
<file path=[Content_Types].xml><?xml version="1.0" encoding="utf-8"?>
<Types xmlns="http://schemas.openxmlformats.org/package/2006/content-types">
  <Default Extension="jpeg" ContentType="image/jpeg"/>
  <Default Extension="xlsx" ContentType="application/vnd.openxmlformats-officedocument.spreadsheetml.sheet"/>
  <Default Extension="wdp" ContentType="image/vnd.ms-photo"/>
  <Default Extension="emf" ContentType="image/x-emf"/>
  <Default Extension="png" ContentType="image/png"/>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25"/>
  </p:handoutMasterIdLst>
  <p:sldIdLst>
    <p:sldId id="259" r:id="rId3"/>
    <p:sldId id="260" r:id="rId5"/>
    <p:sldId id="261" r:id="rId6"/>
    <p:sldId id="262" r:id="rId7"/>
    <p:sldId id="264" r:id="rId8"/>
    <p:sldId id="263" r:id="rId9"/>
    <p:sldId id="265" r:id="rId10"/>
    <p:sldId id="266" r:id="rId11"/>
    <p:sldId id="267" r:id="rId12"/>
    <p:sldId id="268" r:id="rId13"/>
    <p:sldId id="269" r:id="rId14"/>
    <p:sldId id="270" r:id="rId15"/>
    <p:sldId id="271" r:id="rId16"/>
    <p:sldId id="272" r:id="rId17"/>
    <p:sldId id="273" r:id="rId18"/>
    <p:sldId id="274" r:id="rId19"/>
    <p:sldId id="280" r:id="rId20"/>
    <p:sldId id="281" r:id="rId21"/>
    <p:sldId id="279" r:id="rId22"/>
    <p:sldId id="282" r:id="rId23"/>
    <p:sldId id="283" r:id="rId24"/>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6F47"/>
    <a:srgbClr val="B07975"/>
    <a:srgbClr val="AFA83D"/>
    <a:srgbClr val="EF7E00"/>
    <a:srgbClr val="98AEB4"/>
    <a:srgbClr val="F5AE1B"/>
    <a:srgbClr val="DBBA5C"/>
    <a:srgbClr val="F5AB58"/>
    <a:srgbClr val="C87C00"/>
    <a:srgbClr val="49700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856" autoAdjust="0"/>
    <p:restoredTop sz="94660"/>
  </p:normalViewPr>
  <p:slideViewPr>
    <p:cSldViewPr snapToGrid="0">
      <p:cViewPr varScale="1">
        <p:scale>
          <a:sx n="73" d="100"/>
          <a:sy n="73" d="100"/>
        </p:scale>
        <p:origin x="816" y="43"/>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 Type="http://schemas.openxmlformats.org/officeDocument/2006/relationships/slide" Target="slides/slide1.xml"/><Relationship Id="rId28" Type="http://schemas.openxmlformats.org/officeDocument/2006/relationships/tableStyles" Target="tableStyles.xml"/><Relationship Id="rId27" Type="http://schemas.openxmlformats.org/officeDocument/2006/relationships/viewProps" Target="viewProps.xml"/><Relationship Id="rId26" Type="http://schemas.openxmlformats.org/officeDocument/2006/relationships/presProps" Target="presProps.xml"/><Relationship Id="rId25" Type="http://schemas.openxmlformats.org/officeDocument/2006/relationships/handoutMaster" Target="handoutMasters/handoutMaster1.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Workbook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废气排放</c:v>
                </c:pt>
              </c:strCache>
            </c:strRef>
          </c:tx>
          <c:spPr>
            <a:effectLst/>
          </c:spPr>
          <c:dPt>
            <c:idx val="0"/>
            <c:bubble3D val="0"/>
            <c:spPr>
              <a:solidFill>
                <a:srgbClr val="3F9B46"/>
              </a:solidFill>
              <a:ln w="19050">
                <a:solidFill>
                  <a:schemeClr val="lt1"/>
                </a:solidFill>
              </a:ln>
              <a:effectLst/>
            </c:spPr>
          </c:dPt>
          <c:dPt>
            <c:idx val="1"/>
            <c:bubble3D val="0"/>
            <c:spPr>
              <a:solidFill>
                <a:srgbClr val="7CC200"/>
              </a:solidFill>
              <a:ln w="19050">
                <a:solidFill>
                  <a:schemeClr val="lt1"/>
                </a:solidFill>
              </a:ln>
              <a:effectLst/>
            </c:spPr>
          </c:dPt>
          <c:dPt>
            <c:idx val="2"/>
            <c:bubble3D val="0"/>
            <c:spPr>
              <a:solidFill>
                <a:srgbClr val="9FC700"/>
              </a:solidFill>
              <a:ln w="19050">
                <a:solidFill>
                  <a:schemeClr val="lt1"/>
                </a:solidFill>
              </a:ln>
              <a:effectLst/>
            </c:spPr>
          </c:dPt>
          <c:dPt>
            <c:idx val="3"/>
            <c:bubble3D val="0"/>
            <c:spPr>
              <a:solidFill>
                <a:srgbClr val="B8E200"/>
              </a:solidFill>
              <a:ln w="19050">
                <a:solidFill>
                  <a:schemeClr val="lt1"/>
                </a:solidFill>
              </a:ln>
              <a:effectLst/>
            </c:spPr>
          </c:dPt>
          <c:cat>
            <c:numRef>
              <c:f>Sheet1!$A$2:$A$5</c:f>
              <c:numCache>
                <c:formatCode>General</c:formatCode>
                <c:ptCount val="4"/>
                <c:pt idx="0">
                  <c:v>1</c:v>
                </c:pt>
                <c:pt idx="1">
                  <c:v>2</c:v>
                </c:pt>
                <c:pt idx="2">
                  <c:v>3</c:v>
                </c:pt>
                <c:pt idx="3">
                  <c:v>4</c:v>
                </c:pt>
              </c:numCache>
            </c:numRef>
          </c:cat>
          <c:val>
            <c:numRef>
              <c:f>Sheet1!$B$2:$B$5</c:f>
              <c:numCache>
                <c:formatCode>General</c:formatCode>
                <c:ptCount val="4"/>
                <c:pt idx="0" c:formatCode="General">
                  <c:v>8.2</c:v>
                </c:pt>
                <c:pt idx="1" c:formatCode="General">
                  <c:v>3.2</c:v>
                </c:pt>
                <c:pt idx="2" c:formatCode="General">
                  <c:v>1.4</c:v>
                </c:pt>
                <c:pt idx="3" c:formatCode="General">
                  <c:v>1.2</c:v>
                </c:pt>
              </c:numCache>
            </c:numRef>
          </c:val>
        </c:ser>
        <c:dLbls>
          <c:dLblPos val="bestFit"/>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rot="0" spcFirstLastPara="0" vertOverflow="ellipsis" horzOverflow="overflow" vert="horz" wrap="square" anchor="ctr" anchorCtr="1"/>
    <a:lstStyle/>
    <a:p>
      <a:pPr>
        <a:defRPr lang="zh-CN"/>
      </a:pPr>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6837353-30EB-4A48-80EB-173D804AEFBD}"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pic>
        <p:nvPicPr>
          <p:cNvPr id="5" name="图片 4"/>
          <p:cNvPicPr>
            <a:picLocks noChangeAspect="1"/>
          </p:cNvPicPr>
          <p:nvPr userDrawn="1"/>
        </p:nvPicPr>
        <p:blipFill rotWithShape="1">
          <a:blip r:embed="rId2" cstate="email"/>
          <a:srcRect l="16356" t="5067" r="19959" b="3010"/>
          <a:stretch>
            <a:fillRect/>
          </a:stretch>
        </p:blipFill>
        <p:spPr>
          <a:xfrm>
            <a:off x="-3175" y="0"/>
            <a:ext cx="12195175" cy="6970426"/>
          </a:xfrm>
          <a:prstGeom prst="rect">
            <a:avLst/>
          </a:prstGeom>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a:extLst>
              <a:ext uri="{28A0092B-C50C-407E-A947-70E740481C1C}">
                <a14:useLocalDpi xmlns:a14="http://schemas.microsoft.com/office/drawing/2010/main" val="0"/>
              </a:ext>
            </a:extLst>
          </a:blip>
          <a:srcRect l="16667"/>
          <a:stretch>
            <a:fillRect/>
          </a:stretch>
        </p:blipFill>
        <p:spPr>
          <a:xfrm>
            <a:off x="0" y="0"/>
            <a:ext cx="12192000" cy="6858000"/>
          </a:xfrm>
          <a:prstGeom prst="rect">
            <a:avLst/>
          </a:prstGeom>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矩形 2"/>
          <p:cNvSpPr/>
          <p:nvPr userDrawn="1"/>
        </p:nvSpPr>
        <p:spPr>
          <a:xfrm>
            <a:off x="0" y="5867553"/>
            <a:ext cx="6096000" cy="923330"/>
          </a:xfrm>
          <a:prstGeom prst="rect">
            <a:avLst/>
          </a:prstGeom>
        </p:spPr>
        <p:txBody>
          <a:bodyPr>
            <a:spAutoFit/>
          </a:bodyPr>
          <a:lstStyle/>
          <a:p>
            <a:r>
              <a:rPr lang="zh-CN" altLang="en-US" sz="1800" dirty="0">
                <a:solidFill>
                  <a:schemeClr val="bg1"/>
                </a:solidFill>
                <a:latin typeface="微软雅黑" pitchFamily="34" charset="-122"/>
                <a:ea typeface="微软雅黑" pitchFamily="34" charset="-122"/>
              </a:rPr>
              <a:t>不得将觅知网的</a:t>
            </a:r>
            <a:r>
              <a:rPr lang="en-US" altLang="zh-CN" sz="1800" dirty="0">
                <a:solidFill>
                  <a:schemeClr val="bg1"/>
                </a:solidFill>
                <a:latin typeface="微软雅黑" pitchFamily="34" charset="-122"/>
                <a:ea typeface="微软雅黑" pitchFamily="34" charset="-122"/>
              </a:rPr>
              <a:t>PPT</a:t>
            </a:r>
            <a:r>
              <a:rPr lang="zh-CN" altLang="en-US" sz="1800" dirty="0">
                <a:solidFill>
                  <a:schemeClr val="bg1"/>
                </a:solidFill>
                <a:latin typeface="微软雅黑" pitchFamily="34" charset="-122"/>
                <a:ea typeface="微软雅黑" pitchFamily="34" charset="-122"/>
              </a:rPr>
              <a:t>模板、</a:t>
            </a:r>
            <a:r>
              <a:rPr lang="en-US" altLang="zh-CN" sz="1800" dirty="0">
                <a:solidFill>
                  <a:schemeClr val="bg1"/>
                </a:solidFill>
                <a:latin typeface="微软雅黑" pitchFamily="34" charset="-122"/>
                <a:ea typeface="微软雅黑" pitchFamily="34" charset="-122"/>
              </a:rPr>
              <a:t>PPT</a:t>
            </a:r>
            <a:r>
              <a:rPr lang="zh-CN" altLang="en-US" sz="1800" dirty="0">
                <a:solidFill>
                  <a:schemeClr val="bg1"/>
                </a:solidFill>
                <a:latin typeface="微软雅黑" pitchFamily="34" charset="-122"/>
                <a:ea typeface="微软雅黑" pitchFamily="34" charset="-122"/>
              </a:rPr>
              <a:t>素材，本身用于再出售，或者出租、出借、转让、分销、发布或者作为礼物供他人使用，不得转授权、出卖、转让本协议或者本协议中的权利。</a:t>
            </a:r>
            <a:endParaRPr lang="zh-CN" altLang="en-US" dirty="0">
              <a:solidFill>
                <a:schemeClr val="bg1"/>
              </a:solidFill>
            </a:endParaRPr>
          </a:p>
        </p:txBody>
      </p:sp>
    </p:spTree>
  </p:cSld>
  <p:clrMapOvr>
    <a:masterClrMapping/>
  </p:clrMapOvr>
</p:sldLayout>
</file>

<file path=ppt/slideMasters/_rels/slideMaster1.xml.rels><?xml version="1.0" encoding="UTF-8" standalone="yes"?>
<Relationships xmlns="http://schemas.openxmlformats.org/package/2006/relationships"><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9" Type="http://schemas.openxmlformats.org/officeDocument/2006/relationships/image" Target="../media/image9.png"/><Relationship Id="rId8" Type="http://schemas.microsoft.com/office/2007/relationships/media" Target="../media/media1.mp3"/><Relationship Id="rId7" Type="http://schemas.openxmlformats.org/officeDocument/2006/relationships/audio" Target="../media/media1.mp3"/><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 Id="rId3" Type="http://schemas.openxmlformats.org/officeDocument/2006/relationships/image" Target="../media/image5.png"/><Relationship Id="rId2" Type="http://schemas.openxmlformats.org/officeDocument/2006/relationships/image" Target="../media/image4.png"/><Relationship Id="rId11" Type="http://schemas.openxmlformats.org/officeDocument/2006/relationships/notesSlide" Target="../notesSlides/notesSlide1.xml"/><Relationship Id="rId10" Type="http://schemas.openxmlformats.org/officeDocument/2006/relationships/slideLayout" Target="../slideLayouts/slideLayout1.xml"/><Relationship Id="rId1"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notesSlide" Target="../notesSlides/notesSlide10.xml"/><Relationship Id="rId7" Type="http://schemas.openxmlformats.org/officeDocument/2006/relationships/slideLayout" Target="../slideLayouts/slideLayout1.xml"/><Relationship Id="rId6" Type="http://schemas.openxmlformats.org/officeDocument/2006/relationships/image" Target="../media/image24.png"/><Relationship Id="rId5" Type="http://schemas.openxmlformats.org/officeDocument/2006/relationships/image" Target="../media/image5.png"/><Relationship Id="rId4" Type="http://schemas.openxmlformats.org/officeDocument/2006/relationships/image" Target="../media/image12.png"/><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chart" Target="../charts/chart1.xml"/></Relationships>
</file>

<file path=ppt/slides/_rels/slide11.xml.rels><?xml version="1.0" encoding="UTF-8" standalone="yes"?>
<Relationships xmlns="http://schemas.openxmlformats.org/package/2006/relationships"><Relationship Id="rId6" Type="http://schemas.openxmlformats.org/officeDocument/2006/relationships/notesSlide" Target="../notesSlides/notesSlide11.xml"/><Relationship Id="rId5" Type="http://schemas.openxmlformats.org/officeDocument/2006/relationships/slideLayout" Target="../slideLayouts/slideLayout1.xml"/><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 Type="http://schemas.openxmlformats.org/officeDocument/2006/relationships/image" Target="../media/image6.png"/></Relationships>
</file>

<file path=ppt/slides/_rels/slide12.xml.rels><?xml version="1.0" encoding="UTF-8" standalone="yes"?>
<Relationships xmlns="http://schemas.openxmlformats.org/package/2006/relationships"><Relationship Id="rId7" Type="http://schemas.openxmlformats.org/officeDocument/2006/relationships/notesSlide" Target="../notesSlides/notesSlide12.xml"/><Relationship Id="rId6"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image" Target="../media/image6.png"/><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image" Target="../media/image3.png"/></Relationships>
</file>

<file path=ppt/slides/_rels/slide13.xml.rels><?xml version="1.0" encoding="UTF-8" standalone="yes"?>
<Relationships xmlns="http://schemas.openxmlformats.org/package/2006/relationships"><Relationship Id="rId6" Type="http://schemas.openxmlformats.org/officeDocument/2006/relationships/notesSlide" Target="../notesSlides/notesSlide13.xml"/><Relationship Id="rId5" Type="http://schemas.openxmlformats.org/officeDocument/2006/relationships/slideLayout" Target="../slideLayouts/slideLayout1.xml"/><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 Type="http://schemas.openxmlformats.org/officeDocument/2006/relationships/image" Target="../media/image6.png"/></Relationships>
</file>

<file path=ppt/slides/_rels/slide14.xml.rels><?xml version="1.0" encoding="UTF-8" standalone="yes"?>
<Relationships xmlns="http://schemas.openxmlformats.org/package/2006/relationships"><Relationship Id="rId9" Type="http://schemas.openxmlformats.org/officeDocument/2006/relationships/notesSlide" Target="../notesSlides/notesSlide14.xml"/><Relationship Id="rId8" Type="http://schemas.openxmlformats.org/officeDocument/2006/relationships/slideLayout" Target="../slideLayouts/slideLayout1.xml"/><Relationship Id="rId7" Type="http://schemas.openxmlformats.org/officeDocument/2006/relationships/image" Target="../media/image27.jpeg"/><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 Type="http://schemas.openxmlformats.org/officeDocument/2006/relationships/image" Target="../media/image6.png"/></Relationships>
</file>

<file path=ppt/slides/_rels/slide15.xml.rels><?xml version="1.0" encoding="UTF-8" standalone="yes"?>
<Relationships xmlns="http://schemas.openxmlformats.org/package/2006/relationships"><Relationship Id="rId8" Type="http://schemas.openxmlformats.org/officeDocument/2006/relationships/notesSlide" Target="../notesSlides/notesSlide15.xml"/><Relationship Id="rId7" Type="http://schemas.openxmlformats.org/officeDocument/2006/relationships/slideLayout" Target="../slideLayouts/slideLayout1.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 Type="http://schemas.openxmlformats.org/officeDocument/2006/relationships/image" Target="../media/image6.png"/></Relationships>
</file>

<file path=ppt/slides/_rels/slide16.xml.rels><?xml version="1.0" encoding="UTF-8" standalone="yes"?>
<Relationships xmlns="http://schemas.openxmlformats.org/package/2006/relationships"><Relationship Id="rId8" Type="http://schemas.openxmlformats.org/officeDocument/2006/relationships/notesSlide" Target="../notesSlides/notesSlide16.xml"/><Relationship Id="rId7"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 Type="http://schemas.openxmlformats.org/officeDocument/2006/relationships/image" Target="../media/image6.png"/></Relationships>
</file>

<file path=ppt/slides/_rels/slide17.xml.rels><?xml version="1.0" encoding="UTF-8" standalone="yes"?>
<Relationships xmlns="http://schemas.openxmlformats.org/package/2006/relationships"><Relationship Id="rId6" Type="http://schemas.openxmlformats.org/officeDocument/2006/relationships/notesSlide" Target="../notesSlides/notesSlide17.xml"/><Relationship Id="rId5" Type="http://schemas.openxmlformats.org/officeDocument/2006/relationships/slideLayout" Target="../slideLayouts/slideLayout1.xml"/><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 Type="http://schemas.openxmlformats.org/officeDocument/2006/relationships/image" Target="../media/image6.png"/></Relationships>
</file>

<file path=ppt/slides/_rels/slide18.xml.rels><?xml version="1.0" encoding="UTF-8" standalone="yes"?>
<Relationships xmlns="http://schemas.openxmlformats.org/package/2006/relationships"><Relationship Id="rId7" Type="http://schemas.openxmlformats.org/officeDocument/2006/relationships/notesSlide" Target="../notesSlides/notesSlide18.xml"/><Relationship Id="rId6"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image" Target="../media/image6.png"/><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image" Target="../media/image3.png"/></Relationships>
</file>

<file path=ppt/slides/_rels/slide19.xml.rels><?xml version="1.0" encoding="UTF-8" standalone="yes"?>
<Relationships xmlns="http://schemas.openxmlformats.org/package/2006/relationships"><Relationship Id="rId9" Type="http://schemas.openxmlformats.org/officeDocument/2006/relationships/notesSlide" Target="../notesSlides/notesSlide19.xml"/><Relationship Id="rId8" Type="http://schemas.openxmlformats.org/officeDocument/2006/relationships/slideLayout" Target="../slideLayouts/slideLayout1.xml"/><Relationship Id="rId7" Type="http://schemas.openxmlformats.org/officeDocument/2006/relationships/image" Target="../media/image34.png"/><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 Type="http://schemas.openxmlformats.org/officeDocument/2006/relationships/image" Target="../media/image6.png"/></Relationships>
</file>

<file path=ppt/slides/_rels/slide2.xml.rels><?xml version="1.0" encoding="UTF-8" standalone="yes"?>
<Relationships xmlns="http://schemas.openxmlformats.org/package/2006/relationships"><Relationship Id="rId9" Type="http://schemas.openxmlformats.org/officeDocument/2006/relationships/notesSlide" Target="../notesSlides/notesSlide2.xml"/><Relationship Id="rId8" Type="http://schemas.openxmlformats.org/officeDocument/2006/relationships/slideLayout" Target="../slideLayouts/slideLayout1.xml"/><Relationship Id="rId7" Type="http://schemas.openxmlformats.org/officeDocument/2006/relationships/image" Target="../media/image11.png"/><Relationship Id="rId6" Type="http://schemas.openxmlformats.org/officeDocument/2006/relationships/image" Target="../media/image10.png"/><Relationship Id="rId5" Type="http://schemas.openxmlformats.org/officeDocument/2006/relationships/image" Target="../media/image7.png"/><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image" Target="../media/image3.png"/></Relationships>
</file>

<file path=ppt/slides/_rels/slide20.xml.rels><?xml version="1.0" encoding="UTF-8" standalone="yes"?>
<Relationships xmlns="http://schemas.openxmlformats.org/package/2006/relationships"><Relationship Id="rId9" Type="http://schemas.openxmlformats.org/officeDocument/2006/relationships/notesSlide" Target="../notesSlides/notesSlide20.xml"/><Relationship Id="rId8" Type="http://schemas.openxmlformats.org/officeDocument/2006/relationships/slideLayout" Target="../slideLayouts/slideLayout1.xml"/><Relationship Id="rId7" Type="http://schemas.openxmlformats.org/officeDocument/2006/relationships/image" Target="../media/image34.png"/><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 Type="http://schemas.openxmlformats.org/officeDocument/2006/relationships/image" Target="../media/image6.png"/></Relationships>
</file>

<file path=ppt/slides/_rels/slide21.xml.rels><?xml version="1.0" encoding="UTF-8" standalone="yes"?>
<Relationships xmlns="http://schemas.openxmlformats.org/package/2006/relationships"><Relationship Id="rId9" Type="http://schemas.openxmlformats.org/officeDocument/2006/relationships/slideLayout" Target="../slideLayouts/slideLayout1.xml"/><Relationship Id="rId8" Type="http://schemas.openxmlformats.org/officeDocument/2006/relationships/image" Target="../media/image36.png"/><Relationship Id="rId7" Type="http://schemas.openxmlformats.org/officeDocument/2006/relationships/image" Target="../media/image35.png"/><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 Id="rId3" Type="http://schemas.openxmlformats.org/officeDocument/2006/relationships/image" Target="../media/image5.png"/><Relationship Id="rId2" Type="http://schemas.openxmlformats.org/officeDocument/2006/relationships/image" Target="../media/image4.png"/><Relationship Id="rId10" Type="http://schemas.openxmlformats.org/officeDocument/2006/relationships/notesSlide" Target="../notesSlides/notesSlide21.xml"/><Relationship Id="rId1" Type="http://schemas.openxmlformats.org/officeDocument/2006/relationships/image" Target="../media/image3.png"/></Relationships>
</file>

<file path=ppt/slides/_rels/slide3.xml.rels><?xml version="1.0" encoding="UTF-8" standalone="yes"?>
<Relationships xmlns="http://schemas.openxmlformats.org/package/2006/relationships"><Relationship Id="rId7" Type="http://schemas.openxmlformats.org/officeDocument/2006/relationships/notesSlide" Target="../notesSlides/notesSlide3.xml"/><Relationship Id="rId6"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image" Target="../media/image6.png"/><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image" Target="../media/image3.png"/></Relationships>
</file>

<file path=ppt/slides/_rels/slide4.xml.rels><?xml version="1.0" encoding="UTF-8" standalone="yes"?>
<Relationships xmlns="http://schemas.openxmlformats.org/package/2006/relationships"><Relationship Id="rId9" Type="http://schemas.openxmlformats.org/officeDocument/2006/relationships/slideLayout" Target="../slideLayouts/slideLayout1.xml"/><Relationship Id="rId8" Type="http://schemas.microsoft.com/office/2007/relationships/hdphoto" Target="../media/hdphoto2.wdp"/><Relationship Id="rId7" Type="http://schemas.openxmlformats.org/officeDocument/2006/relationships/image" Target="../media/image14.jpeg"/><Relationship Id="rId6" Type="http://schemas.microsoft.com/office/2007/relationships/hdphoto" Target="../media/hdphoto1.wdp"/><Relationship Id="rId5" Type="http://schemas.openxmlformats.org/officeDocument/2006/relationships/image" Target="../media/image13.png"/><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0" Type="http://schemas.openxmlformats.org/officeDocument/2006/relationships/notesSlide" Target="../notesSlides/notesSlide4.xml"/><Relationship Id="rId1" Type="http://schemas.openxmlformats.org/officeDocument/2006/relationships/image" Target="../media/image6.png"/></Relationships>
</file>

<file path=ppt/slides/_rels/slide5.xml.rels><?xml version="1.0" encoding="UTF-8" standalone="yes"?>
<Relationships xmlns="http://schemas.openxmlformats.org/package/2006/relationships"><Relationship Id="rId7" Type="http://schemas.openxmlformats.org/officeDocument/2006/relationships/notesSlide" Target="../notesSlides/notesSlide5.xml"/><Relationship Id="rId6"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image" Target="../media/image6.png"/><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image" Target="../media/image3.png"/></Relationships>
</file>

<file path=ppt/slides/_rels/slide6.xml.rels><?xml version="1.0" encoding="UTF-8" standalone="yes"?>
<Relationships xmlns="http://schemas.openxmlformats.org/package/2006/relationships"><Relationship Id="rId7" Type="http://schemas.openxmlformats.org/officeDocument/2006/relationships/notesSlide" Target="../notesSlides/notesSlide6.xml"/><Relationship Id="rId6" Type="http://schemas.openxmlformats.org/officeDocument/2006/relationships/slideLayout" Target="../slideLayouts/slideLayout1.xml"/><Relationship Id="rId5" Type="http://schemas.openxmlformats.org/officeDocument/2006/relationships/image" Target="../media/image15.jpeg"/><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 Type="http://schemas.openxmlformats.org/officeDocument/2006/relationships/image" Target="../media/image6.png"/></Relationships>
</file>

<file path=ppt/slides/_rels/slide7.xml.rels><?xml version="1.0" encoding="UTF-8" standalone="yes"?>
<Relationships xmlns="http://schemas.openxmlformats.org/package/2006/relationships"><Relationship Id="rId9" Type="http://schemas.openxmlformats.org/officeDocument/2006/relationships/slideLayout" Target="../slideLayouts/slideLayout1.xml"/><Relationship Id="rId8" Type="http://schemas.openxmlformats.org/officeDocument/2006/relationships/image" Target="../media/image19.jpeg"/><Relationship Id="rId7" Type="http://schemas.openxmlformats.org/officeDocument/2006/relationships/image" Target="../media/image18.jpeg"/><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0" Type="http://schemas.openxmlformats.org/officeDocument/2006/relationships/notesSlide" Target="../notesSlides/notesSlide7.xml"/><Relationship Id="rId1" Type="http://schemas.openxmlformats.org/officeDocument/2006/relationships/image" Target="../media/image6.png"/></Relationships>
</file>

<file path=ppt/slides/_rels/slide8.xml.rels><?xml version="1.0" encoding="UTF-8" standalone="yes"?>
<Relationships xmlns="http://schemas.openxmlformats.org/package/2006/relationships"><Relationship Id="rId7" Type="http://schemas.openxmlformats.org/officeDocument/2006/relationships/notesSlide" Target="../notesSlides/notesSlide8.xml"/><Relationship Id="rId6" Type="http://schemas.openxmlformats.org/officeDocument/2006/relationships/slideLayout" Target="../slideLayouts/slideLayout1.xml"/><Relationship Id="rId5" Type="http://schemas.openxmlformats.org/officeDocument/2006/relationships/image" Target="../media/image20.png"/><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 Type="http://schemas.openxmlformats.org/officeDocument/2006/relationships/image" Target="../media/image6.png"/></Relationships>
</file>

<file path=ppt/slides/_rels/slide9.xml.rels><?xml version="1.0" encoding="UTF-8" standalone="yes"?>
<Relationships xmlns="http://schemas.openxmlformats.org/package/2006/relationships"><Relationship Id="rId9" Type="http://schemas.microsoft.com/office/2007/relationships/hdphoto" Target="../media/hdphoto4.wdp"/><Relationship Id="rId8" Type="http://schemas.openxmlformats.org/officeDocument/2006/relationships/image" Target="../media/image23.png"/><Relationship Id="rId7" Type="http://schemas.microsoft.com/office/2007/relationships/hdphoto" Target="../media/hdphoto3.wdp"/><Relationship Id="rId6" Type="http://schemas.openxmlformats.org/officeDocument/2006/relationships/image" Target="../media/image22.png"/><Relationship Id="rId5" Type="http://schemas.openxmlformats.org/officeDocument/2006/relationships/image" Target="../media/image21.jpeg"/><Relationship Id="rId4" Type="http://schemas.openxmlformats.org/officeDocument/2006/relationships/image" Target="../media/image5.png"/><Relationship Id="rId3" Type="http://schemas.openxmlformats.org/officeDocument/2006/relationships/image" Target="../media/image12.png"/><Relationship Id="rId2" Type="http://schemas.openxmlformats.org/officeDocument/2006/relationships/image" Target="../media/image3.png"/><Relationship Id="rId11" Type="http://schemas.openxmlformats.org/officeDocument/2006/relationships/notesSlide" Target="../notesSlides/notesSlide9.xml"/><Relationship Id="rId10" Type="http://schemas.openxmlformats.org/officeDocument/2006/relationships/slideLayout" Target="../slideLayouts/slideLayout1.xml"/><Relationship Id="rId1"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2">
            <a:extLst>
              <a:ext uri="{28A0092B-C50C-407E-A947-70E740481C1C}">
                <a14:useLocalDpi xmlns:a14="http://schemas.microsoft.com/office/drawing/2010/main" val="0"/>
              </a:ext>
            </a:extLst>
          </a:blip>
          <a:srcRect l="55070" t="9123" r="12847" b="37018"/>
          <a:stretch>
            <a:fillRect/>
          </a:stretch>
        </p:blipFill>
        <p:spPr>
          <a:xfrm>
            <a:off x="2143540" y="375939"/>
            <a:ext cx="2836333" cy="1884749"/>
          </a:xfrm>
          <a:prstGeom prst="rect">
            <a:avLst/>
          </a:prstGeom>
        </p:spPr>
      </p:pic>
      <p:pic>
        <p:nvPicPr>
          <p:cNvPr id="9" name="图片 8"/>
          <p:cNvPicPr>
            <a:picLocks noChangeAspect="1"/>
          </p:cNvPicPr>
          <p:nvPr/>
        </p:nvPicPr>
        <p:blipFill rotWithShape="1">
          <a:blip r:embed="rId3">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pic>
        <p:nvPicPr>
          <p:cNvPr id="11" name="图片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15" name="图片 14"/>
          <p:cNvPicPr>
            <a:picLocks noChangeAspect="1"/>
          </p:cNvPicPr>
          <p:nvPr/>
        </p:nvPicPr>
        <p:blipFill rotWithShape="1">
          <a:blip r:embed="rId5">
            <a:extLst>
              <a:ext uri="{28A0092B-C50C-407E-A947-70E740481C1C}">
                <a14:useLocalDpi xmlns:a14="http://schemas.microsoft.com/office/drawing/2010/main" val="0"/>
              </a:ext>
            </a:extLst>
          </a:blip>
          <a:srcRect l="29383" t="2130" b="10185"/>
          <a:stretch>
            <a:fillRect/>
          </a:stretch>
        </p:blipFill>
        <p:spPr>
          <a:xfrm>
            <a:off x="8734953" y="1735667"/>
            <a:ext cx="3457046" cy="4292600"/>
          </a:xfrm>
          <a:prstGeom prst="rect">
            <a:avLst/>
          </a:prstGeom>
        </p:spPr>
      </p:pic>
      <p:pic>
        <p:nvPicPr>
          <p:cNvPr id="25" name="图片 24"/>
          <p:cNvPicPr>
            <a:picLocks noChangeAspect="1"/>
          </p:cNvPicPr>
          <p:nvPr/>
        </p:nvPicPr>
        <p:blipFill rotWithShape="1">
          <a:blip r:embed="rId6" cstate="print">
            <a:extLst>
              <a:ext uri="{28A0092B-C50C-407E-A947-70E740481C1C}">
                <a14:useLocalDpi xmlns:a14="http://schemas.microsoft.com/office/drawing/2010/main" val="0"/>
              </a:ext>
            </a:extLst>
          </a:blip>
          <a:srcRect l="119" t="17487" r="-119" b="4652"/>
          <a:stretch>
            <a:fillRect/>
          </a:stretch>
        </p:blipFill>
        <p:spPr>
          <a:xfrm>
            <a:off x="0" y="3351599"/>
            <a:ext cx="6763109" cy="3496269"/>
          </a:xfrm>
          <a:prstGeom prst="rect">
            <a:avLst/>
          </a:prstGeom>
        </p:spPr>
      </p:pic>
      <p:sp>
        <p:nvSpPr>
          <p:cNvPr id="26" name="文本框 25"/>
          <p:cNvSpPr txBox="1"/>
          <p:nvPr/>
        </p:nvSpPr>
        <p:spPr>
          <a:xfrm>
            <a:off x="1979639" y="2106367"/>
            <a:ext cx="7141699" cy="923330"/>
          </a:xfrm>
          <a:prstGeom prst="rect">
            <a:avLst/>
          </a:prstGeom>
          <a:noFill/>
        </p:spPr>
        <p:txBody>
          <a:bodyPr wrap="none" rtlCol="0">
            <a:spAutoFit/>
          </a:bodyPr>
          <a:lstStyle/>
          <a:p>
            <a:pPr defTabSz="914400"/>
            <a:r>
              <a:rPr lang="zh-CN" altLang="en-US" sz="5400" b="1" dirty="0">
                <a:ln w="9525">
                  <a:solidFill>
                    <a:prstClr val="white"/>
                  </a:solidFill>
                  <a:prstDash val="solid"/>
                </a:ln>
                <a:solidFill>
                  <a:srgbClr val="FF3048"/>
                </a:solidFill>
                <a:effectLst>
                  <a:outerShdw blurRad="12700" dist="38100" dir="2700000" algn="tl" rotWithShape="0">
                    <a:srgbClr val="5B9BD5">
                      <a:lumMod val="60000"/>
                      <a:lumOff val="40000"/>
                    </a:srgbClr>
                  </a:outerShdw>
                </a:effectLst>
                <a:latin typeface="方正少儿简体" pitchFamily="65" charset="-122"/>
                <a:ea typeface="方正少儿简体" pitchFamily="65" charset="-122"/>
              </a:rPr>
              <a:t>追寻“蓝天”下的幸福</a:t>
            </a:r>
          </a:p>
        </p:txBody>
      </p:sp>
      <p:sp>
        <p:nvSpPr>
          <p:cNvPr id="28" name="文本框 27"/>
          <p:cNvSpPr txBox="1"/>
          <p:nvPr/>
        </p:nvSpPr>
        <p:spPr>
          <a:xfrm>
            <a:off x="3843866" y="3021309"/>
            <a:ext cx="4800600" cy="738664"/>
          </a:xfrm>
          <a:prstGeom prst="rect">
            <a:avLst/>
          </a:prstGeom>
          <a:noFill/>
        </p:spPr>
        <p:txBody>
          <a:bodyPr wrap="square" rtlCol="0">
            <a:spAutoFit/>
          </a:bodyPr>
          <a:lstStyle/>
          <a:p>
            <a:pPr defTabSz="914400">
              <a:lnSpc>
                <a:spcPct val="150000"/>
              </a:lnSpc>
            </a:pPr>
            <a:r>
              <a:rPr lang="zh-CN" altLang="en-US" sz="2800" dirty="0">
                <a:solidFill>
                  <a:srgbClr val="F5AE1B"/>
                </a:solidFill>
                <a:latin typeface="方正少儿简体" pitchFamily="65" charset="-122"/>
                <a:ea typeface="方正少儿简体" pitchFamily="65" charset="-122"/>
              </a:rPr>
              <a:t> </a:t>
            </a:r>
            <a:r>
              <a:rPr lang="en-US" altLang="zh-CN" sz="2800" dirty="0">
                <a:solidFill>
                  <a:srgbClr val="F5AE1B"/>
                </a:solidFill>
                <a:latin typeface="方正少儿简体" pitchFamily="65" charset="-122"/>
                <a:ea typeface="方正少儿简体" pitchFamily="65" charset="-122"/>
              </a:rPr>
              <a:t>--</a:t>
            </a:r>
            <a:r>
              <a:rPr lang="zh-CN" altLang="en-US" sz="2800" dirty="0">
                <a:solidFill>
                  <a:srgbClr val="F5AE1B"/>
                </a:solidFill>
                <a:latin typeface="方正少儿简体" pitchFamily="65" charset="-122"/>
                <a:ea typeface="方正少儿简体" pitchFamily="65" charset="-122"/>
              </a:rPr>
              <a:t>防治大气污染，从我做起！</a:t>
            </a:r>
          </a:p>
        </p:txBody>
      </p:sp>
      <p:sp>
        <p:nvSpPr>
          <p:cNvPr id="29" name="矩形 28"/>
          <p:cNvSpPr/>
          <p:nvPr/>
        </p:nvSpPr>
        <p:spPr>
          <a:xfrm>
            <a:off x="6175907" y="3914554"/>
            <a:ext cx="1779654" cy="400110"/>
          </a:xfrm>
          <a:prstGeom prst="rect">
            <a:avLst/>
          </a:prstGeom>
        </p:spPr>
        <p:txBody>
          <a:bodyPr wrap="none">
            <a:spAutoFit/>
          </a:bodyPr>
          <a:lstStyle/>
          <a:p>
            <a:pPr defTabSz="914400"/>
            <a:r>
              <a:rPr lang="zh-CN" altLang="zh-CN" sz="2000" b="1" dirty="0">
                <a:solidFill>
                  <a:srgbClr val="714B04"/>
                </a:solidFill>
                <a:latin typeface="方正卡通简体" pitchFamily="65" charset="-122"/>
                <a:ea typeface="方正卡通简体" pitchFamily="65" charset="-122"/>
                <a:cs typeface="微软雅黑" pitchFamily="34" charset="-122"/>
              </a:rPr>
              <a:t>汇报人</a:t>
            </a:r>
            <a:r>
              <a:rPr lang="zh-CN" altLang="en-US" sz="2000" b="1" dirty="0">
                <a:solidFill>
                  <a:srgbClr val="714B04"/>
                </a:solidFill>
                <a:latin typeface="方正卡通简体" pitchFamily="65" charset="-122"/>
                <a:ea typeface="方正卡通简体" pitchFamily="65" charset="-122"/>
                <a:cs typeface="微软雅黑" pitchFamily="34" charset="-122"/>
              </a:rPr>
              <a:t>：</a:t>
            </a:r>
            <a:r>
              <a:rPr lang="en-US" altLang="zh-CN" sz="2000" b="1" dirty="0">
                <a:solidFill>
                  <a:srgbClr val="714B04"/>
                </a:solidFill>
                <a:latin typeface="方正少儿简体"/>
                <a:ea typeface="微软雅黑" pitchFamily="34" charset="-122"/>
                <a:cs typeface="微软雅黑" pitchFamily="34" charset="-122"/>
              </a:rPr>
              <a:t>XXX</a:t>
            </a:r>
            <a:endParaRPr lang="zh-CN" altLang="en-US" sz="2000" dirty="0">
              <a:solidFill>
                <a:srgbClr val="714B04"/>
              </a:solidFill>
              <a:latin typeface="方正少儿简体"/>
              <a:ea typeface="方正少儿简体"/>
            </a:endParaRPr>
          </a:p>
        </p:txBody>
      </p:sp>
      <p:pic>
        <p:nvPicPr>
          <p:cNvPr id="2" name="儿童歌曲-低碳贝贝">
            <a:hlinkClick r:id="" action="ppaction://media"/>
          </p:cNvPr>
          <p:cNvPicPr>
            <a:picLocks noChangeAspect="1"/>
          </p:cNvPicPr>
          <p:nvPr>
            <a:audioFile r:link="rId7"/>
            <p:extLst>
              <p:ext uri="{DAA4B4D4-6D71-4841-9C94-3DE7FCFB9230}">
                <p14:media xmlns:p14="http://schemas.microsoft.com/office/powerpoint/2010/main" r:embed="rId8"/>
              </p:ext>
            </p:extLst>
          </p:nvPr>
        </p:nvPicPr>
        <p:blipFill>
          <a:blip r:embed="rId9"/>
          <a:stretch>
            <a:fillRect/>
          </a:stretch>
        </p:blipFill>
        <p:spPr>
          <a:xfrm>
            <a:off x="-538371" y="1176864"/>
            <a:ext cx="609600" cy="6096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par>
                                <p:cTn id="7" presetID="16" presetClass="entr" presetSubtype="21" fill="hold" grpId="0" nodeType="withEffect">
                                  <p:stCondLst>
                                    <p:cond delay="500"/>
                                  </p:stCondLst>
                                  <p:childTnLst>
                                    <p:set>
                                      <p:cBhvr>
                                        <p:cTn id="8" dur="1" fill="hold">
                                          <p:stCondLst>
                                            <p:cond delay="0"/>
                                          </p:stCondLst>
                                        </p:cTn>
                                        <p:tgtEl>
                                          <p:spTgt spid="26"/>
                                        </p:tgtEl>
                                        <p:attrNameLst>
                                          <p:attrName>style.visibility</p:attrName>
                                        </p:attrNameLst>
                                      </p:cBhvr>
                                      <p:to>
                                        <p:strVal val="visible"/>
                                      </p:to>
                                    </p:set>
                                    <p:animEffect transition="in" filter="barn(inVertical)">
                                      <p:cBhvr>
                                        <p:cTn id="9" dur="500"/>
                                        <p:tgtEl>
                                          <p:spTgt spid="26"/>
                                        </p:tgtEl>
                                      </p:cBhvr>
                                    </p:animEffect>
                                  </p:childTnLst>
                                </p:cTn>
                              </p:par>
                              <p:par>
                                <p:cTn id="10" presetID="22" presetClass="entr" presetSubtype="8" fill="hold" grpId="0" nodeType="withEffect">
                                  <p:stCondLst>
                                    <p:cond delay="1000"/>
                                  </p:stCondLst>
                                  <p:childTnLst>
                                    <p:set>
                                      <p:cBhvr>
                                        <p:cTn id="11" dur="1" fill="hold">
                                          <p:stCondLst>
                                            <p:cond delay="0"/>
                                          </p:stCondLst>
                                        </p:cTn>
                                        <p:tgtEl>
                                          <p:spTgt spid="28"/>
                                        </p:tgtEl>
                                        <p:attrNameLst>
                                          <p:attrName>style.visibility</p:attrName>
                                        </p:attrNameLst>
                                      </p:cBhvr>
                                      <p:to>
                                        <p:strVal val="visible"/>
                                      </p:to>
                                    </p:set>
                                    <p:animEffect transition="in" filter="wipe(left)">
                                      <p:cBhvr>
                                        <p:cTn id="12" dur="500"/>
                                        <p:tgtEl>
                                          <p:spTgt spid="28"/>
                                        </p:tgtEl>
                                      </p:cBhvr>
                                    </p:animEffect>
                                  </p:childTnLst>
                                </p:cTn>
                              </p:par>
                              <p:par>
                                <p:cTn id="13" presetID="16" presetClass="entr" presetSubtype="21" fill="hold" grpId="0" nodeType="withEffect">
                                  <p:stCondLst>
                                    <p:cond delay="1500"/>
                                  </p:stCondLst>
                                  <p:childTnLst>
                                    <p:set>
                                      <p:cBhvr>
                                        <p:cTn id="14" dur="1" fill="hold">
                                          <p:stCondLst>
                                            <p:cond delay="0"/>
                                          </p:stCondLst>
                                        </p:cTn>
                                        <p:tgtEl>
                                          <p:spTgt spid="29"/>
                                        </p:tgtEl>
                                        <p:attrNameLst>
                                          <p:attrName>style.visibility</p:attrName>
                                        </p:attrNameLst>
                                      </p:cBhvr>
                                      <p:to>
                                        <p:strVal val="visible"/>
                                      </p:to>
                                    </p:set>
                                    <p:animEffect transition="in" filter="barn(inVertical)">
                                      <p:cBhvr>
                                        <p:cTn id="1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numSld="999">
                <p:cTn id="16" repeatCount="indefinite" fill="hold" display="0">
                  <p:stCondLst>
                    <p:cond delay="indefinite"/>
                  </p:stCondLst>
                  <p:endCondLst>
                    <p:cond evt="onStopAudio" delay="0">
                      <p:tgtEl>
                        <p:sldTgt/>
                      </p:tgtEl>
                    </p:cond>
                  </p:endCondLst>
                </p:cTn>
                <p:tgtEl>
                  <p:spTgt spid="2"/>
                </p:tgtEl>
              </p:cMediaNode>
            </p:audio>
          </p:childTnLst>
        </p:cTn>
      </p:par>
    </p:tnLst>
    <p:bldLst>
      <p:bldP spid="26" grpId="0"/>
      <p:bldP spid="28" grpId="0"/>
      <p:bldP spid="2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3">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4"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5">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386195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2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大气污染现象</a:t>
            </a:r>
          </a:p>
        </p:txBody>
      </p:sp>
      <p:pic>
        <p:nvPicPr>
          <p:cNvPr id="4" name="图片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430709" y="5006763"/>
            <a:ext cx="3791065" cy="1737390"/>
          </a:xfrm>
          <a:prstGeom prst="rect">
            <a:avLst/>
          </a:prstGeom>
        </p:spPr>
      </p:pic>
      <p:graphicFrame>
        <p:nvGraphicFramePr>
          <p:cNvPr id="8" name="图表 7"/>
          <p:cNvGraphicFramePr/>
          <p:nvPr/>
        </p:nvGraphicFramePr>
        <p:xfrm>
          <a:off x="3877643" y="1850521"/>
          <a:ext cx="5071643" cy="3381096"/>
        </p:xfrm>
        <a:graphic>
          <a:graphicData uri="http://schemas.openxmlformats.org/drawingml/2006/chart">
            <c:chart xmlns:c="http://schemas.openxmlformats.org/drawingml/2006/chart" xmlns:r="http://schemas.openxmlformats.org/officeDocument/2006/relationships" r:id="rId1"/>
          </a:graphicData>
        </a:graphic>
      </p:graphicFrame>
      <p:grpSp>
        <p:nvGrpSpPr>
          <p:cNvPr id="10" name="Group 32"/>
          <p:cNvGrpSpPr>
            <a:grpSpLocks noChangeAspect="1"/>
          </p:cNvGrpSpPr>
          <p:nvPr/>
        </p:nvGrpSpPr>
        <p:grpSpPr bwMode="auto">
          <a:xfrm>
            <a:off x="2988414" y="4102624"/>
            <a:ext cx="1763413" cy="744625"/>
            <a:chOff x="4580" y="1822"/>
            <a:chExt cx="2174" cy="918"/>
          </a:xfrm>
        </p:grpSpPr>
        <p:sp>
          <p:nvSpPr>
            <p:cNvPr id="12" name="Freeform 33"/>
            <p:cNvSpPr/>
            <p:nvPr/>
          </p:nvSpPr>
          <p:spPr bwMode="auto">
            <a:xfrm rot="20337850">
              <a:off x="5848" y="1939"/>
              <a:ext cx="906" cy="520"/>
            </a:xfrm>
            <a:custGeom>
              <a:avLst/>
              <a:gdLst>
                <a:gd name="T0" fmla="*/ 610 w 610"/>
                <a:gd name="T1" fmla="*/ 84 h 349"/>
                <a:gd name="T2" fmla="*/ 561 w 610"/>
                <a:gd name="T3" fmla="*/ 37 h 349"/>
                <a:gd name="T4" fmla="*/ 537 w 610"/>
                <a:gd name="T5" fmla="*/ 43 h 349"/>
                <a:gd name="T6" fmla="*/ 443 w 610"/>
                <a:gd name="T7" fmla="*/ 0 h 349"/>
                <a:gd name="T8" fmla="*/ 323 w 610"/>
                <a:gd name="T9" fmla="*/ 114 h 349"/>
                <a:gd name="T10" fmla="*/ 323 w 610"/>
                <a:gd name="T11" fmla="*/ 117 h 349"/>
                <a:gd name="T12" fmla="*/ 247 w 610"/>
                <a:gd name="T13" fmla="*/ 94 h 349"/>
                <a:gd name="T14" fmla="*/ 155 w 610"/>
                <a:gd name="T15" fmla="*/ 129 h 349"/>
                <a:gd name="T16" fmla="*/ 85 w 610"/>
                <a:gd name="T17" fmla="*/ 94 h 349"/>
                <a:gd name="T18" fmla="*/ 0 w 610"/>
                <a:gd name="T19" fmla="*/ 175 h 349"/>
                <a:gd name="T20" fmla="*/ 85 w 610"/>
                <a:gd name="T21" fmla="*/ 255 h 349"/>
                <a:gd name="T22" fmla="*/ 115 w 610"/>
                <a:gd name="T23" fmla="*/ 250 h 349"/>
                <a:gd name="T24" fmla="*/ 247 w 610"/>
                <a:gd name="T25" fmla="*/ 349 h 349"/>
                <a:gd name="T26" fmla="*/ 382 w 610"/>
                <a:gd name="T27" fmla="*/ 222 h 349"/>
                <a:gd name="T28" fmla="*/ 381 w 610"/>
                <a:gd name="T29" fmla="*/ 211 h 349"/>
                <a:gd name="T30" fmla="*/ 443 w 610"/>
                <a:gd name="T31" fmla="*/ 227 h 349"/>
                <a:gd name="T32" fmla="*/ 562 w 610"/>
                <a:gd name="T33" fmla="*/ 130 h 349"/>
                <a:gd name="T34" fmla="*/ 610 w 610"/>
                <a:gd name="T35" fmla="*/ 8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0" h="349">
                  <a:moveTo>
                    <a:pt x="610" y="84"/>
                  </a:moveTo>
                  <a:cubicBezTo>
                    <a:pt x="610" y="58"/>
                    <a:pt x="588" y="37"/>
                    <a:pt x="561" y="37"/>
                  </a:cubicBezTo>
                  <a:cubicBezTo>
                    <a:pt x="552" y="37"/>
                    <a:pt x="544" y="40"/>
                    <a:pt x="537" y="43"/>
                  </a:cubicBezTo>
                  <a:cubicBezTo>
                    <a:pt x="515" y="17"/>
                    <a:pt x="481" y="0"/>
                    <a:pt x="443" y="0"/>
                  </a:cubicBezTo>
                  <a:cubicBezTo>
                    <a:pt x="377" y="0"/>
                    <a:pt x="323" y="51"/>
                    <a:pt x="323" y="114"/>
                  </a:cubicBezTo>
                  <a:cubicBezTo>
                    <a:pt x="323" y="115"/>
                    <a:pt x="323" y="116"/>
                    <a:pt x="323" y="117"/>
                  </a:cubicBezTo>
                  <a:cubicBezTo>
                    <a:pt x="301" y="103"/>
                    <a:pt x="275" y="94"/>
                    <a:pt x="247" y="94"/>
                  </a:cubicBezTo>
                  <a:cubicBezTo>
                    <a:pt x="211" y="94"/>
                    <a:pt x="179" y="107"/>
                    <a:pt x="155" y="129"/>
                  </a:cubicBezTo>
                  <a:cubicBezTo>
                    <a:pt x="139" y="108"/>
                    <a:pt x="114" y="94"/>
                    <a:pt x="85" y="94"/>
                  </a:cubicBezTo>
                  <a:cubicBezTo>
                    <a:pt x="38" y="94"/>
                    <a:pt x="0" y="130"/>
                    <a:pt x="0" y="175"/>
                  </a:cubicBezTo>
                  <a:cubicBezTo>
                    <a:pt x="0" y="219"/>
                    <a:pt x="38" y="255"/>
                    <a:pt x="85" y="255"/>
                  </a:cubicBezTo>
                  <a:cubicBezTo>
                    <a:pt x="96" y="255"/>
                    <a:pt x="106" y="253"/>
                    <a:pt x="115" y="250"/>
                  </a:cubicBezTo>
                  <a:cubicBezTo>
                    <a:pt x="129" y="307"/>
                    <a:pt x="182" y="349"/>
                    <a:pt x="247" y="349"/>
                  </a:cubicBezTo>
                  <a:cubicBezTo>
                    <a:pt x="321" y="349"/>
                    <a:pt x="382" y="292"/>
                    <a:pt x="382" y="222"/>
                  </a:cubicBezTo>
                  <a:cubicBezTo>
                    <a:pt x="382" y="218"/>
                    <a:pt x="381" y="215"/>
                    <a:pt x="381" y="211"/>
                  </a:cubicBezTo>
                  <a:cubicBezTo>
                    <a:pt x="399" y="221"/>
                    <a:pt x="420" y="227"/>
                    <a:pt x="443" y="227"/>
                  </a:cubicBezTo>
                  <a:cubicBezTo>
                    <a:pt x="504" y="227"/>
                    <a:pt x="554" y="185"/>
                    <a:pt x="562" y="130"/>
                  </a:cubicBezTo>
                  <a:cubicBezTo>
                    <a:pt x="588" y="129"/>
                    <a:pt x="610" y="109"/>
                    <a:pt x="610" y="84"/>
                  </a:cubicBezTo>
                  <a:close/>
                </a:path>
              </a:pathLst>
            </a:custGeom>
            <a:solidFill>
              <a:srgbClr val="9FC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3" name="Freeform 34"/>
            <p:cNvSpPr/>
            <p:nvPr/>
          </p:nvSpPr>
          <p:spPr bwMode="auto">
            <a:xfrm>
              <a:off x="5487" y="2405"/>
              <a:ext cx="319" cy="316"/>
            </a:xfrm>
            <a:custGeom>
              <a:avLst/>
              <a:gdLst>
                <a:gd name="T0" fmla="*/ 157 w 188"/>
                <a:gd name="T1" fmla="*/ 46 h 186"/>
                <a:gd name="T2" fmla="*/ 150 w 188"/>
                <a:gd name="T3" fmla="*/ 160 h 186"/>
                <a:gd name="T4" fmla="*/ 31 w 188"/>
                <a:gd name="T5" fmla="*/ 140 h 186"/>
                <a:gd name="T6" fmla="*/ 38 w 188"/>
                <a:gd name="T7" fmla="*/ 26 h 186"/>
                <a:gd name="T8" fmla="*/ 157 w 188"/>
                <a:gd name="T9" fmla="*/ 46 h 186"/>
              </a:gdLst>
              <a:ahLst/>
              <a:cxnLst>
                <a:cxn ang="0">
                  <a:pos x="T0" y="T1"/>
                </a:cxn>
                <a:cxn ang="0">
                  <a:pos x="T2" y="T3"/>
                </a:cxn>
                <a:cxn ang="0">
                  <a:pos x="T4" y="T5"/>
                </a:cxn>
                <a:cxn ang="0">
                  <a:pos x="T6" y="T7"/>
                </a:cxn>
                <a:cxn ang="0">
                  <a:pos x="T8" y="T9"/>
                </a:cxn>
              </a:cxnLst>
              <a:rect l="0" t="0" r="r" b="b"/>
              <a:pathLst>
                <a:path w="188" h="186">
                  <a:moveTo>
                    <a:pt x="157" y="46"/>
                  </a:moveTo>
                  <a:cubicBezTo>
                    <a:pt x="188" y="83"/>
                    <a:pt x="185" y="134"/>
                    <a:pt x="150" y="160"/>
                  </a:cubicBezTo>
                  <a:cubicBezTo>
                    <a:pt x="115" y="186"/>
                    <a:pt x="62" y="177"/>
                    <a:pt x="31" y="140"/>
                  </a:cubicBezTo>
                  <a:cubicBezTo>
                    <a:pt x="0" y="103"/>
                    <a:pt x="3" y="52"/>
                    <a:pt x="38" y="26"/>
                  </a:cubicBezTo>
                  <a:cubicBezTo>
                    <a:pt x="73" y="0"/>
                    <a:pt x="126" y="9"/>
                    <a:pt x="157" y="46"/>
                  </a:cubicBezTo>
                  <a:close/>
                </a:path>
              </a:pathLst>
            </a:custGeom>
            <a:solidFill>
              <a:srgbClr val="9FC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4" name="Freeform 35"/>
            <p:cNvSpPr/>
            <p:nvPr/>
          </p:nvSpPr>
          <p:spPr bwMode="auto">
            <a:xfrm>
              <a:off x="4721" y="2423"/>
              <a:ext cx="319" cy="317"/>
            </a:xfrm>
            <a:custGeom>
              <a:avLst/>
              <a:gdLst>
                <a:gd name="T0" fmla="*/ 157 w 188"/>
                <a:gd name="T1" fmla="*/ 46 h 186"/>
                <a:gd name="T2" fmla="*/ 150 w 188"/>
                <a:gd name="T3" fmla="*/ 160 h 186"/>
                <a:gd name="T4" fmla="*/ 31 w 188"/>
                <a:gd name="T5" fmla="*/ 140 h 186"/>
                <a:gd name="T6" fmla="*/ 38 w 188"/>
                <a:gd name="T7" fmla="*/ 26 h 186"/>
                <a:gd name="T8" fmla="*/ 157 w 188"/>
                <a:gd name="T9" fmla="*/ 46 h 186"/>
              </a:gdLst>
              <a:ahLst/>
              <a:cxnLst>
                <a:cxn ang="0">
                  <a:pos x="T0" y="T1"/>
                </a:cxn>
                <a:cxn ang="0">
                  <a:pos x="T2" y="T3"/>
                </a:cxn>
                <a:cxn ang="0">
                  <a:pos x="T4" y="T5"/>
                </a:cxn>
                <a:cxn ang="0">
                  <a:pos x="T6" y="T7"/>
                </a:cxn>
                <a:cxn ang="0">
                  <a:pos x="T8" y="T9"/>
                </a:cxn>
              </a:cxnLst>
              <a:rect l="0" t="0" r="r" b="b"/>
              <a:pathLst>
                <a:path w="188" h="186">
                  <a:moveTo>
                    <a:pt x="157" y="46"/>
                  </a:moveTo>
                  <a:cubicBezTo>
                    <a:pt x="188" y="83"/>
                    <a:pt x="185" y="134"/>
                    <a:pt x="150" y="160"/>
                  </a:cubicBezTo>
                  <a:cubicBezTo>
                    <a:pt x="115" y="186"/>
                    <a:pt x="62" y="177"/>
                    <a:pt x="31" y="140"/>
                  </a:cubicBezTo>
                  <a:cubicBezTo>
                    <a:pt x="0" y="103"/>
                    <a:pt x="3" y="52"/>
                    <a:pt x="38" y="26"/>
                  </a:cubicBezTo>
                  <a:cubicBezTo>
                    <a:pt x="73" y="0"/>
                    <a:pt x="126" y="9"/>
                    <a:pt x="157" y="46"/>
                  </a:cubicBezTo>
                  <a:close/>
                </a:path>
              </a:pathLst>
            </a:custGeom>
            <a:solidFill>
              <a:srgbClr val="9FC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5" name="Freeform 36"/>
            <p:cNvSpPr/>
            <p:nvPr/>
          </p:nvSpPr>
          <p:spPr bwMode="auto">
            <a:xfrm>
              <a:off x="4591" y="2119"/>
              <a:ext cx="1384" cy="444"/>
            </a:xfrm>
            <a:custGeom>
              <a:avLst/>
              <a:gdLst>
                <a:gd name="T0" fmla="*/ 1384 w 1384"/>
                <a:gd name="T1" fmla="*/ 444 h 444"/>
                <a:gd name="T2" fmla="*/ 0 w 1384"/>
                <a:gd name="T3" fmla="*/ 444 h 444"/>
                <a:gd name="T4" fmla="*/ 181 w 1384"/>
                <a:gd name="T5" fmla="*/ 0 h 444"/>
                <a:gd name="T6" fmla="*/ 1315 w 1384"/>
                <a:gd name="T7" fmla="*/ 0 h 444"/>
                <a:gd name="T8" fmla="*/ 1384 w 1384"/>
                <a:gd name="T9" fmla="*/ 444 h 444"/>
              </a:gdLst>
              <a:ahLst/>
              <a:cxnLst>
                <a:cxn ang="0">
                  <a:pos x="T0" y="T1"/>
                </a:cxn>
                <a:cxn ang="0">
                  <a:pos x="T2" y="T3"/>
                </a:cxn>
                <a:cxn ang="0">
                  <a:pos x="T4" y="T5"/>
                </a:cxn>
                <a:cxn ang="0">
                  <a:pos x="T6" y="T7"/>
                </a:cxn>
                <a:cxn ang="0">
                  <a:pos x="T8" y="T9"/>
                </a:cxn>
              </a:cxnLst>
              <a:rect l="0" t="0" r="r" b="b"/>
              <a:pathLst>
                <a:path w="1384" h="444">
                  <a:moveTo>
                    <a:pt x="1384" y="444"/>
                  </a:moveTo>
                  <a:lnTo>
                    <a:pt x="0" y="444"/>
                  </a:lnTo>
                  <a:lnTo>
                    <a:pt x="181" y="0"/>
                  </a:lnTo>
                  <a:lnTo>
                    <a:pt x="1315" y="0"/>
                  </a:lnTo>
                  <a:lnTo>
                    <a:pt x="1384" y="444"/>
                  </a:lnTo>
                  <a:close/>
                </a:path>
              </a:pathLst>
            </a:custGeom>
            <a:solidFill>
              <a:srgbClr val="82A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6" name="Freeform 37"/>
            <p:cNvSpPr/>
            <p:nvPr/>
          </p:nvSpPr>
          <p:spPr bwMode="auto">
            <a:xfrm>
              <a:off x="4989" y="1822"/>
              <a:ext cx="847" cy="450"/>
            </a:xfrm>
            <a:custGeom>
              <a:avLst/>
              <a:gdLst>
                <a:gd name="T0" fmla="*/ 847 w 847"/>
                <a:gd name="T1" fmla="*/ 450 h 450"/>
                <a:gd name="T2" fmla="*/ 0 w 847"/>
                <a:gd name="T3" fmla="*/ 450 h 450"/>
                <a:gd name="T4" fmla="*/ 173 w 847"/>
                <a:gd name="T5" fmla="*/ 0 h 450"/>
                <a:gd name="T6" fmla="*/ 655 w 847"/>
                <a:gd name="T7" fmla="*/ 0 h 450"/>
                <a:gd name="T8" fmla="*/ 847 w 847"/>
                <a:gd name="T9" fmla="*/ 450 h 450"/>
              </a:gdLst>
              <a:ahLst/>
              <a:cxnLst>
                <a:cxn ang="0">
                  <a:pos x="T0" y="T1"/>
                </a:cxn>
                <a:cxn ang="0">
                  <a:pos x="T2" y="T3"/>
                </a:cxn>
                <a:cxn ang="0">
                  <a:pos x="T4" y="T5"/>
                </a:cxn>
                <a:cxn ang="0">
                  <a:pos x="T6" y="T7"/>
                </a:cxn>
                <a:cxn ang="0">
                  <a:pos x="T8" y="T9"/>
                </a:cxn>
              </a:cxnLst>
              <a:rect l="0" t="0" r="r" b="b"/>
              <a:pathLst>
                <a:path w="847" h="450">
                  <a:moveTo>
                    <a:pt x="847" y="450"/>
                  </a:moveTo>
                  <a:lnTo>
                    <a:pt x="0" y="450"/>
                  </a:lnTo>
                  <a:lnTo>
                    <a:pt x="173" y="0"/>
                  </a:lnTo>
                  <a:lnTo>
                    <a:pt x="655" y="0"/>
                  </a:lnTo>
                  <a:lnTo>
                    <a:pt x="847" y="450"/>
                  </a:lnTo>
                  <a:close/>
                </a:path>
              </a:pathLst>
            </a:custGeom>
            <a:solidFill>
              <a:srgbClr val="82A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7" name="Freeform 38"/>
            <p:cNvSpPr/>
            <p:nvPr/>
          </p:nvSpPr>
          <p:spPr bwMode="auto">
            <a:xfrm>
              <a:off x="5132" y="1902"/>
              <a:ext cx="383" cy="251"/>
            </a:xfrm>
            <a:custGeom>
              <a:avLst/>
              <a:gdLst>
                <a:gd name="T0" fmla="*/ 383 w 383"/>
                <a:gd name="T1" fmla="*/ 251 h 251"/>
                <a:gd name="T2" fmla="*/ 0 w 383"/>
                <a:gd name="T3" fmla="*/ 251 h 251"/>
                <a:gd name="T4" fmla="*/ 97 w 383"/>
                <a:gd name="T5" fmla="*/ 0 h 251"/>
                <a:gd name="T6" fmla="*/ 348 w 383"/>
                <a:gd name="T7" fmla="*/ 0 h 251"/>
                <a:gd name="T8" fmla="*/ 383 w 383"/>
                <a:gd name="T9" fmla="*/ 251 h 251"/>
              </a:gdLst>
              <a:ahLst/>
              <a:cxnLst>
                <a:cxn ang="0">
                  <a:pos x="T0" y="T1"/>
                </a:cxn>
                <a:cxn ang="0">
                  <a:pos x="T2" y="T3"/>
                </a:cxn>
                <a:cxn ang="0">
                  <a:pos x="T4" y="T5"/>
                </a:cxn>
                <a:cxn ang="0">
                  <a:pos x="T6" y="T7"/>
                </a:cxn>
                <a:cxn ang="0">
                  <a:pos x="T8" y="T9"/>
                </a:cxn>
              </a:cxnLst>
              <a:rect l="0" t="0" r="r" b="b"/>
              <a:pathLst>
                <a:path w="383" h="251">
                  <a:moveTo>
                    <a:pt x="383" y="251"/>
                  </a:moveTo>
                  <a:lnTo>
                    <a:pt x="0" y="251"/>
                  </a:lnTo>
                  <a:lnTo>
                    <a:pt x="97" y="0"/>
                  </a:lnTo>
                  <a:lnTo>
                    <a:pt x="348" y="0"/>
                  </a:lnTo>
                  <a:lnTo>
                    <a:pt x="383" y="251"/>
                  </a:lnTo>
                  <a:close/>
                </a:path>
              </a:pathLst>
            </a:custGeom>
            <a:solidFill>
              <a:srgbClr val="FFF7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8" name="Freeform 39"/>
            <p:cNvSpPr/>
            <p:nvPr/>
          </p:nvSpPr>
          <p:spPr bwMode="auto">
            <a:xfrm>
              <a:off x="5514" y="1902"/>
              <a:ext cx="198" cy="251"/>
            </a:xfrm>
            <a:custGeom>
              <a:avLst/>
              <a:gdLst>
                <a:gd name="T0" fmla="*/ 35 w 198"/>
                <a:gd name="T1" fmla="*/ 251 h 251"/>
                <a:gd name="T2" fmla="*/ 198 w 198"/>
                <a:gd name="T3" fmla="*/ 251 h 251"/>
                <a:gd name="T4" fmla="*/ 101 w 198"/>
                <a:gd name="T5" fmla="*/ 0 h 251"/>
                <a:gd name="T6" fmla="*/ 0 w 198"/>
                <a:gd name="T7" fmla="*/ 0 h 251"/>
                <a:gd name="T8" fmla="*/ 35 w 198"/>
                <a:gd name="T9" fmla="*/ 251 h 251"/>
              </a:gdLst>
              <a:ahLst/>
              <a:cxnLst>
                <a:cxn ang="0">
                  <a:pos x="T0" y="T1"/>
                </a:cxn>
                <a:cxn ang="0">
                  <a:pos x="T2" y="T3"/>
                </a:cxn>
                <a:cxn ang="0">
                  <a:pos x="T4" y="T5"/>
                </a:cxn>
                <a:cxn ang="0">
                  <a:pos x="T6" y="T7"/>
                </a:cxn>
                <a:cxn ang="0">
                  <a:pos x="T8" y="T9"/>
                </a:cxn>
              </a:cxnLst>
              <a:rect l="0" t="0" r="r" b="b"/>
              <a:pathLst>
                <a:path w="198" h="251">
                  <a:moveTo>
                    <a:pt x="35" y="251"/>
                  </a:moveTo>
                  <a:lnTo>
                    <a:pt x="198" y="251"/>
                  </a:lnTo>
                  <a:lnTo>
                    <a:pt x="101" y="0"/>
                  </a:lnTo>
                  <a:lnTo>
                    <a:pt x="0" y="0"/>
                  </a:lnTo>
                  <a:lnTo>
                    <a:pt x="35" y="251"/>
                  </a:lnTo>
                  <a:close/>
                </a:path>
              </a:pathLst>
            </a:custGeom>
            <a:solidFill>
              <a:srgbClr val="FFF7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19" name="Freeform 40"/>
            <p:cNvSpPr/>
            <p:nvPr/>
          </p:nvSpPr>
          <p:spPr bwMode="auto">
            <a:xfrm>
              <a:off x="5035" y="2222"/>
              <a:ext cx="506" cy="223"/>
            </a:xfrm>
            <a:custGeom>
              <a:avLst/>
              <a:gdLst>
                <a:gd name="T0" fmla="*/ 293 w 298"/>
                <a:gd name="T1" fmla="*/ 131 h 131"/>
                <a:gd name="T2" fmla="*/ 5 w 298"/>
                <a:gd name="T3" fmla="*/ 131 h 131"/>
                <a:gd name="T4" fmla="*/ 0 w 298"/>
                <a:gd name="T5" fmla="*/ 126 h 131"/>
                <a:gd name="T6" fmla="*/ 5 w 298"/>
                <a:gd name="T7" fmla="*/ 121 h 131"/>
                <a:gd name="T8" fmla="*/ 288 w 298"/>
                <a:gd name="T9" fmla="*/ 121 h 131"/>
                <a:gd name="T10" fmla="*/ 288 w 298"/>
                <a:gd name="T11" fmla="*/ 6 h 131"/>
                <a:gd name="T12" fmla="*/ 293 w 298"/>
                <a:gd name="T13" fmla="*/ 0 h 131"/>
                <a:gd name="T14" fmla="*/ 298 w 298"/>
                <a:gd name="T15" fmla="*/ 6 h 131"/>
                <a:gd name="T16" fmla="*/ 298 w 298"/>
                <a:gd name="T17" fmla="*/ 126 h 131"/>
                <a:gd name="T18" fmla="*/ 293 w 298"/>
                <a:gd name="T1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31">
                  <a:moveTo>
                    <a:pt x="293" y="131"/>
                  </a:moveTo>
                  <a:cubicBezTo>
                    <a:pt x="5" y="131"/>
                    <a:pt x="5" y="131"/>
                    <a:pt x="5" y="131"/>
                  </a:cubicBezTo>
                  <a:cubicBezTo>
                    <a:pt x="2" y="131"/>
                    <a:pt x="0" y="129"/>
                    <a:pt x="0" y="126"/>
                  </a:cubicBezTo>
                  <a:cubicBezTo>
                    <a:pt x="0" y="123"/>
                    <a:pt x="2" y="121"/>
                    <a:pt x="5" y="121"/>
                  </a:cubicBezTo>
                  <a:cubicBezTo>
                    <a:pt x="288" y="121"/>
                    <a:pt x="288" y="121"/>
                    <a:pt x="288" y="121"/>
                  </a:cubicBezTo>
                  <a:cubicBezTo>
                    <a:pt x="288" y="6"/>
                    <a:pt x="288" y="6"/>
                    <a:pt x="288" y="6"/>
                  </a:cubicBezTo>
                  <a:cubicBezTo>
                    <a:pt x="288" y="3"/>
                    <a:pt x="290" y="0"/>
                    <a:pt x="293" y="0"/>
                  </a:cubicBezTo>
                  <a:cubicBezTo>
                    <a:pt x="296" y="0"/>
                    <a:pt x="298" y="3"/>
                    <a:pt x="298" y="6"/>
                  </a:cubicBezTo>
                  <a:cubicBezTo>
                    <a:pt x="298" y="126"/>
                    <a:pt x="298" y="126"/>
                    <a:pt x="298" y="126"/>
                  </a:cubicBezTo>
                  <a:cubicBezTo>
                    <a:pt x="298" y="129"/>
                    <a:pt x="296" y="131"/>
                    <a:pt x="293" y="131"/>
                  </a:cubicBezTo>
                  <a:close/>
                </a:path>
              </a:pathLst>
            </a:custGeom>
            <a:solidFill>
              <a:srgbClr val="FFF7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0" name="Rectangle 41"/>
            <p:cNvSpPr>
              <a:spLocks noChangeArrowheads="1"/>
            </p:cNvSpPr>
            <p:nvPr/>
          </p:nvSpPr>
          <p:spPr bwMode="auto">
            <a:xfrm>
              <a:off x="5351" y="2251"/>
              <a:ext cx="98" cy="40"/>
            </a:xfrm>
            <a:prstGeom prst="rect">
              <a:avLst/>
            </a:prstGeom>
            <a:solidFill>
              <a:srgbClr val="FFF7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21" name="Rectangle 42"/>
            <p:cNvSpPr>
              <a:spLocks noChangeArrowheads="1"/>
            </p:cNvSpPr>
            <p:nvPr/>
          </p:nvSpPr>
          <p:spPr bwMode="auto">
            <a:xfrm>
              <a:off x="4580" y="2464"/>
              <a:ext cx="194" cy="102"/>
            </a:xfrm>
            <a:prstGeom prst="rect">
              <a:avLst/>
            </a:prstGeom>
            <a:solidFill>
              <a:srgbClr val="82A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sp>
        <p:nvSpPr>
          <p:cNvPr id="22" name="文本框 80"/>
          <p:cNvSpPr txBox="1"/>
          <p:nvPr/>
        </p:nvSpPr>
        <p:spPr>
          <a:xfrm>
            <a:off x="9666514" y="3179297"/>
            <a:ext cx="1688656" cy="646331"/>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3600" b="1" i="0" u="none" strike="noStrike" kern="0" cap="none" spc="0" normalizeH="0" baseline="0" noProof="0" dirty="0">
                <a:ln>
                  <a:noFill/>
                </a:ln>
                <a:solidFill>
                  <a:schemeClr val="tx1">
                    <a:lumMod val="75000"/>
                    <a:lumOff val="25000"/>
                  </a:schemeClr>
                </a:solidFill>
                <a:effectLst/>
                <a:uLnTx/>
                <a:uFillTx/>
              </a:rPr>
              <a:t>63.5%</a:t>
            </a:r>
            <a:endParaRPr kumimoji="0" lang="zh-CN" altLang="en-US" sz="3600" b="1" i="0" u="none" strike="noStrike" kern="0" cap="none" spc="0" normalizeH="0" baseline="0" noProof="0" dirty="0">
              <a:ln>
                <a:noFill/>
              </a:ln>
              <a:solidFill>
                <a:schemeClr val="tx1">
                  <a:lumMod val="75000"/>
                  <a:lumOff val="25000"/>
                </a:schemeClr>
              </a:solidFill>
              <a:effectLst/>
              <a:uLnTx/>
              <a:uFillTx/>
            </a:endParaRPr>
          </a:p>
        </p:txBody>
      </p:sp>
      <p:sp>
        <p:nvSpPr>
          <p:cNvPr id="23" name="文本框 89"/>
          <p:cNvSpPr txBox="1"/>
          <p:nvPr/>
        </p:nvSpPr>
        <p:spPr>
          <a:xfrm>
            <a:off x="2050836" y="2003212"/>
            <a:ext cx="1688656"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a:ln>
                  <a:noFill/>
                </a:ln>
                <a:solidFill>
                  <a:schemeClr val="tx1">
                    <a:lumMod val="75000"/>
                    <a:lumOff val="25000"/>
                  </a:schemeClr>
                </a:solidFill>
                <a:effectLst/>
                <a:uLnTx/>
                <a:uFillTx/>
              </a:rPr>
              <a:t>15.4%</a:t>
            </a:r>
            <a:endParaRPr kumimoji="0" lang="zh-CN" altLang="en-US" sz="2800" b="1" i="0" u="none" strike="noStrike" kern="0" cap="none" spc="0" normalizeH="0" baseline="0" noProof="0" dirty="0">
              <a:ln>
                <a:noFill/>
              </a:ln>
              <a:solidFill>
                <a:schemeClr val="tx1">
                  <a:lumMod val="75000"/>
                  <a:lumOff val="25000"/>
                </a:schemeClr>
              </a:solidFill>
              <a:effectLst/>
              <a:uLnTx/>
              <a:uFillTx/>
            </a:endParaRPr>
          </a:p>
        </p:txBody>
      </p:sp>
      <p:sp>
        <p:nvSpPr>
          <p:cNvPr id="24" name="文本框 90"/>
          <p:cNvSpPr txBox="1"/>
          <p:nvPr/>
        </p:nvSpPr>
        <p:spPr>
          <a:xfrm>
            <a:off x="1162676" y="4297730"/>
            <a:ext cx="1688656" cy="584775"/>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defRPr/>
            </a:pPr>
            <a:r>
              <a:rPr kumimoji="0" lang="en-US" altLang="zh-CN" sz="3200" b="1" i="0" u="none" strike="noStrike" kern="0" cap="none" spc="0" normalizeH="0" baseline="0" noProof="0" dirty="0">
                <a:ln>
                  <a:noFill/>
                </a:ln>
                <a:solidFill>
                  <a:schemeClr val="tx1">
                    <a:lumMod val="75000"/>
                    <a:lumOff val="25000"/>
                  </a:schemeClr>
                </a:solidFill>
                <a:effectLst/>
                <a:uLnTx/>
                <a:uFillTx/>
              </a:rPr>
              <a:t>38.7%</a:t>
            </a:r>
            <a:endParaRPr kumimoji="0" lang="zh-CN" altLang="en-US" sz="3200" b="1" i="0" u="none" strike="noStrike" kern="0" cap="none" spc="0" normalizeH="0" baseline="0" noProof="0" dirty="0">
              <a:ln>
                <a:noFill/>
              </a:ln>
              <a:solidFill>
                <a:schemeClr val="tx1">
                  <a:lumMod val="75000"/>
                  <a:lumOff val="25000"/>
                </a:schemeClr>
              </a:solidFill>
              <a:effectLst/>
              <a:uLnTx/>
              <a:uFillTx/>
            </a:endParaRPr>
          </a:p>
        </p:txBody>
      </p:sp>
      <p:sp>
        <p:nvSpPr>
          <p:cNvPr id="25" name="矩形 24"/>
          <p:cNvSpPr/>
          <p:nvPr/>
        </p:nvSpPr>
        <p:spPr>
          <a:xfrm>
            <a:off x="8270033" y="4013416"/>
            <a:ext cx="3085137" cy="923330"/>
          </a:xfrm>
          <a:prstGeom prst="rect">
            <a:avLst/>
          </a:prstGeom>
        </p:spPr>
        <p:txBody>
          <a:bodyPr wrap="square">
            <a:spAutoFit/>
          </a:bodyPr>
          <a:lstStyle/>
          <a:p>
            <a:pPr>
              <a:lnSpc>
                <a:spcPct val="150000"/>
              </a:lnSpc>
            </a:pPr>
            <a:r>
              <a:rPr lang="zh-CN" altLang="en-US" sz="1200" b="1" dirty="0">
                <a:solidFill>
                  <a:schemeClr val="tx1">
                    <a:lumMod val="75000"/>
                    <a:lumOff val="25000"/>
                  </a:schemeClr>
                </a:solidFill>
                <a:latin typeface="方正少儿简体" pitchFamily="65" charset="-122"/>
                <a:ea typeface="方正少儿简体" pitchFamily="65" charset="-122"/>
              </a:rPr>
              <a:t>节约能源已成为全世界的主流，保护环境是每一个地球公民的义务，让我们携起手来共同努力！</a:t>
            </a:r>
          </a:p>
        </p:txBody>
      </p:sp>
      <p:sp>
        <p:nvSpPr>
          <p:cNvPr id="26" name="矩形 25"/>
          <p:cNvSpPr/>
          <p:nvPr/>
        </p:nvSpPr>
        <p:spPr>
          <a:xfrm>
            <a:off x="1625476" y="4954320"/>
            <a:ext cx="3063552" cy="923330"/>
          </a:xfrm>
          <a:prstGeom prst="rect">
            <a:avLst/>
          </a:prstGeom>
        </p:spPr>
        <p:txBody>
          <a:bodyPr wrap="square">
            <a:spAutoFit/>
          </a:bodyPr>
          <a:lstStyle/>
          <a:p>
            <a:pPr>
              <a:lnSpc>
                <a:spcPct val="150000"/>
              </a:lnSpc>
            </a:pPr>
            <a:r>
              <a:rPr lang="zh-CN" altLang="en-US" sz="1200" b="1" dirty="0">
                <a:solidFill>
                  <a:schemeClr val="tx1">
                    <a:lumMod val="75000"/>
                    <a:lumOff val="25000"/>
                  </a:schemeClr>
                </a:solidFill>
                <a:latin typeface="方正少儿简体" pitchFamily="65" charset="-122"/>
                <a:ea typeface="方正少儿简体" pitchFamily="65" charset="-122"/>
              </a:rPr>
              <a:t>节约能源已成为全世界的主流，保护环境是每一个地球公民的义务，让我们携起手来共同努力！</a:t>
            </a:r>
          </a:p>
        </p:txBody>
      </p:sp>
      <p:sp>
        <p:nvSpPr>
          <p:cNvPr id="28" name="矩形 27"/>
          <p:cNvSpPr/>
          <p:nvPr/>
        </p:nvSpPr>
        <p:spPr>
          <a:xfrm>
            <a:off x="2653684" y="2576815"/>
            <a:ext cx="2035344" cy="1200329"/>
          </a:xfrm>
          <a:prstGeom prst="rect">
            <a:avLst/>
          </a:prstGeom>
        </p:spPr>
        <p:txBody>
          <a:bodyPr wrap="square">
            <a:spAutoFit/>
          </a:bodyPr>
          <a:lstStyle/>
          <a:p>
            <a:pPr>
              <a:lnSpc>
                <a:spcPct val="150000"/>
              </a:lnSpc>
            </a:pPr>
            <a:r>
              <a:rPr lang="zh-CN" altLang="en-US" sz="1200" b="1" dirty="0">
                <a:solidFill>
                  <a:schemeClr val="tx1">
                    <a:lumMod val="75000"/>
                    <a:lumOff val="25000"/>
                  </a:schemeClr>
                </a:solidFill>
                <a:latin typeface="方正少儿简体" pitchFamily="65" charset="-122"/>
                <a:ea typeface="方正少儿简体" pitchFamily="65" charset="-122"/>
              </a:rPr>
              <a:t>保护环境已成为全世界的主流，保护环境是每一个地球公民的义务，让我们携起手来共同努力！</a:t>
            </a:r>
          </a:p>
        </p:txBody>
      </p:sp>
      <p:grpSp>
        <p:nvGrpSpPr>
          <p:cNvPr id="29" name="组合 28"/>
          <p:cNvGrpSpPr/>
          <p:nvPr/>
        </p:nvGrpSpPr>
        <p:grpSpPr>
          <a:xfrm>
            <a:off x="8434181" y="2138576"/>
            <a:ext cx="1157689" cy="1687051"/>
            <a:chOff x="8434181" y="2138576"/>
            <a:chExt cx="1157689" cy="1687051"/>
          </a:xfrm>
        </p:grpSpPr>
        <p:grpSp>
          <p:nvGrpSpPr>
            <p:cNvPr id="30" name="Group 11"/>
            <p:cNvGrpSpPr>
              <a:grpSpLocks noChangeAspect="1"/>
            </p:cNvGrpSpPr>
            <p:nvPr/>
          </p:nvGrpSpPr>
          <p:grpSpPr bwMode="auto">
            <a:xfrm>
              <a:off x="8434181" y="2651560"/>
              <a:ext cx="1157689" cy="1174067"/>
              <a:chOff x="1436" y="1590"/>
              <a:chExt cx="1131" cy="1147"/>
            </a:xfrm>
          </p:grpSpPr>
          <p:sp>
            <p:nvSpPr>
              <p:cNvPr id="40" name="Freeform 12"/>
              <p:cNvSpPr/>
              <p:nvPr/>
            </p:nvSpPr>
            <p:spPr bwMode="auto">
              <a:xfrm>
                <a:off x="1629" y="1590"/>
                <a:ext cx="156" cy="414"/>
              </a:xfrm>
              <a:custGeom>
                <a:avLst/>
                <a:gdLst>
                  <a:gd name="T0" fmla="*/ 0 w 156"/>
                  <a:gd name="T1" fmla="*/ 414 h 414"/>
                  <a:gd name="T2" fmla="*/ 156 w 156"/>
                  <a:gd name="T3" fmla="*/ 354 h 414"/>
                  <a:gd name="T4" fmla="*/ 156 w 156"/>
                  <a:gd name="T5" fmla="*/ 0 h 414"/>
                  <a:gd name="T6" fmla="*/ 0 w 156"/>
                  <a:gd name="T7" fmla="*/ 0 h 414"/>
                  <a:gd name="T8" fmla="*/ 0 w 156"/>
                  <a:gd name="T9" fmla="*/ 414 h 414"/>
                </a:gdLst>
                <a:ahLst/>
                <a:cxnLst>
                  <a:cxn ang="0">
                    <a:pos x="T0" y="T1"/>
                  </a:cxn>
                  <a:cxn ang="0">
                    <a:pos x="T2" y="T3"/>
                  </a:cxn>
                  <a:cxn ang="0">
                    <a:pos x="T4" y="T5"/>
                  </a:cxn>
                  <a:cxn ang="0">
                    <a:pos x="T6" y="T7"/>
                  </a:cxn>
                  <a:cxn ang="0">
                    <a:pos x="T8" y="T9"/>
                  </a:cxn>
                </a:cxnLst>
                <a:rect l="0" t="0" r="r" b="b"/>
                <a:pathLst>
                  <a:path w="156" h="414">
                    <a:moveTo>
                      <a:pt x="0" y="414"/>
                    </a:moveTo>
                    <a:lnTo>
                      <a:pt x="156" y="354"/>
                    </a:lnTo>
                    <a:lnTo>
                      <a:pt x="156" y="0"/>
                    </a:lnTo>
                    <a:lnTo>
                      <a:pt x="0" y="0"/>
                    </a:lnTo>
                    <a:lnTo>
                      <a:pt x="0" y="414"/>
                    </a:lnTo>
                    <a:close/>
                  </a:path>
                </a:pathLst>
              </a:custGeom>
              <a:solidFill>
                <a:srgbClr val="AA9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1" name="Freeform 13"/>
              <p:cNvSpPr/>
              <p:nvPr/>
            </p:nvSpPr>
            <p:spPr bwMode="auto">
              <a:xfrm>
                <a:off x="2056" y="1590"/>
                <a:ext cx="162" cy="414"/>
              </a:xfrm>
              <a:custGeom>
                <a:avLst/>
                <a:gdLst>
                  <a:gd name="T0" fmla="*/ 0 w 162"/>
                  <a:gd name="T1" fmla="*/ 414 h 414"/>
                  <a:gd name="T2" fmla="*/ 162 w 162"/>
                  <a:gd name="T3" fmla="*/ 354 h 414"/>
                  <a:gd name="T4" fmla="*/ 162 w 162"/>
                  <a:gd name="T5" fmla="*/ 0 h 414"/>
                  <a:gd name="T6" fmla="*/ 0 w 162"/>
                  <a:gd name="T7" fmla="*/ 0 h 414"/>
                  <a:gd name="T8" fmla="*/ 0 w 162"/>
                  <a:gd name="T9" fmla="*/ 414 h 414"/>
                </a:gdLst>
                <a:ahLst/>
                <a:cxnLst>
                  <a:cxn ang="0">
                    <a:pos x="T0" y="T1"/>
                  </a:cxn>
                  <a:cxn ang="0">
                    <a:pos x="T2" y="T3"/>
                  </a:cxn>
                  <a:cxn ang="0">
                    <a:pos x="T4" y="T5"/>
                  </a:cxn>
                  <a:cxn ang="0">
                    <a:pos x="T6" y="T7"/>
                  </a:cxn>
                  <a:cxn ang="0">
                    <a:pos x="T8" y="T9"/>
                  </a:cxn>
                </a:cxnLst>
                <a:rect l="0" t="0" r="r" b="b"/>
                <a:pathLst>
                  <a:path w="162" h="414">
                    <a:moveTo>
                      <a:pt x="0" y="414"/>
                    </a:moveTo>
                    <a:lnTo>
                      <a:pt x="162" y="354"/>
                    </a:lnTo>
                    <a:lnTo>
                      <a:pt x="162" y="0"/>
                    </a:lnTo>
                    <a:lnTo>
                      <a:pt x="0" y="0"/>
                    </a:lnTo>
                    <a:lnTo>
                      <a:pt x="0" y="414"/>
                    </a:lnTo>
                    <a:close/>
                  </a:path>
                </a:pathLst>
              </a:custGeom>
              <a:solidFill>
                <a:srgbClr val="AA9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2" name="Freeform 14"/>
              <p:cNvSpPr>
                <a:spLocks noEditPoints="1"/>
              </p:cNvSpPr>
              <p:nvPr/>
            </p:nvSpPr>
            <p:spPr bwMode="auto">
              <a:xfrm>
                <a:off x="1436" y="2353"/>
                <a:ext cx="1131" cy="384"/>
              </a:xfrm>
              <a:custGeom>
                <a:avLst/>
                <a:gdLst>
                  <a:gd name="T0" fmla="*/ 0 w 1131"/>
                  <a:gd name="T1" fmla="*/ 384 h 384"/>
                  <a:gd name="T2" fmla="*/ 1131 w 1131"/>
                  <a:gd name="T3" fmla="*/ 384 h 384"/>
                  <a:gd name="T4" fmla="*/ 1131 w 1131"/>
                  <a:gd name="T5" fmla="*/ 0 h 384"/>
                  <a:gd name="T6" fmla="*/ 0 w 1131"/>
                  <a:gd name="T7" fmla="*/ 0 h 384"/>
                  <a:gd name="T8" fmla="*/ 0 w 1131"/>
                  <a:gd name="T9" fmla="*/ 384 h 384"/>
                  <a:gd name="T10" fmla="*/ 542 w 1131"/>
                  <a:gd name="T11" fmla="*/ 60 h 384"/>
                  <a:gd name="T12" fmla="*/ 662 w 1131"/>
                  <a:gd name="T13" fmla="*/ 60 h 384"/>
                  <a:gd name="T14" fmla="*/ 662 w 1131"/>
                  <a:gd name="T15" fmla="*/ 252 h 384"/>
                  <a:gd name="T16" fmla="*/ 542 w 1131"/>
                  <a:gd name="T17" fmla="*/ 252 h 384"/>
                  <a:gd name="T18" fmla="*/ 542 w 1131"/>
                  <a:gd name="T19" fmla="*/ 60 h 384"/>
                  <a:gd name="T20" fmla="*/ 325 w 1131"/>
                  <a:gd name="T21" fmla="*/ 60 h 384"/>
                  <a:gd name="T22" fmla="*/ 445 w 1131"/>
                  <a:gd name="T23" fmla="*/ 60 h 384"/>
                  <a:gd name="T24" fmla="*/ 445 w 1131"/>
                  <a:gd name="T25" fmla="*/ 252 h 384"/>
                  <a:gd name="T26" fmla="*/ 325 w 1131"/>
                  <a:gd name="T27" fmla="*/ 252 h 384"/>
                  <a:gd name="T28" fmla="*/ 325 w 1131"/>
                  <a:gd name="T29" fmla="*/ 60 h 384"/>
                  <a:gd name="T30" fmla="*/ 102 w 1131"/>
                  <a:gd name="T31" fmla="*/ 60 h 384"/>
                  <a:gd name="T32" fmla="*/ 223 w 1131"/>
                  <a:gd name="T33" fmla="*/ 60 h 384"/>
                  <a:gd name="T34" fmla="*/ 223 w 1131"/>
                  <a:gd name="T35" fmla="*/ 252 h 384"/>
                  <a:gd name="T36" fmla="*/ 102 w 1131"/>
                  <a:gd name="T37" fmla="*/ 252 h 384"/>
                  <a:gd name="T38" fmla="*/ 102 w 1131"/>
                  <a:gd name="T39" fmla="*/ 6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31" h="384">
                    <a:moveTo>
                      <a:pt x="0" y="384"/>
                    </a:moveTo>
                    <a:lnTo>
                      <a:pt x="1131" y="384"/>
                    </a:lnTo>
                    <a:lnTo>
                      <a:pt x="1131" y="0"/>
                    </a:lnTo>
                    <a:lnTo>
                      <a:pt x="0" y="0"/>
                    </a:lnTo>
                    <a:lnTo>
                      <a:pt x="0" y="384"/>
                    </a:lnTo>
                    <a:close/>
                    <a:moveTo>
                      <a:pt x="542" y="60"/>
                    </a:moveTo>
                    <a:lnTo>
                      <a:pt x="662" y="60"/>
                    </a:lnTo>
                    <a:lnTo>
                      <a:pt x="662" y="252"/>
                    </a:lnTo>
                    <a:lnTo>
                      <a:pt x="542" y="252"/>
                    </a:lnTo>
                    <a:lnTo>
                      <a:pt x="542" y="60"/>
                    </a:lnTo>
                    <a:close/>
                    <a:moveTo>
                      <a:pt x="325" y="60"/>
                    </a:moveTo>
                    <a:lnTo>
                      <a:pt x="445" y="60"/>
                    </a:lnTo>
                    <a:lnTo>
                      <a:pt x="445" y="252"/>
                    </a:lnTo>
                    <a:lnTo>
                      <a:pt x="325" y="252"/>
                    </a:lnTo>
                    <a:lnTo>
                      <a:pt x="325" y="60"/>
                    </a:lnTo>
                    <a:close/>
                    <a:moveTo>
                      <a:pt x="102" y="60"/>
                    </a:moveTo>
                    <a:lnTo>
                      <a:pt x="223" y="60"/>
                    </a:lnTo>
                    <a:lnTo>
                      <a:pt x="223" y="252"/>
                    </a:lnTo>
                    <a:lnTo>
                      <a:pt x="102" y="252"/>
                    </a:lnTo>
                    <a:lnTo>
                      <a:pt x="102" y="60"/>
                    </a:lnTo>
                    <a:close/>
                  </a:path>
                </a:pathLst>
              </a:custGeom>
              <a:solidFill>
                <a:srgbClr val="82A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3" name="Freeform 15"/>
              <p:cNvSpPr/>
              <p:nvPr/>
            </p:nvSpPr>
            <p:spPr bwMode="auto">
              <a:xfrm>
                <a:off x="1436" y="1968"/>
                <a:ext cx="1131" cy="325"/>
              </a:xfrm>
              <a:custGeom>
                <a:avLst/>
                <a:gdLst>
                  <a:gd name="T0" fmla="*/ 860 w 1131"/>
                  <a:gd name="T1" fmla="*/ 156 h 325"/>
                  <a:gd name="T2" fmla="*/ 830 w 1131"/>
                  <a:gd name="T3" fmla="*/ 0 h 325"/>
                  <a:gd name="T4" fmla="*/ 439 w 1131"/>
                  <a:gd name="T5" fmla="*/ 156 h 325"/>
                  <a:gd name="T6" fmla="*/ 391 w 1131"/>
                  <a:gd name="T7" fmla="*/ 0 h 325"/>
                  <a:gd name="T8" fmla="*/ 0 w 1131"/>
                  <a:gd name="T9" fmla="*/ 156 h 325"/>
                  <a:gd name="T10" fmla="*/ 0 w 1131"/>
                  <a:gd name="T11" fmla="*/ 325 h 325"/>
                  <a:gd name="T12" fmla="*/ 1131 w 1131"/>
                  <a:gd name="T13" fmla="*/ 325 h 325"/>
                  <a:gd name="T14" fmla="*/ 1131 w 1131"/>
                  <a:gd name="T15" fmla="*/ 156 h 325"/>
                  <a:gd name="T16" fmla="*/ 860 w 1131"/>
                  <a:gd name="T17" fmla="*/ 15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325">
                    <a:moveTo>
                      <a:pt x="860" y="156"/>
                    </a:moveTo>
                    <a:lnTo>
                      <a:pt x="830" y="0"/>
                    </a:lnTo>
                    <a:lnTo>
                      <a:pt x="439" y="156"/>
                    </a:lnTo>
                    <a:lnTo>
                      <a:pt x="391" y="0"/>
                    </a:lnTo>
                    <a:lnTo>
                      <a:pt x="0" y="156"/>
                    </a:lnTo>
                    <a:lnTo>
                      <a:pt x="0" y="325"/>
                    </a:lnTo>
                    <a:lnTo>
                      <a:pt x="1131" y="325"/>
                    </a:lnTo>
                    <a:lnTo>
                      <a:pt x="1131" y="156"/>
                    </a:lnTo>
                    <a:lnTo>
                      <a:pt x="860" y="156"/>
                    </a:lnTo>
                    <a:close/>
                  </a:path>
                </a:pathLst>
              </a:custGeom>
              <a:solidFill>
                <a:srgbClr val="AA9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4" name="Freeform 18"/>
              <p:cNvSpPr/>
              <p:nvPr/>
            </p:nvSpPr>
            <p:spPr bwMode="auto">
              <a:xfrm>
                <a:off x="1629" y="1590"/>
                <a:ext cx="156" cy="414"/>
              </a:xfrm>
              <a:custGeom>
                <a:avLst/>
                <a:gdLst>
                  <a:gd name="T0" fmla="*/ 0 w 156"/>
                  <a:gd name="T1" fmla="*/ 414 h 414"/>
                  <a:gd name="T2" fmla="*/ 156 w 156"/>
                  <a:gd name="T3" fmla="*/ 354 h 414"/>
                  <a:gd name="T4" fmla="*/ 156 w 156"/>
                  <a:gd name="T5" fmla="*/ 0 h 414"/>
                  <a:gd name="T6" fmla="*/ 0 w 156"/>
                  <a:gd name="T7" fmla="*/ 0 h 414"/>
                  <a:gd name="T8" fmla="*/ 0 w 156"/>
                  <a:gd name="T9" fmla="*/ 414 h 414"/>
                </a:gdLst>
                <a:ahLst/>
                <a:cxnLst>
                  <a:cxn ang="0">
                    <a:pos x="T0" y="T1"/>
                  </a:cxn>
                  <a:cxn ang="0">
                    <a:pos x="T2" y="T3"/>
                  </a:cxn>
                  <a:cxn ang="0">
                    <a:pos x="T4" y="T5"/>
                  </a:cxn>
                  <a:cxn ang="0">
                    <a:pos x="T6" y="T7"/>
                  </a:cxn>
                  <a:cxn ang="0">
                    <a:pos x="T8" y="T9"/>
                  </a:cxn>
                </a:cxnLst>
                <a:rect l="0" t="0" r="r" b="b"/>
                <a:pathLst>
                  <a:path w="156" h="414">
                    <a:moveTo>
                      <a:pt x="0" y="414"/>
                    </a:moveTo>
                    <a:lnTo>
                      <a:pt x="156" y="354"/>
                    </a:lnTo>
                    <a:lnTo>
                      <a:pt x="156" y="0"/>
                    </a:lnTo>
                    <a:lnTo>
                      <a:pt x="0" y="0"/>
                    </a:lnTo>
                    <a:lnTo>
                      <a:pt x="0" y="414"/>
                    </a:lnTo>
                    <a:close/>
                  </a:path>
                </a:pathLst>
              </a:custGeom>
              <a:solidFill>
                <a:srgbClr val="EBD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5" name="Freeform 19"/>
              <p:cNvSpPr/>
              <p:nvPr/>
            </p:nvSpPr>
            <p:spPr bwMode="auto">
              <a:xfrm>
                <a:off x="2056" y="1590"/>
                <a:ext cx="162" cy="414"/>
              </a:xfrm>
              <a:custGeom>
                <a:avLst/>
                <a:gdLst>
                  <a:gd name="T0" fmla="*/ 0 w 162"/>
                  <a:gd name="T1" fmla="*/ 414 h 414"/>
                  <a:gd name="T2" fmla="*/ 162 w 162"/>
                  <a:gd name="T3" fmla="*/ 354 h 414"/>
                  <a:gd name="T4" fmla="*/ 162 w 162"/>
                  <a:gd name="T5" fmla="*/ 0 h 414"/>
                  <a:gd name="T6" fmla="*/ 0 w 162"/>
                  <a:gd name="T7" fmla="*/ 0 h 414"/>
                  <a:gd name="T8" fmla="*/ 0 w 162"/>
                  <a:gd name="T9" fmla="*/ 414 h 414"/>
                </a:gdLst>
                <a:ahLst/>
                <a:cxnLst>
                  <a:cxn ang="0">
                    <a:pos x="T0" y="T1"/>
                  </a:cxn>
                  <a:cxn ang="0">
                    <a:pos x="T2" y="T3"/>
                  </a:cxn>
                  <a:cxn ang="0">
                    <a:pos x="T4" y="T5"/>
                  </a:cxn>
                  <a:cxn ang="0">
                    <a:pos x="T6" y="T7"/>
                  </a:cxn>
                  <a:cxn ang="0">
                    <a:pos x="T8" y="T9"/>
                  </a:cxn>
                </a:cxnLst>
                <a:rect l="0" t="0" r="r" b="b"/>
                <a:pathLst>
                  <a:path w="162" h="414">
                    <a:moveTo>
                      <a:pt x="0" y="414"/>
                    </a:moveTo>
                    <a:lnTo>
                      <a:pt x="162" y="354"/>
                    </a:lnTo>
                    <a:lnTo>
                      <a:pt x="162" y="0"/>
                    </a:lnTo>
                    <a:lnTo>
                      <a:pt x="0" y="0"/>
                    </a:lnTo>
                    <a:lnTo>
                      <a:pt x="0" y="414"/>
                    </a:lnTo>
                    <a:close/>
                  </a:path>
                </a:pathLst>
              </a:custGeom>
              <a:solidFill>
                <a:srgbClr val="EBD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6" name="Freeform 20"/>
              <p:cNvSpPr/>
              <p:nvPr/>
            </p:nvSpPr>
            <p:spPr bwMode="auto">
              <a:xfrm>
                <a:off x="1436" y="1968"/>
                <a:ext cx="1131" cy="325"/>
              </a:xfrm>
              <a:custGeom>
                <a:avLst/>
                <a:gdLst>
                  <a:gd name="T0" fmla="*/ 860 w 1131"/>
                  <a:gd name="T1" fmla="*/ 156 h 325"/>
                  <a:gd name="T2" fmla="*/ 830 w 1131"/>
                  <a:gd name="T3" fmla="*/ 0 h 325"/>
                  <a:gd name="T4" fmla="*/ 439 w 1131"/>
                  <a:gd name="T5" fmla="*/ 156 h 325"/>
                  <a:gd name="T6" fmla="*/ 391 w 1131"/>
                  <a:gd name="T7" fmla="*/ 0 h 325"/>
                  <a:gd name="T8" fmla="*/ 0 w 1131"/>
                  <a:gd name="T9" fmla="*/ 156 h 325"/>
                  <a:gd name="T10" fmla="*/ 0 w 1131"/>
                  <a:gd name="T11" fmla="*/ 325 h 325"/>
                  <a:gd name="T12" fmla="*/ 1131 w 1131"/>
                  <a:gd name="T13" fmla="*/ 325 h 325"/>
                  <a:gd name="T14" fmla="*/ 1131 w 1131"/>
                  <a:gd name="T15" fmla="*/ 156 h 325"/>
                  <a:gd name="T16" fmla="*/ 860 w 1131"/>
                  <a:gd name="T17" fmla="*/ 15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325">
                    <a:moveTo>
                      <a:pt x="860" y="156"/>
                    </a:moveTo>
                    <a:lnTo>
                      <a:pt x="830" y="0"/>
                    </a:lnTo>
                    <a:lnTo>
                      <a:pt x="439" y="156"/>
                    </a:lnTo>
                    <a:lnTo>
                      <a:pt x="391" y="0"/>
                    </a:lnTo>
                    <a:lnTo>
                      <a:pt x="0" y="156"/>
                    </a:lnTo>
                    <a:lnTo>
                      <a:pt x="0" y="325"/>
                    </a:lnTo>
                    <a:lnTo>
                      <a:pt x="1131" y="325"/>
                    </a:lnTo>
                    <a:lnTo>
                      <a:pt x="1131" y="156"/>
                    </a:lnTo>
                    <a:lnTo>
                      <a:pt x="860" y="156"/>
                    </a:lnTo>
                    <a:close/>
                  </a:path>
                </a:pathLst>
              </a:custGeom>
              <a:solidFill>
                <a:srgbClr val="9FC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7" name="Freeform 23"/>
              <p:cNvSpPr/>
              <p:nvPr/>
            </p:nvSpPr>
            <p:spPr bwMode="auto">
              <a:xfrm>
                <a:off x="1629" y="1590"/>
                <a:ext cx="156" cy="414"/>
              </a:xfrm>
              <a:custGeom>
                <a:avLst/>
                <a:gdLst>
                  <a:gd name="T0" fmla="*/ 0 w 156"/>
                  <a:gd name="T1" fmla="*/ 414 h 414"/>
                  <a:gd name="T2" fmla="*/ 156 w 156"/>
                  <a:gd name="T3" fmla="*/ 354 h 414"/>
                  <a:gd name="T4" fmla="*/ 156 w 156"/>
                  <a:gd name="T5" fmla="*/ 0 h 414"/>
                  <a:gd name="T6" fmla="*/ 0 w 156"/>
                  <a:gd name="T7" fmla="*/ 0 h 414"/>
                  <a:gd name="T8" fmla="*/ 0 w 156"/>
                  <a:gd name="T9" fmla="*/ 414 h 414"/>
                </a:gdLst>
                <a:ahLst/>
                <a:cxnLst>
                  <a:cxn ang="0">
                    <a:pos x="T0" y="T1"/>
                  </a:cxn>
                  <a:cxn ang="0">
                    <a:pos x="T2" y="T3"/>
                  </a:cxn>
                  <a:cxn ang="0">
                    <a:pos x="T4" y="T5"/>
                  </a:cxn>
                  <a:cxn ang="0">
                    <a:pos x="T6" y="T7"/>
                  </a:cxn>
                  <a:cxn ang="0">
                    <a:pos x="T8" y="T9"/>
                  </a:cxn>
                </a:cxnLst>
                <a:rect l="0" t="0" r="r" b="b"/>
                <a:pathLst>
                  <a:path w="156" h="414">
                    <a:moveTo>
                      <a:pt x="0" y="414"/>
                    </a:moveTo>
                    <a:lnTo>
                      <a:pt x="156" y="354"/>
                    </a:lnTo>
                    <a:lnTo>
                      <a:pt x="156" y="0"/>
                    </a:lnTo>
                    <a:lnTo>
                      <a:pt x="0" y="0"/>
                    </a:lnTo>
                    <a:lnTo>
                      <a:pt x="0" y="414"/>
                    </a:lnTo>
                    <a:close/>
                  </a:path>
                </a:pathLst>
              </a:custGeom>
              <a:solidFill>
                <a:srgbClr val="82A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8" name="Freeform 24"/>
              <p:cNvSpPr/>
              <p:nvPr/>
            </p:nvSpPr>
            <p:spPr bwMode="auto">
              <a:xfrm>
                <a:off x="2056" y="1590"/>
                <a:ext cx="162" cy="414"/>
              </a:xfrm>
              <a:custGeom>
                <a:avLst/>
                <a:gdLst>
                  <a:gd name="T0" fmla="*/ 0 w 162"/>
                  <a:gd name="T1" fmla="*/ 414 h 414"/>
                  <a:gd name="T2" fmla="*/ 162 w 162"/>
                  <a:gd name="T3" fmla="*/ 354 h 414"/>
                  <a:gd name="T4" fmla="*/ 162 w 162"/>
                  <a:gd name="T5" fmla="*/ 0 h 414"/>
                  <a:gd name="T6" fmla="*/ 0 w 162"/>
                  <a:gd name="T7" fmla="*/ 0 h 414"/>
                  <a:gd name="T8" fmla="*/ 0 w 162"/>
                  <a:gd name="T9" fmla="*/ 414 h 414"/>
                </a:gdLst>
                <a:ahLst/>
                <a:cxnLst>
                  <a:cxn ang="0">
                    <a:pos x="T0" y="T1"/>
                  </a:cxn>
                  <a:cxn ang="0">
                    <a:pos x="T2" y="T3"/>
                  </a:cxn>
                  <a:cxn ang="0">
                    <a:pos x="T4" y="T5"/>
                  </a:cxn>
                  <a:cxn ang="0">
                    <a:pos x="T6" y="T7"/>
                  </a:cxn>
                  <a:cxn ang="0">
                    <a:pos x="T8" y="T9"/>
                  </a:cxn>
                </a:cxnLst>
                <a:rect l="0" t="0" r="r" b="b"/>
                <a:pathLst>
                  <a:path w="162" h="414">
                    <a:moveTo>
                      <a:pt x="0" y="414"/>
                    </a:moveTo>
                    <a:lnTo>
                      <a:pt x="162" y="354"/>
                    </a:lnTo>
                    <a:lnTo>
                      <a:pt x="162" y="0"/>
                    </a:lnTo>
                    <a:lnTo>
                      <a:pt x="0" y="0"/>
                    </a:lnTo>
                    <a:lnTo>
                      <a:pt x="0" y="414"/>
                    </a:lnTo>
                    <a:close/>
                  </a:path>
                </a:pathLst>
              </a:custGeom>
              <a:solidFill>
                <a:srgbClr val="82A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49" name="Rectangle 29"/>
              <p:cNvSpPr>
                <a:spLocks noChangeArrowheads="1"/>
              </p:cNvSpPr>
              <p:nvPr/>
            </p:nvSpPr>
            <p:spPr bwMode="auto">
              <a:xfrm>
                <a:off x="1436" y="2635"/>
                <a:ext cx="1131" cy="102"/>
              </a:xfrm>
              <a:prstGeom prst="rect">
                <a:avLst/>
              </a:prstGeom>
              <a:solidFill>
                <a:srgbClr val="9FC7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31" name="组合 30"/>
            <p:cNvGrpSpPr/>
            <p:nvPr/>
          </p:nvGrpSpPr>
          <p:grpSpPr>
            <a:xfrm>
              <a:off x="8671892" y="2138576"/>
              <a:ext cx="433004" cy="438390"/>
              <a:chOff x="8434181" y="1106595"/>
              <a:chExt cx="433004" cy="438390"/>
            </a:xfrm>
            <a:solidFill>
              <a:srgbClr val="9FC700"/>
            </a:solidFill>
          </p:grpSpPr>
          <p:sp>
            <p:nvSpPr>
              <p:cNvPr id="36" name="椭圆 35"/>
              <p:cNvSpPr/>
              <p:nvPr/>
            </p:nvSpPr>
            <p:spPr>
              <a:xfrm>
                <a:off x="8434181" y="1278294"/>
                <a:ext cx="186612" cy="186612"/>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方正少儿简体"/>
                  <a:ea typeface="方正少儿简体"/>
                  <a:cs typeface="+mn-cs"/>
                </a:endParaRPr>
              </a:p>
            </p:txBody>
          </p:sp>
          <p:sp>
            <p:nvSpPr>
              <p:cNvPr id="37" name="椭圆 36"/>
              <p:cNvSpPr/>
              <p:nvPr/>
            </p:nvSpPr>
            <p:spPr>
              <a:xfrm>
                <a:off x="8500413" y="1106595"/>
                <a:ext cx="270711" cy="270711"/>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方正少儿简体"/>
                  <a:ea typeface="方正少儿简体"/>
                  <a:cs typeface="+mn-cs"/>
                </a:endParaRPr>
              </a:p>
            </p:txBody>
          </p:sp>
          <p:sp>
            <p:nvSpPr>
              <p:cNvPr id="38" name="椭圆 37"/>
              <p:cNvSpPr/>
              <p:nvPr/>
            </p:nvSpPr>
            <p:spPr>
              <a:xfrm>
                <a:off x="8711575" y="1122684"/>
                <a:ext cx="155610" cy="155610"/>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方正少儿简体"/>
                  <a:ea typeface="方正少儿简体"/>
                  <a:cs typeface="+mn-cs"/>
                </a:endParaRPr>
              </a:p>
            </p:txBody>
          </p:sp>
          <p:sp>
            <p:nvSpPr>
              <p:cNvPr id="39" name="椭圆 38"/>
              <p:cNvSpPr/>
              <p:nvPr/>
            </p:nvSpPr>
            <p:spPr>
              <a:xfrm>
                <a:off x="8435101" y="1427803"/>
                <a:ext cx="117182" cy="117182"/>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方正少儿简体"/>
                  <a:ea typeface="方正少儿简体"/>
                  <a:cs typeface="+mn-cs"/>
                </a:endParaRPr>
              </a:p>
            </p:txBody>
          </p:sp>
        </p:grpSp>
        <p:grpSp>
          <p:nvGrpSpPr>
            <p:cNvPr id="32" name="组合 31"/>
            <p:cNvGrpSpPr/>
            <p:nvPr/>
          </p:nvGrpSpPr>
          <p:grpSpPr>
            <a:xfrm rot="1836698">
              <a:off x="9155578" y="2344897"/>
              <a:ext cx="321883" cy="335699"/>
              <a:chOff x="8434181" y="1209286"/>
              <a:chExt cx="321883" cy="335699"/>
            </a:xfrm>
            <a:solidFill>
              <a:srgbClr val="9FC700"/>
            </a:solidFill>
          </p:grpSpPr>
          <p:sp>
            <p:nvSpPr>
              <p:cNvPr id="33" name="椭圆 32"/>
              <p:cNvSpPr/>
              <p:nvPr/>
            </p:nvSpPr>
            <p:spPr>
              <a:xfrm>
                <a:off x="8434181" y="1278294"/>
                <a:ext cx="186612" cy="186612"/>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方正少儿简体"/>
                  <a:ea typeface="方正少儿简体"/>
                  <a:cs typeface="+mn-cs"/>
                </a:endParaRPr>
              </a:p>
            </p:txBody>
          </p:sp>
          <p:sp>
            <p:nvSpPr>
              <p:cNvPr id="34" name="椭圆 33"/>
              <p:cNvSpPr/>
              <p:nvPr/>
            </p:nvSpPr>
            <p:spPr>
              <a:xfrm>
                <a:off x="8532426" y="1209286"/>
                <a:ext cx="223638" cy="223638"/>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方正少儿简体"/>
                  <a:ea typeface="方正少儿简体"/>
                  <a:cs typeface="+mn-cs"/>
                </a:endParaRPr>
              </a:p>
            </p:txBody>
          </p:sp>
          <p:sp>
            <p:nvSpPr>
              <p:cNvPr id="35" name="椭圆 34"/>
              <p:cNvSpPr/>
              <p:nvPr/>
            </p:nvSpPr>
            <p:spPr>
              <a:xfrm>
                <a:off x="8435101" y="1427803"/>
                <a:ext cx="117182" cy="117182"/>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方正少儿简体"/>
                  <a:ea typeface="方正少儿简体"/>
                  <a:cs typeface="+mn-cs"/>
                </a:endParaRPr>
              </a:p>
            </p:txBody>
          </p:sp>
        </p:grpSp>
      </p:grpSp>
      <p:grpSp>
        <p:nvGrpSpPr>
          <p:cNvPr id="50" name="组合 49"/>
          <p:cNvGrpSpPr/>
          <p:nvPr/>
        </p:nvGrpSpPr>
        <p:grpSpPr>
          <a:xfrm>
            <a:off x="3816540" y="1528615"/>
            <a:ext cx="612000" cy="931916"/>
            <a:chOff x="3816540" y="1528615"/>
            <a:chExt cx="612000" cy="931916"/>
          </a:xfrm>
        </p:grpSpPr>
        <p:grpSp>
          <p:nvGrpSpPr>
            <p:cNvPr id="51" name="Group 4"/>
            <p:cNvGrpSpPr>
              <a:grpSpLocks noChangeAspect="1"/>
            </p:cNvGrpSpPr>
            <p:nvPr/>
          </p:nvGrpSpPr>
          <p:grpSpPr bwMode="auto">
            <a:xfrm>
              <a:off x="3816540" y="1849106"/>
              <a:ext cx="612000" cy="611425"/>
              <a:chOff x="3185" y="1698"/>
              <a:chExt cx="1063" cy="1062"/>
            </a:xfrm>
          </p:grpSpPr>
          <p:sp>
            <p:nvSpPr>
              <p:cNvPr id="57" name="Freeform 6"/>
              <p:cNvSpPr>
                <a:spLocks noEditPoints="1"/>
              </p:cNvSpPr>
              <p:nvPr/>
            </p:nvSpPr>
            <p:spPr bwMode="auto">
              <a:xfrm>
                <a:off x="3185" y="1698"/>
                <a:ext cx="1063" cy="1062"/>
              </a:xfrm>
              <a:custGeom>
                <a:avLst/>
                <a:gdLst>
                  <a:gd name="T0" fmla="*/ 935 w 1063"/>
                  <a:gd name="T1" fmla="*/ 463 h 1062"/>
                  <a:gd name="T2" fmla="*/ 1063 w 1063"/>
                  <a:gd name="T3" fmla="*/ 463 h 1062"/>
                  <a:gd name="T4" fmla="*/ 866 w 1063"/>
                  <a:gd name="T5" fmla="*/ 129 h 1062"/>
                  <a:gd name="T6" fmla="*/ 532 w 1063"/>
                  <a:gd name="T7" fmla="*/ 129 h 1062"/>
                  <a:gd name="T8" fmla="*/ 532 w 1063"/>
                  <a:gd name="T9" fmla="*/ 0 h 1062"/>
                  <a:gd name="T10" fmla="*/ 335 w 1063"/>
                  <a:gd name="T11" fmla="*/ 0 h 1062"/>
                  <a:gd name="T12" fmla="*/ 335 w 1063"/>
                  <a:gd name="T13" fmla="*/ 129 h 1062"/>
                  <a:gd name="T14" fmla="*/ 206 w 1063"/>
                  <a:gd name="T15" fmla="*/ 129 h 1062"/>
                  <a:gd name="T16" fmla="*/ 0 w 1063"/>
                  <a:gd name="T17" fmla="*/ 463 h 1062"/>
                  <a:gd name="T18" fmla="*/ 137 w 1063"/>
                  <a:gd name="T19" fmla="*/ 463 h 1062"/>
                  <a:gd name="T20" fmla="*/ 137 w 1063"/>
                  <a:gd name="T21" fmla="*/ 994 h 1062"/>
                  <a:gd name="T22" fmla="*/ 0 w 1063"/>
                  <a:gd name="T23" fmla="*/ 994 h 1062"/>
                  <a:gd name="T24" fmla="*/ 0 w 1063"/>
                  <a:gd name="T25" fmla="*/ 1062 h 1062"/>
                  <a:gd name="T26" fmla="*/ 1063 w 1063"/>
                  <a:gd name="T27" fmla="*/ 1062 h 1062"/>
                  <a:gd name="T28" fmla="*/ 1063 w 1063"/>
                  <a:gd name="T29" fmla="*/ 994 h 1062"/>
                  <a:gd name="T30" fmla="*/ 935 w 1063"/>
                  <a:gd name="T31" fmla="*/ 994 h 1062"/>
                  <a:gd name="T32" fmla="*/ 935 w 1063"/>
                  <a:gd name="T33" fmla="*/ 463 h 1062"/>
                  <a:gd name="T34" fmla="*/ 472 w 1063"/>
                  <a:gd name="T35" fmla="*/ 728 h 1062"/>
                  <a:gd name="T36" fmla="*/ 266 w 1063"/>
                  <a:gd name="T37" fmla="*/ 728 h 1062"/>
                  <a:gd name="T38" fmla="*/ 266 w 1063"/>
                  <a:gd name="T39" fmla="*/ 531 h 1062"/>
                  <a:gd name="T40" fmla="*/ 472 w 1063"/>
                  <a:gd name="T41" fmla="*/ 531 h 1062"/>
                  <a:gd name="T42" fmla="*/ 472 w 1063"/>
                  <a:gd name="T43" fmla="*/ 728 h 1062"/>
                  <a:gd name="T44" fmla="*/ 797 w 1063"/>
                  <a:gd name="T45" fmla="*/ 994 h 1062"/>
                  <a:gd name="T46" fmla="*/ 600 w 1063"/>
                  <a:gd name="T47" fmla="*/ 994 h 1062"/>
                  <a:gd name="T48" fmla="*/ 600 w 1063"/>
                  <a:gd name="T49" fmla="*/ 591 h 1062"/>
                  <a:gd name="T50" fmla="*/ 797 w 1063"/>
                  <a:gd name="T51" fmla="*/ 591 h 1062"/>
                  <a:gd name="T52" fmla="*/ 797 w 1063"/>
                  <a:gd name="T53" fmla="*/ 994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3" h="1062">
                    <a:moveTo>
                      <a:pt x="935" y="463"/>
                    </a:moveTo>
                    <a:lnTo>
                      <a:pt x="1063" y="463"/>
                    </a:lnTo>
                    <a:lnTo>
                      <a:pt x="866" y="129"/>
                    </a:lnTo>
                    <a:lnTo>
                      <a:pt x="532" y="129"/>
                    </a:lnTo>
                    <a:lnTo>
                      <a:pt x="532" y="0"/>
                    </a:lnTo>
                    <a:lnTo>
                      <a:pt x="335" y="0"/>
                    </a:lnTo>
                    <a:lnTo>
                      <a:pt x="335" y="129"/>
                    </a:lnTo>
                    <a:lnTo>
                      <a:pt x="206" y="129"/>
                    </a:lnTo>
                    <a:lnTo>
                      <a:pt x="0" y="463"/>
                    </a:lnTo>
                    <a:lnTo>
                      <a:pt x="137" y="463"/>
                    </a:lnTo>
                    <a:lnTo>
                      <a:pt x="137" y="994"/>
                    </a:lnTo>
                    <a:lnTo>
                      <a:pt x="0" y="994"/>
                    </a:lnTo>
                    <a:lnTo>
                      <a:pt x="0" y="1062"/>
                    </a:lnTo>
                    <a:lnTo>
                      <a:pt x="1063" y="1062"/>
                    </a:lnTo>
                    <a:lnTo>
                      <a:pt x="1063" y="994"/>
                    </a:lnTo>
                    <a:lnTo>
                      <a:pt x="935" y="994"/>
                    </a:lnTo>
                    <a:lnTo>
                      <a:pt x="935" y="463"/>
                    </a:lnTo>
                    <a:close/>
                    <a:moveTo>
                      <a:pt x="472" y="728"/>
                    </a:moveTo>
                    <a:lnTo>
                      <a:pt x="266" y="728"/>
                    </a:lnTo>
                    <a:lnTo>
                      <a:pt x="266" y="531"/>
                    </a:lnTo>
                    <a:lnTo>
                      <a:pt x="472" y="531"/>
                    </a:lnTo>
                    <a:lnTo>
                      <a:pt x="472" y="728"/>
                    </a:lnTo>
                    <a:close/>
                    <a:moveTo>
                      <a:pt x="797" y="994"/>
                    </a:moveTo>
                    <a:lnTo>
                      <a:pt x="600" y="994"/>
                    </a:lnTo>
                    <a:lnTo>
                      <a:pt x="600" y="591"/>
                    </a:lnTo>
                    <a:lnTo>
                      <a:pt x="797" y="591"/>
                    </a:lnTo>
                    <a:lnTo>
                      <a:pt x="797" y="994"/>
                    </a:lnTo>
                    <a:close/>
                  </a:path>
                </a:pathLst>
              </a:custGeom>
              <a:solidFill>
                <a:srgbClr val="9FC7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8" name="Freeform 8"/>
              <p:cNvSpPr/>
              <p:nvPr/>
            </p:nvSpPr>
            <p:spPr bwMode="auto">
              <a:xfrm>
                <a:off x="3185" y="1698"/>
                <a:ext cx="1063" cy="463"/>
              </a:xfrm>
              <a:custGeom>
                <a:avLst/>
                <a:gdLst>
                  <a:gd name="T0" fmla="*/ 137 w 1063"/>
                  <a:gd name="T1" fmla="*/ 463 h 463"/>
                  <a:gd name="T2" fmla="*/ 935 w 1063"/>
                  <a:gd name="T3" fmla="*/ 463 h 463"/>
                  <a:gd name="T4" fmla="*/ 935 w 1063"/>
                  <a:gd name="T5" fmla="*/ 463 h 463"/>
                  <a:gd name="T6" fmla="*/ 1063 w 1063"/>
                  <a:gd name="T7" fmla="*/ 463 h 463"/>
                  <a:gd name="T8" fmla="*/ 866 w 1063"/>
                  <a:gd name="T9" fmla="*/ 129 h 463"/>
                  <a:gd name="T10" fmla="*/ 532 w 1063"/>
                  <a:gd name="T11" fmla="*/ 129 h 463"/>
                  <a:gd name="T12" fmla="*/ 532 w 1063"/>
                  <a:gd name="T13" fmla="*/ 0 h 463"/>
                  <a:gd name="T14" fmla="*/ 335 w 1063"/>
                  <a:gd name="T15" fmla="*/ 0 h 463"/>
                  <a:gd name="T16" fmla="*/ 335 w 1063"/>
                  <a:gd name="T17" fmla="*/ 129 h 463"/>
                  <a:gd name="T18" fmla="*/ 206 w 1063"/>
                  <a:gd name="T19" fmla="*/ 129 h 463"/>
                  <a:gd name="T20" fmla="*/ 0 w 1063"/>
                  <a:gd name="T21" fmla="*/ 463 h 463"/>
                  <a:gd name="T22" fmla="*/ 137 w 1063"/>
                  <a:gd name="T23" fmla="*/ 463 h 463"/>
                  <a:gd name="T24" fmla="*/ 137 w 1063"/>
                  <a:gd name="T25"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3" h="463">
                    <a:moveTo>
                      <a:pt x="137" y="463"/>
                    </a:moveTo>
                    <a:lnTo>
                      <a:pt x="935" y="463"/>
                    </a:lnTo>
                    <a:lnTo>
                      <a:pt x="935" y="463"/>
                    </a:lnTo>
                    <a:lnTo>
                      <a:pt x="1063" y="463"/>
                    </a:lnTo>
                    <a:lnTo>
                      <a:pt x="866" y="129"/>
                    </a:lnTo>
                    <a:lnTo>
                      <a:pt x="532" y="129"/>
                    </a:lnTo>
                    <a:lnTo>
                      <a:pt x="532" y="0"/>
                    </a:lnTo>
                    <a:lnTo>
                      <a:pt x="335" y="0"/>
                    </a:lnTo>
                    <a:lnTo>
                      <a:pt x="335" y="129"/>
                    </a:lnTo>
                    <a:lnTo>
                      <a:pt x="206" y="129"/>
                    </a:lnTo>
                    <a:lnTo>
                      <a:pt x="0" y="463"/>
                    </a:lnTo>
                    <a:lnTo>
                      <a:pt x="137" y="463"/>
                    </a:lnTo>
                    <a:lnTo>
                      <a:pt x="137" y="463"/>
                    </a:lnTo>
                    <a:close/>
                  </a:path>
                </a:pathLst>
              </a:custGeom>
              <a:solidFill>
                <a:srgbClr val="82A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sp>
            <p:nvSpPr>
              <p:cNvPr id="59" name="Freeform 7"/>
              <p:cNvSpPr/>
              <p:nvPr/>
            </p:nvSpPr>
            <p:spPr bwMode="auto">
              <a:xfrm>
                <a:off x="3185" y="2683"/>
                <a:ext cx="1063" cy="77"/>
              </a:xfrm>
              <a:custGeom>
                <a:avLst/>
                <a:gdLst>
                  <a:gd name="T0" fmla="*/ 935 w 1063"/>
                  <a:gd name="T1" fmla="*/ 0 h 77"/>
                  <a:gd name="T2" fmla="*/ 797 w 1063"/>
                  <a:gd name="T3" fmla="*/ 0 h 77"/>
                  <a:gd name="T4" fmla="*/ 797 w 1063"/>
                  <a:gd name="T5" fmla="*/ 9 h 77"/>
                  <a:gd name="T6" fmla="*/ 600 w 1063"/>
                  <a:gd name="T7" fmla="*/ 9 h 77"/>
                  <a:gd name="T8" fmla="*/ 600 w 1063"/>
                  <a:gd name="T9" fmla="*/ 0 h 77"/>
                  <a:gd name="T10" fmla="*/ 137 w 1063"/>
                  <a:gd name="T11" fmla="*/ 0 h 77"/>
                  <a:gd name="T12" fmla="*/ 137 w 1063"/>
                  <a:gd name="T13" fmla="*/ 9 h 77"/>
                  <a:gd name="T14" fmla="*/ 0 w 1063"/>
                  <a:gd name="T15" fmla="*/ 9 h 77"/>
                  <a:gd name="T16" fmla="*/ 0 w 1063"/>
                  <a:gd name="T17" fmla="*/ 77 h 77"/>
                  <a:gd name="T18" fmla="*/ 1063 w 1063"/>
                  <a:gd name="T19" fmla="*/ 77 h 77"/>
                  <a:gd name="T20" fmla="*/ 1063 w 1063"/>
                  <a:gd name="T21" fmla="*/ 9 h 77"/>
                  <a:gd name="T22" fmla="*/ 935 w 1063"/>
                  <a:gd name="T23" fmla="*/ 9 h 77"/>
                  <a:gd name="T24" fmla="*/ 935 w 1063"/>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3" h="77">
                    <a:moveTo>
                      <a:pt x="935" y="0"/>
                    </a:moveTo>
                    <a:lnTo>
                      <a:pt x="797" y="0"/>
                    </a:lnTo>
                    <a:lnTo>
                      <a:pt x="797" y="9"/>
                    </a:lnTo>
                    <a:lnTo>
                      <a:pt x="600" y="9"/>
                    </a:lnTo>
                    <a:lnTo>
                      <a:pt x="600" y="0"/>
                    </a:lnTo>
                    <a:lnTo>
                      <a:pt x="137" y="0"/>
                    </a:lnTo>
                    <a:lnTo>
                      <a:pt x="137" y="9"/>
                    </a:lnTo>
                    <a:lnTo>
                      <a:pt x="0" y="9"/>
                    </a:lnTo>
                    <a:lnTo>
                      <a:pt x="0" y="77"/>
                    </a:lnTo>
                    <a:lnTo>
                      <a:pt x="1063" y="77"/>
                    </a:lnTo>
                    <a:lnTo>
                      <a:pt x="1063" y="9"/>
                    </a:lnTo>
                    <a:lnTo>
                      <a:pt x="935" y="9"/>
                    </a:lnTo>
                    <a:lnTo>
                      <a:pt x="935" y="0"/>
                    </a:lnTo>
                    <a:close/>
                  </a:path>
                </a:pathLst>
              </a:custGeom>
              <a:solidFill>
                <a:srgbClr val="82A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Text" lastClr="000000"/>
                  </a:solidFill>
                  <a:effectLst/>
                  <a:uLnTx/>
                  <a:uFillTx/>
                </a:endParaRPr>
              </a:p>
            </p:txBody>
          </p:sp>
        </p:grpSp>
        <p:grpSp>
          <p:nvGrpSpPr>
            <p:cNvPr id="52" name="组合 51"/>
            <p:cNvGrpSpPr/>
            <p:nvPr/>
          </p:nvGrpSpPr>
          <p:grpSpPr>
            <a:xfrm rot="913070">
              <a:off x="4043289" y="1528615"/>
              <a:ext cx="312871" cy="316763"/>
              <a:chOff x="8434181" y="1106595"/>
              <a:chExt cx="433004" cy="438390"/>
            </a:xfrm>
            <a:solidFill>
              <a:srgbClr val="9FC700"/>
            </a:solidFill>
          </p:grpSpPr>
          <p:sp>
            <p:nvSpPr>
              <p:cNvPr id="53" name="椭圆 52"/>
              <p:cNvSpPr/>
              <p:nvPr/>
            </p:nvSpPr>
            <p:spPr>
              <a:xfrm>
                <a:off x="8434181" y="1278294"/>
                <a:ext cx="186612" cy="186612"/>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方正少儿简体"/>
                  <a:ea typeface="方正少儿简体"/>
                  <a:cs typeface="+mn-cs"/>
                </a:endParaRPr>
              </a:p>
            </p:txBody>
          </p:sp>
          <p:sp>
            <p:nvSpPr>
              <p:cNvPr id="54" name="椭圆 53"/>
              <p:cNvSpPr/>
              <p:nvPr/>
            </p:nvSpPr>
            <p:spPr>
              <a:xfrm>
                <a:off x="8500413" y="1106595"/>
                <a:ext cx="270711" cy="270711"/>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方正少儿简体"/>
                  <a:ea typeface="方正少儿简体"/>
                  <a:cs typeface="+mn-cs"/>
                </a:endParaRPr>
              </a:p>
            </p:txBody>
          </p:sp>
          <p:sp>
            <p:nvSpPr>
              <p:cNvPr id="55" name="椭圆 54"/>
              <p:cNvSpPr/>
              <p:nvPr/>
            </p:nvSpPr>
            <p:spPr>
              <a:xfrm>
                <a:off x="8711575" y="1122684"/>
                <a:ext cx="155610" cy="155610"/>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方正少儿简体"/>
                  <a:ea typeface="方正少儿简体"/>
                  <a:cs typeface="+mn-cs"/>
                </a:endParaRPr>
              </a:p>
            </p:txBody>
          </p:sp>
          <p:sp>
            <p:nvSpPr>
              <p:cNvPr id="56" name="椭圆 55"/>
              <p:cNvSpPr/>
              <p:nvPr/>
            </p:nvSpPr>
            <p:spPr>
              <a:xfrm>
                <a:off x="8435101" y="1427803"/>
                <a:ext cx="117182" cy="117182"/>
              </a:xfrm>
              <a:prstGeom prst="ellipse">
                <a:avLst/>
              </a:prstGeom>
              <a:grpFill/>
              <a:ln w="1270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ysClr val="window" lastClr="FFFFFF"/>
                  </a:solidFill>
                  <a:effectLst/>
                  <a:uLnTx/>
                  <a:uFillTx/>
                  <a:latin typeface="方正少儿简体"/>
                  <a:ea typeface="方正少儿简体"/>
                  <a:cs typeface="+mn-cs"/>
                </a:endParaRPr>
              </a:p>
            </p:txBody>
          </p:sp>
        </p:grpSp>
      </p:gr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528"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500" fill="hold"/>
                                        <p:tgtEl>
                                          <p:spTgt spid="23"/>
                                        </p:tgtEl>
                                        <p:attrNameLst>
                                          <p:attrName>ppt_w</p:attrName>
                                        </p:attrNameLst>
                                      </p:cBhvr>
                                      <p:tavLst>
                                        <p:tav tm="0">
                                          <p:val>
                                            <p:fltVal val="0"/>
                                          </p:val>
                                        </p:tav>
                                        <p:tav tm="100000">
                                          <p:val>
                                            <p:strVal val="#ppt_w"/>
                                          </p:val>
                                        </p:tav>
                                      </p:tavLst>
                                    </p:anim>
                                    <p:anim calcmode="lin" valueType="num">
                                      <p:cBhvr>
                                        <p:cTn id="20" dur="500" fill="hold"/>
                                        <p:tgtEl>
                                          <p:spTgt spid="23"/>
                                        </p:tgtEl>
                                        <p:attrNameLst>
                                          <p:attrName>ppt_h</p:attrName>
                                        </p:attrNameLst>
                                      </p:cBhvr>
                                      <p:tavLst>
                                        <p:tav tm="0">
                                          <p:val>
                                            <p:fltVal val="0"/>
                                          </p:val>
                                        </p:tav>
                                        <p:tav tm="100000">
                                          <p:val>
                                            <p:strVal val="#ppt_h"/>
                                          </p:val>
                                        </p:tav>
                                      </p:tavLst>
                                    </p:anim>
                                    <p:animEffect transition="in" filter="fade">
                                      <p:cBhvr>
                                        <p:cTn id="21" dur="500"/>
                                        <p:tgtEl>
                                          <p:spTgt spid="23"/>
                                        </p:tgtEl>
                                      </p:cBhvr>
                                    </p:animEffect>
                                    <p:anim calcmode="lin" valueType="num">
                                      <p:cBhvr>
                                        <p:cTn id="22" dur="500" fill="hold"/>
                                        <p:tgtEl>
                                          <p:spTgt spid="23"/>
                                        </p:tgtEl>
                                        <p:attrNameLst>
                                          <p:attrName>ppt_x</p:attrName>
                                        </p:attrNameLst>
                                      </p:cBhvr>
                                      <p:tavLst>
                                        <p:tav tm="0">
                                          <p:val>
                                            <p:fltVal val="0.5"/>
                                          </p:val>
                                        </p:tav>
                                        <p:tav tm="100000">
                                          <p:val>
                                            <p:strVal val="#ppt_x"/>
                                          </p:val>
                                        </p:tav>
                                      </p:tavLst>
                                    </p:anim>
                                    <p:anim calcmode="lin" valueType="num">
                                      <p:cBhvr>
                                        <p:cTn id="23" dur="500" fill="hold"/>
                                        <p:tgtEl>
                                          <p:spTgt spid="23"/>
                                        </p:tgtEl>
                                        <p:attrNameLst>
                                          <p:attrName>ppt_y</p:attrName>
                                        </p:attrNameLst>
                                      </p:cBhvr>
                                      <p:tavLst>
                                        <p:tav tm="0">
                                          <p:val>
                                            <p:fltVal val="0.5"/>
                                          </p:val>
                                        </p:tav>
                                        <p:tav tm="100000">
                                          <p:val>
                                            <p:strVal val="#ppt_y"/>
                                          </p:val>
                                        </p:tav>
                                      </p:tavLst>
                                    </p:anim>
                                  </p:childTnLst>
                                </p:cTn>
                              </p:par>
                              <p:par>
                                <p:cTn id="24" presetID="53" presetClass="entr" presetSubtype="528" fill="hold" grpId="0" nodeType="withEffect">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cBhvr>
                                        <p:cTn id="26" dur="500" fill="hold"/>
                                        <p:tgtEl>
                                          <p:spTgt spid="28"/>
                                        </p:tgtEl>
                                        <p:attrNameLst>
                                          <p:attrName>ppt_w</p:attrName>
                                        </p:attrNameLst>
                                      </p:cBhvr>
                                      <p:tavLst>
                                        <p:tav tm="0">
                                          <p:val>
                                            <p:fltVal val="0"/>
                                          </p:val>
                                        </p:tav>
                                        <p:tav tm="100000">
                                          <p:val>
                                            <p:strVal val="#ppt_w"/>
                                          </p:val>
                                        </p:tav>
                                      </p:tavLst>
                                    </p:anim>
                                    <p:anim calcmode="lin" valueType="num">
                                      <p:cBhvr>
                                        <p:cTn id="27" dur="500" fill="hold"/>
                                        <p:tgtEl>
                                          <p:spTgt spid="28"/>
                                        </p:tgtEl>
                                        <p:attrNameLst>
                                          <p:attrName>ppt_h</p:attrName>
                                        </p:attrNameLst>
                                      </p:cBhvr>
                                      <p:tavLst>
                                        <p:tav tm="0">
                                          <p:val>
                                            <p:fltVal val="0"/>
                                          </p:val>
                                        </p:tav>
                                        <p:tav tm="100000">
                                          <p:val>
                                            <p:strVal val="#ppt_h"/>
                                          </p:val>
                                        </p:tav>
                                      </p:tavLst>
                                    </p:anim>
                                    <p:animEffect transition="in" filter="fade">
                                      <p:cBhvr>
                                        <p:cTn id="28" dur="500"/>
                                        <p:tgtEl>
                                          <p:spTgt spid="28"/>
                                        </p:tgtEl>
                                      </p:cBhvr>
                                    </p:animEffect>
                                    <p:anim calcmode="lin" valueType="num">
                                      <p:cBhvr>
                                        <p:cTn id="29" dur="500" fill="hold"/>
                                        <p:tgtEl>
                                          <p:spTgt spid="28"/>
                                        </p:tgtEl>
                                        <p:attrNameLst>
                                          <p:attrName>ppt_x</p:attrName>
                                        </p:attrNameLst>
                                      </p:cBhvr>
                                      <p:tavLst>
                                        <p:tav tm="0">
                                          <p:val>
                                            <p:fltVal val="0.5"/>
                                          </p:val>
                                        </p:tav>
                                        <p:tav tm="100000">
                                          <p:val>
                                            <p:strVal val="#ppt_x"/>
                                          </p:val>
                                        </p:tav>
                                      </p:tavLst>
                                    </p:anim>
                                    <p:anim calcmode="lin" valueType="num">
                                      <p:cBhvr>
                                        <p:cTn id="30" dur="500" fill="hold"/>
                                        <p:tgtEl>
                                          <p:spTgt spid="28"/>
                                        </p:tgtEl>
                                        <p:attrNameLst>
                                          <p:attrName>ppt_y</p:attrName>
                                        </p:attrNameLst>
                                      </p:cBhvr>
                                      <p:tavLst>
                                        <p:tav tm="0">
                                          <p:val>
                                            <p:fltVal val="0.5"/>
                                          </p:val>
                                        </p:tav>
                                        <p:tav tm="100000">
                                          <p:val>
                                            <p:strVal val="#ppt_y"/>
                                          </p:val>
                                        </p:tav>
                                      </p:tavLst>
                                    </p:anim>
                                  </p:childTnLst>
                                </p:cTn>
                              </p:par>
                              <p:par>
                                <p:cTn id="31" presetID="53" presetClass="entr" presetSubtype="528" fill="hold" nodeType="with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p:cTn id="33" dur="500" fill="hold"/>
                                        <p:tgtEl>
                                          <p:spTgt spid="50"/>
                                        </p:tgtEl>
                                        <p:attrNameLst>
                                          <p:attrName>ppt_w</p:attrName>
                                        </p:attrNameLst>
                                      </p:cBhvr>
                                      <p:tavLst>
                                        <p:tav tm="0">
                                          <p:val>
                                            <p:fltVal val="0"/>
                                          </p:val>
                                        </p:tav>
                                        <p:tav tm="100000">
                                          <p:val>
                                            <p:strVal val="#ppt_w"/>
                                          </p:val>
                                        </p:tav>
                                      </p:tavLst>
                                    </p:anim>
                                    <p:anim calcmode="lin" valueType="num">
                                      <p:cBhvr>
                                        <p:cTn id="34" dur="500" fill="hold"/>
                                        <p:tgtEl>
                                          <p:spTgt spid="50"/>
                                        </p:tgtEl>
                                        <p:attrNameLst>
                                          <p:attrName>ppt_h</p:attrName>
                                        </p:attrNameLst>
                                      </p:cBhvr>
                                      <p:tavLst>
                                        <p:tav tm="0">
                                          <p:val>
                                            <p:fltVal val="0"/>
                                          </p:val>
                                        </p:tav>
                                        <p:tav tm="100000">
                                          <p:val>
                                            <p:strVal val="#ppt_h"/>
                                          </p:val>
                                        </p:tav>
                                      </p:tavLst>
                                    </p:anim>
                                    <p:animEffect transition="in" filter="fade">
                                      <p:cBhvr>
                                        <p:cTn id="35" dur="500"/>
                                        <p:tgtEl>
                                          <p:spTgt spid="50"/>
                                        </p:tgtEl>
                                      </p:cBhvr>
                                    </p:animEffect>
                                    <p:anim calcmode="lin" valueType="num">
                                      <p:cBhvr>
                                        <p:cTn id="36" dur="500" fill="hold"/>
                                        <p:tgtEl>
                                          <p:spTgt spid="50"/>
                                        </p:tgtEl>
                                        <p:attrNameLst>
                                          <p:attrName>ppt_x</p:attrName>
                                        </p:attrNameLst>
                                      </p:cBhvr>
                                      <p:tavLst>
                                        <p:tav tm="0">
                                          <p:val>
                                            <p:fltVal val="0.5"/>
                                          </p:val>
                                        </p:tav>
                                        <p:tav tm="100000">
                                          <p:val>
                                            <p:strVal val="#ppt_x"/>
                                          </p:val>
                                        </p:tav>
                                      </p:tavLst>
                                    </p:anim>
                                    <p:anim calcmode="lin" valueType="num">
                                      <p:cBhvr>
                                        <p:cTn id="37" dur="500" fill="hold"/>
                                        <p:tgtEl>
                                          <p:spTgt spid="50"/>
                                        </p:tgtEl>
                                        <p:attrNameLst>
                                          <p:attrName>ppt_y</p:attrName>
                                        </p:attrNameLst>
                                      </p:cBhvr>
                                      <p:tavLst>
                                        <p:tav tm="0">
                                          <p:val>
                                            <p:fltVal val="0.5"/>
                                          </p:val>
                                        </p:tav>
                                        <p:tav tm="100000">
                                          <p:val>
                                            <p:strVal val="#ppt_y"/>
                                          </p:val>
                                        </p:tav>
                                      </p:tavLst>
                                    </p:anim>
                                  </p:childTnLst>
                                </p:cTn>
                              </p:par>
                            </p:childTnLst>
                          </p:cTn>
                        </p:par>
                        <p:par>
                          <p:cTn id="38" fill="hold">
                            <p:stCondLst>
                              <p:cond delay="2000"/>
                            </p:stCondLst>
                            <p:childTnLst>
                              <p:par>
                                <p:cTn id="39" presetID="53" presetClass="entr" presetSubtype="528"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 calcmode="lin" valueType="num">
                                      <p:cBhvr>
                                        <p:cTn id="41" dur="500" fill="hold"/>
                                        <p:tgtEl>
                                          <p:spTgt spid="24"/>
                                        </p:tgtEl>
                                        <p:attrNameLst>
                                          <p:attrName>ppt_w</p:attrName>
                                        </p:attrNameLst>
                                      </p:cBhvr>
                                      <p:tavLst>
                                        <p:tav tm="0">
                                          <p:val>
                                            <p:fltVal val="0"/>
                                          </p:val>
                                        </p:tav>
                                        <p:tav tm="100000">
                                          <p:val>
                                            <p:strVal val="#ppt_w"/>
                                          </p:val>
                                        </p:tav>
                                      </p:tavLst>
                                    </p:anim>
                                    <p:anim calcmode="lin" valueType="num">
                                      <p:cBhvr>
                                        <p:cTn id="42" dur="500" fill="hold"/>
                                        <p:tgtEl>
                                          <p:spTgt spid="24"/>
                                        </p:tgtEl>
                                        <p:attrNameLst>
                                          <p:attrName>ppt_h</p:attrName>
                                        </p:attrNameLst>
                                      </p:cBhvr>
                                      <p:tavLst>
                                        <p:tav tm="0">
                                          <p:val>
                                            <p:fltVal val="0"/>
                                          </p:val>
                                        </p:tav>
                                        <p:tav tm="100000">
                                          <p:val>
                                            <p:strVal val="#ppt_h"/>
                                          </p:val>
                                        </p:tav>
                                      </p:tavLst>
                                    </p:anim>
                                    <p:animEffect transition="in" filter="fade">
                                      <p:cBhvr>
                                        <p:cTn id="43" dur="500"/>
                                        <p:tgtEl>
                                          <p:spTgt spid="24"/>
                                        </p:tgtEl>
                                      </p:cBhvr>
                                    </p:animEffect>
                                    <p:anim calcmode="lin" valueType="num">
                                      <p:cBhvr>
                                        <p:cTn id="44" dur="500" fill="hold"/>
                                        <p:tgtEl>
                                          <p:spTgt spid="24"/>
                                        </p:tgtEl>
                                        <p:attrNameLst>
                                          <p:attrName>ppt_x</p:attrName>
                                        </p:attrNameLst>
                                      </p:cBhvr>
                                      <p:tavLst>
                                        <p:tav tm="0">
                                          <p:val>
                                            <p:fltVal val="0.5"/>
                                          </p:val>
                                        </p:tav>
                                        <p:tav tm="100000">
                                          <p:val>
                                            <p:strVal val="#ppt_x"/>
                                          </p:val>
                                        </p:tav>
                                      </p:tavLst>
                                    </p:anim>
                                    <p:anim calcmode="lin" valueType="num">
                                      <p:cBhvr>
                                        <p:cTn id="45" dur="500" fill="hold"/>
                                        <p:tgtEl>
                                          <p:spTgt spid="24"/>
                                        </p:tgtEl>
                                        <p:attrNameLst>
                                          <p:attrName>ppt_y</p:attrName>
                                        </p:attrNameLst>
                                      </p:cBhvr>
                                      <p:tavLst>
                                        <p:tav tm="0">
                                          <p:val>
                                            <p:fltVal val="0.5"/>
                                          </p:val>
                                        </p:tav>
                                        <p:tav tm="100000">
                                          <p:val>
                                            <p:strVal val="#ppt_y"/>
                                          </p:val>
                                        </p:tav>
                                      </p:tavLst>
                                    </p:anim>
                                  </p:childTnLst>
                                </p:cTn>
                              </p:par>
                              <p:par>
                                <p:cTn id="46" presetID="53" presetClass="entr" presetSubtype="528" fill="hold" nodeType="with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500" fill="hold"/>
                                        <p:tgtEl>
                                          <p:spTgt spid="10"/>
                                        </p:tgtEl>
                                        <p:attrNameLst>
                                          <p:attrName>ppt_w</p:attrName>
                                        </p:attrNameLst>
                                      </p:cBhvr>
                                      <p:tavLst>
                                        <p:tav tm="0">
                                          <p:val>
                                            <p:fltVal val="0"/>
                                          </p:val>
                                        </p:tav>
                                        <p:tav tm="100000">
                                          <p:val>
                                            <p:strVal val="#ppt_w"/>
                                          </p:val>
                                        </p:tav>
                                      </p:tavLst>
                                    </p:anim>
                                    <p:anim calcmode="lin" valueType="num">
                                      <p:cBhvr>
                                        <p:cTn id="49" dur="500" fill="hold"/>
                                        <p:tgtEl>
                                          <p:spTgt spid="10"/>
                                        </p:tgtEl>
                                        <p:attrNameLst>
                                          <p:attrName>ppt_h</p:attrName>
                                        </p:attrNameLst>
                                      </p:cBhvr>
                                      <p:tavLst>
                                        <p:tav tm="0">
                                          <p:val>
                                            <p:fltVal val="0"/>
                                          </p:val>
                                        </p:tav>
                                        <p:tav tm="100000">
                                          <p:val>
                                            <p:strVal val="#ppt_h"/>
                                          </p:val>
                                        </p:tav>
                                      </p:tavLst>
                                    </p:anim>
                                    <p:animEffect transition="in" filter="fade">
                                      <p:cBhvr>
                                        <p:cTn id="50" dur="500"/>
                                        <p:tgtEl>
                                          <p:spTgt spid="10"/>
                                        </p:tgtEl>
                                      </p:cBhvr>
                                    </p:animEffect>
                                    <p:anim calcmode="lin" valueType="num">
                                      <p:cBhvr>
                                        <p:cTn id="51" dur="500" fill="hold"/>
                                        <p:tgtEl>
                                          <p:spTgt spid="10"/>
                                        </p:tgtEl>
                                        <p:attrNameLst>
                                          <p:attrName>ppt_x</p:attrName>
                                        </p:attrNameLst>
                                      </p:cBhvr>
                                      <p:tavLst>
                                        <p:tav tm="0">
                                          <p:val>
                                            <p:fltVal val="0.5"/>
                                          </p:val>
                                        </p:tav>
                                        <p:tav tm="100000">
                                          <p:val>
                                            <p:strVal val="#ppt_x"/>
                                          </p:val>
                                        </p:tav>
                                      </p:tavLst>
                                    </p:anim>
                                    <p:anim calcmode="lin" valueType="num">
                                      <p:cBhvr>
                                        <p:cTn id="52" dur="500" fill="hold"/>
                                        <p:tgtEl>
                                          <p:spTgt spid="10"/>
                                        </p:tgtEl>
                                        <p:attrNameLst>
                                          <p:attrName>ppt_y</p:attrName>
                                        </p:attrNameLst>
                                      </p:cBhvr>
                                      <p:tavLst>
                                        <p:tav tm="0">
                                          <p:val>
                                            <p:fltVal val="0.5"/>
                                          </p:val>
                                        </p:tav>
                                        <p:tav tm="100000">
                                          <p:val>
                                            <p:strVal val="#ppt_y"/>
                                          </p:val>
                                        </p:tav>
                                      </p:tavLst>
                                    </p:anim>
                                  </p:childTnLst>
                                </p:cTn>
                              </p:par>
                              <p:par>
                                <p:cTn id="53" presetID="53" presetClass="entr" presetSubtype="528"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 calcmode="lin" valueType="num">
                                      <p:cBhvr>
                                        <p:cTn id="55" dur="500" fill="hold"/>
                                        <p:tgtEl>
                                          <p:spTgt spid="26"/>
                                        </p:tgtEl>
                                        <p:attrNameLst>
                                          <p:attrName>ppt_w</p:attrName>
                                        </p:attrNameLst>
                                      </p:cBhvr>
                                      <p:tavLst>
                                        <p:tav tm="0">
                                          <p:val>
                                            <p:fltVal val="0"/>
                                          </p:val>
                                        </p:tav>
                                        <p:tav tm="100000">
                                          <p:val>
                                            <p:strVal val="#ppt_w"/>
                                          </p:val>
                                        </p:tav>
                                      </p:tavLst>
                                    </p:anim>
                                    <p:anim calcmode="lin" valueType="num">
                                      <p:cBhvr>
                                        <p:cTn id="56" dur="500" fill="hold"/>
                                        <p:tgtEl>
                                          <p:spTgt spid="26"/>
                                        </p:tgtEl>
                                        <p:attrNameLst>
                                          <p:attrName>ppt_h</p:attrName>
                                        </p:attrNameLst>
                                      </p:cBhvr>
                                      <p:tavLst>
                                        <p:tav tm="0">
                                          <p:val>
                                            <p:fltVal val="0"/>
                                          </p:val>
                                        </p:tav>
                                        <p:tav tm="100000">
                                          <p:val>
                                            <p:strVal val="#ppt_h"/>
                                          </p:val>
                                        </p:tav>
                                      </p:tavLst>
                                    </p:anim>
                                    <p:animEffect transition="in" filter="fade">
                                      <p:cBhvr>
                                        <p:cTn id="57" dur="500"/>
                                        <p:tgtEl>
                                          <p:spTgt spid="26"/>
                                        </p:tgtEl>
                                      </p:cBhvr>
                                    </p:animEffect>
                                    <p:anim calcmode="lin" valueType="num">
                                      <p:cBhvr>
                                        <p:cTn id="58" dur="500" fill="hold"/>
                                        <p:tgtEl>
                                          <p:spTgt spid="26"/>
                                        </p:tgtEl>
                                        <p:attrNameLst>
                                          <p:attrName>ppt_x</p:attrName>
                                        </p:attrNameLst>
                                      </p:cBhvr>
                                      <p:tavLst>
                                        <p:tav tm="0">
                                          <p:val>
                                            <p:fltVal val="0.5"/>
                                          </p:val>
                                        </p:tav>
                                        <p:tav tm="100000">
                                          <p:val>
                                            <p:strVal val="#ppt_x"/>
                                          </p:val>
                                        </p:tav>
                                      </p:tavLst>
                                    </p:anim>
                                    <p:anim calcmode="lin" valueType="num">
                                      <p:cBhvr>
                                        <p:cTn id="59" dur="500" fill="hold"/>
                                        <p:tgtEl>
                                          <p:spTgt spid="26"/>
                                        </p:tgtEl>
                                        <p:attrNameLst>
                                          <p:attrName>ppt_y</p:attrName>
                                        </p:attrNameLst>
                                      </p:cBhvr>
                                      <p:tavLst>
                                        <p:tav tm="0">
                                          <p:val>
                                            <p:fltVal val="0.5"/>
                                          </p:val>
                                        </p:tav>
                                        <p:tav tm="100000">
                                          <p:val>
                                            <p:strVal val="#ppt_y"/>
                                          </p:val>
                                        </p:tav>
                                      </p:tavLst>
                                    </p:anim>
                                  </p:childTnLst>
                                </p:cTn>
                              </p:par>
                            </p:childTnLst>
                          </p:cTn>
                        </p:par>
                        <p:par>
                          <p:cTn id="60" fill="hold">
                            <p:stCondLst>
                              <p:cond delay="2500"/>
                            </p:stCondLst>
                            <p:childTnLst>
                              <p:par>
                                <p:cTn id="61" presetID="53" presetClass="entr" presetSubtype="528" fill="hold" nodeType="afterEffect">
                                  <p:stCondLst>
                                    <p:cond delay="0"/>
                                  </p:stCondLst>
                                  <p:childTnLst>
                                    <p:set>
                                      <p:cBhvr>
                                        <p:cTn id="62" dur="1" fill="hold">
                                          <p:stCondLst>
                                            <p:cond delay="0"/>
                                          </p:stCondLst>
                                        </p:cTn>
                                        <p:tgtEl>
                                          <p:spTgt spid="29"/>
                                        </p:tgtEl>
                                        <p:attrNameLst>
                                          <p:attrName>style.visibility</p:attrName>
                                        </p:attrNameLst>
                                      </p:cBhvr>
                                      <p:to>
                                        <p:strVal val="visible"/>
                                      </p:to>
                                    </p:set>
                                    <p:anim calcmode="lin" valueType="num">
                                      <p:cBhvr>
                                        <p:cTn id="63" dur="500" fill="hold"/>
                                        <p:tgtEl>
                                          <p:spTgt spid="29"/>
                                        </p:tgtEl>
                                        <p:attrNameLst>
                                          <p:attrName>ppt_w</p:attrName>
                                        </p:attrNameLst>
                                      </p:cBhvr>
                                      <p:tavLst>
                                        <p:tav tm="0">
                                          <p:val>
                                            <p:fltVal val="0"/>
                                          </p:val>
                                        </p:tav>
                                        <p:tav tm="100000">
                                          <p:val>
                                            <p:strVal val="#ppt_w"/>
                                          </p:val>
                                        </p:tav>
                                      </p:tavLst>
                                    </p:anim>
                                    <p:anim calcmode="lin" valueType="num">
                                      <p:cBhvr>
                                        <p:cTn id="64" dur="500" fill="hold"/>
                                        <p:tgtEl>
                                          <p:spTgt spid="29"/>
                                        </p:tgtEl>
                                        <p:attrNameLst>
                                          <p:attrName>ppt_h</p:attrName>
                                        </p:attrNameLst>
                                      </p:cBhvr>
                                      <p:tavLst>
                                        <p:tav tm="0">
                                          <p:val>
                                            <p:fltVal val="0"/>
                                          </p:val>
                                        </p:tav>
                                        <p:tav tm="100000">
                                          <p:val>
                                            <p:strVal val="#ppt_h"/>
                                          </p:val>
                                        </p:tav>
                                      </p:tavLst>
                                    </p:anim>
                                    <p:animEffect transition="in" filter="fade">
                                      <p:cBhvr>
                                        <p:cTn id="65" dur="500"/>
                                        <p:tgtEl>
                                          <p:spTgt spid="29"/>
                                        </p:tgtEl>
                                      </p:cBhvr>
                                    </p:animEffect>
                                    <p:anim calcmode="lin" valueType="num">
                                      <p:cBhvr>
                                        <p:cTn id="66" dur="500" fill="hold"/>
                                        <p:tgtEl>
                                          <p:spTgt spid="29"/>
                                        </p:tgtEl>
                                        <p:attrNameLst>
                                          <p:attrName>ppt_x</p:attrName>
                                        </p:attrNameLst>
                                      </p:cBhvr>
                                      <p:tavLst>
                                        <p:tav tm="0">
                                          <p:val>
                                            <p:fltVal val="0.5"/>
                                          </p:val>
                                        </p:tav>
                                        <p:tav tm="100000">
                                          <p:val>
                                            <p:strVal val="#ppt_x"/>
                                          </p:val>
                                        </p:tav>
                                      </p:tavLst>
                                    </p:anim>
                                    <p:anim calcmode="lin" valueType="num">
                                      <p:cBhvr>
                                        <p:cTn id="67" dur="500" fill="hold"/>
                                        <p:tgtEl>
                                          <p:spTgt spid="29"/>
                                        </p:tgtEl>
                                        <p:attrNameLst>
                                          <p:attrName>ppt_y</p:attrName>
                                        </p:attrNameLst>
                                      </p:cBhvr>
                                      <p:tavLst>
                                        <p:tav tm="0">
                                          <p:val>
                                            <p:fltVal val="0.5"/>
                                          </p:val>
                                        </p:tav>
                                        <p:tav tm="100000">
                                          <p:val>
                                            <p:strVal val="#ppt_y"/>
                                          </p:val>
                                        </p:tav>
                                      </p:tavLst>
                                    </p:anim>
                                  </p:childTnLst>
                                </p:cTn>
                              </p:par>
                              <p:par>
                                <p:cTn id="68" presetID="53" presetClass="entr" presetSubtype="528" fill="hold" grpId="0" nodeType="withEffect">
                                  <p:stCondLst>
                                    <p:cond delay="0"/>
                                  </p:stCondLst>
                                  <p:childTnLst>
                                    <p:set>
                                      <p:cBhvr>
                                        <p:cTn id="69" dur="1" fill="hold">
                                          <p:stCondLst>
                                            <p:cond delay="0"/>
                                          </p:stCondLst>
                                        </p:cTn>
                                        <p:tgtEl>
                                          <p:spTgt spid="22"/>
                                        </p:tgtEl>
                                        <p:attrNameLst>
                                          <p:attrName>style.visibility</p:attrName>
                                        </p:attrNameLst>
                                      </p:cBhvr>
                                      <p:to>
                                        <p:strVal val="visible"/>
                                      </p:to>
                                    </p:set>
                                    <p:anim calcmode="lin" valueType="num">
                                      <p:cBhvr>
                                        <p:cTn id="70" dur="500" fill="hold"/>
                                        <p:tgtEl>
                                          <p:spTgt spid="22"/>
                                        </p:tgtEl>
                                        <p:attrNameLst>
                                          <p:attrName>ppt_w</p:attrName>
                                        </p:attrNameLst>
                                      </p:cBhvr>
                                      <p:tavLst>
                                        <p:tav tm="0">
                                          <p:val>
                                            <p:fltVal val="0"/>
                                          </p:val>
                                        </p:tav>
                                        <p:tav tm="100000">
                                          <p:val>
                                            <p:strVal val="#ppt_w"/>
                                          </p:val>
                                        </p:tav>
                                      </p:tavLst>
                                    </p:anim>
                                    <p:anim calcmode="lin" valueType="num">
                                      <p:cBhvr>
                                        <p:cTn id="71" dur="500" fill="hold"/>
                                        <p:tgtEl>
                                          <p:spTgt spid="22"/>
                                        </p:tgtEl>
                                        <p:attrNameLst>
                                          <p:attrName>ppt_h</p:attrName>
                                        </p:attrNameLst>
                                      </p:cBhvr>
                                      <p:tavLst>
                                        <p:tav tm="0">
                                          <p:val>
                                            <p:fltVal val="0"/>
                                          </p:val>
                                        </p:tav>
                                        <p:tav tm="100000">
                                          <p:val>
                                            <p:strVal val="#ppt_h"/>
                                          </p:val>
                                        </p:tav>
                                      </p:tavLst>
                                    </p:anim>
                                    <p:animEffect transition="in" filter="fade">
                                      <p:cBhvr>
                                        <p:cTn id="72" dur="500"/>
                                        <p:tgtEl>
                                          <p:spTgt spid="22"/>
                                        </p:tgtEl>
                                      </p:cBhvr>
                                    </p:animEffect>
                                    <p:anim calcmode="lin" valueType="num">
                                      <p:cBhvr>
                                        <p:cTn id="73" dur="500" fill="hold"/>
                                        <p:tgtEl>
                                          <p:spTgt spid="22"/>
                                        </p:tgtEl>
                                        <p:attrNameLst>
                                          <p:attrName>ppt_x</p:attrName>
                                        </p:attrNameLst>
                                      </p:cBhvr>
                                      <p:tavLst>
                                        <p:tav tm="0">
                                          <p:val>
                                            <p:fltVal val="0.5"/>
                                          </p:val>
                                        </p:tav>
                                        <p:tav tm="100000">
                                          <p:val>
                                            <p:strVal val="#ppt_x"/>
                                          </p:val>
                                        </p:tav>
                                      </p:tavLst>
                                    </p:anim>
                                    <p:anim calcmode="lin" valueType="num">
                                      <p:cBhvr>
                                        <p:cTn id="74" dur="500" fill="hold"/>
                                        <p:tgtEl>
                                          <p:spTgt spid="22"/>
                                        </p:tgtEl>
                                        <p:attrNameLst>
                                          <p:attrName>ppt_y</p:attrName>
                                        </p:attrNameLst>
                                      </p:cBhvr>
                                      <p:tavLst>
                                        <p:tav tm="0">
                                          <p:val>
                                            <p:fltVal val="0.5"/>
                                          </p:val>
                                        </p:tav>
                                        <p:tav tm="100000">
                                          <p:val>
                                            <p:strVal val="#ppt_y"/>
                                          </p:val>
                                        </p:tav>
                                      </p:tavLst>
                                    </p:anim>
                                  </p:childTnLst>
                                </p:cTn>
                              </p:par>
                              <p:par>
                                <p:cTn id="75" presetID="53" presetClass="entr" presetSubtype="528"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Graphic spid="8" grpId="0">
        <p:bldAsOne/>
      </p:bldGraphic>
      <p:bldP spid="22" grpId="0"/>
      <p:bldP spid="23" grpId="0"/>
      <p:bldP spid="24" grpId="0"/>
      <p:bldP spid="25" grpId="0"/>
      <p:bldP spid="26" grpId="0"/>
      <p:bldP spid="2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386195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2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大气污染现象</a:t>
            </a:r>
          </a:p>
        </p:txBody>
      </p:sp>
      <p:grpSp>
        <p:nvGrpSpPr>
          <p:cNvPr id="8" name="组合 7"/>
          <p:cNvGrpSpPr/>
          <p:nvPr/>
        </p:nvGrpSpPr>
        <p:grpSpPr>
          <a:xfrm>
            <a:off x="1371271" y="2021610"/>
            <a:ext cx="6219904" cy="3575248"/>
            <a:chOff x="1312184" y="2242458"/>
            <a:chExt cx="6219904" cy="3069772"/>
          </a:xfrm>
          <a:solidFill>
            <a:srgbClr val="FFD882">
              <a:alpha val="70000"/>
            </a:srgbClr>
          </a:solidFill>
        </p:grpSpPr>
        <p:grpSp>
          <p:nvGrpSpPr>
            <p:cNvPr id="10" name="Group 205"/>
            <p:cNvGrpSpPr/>
            <p:nvPr/>
          </p:nvGrpSpPr>
          <p:grpSpPr bwMode="auto">
            <a:xfrm>
              <a:off x="1312184" y="2242458"/>
              <a:ext cx="5121644" cy="3069772"/>
              <a:chOff x="2678" y="1586"/>
              <a:chExt cx="1912" cy="1146"/>
            </a:xfrm>
            <a:grpFill/>
          </p:grpSpPr>
          <p:sp>
            <p:nvSpPr>
              <p:cNvPr id="232" name="Freeform 5"/>
              <p:cNvSpPr/>
              <p:nvPr/>
            </p:nvSpPr>
            <p:spPr bwMode="auto">
              <a:xfrm>
                <a:off x="2972" y="1983"/>
                <a:ext cx="2" cy="5"/>
              </a:xfrm>
              <a:custGeom>
                <a:avLst/>
                <a:gdLst>
                  <a:gd name="T0" fmla="*/ 0 w 1"/>
                  <a:gd name="T1" fmla="*/ 1 h 2"/>
                  <a:gd name="T2" fmla="*/ 0 w 1"/>
                  <a:gd name="T3" fmla="*/ 0 h 2"/>
                  <a:gd name="T4" fmla="*/ 0 w 1"/>
                  <a:gd name="T5" fmla="*/ 0 h 2"/>
                  <a:gd name="T6" fmla="*/ 0 w 1"/>
                  <a:gd name="T7" fmla="*/ 1 h 2"/>
                  <a:gd name="T8" fmla="*/ 0 w 1"/>
                  <a:gd name="T9" fmla="*/ 1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2 h 2"/>
                  <a:gd name="T24" fmla="*/ 0 w 1"/>
                  <a:gd name="T25" fmla="*/ 2 h 2"/>
                  <a:gd name="T26" fmla="*/ 1 w 1"/>
                  <a:gd name="T27" fmla="*/ 2 h 2"/>
                  <a:gd name="T28" fmla="*/ 0 w 1"/>
                  <a:gd name="T29" fmla="*/ 1 h 2"/>
                  <a:gd name="T30" fmla="*/ 0 w 1"/>
                  <a:gd name="T31" fmla="*/ 1 h 2"/>
                  <a:gd name="T32" fmla="*/ 0 w 1"/>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2">
                    <a:moveTo>
                      <a:pt x="0" y="1"/>
                    </a:moveTo>
                    <a:cubicBezTo>
                      <a:pt x="0" y="1"/>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2"/>
                      <a:pt x="0" y="2"/>
                    </a:cubicBezTo>
                    <a:cubicBezTo>
                      <a:pt x="0" y="2"/>
                      <a:pt x="0" y="2"/>
                      <a:pt x="0" y="2"/>
                    </a:cubicBezTo>
                    <a:cubicBezTo>
                      <a:pt x="0" y="2"/>
                      <a:pt x="0" y="2"/>
                      <a:pt x="1" y="2"/>
                    </a:cubicBezTo>
                    <a:cubicBezTo>
                      <a:pt x="0" y="2"/>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33" name="Freeform 6"/>
              <p:cNvSpPr/>
              <p:nvPr/>
            </p:nvSpPr>
            <p:spPr bwMode="auto">
              <a:xfrm>
                <a:off x="3055" y="2164"/>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34" name="Freeform 7"/>
              <p:cNvSpPr/>
              <p:nvPr/>
            </p:nvSpPr>
            <p:spPr bwMode="auto">
              <a:xfrm>
                <a:off x="3052" y="2164"/>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35" name="Freeform 8"/>
              <p:cNvSpPr/>
              <p:nvPr/>
            </p:nvSpPr>
            <p:spPr bwMode="auto">
              <a:xfrm>
                <a:off x="3348" y="22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36" name="Freeform 9"/>
              <p:cNvSpPr/>
              <p:nvPr/>
            </p:nvSpPr>
            <p:spPr bwMode="auto">
              <a:xfrm>
                <a:off x="3050" y="2159"/>
                <a:ext cx="0" cy="2"/>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37" name="Oval 10"/>
              <p:cNvSpPr>
                <a:spLocks noChangeArrowheads="1"/>
              </p:cNvSpPr>
              <p:nvPr/>
            </p:nvSpPr>
            <p:spPr bwMode="auto">
              <a:xfrm>
                <a:off x="2969" y="198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38" name="Freeform 11"/>
              <p:cNvSpPr/>
              <p:nvPr/>
            </p:nvSpPr>
            <p:spPr bwMode="auto">
              <a:xfrm>
                <a:off x="3038" y="2130"/>
                <a:ext cx="2" cy="3"/>
              </a:xfrm>
              <a:custGeom>
                <a:avLst/>
                <a:gdLst>
                  <a:gd name="T0" fmla="*/ 0 w 1"/>
                  <a:gd name="T1" fmla="*/ 0 h 1"/>
                  <a:gd name="T2" fmla="*/ 0 w 1"/>
                  <a:gd name="T3" fmla="*/ 1 h 1"/>
                  <a:gd name="T4" fmla="*/ 0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39" name="Freeform 12"/>
              <p:cNvSpPr/>
              <p:nvPr/>
            </p:nvSpPr>
            <p:spPr bwMode="auto">
              <a:xfrm>
                <a:off x="2969" y="1981"/>
                <a:ext cx="3" cy="2"/>
              </a:xfrm>
              <a:custGeom>
                <a:avLst/>
                <a:gdLst>
                  <a:gd name="T0" fmla="*/ 1 w 1"/>
                  <a:gd name="T1" fmla="*/ 1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0" y="0"/>
                    </a:cubicBezTo>
                    <a:cubicBezTo>
                      <a:pt x="0" y="0"/>
                      <a:pt x="0" y="0"/>
                      <a:pt x="0" y="0"/>
                    </a:cubicBezTo>
                    <a:cubicBezTo>
                      <a:pt x="0" y="0"/>
                      <a:pt x="0" y="0"/>
                      <a:pt x="0" y="0"/>
                    </a:cubicBezTo>
                    <a:cubicBezTo>
                      <a:pt x="0" y="0"/>
                      <a:pt x="0" y="1"/>
                      <a:pt x="0" y="1"/>
                    </a:cubicBezTo>
                    <a:cubicBezTo>
                      <a:pt x="0" y="1"/>
                      <a:pt x="0" y="1"/>
                      <a:pt x="0" y="1"/>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40" name="Oval 13"/>
              <p:cNvSpPr>
                <a:spLocks noChangeArrowheads="1"/>
              </p:cNvSpPr>
              <p:nvPr/>
            </p:nvSpPr>
            <p:spPr bwMode="auto">
              <a:xfrm>
                <a:off x="3036" y="213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41" name="Freeform 14"/>
              <p:cNvSpPr/>
              <p:nvPr/>
            </p:nvSpPr>
            <p:spPr bwMode="auto">
              <a:xfrm>
                <a:off x="3024" y="2111"/>
                <a:ext cx="0" cy="3"/>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42" name="Freeform 15"/>
              <p:cNvSpPr/>
              <p:nvPr/>
            </p:nvSpPr>
            <p:spPr bwMode="auto">
              <a:xfrm>
                <a:off x="3031" y="2128"/>
                <a:ext cx="2" cy="5"/>
              </a:xfrm>
              <a:custGeom>
                <a:avLst/>
                <a:gdLst>
                  <a:gd name="T0" fmla="*/ 0 w 1"/>
                  <a:gd name="T1" fmla="*/ 0 h 2"/>
                  <a:gd name="T2" fmla="*/ 0 w 1"/>
                  <a:gd name="T3" fmla="*/ 0 h 2"/>
                  <a:gd name="T4" fmla="*/ 0 w 1"/>
                  <a:gd name="T5" fmla="*/ 0 h 2"/>
                  <a:gd name="T6" fmla="*/ 1 w 1"/>
                  <a:gd name="T7" fmla="*/ 2 h 2"/>
                  <a:gd name="T8" fmla="*/ 1 w 1"/>
                  <a:gd name="T9" fmla="*/ 1 h 2"/>
                  <a:gd name="T10" fmla="*/ 0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0"/>
                      <a:pt x="0" y="0"/>
                      <a:pt x="0" y="0"/>
                    </a:cubicBezTo>
                    <a:cubicBezTo>
                      <a:pt x="0" y="1"/>
                      <a:pt x="0" y="1"/>
                      <a:pt x="1" y="2"/>
                    </a:cubicBezTo>
                    <a:cubicBezTo>
                      <a:pt x="1" y="2"/>
                      <a:pt x="1" y="1"/>
                      <a:pt x="1" y="1"/>
                    </a:cubicBezTo>
                    <a:cubicBezTo>
                      <a:pt x="1"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43" name="Freeform 16"/>
              <p:cNvSpPr/>
              <p:nvPr/>
            </p:nvSpPr>
            <p:spPr bwMode="auto">
              <a:xfrm>
                <a:off x="3365" y="2213"/>
                <a:ext cx="2"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44" name="Freeform 17"/>
              <p:cNvSpPr/>
              <p:nvPr/>
            </p:nvSpPr>
            <p:spPr bwMode="auto">
              <a:xfrm>
                <a:off x="3377" y="202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45" name="Freeform 18"/>
              <p:cNvSpPr/>
              <p:nvPr/>
            </p:nvSpPr>
            <p:spPr bwMode="auto">
              <a:xfrm>
                <a:off x="3365" y="2218"/>
                <a:ext cx="2" cy="3"/>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46" name="Freeform 19"/>
              <p:cNvSpPr/>
              <p:nvPr/>
            </p:nvSpPr>
            <p:spPr bwMode="auto">
              <a:xfrm>
                <a:off x="3346" y="22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47" name="Freeform 20"/>
              <p:cNvSpPr/>
              <p:nvPr/>
            </p:nvSpPr>
            <p:spPr bwMode="auto">
              <a:xfrm>
                <a:off x="3379" y="2240"/>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48" name="Freeform 21"/>
              <p:cNvSpPr/>
              <p:nvPr/>
            </p:nvSpPr>
            <p:spPr bwMode="auto">
              <a:xfrm>
                <a:off x="3372" y="2251"/>
                <a:ext cx="2" cy="3"/>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49" name="Freeform 22"/>
              <p:cNvSpPr/>
              <p:nvPr/>
            </p:nvSpPr>
            <p:spPr bwMode="auto">
              <a:xfrm>
                <a:off x="3358" y="22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50" name="Freeform 23"/>
              <p:cNvSpPr/>
              <p:nvPr/>
            </p:nvSpPr>
            <p:spPr bwMode="auto">
              <a:xfrm>
                <a:off x="3358" y="2211"/>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51" name="Freeform 24"/>
              <p:cNvSpPr/>
              <p:nvPr/>
            </p:nvSpPr>
            <p:spPr bwMode="auto">
              <a:xfrm>
                <a:off x="3363" y="22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52" name="Freeform 25"/>
              <p:cNvSpPr/>
              <p:nvPr/>
            </p:nvSpPr>
            <p:spPr bwMode="auto">
              <a:xfrm>
                <a:off x="3365" y="220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53" name="Freeform 26"/>
              <p:cNvSpPr/>
              <p:nvPr/>
            </p:nvSpPr>
            <p:spPr bwMode="auto">
              <a:xfrm>
                <a:off x="3365" y="2254"/>
                <a:ext cx="7" cy="7"/>
              </a:xfrm>
              <a:custGeom>
                <a:avLst/>
                <a:gdLst>
                  <a:gd name="T0" fmla="*/ 2 w 3"/>
                  <a:gd name="T1" fmla="*/ 1 h 3"/>
                  <a:gd name="T2" fmla="*/ 1 w 3"/>
                  <a:gd name="T3" fmla="*/ 1 h 3"/>
                  <a:gd name="T4" fmla="*/ 1 w 3"/>
                  <a:gd name="T5" fmla="*/ 1 h 3"/>
                  <a:gd name="T6" fmla="*/ 1 w 3"/>
                  <a:gd name="T7" fmla="*/ 2 h 3"/>
                  <a:gd name="T8" fmla="*/ 1 w 3"/>
                  <a:gd name="T9" fmla="*/ 2 h 3"/>
                  <a:gd name="T10" fmla="*/ 0 w 3"/>
                  <a:gd name="T11" fmla="*/ 3 h 3"/>
                  <a:gd name="T12" fmla="*/ 1 w 3"/>
                  <a:gd name="T13" fmla="*/ 3 h 3"/>
                  <a:gd name="T14" fmla="*/ 2 w 3"/>
                  <a:gd name="T15" fmla="*/ 2 h 3"/>
                  <a:gd name="T16" fmla="*/ 2 w 3"/>
                  <a:gd name="T17" fmla="*/ 1 h 3"/>
                  <a:gd name="T18" fmla="*/ 3 w 3"/>
                  <a:gd name="T19" fmla="*/ 0 h 3"/>
                  <a:gd name="T20" fmla="*/ 2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2" y="1"/>
                    </a:moveTo>
                    <a:cubicBezTo>
                      <a:pt x="2" y="1"/>
                      <a:pt x="1" y="1"/>
                      <a:pt x="1" y="1"/>
                    </a:cubicBezTo>
                    <a:cubicBezTo>
                      <a:pt x="1" y="1"/>
                      <a:pt x="1" y="1"/>
                      <a:pt x="1" y="1"/>
                    </a:cubicBezTo>
                    <a:cubicBezTo>
                      <a:pt x="1" y="2"/>
                      <a:pt x="1" y="2"/>
                      <a:pt x="1" y="2"/>
                    </a:cubicBezTo>
                    <a:cubicBezTo>
                      <a:pt x="1" y="2"/>
                      <a:pt x="1" y="2"/>
                      <a:pt x="1" y="2"/>
                    </a:cubicBezTo>
                    <a:cubicBezTo>
                      <a:pt x="1" y="2"/>
                      <a:pt x="0" y="3"/>
                      <a:pt x="0" y="3"/>
                    </a:cubicBezTo>
                    <a:cubicBezTo>
                      <a:pt x="0" y="3"/>
                      <a:pt x="1" y="3"/>
                      <a:pt x="1" y="3"/>
                    </a:cubicBezTo>
                    <a:cubicBezTo>
                      <a:pt x="2" y="3"/>
                      <a:pt x="2" y="3"/>
                      <a:pt x="2" y="2"/>
                    </a:cubicBezTo>
                    <a:cubicBezTo>
                      <a:pt x="3" y="2"/>
                      <a:pt x="3" y="2"/>
                      <a:pt x="2" y="1"/>
                    </a:cubicBezTo>
                    <a:cubicBezTo>
                      <a:pt x="2" y="1"/>
                      <a:pt x="3" y="1"/>
                      <a:pt x="3" y="0"/>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54" name="Freeform 27"/>
              <p:cNvSpPr/>
              <p:nvPr/>
            </p:nvSpPr>
            <p:spPr bwMode="auto">
              <a:xfrm>
                <a:off x="3370" y="2237"/>
                <a:ext cx="0" cy="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55" name="Freeform 28"/>
              <p:cNvSpPr/>
              <p:nvPr/>
            </p:nvSpPr>
            <p:spPr bwMode="auto">
              <a:xfrm>
                <a:off x="3346" y="22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56" name="Freeform 29"/>
              <p:cNvSpPr/>
              <p:nvPr/>
            </p:nvSpPr>
            <p:spPr bwMode="auto">
              <a:xfrm>
                <a:off x="3367" y="2223"/>
                <a:ext cx="3"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57" name="Freeform 30"/>
              <p:cNvSpPr/>
              <p:nvPr/>
            </p:nvSpPr>
            <p:spPr bwMode="auto">
              <a:xfrm>
                <a:off x="3367" y="1909"/>
                <a:ext cx="3" cy="3"/>
              </a:xfrm>
              <a:custGeom>
                <a:avLst/>
                <a:gdLst>
                  <a:gd name="T0" fmla="*/ 0 w 1"/>
                  <a:gd name="T1" fmla="*/ 0 h 1"/>
                  <a:gd name="T2" fmla="*/ 0 w 1"/>
                  <a:gd name="T3" fmla="*/ 0 h 1"/>
                  <a:gd name="T4" fmla="*/ 0 w 1"/>
                  <a:gd name="T5" fmla="*/ 0 h 1"/>
                  <a:gd name="T6" fmla="*/ 0 w 1"/>
                  <a:gd name="T7" fmla="*/ 0 h 1"/>
                  <a:gd name="T8" fmla="*/ 0 w 1"/>
                  <a:gd name="T9" fmla="*/ 0 h 1"/>
                  <a:gd name="T10" fmla="*/ 1 w 1"/>
                  <a:gd name="T11" fmla="*/ 0 h 1"/>
                  <a:gd name="T12" fmla="*/ 0 w 1"/>
                  <a:gd name="T13" fmla="*/ 1 h 1"/>
                  <a:gd name="T14" fmla="*/ 0 w 1"/>
                  <a:gd name="T15" fmla="*/ 1 h 1"/>
                  <a:gd name="T16" fmla="*/ 1 w 1"/>
                  <a:gd name="T17" fmla="*/ 1 h 1"/>
                  <a:gd name="T18" fmla="*/ 1 w 1"/>
                  <a:gd name="T19" fmla="*/ 1 h 1"/>
                  <a:gd name="T20" fmla="*/ 1 w 1"/>
                  <a:gd name="T21" fmla="*/ 1 h 1"/>
                  <a:gd name="T22" fmla="*/ 0 w 1"/>
                  <a:gd name="T23" fmla="*/ 1 h 1"/>
                  <a:gd name="T24" fmla="*/ 0 w 1"/>
                  <a:gd name="T25" fmla="*/ 1 h 1"/>
                  <a:gd name="T26" fmla="*/ 0 w 1"/>
                  <a:gd name="T27" fmla="*/ 1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0" y="0"/>
                      <a:pt x="0" y="0"/>
                      <a:pt x="0" y="1"/>
                    </a:cubicBezTo>
                    <a:cubicBezTo>
                      <a:pt x="0" y="1"/>
                      <a:pt x="0" y="1"/>
                      <a:pt x="0" y="1"/>
                    </a:cubicBezTo>
                    <a:cubicBezTo>
                      <a:pt x="0" y="1"/>
                      <a:pt x="0"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58" name="Freeform 31"/>
              <p:cNvSpPr/>
              <p:nvPr/>
            </p:nvSpPr>
            <p:spPr bwMode="auto">
              <a:xfrm>
                <a:off x="3389" y="1928"/>
                <a:ext cx="2" cy="0"/>
              </a:xfrm>
              <a:custGeom>
                <a:avLst/>
                <a:gdLst>
                  <a:gd name="T0" fmla="*/ 1 w 1"/>
                  <a:gd name="T1" fmla="*/ 1 w 1"/>
                  <a:gd name="T2" fmla="*/ 1 w 1"/>
                  <a:gd name="T3" fmla="*/ 1 w 1"/>
                  <a:gd name="T4" fmla="*/ 1 w 1"/>
                  <a:gd name="T5" fmla="*/ 1 w 1"/>
                  <a:gd name="T6" fmla="*/ 0 w 1"/>
                  <a:gd name="T7" fmla="*/ 0 w 1"/>
                  <a:gd name="T8" fmla="*/ 0 w 1"/>
                  <a:gd name="T9" fmla="*/ 0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59" name="Freeform 32"/>
              <p:cNvSpPr/>
              <p:nvPr/>
            </p:nvSpPr>
            <p:spPr bwMode="auto">
              <a:xfrm>
                <a:off x="3370" y="2232"/>
                <a:ext cx="2" cy="3"/>
              </a:xfrm>
              <a:custGeom>
                <a:avLst/>
                <a:gdLst>
                  <a:gd name="T0" fmla="*/ 1 w 1"/>
                  <a:gd name="T1" fmla="*/ 0 h 1"/>
                  <a:gd name="T2" fmla="*/ 0 w 1"/>
                  <a:gd name="T3" fmla="*/ 1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1"/>
                      <a:pt x="0" y="1"/>
                    </a:cubicBezTo>
                    <a:cubicBezTo>
                      <a:pt x="0" y="1"/>
                      <a:pt x="1"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60" name="Freeform 33"/>
              <p:cNvSpPr/>
              <p:nvPr/>
            </p:nvSpPr>
            <p:spPr bwMode="auto">
              <a:xfrm>
                <a:off x="3370" y="2228"/>
                <a:ext cx="2"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1"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61" name="Freeform 34"/>
              <p:cNvSpPr/>
              <p:nvPr/>
            </p:nvSpPr>
            <p:spPr bwMode="auto">
              <a:xfrm>
                <a:off x="3370" y="22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62" name="Freeform 35"/>
              <p:cNvSpPr/>
              <p:nvPr/>
            </p:nvSpPr>
            <p:spPr bwMode="auto">
              <a:xfrm>
                <a:off x="3365" y="2244"/>
                <a:ext cx="2" cy="3"/>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63" name="Freeform 36"/>
              <p:cNvSpPr/>
              <p:nvPr/>
            </p:nvSpPr>
            <p:spPr bwMode="auto">
              <a:xfrm>
                <a:off x="3367" y="2218"/>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64" name="Freeform 37"/>
              <p:cNvSpPr/>
              <p:nvPr/>
            </p:nvSpPr>
            <p:spPr bwMode="auto">
              <a:xfrm>
                <a:off x="4412" y="228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65" name="Freeform 38"/>
              <p:cNvSpPr/>
              <p:nvPr/>
            </p:nvSpPr>
            <p:spPr bwMode="auto">
              <a:xfrm>
                <a:off x="4360" y="2180"/>
                <a:ext cx="2"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66" name="Freeform 39"/>
              <p:cNvSpPr/>
              <p:nvPr/>
            </p:nvSpPr>
            <p:spPr bwMode="auto">
              <a:xfrm>
                <a:off x="4358" y="2175"/>
                <a:ext cx="2"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67" name="Freeform 40"/>
              <p:cNvSpPr/>
              <p:nvPr/>
            </p:nvSpPr>
            <p:spPr bwMode="auto">
              <a:xfrm>
                <a:off x="4381" y="2287"/>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68" name="Freeform 41"/>
              <p:cNvSpPr/>
              <p:nvPr/>
            </p:nvSpPr>
            <p:spPr bwMode="auto">
              <a:xfrm>
                <a:off x="4384" y="22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69" name="Freeform 42"/>
              <p:cNvSpPr/>
              <p:nvPr/>
            </p:nvSpPr>
            <p:spPr bwMode="auto">
              <a:xfrm>
                <a:off x="4398" y="22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70" name="Freeform 43"/>
              <p:cNvSpPr/>
              <p:nvPr/>
            </p:nvSpPr>
            <p:spPr bwMode="auto">
              <a:xfrm>
                <a:off x="4576" y="2380"/>
                <a:ext cx="14" cy="7"/>
              </a:xfrm>
              <a:custGeom>
                <a:avLst/>
                <a:gdLst>
                  <a:gd name="T0" fmla="*/ 6 w 6"/>
                  <a:gd name="T1" fmla="*/ 1 h 3"/>
                  <a:gd name="T2" fmla="*/ 6 w 6"/>
                  <a:gd name="T3" fmla="*/ 0 h 3"/>
                  <a:gd name="T4" fmla="*/ 6 w 6"/>
                  <a:gd name="T5" fmla="*/ 0 h 3"/>
                  <a:gd name="T6" fmla="*/ 2 w 6"/>
                  <a:gd name="T7" fmla="*/ 1 h 3"/>
                  <a:gd name="T8" fmla="*/ 1 w 6"/>
                  <a:gd name="T9" fmla="*/ 1 h 3"/>
                  <a:gd name="T10" fmla="*/ 0 w 6"/>
                  <a:gd name="T11" fmla="*/ 2 h 3"/>
                  <a:gd name="T12" fmla="*/ 0 w 6"/>
                  <a:gd name="T13" fmla="*/ 2 h 3"/>
                  <a:gd name="T14" fmla="*/ 0 w 6"/>
                  <a:gd name="T15" fmla="*/ 2 h 3"/>
                  <a:gd name="T16" fmla="*/ 0 w 6"/>
                  <a:gd name="T17" fmla="*/ 2 h 3"/>
                  <a:gd name="T18" fmla="*/ 0 w 6"/>
                  <a:gd name="T19" fmla="*/ 2 h 3"/>
                  <a:gd name="T20" fmla="*/ 0 w 6"/>
                  <a:gd name="T21" fmla="*/ 2 h 3"/>
                  <a:gd name="T22" fmla="*/ 0 w 6"/>
                  <a:gd name="T23" fmla="*/ 2 h 3"/>
                  <a:gd name="T24" fmla="*/ 0 w 6"/>
                  <a:gd name="T25" fmla="*/ 2 h 3"/>
                  <a:gd name="T26" fmla="*/ 0 w 6"/>
                  <a:gd name="T27" fmla="*/ 2 h 3"/>
                  <a:gd name="T28" fmla="*/ 0 w 6"/>
                  <a:gd name="T29" fmla="*/ 2 h 3"/>
                  <a:gd name="T30" fmla="*/ 1 w 6"/>
                  <a:gd name="T31" fmla="*/ 2 h 3"/>
                  <a:gd name="T32" fmla="*/ 1 w 6"/>
                  <a:gd name="T33" fmla="*/ 2 h 3"/>
                  <a:gd name="T34" fmla="*/ 1 w 6"/>
                  <a:gd name="T35" fmla="*/ 2 h 3"/>
                  <a:gd name="T36" fmla="*/ 1 w 6"/>
                  <a:gd name="T37" fmla="*/ 2 h 3"/>
                  <a:gd name="T38" fmla="*/ 0 w 6"/>
                  <a:gd name="T39" fmla="*/ 2 h 3"/>
                  <a:gd name="T40" fmla="*/ 0 w 6"/>
                  <a:gd name="T41" fmla="*/ 2 h 3"/>
                  <a:gd name="T42" fmla="*/ 0 w 6"/>
                  <a:gd name="T43" fmla="*/ 3 h 3"/>
                  <a:gd name="T44" fmla="*/ 0 w 6"/>
                  <a:gd name="T45" fmla="*/ 3 h 3"/>
                  <a:gd name="T46" fmla="*/ 0 w 6"/>
                  <a:gd name="T47" fmla="*/ 3 h 3"/>
                  <a:gd name="T48" fmla="*/ 0 w 6"/>
                  <a:gd name="T49" fmla="*/ 3 h 3"/>
                  <a:gd name="T50" fmla="*/ 0 w 6"/>
                  <a:gd name="T51" fmla="*/ 3 h 3"/>
                  <a:gd name="T52" fmla="*/ 0 w 6"/>
                  <a:gd name="T53" fmla="*/ 3 h 3"/>
                  <a:gd name="T54" fmla="*/ 0 w 6"/>
                  <a:gd name="T55" fmla="*/ 3 h 3"/>
                  <a:gd name="T56" fmla="*/ 0 w 6"/>
                  <a:gd name="T57" fmla="*/ 3 h 3"/>
                  <a:gd name="T58" fmla="*/ 0 w 6"/>
                  <a:gd name="T59" fmla="*/ 3 h 3"/>
                  <a:gd name="T60" fmla="*/ 4 w 6"/>
                  <a:gd name="T61" fmla="*/ 2 h 3"/>
                  <a:gd name="T62" fmla="*/ 6 w 6"/>
                  <a:gd name="T6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3">
                    <a:moveTo>
                      <a:pt x="6" y="1"/>
                    </a:moveTo>
                    <a:cubicBezTo>
                      <a:pt x="6" y="1"/>
                      <a:pt x="6" y="1"/>
                      <a:pt x="6" y="0"/>
                    </a:cubicBezTo>
                    <a:cubicBezTo>
                      <a:pt x="6" y="0"/>
                      <a:pt x="6" y="0"/>
                      <a:pt x="6" y="0"/>
                    </a:cubicBezTo>
                    <a:cubicBezTo>
                      <a:pt x="5" y="0"/>
                      <a:pt x="3" y="0"/>
                      <a:pt x="2" y="1"/>
                    </a:cubicBezTo>
                    <a:cubicBezTo>
                      <a:pt x="2" y="1"/>
                      <a:pt x="1" y="1"/>
                      <a:pt x="1"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3"/>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2" y="3"/>
                      <a:pt x="3" y="2"/>
                      <a:pt x="4" y="2"/>
                    </a:cubicBezTo>
                    <a:cubicBezTo>
                      <a:pt x="4" y="2"/>
                      <a:pt x="5"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71" name="Freeform 44"/>
              <p:cNvSpPr/>
              <p:nvPr/>
            </p:nvSpPr>
            <p:spPr bwMode="auto">
              <a:xfrm>
                <a:off x="4576" y="2420"/>
                <a:ext cx="2" cy="3"/>
              </a:xfrm>
              <a:custGeom>
                <a:avLst/>
                <a:gdLst>
                  <a:gd name="T0" fmla="*/ 0 w 1"/>
                  <a:gd name="T1" fmla="*/ 1 h 1"/>
                  <a:gd name="T2" fmla="*/ 1 w 1"/>
                  <a:gd name="T3" fmla="*/ 0 h 1"/>
                  <a:gd name="T4" fmla="*/ 1 w 1"/>
                  <a:gd name="T5" fmla="*/ 0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0"/>
                      <a:pt x="1" y="0"/>
                      <a:pt x="1" y="0"/>
                    </a:cubicBezTo>
                    <a:cubicBezTo>
                      <a:pt x="1" y="0"/>
                      <a:pt x="1" y="0"/>
                      <a:pt x="1" y="0"/>
                    </a:cubicBezTo>
                    <a:cubicBezTo>
                      <a:pt x="1" y="0"/>
                      <a:pt x="1" y="0"/>
                      <a:pt x="1" y="0"/>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72" name="Freeform 45"/>
              <p:cNvSpPr/>
              <p:nvPr/>
            </p:nvSpPr>
            <p:spPr bwMode="auto">
              <a:xfrm>
                <a:off x="4573" y="2425"/>
                <a:ext cx="0" cy="2"/>
              </a:xfrm>
              <a:custGeom>
                <a:avLst/>
                <a:gdLst>
                  <a:gd name="T0" fmla="*/ 0 h 1"/>
                  <a:gd name="T1" fmla="*/ 1 h 1"/>
                  <a:gd name="T2" fmla="*/ 1 h 1"/>
                  <a:gd name="T3" fmla="*/ 1 h 1"/>
                  <a:gd name="T4" fmla="*/ 1 h 1"/>
                  <a:gd name="T5" fmla="*/ 1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73" name="Freeform 46"/>
              <p:cNvSpPr/>
              <p:nvPr/>
            </p:nvSpPr>
            <p:spPr bwMode="auto">
              <a:xfrm>
                <a:off x="4557" y="212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74" name="Freeform 47"/>
              <p:cNvSpPr/>
              <p:nvPr/>
            </p:nvSpPr>
            <p:spPr bwMode="auto">
              <a:xfrm>
                <a:off x="4557" y="2123"/>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75" name="Freeform 48"/>
              <p:cNvSpPr/>
              <p:nvPr/>
            </p:nvSpPr>
            <p:spPr bwMode="auto">
              <a:xfrm>
                <a:off x="4540" y="22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76" name="Freeform 49"/>
              <p:cNvSpPr/>
              <p:nvPr/>
            </p:nvSpPr>
            <p:spPr bwMode="auto">
              <a:xfrm>
                <a:off x="4355" y="2178"/>
                <a:ext cx="3"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77" name="Freeform 50"/>
              <p:cNvSpPr/>
              <p:nvPr/>
            </p:nvSpPr>
            <p:spPr bwMode="auto">
              <a:xfrm>
                <a:off x="4545" y="2159"/>
                <a:ext cx="12" cy="21"/>
              </a:xfrm>
              <a:custGeom>
                <a:avLst/>
                <a:gdLst>
                  <a:gd name="T0" fmla="*/ 5 w 5"/>
                  <a:gd name="T1" fmla="*/ 0 h 9"/>
                  <a:gd name="T2" fmla="*/ 3 w 5"/>
                  <a:gd name="T3" fmla="*/ 0 h 9"/>
                  <a:gd name="T4" fmla="*/ 2 w 5"/>
                  <a:gd name="T5" fmla="*/ 1 h 9"/>
                  <a:gd name="T6" fmla="*/ 2 w 5"/>
                  <a:gd name="T7" fmla="*/ 1 h 9"/>
                  <a:gd name="T8" fmla="*/ 1 w 5"/>
                  <a:gd name="T9" fmla="*/ 2 h 9"/>
                  <a:gd name="T10" fmla="*/ 0 w 5"/>
                  <a:gd name="T11" fmla="*/ 4 h 9"/>
                  <a:gd name="T12" fmla="*/ 0 w 5"/>
                  <a:gd name="T13" fmla="*/ 6 h 9"/>
                  <a:gd name="T14" fmla="*/ 0 w 5"/>
                  <a:gd name="T15" fmla="*/ 7 h 9"/>
                  <a:gd name="T16" fmla="*/ 1 w 5"/>
                  <a:gd name="T17" fmla="*/ 8 h 9"/>
                  <a:gd name="T18" fmla="*/ 2 w 5"/>
                  <a:gd name="T19" fmla="*/ 9 h 9"/>
                  <a:gd name="T20" fmla="*/ 2 w 5"/>
                  <a:gd name="T21" fmla="*/ 7 h 9"/>
                  <a:gd name="T22" fmla="*/ 3 w 5"/>
                  <a:gd name="T23" fmla="*/ 5 h 9"/>
                  <a:gd name="T24" fmla="*/ 4 w 5"/>
                  <a:gd name="T25" fmla="*/ 2 h 9"/>
                  <a:gd name="T26" fmla="*/ 5 w 5"/>
                  <a:gd name="T27" fmla="*/ 1 h 9"/>
                  <a:gd name="T28" fmla="*/ 5 w 5"/>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9">
                    <a:moveTo>
                      <a:pt x="5" y="0"/>
                    </a:moveTo>
                    <a:cubicBezTo>
                      <a:pt x="4" y="0"/>
                      <a:pt x="4" y="0"/>
                      <a:pt x="3" y="0"/>
                    </a:cubicBezTo>
                    <a:cubicBezTo>
                      <a:pt x="3" y="0"/>
                      <a:pt x="3" y="0"/>
                      <a:pt x="2" y="1"/>
                    </a:cubicBezTo>
                    <a:cubicBezTo>
                      <a:pt x="2" y="1"/>
                      <a:pt x="2" y="1"/>
                      <a:pt x="2" y="1"/>
                    </a:cubicBezTo>
                    <a:cubicBezTo>
                      <a:pt x="2" y="1"/>
                      <a:pt x="2" y="1"/>
                      <a:pt x="1" y="2"/>
                    </a:cubicBezTo>
                    <a:cubicBezTo>
                      <a:pt x="1" y="2"/>
                      <a:pt x="0" y="3"/>
                      <a:pt x="0" y="4"/>
                    </a:cubicBezTo>
                    <a:cubicBezTo>
                      <a:pt x="0" y="5"/>
                      <a:pt x="0" y="5"/>
                      <a:pt x="0" y="6"/>
                    </a:cubicBezTo>
                    <a:cubicBezTo>
                      <a:pt x="0" y="6"/>
                      <a:pt x="0" y="7"/>
                      <a:pt x="0" y="7"/>
                    </a:cubicBezTo>
                    <a:cubicBezTo>
                      <a:pt x="0" y="8"/>
                      <a:pt x="1" y="8"/>
                      <a:pt x="1" y="8"/>
                    </a:cubicBezTo>
                    <a:cubicBezTo>
                      <a:pt x="1" y="9"/>
                      <a:pt x="1" y="9"/>
                      <a:pt x="2" y="9"/>
                    </a:cubicBezTo>
                    <a:cubicBezTo>
                      <a:pt x="2" y="9"/>
                      <a:pt x="2" y="8"/>
                      <a:pt x="2" y="7"/>
                    </a:cubicBezTo>
                    <a:cubicBezTo>
                      <a:pt x="3" y="7"/>
                      <a:pt x="3" y="6"/>
                      <a:pt x="3" y="5"/>
                    </a:cubicBezTo>
                    <a:cubicBezTo>
                      <a:pt x="4" y="4"/>
                      <a:pt x="4" y="3"/>
                      <a:pt x="4" y="2"/>
                    </a:cubicBezTo>
                    <a:cubicBezTo>
                      <a:pt x="4" y="2"/>
                      <a:pt x="4" y="2"/>
                      <a:pt x="5" y="1"/>
                    </a:cubicBezTo>
                    <a:cubicBezTo>
                      <a:pt x="5" y="1"/>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78" name="Freeform 51"/>
              <p:cNvSpPr/>
              <p:nvPr/>
            </p:nvSpPr>
            <p:spPr bwMode="auto">
              <a:xfrm>
                <a:off x="4542" y="2290"/>
                <a:ext cx="3" cy="2"/>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79" name="Freeform 52"/>
              <p:cNvSpPr/>
              <p:nvPr/>
            </p:nvSpPr>
            <p:spPr bwMode="auto">
              <a:xfrm>
                <a:off x="4554" y="2187"/>
                <a:ext cx="3" cy="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80" name="Freeform 53"/>
              <p:cNvSpPr/>
              <p:nvPr/>
            </p:nvSpPr>
            <p:spPr bwMode="auto">
              <a:xfrm>
                <a:off x="4528" y="2299"/>
                <a:ext cx="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81" name="Freeform 54"/>
              <p:cNvSpPr/>
              <p:nvPr/>
            </p:nvSpPr>
            <p:spPr bwMode="auto">
              <a:xfrm>
                <a:off x="4452" y="2259"/>
                <a:ext cx="5" cy="2"/>
              </a:xfrm>
              <a:custGeom>
                <a:avLst/>
                <a:gdLst>
                  <a:gd name="T0" fmla="*/ 0 w 2"/>
                  <a:gd name="T1" fmla="*/ 0 h 1"/>
                  <a:gd name="T2" fmla="*/ 1 w 2"/>
                  <a:gd name="T3" fmla="*/ 1 h 1"/>
                  <a:gd name="T4" fmla="*/ 2 w 2"/>
                  <a:gd name="T5" fmla="*/ 1 h 1"/>
                  <a:gd name="T6" fmla="*/ 2 w 2"/>
                  <a:gd name="T7" fmla="*/ 1 h 1"/>
                  <a:gd name="T8" fmla="*/ 1 w 2"/>
                  <a:gd name="T9" fmla="*/ 1 h 1"/>
                  <a:gd name="T10" fmla="*/ 1 w 2"/>
                  <a:gd name="T11" fmla="*/ 0 h 1"/>
                  <a:gd name="T12" fmla="*/ 1 w 2"/>
                  <a:gd name="T13" fmla="*/ 0 h 1"/>
                  <a:gd name="T14" fmla="*/ 2 w 2"/>
                  <a:gd name="T15" fmla="*/ 1 h 1"/>
                  <a:gd name="T16" fmla="*/ 2 w 2"/>
                  <a:gd name="T17" fmla="*/ 0 h 1"/>
                  <a:gd name="T18" fmla="*/ 2 w 2"/>
                  <a:gd name="T19" fmla="*/ 0 h 1"/>
                  <a:gd name="T20" fmla="*/ 1 w 2"/>
                  <a:gd name="T21" fmla="*/ 0 h 1"/>
                  <a:gd name="T22" fmla="*/ 1 w 2"/>
                  <a:gd name="T23" fmla="*/ 0 h 1"/>
                  <a:gd name="T24" fmla="*/ 1 w 2"/>
                  <a:gd name="T25" fmla="*/ 0 h 1"/>
                  <a:gd name="T26" fmla="*/ 1 w 2"/>
                  <a:gd name="T27" fmla="*/ 0 h 1"/>
                  <a:gd name="T28" fmla="*/ 0 w 2"/>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
                    <a:moveTo>
                      <a:pt x="0" y="0"/>
                    </a:moveTo>
                    <a:cubicBezTo>
                      <a:pt x="1" y="0"/>
                      <a:pt x="1" y="1"/>
                      <a:pt x="1" y="1"/>
                    </a:cubicBezTo>
                    <a:cubicBezTo>
                      <a:pt x="2" y="1"/>
                      <a:pt x="2" y="1"/>
                      <a:pt x="2" y="1"/>
                    </a:cubicBezTo>
                    <a:cubicBezTo>
                      <a:pt x="2" y="1"/>
                      <a:pt x="2" y="1"/>
                      <a:pt x="2" y="1"/>
                    </a:cubicBezTo>
                    <a:cubicBezTo>
                      <a:pt x="2" y="1"/>
                      <a:pt x="2" y="1"/>
                      <a:pt x="1" y="1"/>
                    </a:cubicBezTo>
                    <a:cubicBezTo>
                      <a:pt x="1" y="1"/>
                      <a:pt x="1" y="0"/>
                      <a:pt x="1" y="0"/>
                    </a:cubicBezTo>
                    <a:cubicBezTo>
                      <a:pt x="1" y="0"/>
                      <a:pt x="1" y="0"/>
                      <a:pt x="1" y="0"/>
                    </a:cubicBezTo>
                    <a:cubicBezTo>
                      <a:pt x="1" y="1"/>
                      <a:pt x="2" y="1"/>
                      <a:pt x="2" y="1"/>
                    </a:cubicBezTo>
                    <a:cubicBezTo>
                      <a:pt x="2" y="1"/>
                      <a:pt x="2" y="1"/>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82" name="Freeform 55"/>
              <p:cNvSpPr/>
              <p:nvPr/>
            </p:nvSpPr>
            <p:spPr bwMode="auto">
              <a:xfrm>
                <a:off x="4457" y="22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83" name="Freeform 56"/>
              <p:cNvSpPr/>
              <p:nvPr/>
            </p:nvSpPr>
            <p:spPr bwMode="auto">
              <a:xfrm>
                <a:off x="4512" y="2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84" name="Freeform 57"/>
              <p:cNvSpPr/>
              <p:nvPr/>
            </p:nvSpPr>
            <p:spPr bwMode="auto">
              <a:xfrm>
                <a:off x="4512" y="2294"/>
                <a:ext cx="0" cy="3"/>
              </a:xfrm>
              <a:custGeom>
                <a:avLst/>
                <a:gdLst>
                  <a:gd name="T0" fmla="*/ 0 h 1"/>
                  <a:gd name="T1" fmla="*/ 0 h 1"/>
                  <a:gd name="T2" fmla="*/ 0 h 1"/>
                  <a:gd name="T3" fmla="*/ 0 h 1"/>
                  <a:gd name="T4" fmla="*/ 0 h 1"/>
                  <a:gd name="T5" fmla="*/ 0 h 1"/>
                  <a:gd name="T6" fmla="*/ 1 h 1"/>
                  <a:gd name="T7" fmla="*/ 1 h 1"/>
                  <a:gd name="T8" fmla="*/ 1 h 1"/>
                  <a:gd name="T9" fmla="*/ 1 h 1"/>
                  <a:gd name="T10" fmla="*/ 1 h 1"/>
                  <a:gd name="T11" fmla="*/ 1 h 1"/>
                  <a:gd name="T12" fmla="*/ 1 h 1"/>
                  <a:gd name="T13" fmla="*/ 1 h 1"/>
                  <a:gd name="T14" fmla="*/ 1 h 1"/>
                  <a:gd name="T15" fmla="*/ 1 h 1"/>
                  <a:gd name="T16" fmla="*/ 1 h 1"/>
                  <a:gd name="T17" fmla="*/ 1 h 1"/>
                  <a:gd name="T18" fmla="*/ 1 h 1"/>
                  <a:gd name="T19" fmla="*/ 1 h 1"/>
                  <a:gd name="T20" fmla="*/ 0 h 1"/>
                  <a:gd name="T21" fmla="*/ 0 h 1"/>
                  <a:gd name="T22" fmla="*/ 0 h 1"/>
                  <a:gd name="T23" fmla="*/ 0 h 1"/>
                  <a:gd name="T24" fmla="*/ 0 h 1"/>
                  <a:gd name="T25" fmla="*/ 0 h 1"/>
                  <a:gd name="T26" fmla="*/ 0 h 1"/>
                  <a:gd name="T27"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85" name="Freeform 58"/>
              <p:cNvSpPr/>
              <p:nvPr/>
            </p:nvSpPr>
            <p:spPr bwMode="auto">
              <a:xfrm>
                <a:off x="4457" y="2256"/>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86" name="Freeform 59"/>
              <p:cNvSpPr/>
              <p:nvPr/>
            </p:nvSpPr>
            <p:spPr bwMode="auto">
              <a:xfrm>
                <a:off x="4533" y="2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87" name="Freeform 60"/>
              <p:cNvSpPr/>
              <p:nvPr/>
            </p:nvSpPr>
            <p:spPr bwMode="auto">
              <a:xfrm>
                <a:off x="4512" y="22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88" name="Freeform 61"/>
              <p:cNvSpPr/>
              <p:nvPr/>
            </p:nvSpPr>
            <p:spPr bwMode="auto">
              <a:xfrm>
                <a:off x="4531" y="2164"/>
                <a:ext cx="2"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89" name="Freeform 62"/>
              <p:cNvSpPr/>
              <p:nvPr/>
            </p:nvSpPr>
            <p:spPr bwMode="auto">
              <a:xfrm>
                <a:off x="4507" y="2292"/>
                <a:ext cx="5" cy="7"/>
              </a:xfrm>
              <a:custGeom>
                <a:avLst/>
                <a:gdLst>
                  <a:gd name="T0" fmla="*/ 0 w 2"/>
                  <a:gd name="T1" fmla="*/ 2 h 3"/>
                  <a:gd name="T2" fmla="*/ 0 w 2"/>
                  <a:gd name="T3" fmla="*/ 2 h 3"/>
                  <a:gd name="T4" fmla="*/ 0 w 2"/>
                  <a:gd name="T5" fmla="*/ 2 h 3"/>
                  <a:gd name="T6" fmla="*/ 0 w 2"/>
                  <a:gd name="T7" fmla="*/ 2 h 3"/>
                  <a:gd name="T8" fmla="*/ 0 w 2"/>
                  <a:gd name="T9" fmla="*/ 2 h 3"/>
                  <a:gd name="T10" fmla="*/ 0 w 2"/>
                  <a:gd name="T11" fmla="*/ 2 h 3"/>
                  <a:gd name="T12" fmla="*/ 0 w 2"/>
                  <a:gd name="T13" fmla="*/ 3 h 3"/>
                  <a:gd name="T14" fmla="*/ 0 w 2"/>
                  <a:gd name="T15" fmla="*/ 3 h 3"/>
                  <a:gd name="T16" fmla="*/ 0 w 2"/>
                  <a:gd name="T17" fmla="*/ 3 h 3"/>
                  <a:gd name="T18" fmla="*/ 1 w 2"/>
                  <a:gd name="T19" fmla="*/ 3 h 3"/>
                  <a:gd name="T20" fmla="*/ 1 w 2"/>
                  <a:gd name="T21" fmla="*/ 3 h 3"/>
                  <a:gd name="T22" fmla="*/ 1 w 2"/>
                  <a:gd name="T23" fmla="*/ 3 h 3"/>
                  <a:gd name="T24" fmla="*/ 1 w 2"/>
                  <a:gd name="T25" fmla="*/ 3 h 3"/>
                  <a:gd name="T26" fmla="*/ 1 w 2"/>
                  <a:gd name="T27" fmla="*/ 3 h 3"/>
                  <a:gd name="T28" fmla="*/ 1 w 2"/>
                  <a:gd name="T29" fmla="*/ 3 h 3"/>
                  <a:gd name="T30" fmla="*/ 1 w 2"/>
                  <a:gd name="T31" fmla="*/ 3 h 3"/>
                  <a:gd name="T32" fmla="*/ 1 w 2"/>
                  <a:gd name="T33" fmla="*/ 3 h 3"/>
                  <a:gd name="T34" fmla="*/ 1 w 2"/>
                  <a:gd name="T35" fmla="*/ 2 h 3"/>
                  <a:gd name="T36" fmla="*/ 1 w 2"/>
                  <a:gd name="T37" fmla="*/ 2 h 3"/>
                  <a:gd name="T38" fmla="*/ 1 w 2"/>
                  <a:gd name="T39" fmla="*/ 2 h 3"/>
                  <a:gd name="T40" fmla="*/ 1 w 2"/>
                  <a:gd name="T41" fmla="*/ 2 h 3"/>
                  <a:gd name="T42" fmla="*/ 1 w 2"/>
                  <a:gd name="T43" fmla="*/ 2 h 3"/>
                  <a:gd name="T44" fmla="*/ 1 w 2"/>
                  <a:gd name="T45" fmla="*/ 1 h 3"/>
                  <a:gd name="T46" fmla="*/ 1 w 2"/>
                  <a:gd name="T47" fmla="*/ 1 h 3"/>
                  <a:gd name="T48" fmla="*/ 1 w 2"/>
                  <a:gd name="T49" fmla="*/ 1 h 3"/>
                  <a:gd name="T50" fmla="*/ 1 w 2"/>
                  <a:gd name="T51" fmla="*/ 1 h 3"/>
                  <a:gd name="T52" fmla="*/ 1 w 2"/>
                  <a:gd name="T53" fmla="*/ 1 h 3"/>
                  <a:gd name="T54" fmla="*/ 1 w 2"/>
                  <a:gd name="T55" fmla="*/ 1 h 3"/>
                  <a:gd name="T56" fmla="*/ 1 w 2"/>
                  <a:gd name="T57" fmla="*/ 1 h 3"/>
                  <a:gd name="T58" fmla="*/ 1 w 2"/>
                  <a:gd name="T59" fmla="*/ 1 h 3"/>
                  <a:gd name="T60" fmla="*/ 2 w 2"/>
                  <a:gd name="T61" fmla="*/ 1 h 3"/>
                  <a:gd name="T62" fmla="*/ 2 w 2"/>
                  <a:gd name="T63" fmla="*/ 1 h 3"/>
                  <a:gd name="T64" fmla="*/ 2 w 2"/>
                  <a:gd name="T65" fmla="*/ 1 h 3"/>
                  <a:gd name="T66" fmla="*/ 1 w 2"/>
                  <a:gd name="T67" fmla="*/ 1 h 3"/>
                  <a:gd name="T68" fmla="*/ 0 w 2"/>
                  <a:gd name="T6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3">
                    <a:moveTo>
                      <a:pt x="0" y="2"/>
                    </a:move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0"/>
                      <a:pt x="2" y="0"/>
                    </a:cubicBezTo>
                    <a:cubicBezTo>
                      <a:pt x="2" y="0"/>
                      <a:pt x="2" y="1"/>
                      <a:pt x="2" y="1"/>
                    </a:cubicBezTo>
                    <a:cubicBezTo>
                      <a:pt x="2" y="1"/>
                      <a:pt x="2" y="0"/>
                      <a:pt x="2" y="0"/>
                    </a:cubicBezTo>
                    <a:cubicBezTo>
                      <a:pt x="1" y="1"/>
                      <a:pt x="1" y="1"/>
                      <a:pt x="1" y="1"/>
                    </a:cubicBezTo>
                    <a:cubicBezTo>
                      <a:pt x="0" y="1"/>
                      <a:pt x="0" y="2"/>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90" name="Freeform 63"/>
              <p:cNvSpPr/>
              <p:nvPr/>
            </p:nvSpPr>
            <p:spPr bwMode="auto">
              <a:xfrm>
                <a:off x="4540" y="21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91" name="Freeform 64"/>
              <p:cNvSpPr/>
              <p:nvPr/>
            </p:nvSpPr>
            <p:spPr bwMode="auto">
              <a:xfrm>
                <a:off x="3301" y="2180"/>
                <a:ext cx="0" cy="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92" name="Oval 65"/>
              <p:cNvSpPr>
                <a:spLocks noChangeArrowheads="1"/>
              </p:cNvSpPr>
              <p:nvPr/>
            </p:nvSpPr>
            <p:spPr bwMode="auto">
              <a:xfrm>
                <a:off x="3299" y="218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93" name="Freeform 66"/>
              <p:cNvSpPr/>
              <p:nvPr/>
            </p:nvSpPr>
            <p:spPr bwMode="auto">
              <a:xfrm>
                <a:off x="3299" y="2180"/>
                <a:ext cx="2" cy="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94" name="Freeform 67"/>
              <p:cNvSpPr/>
              <p:nvPr/>
            </p:nvSpPr>
            <p:spPr bwMode="auto">
              <a:xfrm>
                <a:off x="3294" y="2183"/>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95" name="Freeform 68"/>
              <p:cNvSpPr/>
              <p:nvPr/>
            </p:nvSpPr>
            <p:spPr bwMode="auto">
              <a:xfrm>
                <a:off x="3322" y="2016"/>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0 w 1"/>
                  <a:gd name="T17" fmla="*/ 0 h 1"/>
                  <a:gd name="T18" fmla="*/ 0 w 1"/>
                  <a:gd name="T19" fmla="*/ 0 h 1"/>
                  <a:gd name="T20" fmla="*/ 0 w 1"/>
                  <a:gd name="T21" fmla="*/ 0 h 1"/>
                  <a:gd name="T22" fmla="*/ 0 w 1"/>
                  <a:gd name="T23" fmla="*/ 1 h 1"/>
                  <a:gd name="T24" fmla="*/ 1 w 1"/>
                  <a:gd name="T25" fmla="*/ 1 h 1"/>
                  <a:gd name="T26" fmla="*/ 1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96" name="Freeform 69"/>
              <p:cNvSpPr/>
              <p:nvPr/>
            </p:nvSpPr>
            <p:spPr bwMode="auto">
              <a:xfrm>
                <a:off x="3311" y="2040"/>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97" name="Freeform 70"/>
              <p:cNvSpPr/>
              <p:nvPr/>
            </p:nvSpPr>
            <p:spPr bwMode="auto">
              <a:xfrm>
                <a:off x="3287" y="2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98" name="Freeform 71"/>
              <p:cNvSpPr/>
              <p:nvPr/>
            </p:nvSpPr>
            <p:spPr bwMode="auto">
              <a:xfrm>
                <a:off x="3284" y="2052"/>
                <a:ext cx="3" cy="2"/>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99" name="Freeform 72"/>
              <p:cNvSpPr/>
              <p:nvPr/>
            </p:nvSpPr>
            <p:spPr bwMode="auto">
              <a:xfrm>
                <a:off x="3284" y="2175"/>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00" name="Freeform 73"/>
              <p:cNvSpPr/>
              <p:nvPr/>
            </p:nvSpPr>
            <p:spPr bwMode="auto">
              <a:xfrm>
                <a:off x="3292" y="2178"/>
                <a:ext cx="2" cy="0"/>
              </a:xfrm>
              <a:custGeom>
                <a:avLst/>
                <a:gdLst>
                  <a:gd name="T0" fmla="*/ 1 w 1"/>
                  <a:gd name="T1" fmla="*/ 0 w 1"/>
                  <a:gd name="T2" fmla="*/ 1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01" name="Freeform 74"/>
              <p:cNvSpPr/>
              <p:nvPr/>
            </p:nvSpPr>
            <p:spPr bwMode="auto">
              <a:xfrm>
                <a:off x="3289" y="2185"/>
                <a:ext cx="5" cy="2"/>
              </a:xfrm>
              <a:custGeom>
                <a:avLst/>
                <a:gdLst>
                  <a:gd name="T0" fmla="*/ 0 w 2"/>
                  <a:gd name="T1" fmla="*/ 1 h 1"/>
                  <a:gd name="T2" fmla="*/ 1 w 2"/>
                  <a:gd name="T3" fmla="*/ 1 h 1"/>
                  <a:gd name="T4" fmla="*/ 2 w 2"/>
                  <a:gd name="T5" fmla="*/ 0 h 1"/>
                  <a:gd name="T6" fmla="*/ 1 w 2"/>
                  <a:gd name="T7" fmla="*/ 0 h 1"/>
                  <a:gd name="T8" fmla="*/ 1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2" y="1"/>
                      <a:pt x="2" y="0"/>
                      <a:pt x="2" y="0"/>
                    </a:cubicBezTo>
                    <a:cubicBezTo>
                      <a:pt x="1" y="0"/>
                      <a:pt x="1" y="0"/>
                      <a:pt x="1" y="0"/>
                    </a:cubicBezTo>
                    <a:cubicBezTo>
                      <a:pt x="1" y="1"/>
                      <a:pt x="1" y="0"/>
                      <a:pt x="1" y="0"/>
                    </a:cubicBezTo>
                    <a:cubicBezTo>
                      <a:pt x="1"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02" name="Freeform 75"/>
              <p:cNvSpPr/>
              <p:nvPr/>
            </p:nvSpPr>
            <p:spPr bwMode="auto">
              <a:xfrm>
                <a:off x="3284" y="2175"/>
                <a:ext cx="5" cy="3"/>
              </a:xfrm>
              <a:custGeom>
                <a:avLst/>
                <a:gdLst>
                  <a:gd name="T0" fmla="*/ 1 w 2"/>
                  <a:gd name="T1" fmla="*/ 0 h 1"/>
                  <a:gd name="T2" fmla="*/ 1 w 2"/>
                  <a:gd name="T3" fmla="*/ 0 h 1"/>
                  <a:gd name="T4" fmla="*/ 1 w 2"/>
                  <a:gd name="T5" fmla="*/ 1 h 1"/>
                  <a:gd name="T6" fmla="*/ 0 w 2"/>
                  <a:gd name="T7" fmla="*/ 1 h 1"/>
                  <a:gd name="T8" fmla="*/ 1 w 2"/>
                  <a:gd name="T9" fmla="*/ 1 h 1"/>
                  <a:gd name="T10" fmla="*/ 1 w 2"/>
                  <a:gd name="T11" fmla="*/ 0 h 1"/>
                  <a:gd name="T12" fmla="*/ 1 w 2"/>
                  <a:gd name="T13" fmla="*/ 0 h 1"/>
                  <a:gd name="T14" fmla="*/ 1 w 2"/>
                  <a:gd name="T15" fmla="*/ 0 h 1"/>
                  <a:gd name="T16" fmla="*/ 1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0"/>
                    </a:moveTo>
                    <a:cubicBezTo>
                      <a:pt x="1" y="0"/>
                      <a:pt x="1" y="0"/>
                      <a:pt x="1" y="0"/>
                    </a:cubicBezTo>
                    <a:cubicBezTo>
                      <a:pt x="1" y="0"/>
                      <a:pt x="1" y="1"/>
                      <a:pt x="1" y="1"/>
                    </a:cubicBezTo>
                    <a:cubicBezTo>
                      <a:pt x="1" y="1"/>
                      <a:pt x="1" y="1"/>
                      <a:pt x="0" y="1"/>
                    </a:cubicBezTo>
                    <a:cubicBezTo>
                      <a:pt x="1" y="1"/>
                      <a:pt x="1" y="1"/>
                      <a:pt x="1" y="1"/>
                    </a:cubicBezTo>
                    <a:cubicBezTo>
                      <a:pt x="2"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03" name="Freeform 76"/>
              <p:cNvSpPr/>
              <p:nvPr/>
            </p:nvSpPr>
            <p:spPr bwMode="auto">
              <a:xfrm>
                <a:off x="3287" y="21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04" name="Freeform 77"/>
              <p:cNvSpPr/>
              <p:nvPr/>
            </p:nvSpPr>
            <p:spPr bwMode="auto">
              <a:xfrm>
                <a:off x="3341" y="220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05" name="Freeform 78"/>
              <p:cNvSpPr/>
              <p:nvPr/>
            </p:nvSpPr>
            <p:spPr bwMode="auto">
              <a:xfrm>
                <a:off x="3173" y="2202"/>
                <a:ext cx="0" cy="2"/>
              </a:xfrm>
              <a:custGeom>
                <a:avLst/>
                <a:gdLst>
                  <a:gd name="T0" fmla="*/ 0 h 1"/>
                  <a:gd name="T1" fmla="*/ 0 h 1"/>
                  <a:gd name="T2" fmla="*/ 0 h 1"/>
                  <a:gd name="T3" fmla="*/ 0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06" name="Freeform 79"/>
              <p:cNvSpPr/>
              <p:nvPr/>
            </p:nvSpPr>
            <p:spPr bwMode="auto">
              <a:xfrm>
                <a:off x="3438" y="2311"/>
                <a:ext cx="3" cy="0"/>
              </a:xfrm>
              <a:custGeom>
                <a:avLst/>
                <a:gdLst>
                  <a:gd name="T0" fmla="*/ 0 w 1"/>
                  <a:gd name="T1" fmla="*/ 0 w 1"/>
                  <a:gd name="T2" fmla="*/ 1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1" y="0"/>
                      <a:pt x="1" y="0"/>
                    </a:cubicBezTo>
                    <a:cubicBezTo>
                      <a:pt x="1" y="0"/>
                      <a:pt x="1"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07" name="Freeform 80"/>
              <p:cNvSpPr/>
              <p:nvPr/>
            </p:nvSpPr>
            <p:spPr bwMode="auto">
              <a:xfrm>
                <a:off x="3308" y="2040"/>
                <a:ext cx="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08" name="Freeform 81"/>
              <p:cNvSpPr/>
              <p:nvPr/>
            </p:nvSpPr>
            <p:spPr bwMode="auto">
              <a:xfrm>
                <a:off x="3261" y="2147"/>
                <a:ext cx="7" cy="7"/>
              </a:xfrm>
              <a:custGeom>
                <a:avLst/>
                <a:gdLst>
                  <a:gd name="T0" fmla="*/ 1 w 3"/>
                  <a:gd name="T1" fmla="*/ 0 h 3"/>
                  <a:gd name="T2" fmla="*/ 0 w 3"/>
                  <a:gd name="T3" fmla="*/ 0 h 3"/>
                  <a:gd name="T4" fmla="*/ 1 w 3"/>
                  <a:gd name="T5" fmla="*/ 0 h 3"/>
                  <a:gd name="T6" fmla="*/ 2 w 3"/>
                  <a:gd name="T7" fmla="*/ 0 h 3"/>
                  <a:gd name="T8" fmla="*/ 2 w 3"/>
                  <a:gd name="T9" fmla="*/ 1 h 3"/>
                  <a:gd name="T10" fmla="*/ 2 w 3"/>
                  <a:gd name="T11" fmla="*/ 1 h 3"/>
                  <a:gd name="T12" fmla="*/ 2 w 3"/>
                  <a:gd name="T13" fmla="*/ 2 h 3"/>
                  <a:gd name="T14" fmla="*/ 2 w 3"/>
                  <a:gd name="T15" fmla="*/ 3 h 3"/>
                  <a:gd name="T16" fmla="*/ 3 w 3"/>
                  <a:gd name="T17" fmla="*/ 2 h 3"/>
                  <a:gd name="T18" fmla="*/ 3 w 3"/>
                  <a:gd name="T19" fmla="*/ 1 h 3"/>
                  <a:gd name="T20" fmla="*/ 2 w 3"/>
                  <a:gd name="T21" fmla="*/ 1 h 3"/>
                  <a:gd name="T22" fmla="*/ 2 w 3"/>
                  <a:gd name="T23" fmla="*/ 0 h 3"/>
                  <a:gd name="T24" fmla="*/ 1 w 3"/>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0"/>
                    </a:moveTo>
                    <a:cubicBezTo>
                      <a:pt x="1" y="0"/>
                      <a:pt x="0" y="0"/>
                      <a:pt x="0" y="0"/>
                    </a:cubicBezTo>
                    <a:cubicBezTo>
                      <a:pt x="1" y="0"/>
                      <a:pt x="1" y="0"/>
                      <a:pt x="1" y="0"/>
                    </a:cubicBezTo>
                    <a:cubicBezTo>
                      <a:pt x="1" y="0"/>
                      <a:pt x="1" y="0"/>
                      <a:pt x="2" y="0"/>
                    </a:cubicBezTo>
                    <a:cubicBezTo>
                      <a:pt x="2" y="0"/>
                      <a:pt x="2" y="1"/>
                      <a:pt x="2" y="1"/>
                    </a:cubicBezTo>
                    <a:cubicBezTo>
                      <a:pt x="2" y="1"/>
                      <a:pt x="2" y="1"/>
                      <a:pt x="2" y="1"/>
                    </a:cubicBezTo>
                    <a:cubicBezTo>
                      <a:pt x="2" y="1"/>
                      <a:pt x="2" y="2"/>
                      <a:pt x="2" y="2"/>
                    </a:cubicBezTo>
                    <a:cubicBezTo>
                      <a:pt x="2" y="3"/>
                      <a:pt x="2" y="3"/>
                      <a:pt x="2" y="3"/>
                    </a:cubicBezTo>
                    <a:cubicBezTo>
                      <a:pt x="2" y="2"/>
                      <a:pt x="2" y="1"/>
                      <a:pt x="3" y="2"/>
                    </a:cubicBezTo>
                    <a:cubicBezTo>
                      <a:pt x="3" y="1"/>
                      <a:pt x="3" y="1"/>
                      <a:pt x="3" y="1"/>
                    </a:cubicBezTo>
                    <a:cubicBezTo>
                      <a:pt x="2" y="1"/>
                      <a:pt x="2" y="1"/>
                      <a:pt x="2" y="1"/>
                    </a:cubicBezTo>
                    <a:cubicBezTo>
                      <a:pt x="2" y="1"/>
                      <a:pt x="2" y="0"/>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09" name="Freeform 82"/>
              <p:cNvSpPr/>
              <p:nvPr/>
            </p:nvSpPr>
            <p:spPr bwMode="auto">
              <a:xfrm>
                <a:off x="3258" y="2204"/>
                <a:ext cx="15" cy="5"/>
              </a:xfrm>
              <a:custGeom>
                <a:avLst/>
                <a:gdLst>
                  <a:gd name="T0" fmla="*/ 4 w 6"/>
                  <a:gd name="T1" fmla="*/ 2 h 2"/>
                  <a:gd name="T2" fmla="*/ 5 w 6"/>
                  <a:gd name="T3" fmla="*/ 2 h 2"/>
                  <a:gd name="T4" fmla="*/ 6 w 6"/>
                  <a:gd name="T5" fmla="*/ 2 h 2"/>
                  <a:gd name="T6" fmla="*/ 4 w 6"/>
                  <a:gd name="T7" fmla="*/ 0 h 2"/>
                  <a:gd name="T8" fmla="*/ 2 w 6"/>
                  <a:gd name="T9" fmla="*/ 0 h 2"/>
                  <a:gd name="T10" fmla="*/ 0 w 6"/>
                  <a:gd name="T11" fmla="*/ 1 h 2"/>
                  <a:gd name="T12" fmla="*/ 3 w 6"/>
                  <a:gd name="T13" fmla="*/ 2 h 2"/>
                  <a:gd name="T14" fmla="*/ 3 w 6"/>
                  <a:gd name="T15" fmla="*/ 2 h 2"/>
                  <a:gd name="T16" fmla="*/ 3 w 6"/>
                  <a:gd name="T17" fmla="*/ 2 h 2"/>
                  <a:gd name="T18" fmla="*/ 3 w 6"/>
                  <a:gd name="T19" fmla="*/ 2 h 2"/>
                  <a:gd name="T20" fmla="*/ 4 w 6"/>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4" y="2"/>
                    </a:moveTo>
                    <a:cubicBezTo>
                      <a:pt x="4" y="2"/>
                      <a:pt x="5" y="2"/>
                      <a:pt x="5" y="2"/>
                    </a:cubicBezTo>
                    <a:cubicBezTo>
                      <a:pt x="5" y="2"/>
                      <a:pt x="6" y="2"/>
                      <a:pt x="6" y="2"/>
                    </a:cubicBezTo>
                    <a:cubicBezTo>
                      <a:pt x="6" y="1"/>
                      <a:pt x="5" y="1"/>
                      <a:pt x="4" y="0"/>
                    </a:cubicBezTo>
                    <a:cubicBezTo>
                      <a:pt x="3" y="0"/>
                      <a:pt x="3" y="0"/>
                      <a:pt x="2" y="0"/>
                    </a:cubicBezTo>
                    <a:cubicBezTo>
                      <a:pt x="1" y="0"/>
                      <a:pt x="1" y="0"/>
                      <a:pt x="0" y="1"/>
                    </a:cubicBezTo>
                    <a:cubicBezTo>
                      <a:pt x="1" y="1"/>
                      <a:pt x="2" y="2"/>
                      <a:pt x="3" y="2"/>
                    </a:cubicBezTo>
                    <a:cubicBezTo>
                      <a:pt x="3" y="2"/>
                      <a:pt x="3" y="2"/>
                      <a:pt x="3" y="2"/>
                    </a:cubicBezTo>
                    <a:cubicBezTo>
                      <a:pt x="4" y="2"/>
                      <a:pt x="3" y="2"/>
                      <a:pt x="3" y="2"/>
                    </a:cubicBezTo>
                    <a:cubicBezTo>
                      <a:pt x="3" y="2"/>
                      <a:pt x="3" y="2"/>
                      <a:pt x="3"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10" name="Freeform 83"/>
              <p:cNvSpPr/>
              <p:nvPr/>
            </p:nvSpPr>
            <p:spPr bwMode="auto">
              <a:xfrm>
                <a:off x="3329" y="2204"/>
                <a:ext cx="12" cy="5"/>
              </a:xfrm>
              <a:custGeom>
                <a:avLst/>
                <a:gdLst>
                  <a:gd name="T0" fmla="*/ 5 w 5"/>
                  <a:gd name="T1" fmla="*/ 0 h 2"/>
                  <a:gd name="T2" fmla="*/ 4 w 5"/>
                  <a:gd name="T3" fmla="*/ 0 h 2"/>
                  <a:gd name="T4" fmla="*/ 4 w 5"/>
                  <a:gd name="T5" fmla="*/ 0 h 2"/>
                  <a:gd name="T6" fmla="*/ 3 w 5"/>
                  <a:gd name="T7" fmla="*/ 0 h 2"/>
                  <a:gd name="T8" fmla="*/ 1 w 5"/>
                  <a:gd name="T9" fmla="*/ 0 h 2"/>
                  <a:gd name="T10" fmla="*/ 1 w 5"/>
                  <a:gd name="T11" fmla="*/ 1 h 2"/>
                  <a:gd name="T12" fmla="*/ 1 w 5"/>
                  <a:gd name="T13" fmla="*/ 1 h 2"/>
                  <a:gd name="T14" fmla="*/ 1 w 5"/>
                  <a:gd name="T15" fmla="*/ 2 h 2"/>
                  <a:gd name="T16" fmla="*/ 2 w 5"/>
                  <a:gd name="T17" fmla="*/ 1 h 2"/>
                  <a:gd name="T18" fmla="*/ 3 w 5"/>
                  <a:gd name="T19" fmla="*/ 2 h 2"/>
                  <a:gd name="T20" fmla="*/ 4 w 5"/>
                  <a:gd name="T21" fmla="*/ 1 h 2"/>
                  <a:gd name="T22" fmla="*/ 5 w 5"/>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0"/>
                    </a:moveTo>
                    <a:cubicBezTo>
                      <a:pt x="4" y="0"/>
                      <a:pt x="4" y="0"/>
                      <a:pt x="4" y="0"/>
                    </a:cubicBezTo>
                    <a:cubicBezTo>
                      <a:pt x="4" y="0"/>
                      <a:pt x="4" y="0"/>
                      <a:pt x="4" y="0"/>
                    </a:cubicBezTo>
                    <a:cubicBezTo>
                      <a:pt x="4" y="0"/>
                      <a:pt x="4" y="0"/>
                      <a:pt x="3" y="0"/>
                    </a:cubicBezTo>
                    <a:cubicBezTo>
                      <a:pt x="3" y="0"/>
                      <a:pt x="2" y="0"/>
                      <a:pt x="1" y="0"/>
                    </a:cubicBezTo>
                    <a:cubicBezTo>
                      <a:pt x="1" y="0"/>
                      <a:pt x="0" y="0"/>
                      <a:pt x="1" y="1"/>
                    </a:cubicBezTo>
                    <a:cubicBezTo>
                      <a:pt x="1" y="1"/>
                      <a:pt x="1" y="1"/>
                      <a:pt x="1" y="1"/>
                    </a:cubicBezTo>
                    <a:cubicBezTo>
                      <a:pt x="1" y="1"/>
                      <a:pt x="1" y="2"/>
                      <a:pt x="1" y="2"/>
                    </a:cubicBezTo>
                    <a:cubicBezTo>
                      <a:pt x="1" y="2"/>
                      <a:pt x="2" y="2"/>
                      <a:pt x="2" y="1"/>
                    </a:cubicBezTo>
                    <a:cubicBezTo>
                      <a:pt x="2" y="1"/>
                      <a:pt x="3" y="1"/>
                      <a:pt x="3" y="2"/>
                    </a:cubicBezTo>
                    <a:cubicBezTo>
                      <a:pt x="3" y="2"/>
                      <a:pt x="4" y="2"/>
                      <a:pt x="4" y="1"/>
                    </a:cubicBezTo>
                    <a:cubicBezTo>
                      <a:pt x="5" y="1"/>
                      <a:pt x="5"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11" name="Freeform 84"/>
              <p:cNvSpPr>
                <a:spLocks noEditPoints="1"/>
              </p:cNvSpPr>
              <p:nvPr/>
            </p:nvSpPr>
            <p:spPr bwMode="auto">
              <a:xfrm>
                <a:off x="3284" y="2194"/>
                <a:ext cx="17" cy="12"/>
              </a:xfrm>
              <a:custGeom>
                <a:avLst/>
                <a:gdLst>
                  <a:gd name="T0" fmla="*/ 4 w 7"/>
                  <a:gd name="T1" fmla="*/ 3 h 5"/>
                  <a:gd name="T2" fmla="*/ 5 w 7"/>
                  <a:gd name="T3" fmla="*/ 0 h 5"/>
                  <a:gd name="T4" fmla="*/ 4 w 7"/>
                  <a:gd name="T5" fmla="*/ 0 h 5"/>
                  <a:gd name="T6" fmla="*/ 7 w 7"/>
                  <a:gd name="T7" fmla="*/ 2 h 5"/>
                  <a:gd name="T8" fmla="*/ 7 w 7"/>
                  <a:gd name="T9" fmla="*/ 2 h 5"/>
                  <a:gd name="T10" fmla="*/ 7 w 7"/>
                  <a:gd name="T11" fmla="*/ 2 h 5"/>
                  <a:gd name="T12" fmla="*/ 7 w 7"/>
                  <a:gd name="T13" fmla="*/ 2 h 5"/>
                  <a:gd name="T14" fmla="*/ 7 w 7"/>
                  <a:gd name="T15" fmla="*/ 1 h 5"/>
                  <a:gd name="T16" fmla="*/ 7 w 7"/>
                  <a:gd name="T17" fmla="*/ 1 h 5"/>
                  <a:gd name="T18" fmla="*/ 7 w 7"/>
                  <a:gd name="T19" fmla="*/ 1 h 5"/>
                  <a:gd name="T20" fmla="*/ 7 w 7"/>
                  <a:gd name="T21" fmla="*/ 1 h 5"/>
                  <a:gd name="T22" fmla="*/ 6 w 7"/>
                  <a:gd name="T23" fmla="*/ 0 h 5"/>
                  <a:gd name="T24" fmla="*/ 3 w 7"/>
                  <a:gd name="T25" fmla="*/ 0 h 5"/>
                  <a:gd name="T26" fmla="*/ 4 w 7"/>
                  <a:gd name="T27" fmla="*/ 1 h 5"/>
                  <a:gd name="T28" fmla="*/ 4 w 7"/>
                  <a:gd name="T29" fmla="*/ 1 h 5"/>
                  <a:gd name="T30" fmla="*/ 4 w 7"/>
                  <a:gd name="T31" fmla="*/ 1 h 5"/>
                  <a:gd name="T32" fmla="*/ 4 w 7"/>
                  <a:gd name="T33" fmla="*/ 2 h 5"/>
                  <a:gd name="T34" fmla="*/ 5 w 7"/>
                  <a:gd name="T35" fmla="*/ 3 h 5"/>
                  <a:gd name="T36" fmla="*/ 5 w 7"/>
                  <a:gd name="T37" fmla="*/ 4 h 5"/>
                  <a:gd name="T38" fmla="*/ 5 w 7"/>
                  <a:gd name="T39" fmla="*/ 4 h 5"/>
                  <a:gd name="T40" fmla="*/ 3 w 7"/>
                  <a:gd name="T41" fmla="*/ 4 h 5"/>
                  <a:gd name="T42" fmla="*/ 1 w 7"/>
                  <a:gd name="T43" fmla="*/ 4 h 5"/>
                  <a:gd name="T44" fmla="*/ 0 w 7"/>
                  <a:gd name="T45" fmla="*/ 4 h 5"/>
                  <a:gd name="T46" fmla="*/ 0 w 7"/>
                  <a:gd name="T47" fmla="*/ 5 h 5"/>
                  <a:gd name="T48" fmla="*/ 6 w 7"/>
                  <a:gd name="T49" fmla="*/ 5 h 5"/>
                  <a:gd name="T50" fmla="*/ 7 w 7"/>
                  <a:gd name="T51" fmla="*/ 5 h 5"/>
                  <a:gd name="T52" fmla="*/ 7 w 7"/>
                  <a:gd name="T53" fmla="*/ 5 h 5"/>
                  <a:gd name="T54" fmla="*/ 7 w 7"/>
                  <a:gd name="T55" fmla="*/ 5 h 5"/>
                  <a:gd name="T56" fmla="*/ 7 w 7"/>
                  <a:gd name="T57" fmla="*/ 5 h 5"/>
                  <a:gd name="T58" fmla="*/ 7 w 7"/>
                  <a:gd name="T59" fmla="*/ 4 h 5"/>
                  <a:gd name="T60" fmla="*/ 7 w 7"/>
                  <a:gd name="T61" fmla="*/ 4 h 5"/>
                  <a:gd name="T62" fmla="*/ 7 w 7"/>
                  <a:gd name="T63" fmla="*/ 4 h 5"/>
                  <a:gd name="T64" fmla="*/ 6 w 7"/>
                  <a:gd name="T65" fmla="*/ 4 h 5"/>
                  <a:gd name="T66" fmla="*/ 6 w 7"/>
                  <a:gd name="T67" fmla="*/ 4 h 5"/>
                  <a:gd name="T68" fmla="*/ 6 w 7"/>
                  <a:gd name="T69" fmla="*/ 3 h 5"/>
                  <a:gd name="T70" fmla="*/ 7 w 7"/>
                  <a:gd name="T71" fmla="*/ 3 h 5"/>
                  <a:gd name="T72" fmla="*/ 7 w 7"/>
                  <a:gd name="T73" fmla="*/ 3 h 5"/>
                  <a:gd name="T74" fmla="*/ 7 w 7"/>
                  <a:gd name="T75" fmla="*/ 3 h 5"/>
                  <a:gd name="T76" fmla="*/ 7 w 7"/>
                  <a:gd name="T77" fmla="*/ 3 h 5"/>
                  <a:gd name="T78" fmla="*/ 7 w 7"/>
                  <a:gd name="T79" fmla="*/ 3 h 5"/>
                  <a:gd name="T80" fmla="*/ 7 w 7"/>
                  <a:gd name="T81" fmla="*/ 3 h 5"/>
                  <a:gd name="T82" fmla="*/ 7 w 7"/>
                  <a:gd name="T83" fmla="*/ 3 h 5"/>
                  <a:gd name="T84" fmla="*/ 7 w 7"/>
                  <a:gd name="T85" fmla="*/ 3 h 5"/>
                  <a:gd name="T86" fmla="*/ 7 w 7"/>
                  <a:gd name="T87" fmla="*/ 3 h 5"/>
                  <a:gd name="T88" fmla="*/ 7 w 7"/>
                  <a:gd name="T89" fmla="*/ 2 h 5"/>
                  <a:gd name="T90" fmla="*/ 7 w 7"/>
                  <a:gd name="T91" fmla="*/ 2 h 5"/>
                  <a:gd name="T92" fmla="*/ 7 w 7"/>
                  <a:gd name="T93" fmla="*/ 2 h 5"/>
                  <a:gd name="T94" fmla="*/ 7 w 7"/>
                  <a:gd name="T95" fmla="*/ 2 h 5"/>
                  <a:gd name="T96" fmla="*/ 7 w 7"/>
                  <a:gd name="T9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 h="5">
                    <a:moveTo>
                      <a:pt x="4" y="3"/>
                    </a:moveTo>
                    <a:cubicBezTo>
                      <a:pt x="5" y="3"/>
                      <a:pt x="3" y="3"/>
                      <a:pt x="3" y="3"/>
                    </a:cubicBezTo>
                    <a:cubicBezTo>
                      <a:pt x="3" y="3"/>
                      <a:pt x="4" y="3"/>
                      <a:pt x="4" y="3"/>
                    </a:cubicBezTo>
                    <a:cubicBezTo>
                      <a:pt x="4" y="3"/>
                      <a:pt x="4" y="3"/>
                      <a:pt x="4" y="3"/>
                    </a:cubicBezTo>
                    <a:close/>
                    <a:moveTo>
                      <a:pt x="5" y="0"/>
                    </a:moveTo>
                    <a:cubicBezTo>
                      <a:pt x="5" y="0"/>
                      <a:pt x="5" y="0"/>
                      <a:pt x="5" y="0"/>
                    </a:cubicBezTo>
                    <a:cubicBezTo>
                      <a:pt x="5" y="0"/>
                      <a:pt x="5" y="0"/>
                      <a:pt x="5" y="0"/>
                    </a:cubicBezTo>
                    <a:cubicBezTo>
                      <a:pt x="5" y="0"/>
                      <a:pt x="5" y="0"/>
                      <a:pt x="4" y="0"/>
                    </a:cubicBezTo>
                    <a:cubicBezTo>
                      <a:pt x="4" y="0"/>
                      <a:pt x="4" y="0"/>
                      <a:pt x="4" y="0"/>
                    </a:cubicBezTo>
                    <a:cubicBezTo>
                      <a:pt x="4" y="0"/>
                      <a:pt x="4" y="0"/>
                      <a:pt x="4" y="0"/>
                    </a:cubicBezTo>
                    <a:cubicBezTo>
                      <a:pt x="4" y="0"/>
                      <a:pt x="5" y="0"/>
                      <a:pt x="5" y="0"/>
                    </a:cubicBezTo>
                    <a:close/>
                    <a:moveTo>
                      <a:pt x="7" y="2"/>
                    </a:move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0"/>
                    </a:cubicBezTo>
                    <a:cubicBezTo>
                      <a:pt x="6" y="0"/>
                      <a:pt x="6" y="0"/>
                      <a:pt x="6" y="1"/>
                    </a:cubicBezTo>
                    <a:cubicBezTo>
                      <a:pt x="6" y="1"/>
                      <a:pt x="6" y="0"/>
                      <a:pt x="6" y="0"/>
                    </a:cubicBezTo>
                    <a:cubicBezTo>
                      <a:pt x="5" y="0"/>
                      <a:pt x="5" y="0"/>
                      <a:pt x="5" y="0"/>
                    </a:cubicBezTo>
                    <a:cubicBezTo>
                      <a:pt x="5" y="0"/>
                      <a:pt x="5" y="0"/>
                      <a:pt x="4" y="0"/>
                    </a:cubicBezTo>
                    <a:cubicBezTo>
                      <a:pt x="4" y="0"/>
                      <a:pt x="4" y="0"/>
                      <a:pt x="3" y="0"/>
                    </a:cubicBezTo>
                    <a:cubicBezTo>
                      <a:pt x="3" y="0"/>
                      <a:pt x="3" y="0"/>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5" y="2"/>
                      <a:pt x="5" y="2"/>
                    </a:cubicBezTo>
                    <a:cubicBezTo>
                      <a:pt x="5" y="2"/>
                      <a:pt x="4" y="2"/>
                      <a:pt x="4" y="2"/>
                    </a:cubicBezTo>
                    <a:cubicBezTo>
                      <a:pt x="4" y="2"/>
                      <a:pt x="4" y="2"/>
                      <a:pt x="5" y="3"/>
                    </a:cubicBezTo>
                    <a:cubicBezTo>
                      <a:pt x="5" y="3"/>
                      <a:pt x="5" y="3"/>
                      <a:pt x="5" y="3"/>
                    </a:cubicBezTo>
                    <a:cubicBezTo>
                      <a:pt x="5" y="3"/>
                      <a:pt x="5" y="3"/>
                      <a:pt x="5" y="3"/>
                    </a:cubicBezTo>
                    <a:cubicBezTo>
                      <a:pt x="5" y="3"/>
                      <a:pt x="5" y="3"/>
                      <a:pt x="5" y="4"/>
                    </a:cubicBezTo>
                    <a:cubicBezTo>
                      <a:pt x="6" y="4"/>
                      <a:pt x="6" y="4"/>
                      <a:pt x="6" y="4"/>
                    </a:cubicBezTo>
                    <a:cubicBezTo>
                      <a:pt x="6" y="4"/>
                      <a:pt x="6" y="4"/>
                      <a:pt x="5" y="4"/>
                    </a:cubicBezTo>
                    <a:cubicBezTo>
                      <a:pt x="5" y="4"/>
                      <a:pt x="5" y="4"/>
                      <a:pt x="5" y="4"/>
                    </a:cubicBezTo>
                    <a:cubicBezTo>
                      <a:pt x="5" y="4"/>
                      <a:pt x="5" y="4"/>
                      <a:pt x="5" y="4"/>
                    </a:cubicBezTo>
                    <a:cubicBezTo>
                      <a:pt x="5" y="4"/>
                      <a:pt x="5" y="4"/>
                      <a:pt x="5" y="4"/>
                    </a:cubicBezTo>
                    <a:cubicBezTo>
                      <a:pt x="5" y="4"/>
                      <a:pt x="5" y="4"/>
                      <a:pt x="5" y="4"/>
                    </a:cubicBezTo>
                    <a:cubicBezTo>
                      <a:pt x="5" y="4"/>
                      <a:pt x="4" y="4"/>
                      <a:pt x="4" y="4"/>
                    </a:cubicBezTo>
                    <a:cubicBezTo>
                      <a:pt x="4" y="4"/>
                      <a:pt x="3" y="4"/>
                      <a:pt x="3" y="4"/>
                    </a:cubicBezTo>
                    <a:cubicBezTo>
                      <a:pt x="2" y="4"/>
                      <a:pt x="2" y="4"/>
                      <a:pt x="1" y="4"/>
                    </a:cubicBezTo>
                    <a:cubicBezTo>
                      <a:pt x="1" y="4"/>
                      <a:pt x="1" y="4"/>
                      <a:pt x="1" y="4"/>
                    </a:cubicBezTo>
                    <a:cubicBezTo>
                      <a:pt x="1" y="4"/>
                      <a:pt x="1" y="4"/>
                      <a:pt x="1" y="4"/>
                    </a:cubicBezTo>
                    <a:cubicBezTo>
                      <a:pt x="1" y="4"/>
                      <a:pt x="1"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1" y="5"/>
                      <a:pt x="1" y="5"/>
                      <a:pt x="1" y="5"/>
                    </a:cubicBezTo>
                    <a:cubicBezTo>
                      <a:pt x="1" y="4"/>
                      <a:pt x="4" y="5"/>
                      <a:pt x="4" y="5"/>
                    </a:cubicBezTo>
                    <a:cubicBezTo>
                      <a:pt x="5" y="5"/>
                      <a:pt x="5"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12" name="Freeform 85"/>
              <p:cNvSpPr>
                <a:spLocks noEditPoints="1"/>
              </p:cNvSpPr>
              <p:nvPr/>
            </p:nvSpPr>
            <p:spPr bwMode="auto">
              <a:xfrm>
                <a:off x="3301" y="2194"/>
                <a:ext cx="24" cy="17"/>
              </a:xfrm>
              <a:custGeom>
                <a:avLst/>
                <a:gdLst>
                  <a:gd name="T0" fmla="*/ 9 w 10"/>
                  <a:gd name="T1" fmla="*/ 5 h 7"/>
                  <a:gd name="T2" fmla="*/ 9 w 10"/>
                  <a:gd name="T3" fmla="*/ 5 h 7"/>
                  <a:gd name="T4" fmla="*/ 9 w 10"/>
                  <a:gd name="T5" fmla="*/ 5 h 7"/>
                  <a:gd name="T6" fmla="*/ 8 w 10"/>
                  <a:gd name="T7" fmla="*/ 3 h 7"/>
                  <a:gd name="T8" fmla="*/ 6 w 10"/>
                  <a:gd name="T9" fmla="*/ 2 h 7"/>
                  <a:gd name="T10" fmla="*/ 6 w 10"/>
                  <a:gd name="T11" fmla="*/ 2 h 7"/>
                  <a:gd name="T12" fmla="*/ 7 w 10"/>
                  <a:gd name="T13" fmla="*/ 2 h 7"/>
                  <a:gd name="T14" fmla="*/ 7 w 10"/>
                  <a:gd name="T15" fmla="*/ 2 h 7"/>
                  <a:gd name="T16" fmla="*/ 6 w 10"/>
                  <a:gd name="T17" fmla="*/ 2 h 7"/>
                  <a:gd name="T18" fmla="*/ 6 w 10"/>
                  <a:gd name="T19" fmla="*/ 2 h 7"/>
                  <a:gd name="T20" fmla="*/ 5 w 10"/>
                  <a:gd name="T21" fmla="*/ 1 h 7"/>
                  <a:gd name="T22" fmla="*/ 4 w 10"/>
                  <a:gd name="T23" fmla="*/ 1 h 7"/>
                  <a:gd name="T24" fmla="*/ 3 w 10"/>
                  <a:gd name="T25" fmla="*/ 0 h 7"/>
                  <a:gd name="T26" fmla="*/ 1 w 10"/>
                  <a:gd name="T27" fmla="*/ 0 h 7"/>
                  <a:gd name="T28" fmla="*/ 0 w 10"/>
                  <a:gd name="T29" fmla="*/ 0 h 7"/>
                  <a:gd name="T30" fmla="*/ 0 w 10"/>
                  <a:gd name="T31" fmla="*/ 1 h 7"/>
                  <a:gd name="T32" fmla="*/ 0 w 10"/>
                  <a:gd name="T33" fmla="*/ 1 h 7"/>
                  <a:gd name="T34" fmla="*/ 1 w 10"/>
                  <a:gd name="T35" fmla="*/ 1 h 7"/>
                  <a:gd name="T36" fmla="*/ 0 w 10"/>
                  <a:gd name="T37" fmla="*/ 2 h 7"/>
                  <a:gd name="T38" fmla="*/ 1 w 10"/>
                  <a:gd name="T39" fmla="*/ 2 h 7"/>
                  <a:gd name="T40" fmla="*/ 1 w 10"/>
                  <a:gd name="T41" fmla="*/ 2 h 7"/>
                  <a:gd name="T42" fmla="*/ 1 w 10"/>
                  <a:gd name="T43" fmla="*/ 2 h 7"/>
                  <a:gd name="T44" fmla="*/ 1 w 10"/>
                  <a:gd name="T45" fmla="*/ 2 h 7"/>
                  <a:gd name="T46" fmla="*/ 0 w 10"/>
                  <a:gd name="T47" fmla="*/ 2 h 7"/>
                  <a:gd name="T48" fmla="*/ 0 w 10"/>
                  <a:gd name="T49" fmla="*/ 3 h 7"/>
                  <a:gd name="T50" fmla="*/ 0 w 10"/>
                  <a:gd name="T51" fmla="*/ 3 h 7"/>
                  <a:gd name="T52" fmla="*/ 0 w 10"/>
                  <a:gd name="T53" fmla="*/ 3 h 7"/>
                  <a:gd name="T54" fmla="*/ 0 w 10"/>
                  <a:gd name="T55" fmla="*/ 3 h 7"/>
                  <a:gd name="T56" fmla="*/ 0 w 10"/>
                  <a:gd name="T57" fmla="*/ 3 h 7"/>
                  <a:gd name="T58" fmla="*/ 0 w 10"/>
                  <a:gd name="T59" fmla="*/ 4 h 7"/>
                  <a:gd name="T60" fmla="*/ 0 w 10"/>
                  <a:gd name="T61" fmla="*/ 4 h 7"/>
                  <a:gd name="T62" fmla="*/ 0 w 10"/>
                  <a:gd name="T63" fmla="*/ 4 h 7"/>
                  <a:gd name="T64" fmla="*/ 0 w 10"/>
                  <a:gd name="T65" fmla="*/ 4 h 7"/>
                  <a:gd name="T66" fmla="*/ 0 w 10"/>
                  <a:gd name="T67" fmla="*/ 4 h 7"/>
                  <a:gd name="T68" fmla="*/ 0 w 10"/>
                  <a:gd name="T69" fmla="*/ 5 h 7"/>
                  <a:gd name="T70" fmla="*/ 0 w 10"/>
                  <a:gd name="T71" fmla="*/ 5 h 7"/>
                  <a:gd name="T72" fmla="*/ 0 w 10"/>
                  <a:gd name="T73" fmla="*/ 5 h 7"/>
                  <a:gd name="T74" fmla="*/ 1 w 10"/>
                  <a:gd name="T75" fmla="*/ 7 h 7"/>
                  <a:gd name="T76" fmla="*/ 2 w 10"/>
                  <a:gd name="T77" fmla="*/ 5 h 7"/>
                  <a:gd name="T78" fmla="*/ 2 w 10"/>
                  <a:gd name="T79" fmla="*/ 5 h 7"/>
                  <a:gd name="T80" fmla="*/ 2 w 10"/>
                  <a:gd name="T81" fmla="*/ 5 h 7"/>
                  <a:gd name="T82" fmla="*/ 3 w 10"/>
                  <a:gd name="T83" fmla="*/ 4 h 7"/>
                  <a:gd name="T84" fmla="*/ 3 w 10"/>
                  <a:gd name="T85" fmla="*/ 4 h 7"/>
                  <a:gd name="T86" fmla="*/ 3 w 10"/>
                  <a:gd name="T87" fmla="*/ 4 h 7"/>
                  <a:gd name="T88" fmla="*/ 3 w 10"/>
                  <a:gd name="T89" fmla="*/ 5 h 7"/>
                  <a:gd name="T90" fmla="*/ 4 w 10"/>
                  <a:gd name="T91" fmla="*/ 5 h 7"/>
                  <a:gd name="T92" fmla="*/ 5 w 10"/>
                  <a:gd name="T93" fmla="*/ 4 h 7"/>
                  <a:gd name="T94" fmla="*/ 9 w 10"/>
                  <a:gd name="T95" fmla="*/ 5 h 7"/>
                  <a:gd name="T96" fmla="*/ 9 w 10"/>
                  <a:gd name="T97" fmla="*/ 4 h 7"/>
                  <a:gd name="T98" fmla="*/ 9 w 10"/>
                  <a:gd name="T9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 h="7">
                    <a:moveTo>
                      <a:pt x="9" y="5"/>
                    </a:moveTo>
                    <a:cubicBezTo>
                      <a:pt x="9" y="5"/>
                      <a:pt x="9" y="5"/>
                      <a:pt x="9" y="5"/>
                    </a:cubicBezTo>
                    <a:cubicBezTo>
                      <a:pt x="9" y="5"/>
                      <a:pt x="9" y="5"/>
                      <a:pt x="9" y="5"/>
                    </a:cubicBezTo>
                    <a:cubicBezTo>
                      <a:pt x="9" y="5"/>
                      <a:pt x="9" y="5"/>
                      <a:pt x="9" y="5"/>
                    </a:cubicBezTo>
                    <a:cubicBezTo>
                      <a:pt x="9" y="5"/>
                      <a:pt x="8" y="5"/>
                      <a:pt x="8" y="5"/>
                    </a:cubicBezTo>
                    <a:cubicBezTo>
                      <a:pt x="8" y="5"/>
                      <a:pt x="9" y="5"/>
                      <a:pt x="9" y="5"/>
                    </a:cubicBezTo>
                    <a:cubicBezTo>
                      <a:pt x="9" y="5"/>
                      <a:pt x="9" y="5"/>
                      <a:pt x="9" y="5"/>
                    </a:cubicBezTo>
                    <a:cubicBezTo>
                      <a:pt x="9" y="5"/>
                      <a:pt x="9" y="5"/>
                      <a:pt x="9" y="5"/>
                    </a:cubicBezTo>
                    <a:cubicBezTo>
                      <a:pt x="9" y="5"/>
                      <a:pt x="9" y="5"/>
                      <a:pt x="9" y="5"/>
                    </a:cubicBezTo>
                    <a:close/>
                    <a:moveTo>
                      <a:pt x="9" y="3"/>
                    </a:moveTo>
                    <a:cubicBezTo>
                      <a:pt x="9" y="3"/>
                      <a:pt x="9" y="3"/>
                      <a:pt x="9" y="3"/>
                    </a:cubicBezTo>
                    <a:cubicBezTo>
                      <a:pt x="8" y="3"/>
                      <a:pt x="8" y="3"/>
                      <a:pt x="8" y="3"/>
                    </a:cubicBezTo>
                    <a:cubicBezTo>
                      <a:pt x="7" y="3"/>
                      <a:pt x="7" y="3"/>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5" y="1"/>
                      <a:pt x="5" y="1"/>
                    </a:cubicBezTo>
                    <a:cubicBezTo>
                      <a:pt x="5" y="1"/>
                      <a:pt x="5" y="1"/>
                      <a:pt x="5" y="1"/>
                    </a:cubicBezTo>
                    <a:cubicBezTo>
                      <a:pt x="5" y="1"/>
                      <a:pt x="5" y="1"/>
                      <a:pt x="5" y="1"/>
                    </a:cubicBezTo>
                    <a:cubicBezTo>
                      <a:pt x="5" y="1"/>
                      <a:pt x="5" y="1"/>
                      <a:pt x="5" y="1"/>
                    </a:cubicBezTo>
                    <a:cubicBezTo>
                      <a:pt x="5" y="1"/>
                      <a:pt x="5" y="1"/>
                      <a:pt x="5" y="1"/>
                    </a:cubicBezTo>
                    <a:cubicBezTo>
                      <a:pt x="5" y="1"/>
                      <a:pt x="4" y="1"/>
                      <a:pt x="4" y="1"/>
                    </a:cubicBezTo>
                    <a:cubicBezTo>
                      <a:pt x="4" y="1"/>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2"/>
                      <a:pt x="1" y="2"/>
                      <a:pt x="1"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7"/>
                      <a:pt x="1" y="7"/>
                    </a:cubicBezTo>
                    <a:cubicBezTo>
                      <a:pt x="1" y="7"/>
                      <a:pt x="1" y="6"/>
                      <a:pt x="1" y="6"/>
                    </a:cubicBezTo>
                    <a:cubicBezTo>
                      <a:pt x="1" y="6"/>
                      <a:pt x="1" y="6"/>
                      <a:pt x="1" y="6"/>
                    </a:cubicBezTo>
                    <a:cubicBezTo>
                      <a:pt x="1" y="6"/>
                      <a:pt x="2" y="6"/>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4" y="5"/>
                      <a:pt x="4" y="5"/>
                    </a:cubicBezTo>
                    <a:cubicBezTo>
                      <a:pt x="4" y="5"/>
                      <a:pt x="4" y="5"/>
                      <a:pt x="4" y="5"/>
                    </a:cubicBezTo>
                    <a:cubicBezTo>
                      <a:pt x="4" y="5"/>
                      <a:pt x="4" y="5"/>
                      <a:pt x="4" y="5"/>
                    </a:cubicBezTo>
                    <a:cubicBezTo>
                      <a:pt x="5" y="5"/>
                      <a:pt x="5" y="5"/>
                      <a:pt x="5" y="4"/>
                    </a:cubicBezTo>
                    <a:cubicBezTo>
                      <a:pt x="5" y="4"/>
                      <a:pt x="5" y="4"/>
                      <a:pt x="5" y="4"/>
                    </a:cubicBezTo>
                    <a:cubicBezTo>
                      <a:pt x="5" y="4"/>
                      <a:pt x="5" y="4"/>
                      <a:pt x="5" y="4"/>
                    </a:cubicBezTo>
                    <a:cubicBezTo>
                      <a:pt x="6" y="4"/>
                      <a:pt x="6" y="4"/>
                      <a:pt x="6" y="4"/>
                    </a:cubicBezTo>
                    <a:cubicBezTo>
                      <a:pt x="7" y="4"/>
                      <a:pt x="7" y="4"/>
                      <a:pt x="8" y="4"/>
                    </a:cubicBezTo>
                    <a:cubicBezTo>
                      <a:pt x="8" y="4"/>
                      <a:pt x="8" y="5"/>
                      <a:pt x="9" y="5"/>
                    </a:cubicBezTo>
                    <a:cubicBezTo>
                      <a:pt x="9" y="5"/>
                      <a:pt x="9" y="5"/>
                      <a:pt x="9" y="5"/>
                    </a:cubicBezTo>
                    <a:cubicBezTo>
                      <a:pt x="9" y="5"/>
                      <a:pt x="9" y="5"/>
                      <a:pt x="9" y="4"/>
                    </a:cubicBezTo>
                    <a:cubicBezTo>
                      <a:pt x="9" y="4"/>
                      <a:pt x="9" y="4"/>
                      <a:pt x="9" y="4"/>
                    </a:cubicBezTo>
                    <a:cubicBezTo>
                      <a:pt x="9" y="4"/>
                      <a:pt x="9" y="4"/>
                      <a:pt x="9" y="4"/>
                    </a:cubicBezTo>
                    <a:cubicBezTo>
                      <a:pt x="9" y="4"/>
                      <a:pt x="9" y="4"/>
                      <a:pt x="9" y="4"/>
                    </a:cubicBezTo>
                    <a:cubicBezTo>
                      <a:pt x="10" y="4"/>
                      <a:pt x="10" y="4"/>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13" name="Freeform 86"/>
              <p:cNvSpPr/>
              <p:nvPr/>
            </p:nvSpPr>
            <p:spPr bwMode="auto">
              <a:xfrm>
                <a:off x="3273" y="2159"/>
                <a:ext cx="0" cy="2"/>
              </a:xfrm>
              <a:custGeom>
                <a:avLst/>
                <a:gdLst>
                  <a:gd name="T0" fmla="*/ 1 h 1"/>
                  <a:gd name="T1" fmla="*/ 1 h 1"/>
                  <a:gd name="T2" fmla="*/ 0 h 1"/>
                  <a:gd name="T3" fmla="*/ 0 h 1"/>
                  <a:gd name="T4" fmla="*/ 0 h 1"/>
                  <a:gd name="T5" fmla="*/ 1 h 1"/>
                  <a:gd name="T6" fmla="*/ 1 h 1"/>
                  <a:gd name="T7" fmla="*/ 1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1"/>
                    </a:moveTo>
                    <a:cubicBezTo>
                      <a:pt x="0" y="1"/>
                      <a:pt x="0" y="1"/>
                      <a:pt x="0" y="1"/>
                    </a:cubicBezTo>
                    <a:cubicBezTo>
                      <a:pt x="0" y="1"/>
                      <a:pt x="0" y="1"/>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14" name="Freeform 87"/>
              <p:cNvSpPr/>
              <p:nvPr/>
            </p:nvSpPr>
            <p:spPr bwMode="auto">
              <a:xfrm>
                <a:off x="3275" y="208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15" name="Freeform 88"/>
              <p:cNvSpPr/>
              <p:nvPr/>
            </p:nvSpPr>
            <p:spPr bwMode="auto">
              <a:xfrm>
                <a:off x="3277" y="2064"/>
                <a:ext cx="3" cy="2"/>
              </a:xfrm>
              <a:custGeom>
                <a:avLst/>
                <a:gdLst>
                  <a:gd name="T0" fmla="*/ 0 w 1"/>
                  <a:gd name="T1" fmla="*/ 1 h 1"/>
                  <a:gd name="T2" fmla="*/ 0 w 1"/>
                  <a:gd name="T3" fmla="*/ 1 h 1"/>
                  <a:gd name="T4" fmla="*/ 0 w 1"/>
                  <a:gd name="T5" fmla="*/ 1 h 1"/>
                  <a:gd name="T6" fmla="*/ 1 w 1"/>
                  <a:gd name="T7" fmla="*/ 1 h 1"/>
                  <a:gd name="T8" fmla="*/ 1 w 1"/>
                  <a:gd name="T9" fmla="*/ 0 h 1"/>
                  <a:gd name="T10" fmla="*/ 1 w 1"/>
                  <a:gd name="T11" fmla="*/ 0 h 1"/>
                  <a:gd name="T12" fmla="*/ 1 w 1"/>
                  <a:gd name="T13" fmla="*/ 0 h 1"/>
                  <a:gd name="T14" fmla="*/ 1 w 1"/>
                  <a:gd name="T15" fmla="*/ 0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0"/>
                    </a:cubicBezTo>
                    <a:cubicBezTo>
                      <a:pt x="1" y="0"/>
                      <a:pt x="1" y="0"/>
                      <a:pt x="1" y="0"/>
                    </a:cubicBezTo>
                    <a:cubicBezTo>
                      <a:pt x="1" y="0"/>
                      <a:pt x="1" y="0"/>
                      <a:pt x="1" y="0"/>
                    </a:cubicBezTo>
                    <a:cubicBezTo>
                      <a:pt x="1" y="0"/>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16" name="Freeform 89"/>
              <p:cNvSpPr/>
              <p:nvPr/>
            </p:nvSpPr>
            <p:spPr bwMode="auto">
              <a:xfrm>
                <a:off x="3277" y="2083"/>
                <a:ext cx="0" cy="2"/>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17" name="Freeform 90"/>
              <p:cNvSpPr/>
              <p:nvPr/>
            </p:nvSpPr>
            <p:spPr bwMode="auto">
              <a:xfrm>
                <a:off x="3275" y="2161"/>
                <a:ext cx="2" cy="5"/>
              </a:xfrm>
              <a:custGeom>
                <a:avLst/>
                <a:gdLst>
                  <a:gd name="T0" fmla="*/ 1 w 1"/>
                  <a:gd name="T1" fmla="*/ 1 h 2"/>
                  <a:gd name="T2" fmla="*/ 1 w 1"/>
                  <a:gd name="T3" fmla="*/ 2 h 2"/>
                  <a:gd name="T4" fmla="*/ 1 w 1"/>
                  <a:gd name="T5" fmla="*/ 1 h 2"/>
                  <a:gd name="T6" fmla="*/ 0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2"/>
                      <a:pt x="1" y="2"/>
                    </a:cubicBezTo>
                    <a:cubicBezTo>
                      <a:pt x="1" y="2"/>
                      <a:pt x="1" y="2"/>
                      <a:pt x="1" y="1"/>
                    </a:cubicBezTo>
                    <a:cubicBezTo>
                      <a:pt x="1" y="1"/>
                      <a:pt x="1" y="1"/>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18" name="Freeform 91"/>
              <p:cNvSpPr/>
              <p:nvPr/>
            </p:nvSpPr>
            <p:spPr bwMode="auto">
              <a:xfrm>
                <a:off x="3277" y="2171"/>
                <a:ext cx="5" cy="2"/>
              </a:xfrm>
              <a:custGeom>
                <a:avLst/>
                <a:gdLst>
                  <a:gd name="T0" fmla="*/ 1 w 2"/>
                  <a:gd name="T1" fmla="*/ 1 h 1"/>
                  <a:gd name="T2" fmla="*/ 2 w 2"/>
                  <a:gd name="T3" fmla="*/ 1 h 1"/>
                  <a:gd name="T4" fmla="*/ 1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1" y="1"/>
                      <a:pt x="2" y="1"/>
                    </a:cubicBezTo>
                    <a:cubicBezTo>
                      <a:pt x="1" y="1"/>
                      <a:pt x="1" y="1"/>
                      <a:pt x="1" y="0"/>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19" name="Freeform 92"/>
              <p:cNvSpPr/>
              <p:nvPr/>
            </p:nvSpPr>
            <p:spPr bwMode="auto">
              <a:xfrm>
                <a:off x="3282"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20" name="Freeform 93"/>
              <p:cNvSpPr/>
              <p:nvPr/>
            </p:nvSpPr>
            <p:spPr bwMode="auto">
              <a:xfrm>
                <a:off x="3275" y="2168"/>
                <a:ext cx="0" cy="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21" name="Freeform 94"/>
              <p:cNvSpPr/>
              <p:nvPr/>
            </p:nvSpPr>
            <p:spPr bwMode="auto">
              <a:xfrm>
                <a:off x="3258" y="2159"/>
                <a:ext cx="5" cy="7"/>
              </a:xfrm>
              <a:custGeom>
                <a:avLst/>
                <a:gdLst>
                  <a:gd name="T0" fmla="*/ 1 w 2"/>
                  <a:gd name="T1" fmla="*/ 2 h 3"/>
                  <a:gd name="T2" fmla="*/ 1 w 2"/>
                  <a:gd name="T3" fmla="*/ 2 h 3"/>
                  <a:gd name="T4" fmla="*/ 1 w 2"/>
                  <a:gd name="T5" fmla="*/ 2 h 3"/>
                  <a:gd name="T6" fmla="*/ 2 w 2"/>
                  <a:gd name="T7" fmla="*/ 2 h 3"/>
                  <a:gd name="T8" fmla="*/ 2 w 2"/>
                  <a:gd name="T9" fmla="*/ 1 h 3"/>
                  <a:gd name="T10" fmla="*/ 1 w 2"/>
                  <a:gd name="T11" fmla="*/ 0 h 3"/>
                  <a:gd name="T12" fmla="*/ 0 w 2"/>
                  <a:gd name="T13" fmla="*/ 1 h 3"/>
                  <a:gd name="T14" fmla="*/ 0 w 2"/>
                  <a:gd name="T15" fmla="*/ 1 h 3"/>
                  <a:gd name="T16" fmla="*/ 0 w 2"/>
                  <a:gd name="T17" fmla="*/ 2 h 3"/>
                  <a:gd name="T18" fmla="*/ 0 w 2"/>
                  <a:gd name="T19" fmla="*/ 1 h 3"/>
                  <a:gd name="T20" fmla="*/ 0 w 2"/>
                  <a:gd name="T21" fmla="*/ 1 h 3"/>
                  <a:gd name="T22" fmla="*/ 0 w 2"/>
                  <a:gd name="T23" fmla="*/ 2 h 3"/>
                  <a:gd name="T24" fmla="*/ 1 w 2"/>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1" y="2"/>
                    </a:moveTo>
                    <a:cubicBezTo>
                      <a:pt x="1" y="2"/>
                      <a:pt x="1" y="3"/>
                      <a:pt x="1" y="2"/>
                    </a:cubicBezTo>
                    <a:cubicBezTo>
                      <a:pt x="1" y="2"/>
                      <a:pt x="1" y="2"/>
                      <a:pt x="1" y="2"/>
                    </a:cubicBezTo>
                    <a:cubicBezTo>
                      <a:pt x="2" y="2"/>
                      <a:pt x="2" y="2"/>
                      <a:pt x="2" y="2"/>
                    </a:cubicBezTo>
                    <a:cubicBezTo>
                      <a:pt x="2" y="2"/>
                      <a:pt x="2" y="1"/>
                      <a:pt x="2" y="1"/>
                    </a:cubicBezTo>
                    <a:cubicBezTo>
                      <a:pt x="1" y="0"/>
                      <a:pt x="1" y="0"/>
                      <a:pt x="1" y="0"/>
                    </a:cubicBezTo>
                    <a:cubicBezTo>
                      <a:pt x="1" y="0"/>
                      <a:pt x="1" y="0"/>
                      <a:pt x="0" y="1"/>
                    </a:cubicBezTo>
                    <a:cubicBezTo>
                      <a:pt x="0" y="1"/>
                      <a:pt x="0" y="1"/>
                      <a:pt x="0" y="1"/>
                    </a:cubicBezTo>
                    <a:cubicBezTo>
                      <a:pt x="0" y="1"/>
                      <a:pt x="1" y="1"/>
                      <a:pt x="0" y="2"/>
                    </a:cubicBezTo>
                    <a:cubicBezTo>
                      <a:pt x="0" y="2"/>
                      <a:pt x="0" y="1"/>
                      <a:pt x="0" y="1"/>
                    </a:cubicBezTo>
                    <a:cubicBezTo>
                      <a:pt x="0" y="1"/>
                      <a:pt x="0" y="1"/>
                      <a:pt x="0" y="1"/>
                    </a:cubicBezTo>
                    <a:cubicBezTo>
                      <a:pt x="0" y="2"/>
                      <a:pt x="0" y="2"/>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22" name="Freeform 95"/>
              <p:cNvSpPr/>
              <p:nvPr/>
            </p:nvSpPr>
            <p:spPr bwMode="auto">
              <a:xfrm>
                <a:off x="3254" y="2147"/>
                <a:ext cx="7" cy="2"/>
              </a:xfrm>
              <a:custGeom>
                <a:avLst/>
                <a:gdLst>
                  <a:gd name="T0" fmla="*/ 2 w 3"/>
                  <a:gd name="T1" fmla="*/ 0 h 1"/>
                  <a:gd name="T2" fmla="*/ 1 w 3"/>
                  <a:gd name="T3" fmla="*/ 0 h 1"/>
                  <a:gd name="T4" fmla="*/ 1 w 3"/>
                  <a:gd name="T5" fmla="*/ 1 h 1"/>
                  <a:gd name="T6" fmla="*/ 1 w 3"/>
                  <a:gd name="T7" fmla="*/ 1 h 1"/>
                  <a:gd name="T8" fmla="*/ 0 w 3"/>
                  <a:gd name="T9" fmla="*/ 0 h 1"/>
                  <a:gd name="T10" fmla="*/ 1 w 3"/>
                  <a:gd name="T11" fmla="*/ 1 h 1"/>
                  <a:gd name="T12" fmla="*/ 2 w 3"/>
                  <a:gd name="T13" fmla="*/ 1 h 1"/>
                  <a:gd name="T14" fmla="*/ 3 w 3"/>
                  <a:gd name="T15" fmla="*/ 1 h 1"/>
                  <a:gd name="T16" fmla="*/ 3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2" y="0"/>
                      <a:pt x="1" y="0"/>
                    </a:cubicBezTo>
                    <a:cubicBezTo>
                      <a:pt x="1" y="0"/>
                      <a:pt x="1" y="1"/>
                      <a:pt x="1" y="1"/>
                    </a:cubicBezTo>
                    <a:cubicBezTo>
                      <a:pt x="1" y="1"/>
                      <a:pt x="1" y="1"/>
                      <a:pt x="1" y="1"/>
                    </a:cubicBezTo>
                    <a:cubicBezTo>
                      <a:pt x="1" y="1"/>
                      <a:pt x="1" y="0"/>
                      <a:pt x="0" y="0"/>
                    </a:cubicBezTo>
                    <a:cubicBezTo>
                      <a:pt x="1" y="1"/>
                      <a:pt x="1" y="1"/>
                      <a:pt x="1" y="1"/>
                    </a:cubicBezTo>
                    <a:cubicBezTo>
                      <a:pt x="2" y="1"/>
                      <a:pt x="2" y="1"/>
                      <a:pt x="2" y="1"/>
                    </a:cubicBezTo>
                    <a:cubicBezTo>
                      <a:pt x="3" y="1"/>
                      <a:pt x="3" y="1"/>
                      <a:pt x="3" y="1"/>
                    </a:cubicBezTo>
                    <a:cubicBezTo>
                      <a:pt x="3" y="1"/>
                      <a:pt x="3" y="1"/>
                      <a:pt x="3" y="0"/>
                    </a:cubicBezTo>
                    <a:cubicBezTo>
                      <a:pt x="3"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23" name="Freeform 96"/>
              <p:cNvSpPr>
                <a:spLocks noEditPoints="1"/>
              </p:cNvSpPr>
              <p:nvPr/>
            </p:nvSpPr>
            <p:spPr bwMode="auto">
              <a:xfrm>
                <a:off x="3216" y="2173"/>
                <a:ext cx="71" cy="26"/>
              </a:xfrm>
              <a:custGeom>
                <a:avLst/>
                <a:gdLst>
                  <a:gd name="T0" fmla="*/ 20 w 30"/>
                  <a:gd name="T1" fmla="*/ 3 h 11"/>
                  <a:gd name="T2" fmla="*/ 20 w 30"/>
                  <a:gd name="T3" fmla="*/ 3 h 11"/>
                  <a:gd name="T4" fmla="*/ 20 w 30"/>
                  <a:gd name="T5" fmla="*/ 3 h 11"/>
                  <a:gd name="T6" fmla="*/ 20 w 30"/>
                  <a:gd name="T7" fmla="*/ 3 h 11"/>
                  <a:gd name="T8" fmla="*/ 19 w 30"/>
                  <a:gd name="T9" fmla="*/ 2 h 11"/>
                  <a:gd name="T10" fmla="*/ 19 w 30"/>
                  <a:gd name="T11" fmla="*/ 2 h 11"/>
                  <a:gd name="T12" fmla="*/ 20 w 30"/>
                  <a:gd name="T13" fmla="*/ 3 h 11"/>
                  <a:gd name="T14" fmla="*/ 15 w 30"/>
                  <a:gd name="T15" fmla="*/ 1 h 11"/>
                  <a:gd name="T16" fmla="*/ 18 w 30"/>
                  <a:gd name="T17" fmla="*/ 2 h 11"/>
                  <a:gd name="T18" fmla="*/ 18 w 30"/>
                  <a:gd name="T19" fmla="*/ 2 h 11"/>
                  <a:gd name="T20" fmla="*/ 18 w 30"/>
                  <a:gd name="T21" fmla="*/ 2 h 11"/>
                  <a:gd name="T22" fmla="*/ 18 w 30"/>
                  <a:gd name="T23" fmla="*/ 2 h 11"/>
                  <a:gd name="T24" fmla="*/ 6 w 30"/>
                  <a:gd name="T25" fmla="*/ 3 h 11"/>
                  <a:gd name="T26" fmla="*/ 6 w 30"/>
                  <a:gd name="T27" fmla="*/ 4 h 11"/>
                  <a:gd name="T28" fmla="*/ 6 w 30"/>
                  <a:gd name="T29" fmla="*/ 4 h 11"/>
                  <a:gd name="T30" fmla="*/ 18 w 30"/>
                  <a:gd name="T31" fmla="*/ 7 h 11"/>
                  <a:gd name="T32" fmla="*/ 15 w 30"/>
                  <a:gd name="T33" fmla="*/ 1 h 11"/>
                  <a:gd name="T34" fmla="*/ 15 w 30"/>
                  <a:gd name="T35" fmla="*/ 1 h 11"/>
                  <a:gd name="T36" fmla="*/ 28 w 30"/>
                  <a:gd name="T37" fmla="*/ 7 h 11"/>
                  <a:gd name="T38" fmla="*/ 26 w 30"/>
                  <a:gd name="T39" fmla="*/ 6 h 11"/>
                  <a:gd name="T40" fmla="*/ 24 w 30"/>
                  <a:gd name="T41" fmla="*/ 5 h 11"/>
                  <a:gd name="T42" fmla="*/ 22 w 30"/>
                  <a:gd name="T43" fmla="*/ 5 h 11"/>
                  <a:gd name="T44" fmla="*/ 21 w 30"/>
                  <a:gd name="T45" fmla="*/ 4 h 11"/>
                  <a:gd name="T46" fmla="*/ 19 w 30"/>
                  <a:gd name="T47" fmla="*/ 3 h 11"/>
                  <a:gd name="T48" fmla="*/ 16 w 30"/>
                  <a:gd name="T49" fmla="*/ 2 h 11"/>
                  <a:gd name="T50" fmla="*/ 13 w 30"/>
                  <a:gd name="T51" fmla="*/ 0 h 11"/>
                  <a:gd name="T52" fmla="*/ 11 w 30"/>
                  <a:gd name="T53" fmla="*/ 0 h 11"/>
                  <a:gd name="T54" fmla="*/ 10 w 30"/>
                  <a:gd name="T55" fmla="*/ 0 h 11"/>
                  <a:gd name="T56" fmla="*/ 6 w 30"/>
                  <a:gd name="T57" fmla="*/ 0 h 11"/>
                  <a:gd name="T58" fmla="*/ 2 w 30"/>
                  <a:gd name="T59" fmla="*/ 2 h 11"/>
                  <a:gd name="T60" fmla="*/ 1 w 30"/>
                  <a:gd name="T61" fmla="*/ 3 h 11"/>
                  <a:gd name="T62" fmla="*/ 0 w 30"/>
                  <a:gd name="T63" fmla="*/ 4 h 11"/>
                  <a:gd name="T64" fmla="*/ 1 w 30"/>
                  <a:gd name="T65" fmla="*/ 4 h 11"/>
                  <a:gd name="T66" fmla="*/ 3 w 30"/>
                  <a:gd name="T67" fmla="*/ 3 h 11"/>
                  <a:gd name="T68" fmla="*/ 4 w 30"/>
                  <a:gd name="T69" fmla="*/ 2 h 11"/>
                  <a:gd name="T70" fmla="*/ 5 w 30"/>
                  <a:gd name="T71" fmla="*/ 2 h 11"/>
                  <a:gd name="T72" fmla="*/ 8 w 30"/>
                  <a:gd name="T73" fmla="*/ 1 h 11"/>
                  <a:gd name="T74" fmla="*/ 9 w 30"/>
                  <a:gd name="T75" fmla="*/ 2 h 11"/>
                  <a:gd name="T76" fmla="*/ 8 w 30"/>
                  <a:gd name="T77" fmla="*/ 2 h 11"/>
                  <a:gd name="T78" fmla="*/ 10 w 30"/>
                  <a:gd name="T79" fmla="*/ 2 h 11"/>
                  <a:gd name="T80" fmla="*/ 12 w 30"/>
                  <a:gd name="T81" fmla="*/ 3 h 11"/>
                  <a:gd name="T82" fmla="*/ 16 w 30"/>
                  <a:gd name="T83" fmla="*/ 4 h 11"/>
                  <a:gd name="T84" fmla="*/ 18 w 30"/>
                  <a:gd name="T85" fmla="*/ 5 h 11"/>
                  <a:gd name="T86" fmla="*/ 18 w 30"/>
                  <a:gd name="T87" fmla="*/ 6 h 11"/>
                  <a:gd name="T88" fmla="*/ 21 w 30"/>
                  <a:gd name="T89" fmla="*/ 7 h 11"/>
                  <a:gd name="T90" fmla="*/ 21 w 30"/>
                  <a:gd name="T91" fmla="*/ 8 h 11"/>
                  <a:gd name="T92" fmla="*/ 20 w 30"/>
                  <a:gd name="T93" fmla="*/ 9 h 11"/>
                  <a:gd name="T94" fmla="*/ 26 w 30"/>
                  <a:gd name="T95" fmla="*/ 9 h 11"/>
                  <a:gd name="T96" fmla="*/ 26 w 30"/>
                  <a:gd name="T97" fmla="*/ 9 h 11"/>
                  <a:gd name="T98" fmla="*/ 27 w 30"/>
                  <a:gd name="T99" fmla="*/ 9 h 11"/>
                  <a:gd name="T100" fmla="*/ 27 w 30"/>
                  <a:gd name="T101" fmla="*/ 9 h 11"/>
                  <a:gd name="T102" fmla="*/ 27 w 30"/>
                  <a:gd name="T103" fmla="*/ 9 h 11"/>
                  <a:gd name="T104" fmla="*/ 27 w 30"/>
                  <a:gd name="T105" fmla="*/ 9 h 11"/>
                  <a:gd name="T106" fmla="*/ 29 w 30"/>
                  <a:gd name="T107" fmla="*/ 9 h 11"/>
                  <a:gd name="T108" fmla="*/ 10 w 30"/>
                  <a:gd name="T109" fmla="*/ 11 h 11"/>
                  <a:gd name="T110" fmla="*/ 10 w 30"/>
                  <a:gd name="T111" fmla="*/ 11 h 11"/>
                  <a:gd name="T112" fmla="*/ 16 w 30"/>
                  <a:gd name="T113" fmla="*/ 6 h 11"/>
                  <a:gd name="T114" fmla="*/ 16 w 30"/>
                  <a:gd name="T11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11">
                    <a:moveTo>
                      <a:pt x="20" y="3"/>
                    </a:moveTo>
                    <a:cubicBezTo>
                      <a:pt x="20" y="3"/>
                      <a:pt x="20" y="3"/>
                      <a:pt x="20" y="3"/>
                    </a:cubicBezTo>
                    <a:cubicBezTo>
                      <a:pt x="20" y="3"/>
                      <a:pt x="20" y="4"/>
                      <a:pt x="21" y="4"/>
                    </a:cubicBezTo>
                    <a:lnTo>
                      <a:pt x="20" y="3"/>
                    </a:lnTo>
                    <a:close/>
                    <a:moveTo>
                      <a:pt x="20" y="3"/>
                    </a:moveTo>
                    <a:cubicBezTo>
                      <a:pt x="20" y="3"/>
                      <a:pt x="20" y="3"/>
                      <a:pt x="20" y="3"/>
                    </a:cubicBezTo>
                    <a:cubicBezTo>
                      <a:pt x="20" y="3"/>
                      <a:pt x="20" y="3"/>
                      <a:pt x="20" y="3"/>
                    </a:cubicBezTo>
                    <a:cubicBezTo>
                      <a:pt x="20" y="3"/>
                      <a:pt x="20" y="3"/>
                      <a:pt x="20" y="3"/>
                    </a:cubicBezTo>
                    <a:cubicBezTo>
                      <a:pt x="20" y="3"/>
                      <a:pt x="20" y="3"/>
                      <a:pt x="19" y="3"/>
                    </a:cubicBezTo>
                    <a:cubicBezTo>
                      <a:pt x="20" y="3"/>
                      <a:pt x="19" y="3"/>
                      <a:pt x="19" y="2"/>
                    </a:cubicBezTo>
                    <a:cubicBezTo>
                      <a:pt x="19" y="2"/>
                      <a:pt x="19" y="2"/>
                      <a:pt x="19" y="2"/>
                    </a:cubicBezTo>
                    <a:cubicBezTo>
                      <a:pt x="19" y="2"/>
                      <a:pt x="19" y="2"/>
                      <a:pt x="19" y="2"/>
                    </a:cubicBezTo>
                    <a:cubicBezTo>
                      <a:pt x="19" y="2"/>
                      <a:pt x="19" y="2"/>
                      <a:pt x="19" y="2"/>
                    </a:cubicBezTo>
                    <a:cubicBezTo>
                      <a:pt x="18" y="3"/>
                      <a:pt x="20" y="3"/>
                      <a:pt x="20" y="3"/>
                    </a:cubicBezTo>
                    <a:close/>
                    <a:moveTo>
                      <a:pt x="15" y="1"/>
                    </a:moveTo>
                    <a:cubicBezTo>
                      <a:pt x="15" y="1"/>
                      <a:pt x="15" y="1"/>
                      <a:pt x="15" y="1"/>
                    </a:cubicBezTo>
                    <a:cubicBezTo>
                      <a:pt x="15" y="1"/>
                      <a:pt x="15" y="1"/>
                      <a:pt x="15" y="1"/>
                    </a:cubicBezTo>
                    <a:close/>
                    <a:moveTo>
                      <a:pt x="18" y="2"/>
                    </a:moveTo>
                    <a:cubicBezTo>
                      <a:pt x="17" y="2"/>
                      <a:pt x="17" y="1"/>
                      <a:pt x="17" y="1"/>
                    </a:cubicBezTo>
                    <a:cubicBezTo>
                      <a:pt x="17" y="2"/>
                      <a:pt x="18" y="2"/>
                      <a:pt x="18" y="2"/>
                    </a:cubicBezTo>
                    <a:cubicBezTo>
                      <a:pt x="18" y="1"/>
                      <a:pt x="18" y="2"/>
                      <a:pt x="18" y="2"/>
                    </a:cubicBezTo>
                    <a:close/>
                    <a:moveTo>
                      <a:pt x="18" y="2"/>
                    </a:moveTo>
                    <a:cubicBezTo>
                      <a:pt x="18" y="2"/>
                      <a:pt x="19" y="2"/>
                      <a:pt x="19" y="2"/>
                    </a:cubicBezTo>
                    <a:cubicBezTo>
                      <a:pt x="19" y="2"/>
                      <a:pt x="19" y="2"/>
                      <a:pt x="18" y="2"/>
                    </a:cubicBezTo>
                    <a:close/>
                    <a:moveTo>
                      <a:pt x="6" y="4"/>
                    </a:moveTo>
                    <a:cubicBezTo>
                      <a:pt x="6" y="3"/>
                      <a:pt x="6" y="3"/>
                      <a:pt x="6" y="3"/>
                    </a:cubicBezTo>
                    <a:cubicBezTo>
                      <a:pt x="5" y="3"/>
                      <a:pt x="5" y="4"/>
                      <a:pt x="5" y="4"/>
                    </a:cubicBezTo>
                    <a:cubicBezTo>
                      <a:pt x="6" y="5"/>
                      <a:pt x="6" y="5"/>
                      <a:pt x="6" y="4"/>
                    </a:cubicBezTo>
                    <a:cubicBezTo>
                      <a:pt x="6" y="4"/>
                      <a:pt x="7" y="4"/>
                      <a:pt x="7" y="4"/>
                    </a:cubicBezTo>
                    <a:cubicBezTo>
                      <a:pt x="7" y="4"/>
                      <a:pt x="6" y="4"/>
                      <a:pt x="6" y="4"/>
                    </a:cubicBezTo>
                    <a:close/>
                    <a:moveTo>
                      <a:pt x="18" y="7"/>
                    </a:moveTo>
                    <a:cubicBezTo>
                      <a:pt x="18" y="7"/>
                      <a:pt x="18" y="7"/>
                      <a:pt x="18" y="7"/>
                    </a:cubicBezTo>
                    <a:cubicBezTo>
                      <a:pt x="18" y="7"/>
                      <a:pt x="18" y="7"/>
                      <a:pt x="18" y="7"/>
                    </a:cubicBezTo>
                    <a:close/>
                    <a:moveTo>
                      <a:pt x="15" y="1"/>
                    </a:moveTo>
                    <a:cubicBezTo>
                      <a:pt x="15" y="1"/>
                      <a:pt x="15" y="1"/>
                      <a:pt x="15" y="1"/>
                    </a:cubicBezTo>
                    <a:cubicBezTo>
                      <a:pt x="15" y="1"/>
                      <a:pt x="15" y="1"/>
                      <a:pt x="15" y="1"/>
                    </a:cubicBezTo>
                    <a:close/>
                    <a:moveTo>
                      <a:pt x="30" y="8"/>
                    </a:moveTo>
                    <a:cubicBezTo>
                      <a:pt x="29" y="8"/>
                      <a:pt x="28" y="7"/>
                      <a:pt x="28" y="7"/>
                    </a:cubicBezTo>
                    <a:cubicBezTo>
                      <a:pt x="27" y="7"/>
                      <a:pt x="27" y="7"/>
                      <a:pt x="27" y="7"/>
                    </a:cubicBezTo>
                    <a:cubicBezTo>
                      <a:pt x="26" y="7"/>
                      <a:pt x="26" y="7"/>
                      <a:pt x="26" y="6"/>
                    </a:cubicBezTo>
                    <a:cubicBezTo>
                      <a:pt x="26" y="6"/>
                      <a:pt x="25" y="6"/>
                      <a:pt x="25" y="6"/>
                    </a:cubicBezTo>
                    <a:cubicBezTo>
                      <a:pt x="24" y="6"/>
                      <a:pt x="24" y="6"/>
                      <a:pt x="24" y="5"/>
                    </a:cubicBezTo>
                    <a:cubicBezTo>
                      <a:pt x="24" y="5"/>
                      <a:pt x="23" y="5"/>
                      <a:pt x="23" y="5"/>
                    </a:cubicBezTo>
                    <a:cubicBezTo>
                      <a:pt x="23" y="5"/>
                      <a:pt x="22" y="5"/>
                      <a:pt x="22" y="5"/>
                    </a:cubicBezTo>
                    <a:cubicBezTo>
                      <a:pt x="22" y="4"/>
                      <a:pt x="22" y="4"/>
                      <a:pt x="21" y="4"/>
                    </a:cubicBezTo>
                    <a:cubicBezTo>
                      <a:pt x="21" y="4"/>
                      <a:pt x="21" y="4"/>
                      <a:pt x="21" y="4"/>
                    </a:cubicBezTo>
                    <a:cubicBezTo>
                      <a:pt x="21" y="4"/>
                      <a:pt x="21" y="4"/>
                      <a:pt x="21" y="4"/>
                    </a:cubicBezTo>
                    <a:cubicBezTo>
                      <a:pt x="20" y="4"/>
                      <a:pt x="20" y="4"/>
                      <a:pt x="19" y="3"/>
                    </a:cubicBezTo>
                    <a:cubicBezTo>
                      <a:pt x="19" y="3"/>
                      <a:pt x="18" y="3"/>
                      <a:pt x="18" y="2"/>
                    </a:cubicBezTo>
                    <a:cubicBezTo>
                      <a:pt x="17" y="2"/>
                      <a:pt x="17" y="2"/>
                      <a:pt x="16" y="2"/>
                    </a:cubicBezTo>
                    <a:cubicBezTo>
                      <a:pt x="15" y="2"/>
                      <a:pt x="15" y="2"/>
                      <a:pt x="15" y="1"/>
                    </a:cubicBezTo>
                    <a:cubicBezTo>
                      <a:pt x="14" y="1"/>
                      <a:pt x="13" y="1"/>
                      <a:pt x="13" y="0"/>
                    </a:cubicBezTo>
                    <a:cubicBezTo>
                      <a:pt x="13" y="0"/>
                      <a:pt x="12" y="0"/>
                      <a:pt x="12" y="0"/>
                    </a:cubicBezTo>
                    <a:cubicBezTo>
                      <a:pt x="12" y="0"/>
                      <a:pt x="12" y="0"/>
                      <a:pt x="11" y="0"/>
                    </a:cubicBezTo>
                    <a:cubicBezTo>
                      <a:pt x="11" y="0"/>
                      <a:pt x="11" y="0"/>
                      <a:pt x="10" y="0"/>
                    </a:cubicBezTo>
                    <a:cubicBezTo>
                      <a:pt x="10" y="0"/>
                      <a:pt x="10" y="0"/>
                      <a:pt x="10" y="0"/>
                    </a:cubicBezTo>
                    <a:cubicBezTo>
                      <a:pt x="9" y="0"/>
                      <a:pt x="8" y="0"/>
                      <a:pt x="8" y="0"/>
                    </a:cubicBezTo>
                    <a:cubicBezTo>
                      <a:pt x="7" y="0"/>
                      <a:pt x="6" y="0"/>
                      <a:pt x="6" y="0"/>
                    </a:cubicBezTo>
                    <a:cubicBezTo>
                      <a:pt x="5" y="0"/>
                      <a:pt x="4" y="1"/>
                      <a:pt x="3" y="1"/>
                    </a:cubicBezTo>
                    <a:cubicBezTo>
                      <a:pt x="3" y="1"/>
                      <a:pt x="2" y="1"/>
                      <a:pt x="2" y="2"/>
                    </a:cubicBezTo>
                    <a:cubicBezTo>
                      <a:pt x="2" y="2"/>
                      <a:pt x="2" y="3"/>
                      <a:pt x="2" y="3"/>
                    </a:cubicBezTo>
                    <a:cubicBezTo>
                      <a:pt x="2" y="3"/>
                      <a:pt x="1" y="3"/>
                      <a:pt x="1" y="3"/>
                    </a:cubicBezTo>
                    <a:cubicBezTo>
                      <a:pt x="1" y="3"/>
                      <a:pt x="1" y="3"/>
                      <a:pt x="1" y="3"/>
                    </a:cubicBezTo>
                    <a:cubicBezTo>
                      <a:pt x="0" y="3"/>
                      <a:pt x="0" y="3"/>
                      <a:pt x="0" y="4"/>
                    </a:cubicBezTo>
                    <a:cubicBezTo>
                      <a:pt x="0" y="4"/>
                      <a:pt x="1" y="4"/>
                      <a:pt x="1" y="4"/>
                    </a:cubicBezTo>
                    <a:cubicBezTo>
                      <a:pt x="1" y="4"/>
                      <a:pt x="1" y="4"/>
                      <a:pt x="1" y="4"/>
                    </a:cubicBezTo>
                    <a:cubicBezTo>
                      <a:pt x="2" y="4"/>
                      <a:pt x="2" y="4"/>
                      <a:pt x="2" y="3"/>
                    </a:cubicBezTo>
                    <a:cubicBezTo>
                      <a:pt x="2" y="3"/>
                      <a:pt x="3" y="3"/>
                      <a:pt x="3" y="3"/>
                    </a:cubicBezTo>
                    <a:cubicBezTo>
                      <a:pt x="3" y="3"/>
                      <a:pt x="3" y="3"/>
                      <a:pt x="3" y="3"/>
                    </a:cubicBezTo>
                    <a:cubicBezTo>
                      <a:pt x="3" y="3"/>
                      <a:pt x="4" y="2"/>
                      <a:pt x="4" y="2"/>
                    </a:cubicBezTo>
                    <a:cubicBezTo>
                      <a:pt x="4" y="2"/>
                      <a:pt x="4" y="3"/>
                      <a:pt x="5" y="2"/>
                    </a:cubicBezTo>
                    <a:cubicBezTo>
                      <a:pt x="5" y="2"/>
                      <a:pt x="5" y="2"/>
                      <a:pt x="5" y="2"/>
                    </a:cubicBezTo>
                    <a:cubicBezTo>
                      <a:pt x="6" y="1"/>
                      <a:pt x="6" y="1"/>
                      <a:pt x="6" y="1"/>
                    </a:cubicBezTo>
                    <a:cubicBezTo>
                      <a:pt x="7" y="1"/>
                      <a:pt x="7" y="1"/>
                      <a:pt x="8" y="1"/>
                    </a:cubicBezTo>
                    <a:cubicBezTo>
                      <a:pt x="8" y="1"/>
                      <a:pt x="8" y="1"/>
                      <a:pt x="9" y="1"/>
                    </a:cubicBezTo>
                    <a:cubicBezTo>
                      <a:pt x="9" y="1"/>
                      <a:pt x="9" y="2"/>
                      <a:pt x="9" y="2"/>
                    </a:cubicBezTo>
                    <a:cubicBezTo>
                      <a:pt x="9" y="2"/>
                      <a:pt x="9" y="2"/>
                      <a:pt x="8" y="2"/>
                    </a:cubicBezTo>
                    <a:cubicBezTo>
                      <a:pt x="8" y="2"/>
                      <a:pt x="8" y="2"/>
                      <a:pt x="8" y="2"/>
                    </a:cubicBezTo>
                    <a:cubicBezTo>
                      <a:pt x="8" y="2"/>
                      <a:pt x="8" y="2"/>
                      <a:pt x="9" y="3"/>
                    </a:cubicBezTo>
                    <a:cubicBezTo>
                      <a:pt x="9" y="3"/>
                      <a:pt x="10" y="3"/>
                      <a:pt x="10" y="2"/>
                    </a:cubicBezTo>
                    <a:cubicBezTo>
                      <a:pt x="11" y="3"/>
                      <a:pt x="10" y="3"/>
                      <a:pt x="11" y="3"/>
                    </a:cubicBezTo>
                    <a:cubicBezTo>
                      <a:pt x="11" y="3"/>
                      <a:pt x="12" y="3"/>
                      <a:pt x="12" y="3"/>
                    </a:cubicBezTo>
                    <a:cubicBezTo>
                      <a:pt x="13" y="3"/>
                      <a:pt x="13" y="3"/>
                      <a:pt x="13" y="4"/>
                    </a:cubicBezTo>
                    <a:cubicBezTo>
                      <a:pt x="14" y="4"/>
                      <a:pt x="15" y="4"/>
                      <a:pt x="16" y="4"/>
                    </a:cubicBezTo>
                    <a:cubicBezTo>
                      <a:pt x="16" y="4"/>
                      <a:pt x="17" y="4"/>
                      <a:pt x="17" y="4"/>
                    </a:cubicBezTo>
                    <a:cubicBezTo>
                      <a:pt x="17" y="4"/>
                      <a:pt x="18" y="5"/>
                      <a:pt x="18" y="5"/>
                    </a:cubicBezTo>
                    <a:cubicBezTo>
                      <a:pt x="18" y="5"/>
                      <a:pt x="18" y="6"/>
                      <a:pt x="18" y="6"/>
                    </a:cubicBezTo>
                    <a:cubicBezTo>
                      <a:pt x="18" y="6"/>
                      <a:pt x="18" y="6"/>
                      <a:pt x="18" y="6"/>
                    </a:cubicBezTo>
                    <a:cubicBezTo>
                      <a:pt x="19" y="7"/>
                      <a:pt x="20" y="7"/>
                      <a:pt x="20" y="7"/>
                    </a:cubicBezTo>
                    <a:cubicBezTo>
                      <a:pt x="21" y="7"/>
                      <a:pt x="21" y="7"/>
                      <a:pt x="21" y="7"/>
                    </a:cubicBezTo>
                    <a:cubicBezTo>
                      <a:pt x="21" y="7"/>
                      <a:pt x="21" y="7"/>
                      <a:pt x="21" y="7"/>
                    </a:cubicBezTo>
                    <a:cubicBezTo>
                      <a:pt x="22" y="8"/>
                      <a:pt x="22" y="8"/>
                      <a:pt x="21" y="8"/>
                    </a:cubicBezTo>
                    <a:cubicBezTo>
                      <a:pt x="21" y="8"/>
                      <a:pt x="20" y="8"/>
                      <a:pt x="20" y="9"/>
                    </a:cubicBezTo>
                    <a:cubicBezTo>
                      <a:pt x="20" y="9"/>
                      <a:pt x="20" y="9"/>
                      <a:pt x="20" y="9"/>
                    </a:cubicBezTo>
                    <a:cubicBezTo>
                      <a:pt x="21" y="9"/>
                      <a:pt x="23" y="9"/>
                      <a:pt x="24" y="9"/>
                    </a:cubicBezTo>
                    <a:cubicBezTo>
                      <a:pt x="24" y="9"/>
                      <a:pt x="25" y="9"/>
                      <a:pt x="26" y="9"/>
                    </a:cubicBezTo>
                    <a:cubicBezTo>
                      <a:pt x="26" y="9"/>
                      <a:pt x="26" y="9"/>
                      <a:pt x="27" y="9"/>
                    </a:cubicBezTo>
                    <a:cubicBezTo>
                      <a:pt x="27" y="9"/>
                      <a:pt x="26" y="9"/>
                      <a:pt x="26" y="9"/>
                    </a:cubicBezTo>
                    <a:cubicBezTo>
                      <a:pt x="26" y="9"/>
                      <a:pt x="26" y="9"/>
                      <a:pt x="26" y="9"/>
                    </a:cubicBezTo>
                    <a:cubicBezTo>
                      <a:pt x="26"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9" y="9"/>
                      <a:pt x="29" y="9"/>
                    </a:cubicBezTo>
                    <a:cubicBezTo>
                      <a:pt x="29" y="9"/>
                      <a:pt x="30" y="8"/>
                      <a:pt x="30" y="8"/>
                    </a:cubicBezTo>
                    <a:close/>
                    <a:moveTo>
                      <a:pt x="10" y="11"/>
                    </a:moveTo>
                    <a:cubicBezTo>
                      <a:pt x="10" y="11"/>
                      <a:pt x="10" y="11"/>
                      <a:pt x="11" y="11"/>
                    </a:cubicBezTo>
                    <a:cubicBezTo>
                      <a:pt x="10" y="11"/>
                      <a:pt x="10" y="11"/>
                      <a:pt x="10" y="11"/>
                    </a:cubicBezTo>
                    <a:cubicBezTo>
                      <a:pt x="10" y="11"/>
                      <a:pt x="10" y="11"/>
                      <a:pt x="10" y="11"/>
                    </a:cubicBezTo>
                    <a:close/>
                    <a:moveTo>
                      <a:pt x="16" y="6"/>
                    </a:moveTo>
                    <a:cubicBezTo>
                      <a:pt x="16" y="6"/>
                      <a:pt x="16" y="6"/>
                      <a:pt x="16" y="6"/>
                    </a:cubicBezTo>
                    <a:cubicBezTo>
                      <a:pt x="16" y="6"/>
                      <a:pt x="16" y="6"/>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24" name="Freeform 97"/>
              <p:cNvSpPr/>
              <p:nvPr/>
            </p:nvSpPr>
            <p:spPr bwMode="auto">
              <a:xfrm>
                <a:off x="3284" y="2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25" name="Freeform 98"/>
              <p:cNvSpPr/>
              <p:nvPr/>
            </p:nvSpPr>
            <p:spPr bwMode="auto">
              <a:xfrm>
                <a:off x="3261" y="2164"/>
                <a:ext cx="2" cy="4"/>
              </a:xfrm>
              <a:custGeom>
                <a:avLst/>
                <a:gdLst>
                  <a:gd name="T0" fmla="*/ 1 w 1"/>
                  <a:gd name="T1" fmla="*/ 2 h 2"/>
                  <a:gd name="T2" fmla="*/ 1 w 1"/>
                  <a:gd name="T3" fmla="*/ 1 h 2"/>
                  <a:gd name="T4" fmla="*/ 1 w 1"/>
                  <a:gd name="T5" fmla="*/ 1 h 2"/>
                  <a:gd name="T6" fmla="*/ 0 w 1"/>
                  <a:gd name="T7" fmla="*/ 1 h 2"/>
                  <a:gd name="T8" fmla="*/ 1 w 1"/>
                  <a:gd name="T9" fmla="*/ 1 h 2"/>
                  <a:gd name="T10" fmla="*/ 1 w 1"/>
                  <a:gd name="T11" fmla="*/ 2 h 2"/>
                  <a:gd name="T12" fmla="*/ 1 w 1"/>
                  <a:gd name="T13" fmla="*/ 2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1"/>
                      <a:pt x="1" y="1"/>
                    </a:cubicBezTo>
                    <a:cubicBezTo>
                      <a:pt x="1" y="1"/>
                      <a:pt x="1" y="1"/>
                      <a:pt x="1" y="1"/>
                    </a:cubicBezTo>
                    <a:cubicBezTo>
                      <a:pt x="1" y="0"/>
                      <a:pt x="0" y="1"/>
                      <a:pt x="0" y="1"/>
                    </a:cubicBezTo>
                    <a:cubicBezTo>
                      <a:pt x="0" y="1"/>
                      <a:pt x="1" y="1"/>
                      <a:pt x="1" y="1"/>
                    </a:cubicBezTo>
                    <a:cubicBezTo>
                      <a:pt x="1" y="2"/>
                      <a:pt x="1" y="2"/>
                      <a:pt x="1"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26" name="Freeform 99"/>
              <p:cNvSpPr/>
              <p:nvPr/>
            </p:nvSpPr>
            <p:spPr bwMode="auto">
              <a:xfrm>
                <a:off x="3266" y="21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27" name="Freeform 100"/>
              <p:cNvSpPr/>
              <p:nvPr/>
            </p:nvSpPr>
            <p:spPr bwMode="auto">
              <a:xfrm>
                <a:off x="3815" y="23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28" name="Freeform 101"/>
              <p:cNvSpPr/>
              <p:nvPr/>
            </p:nvSpPr>
            <p:spPr bwMode="auto">
              <a:xfrm>
                <a:off x="4033" y="2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29" name="Freeform 102"/>
              <p:cNvSpPr/>
              <p:nvPr/>
            </p:nvSpPr>
            <p:spPr bwMode="auto">
              <a:xfrm>
                <a:off x="3682" y="2275"/>
                <a:ext cx="3" cy="3"/>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30" name="Freeform 103"/>
              <p:cNvSpPr/>
              <p:nvPr/>
            </p:nvSpPr>
            <p:spPr bwMode="auto">
              <a:xfrm>
                <a:off x="3820" y="2301"/>
                <a:ext cx="5" cy="3"/>
              </a:xfrm>
              <a:custGeom>
                <a:avLst/>
                <a:gdLst>
                  <a:gd name="T0" fmla="*/ 1 w 2"/>
                  <a:gd name="T1" fmla="*/ 0 h 1"/>
                  <a:gd name="T2" fmla="*/ 1 w 2"/>
                  <a:gd name="T3" fmla="*/ 1 h 1"/>
                  <a:gd name="T4" fmla="*/ 0 w 2"/>
                  <a:gd name="T5" fmla="*/ 1 h 1"/>
                  <a:gd name="T6" fmla="*/ 0 w 2"/>
                  <a:gd name="T7" fmla="*/ 1 h 1"/>
                  <a:gd name="T8" fmla="*/ 1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1" y="1"/>
                      <a:pt x="1" y="1"/>
                    </a:cubicBezTo>
                    <a:cubicBezTo>
                      <a:pt x="1" y="1"/>
                      <a:pt x="1" y="1"/>
                      <a:pt x="0" y="1"/>
                    </a:cubicBezTo>
                    <a:cubicBezTo>
                      <a:pt x="0" y="1"/>
                      <a:pt x="0" y="1"/>
                      <a:pt x="0" y="1"/>
                    </a:cubicBezTo>
                    <a:cubicBezTo>
                      <a:pt x="1" y="1"/>
                      <a:pt x="1" y="1"/>
                      <a:pt x="1" y="1"/>
                    </a:cubicBezTo>
                    <a:cubicBezTo>
                      <a:pt x="1"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31" name="Freeform 104"/>
              <p:cNvSpPr/>
              <p:nvPr/>
            </p:nvSpPr>
            <p:spPr bwMode="auto">
              <a:xfrm>
                <a:off x="4355" y="2175"/>
                <a:ext cx="3" cy="3"/>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32" name="Freeform 105"/>
              <p:cNvSpPr/>
              <p:nvPr/>
            </p:nvSpPr>
            <p:spPr bwMode="auto">
              <a:xfrm>
                <a:off x="4206" y="2166"/>
                <a:ext cx="0" cy="2"/>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33" name="Freeform 106"/>
              <p:cNvSpPr/>
              <p:nvPr/>
            </p:nvSpPr>
            <p:spPr bwMode="auto">
              <a:xfrm>
                <a:off x="4282" y="2261"/>
                <a:ext cx="14" cy="26"/>
              </a:xfrm>
              <a:custGeom>
                <a:avLst/>
                <a:gdLst>
                  <a:gd name="T0" fmla="*/ 6 w 6"/>
                  <a:gd name="T1" fmla="*/ 7 h 11"/>
                  <a:gd name="T2" fmla="*/ 5 w 6"/>
                  <a:gd name="T3" fmla="*/ 5 h 11"/>
                  <a:gd name="T4" fmla="*/ 4 w 6"/>
                  <a:gd name="T5" fmla="*/ 3 h 11"/>
                  <a:gd name="T6" fmla="*/ 3 w 6"/>
                  <a:gd name="T7" fmla="*/ 1 h 11"/>
                  <a:gd name="T8" fmla="*/ 2 w 6"/>
                  <a:gd name="T9" fmla="*/ 0 h 11"/>
                  <a:gd name="T10" fmla="*/ 2 w 6"/>
                  <a:gd name="T11" fmla="*/ 1 h 11"/>
                  <a:gd name="T12" fmla="*/ 2 w 6"/>
                  <a:gd name="T13" fmla="*/ 0 h 11"/>
                  <a:gd name="T14" fmla="*/ 1 w 6"/>
                  <a:gd name="T15" fmla="*/ 0 h 11"/>
                  <a:gd name="T16" fmla="*/ 2 w 6"/>
                  <a:gd name="T17" fmla="*/ 1 h 11"/>
                  <a:gd name="T18" fmla="*/ 2 w 6"/>
                  <a:gd name="T19" fmla="*/ 1 h 11"/>
                  <a:gd name="T20" fmla="*/ 3 w 6"/>
                  <a:gd name="T21" fmla="*/ 1 h 11"/>
                  <a:gd name="T22" fmla="*/ 2 w 6"/>
                  <a:gd name="T23" fmla="*/ 1 h 11"/>
                  <a:gd name="T24" fmla="*/ 2 w 6"/>
                  <a:gd name="T25" fmla="*/ 1 h 11"/>
                  <a:gd name="T26" fmla="*/ 2 w 6"/>
                  <a:gd name="T27" fmla="*/ 1 h 11"/>
                  <a:gd name="T28" fmla="*/ 1 w 6"/>
                  <a:gd name="T29" fmla="*/ 1 h 11"/>
                  <a:gd name="T30" fmla="*/ 2 w 6"/>
                  <a:gd name="T31" fmla="*/ 1 h 11"/>
                  <a:gd name="T32" fmla="*/ 1 w 6"/>
                  <a:gd name="T33" fmla="*/ 2 h 11"/>
                  <a:gd name="T34" fmla="*/ 1 w 6"/>
                  <a:gd name="T35" fmla="*/ 3 h 11"/>
                  <a:gd name="T36" fmla="*/ 1 w 6"/>
                  <a:gd name="T37" fmla="*/ 4 h 11"/>
                  <a:gd name="T38" fmla="*/ 0 w 6"/>
                  <a:gd name="T39" fmla="*/ 5 h 11"/>
                  <a:gd name="T40" fmla="*/ 0 w 6"/>
                  <a:gd name="T41" fmla="*/ 5 h 11"/>
                  <a:gd name="T42" fmla="*/ 0 w 6"/>
                  <a:gd name="T43" fmla="*/ 5 h 11"/>
                  <a:gd name="T44" fmla="*/ 1 w 6"/>
                  <a:gd name="T45" fmla="*/ 7 h 11"/>
                  <a:gd name="T46" fmla="*/ 1 w 6"/>
                  <a:gd name="T47" fmla="*/ 10 h 11"/>
                  <a:gd name="T48" fmla="*/ 2 w 6"/>
                  <a:gd name="T49" fmla="*/ 11 h 11"/>
                  <a:gd name="T50" fmla="*/ 3 w 6"/>
                  <a:gd name="T51" fmla="*/ 11 h 11"/>
                  <a:gd name="T52" fmla="*/ 4 w 6"/>
                  <a:gd name="T53" fmla="*/ 10 h 11"/>
                  <a:gd name="T54" fmla="*/ 6 w 6"/>
                  <a:gd name="T55" fmla="*/ 9 h 11"/>
                  <a:gd name="T56" fmla="*/ 6 w 6"/>
                  <a:gd name="T57" fmla="*/ 8 h 11"/>
                  <a:gd name="T58" fmla="*/ 6 w 6"/>
                  <a:gd name="T5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1">
                    <a:moveTo>
                      <a:pt x="6" y="7"/>
                    </a:moveTo>
                    <a:cubicBezTo>
                      <a:pt x="6" y="7"/>
                      <a:pt x="5" y="5"/>
                      <a:pt x="5" y="5"/>
                    </a:cubicBezTo>
                    <a:cubicBezTo>
                      <a:pt x="5" y="4"/>
                      <a:pt x="4" y="3"/>
                      <a:pt x="4" y="3"/>
                    </a:cubicBezTo>
                    <a:cubicBezTo>
                      <a:pt x="3" y="2"/>
                      <a:pt x="3" y="1"/>
                      <a:pt x="3" y="1"/>
                    </a:cubicBezTo>
                    <a:cubicBezTo>
                      <a:pt x="2" y="1"/>
                      <a:pt x="2" y="0"/>
                      <a:pt x="2" y="0"/>
                    </a:cubicBezTo>
                    <a:cubicBezTo>
                      <a:pt x="2" y="0"/>
                      <a:pt x="2" y="1"/>
                      <a:pt x="2" y="1"/>
                    </a:cubicBezTo>
                    <a:cubicBezTo>
                      <a:pt x="2" y="1"/>
                      <a:pt x="2" y="1"/>
                      <a:pt x="2" y="0"/>
                    </a:cubicBezTo>
                    <a:cubicBezTo>
                      <a:pt x="1" y="0"/>
                      <a:pt x="1" y="0"/>
                      <a:pt x="1" y="0"/>
                    </a:cubicBezTo>
                    <a:cubicBezTo>
                      <a:pt x="1" y="0"/>
                      <a:pt x="2" y="1"/>
                      <a:pt x="2" y="1"/>
                    </a:cubicBezTo>
                    <a:cubicBezTo>
                      <a:pt x="2" y="1"/>
                      <a:pt x="2" y="1"/>
                      <a:pt x="2" y="1"/>
                    </a:cubicBezTo>
                    <a:cubicBezTo>
                      <a:pt x="2" y="1"/>
                      <a:pt x="3" y="1"/>
                      <a:pt x="3" y="1"/>
                    </a:cubicBezTo>
                    <a:cubicBezTo>
                      <a:pt x="3" y="1"/>
                      <a:pt x="2" y="1"/>
                      <a:pt x="2" y="1"/>
                    </a:cubicBezTo>
                    <a:cubicBezTo>
                      <a:pt x="2" y="1"/>
                      <a:pt x="2" y="1"/>
                      <a:pt x="2" y="1"/>
                    </a:cubicBezTo>
                    <a:cubicBezTo>
                      <a:pt x="2" y="1"/>
                      <a:pt x="2" y="1"/>
                      <a:pt x="2" y="1"/>
                    </a:cubicBezTo>
                    <a:cubicBezTo>
                      <a:pt x="2" y="1"/>
                      <a:pt x="1" y="1"/>
                      <a:pt x="1" y="1"/>
                    </a:cubicBezTo>
                    <a:cubicBezTo>
                      <a:pt x="1" y="1"/>
                      <a:pt x="2" y="1"/>
                      <a:pt x="2" y="1"/>
                    </a:cubicBezTo>
                    <a:cubicBezTo>
                      <a:pt x="1" y="2"/>
                      <a:pt x="1" y="1"/>
                      <a:pt x="1" y="2"/>
                    </a:cubicBezTo>
                    <a:cubicBezTo>
                      <a:pt x="1" y="2"/>
                      <a:pt x="1" y="2"/>
                      <a:pt x="1" y="3"/>
                    </a:cubicBezTo>
                    <a:cubicBezTo>
                      <a:pt x="1" y="3"/>
                      <a:pt x="1" y="3"/>
                      <a:pt x="1" y="4"/>
                    </a:cubicBezTo>
                    <a:cubicBezTo>
                      <a:pt x="1" y="4"/>
                      <a:pt x="1" y="5"/>
                      <a:pt x="0" y="5"/>
                    </a:cubicBezTo>
                    <a:cubicBezTo>
                      <a:pt x="0" y="5"/>
                      <a:pt x="0" y="5"/>
                      <a:pt x="0" y="5"/>
                    </a:cubicBezTo>
                    <a:cubicBezTo>
                      <a:pt x="0" y="5"/>
                      <a:pt x="0" y="5"/>
                      <a:pt x="0" y="5"/>
                    </a:cubicBezTo>
                    <a:cubicBezTo>
                      <a:pt x="0" y="6"/>
                      <a:pt x="1" y="6"/>
                      <a:pt x="1" y="7"/>
                    </a:cubicBezTo>
                    <a:cubicBezTo>
                      <a:pt x="1" y="8"/>
                      <a:pt x="1" y="9"/>
                      <a:pt x="1" y="10"/>
                    </a:cubicBezTo>
                    <a:cubicBezTo>
                      <a:pt x="1" y="10"/>
                      <a:pt x="1" y="11"/>
                      <a:pt x="2" y="11"/>
                    </a:cubicBezTo>
                    <a:cubicBezTo>
                      <a:pt x="2" y="11"/>
                      <a:pt x="2" y="11"/>
                      <a:pt x="3" y="11"/>
                    </a:cubicBezTo>
                    <a:cubicBezTo>
                      <a:pt x="3" y="11"/>
                      <a:pt x="4" y="11"/>
                      <a:pt x="4" y="10"/>
                    </a:cubicBezTo>
                    <a:cubicBezTo>
                      <a:pt x="4" y="10"/>
                      <a:pt x="5" y="10"/>
                      <a:pt x="6" y="9"/>
                    </a:cubicBezTo>
                    <a:cubicBezTo>
                      <a:pt x="6" y="9"/>
                      <a:pt x="6" y="9"/>
                      <a:pt x="6" y="8"/>
                    </a:cubicBezTo>
                    <a:cubicBezTo>
                      <a:pt x="6" y="8"/>
                      <a:pt x="6" y="7"/>
                      <a:pt x="6"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34" name="Freeform 107"/>
              <p:cNvSpPr/>
              <p:nvPr/>
            </p:nvSpPr>
            <p:spPr bwMode="auto">
              <a:xfrm>
                <a:off x="4282" y="2266"/>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35" name="Freeform 108"/>
              <p:cNvSpPr/>
              <p:nvPr/>
            </p:nvSpPr>
            <p:spPr bwMode="auto">
              <a:xfrm>
                <a:off x="4296" y="2275"/>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36" name="Freeform 109"/>
              <p:cNvSpPr/>
              <p:nvPr/>
            </p:nvSpPr>
            <p:spPr bwMode="auto">
              <a:xfrm>
                <a:off x="4204" y="2166"/>
                <a:ext cx="2" cy="2"/>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37" name="Freeform 110"/>
              <p:cNvSpPr/>
              <p:nvPr/>
            </p:nvSpPr>
            <p:spPr bwMode="auto">
              <a:xfrm>
                <a:off x="4353" y="2175"/>
                <a:ext cx="2" cy="5"/>
              </a:xfrm>
              <a:custGeom>
                <a:avLst/>
                <a:gdLst>
                  <a:gd name="T0" fmla="*/ 0 w 1"/>
                  <a:gd name="T1" fmla="*/ 0 h 2"/>
                  <a:gd name="T2" fmla="*/ 0 w 1"/>
                  <a:gd name="T3" fmla="*/ 1 h 2"/>
                  <a:gd name="T4" fmla="*/ 0 w 1"/>
                  <a:gd name="T5" fmla="*/ 2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1"/>
                      <a:pt x="0" y="1"/>
                      <a:pt x="0" y="1"/>
                    </a:cubicBezTo>
                    <a:cubicBezTo>
                      <a:pt x="0" y="1"/>
                      <a:pt x="0" y="2"/>
                      <a:pt x="0" y="2"/>
                    </a:cubicBezTo>
                    <a:cubicBezTo>
                      <a:pt x="0" y="2"/>
                      <a:pt x="0" y="2"/>
                      <a:pt x="0" y="2"/>
                    </a:cubicBezTo>
                    <a:cubicBezTo>
                      <a:pt x="0"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38" name="Freeform 111"/>
              <p:cNvSpPr/>
              <p:nvPr/>
            </p:nvSpPr>
            <p:spPr bwMode="auto">
              <a:xfrm>
                <a:off x="4336" y="2180"/>
                <a:ext cx="0" cy="3"/>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39" name="Freeform 112"/>
              <p:cNvSpPr/>
              <p:nvPr/>
            </p:nvSpPr>
            <p:spPr bwMode="auto">
              <a:xfrm>
                <a:off x="4336" y="2180"/>
                <a:ext cx="0" cy="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40" name="Freeform 113"/>
              <p:cNvSpPr/>
              <p:nvPr/>
            </p:nvSpPr>
            <p:spPr bwMode="auto">
              <a:xfrm>
                <a:off x="4031" y="233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41" name="Freeform 114"/>
              <p:cNvSpPr/>
              <p:nvPr/>
            </p:nvSpPr>
            <p:spPr bwMode="auto">
              <a:xfrm>
                <a:off x="4033" y="23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42" name="Freeform 115"/>
              <p:cNvSpPr>
                <a:spLocks noEditPoints="1"/>
              </p:cNvSpPr>
              <p:nvPr/>
            </p:nvSpPr>
            <p:spPr bwMode="auto">
              <a:xfrm>
                <a:off x="4047" y="2404"/>
                <a:ext cx="45" cy="92"/>
              </a:xfrm>
              <a:custGeom>
                <a:avLst/>
                <a:gdLst>
                  <a:gd name="T0" fmla="*/ 18 w 19"/>
                  <a:gd name="T1" fmla="*/ 6 h 39"/>
                  <a:gd name="T2" fmla="*/ 17 w 19"/>
                  <a:gd name="T3" fmla="*/ 2 h 39"/>
                  <a:gd name="T4" fmla="*/ 16 w 19"/>
                  <a:gd name="T5" fmla="*/ 1 h 39"/>
                  <a:gd name="T6" fmla="*/ 16 w 19"/>
                  <a:gd name="T7" fmla="*/ 0 h 39"/>
                  <a:gd name="T8" fmla="*/ 15 w 19"/>
                  <a:gd name="T9" fmla="*/ 1 h 39"/>
                  <a:gd name="T10" fmla="*/ 15 w 19"/>
                  <a:gd name="T11" fmla="*/ 3 h 39"/>
                  <a:gd name="T12" fmla="*/ 14 w 19"/>
                  <a:gd name="T13" fmla="*/ 4 h 39"/>
                  <a:gd name="T14" fmla="*/ 14 w 19"/>
                  <a:gd name="T15" fmla="*/ 4 h 39"/>
                  <a:gd name="T16" fmla="*/ 13 w 19"/>
                  <a:gd name="T17" fmla="*/ 5 h 39"/>
                  <a:gd name="T18" fmla="*/ 13 w 19"/>
                  <a:gd name="T19" fmla="*/ 4 h 39"/>
                  <a:gd name="T20" fmla="*/ 12 w 19"/>
                  <a:gd name="T21" fmla="*/ 6 h 39"/>
                  <a:gd name="T22" fmla="*/ 12 w 19"/>
                  <a:gd name="T23" fmla="*/ 6 h 39"/>
                  <a:gd name="T24" fmla="*/ 12 w 19"/>
                  <a:gd name="T25" fmla="*/ 7 h 39"/>
                  <a:gd name="T26" fmla="*/ 13 w 19"/>
                  <a:gd name="T27" fmla="*/ 8 h 39"/>
                  <a:gd name="T28" fmla="*/ 12 w 19"/>
                  <a:gd name="T29" fmla="*/ 7 h 39"/>
                  <a:gd name="T30" fmla="*/ 11 w 19"/>
                  <a:gd name="T31" fmla="*/ 8 h 39"/>
                  <a:gd name="T32" fmla="*/ 10 w 19"/>
                  <a:gd name="T33" fmla="*/ 9 h 39"/>
                  <a:gd name="T34" fmla="*/ 10 w 19"/>
                  <a:gd name="T35" fmla="*/ 10 h 39"/>
                  <a:gd name="T36" fmla="*/ 9 w 19"/>
                  <a:gd name="T37" fmla="*/ 9 h 39"/>
                  <a:gd name="T38" fmla="*/ 8 w 19"/>
                  <a:gd name="T39" fmla="*/ 11 h 39"/>
                  <a:gd name="T40" fmla="*/ 8 w 19"/>
                  <a:gd name="T41" fmla="*/ 11 h 39"/>
                  <a:gd name="T42" fmla="*/ 7 w 19"/>
                  <a:gd name="T43" fmla="*/ 11 h 39"/>
                  <a:gd name="T44" fmla="*/ 6 w 19"/>
                  <a:gd name="T45" fmla="*/ 11 h 39"/>
                  <a:gd name="T46" fmla="*/ 5 w 19"/>
                  <a:gd name="T47" fmla="*/ 11 h 39"/>
                  <a:gd name="T48" fmla="*/ 4 w 19"/>
                  <a:gd name="T49" fmla="*/ 12 h 39"/>
                  <a:gd name="T50" fmla="*/ 2 w 19"/>
                  <a:gd name="T51" fmla="*/ 14 h 39"/>
                  <a:gd name="T52" fmla="*/ 1 w 19"/>
                  <a:gd name="T53" fmla="*/ 16 h 39"/>
                  <a:gd name="T54" fmla="*/ 3 w 19"/>
                  <a:gd name="T55" fmla="*/ 21 h 39"/>
                  <a:gd name="T56" fmla="*/ 3 w 19"/>
                  <a:gd name="T57" fmla="*/ 23 h 39"/>
                  <a:gd name="T58" fmla="*/ 2 w 19"/>
                  <a:gd name="T59" fmla="*/ 24 h 39"/>
                  <a:gd name="T60" fmla="*/ 1 w 19"/>
                  <a:gd name="T61" fmla="*/ 26 h 39"/>
                  <a:gd name="T62" fmla="*/ 0 w 19"/>
                  <a:gd name="T63" fmla="*/ 27 h 39"/>
                  <a:gd name="T64" fmla="*/ 0 w 19"/>
                  <a:gd name="T65" fmla="*/ 28 h 39"/>
                  <a:gd name="T66" fmla="*/ 0 w 19"/>
                  <a:gd name="T67" fmla="*/ 29 h 39"/>
                  <a:gd name="T68" fmla="*/ 1 w 19"/>
                  <a:gd name="T69" fmla="*/ 33 h 39"/>
                  <a:gd name="T70" fmla="*/ 1 w 19"/>
                  <a:gd name="T71" fmla="*/ 34 h 39"/>
                  <a:gd name="T72" fmla="*/ 2 w 19"/>
                  <a:gd name="T73" fmla="*/ 36 h 39"/>
                  <a:gd name="T74" fmla="*/ 6 w 19"/>
                  <a:gd name="T75" fmla="*/ 39 h 39"/>
                  <a:gd name="T76" fmla="*/ 9 w 19"/>
                  <a:gd name="T77" fmla="*/ 37 h 39"/>
                  <a:gd name="T78" fmla="*/ 10 w 19"/>
                  <a:gd name="T79" fmla="*/ 36 h 39"/>
                  <a:gd name="T80" fmla="*/ 14 w 19"/>
                  <a:gd name="T81" fmla="*/ 24 h 39"/>
                  <a:gd name="T82" fmla="*/ 16 w 19"/>
                  <a:gd name="T83" fmla="*/ 16 h 39"/>
                  <a:gd name="T84" fmla="*/ 17 w 19"/>
                  <a:gd name="T85" fmla="*/ 15 h 39"/>
                  <a:gd name="T86" fmla="*/ 17 w 19"/>
                  <a:gd name="T87" fmla="*/ 14 h 39"/>
                  <a:gd name="T88" fmla="*/ 18 w 19"/>
                  <a:gd name="T89" fmla="*/ 12 h 39"/>
                  <a:gd name="T90" fmla="*/ 17 w 19"/>
                  <a:gd name="T91" fmla="*/ 10 h 39"/>
                  <a:gd name="T92" fmla="*/ 18 w 19"/>
                  <a:gd name="T93" fmla="*/ 10 h 39"/>
                  <a:gd name="T94" fmla="*/ 19 w 19"/>
                  <a:gd name="T95" fmla="*/ 9 h 39"/>
                  <a:gd name="T96" fmla="*/ 18 w 19"/>
                  <a:gd name="T97" fmla="*/ 13 h 39"/>
                  <a:gd name="T98" fmla="*/ 18 w 19"/>
                  <a:gd name="T99" fmla="*/ 13 h 39"/>
                  <a:gd name="T100" fmla="*/ 13 w 19"/>
                  <a:gd name="T101" fmla="*/ 4 h 39"/>
                  <a:gd name="T102" fmla="*/ 13 w 19"/>
                  <a:gd name="T103"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 h="39">
                    <a:moveTo>
                      <a:pt x="19" y="7"/>
                    </a:moveTo>
                    <a:cubicBezTo>
                      <a:pt x="19" y="7"/>
                      <a:pt x="19" y="6"/>
                      <a:pt x="18" y="6"/>
                    </a:cubicBezTo>
                    <a:cubicBezTo>
                      <a:pt x="18" y="5"/>
                      <a:pt x="18" y="4"/>
                      <a:pt x="18" y="3"/>
                    </a:cubicBezTo>
                    <a:cubicBezTo>
                      <a:pt x="18" y="3"/>
                      <a:pt x="17" y="3"/>
                      <a:pt x="17" y="2"/>
                    </a:cubicBezTo>
                    <a:cubicBezTo>
                      <a:pt x="17" y="2"/>
                      <a:pt x="17" y="2"/>
                      <a:pt x="17" y="1"/>
                    </a:cubicBezTo>
                    <a:cubicBezTo>
                      <a:pt x="16" y="1"/>
                      <a:pt x="16" y="1"/>
                      <a:pt x="16" y="1"/>
                    </a:cubicBezTo>
                    <a:cubicBezTo>
                      <a:pt x="16" y="1"/>
                      <a:pt x="16" y="1"/>
                      <a:pt x="16" y="1"/>
                    </a:cubicBezTo>
                    <a:cubicBezTo>
                      <a:pt x="16" y="0"/>
                      <a:pt x="16" y="0"/>
                      <a:pt x="16" y="0"/>
                    </a:cubicBezTo>
                    <a:cubicBezTo>
                      <a:pt x="16" y="0"/>
                      <a:pt x="15" y="1"/>
                      <a:pt x="15" y="1"/>
                    </a:cubicBezTo>
                    <a:cubicBezTo>
                      <a:pt x="15" y="1"/>
                      <a:pt x="15" y="1"/>
                      <a:pt x="15" y="1"/>
                    </a:cubicBezTo>
                    <a:cubicBezTo>
                      <a:pt x="15" y="2"/>
                      <a:pt x="15" y="2"/>
                      <a:pt x="15" y="2"/>
                    </a:cubicBezTo>
                    <a:cubicBezTo>
                      <a:pt x="15" y="3"/>
                      <a:pt x="15" y="3"/>
                      <a:pt x="15" y="3"/>
                    </a:cubicBezTo>
                    <a:cubicBezTo>
                      <a:pt x="15" y="4"/>
                      <a:pt x="15" y="4"/>
                      <a:pt x="15" y="4"/>
                    </a:cubicBezTo>
                    <a:cubicBezTo>
                      <a:pt x="14" y="4"/>
                      <a:pt x="14" y="4"/>
                      <a:pt x="14" y="4"/>
                    </a:cubicBezTo>
                    <a:cubicBezTo>
                      <a:pt x="14" y="4"/>
                      <a:pt x="14" y="4"/>
                      <a:pt x="14" y="4"/>
                    </a:cubicBezTo>
                    <a:cubicBezTo>
                      <a:pt x="14" y="4"/>
                      <a:pt x="14" y="4"/>
                      <a:pt x="14" y="4"/>
                    </a:cubicBezTo>
                    <a:cubicBezTo>
                      <a:pt x="13" y="5"/>
                      <a:pt x="13" y="5"/>
                      <a:pt x="13" y="5"/>
                    </a:cubicBezTo>
                    <a:cubicBezTo>
                      <a:pt x="13" y="5"/>
                      <a:pt x="13" y="5"/>
                      <a:pt x="13" y="5"/>
                    </a:cubicBezTo>
                    <a:cubicBezTo>
                      <a:pt x="13" y="5"/>
                      <a:pt x="13" y="5"/>
                      <a:pt x="13" y="5"/>
                    </a:cubicBezTo>
                    <a:cubicBezTo>
                      <a:pt x="13" y="4"/>
                      <a:pt x="13" y="4"/>
                      <a:pt x="13" y="4"/>
                    </a:cubicBezTo>
                    <a:cubicBezTo>
                      <a:pt x="12" y="5"/>
                      <a:pt x="13" y="6"/>
                      <a:pt x="13" y="6"/>
                    </a:cubicBezTo>
                    <a:cubicBezTo>
                      <a:pt x="13" y="6"/>
                      <a:pt x="13" y="6"/>
                      <a:pt x="12" y="6"/>
                    </a:cubicBezTo>
                    <a:cubicBezTo>
                      <a:pt x="12" y="6"/>
                      <a:pt x="13" y="6"/>
                      <a:pt x="12" y="6"/>
                    </a:cubicBezTo>
                    <a:cubicBezTo>
                      <a:pt x="12" y="6"/>
                      <a:pt x="12" y="6"/>
                      <a:pt x="12" y="6"/>
                    </a:cubicBezTo>
                    <a:cubicBezTo>
                      <a:pt x="12" y="7"/>
                      <a:pt x="12" y="7"/>
                      <a:pt x="12" y="7"/>
                    </a:cubicBezTo>
                    <a:cubicBezTo>
                      <a:pt x="12" y="7"/>
                      <a:pt x="12" y="7"/>
                      <a:pt x="12" y="7"/>
                    </a:cubicBezTo>
                    <a:cubicBezTo>
                      <a:pt x="13" y="7"/>
                      <a:pt x="13" y="8"/>
                      <a:pt x="13" y="8"/>
                    </a:cubicBezTo>
                    <a:cubicBezTo>
                      <a:pt x="13" y="8"/>
                      <a:pt x="13" y="8"/>
                      <a:pt x="13" y="8"/>
                    </a:cubicBezTo>
                    <a:cubicBezTo>
                      <a:pt x="12" y="7"/>
                      <a:pt x="12" y="8"/>
                      <a:pt x="12" y="7"/>
                    </a:cubicBezTo>
                    <a:cubicBezTo>
                      <a:pt x="12" y="8"/>
                      <a:pt x="12" y="7"/>
                      <a:pt x="12" y="7"/>
                    </a:cubicBezTo>
                    <a:cubicBezTo>
                      <a:pt x="12" y="7"/>
                      <a:pt x="11" y="8"/>
                      <a:pt x="11" y="8"/>
                    </a:cubicBezTo>
                    <a:cubicBezTo>
                      <a:pt x="11" y="8"/>
                      <a:pt x="11" y="8"/>
                      <a:pt x="11" y="8"/>
                    </a:cubicBezTo>
                    <a:cubicBezTo>
                      <a:pt x="11" y="8"/>
                      <a:pt x="11" y="8"/>
                      <a:pt x="11" y="8"/>
                    </a:cubicBezTo>
                    <a:cubicBezTo>
                      <a:pt x="11" y="8"/>
                      <a:pt x="10" y="9"/>
                      <a:pt x="10" y="9"/>
                    </a:cubicBezTo>
                    <a:cubicBezTo>
                      <a:pt x="10" y="9"/>
                      <a:pt x="10" y="10"/>
                      <a:pt x="11" y="10"/>
                    </a:cubicBezTo>
                    <a:cubicBezTo>
                      <a:pt x="10" y="10"/>
                      <a:pt x="10" y="10"/>
                      <a:pt x="10" y="10"/>
                    </a:cubicBezTo>
                    <a:cubicBezTo>
                      <a:pt x="10" y="10"/>
                      <a:pt x="10" y="9"/>
                      <a:pt x="10" y="9"/>
                    </a:cubicBezTo>
                    <a:cubicBezTo>
                      <a:pt x="10" y="9"/>
                      <a:pt x="9" y="9"/>
                      <a:pt x="9" y="9"/>
                    </a:cubicBezTo>
                    <a:cubicBezTo>
                      <a:pt x="9" y="10"/>
                      <a:pt x="8" y="10"/>
                      <a:pt x="8" y="10"/>
                    </a:cubicBezTo>
                    <a:cubicBezTo>
                      <a:pt x="8" y="10"/>
                      <a:pt x="8" y="11"/>
                      <a:pt x="8" y="11"/>
                    </a:cubicBezTo>
                    <a:cubicBezTo>
                      <a:pt x="8" y="11"/>
                      <a:pt x="8" y="11"/>
                      <a:pt x="8" y="11"/>
                    </a:cubicBezTo>
                    <a:cubicBezTo>
                      <a:pt x="8" y="11"/>
                      <a:pt x="8" y="11"/>
                      <a:pt x="8" y="11"/>
                    </a:cubicBezTo>
                    <a:cubicBezTo>
                      <a:pt x="8" y="11"/>
                      <a:pt x="8" y="11"/>
                      <a:pt x="8" y="11"/>
                    </a:cubicBezTo>
                    <a:cubicBezTo>
                      <a:pt x="8" y="10"/>
                      <a:pt x="7" y="11"/>
                      <a:pt x="7" y="11"/>
                    </a:cubicBezTo>
                    <a:cubicBezTo>
                      <a:pt x="7" y="11"/>
                      <a:pt x="7" y="11"/>
                      <a:pt x="7" y="11"/>
                    </a:cubicBezTo>
                    <a:cubicBezTo>
                      <a:pt x="7" y="11"/>
                      <a:pt x="6" y="11"/>
                      <a:pt x="6" y="11"/>
                    </a:cubicBezTo>
                    <a:cubicBezTo>
                      <a:pt x="6" y="11"/>
                      <a:pt x="6" y="11"/>
                      <a:pt x="6" y="11"/>
                    </a:cubicBezTo>
                    <a:cubicBezTo>
                      <a:pt x="5" y="11"/>
                      <a:pt x="5" y="11"/>
                      <a:pt x="5" y="11"/>
                    </a:cubicBezTo>
                    <a:cubicBezTo>
                      <a:pt x="5" y="11"/>
                      <a:pt x="5" y="11"/>
                      <a:pt x="5" y="11"/>
                    </a:cubicBezTo>
                    <a:cubicBezTo>
                      <a:pt x="4" y="11"/>
                      <a:pt x="4" y="12"/>
                      <a:pt x="4" y="12"/>
                    </a:cubicBezTo>
                    <a:cubicBezTo>
                      <a:pt x="4" y="12"/>
                      <a:pt x="3" y="12"/>
                      <a:pt x="3" y="12"/>
                    </a:cubicBezTo>
                    <a:cubicBezTo>
                      <a:pt x="3" y="12"/>
                      <a:pt x="3" y="13"/>
                      <a:pt x="2" y="14"/>
                    </a:cubicBezTo>
                    <a:cubicBezTo>
                      <a:pt x="2" y="14"/>
                      <a:pt x="2" y="15"/>
                      <a:pt x="2" y="15"/>
                    </a:cubicBezTo>
                    <a:cubicBezTo>
                      <a:pt x="2" y="15"/>
                      <a:pt x="1" y="16"/>
                      <a:pt x="1" y="16"/>
                    </a:cubicBezTo>
                    <a:cubicBezTo>
                      <a:pt x="2" y="17"/>
                      <a:pt x="2" y="18"/>
                      <a:pt x="2" y="19"/>
                    </a:cubicBezTo>
                    <a:cubicBezTo>
                      <a:pt x="2" y="19"/>
                      <a:pt x="2" y="20"/>
                      <a:pt x="3" y="21"/>
                    </a:cubicBezTo>
                    <a:cubicBezTo>
                      <a:pt x="3" y="21"/>
                      <a:pt x="3" y="21"/>
                      <a:pt x="3" y="22"/>
                    </a:cubicBezTo>
                    <a:cubicBezTo>
                      <a:pt x="3" y="22"/>
                      <a:pt x="3" y="23"/>
                      <a:pt x="3" y="23"/>
                    </a:cubicBezTo>
                    <a:cubicBezTo>
                      <a:pt x="2" y="23"/>
                      <a:pt x="2" y="24"/>
                      <a:pt x="2" y="24"/>
                    </a:cubicBezTo>
                    <a:cubicBezTo>
                      <a:pt x="2" y="24"/>
                      <a:pt x="2" y="24"/>
                      <a:pt x="2" y="24"/>
                    </a:cubicBezTo>
                    <a:cubicBezTo>
                      <a:pt x="2" y="24"/>
                      <a:pt x="2" y="25"/>
                      <a:pt x="2" y="25"/>
                    </a:cubicBezTo>
                    <a:cubicBezTo>
                      <a:pt x="1" y="25"/>
                      <a:pt x="1" y="26"/>
                      <a:pt x="1" y="26"/>
                    </a:cubicBezTo>
                    <a:cubicBezTo>
                      <a:pt x="1" y="26"/>
                      <a:pt x="0" y="26"/>
                      <a:pt x="0" y="27"/>
                    </a:cubicBezTo>
                    <a:cubicBezTo>
                      <a:pt x="0" y="27"/>
                      <a:pt x="0" y="27"/>
                      <a:pt x="0" y="27"/>
                    </a:cubicBezTo>
                    <a:cubicBezTo>
                      <a:pt x="0" y="27"/>
                      <a:pt x="0" y="27"/>
                      <a:pt x="0" y="27"/>
                    </a:cubicBezTo>
                    <a:cubicBezTo>
                      <a:pt x="0" y="28"/>
                      <a:pt x="0" y="28"/>
                      <a:pt x="0" y="28"/>
                    </a:cubicBezTo>
                    <a:cubicBezTo>
                      <a:pt x="0" y="28"/>
                      <a:pt x="0" y="28"/>
                      <a:pt x="0" y="28"/>
                    </a:cubicBezTo>
                    <a:cubicBezTo>
                      <a:pt x="0" y="28"/>
                      <a:pt x="0" y="29"/>
                      <a:pt x="0" y="29"/>
                    </a:cubicBezTo>
                    <a:cubicBezTo>
                      <a:pt x="0" y="30"/>
                      <a:pt x="0" y="31"/>
                      <a:pt x="1" y="32"/>
                    </a:cubicBezTo>
                    <a:cubicBezTo>
                      <a:pt x="1" y="32"/>
                      <a:pt x="1" y="33"/>
                      <a:pt x="1" y="33"/>
                    </a:cubicBezTo>
                    <a:cubicBezTo>
                      <a:pt x="1" y="33"/>
                      <a:pt x="1" y="33"/>
                      <a:pt x="1" y="33"/>
                    </a:cubicBezTo>
                    <a:cubicBezTo>
                      <a:pt x="1" y="33"/>
                      <a:pt x="1" y="33"/>
                      <a:pt x="1" y="34"/>
                    </a:cubicBezTo>
                    <a:cubicBezTo>
                      <a:pt x="1" y="34"/>
                      <a:pt x="1" y="35"/>
                      <a:pt x="1" y="35"/>
                    </a:cubicBezTo>
                    <a:cubicBezTo>
                      <a:pt x="1" y="36"/>
                      <a:pt x="1" y="36"/>
                      <a:pt x="2" y="36"/>
                    </a:cubicBezTo>
                    <a:cubicBezTo>
                      <a:pt x="2" y="37"/>
                      <a:pt x="2" y="37"/>
                      <a:pt x="2" y="37"/>
                    </a:cubicBezTo>
                    <a:cubicBezTo>
                      <a:pt x="3" y="38"/>
                      <a:pt x="4" y="39"/>
                      <a:pt x="6" y="39"/>
                    </a:cubicBezTo>
                    <a:cubicBezTo>
                      <a:pt x="6" y="38"/>
                      <a:pt x="7" y="38"/>
                      <a:pt x="8" y="38"/>
                    </a:cubicBezTo>
                    <a:cubicBezTo>
                      <a:pt x="8" y="37"/>
                      <a:pt x="9" y="38"/>
                      <a:pt x="9" y="37"/>
                    </a:cubicBezTo>
                    <a:cubicBezTo>
                      <a:pt x="10" y="37"/>
                      <a:pt x="10" y="37"/>
                      <a:pt x="10" y="37"/>
                    </a:cubicBezTo>
                    <a:cubicBezTo>
                      <a:pt x="10" y="37"/>
                      <a:pt x="10" y="36"/>
                      <a:pt x="10" y="36"/>
                    </a:cubicBezTo>
                    <a:cubicBezTo>
                      <a:pt x="11" y="35"/>
                      <a:pt x="11" y="35"/>
                      <a:pt x="11" y="34"/>
                    </a:cubicBezTo>
                    <a:cubicBezTo>
                      <a:pt x="14" y="24"/>
                      <a:pt x="14" y="24"/>
                      <a:pt x="14" y="24"/>
                    </a:cubicBezTo>
                    <a:cubicBezTo>
                      <a:pt x="15" y="22"/>
                      <a:pt x="15" y="21"/>
                      <a:pt x="16" y="19"/>
                    </a:cubicBezTo>
                    <a:cubicBezTo>
                      <a:pt x="16" y="18"/>
                      <a:pt x="16" y="17"/>
                      <a:pt x="16" y="16"/>
                    </a:cubicBezTo>
                    <a:cubicBezTo>
                      <a:pt x="17" y="16"/>
                      <a:pt x="17" y="16"/>
                      <a:pt x="17" y="15"/>
                    </a:cubicBezTo>
                    <a:cubicBezTo>
                      <a:pt x="17" y="15"/>
                      <a:pt x="16" y="15"/>
                      <a:pt x="17" y="15"/>
                    </a:cubicBezTo>
                    <a:cubicBezTo>
                      <a:pt x="17" y="15"/>
                      <a:pt x="17" y="14"/>
                      <a:pt x="17" y="14"/>
                    </a:cubicBezTo>
                    <a:cubicBezTo>
                      <a:pt x="17" y="14"/>
                      <a:pt x="18" y="14"/>
                      <a:pt x="17" y="14"/>
                    </a:cubicBezTo>
                    <a:cubicBezTo>
                      <a:pt x="17" y="13"/>
                      <a:pt x="17" y="13"/>
                      <a:pt x="17" y="13"/>
                    </a:cubicBezTo>
                    <a:cubicBezTo>
                      <a:pt x="17" y="13"/>
                      <a:pt x="18" y="12"/>
                      <a:pt x="18" y="12"/>
                    </a:cubicBezTo>
                    <a:cubicBezTo>
                      <a:pt x="17" y="12"/>
                      <a:pt x="17" y="12"/>
                      <a:pt x="17" y="11"/>
                    </a:cubicBezTo>
                    <a:cubicBezTo>
                      <a:pt x="17" y="11"/>
                      <a:pt x="17" y="11"/>
                      <a:pt x="17" y="10"/>
                    </a:cubicBezTo>
                    <a:cubicBezTo>
                      <a:pt x="17" y="10"/>
                      <a:pt x="17" y="10"/>
                      <a:pt x="17" y="10"/>
                    </a:cubicBezTo>
                    <a:cubicBezTo>
                      <a:pt x="18" y="9"/>
                      <a:pt x="18" y="10"/>
                      <a:pt x="18" y="10"/>
                    </a:cubicBezTo>
                    <a:cubicBezTo>
                      <a:pt x="18" y="11"/>
                      <a:pt x="19" y="11"/>
                      <a:pt x="19" y="11"/>
                    </a:cubicBezTo>
                    <a:cubicBezTo>
                      <a:pt x="19" y="10"/>
                      <a:pt x="19" y="10"/>
                      <a:pt x="19" y="9"/>
                    </a:cubicBezTo>
                    <a:cubicBezTo>
                      <a:pt x="19" y="9"/>
                      <a:pt x="19" y="8"/>
                      <a:pt x="19" y="7"/>
                    </a:cubicBezTo>
                    <a:close/>
                    <a:moveTo>
                      <a:pt x="18" y="13"/>
                    </a:moveTo>
                    <a:cubicBezTo>
                      <a:pt x="18" y="14"/>
                      <a:pt x="18" y="14"/>
                      <a:pt x="18" y="14"/>
                    </a:cubicBezTo>
                    <a:cubicBezTo>
                      <a:pt x="18" y="14"/>
                      <a:pt x="18" y="14"/>
                      <a:pt x="18" y="13"/>
                    </a:cubicBezTo>
                    <a:close/>
                    <a:moveTo>
                      <a:pt x="13" y="4"/>
                    </a:moveTo>
                    <a:cubicBezTo>
                      <a:pt x="14" y="4"/>
                      <a:pt x="14" y="4"/>
                      <a:pt x="13" y="4"/>
                    </a:cubicBezTo>
                    <a:cubicBezTo>
                      <a:pt x="13" y="3"/>
                      <a:pt x="13" y="4"/>
                      <a:pt x="13" y="4"/>
                    </a:cubicBezTo>
                    <a:cubicBezTo>
                      <a:pt x="13" y="4"/>
                      <a:pt x="13" y="4"/>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43" name="Freeform 116"/>
              <p:cNvSpPr/>
              <p:nvPr/>
            </p:nvSpPr>
            <p:spPr bwMode="auto">
              <a:xfrm>
                <a:off x="3607" y="1812"/>
                <a:ext cx="71" cy="33"/>
              </a:xfrm>
              <a:custGeom>
                <a:avLst/>
                <a:gdLst>
                  <a:gd name="T0" fmla="*/ 25 w 30"/>
                  <a:gd name="T1" fmla="*/ 10 h 14"/>
                  <a:gd name="T2" fmla="*/ 26 w 30"/>
                  <a:gd name="T3" fmla="*/ 11 h 14"/>
                  <a:gd name="T4" fmla="*/ 28 w 30"/>
                  <a:gd name="T5" fmla="*/ 9 h 14"/>
                  <a:gd name="T6" fmla="*/ 28 w 30"/>
                  <a:gd name="T7" fmla="*/ 8 h 14"/>
                  <a:gd name="T8" fmla="*/ 29 w 30"/>
                  <a:gd name="T9" fmla="*/ 8 h 14"/>
                  <a:gd name="T10" fmla="*/ 29 w 30"/>
                  <a:gd name="T11" fmla="*/ 7 h 14"/>
                  <a:gd name="T12" fmla="*/ 30 w 30"/>
                  <a:gd name="T13" fmla="*/ 7 h 14"/>
                  <a:gd name="T14" fmla="*/ 30 w 30"/>
                  <a:gd name="T15" fmla="*/ 6 h 14"/>
                  <a:gd name="T16" fmla="*/ 30 w 30"/>
                  <a:gd name="T17" fmla="*/ 6 h 14"/>
                  <a:gd name="T18" fmla="*/ 29 w 30"/>
                  <a:gd name="T19" fmla="*/ 5 h 14"/>
                  <a:gd name="T20" fmla="*/ 28 w 30"/>
                  <a:gd name="T21" fmla="*/ 5 h 14"/>
                  <a:gd name="T22" fmla="*/ 28 w 30"/>
                  <a:gd name="T23" fmla="*/ 4 h 14"/>
                  <a:gd name="T24" fmla="*/ 27 w 30"/>
                  <a:gd name="T25" fmla="*/ 3 h 14"/>
                  <a:gd name="T26" fmla="*/ 27 w 30"/>
                  <a:gd name="T27" fmla="*/ 2 h 14"/>
                  <a:gd name="T28" fmla="*/ 25 w 30"/>
                  <a:gd name="T29" fmla="*/ 2 h 14"/>
                  <a:gd name="T30" fmla="*/ 24 w 30"/>
                  <a:gd name="T31" fmla="*/ 1 h 14"/>
                  <a:gd name="T32" fmla="*/ 22 w 30"/>
                  <a:gd name="T33" fmla="*/ 2 h 14"/>
                  <a:gd name="T34" fmla="*/ 19 w 30"/>
                  <a:gd name="T35" fmla="*/ 3 h 14"/>
                  <a:gd name="T36" fmla="*/ 18 w 30"/>
                  <a:gd name="T37" fmla="*/ 4 h 14"/>
                  <a:gd name="T38" fmla="*/ 14 w 30"/>
                  <a:gd name="T39" fmla="*/ 3 h 14"/>
                  <a:gd name="T40" fmla="*/ 14 w 30"/>
                  <a:gd name="T41" fmla="*/ 4 h 14"/>
                  <a:gd name="T42" fmla="*/ 12 w 30"/>
                  <a:gd name="T43" fmla="*/ 3 h 14"/>
                  <a:gd name="T44" fmla="*/ 12 w 30"/>
                  <a:gd name="T45" fmla="*/ 4 h 14"/>
                  <a:gd name="T46" fmla="*/ 11 w 30"/>
                  <a:gd name="T47" fmla="*/ 4 h 14"/>
                  <a:gd name="T48" fmla="*/ 10 w 30"/>
                  <a:gd name="T49" fmla="*/ 5 h 14"/>
                  <a:gd name="T50" fmla="*/ 9 w 30"/>
                  <a:gd name="T51" fmla="*/ 5 h 14"/>
                  <a:gd name="T52" fmla="*/ 8 w 30"/>
                  <a:gd name="T53" fmla="*/ 4 h 14"/>
                  <a:gd name="T54" fmla="*/ 8 w 30"/>
                  <a:gd name="T55" fmla="*/ 3 h 14"/>
                  <a:gd name="T56" fmla="*/ 6 w 30"/>
                  <a:gd name="T57" fmla="*/ 1 h 14"/>
                  <a:gd name="T58" fmla="*/ 4 w 30"/>
                  <a:gd name="T59" fmla="*/ 2 h 14"/>
                  <a:gd name="T60" fmla="*/ 6 w 30"/>
                  <a:gd name="T61" fmla="*/ 2 h 14"/>
                  <a:gd name="T62" fmla="*/ 5 w 30"/>
                  <a:gd name="T63" fmla="*/ 2 h 14"/>
                  <a:gd name="T64" fmla="*/ 6 w 30"/>
                  <a:gd name="T65" fmla="*/ 4 h 14"/>
                  <a:gd name="T66" fmla="*/ 5 w 30"/>
                  <a:gd name="T67" fmla="*/ 3 h 14"/>
                  <a:gd name="T68" fmla="*/ 3 w 30"/>
                  <a:gd name="T69" fmla="*/ 2 h 14"/>
                  <a:gd name="T70" fmla="*/ 3 w 30"/>
                  <a:gd name="T71" fmla="*/ 3 h 14"/>
                  <a:gd name="T72" fmla="*/ 4 w 30"/>
                  <a:gd name="T73" fmla="*/ 4 h 14"/>
                  <a:gd name="T74" fmla="*/ 2 w 30"/>
                  <a:gd name="T75" fmla="*/ 3 h 14"/>
                  <a:gd name="T76" fmla="*/ 3 w 30"/>
                  <a:gd name="T77" fmla="*/ 4 h 14"/>
                  <a:gd name="T78" fmla="*/ 1 w 30"/>
                  <a:gd name="T79" fmla="*/ 4 h 14"/>
                  <a:gd name="T80" fmla="*/ 2 w 30"/>
                  <a:gd name="T81" fmla="*/ 5 h 14"/>
                  <a:gd name="T82" fmla="*/ 0 w 30"/>
                  <a:gd name="T83" fmla="*/ 5 h 14"/>
                  <a:gd name="T84" fmla="*/ 5 w 30"/>
                  <a:gd name="T85" fmla="*/ 5 h 14"/>
                  <a:gd name="T86" fmla="*/ 7 w 30"/>
                  <a:gd name="T87" fmla="*/ 6 h 14"/>
                  <a:gd name="T88" fmla="*/ 8 w 30"/>
                  <a:gd name="T89" fmla="*/ 7 h 14"/>
                  <a:gd name="T90" fmla="*/ 6 w 30"/>
                  <a:gd name="T91" fmla="*/ 7 h 14"/>
                  <a:gd name="T92" fmla="*/ 5 w 30"/>
                  <a:gd name="T93" fmla="*/ 7 h 14"/>
                  <a:gd name="T94" fmla="*/ 4 w 30"/>
                  <a:gd name="T95" fmla="*/ 8 h 14"/>
                  <a:gd name="T96" fmla="*/ 3 w 30"/>
                  <a:gd name="T97" fmla="*/ 8 h 14"/>
                  <a:gd name="T98" fmla="*/ 3 w 30"/>
                  <a:gd name="T99" fmla="*/ 9 h 14"/>
                  <a:gd name="T100" fmla="*/ 6 w 30"/>
                  <a:gd name="T101" fmla="*/ 9 h 14"/>
                  <a:gd name="T102" fmla="*/ 8 w 30"/>
                  <a:gd name="T103" fmla="*/ 9 h 14"/>
                  <a:gd name="T104" fmla="*/ 7 w 30"/>
                  <a:gd name="T105" fmla="*/ 10 h 14"/>
                  <a:gd name="T106" fmla="*/ 9 w 30"/>
                  <a:gd name="T107" fmla="*/ 10 h 14"/>
                  <a:gd name="T108" fmla="*/ 8 w 30"/>
                  <a:gd name="T109" fmla="*/ 11 h 14"/>
                  <a:gd name="T110" fmla="*/ 5 w 30"/>
                  <a:gd name="T111" fmla="*/ 11 h 14"/>
                  <a:gd name="T112" fmla="*/ 11 w 30"/>
                  <a:gd name="T113" fmla="*/ 13 h 14"/>
                  <a:gd name="T114" fmla="*/ 13 w 30"/>
                  <a:gd name="T115" fmla="*/ 14 h 14"/>
                  <a:gd name="T116" fmla="*/ 17 w 30"/>
                  <a:gd name="T117" fmla="*/ 14 h 14"/>
                  <a:gd name="T118" fmla="*/ 20 w 30"/>
                  <a:gd name="T11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 h="14">
                    <a:moveTo>
                      <a:pt x="22" y="12"/>
                    </a:moveTo>
                    <a:cubicBezTo>
                      <a:pt x="22" y="12"/>
                      <a:pt x="23" y="12"/>
                      <a:pt x="23" y="11"/>
                    </a:cubicBezTo>
                    <a:cubicBezTo>
                      <a:pt x="24" y="11"/>
                      <a:pt x="25" y="11"/>
                      <a:pt x="25" y="10"/>
                    </a:cubicBezTo>
                    <a:cubicBezTo>
                      <a:pt x="25" y="10"/>
                      <a:pt x="25" y="10"/>
                      <a:pt x="25" y="10"/>
                    </a:cubicBezTo>
                    <a:cubicBezTo>
                      <a:pt x="25" y="10"/>
                      <a:pt x="25" y="10"/>
                      <a:pt x="25" y="10"/>
                    </a:cubicBezTo>
                    <a:cubicBezTo>
                      <a:pt x="25" y="11"/>
                      <a:pt x="26" y="11"/>
                      <a:pt x="26" y="11"/>
                    </a:cubicBezTo>
                    <a:cubicBezTo>
                      <a:pt x="26" y="11"/>
                      <a:pt x="26" y="11"/>
                      <a:pt x="26" y="11"/>
                    </a:cubicBezTo>
                    <a:cubicBezTo>
                      <a:pt x="27" y="11"/>
                      <a:pt x="27" y="10"/>
                      <a:pt x="28" y="10"/>
                    </a:cubicBezTo>
                    <a:cubicBezTo>
                      <a:pt x="28" y="10"/>
                      <a:pt x="28" y="9"/>
                      <a:pt x="28" y="9"/>
                    </a:cubicBezTo>
                    <a:cubicBezTo>
                      <a:pt x="28" y="9"/>
                      <a:pt x="28" y="9"/>
                      <a:pt x="28" y="9"/>
                    </a:cubicBezTo>
                    <a:cubicBezTo>
                      <a:pt x="28" y="8"/>
                      <a:pt x="28" y="9"/>
                      <a:pt x="28" y="8"/>
                    </a:cubicBezTo>
                    <a:cubicBezTo>
                      <a:pt x="28" y="8"/>
                      <a:pt x="28" y="8"/>
                      <a:pt x="28" y="8"/>
                    </a:cubicBezTo>
                    <a:cubicBezTo>
                      <a:pt x="28" y="8"/>
                      <a:pt x="28" y="8"/>
                      <a:pt x="28" y="8"/>
                    </a:cubicBezTo>
                    <a:cubicBezTo>
                      <a:pt x="28" y="9"/>
                      <a:pt x="28" y="9"/>
                      <a:pt x="29" y="9"/>
                    </a:cubicBezTo>
                    <a:cubicBezTo>
                      <a:pt x="29" y="9"/>
                      <a:pt x="29" y="8"/>
                      <a:pt x="29" y="8"/>
                    </a:cubicBezTo>
                    <a:cubicBezTo>
                      <a:pt x="29" y="8"/>
                      <a:pt x="29" y="8"/>
                      <a:pt x="29" y="8"/>
                    </a:cubicBezTo>
                    <a:cubicBezTo>
                      <a:pt x="29" y="8"/>
                      <a:pt x="30" y="8"/>
                      <a:pt x="29" y="8"/>
                    </a:cubicBezTo>
                    <a:cubicBezTo>
                      <a:pt x="29" y="7"/>
                      <a:pt x="29" y="7"/>
                      <a:pt x="29" y="7"/>
                    </a:cubicBezTo>
                    <a:cubicBezTo>
                      <a:pt x="29" y="7"/>
                      <a:pt x="29" y="7"/>
                      <a:pt x="28" y="7"/>
                    </a:cubicBezTo>
                    <a:cubicBezTo>
                      <a:pt x="29" y="7"/>
                      <a:pt x="30" y="7"/>
                      <a:pt x="30" y="7"/>
                    </a:cubicBezTo>
                    <a:cubicBezTo>
                      <a:pt x="30" y="7"/>
                      <a:pt x="30" y="7"/>
                      <a:pt x="30" y="7"/>
                    </a:cubicBezTo>
                    <a:cubicBezTo>
                      <a:pt x="30" y="7"/>
                      <a:pt x="30" y="7"/>
                      <a:pt x="30" y="7"/>
                    </a:cubicBezTo>
                    <a:cubicBezTo>
                      <a:pt x="29" y="6"/>
                      <a:pt x="29" y="7"/>
                      <a:pt x="29" y="7"/>
                    </a:cubicBezTo>
                    <a:cubicBezTo>
                      <a:pt x="29" y="6"/>
                      <a:pt x="30" y="6"/>
                      <a:pt x="30" y="6"/>
                    </a:cubicBezTo>
                    <a:cubicBezTo>
                      <a:pt x="30" y="6"/>
                      <a:pt x="29" y="6"/>
                      <a:pt x="29" y="6"/>
                    </a:cubicBezTo>
                    <a:cubicBezTo>
                      <a:pt x="29" y="6"/>
                      <a:pt x="29" y="6"/>
                      <a:pt x="30" y="6"/>
                    </a:cubicBezTo>
                    <a:cubicBezTo>
                      <a:pt x="30" y="6"/>
                      <a:pt x="30" y="6"/>
                      <a:pt x="30" y="6"/>
                    </a:cubicBezTo>
                    <a:cubicBezTo>
                      <a:pt x="30" y="6"/>
                      <a:pt x="30" y="6"/>
                      <a:pt x="30" y="5"/>
                    </a:cubicBezTo>
                    <a:cubicBezTo>
                      <a:pt x="30" y="5"/>
                      <a:pt x="30" y="5"/>
                      <a:pt x="30" y="5"/>
                    </a:cubicBezTo>
                    <a:cubicBezTo>
                      <a:pt x="30" y="5"/>
                      <a:pt x="29" y="5"/>
                      <a:pt x="29" y="5"/>
                    </a:cubicBezTo>
                    <a:cubicBezTo>
                      <a:pt x="29" y="5"/>
                      <a:pt x="29" y="5"/>
                      <a:pt x="28" y="4"/>
                    </a:cubicBezTo>
                    <a:cubicBezTo>
                      <a:pt x="28" y="5"/>
                      <a:pt x="28" y="5"/>
                      <a:pt x="29" y="5"/>
                    </a:cubicBezTo>
                    <a:cubicBezTo>
                      <a:pt x="28" y="4"/>
                      <a:pt x="28" y="5"/>
                      <a:pt x="28" y="5"/>
                    </a:cubicBezTo>
                    <a:cubicBezTo>
                      <a:pt x="28" y="5"/>
                      <a:pt x="28" y="5"/>
                      <a:pt x="28" y="5"/>
                    </a:cubicBezTo>
                    <a:cubicBezTo>
                      <a:pt x="28" y="4"/>
                      <a:pt x="28" y="4"/>
                      <a:pt x="28" y="4"/>
                    </a:cubicBezTo>
                    <a:cubicBezTo>
                      <a:pt x="28" y="4"/>
                      <a:pt x="28" y="4"/>
                      <a:pt x="28" y="4"/>
                    </a:cubicBezTo>
                    <a:cubicBezTo>
                      <a:pt x="27" y="4"/>
                      <a:pt x="26" y="4"/>
                      <a:pt x="27" y="4"/>
                    </a:cubicBezTo>
                    <a:cubicBezTo>
                      <a:pt x="27" y="4"/>
                      <a:pt x="27" y="3"/>
                      <a:pt x="27" y="3"/>
                    </a:cubicBezTo>
                    <a:cubicBezTo>
                      <a:pt x="27" y="3"/>
                      <a:pt x="27" y="3"/>
                      <a:pt x="27" y="3"/>
                    </a:cubicBezTo>
                    <a:cubicBezTo>
                      <a:pt x="26" y="3"/>
                      <a:pt x="26" y="3"/>
                      <a:pt x="26" y="2"/>
                    </a:cubicBezTo>
                    <a:cubicBezTo>
                      <a:pt x="26" y="2"/>
                      <a:pt x="26" y="2"/>
                      <a:pt x="26" y="2"/>
                    </a:cubicBezTo>
                    <a:cubicBezTo>
                      <a:pt x="26" y="2"/>
                      <a:pt x="26" y="2"/>
                      <a:pt x="27" y="2"/>
                    </a:cubicBezTo>
                    <a:cubicBezTo>
                      <a:pt x="27" y="1"/>
                      <a:pt x="27" y="1"/>
                      <a:pt x="28" y="1"/>
                    </a:cubicBezTo>
                    <a:cubicBezTo>
                      <a:pt x="27" y="1"/>
                      <a:pt x="26" y="1"/>
                      <a:pt x="25" y="2"/>
                    </a:cubicBezTo>
                    <a:cubicBezTo>
                      <a:pt x="25" y="2"/>
                      <a:pt x="25" y="2"/>
                      <a:pt x="25" y="2"/>
                    </a:cubicBezTo>
                    <a:cubicBezTo>
                      <a:pt x="25" y="2"/>
                      <a:pt x="25" y="2"/>
                      <a:pt x="24" y="2"/>
                    </a:cubicBezTo>
                    <a:cubicBezTo>
                      <a:pt x="24" y="2"/>
                      <a:pt x="25" y="1"/>
                      <a:pt x="24" y="1"/>
                    </a:cubicBezTo>
                    <a:cubicBezTo>
                      <a:pt x="24" y="1"/>
                      <a:pt x="23" y="1"/>
                      <a:pt x="24" y="1"/>
                    </a:cubicBezTo>
                    <a:cubicBezTo>
                      <a:pt x="23" y="0"/>
                      <a:pt x="23" y="1"/>
                      <a:pt x="23" y="1"/>
                    </a:cubicBezTo>
                    <a:cubicBezTo>
                      <a:pt x="22" y="1"/>
                      <a:pt x="22" y="1"/>
                      <a:pt x="22" y="1"/>
                    </a:cubicBezTo>
                    <a:cubicBezTo>
                      <a:pt x="22" y="1"/>
                      <a:pt x="22" y="2"/>
                      <a:pt x="22" y="2"/>
                    </a:cubicBezTo>
                    <a:cubicBezTo>
                      <a:pt x="22" y="2"/>
                      <a:pt x="22" y="2"/>
                      <a:pt x="22" y="2"/>
                    </a:cubicBezTo>
                    <a:cubicBezTo>
                      <a:pt x="22" y="2"/>
                      <a:pt x="21" y="2"/>
                      <a:pt x="21" y="2"/>
                    </a:cubicBezTo>
                    <a:cubicBezTo>
                      <a:pt x="20" y="2"/>
                      <a:pt x="19" y="3"/>
                      <a:pt x="19" y="3"/>
                    </a:cubicBezTo>
                    <a:cubicBezTo>
                      <a:pt x="19" y="3"/>
                      <a:pt x="19" y="3"/>
                      <a:pt x="19" y="2"/>
                    </a:cubicBezTo>
                    <a:cubicBezTo>
                      <a:pt x="18" y="2"/>
                      <a:pt x="18" y="2"/>
                      <a:pt x="17" y="2"/>
                    </a:cubicBezTo>
                    <a:cubicBezTo>
                      <a:pt x="17" y="3"/>
                      <a:pt x="18" y="4"/>
                      <a:pt x="18" y="4"/>
                    </a:cubicBezTo>
                    <a:cubicBezTo>
                      <a:pt x="18" y="4"/>
                      <a:pt x="17" y="3"/>
                      <a:pt x="16" y="2"/>
                    </a:cubicBezTo>
                    <a:cubicBezTo>
                      <a:pt x="16" y="2"/>
                      <a:pt x="16" y="2"/>
                      <a:pt x="15" y="2"/>
                    </a:cubicBezTo>
                    <a:cubicBezTo>
                      <a:pt x="15" y="2"/>
                      <a:pt x="15" y="3"/>
                      <a:pt x="14" y="3"/>
                    </a:cubicBezTo>
                    <a:cubicBezTo>
                      <a:pt x="14" y="3"/>
                      <a:pt x="14" y="3"/>
                      <a:pt x="14" y="3"/>
                    </a:cubicBezTo>
                    <a:cubicBezTo>
                      <a:pt x="14" y="3"/>
                      <a:pt x="14" y="3"/>
                      <a:pt x="14" y="3"/>
                    </a:cubicBezTo>
                    <a:cubicBezTo>
                      <a:pt x="14" y="3"/>
                      <a:pt x="14" y="3"/>
                      <a:pt x="14" y="4"/>
                    </a:cubicBezTo>
                    <a:cubicBezTo>
                      <a:pt x="14" y="4"/>
                      <a:pt x="14" y="4"/>
                      <a:pt x="14" y="4"/>
                    </a:cubicBezTo>
                    <a:cubicBezTo>
                      <a:pt x="14" y="4"/>
                      <a:pt x="14" y="4"/>
                      <a:pt x="14" y="4"/>
                    </a:cubicBezTo>
                    <a:cubicBezTo>
                      <a:pt x="13" y="3"/>
                      <a:pt x="13" y="3"/>
                      <a:pt x="12" y="3"/>
                    </a:cubicBezTo>
                    <a:cubicBezTo>
                      <a:pt x="12" y="2"/>
                      <a:pt x="12" y="2"/>
                      <a:pt x="12" y="2"/>
                    </a:cubicBezTo>
                    <a:cubicBezTo>
                      <a:pt x="12" y="3"/>
                      <a:pt x="12" y="3"/>
                      <a:pt x="12" y="3"/>
                    </a:cubicBezTo>
                    <a:cubicBezTo>
                      <a:pt x="12" y="3"/>
                      <a:pt x="12" y="4"/>
                      <a:pt x="12" y="4"/>
                    </a:cubicBezTo>
                    <a:cubicBezTo>
                      <a:pt x="12" y="4"/>
                      <a:pt x="12" y="5"/>
                      <a:pt x="11" y="5"/>
                    </a:cubicBezTo>
                    <a:cubicBezTo>
                      <a:pt x="11" y="5"/>
                      <a:pt x="11" y="5"/>
                      <a:pt x="11" y="5"/>
                    </a:cubicBezTo>
                    <a:cubicBezTo>
                      <a:pt x="11" y="5"/>
                      <a:pt x="11" y="4"/>
                      <a:pt x="11" y="4"/>
                    </a:cubicBezTo>
                    <a:cubicBezTo>
                      <a:pt x="11" y="4"/>
                      <a:pt x="10" y="5"/>
                      <a:pt x="10" y="5"/>
                    </a:cubicBezTo>
                    <a:cubicBezTo>
                      <a:pt x="10" y="5"/>
                      <a:pt x="10" y="5"/>
                      <a:pt x="10" y="6"/>
                    </a:cubicBezTo>
                    <a:cubicBezTo>
                      <a:pt x="10" y="6"/>
                      <a:pt x="10" y="5"/>
                      <a:pt x="10" y="5"/>
                    </a:cubicBezTo>
                    <a:cubicBezTo>
                      <a:pt x="10" y="6"/>
                      <a:pt x="10" y="6"/>
                      <a:pt x="10" y="7"/>
                    </a:cubicBezTo>
                    <a:cubicBezTo>
                      <a:pt x="9" y="6"/>
                      <a:pt x="9" y="6"/>
                      <a:pt x="9" y="5"/>
                    </a:cubicBezTo>
                    <a:cubicBezTo>
                      <a:pt x="9" y="5"/>
                      <a:pt x="9" y="5"/>
                      <a:pt x="9" y="5"/>
                    </a:cubicBezTo>
                    <a:cubicBezTo>
                      <a:pt x="9" y="5"/>
                      <a:pt x="9" y="5"/>
                      <a:pt x="9" y="5"/>
                    </a:cubicBezTo>
                    <a:cubicBezTo>
                      <a:pt x="9" y="4"/>
                      <a:pt x="9" y="5"/>
                      <a:pt x="8" y="5"/>
                    </a:cubicBezTo>
                    <a:cubicBezTo>
                      <a:pt x="8" y="4"/>
                      <a:pt x="8" y="4"/>
                      <a:pt x="8" y="4"/>
                    </a:cubicBezTo>
                    <a:cubicBezTo>
                      <a:pt x="8" y="4"/>
                      <a:pt x="9" y="5"/>
                      <a:pt x="9" y="4"/>
                    </a:cubicBezTo>
                    <a:cubicBezTo>
                      <a:pt x="9" y="4"/>
                      <a:pt x="9" y="4"/>
                      <a:pt x="9" y="4"/>
                    </a:cubicBezTo>
                    <a:cubicBezTo>
                      <a:pt x="9" y="3"/>
                      <a:pt x="9" y="3"/>
                      <a:pt x="8" y="3"/>
                    </a:cubicBezTo>
                    <a:cubicBezTo>
                      <a:pt x="9" y="3"/>
                      <a:pt x="9" y="3"/>
                      <a:pt x="9" y="3"/>
                    </a:cubicBezTo>
                    <a:cubicBezTo>
                      <a:pt x="9" y="3"/>
                      <a:pt x="8" y="3"/>
                      <a:pt x="8" y="3"/>
                    </a:cubicBezTo>
                    <a:cubicBezTo>
                      <a:pt x="7" y="2"/>
                      <a:pt x="7" y="2"/>
                      <a:pt x="6" y="1"/>
                    </a:cubicBezTo>
                    <a:cubicBezTo>
                      <a:pt x="6" y="1"/>
                      <a:pt x="6" y="1"/>
                      <a:pt x="6" y="1"/>
                    </a:cubicBezTo>
                    <a:cubicBezTo>
                      <a:pt x="5" y="1"/>
                      <a:pt x="5" y="1"/>
                      <a:pt x="4" y="1"/>
                    </a:cubicBezTo>
                    <a:cubicBezTo>
                      <a:pt x="4" y="1"/>
                      <a:pt x="4" y="2"/>
                      <a:pt x="4" y="2"/>
                    </a:cubicBezTo>
                    <a:cubicBezTo>
                      <a:pt x="5" y="2"/>
                      <a:pt x="5" y="1"/>
                      <a:pt x="5" y="1"/>
                    </a:cubicBezTo>
                    <a:cubicBezTo>
                      <a:pt x="5" y="2"/>
                      <a:pt x="5" y="1"/>
                      <a:pt x="5" y="1"/>
                    </a:cubicBezTo>
                    <a:cubicBezTo>
                      <a:pt x="5" y="1"/>
                      <a:pt x="5" y="2"/>
                      <a:pt x="6" y="2"/>
                    </a:cubicBezTo>
                    <a:cubicBezTo>
                      <a:pt x="6" y="2"/>
                      <a:pt x="6" y="1"/>
                      <a:pt x="6" y="2"/>
                    </a:cubicBezTo>
                    <a:cubicBezTo>
                      <a:pt x="6" y="2"/>
                      <a:pt x="6" y="2"/>
                      <a:pt x="6" y="2"/>
                    </a:cubicBezTo>
                    <a:cubicBezTo>
                      <a:pt x="6" y="2"/>
                      <a:pt x="5" y="2"/>
                      <a:pt x="5" y="2"/>
                    </a:cubicBezTo>
                    <a:cubicBezTo>
                      <a:pt x="5" y="2"/>
                      <a:pt x="6" y="3"/>
                      <a:pt x="6" y="3"/>
                    </a:cubicBezTo>
                    <a:cubicBezTo>
                      <a:pt x="6" y="3"/>
                      <a:pt x="6" y="3"/>
                      <a:pt x="6" y="3"/>
                    </a:cubicBezTo>
                    <a:cubicBezTo>
                      <a:pt x="6" y="3"/>
                      <a:pt x="6" y="3"/>
                      <a:pt x="6" y="4"/>
                    </a:cubicBezTo>
                    <a:cubicBezTo>
                      <a:pt x="6" y="3"/>
                      <a:pt x="6" y="3"/>
                      <a:pt x="6" y="3"/>
                    </a:cubicBezTo>
                    <a:cubicBezTo>
                      <a:pt x="6" y="4"/>
                      <a:pt x="5" y="4"/>
                      <a:pt x="5" y="4"/>
                    </a:cubicBezTo>
                    <a:cubicBezTo>
                      <a:pt x="6" y="3"/>
                      <a:pt x="6" y="3"/>
                      <a:pt x="5" y="3"/>
                    </a:cubicBezTo>
                    <a:cubicBezTo>
                      <a:pt x="5" y="3"/>
                      <a:pt x="5" y="3"/>
                      <a:pt x="5" y="3"/>
                    </a:cubicBezTo>
                    <a:cubicBezTo>
                      <a:pt x="5" y="3"/>
                      <a:pt x="5" y="3"/>
                      <a:pt x="4" y="2"/>
                    </a:cubicBezTo>
                    <a:cubicBezTo>
                      <a:pt x="4" y="2"/>
                      <a:pt x="3" y="2"/>
                      <a:pt x="3" y="2"/>
                    </a:cubicBezTo>
                    <a:cubicBezTo>
                      <a:pt x="3" y="2"/>
                      <a:pt x="3" y="2"/>
                      <a:pt x="3" y="2"/>
                    </a:cubicBezTo>
                    <a:cubicBezTo>
                      <a:pt x="3" y="2"/>
                      <a:pt x="3" y="2"/>
                      <a:pt x="3" y="2"/>
                    </a:cubicBezTo>
                    <a:cubicBezTo>
                      <a:pt x="3" y="3"/>
                      <a:pt x="3" y="3"/>
                      <a:pt x="3" y="3"/>
                    </a:cubicBezTo>
                    <a:cubicBezTo>
                      <a:pt x="3" y="3"/>
                      <a:pt x="2" y="2"/>
                      <a:pt x="2" y="3"/>
                    </a:cubicBezTo>
                    <a:cubicBezTo>
                      <a:pt x="2" y="3"/>
                      <a:pt x="3" y="3"/>
                      <a:pt x="3" y="3"/>
                    </a:cubicBezTo>
                    <a:cubicBezTo>
                      <a:pt x="3" y="3"/>
                      <a:pt x="4" y="4"/>
                      <a:pt x="4" y="4"/>
                    </a:cubicBezTo>
                    <a:cubicBezTo>
                      <a:pt x="3" y="4"/>
                      <a:pt x="3" y="4"/>
                      <a:pt x="3" y="4"/>
                    </a:cubicBezTo>
                    <a:cubicBezTo>
                      <a:pt x="3" y="3"/>
                      <a:pt x="3" y="3"/>
                      <a:pt x="2" y="3"/>
                    </a:cubicBezTo>
                    <a:cubicBezTo>
                      <a:pt x="2" y="3"/>
                      <a:pt x="2" y="3"/>
                      <a:pt x="2" y="3"/>
                    </a:cubicBezTo>
                    <a:cubicBezTo>
                      <a:pt x="2" y="4"/>
                      <a:pt x="3" y="4"/>
                      <a:pt x="3" y="4"/>
                    </a:cubicBezTo>
                    <a:cubicBezTo>
                      <a:pt x="3" y="4"/>
                      <a:pt x="4" y="4"/>
                      <a:pt x="4" y="4"/>
                    </a:cubicBezTo>
                    <a:cubicBezTo>
                      <a:pt x="4" y="4"/>
                      <a:pt x="3" y="4"/>
                      <a:pt x="3" y="4"/>
                    </a:cubicBezTo>
                    <a:cubicBezTo>
                      <a:pt x="3" y="4"/>
                      <a:pt x="3" y="5"/>
                      <a:pt x="3" y="5"/>
                    </a:cubicBezTo>
                    <a:cubicBezTo>
                      <a:pt x="3" y="4"/>
                      <a:pt x="3" y="4"/>
                      <a:pt x="2" y="4"/>
                    </a:cubicBezTo>
                    <a:cubicBezTo>
                      <a:pt x="2" y="4"/>
                      <a:pt x="2" y="4"/>
                      <a:pt x="1" y="4"/>
                    </a:cubicBezTo>
                    <a:cubicBezTo>
                      <a:pt x="1" y="4"/>
                      <a:pt x="2" y="4"/>
                      <a:pt x="2" y="5"/>
                    </a:cubicBezTo>
                    <a:cubicBezTo>
                      <a:pt x="2" y="5"/>
                      <a:pt x="2" y="5"/>
                      <a:pt x="2" y="5"/>
                    </a:cubicBezTo>
                    <a:cubicBezTo>
                      <a:pt x="2" y="5"/>
                      <a:pt x="2" y="5"/>
                      <a:pt x="2" y="5"/>
                    </a:cubicBezTo>
                    <a:cubicBezTo>
                      <a:pt x="2" y="5"/>
                      <a:pt x="1" y="4"/>
                      <a:pt x="1" y="5"/>
                    </a:cubicBezTo>
                    <a:cubicBezTo>
                      <a:pt x="1" y="5"/>
                      <a:pt x="1" y="5"/>
                      <a:pt x="1" y="5"/>
                    </a:cubicBezTo>
                    <a:cubicBezTo>
                      <a:pt x="0" y="5"/>
                      <a:pt x="0" y="5"/>
                      <a:pt x="0" y="5"/>
                    </a:cubicBezTo>
                    <a:cubicBezTo>
                      <a:pt x="1" y="5"/>
                      <a:pt x="1" y="6"/>
                      <a:pt x="2" y="6"/>
                    </a:cubicBezTo>
                    <a:cubicBezTo>
                      <a:pt x="2" y="6"/>
                      <a:pt x="3" y="5"/>
                      <a:pt x="4" y="5"/>
                    </a:cubicBezTo>
                    <a:cubicBezTo>
                      <a:pt x="4" y="5"/>
                      <a:pt x="4" y="5"/>
                      <a:pt x="5" y="5"/>
                    </a:cubicBezTo>
                    <a:cubicBezTo>
                      <a:pt x="5" y="5"/>
                      <a:pt x="5" y="5"/>
                      <a:pt x="6" y="5"/>
                    </a:cubicBezTo>
                    <a:cubicBezTo>
                      <a:pt x="6" y="5"/>
                      <a:pt x="7" y="5"/>
                      <a:pt x="8" y="5"/>
                    </a:cubicBezTo>
                    <a:cubicBezTo>
                      <a:pt x="8" y="6"/>
                      <a:pt x="7" y="6"/>
                      <a:pt x="7" y="6"/>
                    </a:cubicBezTo>
                    <a:cubicBezTo>
                      <a:pt x="6" y="6"/>
                      <a:pt x="6" y="6"/>
                      <a:pt x="6" y="7"/>
                    </a:cubicBezTo>
                    <a:cubicBezTo>
                      <a:pt x="6" y="7"/>
                      <a:pt x="7" y="7"/>
                      <a:pt x="7" y="7"/>
                    </a:cubicBezTo>
                    <a:cubicBezTo>
                      <a:pt x="7" y="7"/>
                      <a:pt x="8" y="7"/>
                      <a:pt x="8" y="7"/>
                    </a:cubicBezTo>
                    <a:cubicBezTo>
                      <a:pt x="8" y="6"/>
                      <a:pt x="8" y="7"/>
                      <a:pt x="8" y="7"/>
                    </a:cubicBezTo>
                    <a:cubicBezTo>
                      <a:pt x="7" y="7"/>
                      <a:pt x="7" y="7"/>
                      <a:pt x="7" y="7"/>
                    </a:cubicBezTo>
                    <a:cubicBezTo>
                      <a:pt x="6" y="7"/>
                      <a:pt x="6" y="7"/>
                      <a:pt x="6" y="7"/>
                    </a:cubicBezTo>
                    <a:cubicBezTo>
                      <a:pt x="6" y="7"/>
                      <a:pt x="5" y="7"/>
                      <a:pt x="5" y="7"/>
                    </a:cubicBezTo>
                    <a:cubicBezTo>
                      <a:pt x="5" y="7"/>
                      <a:pt x="5" y="7"/>
                      <a:pt x="5" y="7"/>
                    </a:cubicBezTo>
                    <a:cubicBezTo>
                      <a:pt x="5" y="7"/>
                      <a:pt x="5" y="7"/>
                      <a:pt x="5" y="7"/>
                    </a:cubicBezTo>
                    <a:cubicBezTo>
                      <a:pt x="5" y="7"/>
                      <a:pt x="5" y="7"/>
                      <a:pt x="5" y="7"/>
                    </a:cubicBezTo>
                    <a:cubicBezTo>
                      <a:pt x="5" y="7"/>
                      <a:pt x="5" y="7"/>
                      <a:pt x="4" y="7"/>
                    </a:cubicBezTo>
                    <a:cubicBezTo>
                      <a:pt x="4" y="7"/>
                      <a:pt x="4" y="8"/>
                      <a:pt x="4" y="8"/>
                    </a:cubicBezTo>
                    <a:cubicBezTo>
                      <a:pt x="4" y="8"/>
                      <a:pt x="4" y="7"/>
                      <a:pt x="4" y="7"/>
                    </a:cubicBezTo>
                    <a:cubicBezTo>
                      <a:pt x="4" y="7"/>
                      <a:pt x="4" y="8"/>
                      <a:pt x="4" y="8"/>
                    </a:cubicBezTo>
                    <a:cubicBezTo>
                      <a:pt x="3" y="7"/>
                      <a:pt x="3" y="8"/>
                      <a:pt x="3" y="8"/>
                    </a:cubicBezTo>
                    <a:cubicBezTo>
                      <a:pt x="2" y="8"/>
                      <a:pt x="2" y="8"/>
                      <a:pt x="2" y="8"/>
                    </a:cubicBezTo>
                    <a:cubicBezTo>
                      <a:pt x="2" y="8"/>
                      <a:pt x="2" y="8"/>
                      <a:pt x="2" y="8"/>
                    </a:cubicBezTo>
                    <a:cubicBezTo>
                      <a:pt x="2" y="9"/>
                      <a:pt x="2" y="9"/>
                      <a:pt x="3" y="9"/>
                    </a:cubicBezTo>
                    <a:cubicBezTo>
                      <a:pt x="4" y="9"/>
                      <a:pt x="5" y="9"/>
                      <a:pt x="7" y="9"/>
                    </a:cubicBezTo>
                    <a:cubicBezTo>
                      <a:pt x="6" y="9"/>
                      <a:pt x="6" y="9"/>
                      <a:pt x="6" y="9"/>
                    </a:cubicBezTo>
                    <a:cubicBezTo>
                      <a:pt x="6" y="9"/>
                      <a:pt x="6" y="9"/>
                      <a:pt x="6" y="9"/>
                    </a:cubicBezTo>
                    <a:cubicBezTo>
                      <a:pt x="6" y="9"/>
                      <a:pt x="6" y="9"/>
                      <a:pt x="7" y="9"/>
                    </a:cubicBezTo>
                    <a:cubicBezTo>
                      <a:pt x="7" y="10"/>
                      <a:pt x="6" y="10"/>
                      <a:pt x="7" y="10"/>
                    </a:cubicBezTo>
                    <a:cubicBezTo>
                      <a:pt x="7" y="10"/>
                      <a:pt x="8" y="9"/>
                      <a:pt x="8" y="9"/>
                    </a:cubicBezTo>
                    <a:cubicBezTo>
                      <a:pt x="8" y="9"/>
                      <a:pt x="8" y="9"/>
                      <a:pt x="8" y="9"/>
                    </a:cubicBezTo>
                    <a:cubicBezTo>
                      <a:pt x="8" y="9"/>
                      <a:pt x="8" y="9"/>
                      <a:pt x="8" y="9"/>
                    </a:cubicBezTo>
                    <a:cubicBezTo>
                      <a:pt x="8" y="10"/>
                      <a:pt x="7" y="10"/>
                      <a:pt x="7" y="10"/>
                    </a:cubicBezTo>
                    <a:cubicBezTo>
                      <a:pt x="7" y="10"/>
                      <a:pt x="7" y="10"/>
                      <a:pt x="7" y="10"/>
                    </a:cubicBezTo>
                    <a:cubicBezTo>
                      <a:pt x="7" y="10"/>
                      <a:pt x="8" y="10"/>
                      <a:pt x="8" y="10"/>
                    </a:cubicBezTo>
                    <a:cubicBezTo>
                      <a:pt x="8" y="10"/>
                      <a:pt x="9" y="10"/>
                      <a:pt x="9" y="10"/>
                    </a:cubicBezTo>
                    <a:cubicBezTo>
                      <a:pt x="9" y="10"/>
                      <a:pt x="8" y="10"/>
                      <a:pt x="8" y="10"/>
                    </a:cubicBezTo>
                    <a:cubicBezTo>
                      <a:pt x="8" y="10"/>
                      <a:pt x="8" y="11"/>
                      <a:pt x="7" y="11"/>
                    </a:cubicBezTo>
                    <a:cubicBezTo>
                      <a:pt x="8" y="11"/>
                      <a:pt x="8" y="11"/>
                      <a:pt x="8" y="11"/>
                    </a:cubicBezTo>
                    <a:cubicBezTo>
                      <a:pt x="7" y="11"/>
                      <a:pt x="7" y="11"/>
                      <a:pt x="6" y="12"/>
                    </a:cubicBezTo>
                    <a:cubicBezTo>
                      <a:pt x="6" y="12"/>
                      <a:pt x="6" y="12"/>
                      <a:pt x="6" y="12"/>
                    </a:cubicBezTo>
                    <a:cubicBezTo>
                      <a:pt x="6" y="12"/>
                      <a:pt x="5" y="11"/>
                      <a:pt x="5" y="11"/>
                    </a:cubicBezTo>
                    <a:cubicBezTo>
                      <a:pt x="5" y="12"/>
                      <a:pt x="5" y="12"/>
                      <a:pt x="5" y="13"/>
                    </a:cubicBezTo>
                    <a:cubicBezTo>
                      <a:pt x="7" y="13"/>
                      <a:pt x="9" y="12"/>
                      <a:pt x="11" y="12"/>
                    </a:cubicBezTo>
                    <a:cubicBezTo>
                      <a:pt x="11" y="13"/>
                      <a:pt x="11" y="13"/>
                      <a:pt x="11" y="13"/>
                    </a:cubicBezTo>
                    <a:cubicBezTo>
                      <a:pt x="11" y="13"/>
                      <a:pt x="11" y="13"/>
                      <a:pt x="11" y="13"/>
                    </a:cubicBezTo>
                    <a:cubicBezTo>
                      <a:pt x="11" y="13"/>
                      <a:pt x="11" y="13"/>
                      <a:pt x="11" y="13"/>
                    </a:cubicBezTo>
                    <a:cubicBezTo>
                      <a:pt x="12" y="14"/>
                      <a:pt x="12" y="14"/>
                      <a:pt x="13" y="14"/>
                    </a:cubicBezTo>
                    <a:cubicBezTo>
                      <a:pt x="14" y="14"/>
                      <a:pt x="15" y="14"/>
                      <a:pt x="16" y="14"/>
                    </a:cubicBezTo>
                    <a:cubicBezTo>
                      <a:pt x="16" y="14"/>
                      <a:pt x="17" y="14"/>
                      <a:pt x="18" y="14"/>
                    </a:cubicBezTo>
                    <a:cubicBezTo>
                      <a:pt x="18" y="14"/>
                      <a:pt x="17" y="14"/>
                      <a:pt x="17" y="14"/>
                    </a:cubicBezTo>
                    <a:cubicBezTo>
                      <a:pt x="18" y="14"/>
                      <a:pt x="18" y="14"/>
                      <a:pt x="18" y="14"/>
                    </a:cubicBezTo>
                    <a:cubicBezTo>
                      <a:pt x="18" y="14"/>
                      <a:pt x="18" y="13"/>
                      <a:pt x="18" y="13"/>
                    </a:cubicBezTo>
                    <a:cubicBezTo>
                      <a:pt x="19" y="13"/>
                      <a:pt x="20" y="13"/>
                      <a:pt x="20" y="13"/>
                    </a:cubicBezTo>
                    <a:cubicBezTo>
                      <a:pt x="21" y="13"/>
                      <a:pt x="21" y="13"/>
                      <a:pt x="2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44" name="Freeform 117"/>
              <p:cNvSpPr/>
              <p:nvPr/>
            </p:nvSpPr>
            <p:spPr bwMode="auto">
              <a:xfrm>
                <a:off x="3048" y="1790"/>
                <a:ext cx="2"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45" name="Freeform 118"/>
              <p:cNvSpPr/>
              <p:nvPr/>
            </p:nvSpPr>
            <p:spPr bwMode="auto">
              <a:xfrm>
                <a:off x="3699" y="1923"/>
                <a:ext cx="28" cy="36"/>
              </a:xfrm>
              <a:custGeom>
                <a:avLst/>
                <a:gdLst>
                  <a:gd name="T0" fmla="*/ 1 w 12"/>
                  <a:gd name="T1" fmla="*/ 12 h 15"/>
                  <a:gd name="T2" fmla="*/ 2 w 12"/>
                  <a:gd name="T3" fmla="*/ 13 h 15"/>
                  <a:gd name="T4" fmla="*/ 1 w 12"/>
                  <a:gd name="T5" fmla="*/ 14 h 15"/>
                  <a:gd name="T6" fmla="*/ 5 w 12"/>
                  <a:gd name="T7" fmla="*/ 13 h 15"/>
                  <a:gd name="T8" fmla="*/ 9 w 12"/>
                  <a:gd name="T9" fmla="*/ 12 h 15"/>
                  <a:gd name="T10" fmla="*/ 12 w 12"/>
                  <a:gd name="T11" fmla="*/ 9 h 15"/>
                  <a:gd name="T12" fmla="*/ 11 w 12"/>
                  <a:gd name="T13" fmla="*/ 6 h 15"/>
                  <a:gd name="T14" fmla="*/ 11 w 12"/>
                  <a:gd name="T15" fmla="*/ 5 h 15"/>
                  <a:gd name="T16" fmla="*/ 10 w 12"/>
                  <a:gd name="T17" fmla="*/ 5 h 15"/>
                  <a:gd name="T18" fmla="*/ 10 w 12"/>
                  <a:gd name="T19" fmla="*/ 5 h 15"/>
                  <a:gd name="T20" fmla="*/ 10 w 12"/>
                  <a:gd name="T21" fmla="*/ 5 h 15"/>
                  <a:gd name="T22" fmla="*/ 10 w 12"/>
                  <a:gd name="T23" fmla="*/ 5 h 15"/>
                  <a:gd name="T24" fmla="*/ 9 w 12"/>
                  <a:gd name="T25" fmla="*/ 4 h 15"/>
                  <a:gd name="T26" fmla="*/ 9 w 12"/>
                  <a:gd name="T27" fmla="*/ 4 h 15"/>
                  <a:gd name="T28" fmla="*/ 9 w 12"/>
                  <a:gd name="T29" fmla="*/ 4 h 15"/>
                  <a:gd name="T30" fmla="*/ 9 w 12"/>
                  <a:gd name="T31" fmla="*/ 4 h 15"/>
                  <a:gd name="T32" fmla="*/ 9 w 12"/>
                  <a:gd name="T33" fmla="*/ 4 h 15"/>
                  <a:gd name="T34" fmla="*/ 9 w 12"/>
                  <a:gd name="T35" fmla="*/ 5 h 15"/>
                  <a:gd name="T36" fmla="*/ 8 w 12"/>
                  <a:gd name="T37" fmla="*/ 5 h 15"/>
                  <a:gd name="T38" fmla="*/ 8 w 12"/>
                  <a:gd name="T39" fmla="*/ 5 h 15"/>
                  <a:gd name="T40" fmla="*/ 8 w 12"/>
                  <a:gd name="T41" fmla="*/ 5 h 15"/>
                  <a:gd name="T42" fmla="*/ 8 w 12"/>
                  <a:gd name="T43" fmla="*/ 5 h 15"/>
                  <a:gd name="T44" fmla="*/ 7 w 12"/>
                  <a:gd name="T45" fmla="*/ 5 h 15"/>
                  <a:gd name="T46" fmla="*/ 7 w 12"/>
                  <a:gd name="T47" fmla="*/ 5 h 15"/>
                  <a:gd name="T48" fmla="*/ 7 w 12"/>
                  <a:gd name="T49" fmla="*/ 4 h 15"/>
                  <a:gd name="T50" fmla="*/ 6 w 12"/>
                  <a:gd name="T51" fmla="*/ 4 h 15"/>
                  <a:gd name="T52" fmla="*/ 6 w 12"/>
                  <a:gd name="T53" fmla="*/ 4 h 15"/>
                  <a:gd name="T54" fmla="*/ 6 w 12"/>
                  <a:gd name="T55" fmla="*/ 3 h 15"/>
                  <a:gd name="T56" fmla="*/ 6 w 12"/>
                  <a:gd name="T57" fmla="*/ 3 h 15"/>
                  <a:gd name="T58" fmla="*/ 7 w 12"/>
                  <a:gd name="T59" fmla="*/ 3 h 15"/>
                  <a:gd name="T60" fmla="*/ 7 w 12"/>
                  <a:gd name="T61" fmla="*/ 3 h 15"/>
                  <a:gd name="T62" fmla="*/ 7 w 12"/>
                  <a:gd name="T63" fmla="*/ 2 h 15"/>
                  <a:gd name="T64" fmla="*/ 7 w 12"/>
                  <a:gd name="T65" fmla="*/ 2 h 15"/>
                  <a:gd name="T66" fmla="*/ 8 w 12"/>
                  <a:gd name="T67" fmla="*/ 2 h 15"/>
                  <a:gd name="T68" fmla="*/ 8 w 12"/>
                  <a:gd name="T69" fmla="*/ 2 h 15"/>
                  <a:gd name="T70" fmla="*/ 8 w 12"/>
                  <a:gd name="T71" fmla="*/ 1 h 15"/>
                  <a:gd name="T72" fmla="*/ 8 w 12"/>
                  <a:gd name="T73" fmla="*/ 1 h 15"/>
                  <a:gd name="T74" fmla="*/ 9 w 12"/>
                  <a:gd name="T75" fmla="*/ 1 h 15"/>
                  <a:gd name="T76" fmla="*/ 8 w 12"/>
                  <a:gd name="T77" fmla="*/ 0 h 15"/>
                  <a:gd name="T78" fmla="*/ 7 w 12"/>
                  <a:gd name="T79" fmla="*/ 0 h 15"/>
                  <a:gd name="T80" fmla="*/ 6 w 12"/>
                  <a:gd name="T81" fmla="*/ 1 h 15"/>
                  <a:gd name="T82" fmla="*/ 6 w 12"/>
                  <a:gd name="T83" fmla="*/ 3 h 15"/>
                  <a:gd name="T84" fmla="*/ 5 w 12"/>
                  <a:gd name="T85" fmla="*/ 4 h 15"/>
                  <a:gd name="T86" fmla="*/ 2 w 12"/>
                  <a:gd name="T87" fmla="*/ 4 h 15"/>
                  <a:gd name="T88" fmla="*/ 1 w 12"/>
                  <a:gd name="T89" fmla="*/ 6 h 15"/>
                  <a:gd name="T90" fmla="*/ 0 w 12"/>
                  <a:gd name="T91" fmla="*/ 7 h 15"/>
                  <a:gd name="T92" fmla="*/ 4 w 12"/>
                  <a:gd name="T93" fmla="*/ 8 h 15"/>
                  <a:gd name="T94" fmla="*/ 3 w 12"/>
                  <a:gd name="T95" fmla="*/ 9 h 15"/>
                  <a:gd name="T96" fmla="*/ 1 w 12"/>
                  <a:gd name="T97" fmla="*/ 10 h 15"/>
                  <a:gd name="T98" fmla="*/ 2 w 12"/>
                  <a:gd name="T99" fmla="*/ 11 h 15"/>
                  <a:gd name="T100" fmla="*/ 0 w 12"/>
                  <a:gd name="T10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 h="15">
                    <a:moveTo>
                      <a:pt x="1" y="12"/>
                    </a:moveTo>
                    <a:cubicBezTo>
                      <a:pt x="1" y="12"/>
                      <a:pt x="1" y="12"/>
                      <a:pt x="2" y="12"/>
                    </a:cubicBezTo>
                    <a:cubicBezTo>
                      <a:pt x="2" y="12"/>
                      <a:pt x="1" y="12"/>
                      <a:pt x="1" y="12"/>
                    </a:cubicBezTo>
                    <a:cubicBezTo>
                      <a:pt x="1" y="12"/>
                      <a:pt x="1" y="12"/>
                      <a:pt x="1" y="12"/>
                    </a:cubicBezTo>
                    <a:cubicBezTo>
                      <a:pt x="1" y="12"/>
                      <a:pt x="1" y="12"/>
                      <a:pt x="1" y="12"/>
                    </a:cubicBezTo>
                    <a:cubicBezTo>
                      <a:pt x="1" y="12"/>
                      <a:pt x="1" y="12"/>
                      <a:pt x="1" y="13"/>
                    </a:cubicBezTo>
                    <a:cubicBezTo>
                      <a:pt x="0" y="13"/>
                      <a:pt x="0" y="13"/>
                      <a:pt x="0" y="13"/>
                    </a:cubicBezTo>
                    <a:cubicBezTo>
                      <a:pt x="0" y="13"/>
                      <a:pt x="0" y="13"/>
                      <a:pt x="0" y="13"/>
                    </a:cubicBezTo>
                    <a:cubicBezTo>
                      <a:pt x="1" y="13"/>
                      <a:pt x="1" y="13"/>
                      <a:pt x="2" y="13"/>
                    </a:cubicBezTo>
                    <a:cubicBezTo>
                      <a:pt x="2" y="13"/>
                      <a:pt x="2" y="13"/>
                      <a:pt x="2" y="13"/>
                    </a:cubicBezTo>
                    <a:cubicBezTo>
                      <a:pt x="2" y="13"/>
                      <a:pt x="1" y="14"/>
                      <a:pt x="1" y="14"/>
                    </a:cubicBezTo>
                    <a:cubicBezTo>
                      <a:pt x="1" y="14"/>
                      <a:pt x="2" y="14"/>
                      <a:pt x="2" y="14"/>
                    </a:cubicBezTo>
                    <a:cubicBezTo>
                      <a:pt x="2" y="14"/>
                      <a:pt x="2" y="14"/>
                      <a:pt x="1" y="14"/>
                    </a:cubicBezTo>
                    <a:cubicBezTo>
                      <a:pt x="2" y="14"/>
                      <a:pt x="2" y="14"/>
                      <a:pt x="2" y="14"/>
                    </a:cubicBezTo>
                    <a:cubicBezTo>
                      <a:pt x="2" y="14"/>
                      <a:pt x="2" y="14"/>
                      <a:pt x="1" y="14"/>
                    </a:cubicBezTo>
                    <a:cubicBezTo>
                      <a:pt x="2" y="15"/>
                      <a:pt x="2" y="14"/>
                      <a:pt x="3" y="14"/>
                    </a:cubicBezTo>
                    <a:cubicBezTo>
                      <a:pt x="3" y="14"/>
                      <a:pt x="3" y="14"/>
                      <a:pt x="3" y="15"/>
                    </a:cubicBezTo>
                    <a:cubicBezTo>
                      <a:pt x="3" y="14"/>
                      <a:pt x="4" y="14"/>
                      <a:pt x="4" y="14"/>
                    </a:cubicBezTo>
                    <a:cubicBezTo>
                      <a:pt x="5" y="14"/>
                      <a:pt x="5" y="14"/>
                      <a:pt x="6" y="13"/>
                    </a:cubicBezTo>
                    <a:cubicBezTo>
                      <a:pt x="5" y="13"/>
                      <a:pt x="5" y="13"/>
                      <a:pt x="5" y="13"/>
                    </a:cubicBezTo>
                    <a:cubicBezTo>
                      <a:pt x="5" y="13"/>
                      <a:pt x="6" y="13"/>
                      <a:pt x="6" y="13"/>
                    </a:cubicBezTo>
                    <a:cubicBezTo>
                      <a:pt x="6" y="13"/>
                      <a:pt x="6" y="13"/>
                      <a:pt x="6" y="13"/>
                    </a:cubicBezTo>
                    <a:cubicBezTo>
                      <a:pt x="7" y="13"/>
                      <a:pt x="7" y="13"/>
                      <a:pt x="7" y="12"/>
                    </a:cubicBezTo>
                    <a:cubicBezTo>
                      <a:pt x="8" y="12"/>
                      <a:pt x="8" y="12"/>
                      <a:pt x="9" y="12"/>
                    </a:cubicBezTo>
                    <a:cubicBezTo>
                      <a:pt x="9" y="12"/>
                      <a:pt x="9" y="12"/>
                      <a:pt x="9" y="12"/>
                    </a:cubicBezTo>
                    <a:cubicBezTo>
                      <a:pt x="9" y="12"/>
                      <a:pt x="9" y="12"/>
                      <a:pt x="9" y="12"/>
                    </a:cubicBezTo>
                    <a:cubicBezTo>
                      <a:pt x="10" y="11"/>
                      <a:pt x="10" y="12"/>
                      <a:pt x="11" y="12"/>
                    </a:cubicBezTo>
                    <a:cubicBezTo>
                      <a:pt x="11" y="12"/>
                      <a:pt x="11" y="11"/>
                      <a:pt x="11" y="11"/>
                    </a:cubicBezTo>
                    <a:cubicBezTo>
                      <a:pt x="11" y="11"/>
                      <a:pt x="11" y="11"/>
                      <a:pt x="11" y="11"/>
                    </a:cubicBezTo>
                    <a:cubicBezTo>
                      <a:pt x="11" y="10"/>
                      <a:pt x="12" y="10"/>
                      <a:pt x="12" y="9"/>
                    </a:cubicBezTo>
                    <a:cubicBezTo>
                      <a:pt x="12" y="9"/>
                      <a:pt x="12" y="9"/>
                      <a:pt x="12" y="9"/>
                    </a:cubicBezTo>
                    <a:cubicBezTo>
                      <a:pt x="12" y="9"/>
                      <a:pt x="12" y="8"/>
                      <a:pt x="12" y="8"/>
                    </a:cubicBezTo>
                    <a:cubicBezTo>
                      <a:pt x="12" y="8"/>
                      <a:pt x="12" y="8"/>
                      <a:pt x="12" y="7"/>
                    </a:cubicBezTo>
                    <a:cubicBezTo>
                      <a:pt x="12" y="7"/>
                      <a:pt x="12" y="7"/>
                      <a:pt x="12" y="7"/>
                    </a:cubicBezTo>
                    <a:cubicBezTo>
                      <a:pt x="11" y="7"/>
                      <a:pt x="11" y="6"/>
                      <a:pt x="11" y="6"/>
                    </a:cubicBezTo>
                    <a:cubicBezTo>
                      <a:pt x="11" y="6"/>
                      <a:pt x="11" y="6"/>
                      <a:pt x="11" y="6"/>
                    </a:cubicBezTo>
                    <a:cubicBezTo>
                      <a:pt x="11" y="5"/>
                      <a:pt x="11" y="5"/>
                      <a:pt x="12" y="5"/>
                    </a:cubicBezTo>
                    <a:cubicBezTo>
                      <a:pt x="12"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9" y="1"/>
                      <a:pt x="9" y="1"/>
                    </a:cubicBezTo>
                    <a:cubicBezTo>
                      <a:pt x="9" y="1"/>
                      <a:pt x="9" y="1"/>
                      <a:pt x="9" y="1"/>
                    </a:cubicBezTo>
                    <a:cubicBezTo>
                      <a:pt x="9" y="1"/>
                      <a:pt x="9" y="1"/>
                      <a:pt x="9" y="1"/>
                    </a:cubicBezTo>
                    <a:cubicBezTo>
                      <a:pt x="9" y="0"/>
                      <a:pt x="9" y="1"/>
                      <a:pt x="9" y="0"/>
                    </a:cubicBezTo>
                    <a:cubicBezTo>
                      <a:pt x="9" y="0"/>
                      <a:pt x="8" y="0"/>
                      <a:pt x="8" y="0"/>
                    </a:cubicBezTo>
                    <a:cubicBezTo>
                      <a:pt x="8" y="0"/>
                      <a:pt x="8" y="0"/>
                      <a:pt x="8" y="0"/>
                    </a:cubicBezTo>
                    <a:cubicBezTo>
                      <a:pt x="8" y="0"/>
                      <a:pt x="8" y="0"/>
                      <a:pt x="8" y="0"/>
                    </a:cubicBezTo>
                    <a:cubicBezTo>
                      <a:pt x="8" y="0"/>
                      <a:pt x="8" y="1"/>
                      <a:pt x="8" y="1"/>
                    </a:cubicBezTo>
                    <a:cubicBezTo>
                      <a:pt x="8" y="1"/>
                      <a:pt x="8" y="1"/>
                      <a:pt x="8" y="1"/>
                    </a:cubicBezTo>
                    <a:cubicBezTo>
                      <a:pt x="8" y="1"/>
                      <a:pt x="8" y="1"/>
                      <a:pt x="8" y="1"/>
                    </a:cubicBezTo>
                    <a:cubicBezTo>
                      <a:pt x="8" y="1"/>
                      <a:pt x="8" y="0"/>
                      <a:pt x="8" y="0"/>
                    </a:cubicBezTo>
                    <a:cubicBezTo>
                      <a:pt x="7" y="0"/>
                      <a:pt x="7" y="0"/>
                      <a:pt x="7" y="0"/>
                    </a:cubicBezTo>
                    <a:cubicBezTo>
                      <a:pt x="7" y="1"/>
                      <a:pt x="7" y="1"/>
                      <a:pt x="7" y="1"/>
                    </a:cubicBezTo>
                    <a:cubicBezTo>
                      <a:pt x="7" y="1"/>
                      <a:pt x="7" y="1"/>
                      <a:pt x="7" y="0"/>
                    </a:cubicBezTo>
                    <a:cubicBezTo>
                      <a:pt x="7" y="1"/>
                      <a:pt x="7" y="1"/>
                      <a:pt x="6" y="1"/>
                    </a:cubicBezTo>
                    <a:cubicBezTo>
                      <a:pt x="6" y="1"/>
                      <a:pt x="7" y="1"/>
                      <a:pt x="7" y="1"/>
                    </a:cubicBezTo>
                    <a:cubicBezTo>
                      <a:pt x="6" y="1"/>
                      <a:pt x="6" y="1"/>
                      <a:pt x="6" y="1"/>
                    </a:cubicBezTo>
                    <a:cubicBezTo>
                      <a:pt x="6" y="1"/>
                      <a:pt x="6" y="1"/>
                      <a:pt x="6" y="1"/>
                    </a:cubicBezTo>
                    <a:cubicBezTo>
                      <a:pt x="6" y="1"/>
                      <a:pt x="6" y="1"/>
                      <a:pt x="6" y="1"/>
                    </a:cubicBezTo>
                    <a:cubicBezTo>
                      <a:pt x="5" y="1"/>
                      <a:pt x="5" y="1"/>
                      <a:pt x="5" y="2"/>
                    </a:cubicBezTo>
                    <a:cubicBezTo>
                      <a:pt x="5" y="2"/>
                      <a:pt x="5" y="2"/>
                      <a:pt x="4" y="3"/>
                    </a:cubicBezTo>
                    <a:cubicBezTo>
                      <a:pt x="5" y="3"/>
                      <a:pt x="6" y="3"/>
                      <a:pt x="6" y="3"/>
                    </a:cubicBezTo>
                    <a:cubicBezTo>
                      <a:pt x="6" y="3"/>
                      <a:pt x="6" y="3"/>
                      <a:pt x="6" y="3"/>
                    </a:cubicBezTo>
                    <a:cubicBezTo>
                      <a:pt x="6" y="3"/>
                      <a:pt x="6" y="3"/>
                      <a:pt x="5" y="3"/>
                    </a:cubicBezTo>
                    <a:cubicBezTo>
                      <a:pt x="5" y="3"/>
                      <a:pt x="5" y="4"/>
                      <a:pt x="5" y="4"/>
                    </a:cubicBezTo>
                    <a:cubicBezTo>
                      <a:pt x="5" y="4"/>
                      <a:pt x="5" y="4"/>
                      <a:pt x="5" y="4"/>
                    </a:cubicBezTo>
                    <a:cubicBezTo>
                      <a:pt x="5" y="4"/>
                      <a:pt x="5" y="4"/>
                      <a:pt x="5" y="4"/>
                    </a:cubicBezTo>
                    <a:cubicBezTo>
                      <a:pt x="5" y="4"/>
                      <a:pt x="5" y="4"/>
                      <a:pt x="5" y="4"/>
                    </a:cubicBezTo>
                    <a:cubicBezTo>
                      <a:pt x="5" y="4"/>
                      <a:pt x="4" y="4"/>
                      <a:pt x="4" y="4"/>
                    </a:cubicBezTo>
                    <a:cubicBezTo>
                      <a:pt x="4" y="4"/>
                      <a:pt x="4" y="4"/>
                      <a:pt x="3" y="5"/>
                    </a:cubicBezTo>
                    <a:cubicBezTo>
                      <a:pt x="3" y="4"/>
                      <a:pt x="3" y="4"/>
                      <a:pt x="3" y="4"/>
                    </a:cubicBezTo>
                    <a:cubicBezTo>
                      <a:pt x="3" y="4"/>
                      <a:pt x="2" y="4"/>
                      <a:pt x="2" y="4"/>
                    </a:cubicBezTo>
                    <a:cubicBezTo>
                      <a:pt x="2" y="4"/>
                      <a:pt x="1" y="4"/>
                      <a:pt x="1" y="4"/>
                    </a:cubicBezTo>
                    <a:cubicBezTo>
                      <a:pt x="1" y="5"/>
                      <a:pt x="1" y="4"/>
                      <a:pt x="1" y="4"/>
                    </a:cubicBezTo>
                    <a:cubicBezTo>
                      <a:pt x="1" y="4"/>
                      <a:pt x="1" y="4"/>
                      <a:pt x="1" y="4"/>
                    </a:cubicBezTo>
                    <a:cubicBezTo>
                      <a:pt x="1" y="5"/>
                      <a:pt x="1" y="5"/>
                      <a:pt x="1" y="5"/>
                    </a:cubicBezTo>
                    <a:cubicBezTo>
                      <a:pt x="1" y="5"/>
                      <a:pt x="1" y="5"/>
                      <a:pt x="1" y="6"/>
                    </a:cubicBezTo>
                    <a:cubicBezTo>
                      <a:pt x="1" y="6"/>
                      <a:pt x="2" y="6"/>
                      <a:pt x="2" y="6"/>
                    </a:cubicBezTo>
                    <a:cubicBezTo>
                      <a:pt x="2" y="6"/>
                      <a:pt x="2" y="6"/>
                      <a:pt x="1" y="6"/>
                    </a:cubicBezTo>
                    <a:cubicBezTo>
                      <a:pt x="1" y="6"/>
                      <a:pt x="2" y="6"/>
                      <a:pt x="2" y="7"/>
                    </a:cubicBezTo>
                    <a:cubicBezTo>
                      <a:pt x="2" y="7"/>
                      <a:pt x="1" y="7"/>
                      <a:pt x="1" y="7"/>
                    </a:cubicBezTo>
                    <a:cubicBezTo>
                      <a:pt x="1" y="7"/>
                      <a:pt x="1" y="7"/>
                      <a:pt x="0" y="7"/>
                    </a:cubicBezTo>
                    <a:cubicBezTo>
                      <a:pt x="1" y="7"/>
                      <a:pt x="1" y="7"/>
                      <a:pt x="1" y="7"/>
                    </a:cubicBezTo>
                    <a:cubicBezTo>
                      <a:pt x="1" y="7"/>
                      <a:pt x="1" y="7"/>
                      <a:pt x="1" y="7"/>
                    </a:cubicBezTo>
                    <a:cubicBezTo>
                      <a:pt x="1" y="7"/>
                      <a:pt x="2" y="7"/>
                      <a:pt x="2" y="7"/>
                    </a:cubicBezTo>
                    <a:cubicBezTo>
                      <a:pt x="2" y="8"/>
                      <a:pt x="2" y="8"/>
                      <a:pt x="2" y="8"/>
                    </a:cubicBezTo>
                    <a:cubicBezTo>
                      <a:pt x="3" y="8"/>
                      <a:pt x="3"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9"/>
                    </a:cubicBezTo>
                    <a:cubicBezTo>
                      <a:pt x="3" y="9"/>
                      <a:pt x="3" y="9"/>
                      <a:pt x="3" y="9"/>
                    </a:cubicBezTo>
                    <a:cubicBezTo>
                      <a:pt x="2" y="9"/>
                      <a:pt x="3" y="10"/>
                      <a:pt x="2" y="10"/>
                    </a:cubicBezTo>
                    <a:cubicBezTo>
                      <a:pt x="2" y="10"/>
                      <a:pt x="2" y="10"/>
                      <a:pt x="2" y="10"/>
                    </a:cubicBezTo>
                    <a:cubicBezTo>
                      <a:pt x="2" y="10"/>
                      <a:pt x="2" y="10"/>
                      <a:pt x="2" y="10"/>
                    </a:cubicBezTo>
                    <a:cubicBezTo>
                      <a:pt x="2" y="10"/>
                      <a:pt x="1" y="10"/>
                      <a:pt x="1" y="10"/>
                    </a:cubicBezTo>
                    <a:cubicBezTo>
                      <a:pt x="2" y="10"/>
                      <a:pt x="3" y="10"/>
                      <a:pt x="3" y="10"/>
                    </a:cubicBezTo>
                    <a:cubicBezTo>
                      <a:pt x="4" y="10"/>
                      <a:pt x="4" y="10"/>
                      <a:pt x="4" y="10"/>
                    </a:cubicBezTo>
                    <a:cubicBezTo>
                      <a:pt x="4" y="10"/>
                      <a:pt x="3" y="10"/>
                      <a:pt x="2" y="10"/>
                    </a:cubicBezTo>
                    <a:cubicBezTo>
                      <a:pt x="2" y="10"/>
                      <a:pt x="2" y="10"/>
                      <a:pt x="2" y="11"/>
                    </a:cubicBezTo>
                    <a:cubicBezTo>
                      <a:pt x="2" y="11"/>
                      <a:pt x="2" y="11"/>
                      <a:pt x="2" y="11"/>
                    </a:cubicBezTo>
                    <a:cubicBezTo>
                      <a:pt x="1" y="11"/>
                      <a:pt x="1" y="11"/>
                      <a:pt x="1" y="11"/>
                    </a:cubicBezTo>
                    <a:cubicBezTo>
                      <a:pt x="2" y="11"/>
                      <a:pt x="1" y="12"/>
                      <a:pt x="2" y="12"/>
                    </a:cubicBezTo>
                    <a:cubicBezTo>
                      <a:pt x="2" y="12"/>
                      <a:pt x="1" y="12"/>
                      <a:pt x="1" y="11"/>
                    </a:cubicBezTo>
                    <a:cubicBezTo>
                      <a:pt x="1" y="11"/>
                      <a:pt x="1" y="12"/>
                      <a:pt x="1" y="12"/>
                    </a:cubicBezTo>
                    <a:cubicBezTo>
                      <a:pt x="0" y="12"/>
                      <a:pt x="1" y="12"/>
                      <a:pt x="0" y="12"/>
                    </a:cubicBezTo>
                    <a:cubicBezTo>
                      <a:pt x="0" y="12"/>
                      <a:pt x="0" y="12"/>
                      <a:pt x="0" y="12"/>
                    </a:cubicBezTo>
                    <a:cubicBezTo>
                      <a:pt x="0" y="12"/>
                      <a:pt x="0" y="12"/>
                      <a:pt x="0" y="12"/>
                    </a:cubicBezTo>
                    <a:cubicBezTo>
                      <a:pt x="0" y="12"/>
                      <a:pt x="0" y="12"/>
                      <a:pt x="1" y="12"/>
                    </a:cubicBezTo>
                    <a:cubicBezTo>
                      <a:pt x="1" y="12"/>
                      <a:pt x="1" y="12"/>
                      <a:pt x="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46" name="Freeform 119"/>
              <p:cNvSpPr>
                <a:spLocks noEditPoints="1"/>
              </p:cNvSpPr>
              <p:nvPr/>
            </p:nvSpPr>
            <p:spPr bwMode="auto">
              <a:xfrm>
                <a:off x="3713" y="1874"/>
                <a:ext cx="64" cy="97"/>
              </a:xfrm>
              <a:custGeom>
                <a:avLst/>
                <a:gdLst>
                  <a:gd name="T0" fmla="*/ 6 w 27"/>
                  <a:gd name="T1" fmla="*/ 22 h 41"/>
                  <a:gd name="T2" fmla="*/ 2 w 27"/>
                  <a:gd name="T3" fmla="*/ 22 h 41"/>
                  <a:gd name="T4" fmla="*/ 2 w 27"/>
                  <a:gd name="T5" fmla="*/ 23 h 41"/>
                  <a:gd name="T6" fmla="*/ 1 w 27"/>
                  <a:gd name="T7" fmla="*/ 24 h 41"/>
                  <a:gd name="T8" fmla="*/ 1 w 27"/>
                  <a:gd name="T9" fmla="*/ 24 h 41"/>
                  <a:gd name="T10" fmla="*/ 0 w 27"/>
                  <a:gd name="T11" fmla="*/ 24 h 41"/>
                  <a:gd name="T12" fmla="*/ 0 w 27"/>
                  <a:gd name="T13" fmla="*/ 25 h 41"/>
                  <a:gd name="T14" fmla="*/ 1 w 27"/>
                  <a:gd name="T15" fmla="*/ 25 h 41"/>
                  <a:gd name="T16" fmla="*/ 2 w 27"/>
                  <a:gd name="T17" fmla="*/ 25 h 41"/>
                  <a:gd name="T18" fmla="*/ 2 w 27"/>
                  <a:gd name="T19" fmla="*/ 25 h 41"/>
                  <a:gd name="T20" fmla="*/ 2 w 27"/>
                  <a:gd name="T21" fmla="*/ 25 h 41"/>
                  <a:gd name="T22" fmla="*/ 3 w 27"/>
                  <a:gd name="T23" fmla="*/ 25 h 41"/>
                  <a:gd name="T24" fmla="*/ 3 w 27"/>
                  <a:gd name="T25" fmla="*/ 24 h 41"/>
                  <a:gd name="T26" fmla="*/ 4 w 27"/>
                  <a:gd name="T27" fmla="*/ 25 h 41"/>
                  <a:gd name="T28" fmla="*/ 4 w 27"/>
                  <a:gd name="T29" fmla="*/ 25 h 41"/>
                  <a:gd name="T30" fmla="*/ 4 w 27"/>
                  <a:gd name="T31" fmla="*/ 26 h 41"/>
                  <a:gd name="T32" fmla="*/ 5 w 27"/>
                  <a:gd name="T33" fmla="*/ 26 h 41"/>
                  <a:gd name="T34" fmla="*/ 7 w 27"/>
                  <a:gd name="T35" fmla="*/ 25 h 41"/>
                  <a:gd name="T36" fmla="*/ 18 w 27"/>
                  <a:gd name="T37" fmla="*/ 2 h 41"/>
                  <a:gd name="T38" fmla="*/ 18 w 27"/>
                  <a:gd name="T39" fmla="*/ 0 h 41"/>
                  <a:gd name="T40" fmla="*/ 5 w 27"/>
                  <a:gd name="T41" fmla="*/ 13 h 41"/>
                  <a:gd name="T42" fmla="*/ 6 w 27"/>
                  <a:gd name="T43" fmla="*/ 14 h 41"/>
                  <a:gd name="T44" fmla="*/ 6 w 27"/>
                  <a:gd name="T45" fmla="*/ 14 h 41"/>
                  <a:gd name="T46" fmla="*/ 22 w 27"/>
                  <a:gd name="T47" fmla="*/ 30 h 41"/>
                  <a:gd name="T48" fmla="*/ 20 w 27"/>
                  <a:gd name="T49" fmla="*/ 27 h 41"/>
                  <a:gd name="T50" fmla="*/ 19 w 27"/>
                  <a:gd name="T51" fmla="*/ 23 h 41"/>
                  <a:gd name="T52" fmla="*/ 15 w 27"/>
                  <a:gd name="T53" fmla="*/ 17 h 41"/>
                  <a:gd name="T54" fmla="*/ 17 w 27"/>
                  <a:gd name="T55" fmla="*/ 13 h 41"/>
                  <a:gd name="T56" fmla="*/ 11 w 27"/>
                  <a:gd name="T57" fmla="*/ 12 h 41"/>
                  <a:gd name="T58" fmla="*/ 13 w 27"/>
                  <a:gd name="T59" fmla="*/ 8 h 41"/>
                  <a:gd name="T60" fmla="*/ 9 w 27"/>
                  <a:gd name="T61" fmla="*/ 8 h 41"/>
                  <a:gd name="T62" fmla="*/ 7 w 27"/>
                  <a:gd name="T63" fmla="*/ 10 h 41"/>
                  <a:gd name="T64" fmla="*/ 7 w 27"/>
                  <a:gd name="T65" fmla="*/ 12 h 41"/>
                  <a:gd name="T66" fmla="*/ 7 w 27"/>
                  <a:gd name="T67" fmla="*/ 13 h 41"/>
                  <a:gd name="T68" fmla="*/ 5 w 27"/>
                  <a:gd name="T69" fmla="*/ 16 h 41"/>
                  <a:gd name="T70" fmla="*/ 7 w 27"/>
                  <a:gd name="T71" fmla="*/ 17 h 41"/>
                  <a:gd name="T72" fmla="*/ 7 w 27"/>
                  <a:gd name="T73" fmla="*/ 19 h 41"/>
                  <a:gd name="T74" fmla="*/ 7 w 27"/>
                  <a:gd name="T75" fmla="*/ 21 h 41"/>
                  <a:gd name="T76" fmla="*/ 8 w 27"/>
                  <a:gd name="T77" fmla="*/ 18 h 41"/>
                  <a:gd name="T78" fmla="*/ 9 w 27"/>
                  <a:gd name="T79" fmla="*/ 18 h 41"/>
                  <a:gd name="T80" fmla="*/ 9 w 27"/>
                  <a:gd name="T81" fmla="*/ 22 h 41"/>
                  <a:gd name="T82" fmla="*/ 10 w 27"/>
                  <a:gd name="T83" fmla="*/ 23 h 41"/>
                  <a:gd name="T84" fmla="*/ 13 w 27"/>
                  <a:gd name="T85" fmla="*/ 23 h 41"/>
                  <a:gd name="T86" fmla="*/ 14 w 27"/>
                  <a:gd name="T87" fmla="*/ 26 h 41"/>
                  <a:gd name="T88" fmla="*/ 14 w 27"/>
                  <a:gd name="T89" fmla="*/ 29 h 41"/>
                  <a:gd name="T90" fmla="*/ 10 w 27"/>
                  <a:gd name="T91" fmla="*/ 28 h 41"/>
                  <a:gd name="T92" fmla="*/ 12 w 27"/>
                  <a:gd name="T93" fmla="*/ 32 h 41"/>
                  <a:gd name="T94" fmla="*/ 8 w 27"/>
                  <a:gd name="T95" fmla="*/ 35 h 41"/>
                  <a:gd name="T96" fmla="*/ 13 w 27"/>
                  <a:gd name="T97" fmla="*/ 36 h 41"/>
                  <a:gd name="T98" fmla="*/ 8 w 27"/>
                  <a:gd name="T99" fmla="*/ 41 h 41"/>
                  <a:gd name="T100" fmla="*/ 12 w 27"/>
                  <a:gd name="T101" fmla="*/ 40 h 41"/>
                  <a:gd name="T102" fmla="*/ 17 w 27"/>
                  <a:gd name="T103" fmla="*/ 38 h 41"/>
                  <a:gd name="T104" fmla="*/ 26 w 27"/>
                  <a:gd name="T105" fmla="*/ 37 h 41"/>
                  <a:gd name="T106" fmla="*/ 25 w 27"/>
                  <a:gd name="T107" fmla="*/ 35 h 41"/>
                  <a:gd name="T108" fmla="*/ 26 w 27"/>
                  <a:gd name="T109" fmla="*/ 34 h 41"/>
                  <a:gd name="T110" fmla="*/ 5 w 27"/>
                  <a:gd name="T111" fmla="*/ 11 h 41"/>
                  <a:gd name="T112" fmla="*/ 3 w 27"/>
                  <a:gd name="T113"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41">
                    <a:moveTo>
                      <a:pt x="7" y="25"/>
                    </a:moveTo>
                    <a:cubicBezTo>
                      <a:pt x="7" y="25"/>
                      <a:pt x="7" y="25"/>
                      <a:pt x="7" y="24"/>
                    </a:cubicBezTo>
                    <a:cubicBezTo>
                      <a:pt x="7" y="25"/>
                      <a:pt x="7" y="25"/>
                      <a:pt x="7" y="25"/>
                    </a:cubicBezTo>
                    <a:cubicBezTo>
                      <a:pt x="8" y="25"/>
                      <a:pt x="7" y="24"/>
                      <a:pt x="7" y="24"/>
                    </a:cubicBezTo>
                    <a:cubicBezTo>
                      <a:pt x="7" y="24"/>
                      <a:pt x="7" y="24"/>
                      <a:pt x="7" y="24"/>
                    </a:cubicBezTo>
                    <a:cubicBezTo>
                      <a:pt x="7" y="24"/>
                      <a:pt x="6" y="24"/>
                      <a:pt x="6" y="24"/>
                    </a:cubicBezTo>
                    <a:cubicBezTo>
                      <a:pt x="6" y="24"/>
                      <a:pt x="7" y="23"/>
                      <a:pt x="7" y="23"/>
                    </a:cubicBezTo>
                    <a:cubicBezTo>
                      <a:pt x="7" y="23"/>
                      <a:pt x="6" y="22"/>
                      <a:pt x="6" y="22"/>
                    </a:cubicBezTo>
                    <a:cubicBezTo>
                      <a:pt x="6" y="21"/>
                      <a:pt x="5" y="22"/>
                      <a:pt x="4" y="22"/>
                    </a:cubicBezTo>
                    <a:cubicBezTo>
                      <a:pt x="4" y="22"/>
                      <a:pt x="3" y="22"/>
                      <a:pt x="3" y="22"/>
                    </a:cubicBezTo>
                    <a:cubicBezTo>
                      <a:pt x="3" y="22"/>
                      <a:pt x="3" y="22"/>
                      <a:pt x="3" y="22"/>
                    </a:cubicBezTo>
                    <a:cubicBezTo>
                      <a:pt x="3" y="22"/>
                      <a:pt x="3" y="22"/>
                      <a:pt x="3" y="22"/>
                    </a:cubicBezTo>
                    <a:cubicBezTo>
                      <a:pt x="3" y="22"/>
                      <a:pt x="3"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5"/>
                      <a:pt x="3" y="25"/>
                    </a:cubicBezTo>
                    <a:cubicBezTo>
                      <a:pt x="3" y="25"/>
                      <a:pt x="3" y="25"/>
                      <a:pt x="3"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6" y="26"/>
                      <a:pt x="6" y="26"/>
                    </a:cubicBezTo>
                    <a:cubicBezTo>
                      <a:pt x="6" y="26"/>
                      <a:pt x="6" y="25"/>
                      <a:pt x="7" y="25"/>
                    </a:cubicBezTo>
                    <a:cubicBezTo>
                      <a:pt x="7" y="25"/>
                      <a:pt x="7" y="25"/>
                      <a:pt x="7" y="25"/>
                    </a:cubicBezTo>
                    <a:cubicBezTo>
                      <a:pt x="7" y="25"/>
                      <a:pt x="7" y="25"/>
                      <a:pt x="7" y="25"/>
                    </a:cubicBezTo>
                    <a:close/>
                    <a:moveTo>
                      <a:pt x="5" y="15"/>
                    </a:moveTo>
                    <a:cubicBezTo>
                      <a:pt x="6" y="14"/>
                      <a:pt x="4" y="14"/>
                      <a:pt x="5" y="15"/>
                    </a:cubicBezTo>
                    <a:close/>
                    <a:moveTo>
                      <a:pt x="19" y="1"/>
                    </a:moveTo>
                    <a:cubicBezTo>
                      <a:pt x="19" y="1"/>
                      <a:pt x="19" y="1"/>
                      <a:pt x="18" y="1"/>
                    </a:cubicBezTo>
                    <a:cubicBezTo>
                      <a:pt x="18" y="1"/>
                      <a:pt x="18" y="1"/>
                      <a:pt x="18" y="2"/>
                    </a:cubicBezTo>
                    <a:cubicBezTo>
                      <a:pt x="18" y="2"/>
                      <a:pt x="18" y="2"/>
                      <a:pt x="18" y="2"/>
                    </a:cubicBezTo>
                    <a:cubicBezTo>
                      <a:pt x="18" y="2"/>
                      <a:pt x="18" y="2"/>
                      <a:pt x="18" y="2"/>
                    </a:cubicBezTo>
                    <a:cubicBezTo>
                      <a:pt x="19" y="2"/>
                      <a:pt x="18" y="2"/>
                      <a:pt x="19" y="2"/>
                    </a:cubicBezTo>
                    <a:cubicBezTo>
                      <a:pt x="19" y="2"/>
                      <a:pt x="19" y="2"/>
                      <a:pt x="19" y="2"/>
                    </a:cubicBezTo>
                    <a:cubicBezTo>
                      <a:pt x="19" y="3"/>
                      <a:pt x="18" y="3"/>
                      <a:pt x="19" y="3"/>
                    </a:cubicBezTo>
                    <a:cubicBezTo>
                      <a:pt x="19" y="3"/>
                      <a:pt x="19" y="2"/>
                      <a:pt x="19" y="1"/>
                    </a:cubicBezTo>
                    <a:cubicBezTo>
                      <a:pt x="19" y="1"/>
                      <a:pt x="19" y="1"/>
                      <a:pt x="19" y="1"/>
                    </a:cubicBezTo>
                    <a:cubicBezTo>
                      <a:pt x="19" y="1"/>
                      <a:pt x="19" y="0"/>
                      <a:pt x="19" y="0"/>
                    </a:cubicBezTo>
                    <a:cubicBezTo>
                      <a:pt x="19" y="0"/>
                      <a:pt x="19" y="0"/>
                      <a:pt x="18" y="0"/>
                    </a:cubicBezTo>
                    <a:cubicBezTo>
                      <a:pt x="18" y="0"/>
                      <a:pt x="19" y="1"/>
                      <a:pt x="19" y="1"/>
                    </a:cubicBezTo>
                    <a:cubicBezTo>
                      <a:pt x="18" y="1"/>
                      <a:pt x="18" y="0"/>
                      <a:pt x="18" y="1"/>
                    </a:cubicBezTo>
                    <a:cubicBezTo>
                      <a:pt x="18" y="1"/>
                      <a:pt x="18" y="1"/>
                      <a:pt x="18" y="1"/>
                    </a:cubicBezTo>
                    <a:cubicBezTo>
                      <a:pt x="18" y="1"/>
                      <a:pt x="19" y="1"/>
                      <a:pt x="19" y="1"/>
                    </a:cubicBezTo>
                    <a:cubicBezTo>
                      <a:pt x="19" y="1"/>
                      <a:pt x="19" y="1"/>
                      <a:pt x="19" y="1"/>
                    </a:cubicBezTo>
                    <a:close/>
                    <a:moveTo>
                      <a:pt x="5" y="12"/>
                    </a:moveTo>
                    <a:cubicBezTo>
                      <a:pt x="5" y="12"/>
                      <a:pt x="5" y="12"/>
                      <a:pt x="5" y="12"/>
                    </a:cubicBezTo>
                    <a:cubicBezTo>
                      <a:pt x="5" y="12"/>
                      <a:pt x="5" y="12"/>
                      <a:pt x="5" y="13"/>
                    </a:cubicBezTo>
                    <a:cubicBezTo>
                      <a:pt x="5" y="13"/>
                      <a:pt x="4" y="12"/>
                      <a:pt x="4" y="12"/>
                    </a:cubicBezTo>
                    <a:cubicBezTo>
                      <a:pt x="4" y="13"/>
                      <a:pt x="4" y="13"/>
                      <a:pt x="4" y="13"/>
                    </a:cubicBezTo>
                    <a:cubicBezTo>
                      <a:pt x="4" y="13"/>
                      <a:pt x="4" y="13"/>
                      <a:pt x="4" y="13"/>
                    </a:cubicBezTo>
                    <a:cubicBezTo>
                      <a:pt x="4" y="13"/>
                      <a:pt x="4" y="13"/>
                      <a:pt x="4" y="13"/>
                    </a:cubicBezTo>
                    <a:cubicBezTo>
                      <a:pt x="4" y="13"/>
                      <a:pt x="5" y="13"/>
                      <a:pt x="5" y="13"/>
                    </a:cubicBezTo>
                    <a:cubicBezTo>
                      <a:pt x="5" y="13"/>
                      <a:pt x="5" y="13"/>
                      <a:pt x="5" y="13"/>
                    </a:cubicBezTo>
                    <a:cubicBezTo>
                      <a:pt x="5" y="14"/>
                      <a:pt x="6" y="14"/>
                      <a:pt x="6" y="14"/>
                    </a:cubicBezTo>
                    <a:cubicBezTo>
                      <a:pt x="6" y="14"/>
                      <a:pt x="6" y="14"/>
                      <a:pt x="6" y="14"/>
                    </a:cubicBezTo>
                    <a:cubicBezTo>
                      <a:pt x="6" y="14"/>
                      <a:pt x="6" y="14"/>
                      <a:pt x="6" y="15"/>
                    </a:cubicBezTo>
                    <a:cubicBezTo>
                      <a:pt x="6" y="14"/>
                      <a:pt x="6" y="14"/>
                      <a:pt x="6" y="14"/>
                    </a:cubicBezTo>
                    <a:cubicBezTo>
                      <a:pt x="6" y="14"/>
                      <a:pt x="7" y="14"/>
                      <a:pt x="7" y="14"/>
                    </a:cubicBezTo>
                    <a:cubicBezTo>
                      <a:pt x="7" y="14"/>
                      <a:pt x="7" y="14"/>
                      <a:pt x="7" y="14"/>
                    </a:cubicBezTo>
                    <a:cubicBezTo>
                      <a:pt x="7" y="14"/>
                      <a:pt x="6" y="14"/>
                      <a:pt x="6" y="14"/>
                    </a:cubicBezTo>
                    <a:cubicBezTo>
                      <a:pt x="6" y="14"/>
                      <a:pt x="6" y="14"/>
                      <a:pt x="6" y="14"/>
                    </a:cubicBezTo>
                    <a:cubicBezTo>
                      <a:pt x="6" y="14"/>
                      <a:pt x="6" y="13"/>
                      <a:pt x="6" y="13"/>
                    </a:cubicBezTo>
                    <a:cubicBezTo>
                      <a:pt x="6" y="13"/>
                      <a:pt x="6" y="13"/>
                      <a:pt x="6" y="14"/>
                    </a:cubicBezTo>
                    <a:cubicBezTo>
                      <a:pt x="6" y="13"/>
                      <a:pt x="6" y="13"/>
                      <a:pt x="5" y="13"/>
                    </a:cubicBezTo>
                    <a:cubicBezTo>
                      <a:pt x="6" y="13"/>
                      <a:pt x="6" y="13"/>
                      <a:pt x="5" y="12"/>
                    </a:cubicBezTo>
                    <a:close/>
                    <a:moveTo>
                      <a:pt x="26" y="30"/>
                    </a:moveTo>
                    <a:cubicBezTo>
                      <a:pt x="26" y="30"/>
                      <a:pt x="25" y="30"/>
                      <a:pt x="24" y="30"/>
                    </a:cubicBezTo>
                    <a:cubicBezTo>
                      <a:pt x="24" y="30"/>
                      <a:pt x="24" y="30"/>
                      <a:pt x="24" y="30"/>
                    </a:cubicBezTo>
                    <a:cubicBezTo>
                      <a:pt x="23" y="31"/>
                      <a:pt x="23" y="31"/>
                      <a:pt x="23" y="31"/>
                    </a:cubicBezTo>
                    <a:cubicBezTo>
                      <a:pt x="23" y="31"/>
                      <a:pt x="23" y="30"/>
                      <a:pt x="23" y="30"/>
                    </a:cubicBezTo>
                    <a:cubicBezTo>
                      <a:pt x="23" y="30"/>
                      <a:pt x="23" y="30"/>
                      <a:pt x="22" y="30"/>
                    </a:cubicBezTo>
                    <a:cubicBezTo>
                      <a:pt x="22" y="30"/>
                      <a:pt x="23" y="30"/>
                      <a:pt x="23" y="30"/>
                    </a:cubicBezTo>
                    <a:cubicBezTo>
                      <a:pt x="23" y="30"/>
                      <a:pt x="23" y="30"/>
                      <a:pt x="23" y="30"/>
                    </a:cubicBezTo>
                    <a:cubicBezTo>
                      <a:pt x="24" y="29"/>
                      <a:pt x="22" y="28"/>
                      <a:pt x="22" y="28"/>
                    </a:cubicBezTo>
                    <a:cubicBezTo>
                      <a:pt x="22" y="27"/>
                      <a:pt x="22" y="27"/>
                      <a:pt x="21" y="27"/>
                    </a:cubicBezTo>
                    <a:cubicBezTo>
                      <a:pt x="21" y="27"/>
                      <a:pt x="21" y="27"/>
                      <a:pt x="21" y="27"/>
                    </a:cubicBezTo>
                    <a:cubicBezTo>
                      <a:pt x="21" y="27"/>
                      <a:pt x="21" y="27"/>
                      <a:pt x="20" y="27"/>
                    </a:cubicBezTo>
                    <a:cubicBezTo>
                      <a:pt x="20" y="27"/>
                      <a:pt x="20" y="27"/>
                      <a:pt x="20" y="27"/>
                    </a:cubicBezTo>
                    <a:cubicBezTo>
                      <a:pt x="20" y="27"/>
                      <a:pt x="20" y="27"/>
                      <a:pt x="20" y="27"/>
                    </a:cubicBezTo>
                    <a:cubicBezTo>
                      <a:pt x="21" y="27"/>
                      <a:pt x="21" y="27"/>
                      <a:pt x="21" y="27"/>
                    </a:cubicBezTo>
                    <a:cubicBezTo>
                      <a:pt x="21" y="27"/>
                      <a:pt x="21" y="27"/>
                      <a:pt x="22" y="27"/>
                    </a:cubicBezTo>
                    <a:cubicBezTo>
                      <a:pt x="22" y="27"/>
                      <a:pt x="22" y="28"/>
                      <a:pt x="22" y="28"/>
                    </a:cubicBezTo>
                    <a:cubicBezTo>
                      <a:pt x="22" y="28"/>
                      <a:pt x="22" y="27"/>
                      <a:pt x="23" y="28"/>
                    </a:cubicBezTo>
                    <a:cubicBezTo>
                      <a:pt x="22" y="27"/>
                      <a:pt x="22" y="26"/>
                      <a:pt x="22" y="26"/>
                    </a:cubicBezTo>
                    <a:cubicBezTo>
                      <a:pt x="22" y="25"/>
                      <a:pt x="21" y="25"/>
                      <a:pt x="21" y="25"/>
                    </a:cubicBezTo>
                    <a:cubicBezTo>
                      <a:pt x="21" y="25"/>
                      <a:pt x="20" y="24"/>
                      <a:pt x="20" y="24"/>
                    </a:cubicBezTo>
                    <a:cubicBezTo>
                      <a:pt x="20" y="24"/>
                      <a:pt x="19" y="24"/>
                      <a:pt x="19" y="23"/>
                    </a:cubicBezTo>
                    <a:cubicBezTo>
                      <a:pt x="19" y="23"/>
                      <a:pt x="19" y="23"/>
                      <a:pt x="19" y="23"/>
                    </a:cubicBezTo>
                    <a:cubicBezTo>
                      <a:pt x="18" y="22"/>
                      <a:pt x="18" y="21"/>
                      <a:pt x="18" y="21"/>
                    </a:cubicBezTo>
                    <a:cubicBezTo>
                      <a:pt x="18" y="20"/>
                      <a:pt x="17" y="19"/>
                      <a:pt x="16" y="19"/>
                    </a:cubicBezTo>
                    <a:cubicBezTo>
                      <a:pt x="15" y="18"/>
                      <a:pt x="13" y="19"/>
                      <a:pt x="12" y="18"/>
                    </a:cubicBezTo>
                    <a:cubicBezTo>
                      <a:pt x="12" y="18"/>
                      <a:pt x="13" y="19"/>
                      <a:pt x="13" y="18"/>
                    </a:cubicBezTo>
                    <a:cubicBezTo>
                      <a:pt x="14" y="18"/>
                      <a:pt x="14" y="18"/>
                      <a:pt x="14" y="18"/>
                    </a:cubicBezTo>
                    <a:cubicBezTo>
                      <a:pt x="14" y="18"/>
                      <a:pt x="14" y="18"/>
                      <a:pt x="15" y="18"/>
                    </a:cubicBezTo>
                    <a:cubicBezTo>
                      <a:pt x="15" y="18"/>
                      <a:pt x="15" y="17"/>
                      <a:pt x="15" y="17"/>
                    </a:cubicBezTo>
                    <a:cubicBezTo>
                      <a:pt x="14" y="17"/>
                      <a:pt x="14" y="17"/>
                      <a:pt x="13" y="17"/>
                    </a:cubicBezTo>
                    <a:cubicBezTo>
                      <a:pt x="14" y="17"/>
                      <a:pt x="14" y="17"/>
                      <a:pt x="15" y="17"/>
                    </a:cubicBezTo>
                    <a:cubicBezTo>
                      <a:pt x="15" y="17"/>
                      <a:pt x="15" y="16"/>
                      <a:pt x="16" y="16"/>
                    </a:cubicBezTo>
                    <a:cubicBezTo>
                      <a:pt x="16" y="16"/>
                      <a:pt x="16" y="15"/>
                      <a:pt x="16" y="15"/>
                    </a:cubicBezTo>
                    <a:cubicBezTo>
                      <a:pt x="16" y="15"/>
                      <a:pt x="16" y="15"/>
                      <a:pt x="16" y="15"/>
                    </a:cubicBezTo>
                    <a:cubicBezTo>
                      <a:pt x="16" y="15"/>
                      <a:pt x="17" y="14"/>
                      <a:pt x="17" y="14"/>
                    </a:cubicBezTo>
                    <a:cubicBezTo>
                      <a:pt x="17" y="14"/>
                      <a:pt x="17" y="14"/>
                      <a:pt x="17" y="13"/>
                    </a:cubicBezTo>
                    <a:cubicBezTo>
                      <a:pt x="17" y="13"/>
                      <a:pt x="17" y="13"/>
                      <a:pt x="17" y="13"/>
                    </a:cubicBezTo>
                    <a:cubicBezTo>
                      <a:pt x="17" y="13"/>
                      <a:pt x="18" y="12"/>
                      <a:pt x="17" y="12"/>
                    </a:cubicBezTo>
                    <a:cubicBezTo>
                      <a:pt x="16" y="12"/>
                      <a:pt x="15" y="12"/>
                      <a:pt x="14" y="12"/>
                    </a:cubicBezTo>
                    <a:cubicBezTo>
                      <a:pt x="13" y="12"/>
                      <a:pt x="13" y="12"/>
                      <a:pt x="12" y="12"/>
                    </a:cubicBezTo>
                    <a:cubicBezTo>
                      <a:pt x="12" y="12"/>
                      <a:pt x="12" y="12"/>
                      <a:pt x="11" y="12"/>
                    </a:cubicBezTo>
                    <a:cubicBezTo>
                      <a:pt x="11" y="12"/>
                      <a:pt x="11" y="13"/>
                      <a:pt x="11" y="13"/>
                    </a:cubicBezTo>
                    <a:cubicBezTo>
                      <a:pt x="11" y="13"/>
                      <a:pt x="11" y="12"/>
                      <a:pt x="11" y="12"/>
                    </a:cubicBezTo>
                    <a:cubicBezTo>
                      <a:pt x="11" y="12"/>
                      <a:pt x="11" y="12"/>
                      <a:pt x="11" y="12"/>
                    </a:cubicBezTo>
                    <a:cubicBezTo>
                      <a:pt x="11" y="12"/>
                      <a:pt x="11" y="12"/>
                      <a:pt x="11" y="12"/>
                    </a:cubicBezTo>
                    <a:cubicBezTo>
                      <a:pt x="12" y="12"/>
                      <a:pt x="12" y="12"/>
                      <a:pt x="12" y="12"/>
                    </a:cubicBezTo>
                    <a:cubicBezTo>
                      <a:pt x="12" y="11"/>
                      <a:pt x="11" y="12"/>
                      <a:pt x="10" y="11"/>
                    </a:cubicBezTo>
                    <a:cubicBezTo>
                      <a:pt x="11" y="11"/>
                      <a:pt x="12" y="12"/>
                      <a:pt x="11" y="11"/>
                    </a:cubicBezTo>
                    <a:cubicBezTo>
                      <a:pt x="11" y="11"/>
                      <a:pt x="12" y="10"/>
                      <a:pt x="12" y="10"/>
                    </a:cubicBezTo>
                    <a:cubicBezTo>
                      <a:pt x="13" y="10"/>
                      <a:pt x="13" y="10"/>
                      <a:pt x="13" y="10"/>
                    </a:cubicBezTo>
                    <a:cubicBezTo>
                      <a:pt x="14" y="9"/>
                      <a:pt x="14" y="9"/>
                      <a:pt x="14" y="8"/>
                    </a:cubicBezTo>
                    <a:cubicBezTo>
                      <a:pt x="14" y="8"/>
                      <a:pt x="14" y="8"/>
                      <a:pt x="13" y="8"/>
                    </a:cubicBezTo>
                    <a:cubicBezTo>
                      <a:pt x="13" y="8"/>
                      <a:pt x="13" y="8"/>
                      <a:pt x="13" y="8"/>
                    </a:cubicBezTo>
                    <a:cubicBezTo>
                      <a:pt x="13" y="8"/>
                      <a:pt x="13" y="8"/>
                      <a:pt x="13" y="8"/>
                    </a:cubicBezTo>
                    <a:cubicBezTo>
                      <a:pt x="13" y="8"/>
                      <a:pt x="13" y="8"/>
                      <a:pt x="12" y="8"/>
                    </a:cubicBezTo>
                    <a:cubicBezTo>
                      <a:pt x="12" y="8"/>
                      <a:pt x="11" y="9"/>
                      <a:pt x="11" y="8"/>
                    </a:cubicBezTo>
                    <a:cubicBezTo>
                      <a:pt x="11" y="9"/>
                      <a:pt x="10" y="8"/>
                      <a:pt x="10" y="9"/>
                    </a:cubicBezTo>
                    <a:cubicBezTo>
                      <a:pt x="10" y="9"/>
                      <a:pt x="10" y="9"/>
                      <a:pt x="10" y="8"/>
                    </a:cubicBezTo>
                    <a:cubicBezTo>
                      <a:pt x="10" y="8"/>
                      <a:pt x="10" y="9"/>
                      <a:pt x="9" y="9"/>
                    </a:cubicBezTo>
                    <a:cubicBezTo>
                      <a:pt x="9" y="9"/>
                      <a:pt x="10" y="9"/>
                      <a:pt x="10" y="9"/>
                    </a:cubicBezTo>
                    <a:cubicBezTo>
                      <a:pt x="9" y="8"/>
                      <a:pt x="9" y="8"/>
                      <a:pt x="9" y="8"/>
                    </a:cubicBezTo>
                    <a:cubicBezTo>
                      <a:pt x="9" y="8"/>
                      <a:pt x="9" y="8"/>
                      <a:pt x="9" y="8"/>
                    </a:cubicBezTo>
                    <a:cubicBezTo>
                      <a:pt x="9" y="8"/>
                      <a:pt x="8" y="9"/>
                      <a:pt x="8" y="9"/>
                    </a:cubicBezTo>
                    <a:cubicBezTo>
                      <a:pt x="8" y="10"/>
                      <a:pt x="8" y="10"/>
                      <a:pt x="9" y="10"/>
                    </a:cubicBezTo>
                    <a:cubicBezTo>
                      <a:pt x="9" y="10"/>
                      <a:pt x="8" y="10"/>
                      <a:pt x="8" y="10"/>
                    </a:cubicBezTo>
                    <a:cubicBezTo>
                      <a:pt x="8" y="10"/>
                      <a:pt x="8" y="10"/>
                      <a:pt x="8" y="10"/>
                    </a:cubicBezTo>
                    <a:cubicBezTo>
                      <a:pt x="8" y="10"/>
                      <a:pt x="8" y="10"/>
                      <a:pt x="8" y="10"/>
                    </a:cubicBezTo>
                    <a:cubicBezTo>
                      <a:pt x="8" y="10"/>
                      <a:pt x="8" y="10"/>
                      <a:pt x="8" y="10"/>
                    </a:cubicBezTo>
                    <a:cubicBezTo>
                      <a:pt x="8" y="10"/>
                      <a:pt x="7" y="10"/>
                      <a:pt x="7" y="10"/>
                    </a:cubicBezTo>
                    <a:cubicBezTo>
                      <a:pt x="7"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7" y="11"/>
                      <a:pt x="7" y="11"/>
                      <a:pt x="7" y="11"/>
                    </a:cubicBezTo>
                    <a:cubicBezTo>
                      <a:pt x="7" y="11"/>
                      <a:pt x="7" y="11"/>
                      <a:pt x="7" y="11"/>
                    </a:cubicBezTo>
                    <a:cubicBezTo>
                      <a:pt x="7" y="11"/>
                      <a:pt x="7" y="11"/>
                      <a:pt x="7" y="12"/>
                    </a:cubicBezTo>
                    <a:cubicBezTo>
                      <a:pt x="7" y="11"/>
                      <a:pt x="7" y="11"/>
                      <a:pt x="7" y="11"/>
                    </a:cubicBezTo>
                    <a:cubicBezTo>
                      <a:pt x="6" y="12"/>
                      <a:pt x="7" y="13"/>
                      <a:pt x="7" y="13"/>
                    </a:cubicBezTo>
                    <a:cubicBezTo>
                      <a:pt x="7" y="13"/>
                      <a:pt x="7" y="13"/>
                      <a:pt x="7" y="13"/>
                    </a:cubicBezTo>
                    <a:cubicBezTo>
                      <a:pt x="7" y="13"/>
                      <a:pt x="6" y="12"/>
                      <a:pt x="6" y="13"/>
                    </a:cubicBezTo>
                    <a:cubicBezTo>
                      <a:pt x="6" y="13"/>
                      <a:pt x="7" y="13"/>
                      <a:pt x="7" y="13"/>
                    </a:cubicBezTo>
                    <a:cubicBezTo>
                      <a:pt x="7" y="13"/>
                      <a:pt x="7" y="13"/>
                      <a:pt x="7" y="13"/>
                    </a:cubicBezTo>
                    <a:cubicBezTo>
                      <a:pt x="7" y="13"/>
                      <a:pt x="7" y="13"/>
                      <a:pt x="7" y="14"/>
                    </a:cubicBezTo>
                    <a:cubicBezTo>
                      <a:pt x="7" y="14"/>
                      <a:pt x="7" y="14"/>
                      <a:pt x="7" y="13"/>
                    </a:cubicBezTo>
                    <a:cubicBezTo>
                      <a:pt x="7" y="14"/>
                      <a:pt x="7" y="14"/>
                      <a:pt x="7" y="14"/>
                    </a:cubicBezTo>
                    <a:cubicBezTo>
                      <a:pt x="7" y="14"/>
                      <a:pt x="7" y="14"/>
                      <a:pt x="8" y="14"/>
                    </a:cubicBezTo>
                    <a:cubicBezTo>
                      <a:pt x="7" y="14"/>
                      <a:pt x="7" y="14"/>
                      <a:pt x="7" y="14"/>
                    </a:cubicBezTo>
                    <a:cubicBezTo>
                      <a:pt x="6" y="14"/>
                      <a:pt x="7" y="15"/>
                      <a:pt x="7" y="15"/>
                    </a:cubicBezTo>
                    <a:cubicBezTo>
                      <a:pt x="7" y="15"/>
                      <a:pt x="7" y="14"/>
                      <a:pt x="6" y="15"/>
                    </a:cubicBezTo>
                    <a:cubicBezTo>
                      <a:pt x="6" y="15"/>
                      <a:pt x="6" y="15"/>
                      <a:pt x="6" y="16"/>
                    </a:cubicBezTo>
                    <a:cubicBezTo>
                      <a:pt x="6" y="16"/>
                      <a:pt x="6" y="16"/>
                      <a:pt x="6" y="16"/>
                    </a:cubicBezTo>
                    <a:cubicBezTo>
                      <a:pt x="6" y="16"/>
                      <a:pt x="5" y="16"/>
                      <a:pt x="5" y="16"/>
                    </a:cubicBezTo>
                    <a:cubicBezTo>
                      <a:pt x="6" y="16"/>
                      <a:pt x="6" y="16"/>
                      <a:pt x="6" y="16"/>
                    </a:cubicBezTo>
                    <a:cubicBezTo>
                      <a:pt x="6" y="16"/>
                      <a:pt x="7" y="16"/>
                      <a:pt x="7" y="17"/>
                    </a:cubicBezTo>
                    <a:cubicBezTo>
                      <a:pt x="7" y="16"/>
                      <a:pt x="8" y="16"/>
                      <a:pt x="8" y="15"/>
                    </a:cubicBezTo>
                    <a:cubicBezTo>
                      <a:pt x="8" y="16"/>
                      <a:pt x="8" y="16"/>
                      <a:pt x="9" y="16"/>
                    </a:cubicBezTo>
                    <a:cubicBezTo>
                      <a:pt x="8" y="16"/>
                      <a:pt x="8" y="16"/>
                      <a:pt x="8" y="16"/>
                    </a:cubicBezTo>
                    <a:cubicBezTo>
                      <a:pt x="8" y="16"/>
                      <a:pt x="8" y="16"/>
                      <a:pt x="8" y="16"/>
                    </a:cubicBezTo>
                    <a:cubicBezTo>
                      <a:pt x="8" y="16"/>
                      <a:pt x="8" y="16"/>
                      <a:pt x="8" y="16"/>
                    </a:cubicBezTo>
                    <a:cubicBezTo>
                      <a:pt x="8" y="17"/>
                      <a:pt x="7" y="16"/>
                      <a:pt x="7" y="17"/>
                    </a:cubicBezTo>
                    <a:cubicBezTo>
                      <a:pt x="8" y="17"/>
                      <a:pt x="8" y="17"/>
                      <a:pt x="8" y="17"/>
                    </a:cubicBezTo>
                    <a:cubicBezTo>
                      <a:pt x="8" y="17"/>
                      <a:pt x="8" y="17"/>
                      <a:pt x="7" y="17"/>
                    </a:cubicBezTo>
                    <a:cubicBezTo>
                      <a:pt x="7" y="17"/>
                      <a:pt x="7" y="18"/>
                      <a:pt x="7" y="18"/>
                    </a:cubicBezTo>
                    <a:cubicBezTo>
                      <a:pt x="7" y="18"/>
                      <a:pt x="7" y="18"/>
                      <a:pt x="7" y="18"/>
                    </a:cubicBezTo>
                    <a:cubicBezTo>
                      <a:pt x="7" y="18"/>
                      <a:pt x="7" y="18"/>
                      <a:pt x="7" y="18"/>
                    </a:cubicBezTo>
                    <a:cubicBezTo>
                      <a:pt x="7" y="18"/>
                      <a:pt x="7" y="18"/>
                      <a:pt x="7" y="19"/>
                    </a:cubicBezTo>
                    <a:cubicBezTo>
                      <a:pt x="7" y="19"/>
                      <a:pt x="7" y="19"/>
                      <a:pt x="7" y="18"/>
                    </a:cubicBezTo>
                    <a:cubicBezTo>
                      <a:pt x="7" y="19"/>
                      <a:pt x="7" y="19"/>
                      <a:pt x="7" y="19"/>
                    </a:cubicBezTo>
                    <a:cubicBezTo>
                      <a:pt x="7" y="19"/>
                      <a:pt x="7" y="19"/>
                      <a:pt x="7" y="19"/>
                    </a:cubicBezTo>
                    <a:cubicBezTo>
                      <a:pt x="7" y="19"/>
                      <a:pt x="7" y="19"/>
                      <a:pt x="7" y="19"/>
                    </a:cubicBezTo>
                    <a:cubicBezTo>
                      <a:pt x="7" y="19"/>
                      <a:pt x="7" y="19"/>
                      <a:pt x="7" y="19"/>
                    </a:cubicBezTo>
                    <a:cubicBezTo>
                      <a:pt x="7" y="20"/>
                      <a:pt x="7" y="20"/>
                      <a:pt x="7" y="20"/>
                    </a:cubicBezTo>
                    <a:cubicBezTo>
                      <a:pt x="7" y="20"/>
                      <a:pt x="7" y="20"/>
                      <a:pt x="7" y="21"/>
                    </a:cubicBezTo>
                    <a:cubicBezTo>
                      <a:pt x="7" y="21"/>
                      <a:pt x="7" y="21"/>
                      <a:pt x="7" y="21"/>
                    </a:cubicBezTo>
                    <a:cubicBezTo>
                      <a:pt x="6" y="21"/>
                      <a:pt x="7" y="21"/>
                      <a:pt x="7" y="21"/>
                    </a:cubicBezTo>
                    <a:cubicBezTo>
                      <a:pt x="7" y="21"/>
                      <a:pt x="7" y="21"/>
                      <a:pt x="7" y="21"/>
                    </a:cubicBezTo>
                    <a:cubicBezTo>
                      <a:pt x="7" y="21"/>
                      <a:pt x="7" y="20"/>
                      <a:pt x="7" y="20"/>
                    </a:cubicBezTo>
                    <a:cubicBezTo>
                      <a:pt x="7" y="20"/>
                      <a:pt x="7" y="20"/>
                      <a:pt x="7" y="20"/>
                    </a:cubicBezTo>
                    <a:cubicBezTo>
                      <a:pt x="7" y="20"/>
                      <a:pt x="8" y="20"/>
                      <a:pt x="8" y="20"/>
                    </a:cubicBezTo>
                    <a:cubicBezTo>
                      <a:pt x="8" y="19"/>
                      <a:pt x="8" y="20"/>
                      <a:pt x="8" y="19"/>
                    </a:cubicBezTo>
                    <a:cubicBezTo>
                      <a:pt x="8" y="19"/>
                      <a:pt x="8" y="19"/>
                      <a:pt x="8" y="19"/>
                    </a:cubicBezTo>
                    <a:cubicBezTo>
                      <a:pt x="8" y="19"/>
                      <a:pt x="7" y="19"/>
                      <a:pt x="7" y="19"/>
                    </a:cubicBezTo>
                    <a:cubicBezTo>
                      <a:pt x="7" y="18"/>
                      <a:pt x="8" y="19"/>
                      <a:pt x="8" y="19"/>
                    </a:cubicBezTo>
                    <a:cubicBezTo>
                      <a:pt x="8" y="18"/>
                      <a:pt x="8" y="18"/>
                      <a:pt x="8" y="18"/>
                    </a:cubicBezTo>
                    <a:cubicBezTo>
                      <a:pt x="8" y="18"/>
                      <a:pt x="9" y="18"/>
                      <a:pt x="9" y="18"/>
                    </a:cubicBezTo>
                    <a:cubicBezTo>
                      <a:pt x="9" y="18"/>
                      <a:pt x="9" y="18"/>
                      <a:pt x="8" y="18"/>
                    </a:cubicBezTo>
                    <a:cubicBezTo>
                      <a:pt x="8" y="18"/>
                      <a:pt x="8" y="18"/>
                      <a:pt x="8" y="18"/>
                    </a:cubicBezTo>
                    <a:cubicBezTo>
                      <a:pt x="8" y="18"/>
                      <a:pt x="8" y="19"/>
                      <a:pt x="8" y="19"/>
                    </a:cubicBezTo>
                    <a:cubicBezTo>
                      <a:pt x="8" y="19"/>
                      <a:pt x="8" y="19"/>
                      <a:pt x="8" y="19"/>
                    </a:cubicBezTo>
                    <a:cubicBezTo>
                      <a:pt x="8" y="19"/>
                      <a:pt x="9" y="19"/>
                      <a:pt x="8" y="19"/>
                    </a:cubicBezTo>
                    <a:cubicBezTo>
                      <a:pt x="9" y="19"/>
                      <a:pt x="9" y="19"/>
                      <a:pt x="9" y="19"/>
                    </a:cubicBezTo>
                    <a:cubicBezTo>
                      <a:pt x="9" y="19"/>
                      <a:pt x="9" y="18"/>
                      <a:pt x="9" y="18"/>
                    </a:cubicBezTo>
                    <a:cubicBezTo>
                      <a:pt x="9" y="18"/>
                      <a:pt x="9" y="18"/>
                      <a:pt x="9" y="18"/>
                    </a:cubicBezTo>
                    <a:cubicBezTo>
                      <a:pt x="9" y="18"/>
                      <a:pt x="9" y="18"/>
                      <a:pt x="9" y="18"/>
                    </a:cubicBezTo>
                    <a:cubicBezTo>
                      <a:pt x="9" y="18"/>
                      <a:pt x="9" y="19"/>
                      <a:pt x="10" y="19"/>
                    </a:cubicBezTo>
                    <a:cubicBezTo>
                      <a:pt x="10" y="19"/>
                      <a:pt x="10" y="19"/>
                      <a:pt x="10" y="19"/>
                    </a:cubicBezTo>
                    <a:cubicBezTo>
                      <a:pt x="10" y="19"/>
                      <a:pt x="9" y="19"/>
                      <a:pt x="9" y="19"/>
                    </a:cubicBezTo>
                    <a:cubicBezTo>
                      <a:pt x="9" y="19"/>
                      <a:pt x="9" y="19"/>
                      <a:pt x="9" y="20"/>
                    </a:cubicBezTo>
                    <a:cubicBezTo>
                      <a:pt x="9" y="20"/>
                      <a:pt x="9" y="20"/>
                      <a:pt x="10" y="20"/>
                    </a:cubicBezTo>
                    <a:cubicBezTo>
                      <a:pt x="10" y="21"/>
                      <a:pt x="9" y="21"/>
                      <a:pt x="9" y="22"/>
                    </a:cubicBezTo>
                    <a:cubicBezTo>
                      <a:pt x="9" y="22"/>
                      <a:pt x="9" y="22"/>
                      <a:pt x="9" y="22"/>
                    </a:cubicBezTo>
                    <a:cubicBezTo>
                      <a:pt x="9" y="23"/>
                      <a:pt x="8" y="23"/>
                      <a:pt x="8" y="23"/>
                    </a:cubicBezTo>
                    <a:cubicBezTo>
                      <a:pt x="8" y="23"/>
                      <a:pt x="8" y="23"/>
                      <a:pt x="8" y="23"/>
                    </a:cubicBezTo>
                    <a:cubicBezTo>
                      <a:pt x="9" y="23"/>
                      <a:pt x="9" y="23"/>
                      <a:pt x="9" y="23"/>
                    </a:cubicBezTo>
                    <a:cubicBezTo>
                      <a:pt x="9" y="23"/>
                      <a:pt x="9" y="24"/>
                      <a:pt x="9" y="24"/>
                    </a:cubicBezTo>
                    <a:cubicBezTo>
                      <a:pt x="9" y="24"/>
                      <a:pt x="9" y="23"/>
                      <a:pt x="9" y="23"/>
                    </a:cubicBezTo>
                    <a:cubicBezTo>
                      <a:pt x="9" y="23"/>
                      <a:pt x="10" y="23"/>
                      <a:pt x="10" y="23"/>
                    </a:cubicBezTo>
                    <a:cubicBezTo>
                      <a:pt x="10" y="24"/>
                      <a:pt x="10" y="24"/>
                      <a:pt x="10" y="23"/>
                    </a:cubicBezTo>
                    <a:cubicBezTo>
                      <a:pt x="11" y="23"/>
                      <a:pt x="10" y="23"/>
                      <a:pt x="10" y="23"/>
                    </a:cubicBezTo>
                    <a:cubicBezTo>
                      <a:pt x="10" y="22"/>
                      <a:pt x="11" y="23"/>
                      <a:pt x="11" y="23"/>
                    </a:cubicBezTo>
                    <a:cubicBezTo>
                      <a:pt x="12" y="23"/>
                      <a:pt x="12" y="23"/>
                      <a:pt x="12" y="23"/>
                    </a:cubicBezTo>
                    <a:cubicBezTo>
                      <a:pt x="13" y="23"/>
                      <a:pt x="13" y="22"/>
                      <a:pt x="13" y="22"/>
                    </a:cubicBezTo>
                    <a:cubicBezTo>
                      <a:pt x="13" y="22"/>
                      <a:pt x="14" y="22"/>
                      <a:pt x="14" y="22"/>
                    </a:cubicBezTo>
                    <a:cubicBezTo>
                      <a:pt x="14" y="23"/>
                      <a:pt x="13" y="22"/>
                      <a:pt x="13" y="23"/>
                    </a:cubicBezTo>
                    <a:cubicBezTo>
                      <a:pt x="13" y="23"/>
                      <a:pt x="13" y="23"/>
                      <a:pt x="13" y="23"/>
                    </a:cubicBezTo>
                    <a:cubicBezTo>
                      <a:pt x="13" y="23"/>
                      <a:pt x="13" y="23"/>
                      <a:pt x="13" y="23"/>
                    </a:cubicBezTo>
                    <a:cubicBezTo>
                      <a:pt x="13" y="24"/>
                      <a:pt x="13" y="24"/>
                      <a:pt x="13" y="24"/>
                    </a:cubicBezTo>
                    <a:cubicBezTo>
                      <a:pt x="13" y="24"/>
                      <a:pt x="12" y="24"/>
                      <a:pt x="12" y="24"/>
                    </a:cubicBezTo>
                    <a:cubicBezTo>
                      <a:pt x="12" y="25"/>
                      <a:pt x="13" y="25"/>
                      <a:pt x="13" y="25"/>
                    </a:cubicBezTo>
                    <a:cubicBezTo>
                      <a:pt x="13" y="25"/>
                      <a:pt x="13" y="25"/>
                      <a:pt x="13" y="25"/>
                    </a:cubicBezTo>
                    <a:cubicBezTo>
                      <a:pt x="13" y="25"/>
                      <a:pt x="13" y="26"/>
                      <a:pt x="13" y="26"/>
                    </a:cubicBezTo>
                    <a:cubicBezTo>
                      <a:pt x="14" y="26"/>
                      <a:pt x="14" y="26"/>
                      <a:pt x="14" y="26"/>
                    </a:cubicBezTo>
                    <a:cubicBezTo>
                      <a:pt x="14" y="25"/>
                      <a:pt x="14" y="25"/>
                      <a:pt x="15" y="26"/>
                    </a:cubicBezTo>
                    <a:cubicBezTo>
                      <a:pt x="14" y="26"/>
                      <a:pt x="14" y="26"/>
                      <a:pt x="14" y="26"/>
                    </a:cubicBezTo>
                    <a:cubicBezTo>
                      <a:pt x="14" y="26"/>
                      <a:pt x="14" y="26"/>
                      <a:pt x="14" y="26"/>
                    </a:cubicBezTo>
                    <a:cubicBezTo>
                      <a:pt x="14" y="27"/>
                      <a:pt x="14" y="27"/>
                      <a:pt x="14" y="27"/>
                    </a:cubicBezTo>
                    <a:cubicBezTo>
                      <a:pt x="14" y="27"/>
                      <a:pt x="14" y="27"/>
                      <a:pt x="14" y="28"/>
                    </a:cubicBezTo>
                    <a:cubicBezTo>
                      <a:pt x="14" y="28"/>
                      <a:pt x="14" y="28"/>
                      <a:pt x="14" y="28"/>
                    </a:cubicBezTo>
                    <a:cubicBezTo>
                      <a:pt x="14" y="28"/>
                      <a:pt x="14" y="28"/>
                      <a:pt x="15" y="29"/>
                    </a:cubicBezTo>
                    <a:cubicBezTo>
                      <a:pt x="14" y="29"/>
                      <a:pt x="14" y="28"/>
                      <a:pt x="14" y="28"/>
                    </a:cubicBezTo>
                    <a:cubicBezTo>
                      <a:pt x="14" y="28"/>
                      <a:pt x="14" y="28"/>
                      <a:pt x="14" y="28"/>
                    </a:cubicBezTo>
                    <a:cubicBezTo>
                      <a:pt x="14" y="29"/>
                      <a:pt x="14" y="29"/>
                      <a:pt x="14" y="29"/>
                    </a:cubicBezTo>
                    <a:cubicBezTo>
                      <a:pt x="14" y="29"/>
                      <a:pt x="13" y="29"/>
                      <a:pt x="13" y="29"/>
                    </a:cubicBezTo>
                    <a:cubicBezTo>
                      <a:pt x="13" y="29"/>
                      <a:pt x="12" y="29"/>
                      <a:pt x="12" y="29"/>
                    </a:cubicBezTo>
                    <a:cubicBezTo>
                      <a:pt x="12" y="29"/>
                      <a:pt x="12" y="29"/>
                      <a:pt x="12" y="29"/>
                    </a:cubicBezTo>
                    <a:cubicBezTo>
                      <a:pt x="11" y="29"/>
                      <a:pt x="11" y="29"/>
                      <a:pt x="11" y="29"/>
                    </a:cubicBezTo>
                    <a:cubicBezTo>
                      <a:pt x="11" y="29"/>
                      <a:pt x="11" y="29"/>
                      <a:pt x="11" y="29"/>
                    </a:cubicBezTo>
                    <a:cubicBezTo>
                      <a:pt x="11" y="29"/>
                      <a:pt x="11" y="29"/>
                      <a:pt x="11" y="29"/>
                    </a:cubicBezTo>
                    <a:cubicBezTo>
                      <a:pt x="11" y="29"/>
                      <a:pt x="11" y="28"/>
                      <a:pt x="11" y="28"/>
                    </a:cubicBezTo>
                    <a:cubicBezTo>
                      <a:pt x="10" y="28"/>
                      <a:pt x="10" y="28"/>
                      <a:pt x="10" y="28"/>
                    </a:cubicBezTo>
                    <a:cubicBezTo>
                      <a:pt x="10" y="29"/>
                      <a:pt x="10" y="29"/>
                      <a:pt x="10" y="29"/>
                    </a:cubicBezTo>
                    <a:cubicBezTo>
                      <a:pt x="11" y="29"/>
                      <a:pt x="11" y="29"/>
                      <a:pt x="11" y="29"/>
                    </a:cubicBezTo>
                    <a:cubicBezTo>
                      <a:pt x="11" y="29"/>
                      <a:pt x="10" y="30"/>
                      <a:pt x="10" y="30"/>
                    </a:cubicBezTo>
                    <a:cubicBezTo>
                      <a:pt x="10" y="30"/>
                      <a:pt x="10" y="30"/>
                      <a:pt x="9" y="31"/>
                    </a:cubicBezTo>
                    <a:cubicBezTo>
                      <a:pt x="10" y="31"/>
                      <a:pt x="10" y="30"/>
                      <a:pt x="10" y="30"/>
                    </a:cubicBezTo>
                    <a:cubicBezTo>
                      <a:pt x="11" y="30"/>
                      <a:pt x="11" y="30"/>
                      <a:pt x="11" y="30"/>
                    </a:cubicBezTo>
                    <a:cubicBezTo>
                      <a:pt x="11" y="31"/>
                      <a:pt x="11" y="31"/>
                      <a:pt x="11" y="31"/>
                    </a:cubicBezTo>
                    <a:cubicBezTo>
                      <a:pt x="11" y="31"/>
                      <a:pt x="11" y="31"/>
                      <a:pt x="12" y="32"/>
                    </a:cubicBezTo>
                    <a:cubicBezTo>
                      <a:pt x="11" y="32"/>
                      <a:pt x="11" y="32"/>
                      <a:pt x="11" y="33"/>
                    </a:cubicBezTo>
                    <a:cubicBezTo>
                      <a:pt x="11" y="33"/>
                      <a:pt x="10" y="33"/>
                      <a:pt x="10" y="33"/>
                    </a:cubicBezTo>
                    <a:cubicBezTo>
                      <a:pt x="9" y="33"/>
                      <a:pt x="9" y="34"/>
                      <a:pt x="8" y="34"/>
                    </a:cubicBezTo>
                    <a:cubicBezTo>
                      <a:pt x="8" y="34"/>
                      <a:pt x="8" y="34"/>
                      <a:pt x="8" y="34"/>
                    </a:cubicBezTo>
                    <a:cubicBezTo>
                      <a:pt x="8" y="34"/>
                      <a:pt x="8" y="35"/>
                      <a:pt x="8" y="35"/>
                    </a:cubicBezTo>
                    <a:cubicBezTo>
                      <a:pt x="8" y="35"/>
                      <a:pt x="8" y="35"/>
                      <a:pt x="8" y="35"/>
                    </a:cubicBezTo>
                    <a:cubicBezTo>
                      <a:pt x="9" y="35"/>
                      <a:pt x="9" y="34"/>
                      <a:pt x="9" y="34"/>
                    </a:cubicBezTo>
                    <a:cubicBezTo>
                      <a:pt x="9" y="35"/>
                      <a:pt x="9" y="35"/>
                      <a:pt x="8" y="35"/>
                    </a:cubicBezTo>
                    <a:cubicBezTo>
                      <a:pt x="9" y="35"/>
                      <a:pt x="8" y="35"/>
                      <a:pt x="9" y="35"/>
                    </a:cubicBezTo>
                    <a:cubicBezTo>
                      <a:pt x="9" y="35"/>
                      <a:pt x="9" y="35"/>
                      <a:pt x="10" y="35"/>
                    </a:cubicBezTo>
                    <a:cubicBezTo>
                      <a:pt x="10" y="35"/>
                      <a:pt x="10" y="35"/>
                      <a:pt x="10" y="34"/>
                    </a:cubicBezTo>
                    <a:cubicBezTo>
                      <a:pt x="10" y="34"/>
                      <a:pt x="11" y="35"/>
                      <a:pt x="11" y="35"/>
                    </a:cubicBezTo>
                    <a:cubicBezTo>
                      <a:pt x="11" y="35"/>
                      <a:pt x="11" y="35"/>
                      <a:pt x="11" y="35"/>
                    </a:cubicBezTo>
                    <a:cubicBezTo>
                      <a:pt x="11" y="35"/>
                      <a:pt x="12" y="35"/>
                      <a:pt x="12" y="35"/>
                    </a:cubicBezTo>
                    <a:cubicBezTo>
                      <a:pt x="12" y="35"/>
                      <a:pt x="12" y="35"/>
                      <a:pt x="12" y="36"/>
                    </a:cubicBezTo>
                    <a:cubicBezTo>
                      <a:pt x="13" y="36"/>
                      <a:pt x="13" y="36"/>
                      <a:pt x="13" y="36"/>
                    </a:cubicBezTo>
                    <a:cubicBezTo>
                      <a:pt x="14" y="35"/>
                      <a:pt x="15" y="35"/>
                      <a:pt x="15" y="35"/>
                    </a:cubicBezTo>
                    <a:cubicBezTo>
                      <a:pt x="15" y="35"/>
                      <a:pt x="15" y="36"/>
                      <a:pt x="14" y="36"/>
                    </a:cubicBezTo>
                    <a:cubicBezTo>
                      <a:pt x="14" y="36"/>
                      <a:pt x="14" y="36"/>
                      <a:pt x="14" y="36"/>
                    </a:cubicBezTo>
                    <a:cubicBezTo>
                      <a:pt x="13" y="36"/>
                      <a:pt x="12" y="36"/>
                      <a:pt x="11" y="36"/>
                    </a:cubicBezTo>
                    <a:cubicBezTo>
                      <a:pt x="11" y="37"/>
                      <a:pt x="10" y="37"/>
                      <a:pt x="10" y="38"/>
                    </a:cubicBezTo>
                    <a:cubicBezTo>
                      <a:pt x="10" y="38"/>
                      <a:pt x="9" y="39"/>
                      <a:pt x="9" y="39"/>
                    </a:cubicBezTo>
                    <a:cubicBezTo>
                      <a:pt x="8" y="39"/>
                      <a:pt x="7" y="40"/>
                      <a:pt x="7" y="41"/>
                    </a:cubicBezTo>
                    <a:cubicBezTo>
                      <a:pt x="7" y="41"/>
                      <a:pt x="8" y="40"/>
                      <a:pt x="8" y="41"/>
                    </a:cubicBezTo>
                    <a:cubicBezTo>
                      <a:pt x="8" y="41"/>
                      <a:pt x="8" y="41"/>
                      <a:pt x="8" y="41"/>
                    </a:cubicBezTo>
                    <a:cubicBezTo>
                      <a:pt x="8" y="41"/>
                      <a:pt x="9" y="40"/>
                      <a:pt x="9" y="40"/>
                    </a:cubicBezTo>
                    <a:cubicBezTo>
                      <a:pt x="9" y="40"/>
                      <a:pt x="10" y="40"/>
                      <a:pt x="10" y="40"/>
                    </a:cubicBezTo>
                    <a:cubicBezTo>
                      <a:pt x="10" y="40"/>
                      <a:pt x="11" y="40"/>
                      <a:pt x="11" y="40"/>
                    </a:cubicBezTo>
                    <a:cubicBezTo>
                      <a:pt x="11" y="39"/>
                      <a:pt x="11" y="39"/>
                      <a:pt x="11" y="39"/>
                    </a:cubicBezTo>
                    <a:cubicBezTo>
                      <a:pt x="11" y="39"/>
                      <a:pt x="11" y="40"/>
                      <a:pt x="11" y="40"/>
                    </a:cubicBezTo>
                    <a:cubicBezTo>
                      <a:pt x="11" y="40"/>
                      <a:pt x="11" y="40"/>
                      <a:pt x="12" y="40"/>
                    </a:cubicBezTo>
                    <a:cubicBezTo>
                      <a:pt x="12" y="40"/>
                      <a:pt x="12" y="40"/>
                      <a:pt x="12" y="40"/>
                    </a:cubicBezTo>
                    <a:cubicBezTo>
                      <a:pt x="12" y="40"/>
                      <a:pt x="13" y="39"/>
                      <a:pt x="13" y="39"/>
                    </a:cubicBezTo>
                    <a:cubicBezTo>
                      <a:pt x="13" y="39"/>
                      <a:pt x="13" y="39"/>
                      <a:pt x="13" y="38"/>
                    </a:cubicBezTo>
                    <a:cubicBezTo>
                      <a:pt x="14" y="38"/>
                      <a:pt x="15" y="38"/>
                      <a:pt x="15" y="39"/>
                    </a:cubicBezTo>
                    <a:cubicBezTo>
                      <a:pt x="16" y="39"/>
                      <a:pt x="16" y="39"/>
                      <a:pt x="16" y="39"/>
                    </a:cubicBezTo>
                    <a:cubicBezTo>
                      <a:pt x="16" y="39"/>
                      <a:pt x="16" y="39"/>
                      <a:pt x="16" y="39"/>
                    </a:cubicBezTo>
                    <a:cubicBezTo>
                      <a:pt x="16" y="39"/>
                      <a:pt x="17" y="39"/>
                      <a:pt x="17" y="39"/>
                    </a:cubicBezTo>
                    <a:cubicBezTo>
                      <a:pt x="17" y="38"/>
                      <a:pt x="17" y="38"/>
                      <a:pt x="17" y="38"/>
                    </a:cubicBezTo>
                    <a:cubicBezTo>
                      <a:pt x="17" y="38"/>
                      <a:pt x="17" y="38"/>
                      <a:pt x="17" y="38"/>
                    </a:cubicBezTo>
                    <a:cubicBezTo>
                      <a:pt x="18" y="38"/>
                      <a:pt x="18" y="38"/>
                      <a:pt x="19" y="38"/>
                    </a:cubicBezTo>
                    <a:cubicBezTo>
                      <a:pt x="18" y="38"/>
                      <a:pt x="18" y="38"/>
                      <a:pt x="18" y="38"/>
                    </a:cubicBezTo>
                    <a:cubicBezTo>
                      <a:pt x="19" y="38"/>
                      <a:pt x="19" y="38"/>
                      <a:pt x="19" y="38"/>
                    </a:cubicBezTo>
                    <a:cubicBezTo>
                      <a:pt x="20" y="38"/>
                      <a:pt x="20" y="38"/>
                      <a:pt x="20" y="38"/>
                    </a:cubicBezTo>
                    <a:cubicBezTo>
                      <a:pt x="20" y="38"/>
                      <a:pt x="22" y="38"/>
                      <a:pt x="22" y="38"/>
                    </a:cubicBezTo>
                    <a:cubicBezTo>
                      <a:pt x="22" y="38"/>
                      <a:pt x="23" y="38"/>
                      <a:pt x="23" y="38"/>
                    </a:cubicBezTo>
                    <a:cubicBezTo>
                      <a:pt x="24" y="38"/>
                      <a:pt x="24" y="38"/>
                      <a:pt x="25" y="37"/>
                    </a:cubicBezTo>
                    <a:cubicBezTo>
                      <a:pt x="25" y="37"/>
                      <a:pt x="26" y="37"/>
                      <a:pt x="26" y="37"/>
                    </a:cubicBezTo>
                    <a:cubicBezTo>
                      <a:pt x="26" y="37"/>
                      <a:pt x="26" y="36"/>
                      <a:pt x="26" y="36"/>
                    </a:cubicBezTo>
                    <a:cubicBezTo>
                      <a:pt x="26" y="36"/>
                      <a:pt x="26" y="36"/>
                      <a:pt x="26" y="36"/>
                    </a:cubicBezTo>
                    <a:cubicBezTo>
                      <a:pt x="26" y="36"/>
                      <a:pt x="26" y="36"/>
                      <a:pt x="26" y="36"/>
                    </a:cubicBezTo>
                    <a:cubicBezTo>
                      <a:pt x="25" y="36"/>
                      <a:pt x="24" y="36"/>
                      <a:pt x="23" y="36"/>
                    </a:cubicBezTo>
                    <a:cubicBezTo>
                      <a:pt x="24" y="35"/>
                      <a:pt x="24" y="35"/>
                      <a:pt x="24" y="35"/>
                    </a:cubicBezTo>
                    <a:cubicBezTo>
                      <a:pt x="24" y="35"/>
                      <a:pt x="24" y="35"/>
                      <a:pt x="25" y="35"/>
                    </a:cubicBezTo>
                    <a:cubicBezTo>
                      <a:pt x="25" y="35"/>
                      <a:pt x="25" y="35"/>
                      <a:pt x="25" y="35"/>
                    </a:cubicBezTo>
                    <a:cubicBezTo>
                      <a:pt x="25" y="35"/>
                      <a:pt x="25" y="35"/>
                      <a:pt x="25" y="35"/>
                    </a:cubicBezTo>
                    <a:cubicBezTo>
                      <a:pt x="24" y="35"/>
                      <a:pt x="24" y="35"/>
                      <a:pt x="24" y="35"/>
                    </a:cubicBezTo>
                    <a:cubicBezTo>
                      <a:pt x="25" y="34"/>
                      <a:pt x="25" y="34"/>
                      <a:pt x="25" y="34"/>
                    </a:cubicBezTo>
                    <a:cubicBezTo>
                      <a:pt x="25" y="34"/>
                      <a:pt x="25" y="34"/>
                      <a:pt x="25" y="34"/>
                    </a:cubicBezTo>
                    <a:cubicBezTo>
                      <a:pt x="26" y="34"/>
                      <a:pt x="26" y="34"/>
                      <a:pt x="25" y="34"/>
                    </a:cubicBezTo>
                    <a:cubicBezTo>
                      <a:pt x="25" y="34"/>
                      <a:pt x="26" y="34"/>
                      <a:pt x="26" y="34"/>
                    </a:cubicBezTo>
                    <a:cubicBezTo>
                      <a:pt x="26" y="34"/>
                      <a:pt x="26" y="34"/>
                      <a:pt x="26" y="33"/>
                    </a:cubicBezTo>
                    <a:cubicBezTo>
                      <a:pt x="26" y="34"/>
                      <a:pt x="26" y="34"/>
                      <a:pt x="26" y="34"/>
                    </a:cubicBezTo>
                    <a:cubicBezTo>
                      <a:pt x="26" y="34"/>
                      <a:pt x="26" y="34"/>
                      <a:pt x="26" y="34"/>
                    </a:cubicBezTo>
                    <a:cubicBezTo>
                      <a:pt x="26" y="33"/>
                      <a:pt x="27" y="33"/>
                      <a:pt x="27" y="33"/>
                    </a:cubicBezTo>
                    <a:cubicBezTo>
                      <a:pt x="27" y="33"/>
                      <a:pt x="27" y="32"/>
                      <a:pt x="27" y="32"/>
                    </a:cubicBezTo>
                    <a:cubicBezTo>
                      <a:pt x="27" y="31"/>
                      <a:pt x="27" y="31"/>
                      <a:pt x="26" y="30"/>
                    </a:cubicBezTo>
                    <a:close/>
                    <a:moveTo>
                      <a:pt x="4" y="11"/>
                    </a:moveTo>
                    <a:cubicBezTo>
                      <a:pt x="4" y="11"/>
                      <a:pt x="4" y="11"/>
                      <a:pt x="4" y="11"/>
                    </a:cubicBezTo>
                    <a:cubicBezTo>
                      <a:pt x="4" y="11"/>
                      <a:pt x="4" y="11"/>
                      <a:pt x="4" y="11"/>
                    </a:cubicBezTo>
                    <a:cubicBezTo>
                      <a:pt x="4" y="10"/>
                      <a:pt x="4" y="11"/>
                      <a:pt x="4" y="11"/>
                    </a:cubicBezTo>
                    <a:cubicBezTo>
                      <a:pt x="4" y="11"/>
                      <a:pt x="5" y="11"/>
                      <a:pt x="5" y="11"/>
                    </a:cubicBezTo>
                    <a:cubicBezTo>
                      <a:pt x="5" y="10"/>
                      <a:pt x="5" y="10"/>
                      <a:pt x="4" y="10"/>
                    </a:cubicBezTo>
                    <a:cubicBezTo>
                      <a:pt x="5" y="10"/>
                      <a:pt x="5" y="10"/>
                      <a:pt x="5" y="10"/>
                    </a:cubicBezTo>
                    <a:cubicBezTo>
                      <a:pt x="5" y="10"/>
                      <a:pt x="5" y="10"/>
                      <a:pt x="5" y="10"/>
                    </a:cubicBezTo>
                    <a:cubicBezTo>
                      <a:pt x="6" y="10"/>
                      <a:pt x="5" y="9"/>
                      <a:pt x="5" y="9"/>
                    </a:cubicBezTo>
                    <a:cubicBezTo>
                      <a:pt x="5" y="9"/>
                      <a:pt x="5" y="9"/>
                      <a:pt x="5" y="9"/>
                    </a:cubicBezTo>
                    <a:cubicBezTo>
                      <a:pt x="5" y="9"/>
                      <a:pt x="5" y="9"/>
                      <a:pt x="4" y="9"/>
                    </a:cubicBezTo>
                    <a:cubicBezTo>
                      <a:pt x="4" y="9"/>
                      <a:pt x="4" y="9"/>
                      <a:pt x="4" y="9"/>
                    </a:cubicBezTo>
                    <a:cubicBezTo>
                      <a:pt x="4" y="10"/>
                      <a:pt x="4" y="10"/>
                      <a:pt x="3" y="10"/>
                    </a:cubicBezTo>
                    <a:cubicBezTo>
                      <a:pt x="3" y="10"/>
                      <a:pt x="3" y="10"/>
                      <a:pt x="3" y="10"/>
                    </a:cubicBezTo>
                    <a:cubicBezTo>
                      <a:pt x="3" y="10"/>
                      <a:pt x="3" y="11"/>
                      <a:pt x="3" y="11"/>
                    </a:cubicBezTo>
                    <a:cubicBezTo>
                      <a:pt x="3" y="11"/>
                      <a:pt x="3" y="11"/>
                      <a:pt x="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47" name="Freeform 120"/>
              <p:cNvSpPr>
                <a:spLocks noEditPoints="1"/>
              </p:cNvSpPr>
              <p:nvPr/>
            </p:nvSpPr>
            <p:spPr bwMode="auto">
              <a:xfrm>
                <a:off x="3294" y="1586"/>
                <a:ext cx="396" cy="297"/>
              </a:xfrm>
              <a:custGeom>
                <a:avLst/>
                <a:gdLst>
                  <a:gd name="T0" fmla="*/ 136 w 167"/>
                  <a:gd name="T1" fmla="*/ 65 h 125"/>
                  <a:gd name="T2" fmla="*/ 87 w 167"/>
                  <a:gd name="T3" fmla="*/ 110 h 125"/>
                  <a:gd name="T4" fmla="*/ 141 w 167"/>
                  <a:gd name="T5" fmla="*/ 15 h 125"/>
                  <a:gd name="T6" fmla="*/ 113 w 167"/>
                  <a:gd name="T7" fmla="*/ 12 h 125"/>
                  <a:gd name="T8" fmla="*/ 108 w 167"/>
                  <a:gd name="T9" fmla="*/ 5 h 125"/>
                  <a:gd name="T10" fmla="*/ 95 w 167"/>
                  <a:gd name="T11" fmla="*/ 2 h 125"/>
                  <a:gd name="T12" fmla="*/ 79 w 167"/>
                  <a:gd name="T13" fmla="*/ 5 h 125"/>
                  <a:gd name="T14" fmla="*/ 77 w 167"/>
                  <a:gd name="T15" fmla="*/ 13 h 125"/>
                  <a:gd name="T16" fmla="*/ 58 w 167"/>
                  <a:gd name="T17" fmla="*/ 12 h 125"/>
                  <a:gd name="T18" fmla="*/ 32 w 167"/>
                  <a:gd name="T19" fmla="*/ 16 h 125"/>
                  <a:gd name="T20" fmla="*/ 22 w 167"/>
                  <a:gd name="T21" fmla="*/ 26 h 125"/>
                  <a:gd name="T22" fmla="*/ 9 w 167"/>
                  <a:gd name="T23" fmla="*/ 38 h 125"/>
                  <a:gd name="T24" fmla="*/ 7 w 167"/>
                  <a:gd name="T25" fmla="*/ 43 h 125"/>
                  <a:gd name="T26" fmla="*/ 23 w 167"/>
                  <a:gd name="T27" fmla="*/ 45 h 125"/>
                  <a:gd name="T28" fmla="*/ 44 w 167"/>
                  <a:gd name="T29" fmla="*/ 57 h 125"/>
                  <a:gd name="T30" fmla="*/ 50 w 167"/>
                  <a:gd name="T31" fmla="*/ 65 h 125"/>
                  <a:gd name="T32" fmla="*/ 52 w 167"/>
                  <a:gd name="T33" fmla="*/ 71 h 125"/>
                  <a:gd name="T34" fmla="*/ 56 w 167"/>
                  <a:gd name="T35" fmla="*/ 73 h 125"/>
                  <a:gd name="T36" fmla="*/ 61 w 167"/>
                  <a:gd name="T37" fmla="*/ 77 h 125"/>
                  <a:gd name="T38" fmla="*/ 61 w 167"/>
                  <a:gd name="T39" fmla="*/ 83 h 125"/>
                  <a:gd name="T40" fmla="*/ 55 w 167"/>
                  <a:gd name="T41" fmla="*/ 87 h 125"/>
                  <a:gd name="T42" fmla="*/ 53 w 167"/>
                  <a:gd name="T43" fmla="*/ 89 h 125"/>
                  <a:gd name="T44" fmla="*/ 54 w 167"/>
                  <a:gd name="T45" fmla="*/ 92 h 125"/>
                  <a:gd name="T46" fmla="*/ 55 w 167"/>
                  <a:gd name="T47" fmla="*/ 94 h 125"/>
                  <a:gd name="T48" fmla="*/ 61 w 167"/>
                  <a:gd name="T49" fmla="*/ 94 h 125"/>
                  <a:gd name="T50" fmla="*/ 55 w 167"/>
                  <a:gd name="T51" fmla="*/ 100 h 125"/>
                  <a:gd name="T52" fmla="*/ 58 w 167"/>
                  <a:gd name="T53" fmla="*/ 103 h 125"/>
                  <a:gd name="T54" fmla="*/ 63 w 167"/>
                  <a:gd name="T55" fmla="*/ 103 h 125"/>
                  <a:gd name="T56" fmla="*/ 59 w 167"/>
                  <a:gd name="T57" fmla="*/ 108 h 125"/>
                  <a:gd name="T58" fmla="*/ 62 w 167"/>
                  <a:gd name="T59" fmla="*/ 112 h 125"/>
                  <a:gd name="T60" fmla="*/ 67 w 167"/>
                  <a:gd name="T61" fmla="*/ 117 h 125"/>
                  <a:gd name="T62" fmla="*/ 73 w 167"/>
                  <a:gd name="T63" fmla="*/ 119 h 125"/>
                  <a:gd name="T64" fmla="*/ 75 w 167"/>
                  <a:gd name="T65" fmla="*/ 121 h 125"/>
                  <a:gd name="T66" fmla="*/ 80 w 167"/>
                  <a:gd name="T67" fmla="*/ 121 h 125"/>
                  <a:gd name="T68" fmla="*/ 82 w 167"/>
                  <a:gd name="T69" fmla="*/ 117 h 125"/>
                  <a:gd name="T70" fmla="*/ 85 w 167"/>
                  <a:gd name="T71" fmla="*/ 111 h 125"/>
                  <a:gd name="T72" fmla="*/ 88 w 167"/>
                  <a:gd name="T73" fmla="*/ 107 h 125"/>
                  <a:gd name="T74" fmla="*/ 90 w 167"/>
                  <a:gd name="T75" fmla="*/ 100 h 125"/>
                  <a:gd name="T76" fmla="*/ 98 w 167"/>
                  <a:gd name="T77" fmla="*/ 99 h 125"/>
                  <a:gd name="T78" fmla="*/ 109 w 167"/>
                  <a:gd name="T79" fmla="*/ 90 h 125"/>
                  <a:gd name="T80" fmla="*/ 124 w 167"/>
                  <a:gd name="T81" fmla="*/ 86 h 125"/>
                  <a:gd name="T82" fmla="*/ 123 w 167"/>
                  <a:gd name="T83" fmla="*/ 79 h 125"/>
                  <a:gd name="T84" fmla="*/ 128 w 167"/>
                  <a:gd name="T85" fmla="*/ 72 h 125"/>
                  <a:gd name="T86" fmla="*/ 137 w 167"/>
                  <a:gd name="T87" fmla="*/ 77 h 125"/>
                  <a:gd name="T88" fmla="*/ 138 w 167"/>
                  <a:gd name="T89" fmla="*/ 72 h 125"/>
                  <a:gd name="T90" fmla="*/ 132 w 167"/>
                  <a:gd name="T91" fmla="*/ 67 h 125"/>
                  <a:gd name="T92" fmla="*/ 126 w 167"/>
                  <a:gd name="T93" fmla="*/ 62 h 125"/>
                  <a:gd name="T94" fmla="*/ 143 w 167"/>
                  <a:gd name="T95" fmla="*/ 60 h 125"/>
                  <a:gd name="T96" fmla="*/ 142 w 167"/>
                  <a:gd name="T97" fmla="*/ 52 h 125"/>
                  <a:gd name="T98" fmla="*/ 141 w 167"/>
                  <a:gd name="T99" fmla="*/ 46 h 125"/>
                  <a:gd name="T100" fmla="*/ 145 w 167"/>
                  <a:gd name="T101" fmla="*/ 42 h 125"/>
                  <a:gd name="T102" fmla="*/ 138 w 167"/>
                  <a:gd name="T103" fmla="*/ 39 h 125"/>
                  <a:gd name="T104" fmla="*/ 144 w 167"/>
                  <a:gd name="T105" fmla="*/ 25 h 125"/>
                  <a:gd name="T106" fmla="*/ 141 w 167"/>
                  <a:gd name="T107" fmla="*/ 53 h 125"/>
                  <a:gd name="T108" fmla="*/ 60 w 167"/>
                  <a:gd name="T109" fmla="*/ 81 h 125"/>
                  <a:gd name="T110" fmla="*/ 128 w 167"/>
                  <a:gd name="T111" fmla="*/ 76 h 125"/>
                  <a:gd name="T112" fmla="*/ 151 w 167"/>
                  <a:gd name="T113" fmla="*/ 53 h 125"/>
                  <a:gd name="T114" fmla="*/ 78 w 167"/>
                  <a:gd name="T115" fmla="*/ 124 h 125"/>
                  <a:gd name="T116" fmla="*/ 4 w 167"/>
                  <a:gd name="T117" fmla="*/ 40 h 125"/>
                  <a:gd name="T118" fmla="*/ 51 w 167"/>
                  <a:gd name="T119" fmla="*/ 82 h 125"/>
                  <a:gd name="T120" fmla="*/ 97 w 167"/>
                  <a:gd name="T121" fmla="*/ 100 h 125"/>
                  <a:gd name="T122" fmla="*/ 84 w 167"/>
                  <a:gd name="T123" fmla="*/ 112 h 125"/>
                  <a:gd name="T124" fmla="*/ 80 w 167"/>
                  <a:gd name="T125"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7" h="125">
                    <a:moveTo>
                      <a:pt x="150" y="38"/>
                    </a:moveTo>
                    <a:cubicBezTo>
                      <a:pt x="150" y="38"/>
                      <a:pt x="150" y="38"/>
                      <a:pt x="151" y="38"/>
                    </a:cubicBezTo>
                    <a:cubicBezTo>
                      <a:pt x="151" y="38"/>
                      <a:pt x="151" y="37"/>
                      <a:pt x="151" y="37"/>
                    </a:cubicBezTo>
                    <a:cubicBezTo>
                      <a:pt x="151" y="37"/>
                      <a:pt x="151" y="37"/>
                      <a:pt x="151" y="37"/>
                    </a:cubicBezTo>
                    <a:cubicBezTo>
                      <a:pt x="150" y="37"/>
                      <a:pt x="150" y="37"/>
                      <a:pt x="150" y="37"/>
                    </a:cubicBezTo>
                    <a:cubicBezTo>
                      <a:pt x="150" y="38"/>
                      <a:pt x="150" y="38"/>
                      <a:pt x="150" y="38"/>
                    </a:cubicBezTo>
                    <a:cubicBezTo>
                      <a:pt x="150" y="38"/>
                      <a:pt x="150" y="38"/>
                      <a:pt x="150" y="38"/>
                    </a:cubicBezTo>
                    <a:close/>
                    <a:moveTo>
                      <a:pt x="148" y="33"/>
                    </a:moveTo>
                    <a:cubicBezTo>
                      <a:pt x="149" y="33"/>
                      <a:pt x="149" y="32"/>
                      <a:pt x="149" y="32"/>
                    </a:cubicBezTo>
                    <a:cubicBezTo>
                      <a:pt x="149" y="32"/>
                      <a:pt x="149" y="32"/>
                      <a:pt x="148" y="33"/>
                    </a:cubicBezTo>
                    <a:close/>
                    <a:moveTo>
                      <a:pt x="144" y="37"/>
                    </a:moveTo>
                    <a:cubicBezTo>
                      <a:pt x="144" y="37"/>
                      <a:pt x="144" y="37"/>
                      <a:pt x="144" y="37"/>
                    </a:cubicBezTo>
                    <a:cubicBezTo>
                      <a:pt x="144" y="37"/>
                      <a:pt x="144" y="37"/>
                      <a:pt x="144" y="37"/>
                    </a:cubicBezTo>
                    <a:cubicBezTo>
                      <a:pt x="144" y="37"/>
                      <a:pt x="144" y="37"/>
                      <a:pt x="145" y="37"/>
                    </a:cubicBezTo>
                    <a:cubicBezTo>
                      <a:pt x="145" y="37"/>
                      <a:pt x="145" y="37"/>
                      <a:pt x="145" y="37"/>
                    </a:cubicBezTo>
                    <a:cubicBezTo>
                      <a:pt x="145" y="37"/>
                      <a:pt x="145" y="37"/>
                      <a:pt x="145" y="37"/>
                    </a:cubicBezTo>
                    <a:cubicBezTo>
                      <a:pt x="145" y="37"/>
                      <a:pt x="145" y="37"/>
                      <a:pt x="145" y="37"/>
                    </a:cubicBezTo>
                    <a:cubicBezTo>
                      <a:pt x="145" y="37"/>
                      <a:pt x="145" y="37"/>
                      <a:pt x="146" y="37"/>
                    </a:cubicBezTo>
                    <a:cubicBezTo>
                      <a:pt x="146" y="37"/>
                      <a:pt x="146" y="37"/>
                      <a:pt x="147" y="37"/>
                    </a:cubicBezTo>
                    <a:cubicBezTo>
                      <a:pt x="144" y="37"/>
                      <a:pt x="144" y="37"/>
                      <a:pt x="144" y="37"/>
                    </a:cubicBezTo>
                    <a:cubicBezTo>
                      <a:pt x="144" y="37"/>
                      <a:pt x="143" y="37"/>
                      <a:pt x="143" y="37"/>
                    </a:cubicBezTo>
                    <a:cubicBezTo>
                      <a:pt x="143" y="37"/>
                      <a:pt x="143" y="37"/>
                      <a:pt x="143" y="37"/>
                    </a:cubicBezTo>
                    <a:cubicBezTo>
                      <a:pt x="143" y="37"/>
                      <a:pt x="143" y="37"/>
                      <a:pt x="143" y="37"/>
                    </a:cubicBezTo>
                    <a:cubicBezTo>
                      <a:pt x="143" y="37"/>
                      <a:pt x="143" y="37"/>
                      <a:pt x="143" y="37"/>
                    </a:cubicBezTo>
                    <a:cubicBezTo>
                      <a:pt x="143" y="37"/>
                      <a:pt x="143" y="37"/>
                      <a:pt x="144" y="37"/>
                    </a:cubicBezTo>
                    <a:close/>
                    <a:moveTo>
                      <a:pt x="147" y="31"/>
                    </a:moveTo>
                    <a:cubicBezTo>
                      <a:pt x="147" y="31"/>
                      <a:pt x="147" y="31"/>
                      <a:pt x="147" y="31"/>
                    </a:cubicBezTo>
                    <a:cubicBezTo>
                      <a:pt x="147" y="31"/>
                      <a:pt x="146" y="31"/>
                      <a:pt x="146" y="31"/>
                    </a:cubicBezTo>
                    <a:cubicBezTo>
                      <a:pt x="146" y="31"/>
                      <a:pt x="145" y="31"/>
                      <a:pt x="145" y="32"/>
                    </a:cubicBezTo>
                    <a:cubicBezTo>
                      <a:pt x="146" y="32"/>
                      <a:pt x="147" y="32"/>
                      <a:pt x="147" y="32"/>
                    </a:cubicBezTo>
                    <a:cubicBezTo>
                      <a:pt x="147" y="32"/>
                      <a:pt x="147" y="32"/>
                      <a:pt x="146" y="32"/>
                    </a:cubicBezTo>
                    <a:cubicBezTo>
                      <a:pt x="147" y="32"/>
                      <a:pt x="147" y="32"/>
                      <a:pt x="147" y="31"/>
                    </a:cubicBezTo>
                    <a:close/>
                    <a:moveTo>
                      <a:pt x="139" y="64"/>
                    </a:moveTo>
                    <a:cubicBezTo>
                      <a:pt x="139" y="64"/>
                      <a:pt x="139" y="64"/>
                      <a:pt x="138" y="64"/>
                    </a:cubicBezTo>
                    <a:cubicBezTo>
                      <a:pt x="138" y="64"/>
                      <a:pt x="137" y="64"/>
                      <a:pt x="137" y="64"/>
                    </a:cubicBezTo>
                    <a:cubicBezTo>
                      <a:pt x="136" y="64"/>
                      <a:pt x="136" y="64"/>
                      <a:pt x="135" y="64"/>
                    </a:cubicBezTo>
                    <a:cubicBezTo>
                      <a:pt x="135" y="64"/>
                      <a:pt x="134" y="64"/>
                      <a:pt x="134" y="64"/>
                    </a:cubicBezTo>
                    <a:cubicBezTo>
                      <a:pt x="133" y="64"/>
                      <a:pt x="132" y="64"/>
                      <a:pt x="132" y="64"/>
                    </a:cubicBezTo>
                    <a:cubicBezTo>
                      <a:pt x="134" y="64"/>
                      <a:pt x="135" y="65"/>
                      <a:pt x="136" y="65"/>
                    </a:cubicBezTo>
                    <a:cubicBezTo>
                      <a:pt x="137" y="65"/>
                      <a:pt x="137" y="65"/>
                      <a:pt x="137" y="65"/>
                    </a:cubicBezTo>
                    <a:cubicBezTo>
                      <a:pt x="137" y="65"/>
                      <a:pt x="137" y="65"/>
                      <a:pt x="137" y="65"/>
                    </a:cubicBezTo>
                    <a:cubicBezTo>
                      <a:pt x="137" y="65"/>
                      <a:pt x="137" y="65"/>
                      <a:pt x="138" y="65"/>
                    </a:cubicBezTo>
                    <a:cubicBezTo>
                      <a:pt x="137" y="65"/>
                      <a:pt x="137" y="65"/>
                      <a:pt x="137" y="65"/>
                    </a:cubicBezTo>
                    <a:cubicBezTo>
                      <a:pt x="138" y="66"/>
                      <a:pt x="139" y="66"/>
                      <a:pt x="139" y="65"/>
                    </a:cubicBezTo>
                    <a:cubicBezTo>
                      <a:pt x="139" y="66"/>
                      <a:pt x="139" y="66"/>
                      <a:pt x="139" y="66"/>
                    </a:cubicBezTo>
                    <a:cubicBezTo>
                      <a:pt x="139" y="66"/>
                      <a:pt x="139" y="66"/>
                      <a:pt x="139" y="66"/>
                    </a:cubicBezTo>
                    <a:cubicBezTo>
                      <a:pt x="139" y="65"/>
                      <a:pt x="139" y="65"/>
                      <a:pt x="139" y="65"/>
                    </a:cubicBezTo>
                    <a:cubicBezTo>
                      <a:pt x="139" y="65"/>
                      <a:pt x="139" y="65"/>
                      <a:pt x="139" y="64"/>
                    </a:cubicBezTo>
                    <a:close/>
                    <a:moveTo>
                      <a:pt x="143" y="54"/>
                    </a:moveTo>
                    <a:cubicBezTo>
                      <a:pt x="143" y="55"/>
                      <a:pt x="144" y="55"/>
                      <a:pt x="144" y="55"/>
                    </a:cubicBezTo>
                    <a:cubicBezTo>
                      <a:pt x="145" y="55"/>
                      <a:pt x="145" y="54"/>
                      <a:pt x="145" y="54"/>
                    </a:cubicBezTo>
                    <a:cubicBezTo>
                      <a:pt x="145" y="54"/>
                      <a:pt x="145" y="54"/>
                      <a:pt x="144" y="54"/>
                    </a:cubicBezTo>
                    <a:cubicBezTo>
                      <a:pt x="144" y="54"/>
                      <a:pt x="145" y="53"/>
                      <a:pt x="145" y="53"/>
                    </a:cubicBezTo>
                    <a:cubicBezTo>
                      <a:pt x="144" y="53"/>
                      <a:pt x="144" y="53"/>
                      <a:pt x="144" y="53"/>
                    </a:cubicBezTo>
                    <a:cubicBezTo>
                      <a:pt x="143" y="53"/>
                      <a:pt x="143" y="53"/>
                      <a:pt x="143" y="53"/>
                    </a:cubicBezTo>
                    <a:cubicBezTo>
                      <a:pt x="143" y="53"/>
                      <a:pt x="143" y="53"/>
                      <a:pt x="143" y="54"/>
                    </a:cubicBezTo>
                    <a:cubicBezTo>
                      <a:pt x="143" y="54"/>
                      <a:pt x="143" y="54"/>
                      <a:pt x="143" y="54"/>
                    </a:cubicBezTo>
                    <a:cubicBezTo>
                      <a:pt x="143" y="54"/>
                      <a:pt x="143" y="54"/>
                      <a:pt x="143" y="54"/>
                    </a:cubicBezTo>
                    <a:close/>
                    <a:moveTo>
                      <a:pt x="143" y="57"/>
                    </a:moveTo>
                    <a:cubicBezTo>
                      <a:pt x="143" y="56"/>
                      <a:pt x="142" y="56"/>
                      <a:pt x="142" y="56"/>
                    </a:cubicBezTo>
                    <a:cubicBezTo>
                      <a:pt x="141" y="57"/>
                      <a:pt x="140" y="57"/>
                      <a:pt x="139" y="57"/>
                    </a:cubicBezTo>
                    <a:cubicBezTo>
                      <a:pt x="139" y="58"/>
                      <a:pt x="140" y="58"/>
                      <a:pt x="140" y="58"/>
                    </a:cubicBezTo>
                    <a:cubicBezTo>
                      <a:pt x="141" y="58"/>
                      <a:pt x="141" y="58"/>
                      <a:pt x="141" y="58"/>
                    </a:cubicBezTo>
                    <a:cubicBezTo>
                      <a:pt x="141" y="58"/>
                      <a:pt x="141" y="58"/>
                      <a:pt x="142" y="58"/>
                    </a:cubicBezTo>
                    <a:cubicBezTo>
                      <a:pt x="142" y="58"/>
                      <a:pt x="142" y="58"/>
                      <a:pt x="143" y="58"/>
                    </a:cubicBezTo>
                    <a:cubicBezTo>
                      <a:pt x="143" y="58"/>
                      <a:pt x="144" y="58"/>
                      <a:pt x="144" y="58"/>
                    </a:cubicBezTo>
                    <a:cubicBezTo>
                      <a:pt x="144" y="58"/>
                      <a:pt x="144" y="58"/>
                      <a:pt x="144" y="57"/>
                    </a:cubicBezTo>
                    <a:cubicBezTo>
                      <a:pt x="143" y="57"/>
                      <a:pt x="144" y="57"/>
                      <a:pt x="143" y="57"/>
                    </a:cubicBezTo>
                    <a:close/>
                    <a:moveTo>
                      <a:pt x="145" y="23"/>
                    </a:moveTo>
                    <a:cubicBezTo>
                      <a:pt x="146" y="23"/>
                      <a:pt x="146" y="23"/>
                      <a:pt x="147" y="23"/>
                    </a:cubicBezTo>
                    <a:cubicBezTo>
                      <a:pt x="147" y="23"/>
                      <a:pt x="146" y="23"/>
                      <a:pt x="146" y="23"/>
                    </a:cubicBezTo>
                    <a:cubicBezTo>
                      <a:pt x="145" y="23"/>
                      <a:pt x="145" y="23"/>
                      <a:pt x="145" y="23"/>
                    </a:cubicBezTo>
                    <a:close/>
                    <a:moveTo>
                      <a:pt x="87" y="110"/>
                    </a:moveTo>
                    <a:cubicBezTo>
                      <a:pt x="87" y="110"/>
                      <a:pt x="87" y="110"/>
                      <a:pt x="87" y="110"/>
                    </a:cubicBezTo>
                    <a:cubicBezTo>
                      <a:pt x="87" y="110"/>
                      <a:pt x="87" y="110"/>
                      <a:pt x="87" y="110"/>
                    </a:cubicBezTo>
                    <a:cubicBezTo>
                      <a:pt x="87" y="110"/>
                      <a:pt x="87" y="110"/>
                      <a:pt x="87" y="110"/>
                    </a:cubicBezTo>
                    <a:cubicBezTo>
                      <a:pt x="87" y="110"/>
                      <a:pt x="87" y="110"/>
                      <a:pt x="87" y="110"/>
                    </a:cubicBezTo>
                    <a:cubicBezTo>
                      <a:pt x="87" y="110"/>
                      <a:pt x="87" y="110"/>
                      <a:pt x="87" y="110"/>
                    </a:cubicBezTo>
                    <a:cubicBezTo>
                      <a:pt x="87" y="110"/>
                      <a:pt x="87" y="110"/>
                      <a:pt x="87" y="110"/>
                    </a:cubicBezTo>
                    <a:cubicBezTo>
                      <a:pt x="86" y="110"/>
                      <a:pt x="86" y="110"/>
                      <a:pt x="86" y="110"/>
                    </a:cubicBezTo>
                    <a:cubicBezTo>
                      <a:pt x="86" y="110"/>
                      <a:pt x="86" y="110"/>
                      <a:pt x="86" y="110"/>
                    </a:cubicBezTo>
                    <a:cubicBezTo>
                      <a:pt x="86" y="110"/>
                      <a:pt x="86" y="110"/>
                      <a:pt x="86" y="110"/>
                    </a:cubicBezTo>
                    <a:cubicBezTo>
                      <a:pt x="86" y="110"/>
                      <a:pt x="86" y="110"/>
                      <a:pt x="86" y="110"/>
                    </a:cubicBezTo>
                    <a:cubicBezTo>
                      <a:pt x="86" y="110"/>
                      <a:pt x="86" y="109"/>
                      <a:pt x="86" y="109"/>
                    </a:cubicBezTo>
                    <a:cubicBezTo>
                      <a:pt x="86" y="109"/>
                      <a:pt x="86" y="109"/>
                      <a:pt x="86" y="109"/>
                    </a:cubicBezTo>
                    <a:cubicBezTo>
                      <a:pt x="86" y="109"/>
                      <a:pt x="85" y="109"/>
                      <a:pt x="85" y="109"/>
                    </a:cubicBezTo>
                    <a:cubicBezTo>
                      <a:pt x="85" y="109"/>
                      <a:pt x="85" y="109"/>
                      <a:pt x="85" y="109"/>
                    </a:cubicBezTo>
                    <a:cubicBezTo>
                      <a:pt x="86" y="110"/>
                      <a:pt x="86" y="110"/>
                      <a:pt x="87" y="110"/>
                    </a:cubicBezTo>
                    <a:cubicBezTo>
                      <a:pt x="87" y="110"/>
                      <a:pt x="87" y="110"/>
                      <a:pt x="87" y="110"/>
                    </a:cubicBezTo>
                    <a:close/>
                    <a:moveTo>
                      <a:pt x="151" y="29"/>
                    </a:moveTo>
                    <a:cubicBezTo>
                      <a:pt x="151" y="29"/>
                      <a:pt x="151" y="29"/>
                      <a:pt x="150" y="30"/>
                    </a:cubicBezTo>
                    <a:cubicBezTo>
                      <a:pt x="150" y="30"/>
                      <a:pt x="150" y="30"/>
                      <a:pt x="150" y="30"/>
                    </a:cubicBezTo>
                    <a:cubicBezTo>
                      <a:pt x="150" y="30"/>
                      <a:pt x="151" y="30"/>
                      <a:pt x="151" y="30"/>
                    </a:cubicBezTo>
                    <a:cubicBezTo>
                      <a:pt x="151" y="30"/>
                      <a:pt x="151" y="29"/>
                      <a:pt x="151" y="29"/>
                    </a:cubicBezTo>
                    <a:close/>
                    <a:moveTo>
                      <a:pt x="167" y="14"/>
                    </a:moveTo>
                    <a:cubicBezTo>
                      <a:pt x="166" y="14"/>
                      <a:pt x="164" y="13"/>
                      <a:pt x="163" y="13"/>
                    </a:cubicBezTo>
                    <a:cubicBezTo>
                      <a:pt x="162" y="12"/>
                      <a:pt x="160" y="12"/>
                      <a:pt x="159" y="12"/>
                    </a:cubicBezTo>
                    <a:cubicBezTo>
                      <a:pt x="158" y="12"/>
                      <a:pt x="157" y="12"/>
                      <a:pt x="156" y="12"/>
                    </a:cubicBezTo>
                    <a:cubicBezTo>
                      <a:pt x="155" y="12"/>
                      <a:pt x="155" y="12"/>
                      <a:pt x="154" y="12"/>
                    </a:cubicBezTo>
                    <a:cubicBezTo>
                      <a:pt x="154" y="12"/>
                      <a:pt x="153" y="12"/>
                      <a:pt x="153" y="12"/>
                    </a:cubicBezTo>
                    <a:cubicBezTo>
                      <a:pt x="153" y="12"/>
                      <a:pt x="152" y="12"/>
                      <a:pt x="152" y="12"/>
                    </a:cubicBezTo>
                    <a:cubicBezTo>
                      <a:pt x="151" y="13"/>
                      <a:pt x="152" y="13"/>
                      <a:pt x="152" y="13"/>
                    </a:cubicBezTo>
                    <a:cubicBezTo>
                      <a:pt x="151" y="13"/>
                      <a:pt x="151" y="13"/>
                      <a:pt x="151" y="13"/>
                    </a:cubicBezTo>
                    <a:cubicBezTo>
                      <a:pt x="151" y="13"/>
                      <a:pt x="151" y="13"/>
                      <a:pt x="151" y="13"/>
                    </a:cubicBezTo>
                    <a:cubicBezTo>
                      <a:pt x="151" y="13"/>
                      <a:pt x="150" y="14"/>
                      <a:pt x="151" y="14"/>
                    </a:cubicBezTo>
                    <a:cubicBezTo>
                      <a:pt x="151" y="14"/>
                      <a:pt x="151" y="14"/>
                      <a:pt x="151" y="14"/>
                    </a:cubicBezTo>
                    <a:cubicBezTo>
                      <a:pt x="151" y="14"/>
                      <a:pt x="150" y="14"/>
                      <a:pt x="150" y="14"/>
                    </a:cubicBezTo>
                    <a:cubicBezTo>
                      <a:pt x="150" y="14"/>
                      <a:pt x="150" y="15"/>
                      <a:pt x="149" y="15"/>
                    </a:cubicBezTo>
                    <a:cubicBezTo>
                      <a:pt x="149" y="15"/>
                      <a:pt x="148" y="15"/>
                      <a:pt x="148" y="15"/>
                    </a:cubicBezTo>
                    <a:cubicBezTo>
                      <a:pt x="147" y="14"/>
                      <a:pt x="146" y="14"/>
                      <a:pt x="146" y="14"/>
                    </a:cubicBezTo>
                    <a:cubicBezTo>
                      <a:pt x="145" y="15"/>
                      <a:pt x="145" y="15"/>
                      <a:pt x="144" y="15"/>
                    </a:cubicBezTo>
                    <a:cubicBezTo>
                      <a:pt x="144" y="15"/>
                      <a:pt x="144" y="14"/>
                      <a:pt x="144" y="14"/>
                    </a:cubicBezTo>
                    <a:cubicBezTo>
                      <a:pt x="144" y="14"/>
                      <a:pt x="145" y="14"/>
                      <a:pt x="145" y="13"/>
                    </a:cubicBezTo>
                    <a:cubicBezTo>
                      <a:pt x="144" y="14"/>
                      <a:pt x="143" y="14"/>
                      <a:pt x="142" y="14"/>
                    </a:cubicBezTo>
                    <a:cubicBezTo>
                      <a:pt x="142" y="14"/>
                      <a:pt x="142" y="15"/>
                      <a:pt x="142" y="15"/>
                    </a:cubicBezTo>
                    <a:cubicBezTo>
                      <a:pt x="141" y="15"/>
                      <a:pt x="141" y="15"/>
                      <a:pt x="141" y="15"/>
                    </a:cubicBezTo>
                    <a:cubicBezTo>
                      <a:pt x="141" y="15"/>
                      <a:pt x="141" y="15"/>
                      <a:pt x="141" y="15"/>
                    </a:cubicBezTo>
                    <a:cubicBezTo>
                      <a:pt x="140" y="16"/>
                      <a:pt x="139" y="16"/>
                      <a:pt x="139" y="17"/>
                    </a:cubicBezTo>
                    <a:cubicBezTo>
                      <a:pt x="138" y="17"/>
                      <a:pt x="138" y="17"/>
                      <a:pt x="137" y="17"/>
                    </a:cubicBezTo>
                    <a:cubicBezTo>
                      <a:pt x="136" y="18"/>
                      <a:pt x="134" y="20"/>
                      <a:pt x="132" y="21"/>
                    </a:cubicBezTo>
                    <a:cubicBezTo>
                      <a:pt x="132" y="21"/>
                      <a:pt x="132" y="21"/>
                      <a:pt x="132" y="21"/>
                    </a:cubicBezTo>
                    <a:cubicBezTo>
                      <a:pt x="133" y="20"/>
                      <a:pt x="132" y="20"/>
                      <a:pt x="133" y="20"/>
                    </a:cubicBezTo>
                    <a:cubicBezTo>
                      <a:pt x="133" y="20"/>
                      <a:pt x="134" y="20"/>
                      <a:pt x="134" y="19"/>
                    </a:cubicBezTo>
                    <a:cubicBezTo>
                      <a:pt x="134" y="19"/>
                      <a:pt x="134" y="19"/>
                      <a:pt x="134" y="19"/>
                    </a:cubicBezTo>
                    <a:cubicBezTo>
                      <a:pt x="134" y="18"/>
                      <a:pt x="134" y="18"/>
                      <a:pt x="134" y="18"/>
                    </a:cubicBezTo>
                    <a:cubicBezTo>
                      <a:pt x="135" y="18"/>
                      <a:pt x="135" y="18"/>
                      <a:pt x="135" y="18"/>
                    </a:cubicBezTo>
                    <a:cubicBezTo>
                      <a:pt x="135" y="18"/>
                      <a:pt x="135" y="18"/>
                      <a:pt x="136" y="17"/>
                    </a:cubicBezTo>
                    <a:cubicBezTo>
                      <a:pt x="136" y="17"/>
                      <a:pt x="136" y="17"/>
                      <a:pt x="136" y="17"/>
                    </a:cubicBezTo>
                    <a:cubicBezTo>
                      <a:pt x="137" y="16"/>
                      <a:pt x="136" y="16"/>
                      <a:pt x="137" y="16"/>
                    </a:cubicBezTo>
                    <a:cubicBezTo>
                      <a:pt x="138" y="16"/>
                      <a:pt x="138" y="15"/>
                      <a:pt x="138" y="15"/>
                    </a:cubicBezTo>
                    <a:cubicBezTo>
                      <a:pt x="139" y="14"/>
                      <a:pt x="140" y="12"/>
                      <a:pt x="139" y="11"/>
                    </a:cubicBezTo>
                    <a:cubicBezTo>
                      <a:pt x="139" y="11"/>
                      <a:pt x="139" y="11"/>
                      <a:pt x="138" y="11"/>
                    </a:cubicBezTo>
                    <a:cubicBezTo>
                      <a:pt x="138" y="11"/>
                      <a:pt x="138" y="11"/>
                      <a:pt x="138" y="11"/>
                    </a:cubicBezTo>
                    <a:cubicBezTo>
                      <a:pt x="137" y="11"/>
                      <a:pt x="137" y="11"/>
                      <a:pt x="136" y="11"/>
                    </a:cubicBezTo>
                    <a:cubicBezTo>
                      <a:pt x="136" y="11"/>
                      <a:pt x="135" y="11"/>
                      <a:pt x="135" y="11"/>
                    </a:cubicBezTo>
                    <a:cubicBezTo>
                      <a:pt x="134" y="11"/>
                      <a:pt x="134" y="11"/>
                      <a:pt x="134" y="11"/>
                    </a:cubicBezTo>
                    <a:cubicBezTo>
                      <a:pt x="134" y="11"/>
                      <a:pt x="134" y="11"/>
                      <a:pt x="134" y="12"/>
                    </a:cubicBezTo>
                    <a:cubicBezTo>
                      <a:pt x="133" y="12"/>
                      <a:pt x="134" y="12"/>
                      <a:pt x="134" y="12"/>
                    </a:cubicBezTo>
                    <a:cubicBezTo>
                      <a:pt x="134" y="12"/>
                      <a:pt x="133" y="12"/>
                      <a:pt x="133" y="12"/>
                    </a:cubicBezTo>
                    <a:cubicBezTo>
                      <a:pt x="133" y="13"/>
                      <a:pt x="133" y="13"/>
                      <a:pt x="133" y="13"/>
                    </a:cubicBezTo>
                    <a:cubicBezTo>
                      <a:pt x="133" y="13"/>
                      <a:pt x="132" y="13"/>
                      <a:pt x="132" y="13"/>
                    </a:cubicBezTo>
                    <a:cubicBezTo>
                      <a:pt x="130" y="14"/>
                      <a:pt x="129" y="14"/>
                      <a:pt x="127" y="15"/>
                    </a:cubicBezTo>
                    <a:cubicBezTo>
                      <a:pt x="126" y="15"/>
                      <a:pt x="126" y="15"/>
                      <a:pt x="125" y="15"/>
                    </a:cubicBezTo>
                    <a:cubicBezTo>
                      <a:pt x="125" y="15"/>
                      <a:pt x="125" y="15"/>
                      <a:pt x="124" y="15"/>
                    </a:cubicBezTo>
                    <a:cubicBezTo>
                      <a:pt x="124" y="15"/>
                      <a:pt x="125" y="15"/>
                      <a:pt x="125" y="15"/>
                    </a:cubicBezTo>
                    <a:cubicBezTo>
                      <a:pt x="125" y="15"/>
                      <a:pt x="125" y="15"/>
                      <a:pt x="125" y="15"/>
                    </a:cubicBezTo>
                    <a:cubicBezTo>
                      <a:pt x="125" y="15"/>
                      <a:pt x="124" y="15"/>
                      <a:pt x="124" y="15"/>
                    </a:cubicBezTo>
                    <a:cubicBezTo>
                      <a:pt x="124" y="14"/>
                      <a:pt x="126" y="14"/>
                      <a:pt x="126" y="14"/>
                    </a:cubicBezTo>
                    <a:cubicBezTo>
                      <a:pt x="127" y="14"/>
                      <a:pt x="127" y="14"/>
                      <a:pt x="128" y="14"/>
                    </a:cubicBezTo>
                    <a:cubicBezTo>
                      <a:pt x="129" y="13"/>
                      <a:pt x="129" y="13"/>
                      <a:pt x="130" y="13"/>
                    </a:cubicBezTo>
                    <a:cubicBezTo>
                      <a:pt x="130" y="13"/>
                      <a:pt x="130" y="12"/>
                      <a:pt x="130" y="12"/>
                    </a:cubicBezTo>
                    <a:cubicBezTo>
                      <a:pt x="130" y="12"/>
                      <a:pt x="130" y="12"/>
                      <a:pt x="130" y="12"/>
                    </a:cubicBezTo>
                    <a:cubicBezTo>
                      <a:pt x="128" y="12"/>
                      <a:pt x="126" y="12"/>
                      <a:pt x="124" y="11"/>
                    </a:cubicBezTo>
                    <a:cubicBezTo>
                      <a:pt x="122" y="11"/>
                      <a:pt x="121" y="11"/>
                      <a:pt x="120" y="11"/>
                    </a:cubicBezTo>
                    <a:cubicBezTo>
                      <a:pt x="119" y="12"/>
                      <a:pt x="118" y="12"/>
                      <a:pt x="117" y="12"/>
                    </a:cubicBezTo>
                    <a:cubicBezTo>
                      <a:pt x="115" y="12"/>
                      <a:pt x="114" y="12"/>
                      <a:pt x="113" y="12"/>
                    </a:cubicBezTo>
                    <a:cubicBezTo>
                      <a:pt x="112" y="13"/>
                      <a:pt x="111" y="13"/>
                      <a:pt x="110" y="13"/>
                    </a:cubicBezTo>
                    <a:cubicBezTo>
                      <a:pt x="109" y="13"/>
                      <a:pt x="109" y="14"/>
                      <a:pt x="109" y="13"/>
                    </a:cubicBezTo>
                    <a:cubicBezTo>
                      <a:pt x="109" y="13"/>
                      <a:pt x="109" y="13"/>
                      <a:pt x="109" y="12"/>
                    </a:cubicBezTo>
                    <a:cubicBezTo>
                      <a:pt x="109" y="12"/>
                      <a:pt x="110" y="12"/>
                      <a:pt x="110" y="12"/>
                    </a:cubicBezTo>
                    <a:cubicBezTo>
                      <a:pt x="111" y="12"/>
                      <a:pt x="112" y="12"/>
                      <a:pt x="112" y="12"/>
                    </a:cubicBezTo>
                    <a:cubicBezTo>
                      <a:pt x="113" y="12"/>
                      <a:pt x="113" y="12"/>
                      <a:pt x="114" y="11"/>
                    </a:cubicBezTo>
                    <a:cubicBezTo>
                      <a:pt x="114" y="11"/>
                      <a:pt x="114" y="11"/>
                      <a:pt x="115" y="11"/>
                    </a:cubicBezTo>
                    <a:cubicBezTo>
                      <a:pt x="116" y="11"/>
                      <a:pt x="116" y="11"/>
                      <a:pt x="117" y="11"/>
                    </a:cubicBezTo>
                    <a:cubicBezTo>
                      <a:pt x="116" y="10"/>
                      <a:pt x="114" y="10"/>
                      <a:pt x="113" y="10"/>
                    </a:cubicBezTo>
                    <a:cubicBezTo>
                      <a:pt x="113" y="10"/>
                      <a:pt x="114" y="10"/>
                      <a:pt x="114" y="10"/>
                    </a:cubicBezTo>
                    <a:cubicBezTo>
                      <a:pt x="115" y="10"/>
                      <a:pt x="115" y="10"/>
                      <a:pt x="116" y="10"/>
                    </a:cubicBezTo>
                    <a:cubicBezTo>
                      <a:pt x="116" y="10"/>
                      <a:pt x="116" y="10"/>
                      <a:pt x="117" y="10"/>
                    </a:cubicBezTo>
                    <a:cubicBezTo>
                      <a:pt x="117" y="10"/>
                      <a:pt x="117" y="10"/>
                      <a:pt x="118" y="10"/>
                    </a:cubicBezTo>
                    <a:cubicBezTo>
                      <a:pt x="118" y="10"/>
                      <a:pt x="118" y="10"/>
                      <a:pt x="118" y="10"/>
                    </a:cubicBezTo>
                    <a:cubicBezTo>
                      <a:pt x="120" y="10"/>
                      <a:pt x="121" y="10"/>
                      <a:pt x="123" y="10"/>
                    </a:cubicBezTo>
                    <a:cubicBezTo>
                      <a:pt x="125" y="10"/>
                      <a:pt x="127" y="10"/>
                      <a:pt x="129" y="10"/>
                    </a:cubicBezTo>
                    <a:cubicBezTo>
                      <a:pt x="130" y="10"/>
                      <a:pt x="131" y="10"/>
                      <a:pt x="132" y="10"/>
                    </a:cubicBezTo>
                    <a:cubicBezTo>
                      <a:pt x="132" y="10"/>
                      <a:pt x="133" y="10"/>
                      <a:pt x="134" y="9"/>
                    </a:cubicBezTo>
                    <a:cubicBezTo>
                      <a:pt x="135" y="9"/>
                      <a:pt x="136" y="9"/>
                      <a:pt x="137" y="9"/>
                    </a:cubicBezTo>
                    <a:cubicBezTo>
                      <a:pt x="138" y="9"/>
                      <a:pt x="140" y="8"/>
                      <a:pt x="141" y="7"/>
                    </a:cubicBezTo>
                    <a:cubicBezTo>
                      <a:pt x="141" y="7"/>
                      <a:pt x="140" y="7"/>
                      <a:pt x="140" y="7"/>
                    </a:cubicBezTo>
                    <a:cubicBezTo>
                      <a:pt x="140" y="7"/>
                      <a:pt x="139" y="7"/>
                      <a:pt x="139" y="6"/>
                    </a:cubicBezTo>
                    <a:cubicBezTo>
                      <a:pt x="138" y="6"/>
                      <a:pt x="138" y="6"/>
                      <a:pt x="137" y="6"/>
                    </a:cubicBezTo>
                    <a:cubicBezTo>
                      <a:pt x="136" y="6"/>
                      <a:pt x="135" y="6"/>
                      <a:pt x="134" y="6"/>
                    </a:cubicBezTo>
                    <a:cubicBezTo>
                      <a:pt x="134" y="6"/>
                      <a:pt x="134" y="6"/>
                      <a:pt x="134" y="6"/>
                    </a:cubicBezTo>
                    <a:cubicBezTo>
                      <a:pt x="134" y="5"/>
                      <a:pt x="133" y="5"/>
                      <a:pt x="133" y="5"/>
                    </a:cubicBezTo>
                    <a:cubicBezTo>
                      <a:pt x="132" y="5"/>
                      <a:pt x="131" y="6"/>
                      <a:pt x="130" y="6"/>
                    </a:cubicBezTo>
                    <a:cubicBezTo>
                      <a:pt x="130" y="6"/>
                      <a:pt x="130" y="6"/>
                      <a:pt x="130" y="6"/>
                    </a:cubicBezTo>
                    <a:cubicBezTo>
                      <a:pt x="131" y="6"/>
                      <a:pt x="131" y="6"/>
                      <a:pt x="131" y="5"/>
                    </a:cubicBezTo>
                    <a:cubicBezTo>
                      <a:pt x="131" y="5"/>
                      <a:pt x="131" y="5"/>
                      <a:pt x="131" y="5"/>
                    </a:cubicBezTo>
                    <a:cubicBezTo>
                      <a:pt x="131" y="5"/>
                      <a:pt x="132" y="5"/>
                      <a:pt x="132" y="5"/>
                    </a:cubicBezTo>
                    <a:cubicBezTo>
                      <a:pt x="131" y="4"/>
                      <a:pt x="131" y="4"/>
                      <a:pt x="131" y="4"/>
                    </a:cubicBezTo>
                    <a:cubicBezTo>
                      <a:pt x="130" y="3"/>
                      <a:pt x="130" y="4"/>
                      <a:pt x="129" y="4"/>
                    </a:cubicBezTo>
                    <a:cubicBezTo>
                      <a:pt x="129" y="4"/>
                      <a:pt x="128" y="4"/>
                      <a:pt x="127" y="4"/>
                    </a:cubicBezTo>
                    <a:cubicBezTo>
                      <a:pt x="125" y="4"/>
                      <a:pt x="123" y="4"/>
                      <a:pt x="121" y="4"/>
                    </a:cubicBezTo>
                    <a:cubicBezTo>
                      <a:pt x="120" y="4"/>
                      <a:pt x="118" y="4"/>
                      <a:pt x="117" y="4"/>
                    </a:cubicBezTo>
                    <a:cubicBezTo>
                      <a:pt x="117" y="4"/>
                      <a:pt x="116" y="4"/>
                      <a:pt x="116" y="4"/>
                    </a:cubicBezTo>
                    <a:cubicBezTo>
                      <a:pt x="115" y="4"/>
                      <a:pt x="115" y="4"/>
                      <a:pt x="114" y="4"/>
                    </a:cubicBezTo>
                    <a:cubicBezTo>
                      <a:pt x="112" y="5"/>
                      <a:pt x="110" y="4"/>
                      <a:pt x="108" y="5"/>
                    </a:cubicBezTo>
                    <a:cubicBezTo>
                      <a:pt x="107" y="5"/>
                      <a:pt x="107" y="6"/>
                      <a:pt x="107" y="6"/>
                    </a:cubicBezTo>
                    <a:cubicBezTo>
                      <a:pt x="106" y="6"/>
                      <a:pt x="106" y="6"/>
                      <a:pt x="106" y="6"/>
                    </a:cubicBezTo>
                    <a:cubicBezTo>
                      <a:pt x="106" y="6"/>
                      <a:pt x="105" y="5"/>
                      <a:pt x="105" y="5"/>
                    </a:cubicBezTo>
                    <a:cubicBezTo>
                      <a:pt x="104" y="5"/>
                      <a:pt x="104" y="5"/>
                      <a:pt x="103" y="5"/>
                    </a:cubicBezTo>
                    <a:cubicBezTo>
                      <a:pt x="103" y="6"/>
                      <a:pt x="103" y="6"/>
                      <a:pt x="102" y="6"/>
                    </a:cubicBezTo>
                    <a:cubicBezTo>
                      <a:pt x="102" y="6"/>
                      <a:pt x="102" y="6"/>
                      <a:pt x="103" y="6"/>
                    </a:cubicBezTo>
                    <a:cubicBezTo>
                      <a:pt x="103" y="6"/>
                      <a:pt x="102" y="5"/>
                      <a:pt x="102" y="6"/>
                    </a:cubicBezTo>
                    <a:cubicBezTo>
                      <a:pt x="102" y="5"/>
                      <a:pt x="102" y="5"/>
                      <a:pt x="102" y="5"/>
                    </a:cubicBezTo>
                    <a:cubicBezTo>
                      <a:pt x="103" y="5"/>
                      <a:pt x="103" y="5"/>
                      <a:pt x="104" y="5"/>
                    </a:cubicBezTo>
                    <a:cubicBezTo>
                      <a:pt x="105" y="5"/>
                      <a:pt x="105" y="5"/>
                      <a:pt x="106" y="5"/>
                    </a:cubicBezTo>
                    <a:cubicBezTo>
                      <a:pt x="107" y="5"/>
                      <a:pt x="107" y="5"/>
                      <a:pt x="108" y="5"/>
                    </a:cubicBezTo>
                    <a:cubicBezTo>
                      <a:pt x="108" y="5"/>
                      <a:pt x="109" y="5"/>
                      <a:pt x="109" y="5"/>
                    </a:cubicBezTo>
                    <a:cubicBezTo>
                      <a:pt x="109" y="5"/>
                      <a:pt x="109" y="4"/>
                      <a:pt x="110" y="4"/>
                    </a:cubicBezTo>
                    <a:cubicBezTo>
                      <a:pt x="109" y="4"/>
                      <a:pt x="108" y="4"/>
                      <a:pt x="108" y="4"/>
                    </a:cubicBezTo>
                    <a:cubicBezTo>
                      <a:pt x="109" y="3"/>
                      <a:pt x="110" y="4"/>
                      <a:pt x="112" y="4"/>
                    </a:cubicBezTo>
                    <a:cubicBezTo>
                      <a:pt x="112" y="4"/>
                      <a:pt x="113" y="4"/>
                      <a:pt x="114" y="4"/>
                    </a:cubicBezTo>
                    <a:cubicBezTo>
                      <a:pt x="115" y="4"/>
                      <a:pt x="116" y="3"/>
                      <a:pt x="117" y="3"/>
                    </a:cubicBezTo>
                    <a:cubicBezTo>
                      <a:pt x="118" y="3"/>
                      <a:pt x="119" y="3"/>
                      <a:pt x="120" y="3"/>
                    </a:cubicBezTo>
                    <a:cubicBezTo>
                      <a:pt x="121" y="3"/>
                      <a:pt x="122" y="4"/>
                      <a:pt x="123" y="4"/>
                    </a:cubicBezTo>
                    <a:cubicBezTo>
                      <a:pt x="124" y="4"/>
                      <a:pt x="124" y="4"/>
                      <a:pt x="125" y="4"/>
                    </a:cubicBezTo>
                    <a:cubicBezTo>
                      <a:pt x="126" y="4"/>
                      <a:pt x="127" y="3"/>
                      <a:pt x="127" y="3"/>
                    </a:cubicBezTo>
                    <a:cubicBezTo>
                      <a:pt x="127" y="3"/>
                      <a:pt x="128" y="3"/>
                      <a:pt x="128" y="3"/>
                    </a:cubicBezTo>
                    <a:cubicBezTo>
                      <a:pt x="129" y="3"/>
                      <a:pt x="129" y="3"/>
                      <a:pt x="129" y="3"/>
                    </a:cubicBezTo>
                    <a:cubicBezTo>
                      <a:pt x="126" y="2"/>
                      <a:pt x="122" y="1"/>
                      <a:pt x="118" y="1"/>
                    </a:cubicBezTo>
                    <a:cubicBezTo>
                      <a:pt x="118" y="1"/>
                      <a:pt x="117" y="1"/>
                      <a:pt x="116" y="0"/>
                    </a:cubicBezTo>
                    <a:cubicBezTo>
                      <a:pt x="116" y="0"/>
                      <a:pt x="116" y="0"/>
                      <a:pt x="115" y="0"/>
                    </a:cubicBezTo>
                    <a:cubicBezTo>
                      <a:pt x="114" y="0"/>
                      <a:pt x="112" y="0"/>
                      <a:pt x="110" y="0"/>
                    </a:cubicBezTo>
                    <a:cubicBezTo>
                      <a:pt x="109" y="0"/>
                      <a:pt x="108" y="0"/>
                      <a:pt x="108" y="0"/>
                    </a:cubicBezTo>
                    <a:cubicBezTo>
                      <a:pt x="107" y="0"/>
                      <a:pt x="107" y="0"/>
                      <a:pt x="106" y="1"/>
                    </a:cubicBezTo>
                    <a:cubicBezTo>
                      <a:pt x="106" y="1"/>
                      <a:pt x="106" y="1"/>
                      <a:pt x="107" y="1"/>
                    </a:cubicBezTo>
                    <a:cubicBezTo>
                      <a:pt x="106" y="1"/>
                      <a:pt x="105" y="1"/>
                      <a:pt x="104" y="0"/>
                    </a:cubicBezTo>
                    <a:cubicBezTo>
                      <a:pt x="104" y="0"/>
                      <a:pt x="104" y="1"/>
                      <a:pt x="104" y="1"/>
                    </a:cubicBezTo>
                    <a:cubicBezTo>
                      <a:pt x="103" y="1"/>
                      <a:pt x="103" y="1"/>
                      <a:pt x="103" y="1"/>
                    </a:cubicBezTo>
                    <a:cubicBezTo>
                      <a:pt x="102" y="1"/>
                      <a:pt x="101" y="1"/>
                      <a:pt x="100" y="1"/>
                    </a:cubicBezTo>
                    <a:cubicBezTo>
                      <a:pt x="100" y="1"/>
                      <a:pt x="99" y="1"/>
                      <a:pt x="99" y="1"/>
                    </a:cubicBezTo>
                    <a:cubicBezTo>
                      <a:pt x="99" y="1"/>
                      <a:pt x="99" y="1"/>
                      <a:pt x="98" y="1"/>
                    </a:cubicBezTo>
                    <a:cubicBezTo>
                      <a:pt x="99" y="1"/>
                      <a:pt x="99" y="2"/>
                      <a:pt x="99" y="2"/>
                    </a:cubicBezTo>
                    <a:cubicBezTo>
                      <a:pt x="98" y="2"/>
                      <a:pt x="97" y="1"/>
                      <a:pt x="96" y="1"/>
                    </a:cubicBezTo>
                    <a:cubicBezTo>
                      <a:pt x="95" y="2"/>
                      <a:pt x="96" y="2"/>
                      <a:pt x="95" y="2"/>
                    </a:cubicBezTo>
                    <a:cubicBezTo>
                      <a:pt x="95" y="2"/>
                      <a:pt x="94" y="2"/>
                      <a:pt x="93" y="2"/>
                    </a:cubicBezTo>
                    <a:cubicBezTo>
                      <a:pt x="94" y="2"/>
                      <a:pt x="93" y="3"/>
                      <a:pt x="94" y="3"/>
                    </a:cubicBezTo>
                    <a:cubicBezTo>
                      <a:pt x="94" y="3"/>
                      <a:pt x="95" y="3"/>
                      <a:pt x="95" y="3"/>
                    </a:cubicBezTo>
                    <a:cubicBezTo>
                      <a:pt x="96" y="3"/>
                      <a:pt x="96" y="3"/>
                      <a:pt x="96" y="4"/>
                    </a:cubicBezTo>
                    <a:cubicBezTo>
                      <a:pt x="97" y="4"/>
                      <a:pt x="98" y="4"/>
                      <a:pt x="98" y="4"/>
                    </a:cubicBezTo>
                    <a:cubicBezTo>
                      <a:pt x="98" y="4"/>
                      <a:pt x="97" y="4"/>
                      <a:pt x="96" y="4"/>
                    </a:cubicBezTo>
                    <a:cubicBezTo>
                      <a:pt x="95" y="4"/>
                      <a:pt x="94" y="4"/>
                      <a:pt x="93" y="4"/>
                    </a:cubicBezTo>
                    <a:cubicBezTo>
                      <a:pt x="95" y="5"/>
                      <a:pt x="96" y="4"/>
                      <a:pt x="97" y="5"/>
                    </a:cubicBezTo>
                    <a:cubicBezTo>
                      <a:pt x="97" y="5"/>
                      <a:pt x="97" y="4"/>
                      <a:pt x="96" y="4"/>
                    </a:cubicBezTo>
                    <a:cubicBezTo>
                      <a:pt x="96" y="4"/>
                      <a:pt x="95" y="4"/>
                      <a:pt x="95" y="4"/>
                    </a:cubicBezTo>
                    <a:cubicBezTo>
                      <a:pt x="94" y="4"/>
                      <a:pt x="93" y="4"/>
                      <a:pt x="92" y="5"/>
                    </a:cubicBezTo>
                    <a:cubicBezTo>
                      <a:pt x="93" y="5"/>
                      <a:pt x="93" y="5"/>
                      <a:pt x="93" y="5"/>
                    </a:cubicBezTo>
                    <a:cubicBezTo>
                      <a:pt x="93" y="5"/>
                      <a:pt x="93" y="5"/>
                      <a:pt x="93" y="5"/>
                    </a:cubicBezTo>
                    <a:cubicBezTo>
                      <a:pt x="93" y="6"/>
                      <a:pt x="94" y="6"/>
                      <a:pt x="94" y="6"/>
                    </a:cubicBezTo>
                    <a:cubicBezTo>
                      <a:pt x="94" y="6"/>
                      <a:pt x="94" y="6"/>
                      <a:pt x="94" y="6"/>
                    </a:cubicBezTo>
                    <a:cubicBezTo>
                      <a:pt x="94" y="6"/>
                      <a:pt x="93" y="6"/>
                      <a:pt x="93" y="6"/>
                    </a:cubicBezTo>
                    <a:cubicBezTo>
                      <a:pt x="93" y="6"/>
                      <a:pt x="93" y="6"/>
                      <a:pt x="93" y="5"/>
                    </a:cubicBezTo>
                    <a:cubicBezTo>
                      <a:pt x="93" y="5"/>
                      <a:pt x="93" y="5"/>
                      <a:pt x="92" y="5"/>
                    </a:cubicBezTo>
                    <a:cubicBezTo>
                      <a:pt x="92" y="5"/>
                      <a:pt x="92" y="5"/>
                      <a:pt x="92" y="5"/>
                    </a:cubicBezTo>
                    <a:cubicBezTo>
                      <a:pt x="92" y="5"/>
                      <a:pt x="91" y="5"/>
                      <a:pt x="91" y="5"/>
                    </a:cubicBezTo>
                    <a:cubicBezTo>
                      <a:pt x="90" y="5"/>
                      <a:pt x="89" y="5"/>
                      <a:pt x="88" y="5"/>
                    </a:cubicBezTo>
                    <a:cubicBezTo>
                      <a:pt x="88" y="4"/>
                      <a:pt x="87" y="4"/>
                      <a:pt x="87" y="4"/>
                    </a:cubicBezTo>
                    <a:cubicBezTo>
                      <a:pt x="87" y="4"/>
                      <a:pt x="86" y="4"/>
                      <a:pt x="86" y="4"/>
                    </a:cubicBezTo>
                    <a:cubicBezTo>
                      <a:pt x="86" y="4"/>
                      <a:pt x="85" y="4"/>
                      <a:pt x="85" y="4"/>
                    </a:cubicBezTo>
                    <a:cubicBezTo>
                      <a:pt x="85" y="4"/>
                      <a:pt x="85" y="3"/>
                      <a:pt x="85" y="3"/>
                    </a:cubicBezTo>
                    <a:cubicBezTo>
                      <a:pt x="85" y="3"/>
                      <a:pt x="84" y="3"/>
                      <a:pt x="84" y="3"/>
                    </a:cubicBezTo>
                    <a:cubicBezTo>
                      <a:pt x="83" y="3"/>
                      <a:pt x="82" y="3"/>
                      <a:pt x="81" y="3"/>
                    </a:cubicBezTo>
                    <a:cubicBezTo>
                      <a:pt x="81" y="3"/>
                      <a:pt x="81" y="3"/>
                      <a:pt x="80" y="3"/>
                    </a:cubicBezTo>
                    <a:cubicBezTo>
                      <a:pt x="80" y="3"/>
                      <a:pt x="80" y="3"/>
                      <a:pt x="79" y="3"/>
                    </a:cubicBezTo>
                    <a:cubicBezTo>
                      <a:pt x="80" y="4"/>
                      <a:pt x="81" y="3"/>
                      <a:pt x="82" y="4"/>
                    </a:cubicBezTo>
                    <a:cubicBezTo>
                      <a:pt x="82" y="4"/>
                      <a:pt x="81" y="4"/>
                      <a:pt x="81" y="4"/>
                    </a:cubicBezTo>
                    <a:cubicBezTo>
                      <a:pt x="80" y="4"/>
                      <a:pt x="80" y="4"/>
                      <a:pt x="79" y="4"/>
                    </a:cubicBezTo>
                    <a:cubicBezTo>
                      <a:pt x="78" y="4"/>
                      <a:pt x="77" y="4"/>
                      <a:pt x="76" y="4"/>
                    </a:cubicBezTo>
                    <a:cubicBezTo>
                      <a:pt x="75" y="4"/>
                      <a:pt x="75" y="3"/>
                      <a:pt x="75" y="4"/>
                    </a:cubicBezTo>
                    <a:cubicBezTo>
                      <a:pt x="75" y="4"/>
                      <a:pt x="76" y="4"/>
                      <a:pt x="76" y="4"/>
                    </a:cubicBezTo>
                    <a:cubicBezTo>
                      <a:pt x="76" y="4"/>
                      <a:pt x="76" y="4"/>
                      <a:pt x="77" y="5"/>
                    </a:cubicBezTo>
                    <a:cubicBezTo>
                      <a:pt x="78" y="5"/>
                      <a:pt x="79" y="5"/>
                      <a:pt x="80" y="5"/>
                    </a:cubicBezTo>
                    <a:cubicBezTo>
                      <a:pt x="80" y="5"/>
                      <a:pt x="80" y="5"/>
                      <a:pt x="81" y="5"/>
                    </a:cubicBezTo>
                    <a:cubicBezTo>
                      <a:pt x="80" y="5"/>
                      <a:pt x="79" y="5"/>
                      <a:pt x="79" y="5"/>
                    </a:cubicBezTo>
                    <a:cubicBezTo>
                      <a:pt x="78" y="5"/>
                      <a:pt x="78" y="5"/>
                      <a:pt x="77" y="5"/>
                    </a:cubicBezTo>
                    <a:cubicBezTo>
                      <a:pt x="77" y="5"/>
                      <a:pt x="76" y="5"/>
                      <a:pt x="76" y="5"/>
                    </a:cubicBezTo>
                    <a:cubicBezTo>
                      <a:pt x="74" y="5"/>
                      <a:pt x="73" y="5"/>
                      <a:pt x="71" y="5"/>
                    </a:cubicBezTo>
                    <a:cubicBezTo>
                      <a:pt x="74" y="5"/>
                      <a:pt x="78" y="5"/>
                      <a:pt x="81" y="6"/>
                    </a:cubicBezTo>
                    <a:cubicBezTo>
                      <a:pt x="83" y="6"/>
                      <a:pt x="85" y="6"/>
                      <a:pt x="88" y="6"/>
                    </a:cubicBezTo>
                    <a:cubicBezTo>
                      <a:pt x="88" y="6"/>
                      <a:pt x="89" y="6"/>
                      <a:pt x="90" y="7"/>
                    </a:cubicBezTo>
                    <a:cubicBezTo>
                      <a:pt x="90" y="7"/>
                      <a:pt x="90" y="7"/>
                      <a:pt x="90" y="7"/>
                    </a:cubicBezTo>
                    <a:cubicBezTo>
                      <a:pt x="90" y="7"/>
                      <a:pt x="90" y="7"/>
                      <a:pt x="90" y="7"/>
                    </a:cubicBezTo>
                    <a:cubicBezTo>
                      <a:pt x="90" y="8"/>
                      <a:pt x="90" y="8"/>
                      <a:pt x="91" y="8"/>
                    </a:cubicBezTo>
                    <a:cubicBezTo>
                      <a:pt x="90" y="8"/>
                      <a:pt x="91" y="9"/>
                      <a:pt x="90" y="9"/>
                    </a:cubicBezTo>
                    <a:cubicBezTo>
                      <a:pt x="90" y="9"/>
                      <a:pt x="90" y="9"/>
                      <a:pt x="90" y="9"/>
                    </a:cubicBezTo>
                    <a:cubicBezTo>
                      <a:pt x="90" y="8"/>
                      <a:pt x="90" y="8"/>
                      <a:pt x="90" y="8"/>
                    </a:cubicBezTo>
                    <a:cubicBezTo>
                      <a:pt x="90" y="8"/>
                      <a:pt x="90" y="8"/>
                      <a:pt x="90" y="8"/>
                    </a:cubicBezTo>
                    <a:cubicBezTo>
                      <a:pt x="90" y="8"/>
                      <a:pt x="89" y="8"/>
                      <a:pt x="89" y="7"/>
                    </a:cubicBezTo>
                    <a:cubicBezTo>
                      <a:pt x="89" y="7"/>
                      <a:pt x="89" y="8"/>
                      <a:pt x="88" y="7"/>
                    </a:cubicBezTo>
                    <a:cubicBezTo>
                      <a:pt x="88" y="7"/>
                      <a:pt x="88" y="7"/>
                      <a:pt x="88" y="7"/>
                    </a:cubicBezTo>
                    <a:cubicBezTo>
                      <a:pt x="87" y="7"/>
                      <a:pt x="87" y="6"/>
                      <a:pt x="86" y="6"/>
                    </a:cubicBezTo>
                    <a:cubicBezTo>
                      <a:pt x="86" y="6"/>
                      <a:pt x="85" y="6"/>
                      <a:pt x="85" y="6"/>
                    </a:cubicBezTo>
                    <a:cubicBezTo>
                      <a:pt x="85" y="7"/>
                      <a:pt x="85" y="7"/>
                      <a:pt x="86" y="7"/>
                    </a:cubicBezTo>
                    <a:cubicBezTo>
                      <a:pt x="86" y="7"/>
                      <a:pt x="86" y="8"/>
                      <a:pt x="85" y="8"/>
                    </a:cubicBezTo>
                    <a:cubicBezTo>
                      <a:pt x="85" y="8"/>
                      <a:pt x="85" y="8"/>
                      <a:pt x="85" y="8"/>
                    </a:cubicBezTo>
                    <a:cubicBezTo>
                      <a:pt x="85" y="8"/>
                      <a:pt x="85" y="8"/>
                      <a:pt x="85" y="7"/>
                    </a:cubicBezTo>
                    <a:cubicBezTo>
                      <a:pt x="85" y="7"/>
                      <a:pt x="85" y="6"/>
                      <a:pt x="84" y="6"/>
                    </a:cubicBezTo>
                    <a:cubicBezTo>
                      <a:pt x="83" y="6"/>
                      <a:pt x="82" y="6"/>
                      <a:pt x="81" y="6"/>
                    </a:cubicBezTo>
                    <a:cubicBezTo>
                      <a:pt x="80" y="6"/>
                      <a:pt x="79" y="6"/>
                      <a:pt x="78" y="6"/>
                    </a:cubicBezTo>
                    <a:cubicBezTo>
                      <a:pt x="77" y="6"/>
                      <a:pt x="76" y="6"/>
                      <a:pt x="75" y="6"/>
                    </a:cubicBezTo>
                    <a:cubicBezTo>
                      <a:pt x="75" y="6"/>
                      <a:pt x="75" y="6"/>
                      <a:pt x="75" y="6"/>
                    </a:cubicBezTo>
                    <a:cubicBezTo>
                      <a:pt x="76" y="7"/>
                      <a:pt x="77" y="7"/>
                      <a:pt x="77" y="8"/>
                    </a:cubicBezTo>
                    <a:cubicBezTo>
                      <a:pt x="78" y="8"/>
                      <a:pt x="78" y="8"/>
                      <a:pt x="79" y="9"/>
                    </a:cubicBezTo>
                    <a:cubicBezTo>
                      <a:pt x="79" y="9"/>
                      <a:pt x="79" y="9"/>
                      <a:pt x="80" y="9"/>
                    </a:cubicBezTo>
                    <a:cubicBezTo>
                      <a:pt x="81" y="9"/>
                      <a:pt x="82" y="10"/>
                      <a:pt x="84" y="10"/>
                    </a:cubicBezTo>
                    <a:cubicBezTo>
                      <a:pt x="83" y="10"/>
                      <a:pt x="83" y="10"/>
                      <a:pt x="83" y="10"/>
                    </a:cubicBezTo>
                    <a:cubicBezTo>
                      <a:pt x="82" y="10"/>
                      <a:pt x="82" y="10"/>
                      <a:pt x="81" y="10"/>
                    </a:cubicBezTo>
                    <a:cubicBezTo>
                      <a:pt x="81" y="10"/>
                      <a:pt x="80" y="9"/>
                      <a:pt x="79" y="9"/>
                    </a:cubicBezTo>
                    <a:cubicBezTo>
                      <a:pt x="79" y="9"/>
                      <a:pt x="77" y="9"/>
                      <a:pt x="77" y="10"/>
                    </a:cubicBezTo>
                    <a:cubicBezTo>
                      <a:pt x="77" y="10"/>
                      <a:pt x="78" y="10"/>
                      <a:pt x="78" y="10"/>
                    </a:cubicBezTo>
                    <a:cubicBezTo>
                      <a:pt x="78" y="11"/>
                      <a:pt x="78" y="11"/>
                      <a:pt x="78" y="11"/>
                    </a:cubicBezTo>
                    <a:cubicBezTo>
                      <a:pt x="77" y="11"/>
                      <a:pt x="78" y="12"/>
                      <a:pt x="78" y="13"/>
                    </a:cubicBezTo>
                    <a:cubicBezTo>
                      <a:pt x="78" y="13"/>
                      <a:pt x="78" y="13"/>
                      <a:pt x="77" y="13"/>
                    </a:cubicBezTo>
                    <a:cubicBezTo>
                      <a:pt x="77" y="13"/>
                      <a:pt x="77" y="13"/>
                      <a:pt x="77" y="13"/>
                    </a:cubicBezTo>
                    <a:cubicBezTo>
                      <a:pt x="76" y="13"/>
                      <a:pt x="76" y="13"/>
                      <a:pt x="76" y="13"/>
                    </a:cubicBezTo>
                    <a:cubicBezTo>
                      <a:pt x="75" y="12"/>
                      <a:pt x="75" y="12"/>
                      <a:pt x="75" y="12"/>
                    </a:cubicBezTo>
                    <a:cubicBezTo>
                      <a:pt x="74" y="12"/>
                      <a:pt x="74" y="12"/>
                      <a:pt x="74" y="12"/>
                    </a:cubicBezTo>
                    <a:cubicBezTo>
                      <a:pt x="74" y="12"/>
                      <a:pt x="74" y="11"/>
                      <a:pt x="74" y="11"/>
                    </a:cubicBezTo>
                    <a:cubicBezTo>
                      <a:pt x="74" y="11"/>
                      <a:pt x="73" y="11"/>
                      <a:pt x="73" y="11"/>
                    </a:cubicBezTo>
                    <a:cubicBezTo>
                      <a:pt x="73" y="11"/>
                      <a:pt x="73" y="11"/>
                      <a:pt x="72" y="11"/>
                    </a:cubicBezTo>
                    <a:cubicBezTo>
                      <a:pt x="72" y="11"/>
                      <a:pt x="72" y="11"/>
                      <a:pt x="71" y="10"/>
                    </a:cubicBezTo>
                    <a:cubicBezTo>
                      <a:pt x="71" y="10"/>
                      <a:pt x="70" y="10"/>
                      <a:pt x="70" y="10"/>
                    </a:cubicBezTo>
                    <a:cubicBezTo>
                      <a:pt x="70" y="10"/>
                      <a:pt x="69" y="10"/>
                      <a:pt x="69" y="10"/>
                    </a:cubicBezTo>
                    <a:cubicBezTo>
                      <a:pt x="69" y="10"/>
                      <a:pt x="69" y="10"/>
                      <a:pt x="69" y="10"/>
                    </a:cubicBezTo>
                    <a:cubicBezTo>
                      <a:pt x="69" y="10"/>
                      <a:pt x="69" y="10"/>
                      <a:pt x="68" y="9"/>
                    </a:cubicBezTo>
                    <a:cubicBezTo>
                      <a:pt x="68" y="9"/>
                      <a:pt x="67" y="9"/>
                      <a:pt x="66" y="9"/>
                    </a:cubicBezTo>
                    <a:cubicBezTo>
                      <a:pt x="66" y="9"/>
                      <a:pt x="66" y="8"/>
                      <a:pt x="65" y="8"/>
                    </a:cubicBezTo>
                    <a:cubicBezTo>
                      <a:pt x="65" y="8"/>
                      <a:pt x="65" y="8"/>
                      <a:pt x="64" y="8"/>
                    </a:cubicBezTo>
                    <a:cubicBezTo>
                      <a:pt x="63" y="8"/>
                      <a:pt x="62" y="8"/>
                      <a:pt x="61" y="8"/>
                    </a:cubicBezTo>
                    <a:cubicBezTo>
                      <a:pt x="61" y="8"/>
                      <a:pt x="60" y="8"/>
                      <a:pt x="60" y="8"/>
                    </a:cubicBezTo>
                    <a:cubicBezTo>
                      <a:pt x="60" y="8"/>
                      <a:pt x="60" y="8"/>
                      <a:pt x="60" y="8"/>
                    </a:cubicBezTo>
                    <a:cubicBezTo>
                      <a:pt x="60" y="9"/>
                      <a:pt x="60" y="9"/>
                      <a:pt x="60" y="9"/>
                    </a:cubicBezTo>
                    <a:cubicBezTo>
                      <a:pt x="61" y="9"/>
                      <a:pt x="60" y="10"/>
                      <a:pt x="61" y="10"/>
                    </a:cubicBezTo>
                    <a:cubicBezTo>
                      <a:pt x="61" y="10"/>
                      <a:pt x="61" y="10"/>
                      <a:pt x="61" y="10"/>
                    </a:cubicBezTo>
                    <a:cubicBezTo>
                      <a:pt x="62" y="11"/>
                      <a:pt x="62" y="11"/>
                      <a:pt x="62" y="11"/>
                    </a:cubicBezTo>
                    <a:cubicBezTo>
                      <a:pt x="63" y="11"/>
                      <a:pt x="63" y="11"/>
                      <a:pt x="64" y="12"/>
                    </a:cubicBezTo>
                    <a:cubicBezTo>
                      <a:pt x="64" y="12"/>
                      <a:pt x="64" y="12"/>
                      <a:pt x="63" y="12"/>
                    </a:cubicBezTo>
                    <a:cubicBezTo>
                      <a:pt x="63" y="12"/>
                      <a:pt x="63" y="12"/>
                      <a:pt x="63" y="12"/>
                    </a:cubicBezTo>
                    <a:cubicBezTo>
                      <a:pt x="62" y="12"/>
                      <a:pt x="62" y="12"/>
                      <a:pt x="61" y="12"/>
                    </a:cubicBezTo>
                    <a:cubicBezTo>
                      <a:pt x="61" y="12"/>
                      <a:pt x="60" y="12"/>
                      <a:pt x="60" y="12"/>
                    </a:cubicBezTo>
                    <a:cubicBezTo>
                      <a:pt x="60" y="12"/>
                      <a:pt x="60" y="12"/>
                      <a:pt x="61" y="12"/>
                    </a:cubicBezTo>
                    <a:cubicBezTo>
                      <a:pt x="61" y="12"/>
                      <a:pt x="61" y="13"/>
                      <a:pt x="61" y="13"/>
                    </a:cubicBezTo>
                    <a:cubicBezTo>
                      <a:pt x="62" y="13"/>
                      <a:pt x="62" y="13"/>
                      <a:pt x="63" y="13"/>
                    </a:cubicBezTo>
                    <a:cubicBezTo>
                      <a:pt x="63" y="13"/>
                      <a:pt x="63" y="13"/>
                      <a:pt x="63" y="13"/>
                    </a:cubicBezTo>
                    <a:cubicBezTo>
                      <a:pt x="63" y="13"/>
                      <a:pt x="63" y="13"/>
                      <a:pt x="63" y="14"/>
                    </a:cubicBezTo>
                    <a:cubicBezTo>
                      <a:pt x="63" y="14"/>
                      <a:pt x="63" y="14"/>
                      <a:pt x="64" y="14"/>
                    </a:cubicBezTo>
                    <a:cubicBezTo>
                      <a:pt x="63" y="14"/>
                      <a:pt x="63" y="14"/>
                      <a:pt x="62" y="14"/>
                    </a:cubicBezTo>
                    <a:cubicBezTo>
                      <a:pt x="62" y="14"/>
                      <a:pt x="62" y="13"/>
                      <a:pt x="62" y="13"/>
                    </a:cubicBezTo>
                    <a:cubicBezTo>
                      <a:pt x="61" y="13"/>
                      <a:pt x="61" y="13"/>
                      <a:pt x="61" y="13"/>
                    </a:cubicBezTo>
                    <a:cubicBezTo>
                      <a:pt x="61" y="13"/>
                      <a:pt x="60" y="13"/>
                      <a:pt x="60" y="12"/>
                    </a:cubicBezTo>
                    <a:cubicBezTo>
                      <a:pt x="60" y="12"/>
                      <a:pt x="59" y="12"/>
                      <a:pt x="59" y="12"/>
                    </a:cubicBezTo>
                    <a:cubicBezTo>
                      <a:pt x="59" y="12"/>
                      <a:pt x="58" y="12"/>
                      <a:pt x="58" y="12"/>
                    </a:cubicBezTo>
                    <a:cubicBezTo>
                      <a:pt x="57" y="12"/>
                      <a:pt x="56" y="11"/>
                      <a:pt x="55" y="11"/>
                    </a:cubicBezTo>
                    <a:cubicBezTo>
                      <a:pt x="55" y="11"/>
                      <a:pt x="54" y="11"/>
                      <a:pt x="54" y="11"/>
                    </a:cubicBezTo>
                    <a:cubicBezTo>
                      <a:pt x="55" y="12"/>
                      <a:pt x="54" y="13"/>
                      <a:pt x="53" y="13"/>
                    </a:cubicBezTo>
                    <a:cubicBezTo>
                      <a:pt x="53" y="13"/>
                      <a:pt x="53" y="13"/>
                      <a:pt x="53" y="13"/>
                    </a:cubicBezTo>
                    <a:cubicBezTo>
                      <a:pt x="53" y="14"/>
                      <a:pt x="53" y="14"/>
                      <a:pt x="53" y="14"/>
                    </a:cubicBezTo>
                    <a:cubicBezTo>
                      <a:pt x="53" y="14"/>
                      <a:pt x="53" y="14"/>
                      <a:pt x="53" y="15"/>
                    </a:cubicBezTo>
                    <a:cubicBezTo>
                      <a:pt x="53" y="15"/>
                      <a:pt x="53" y="14"/>
                      <a:pt x="52" y="14"/>
                    </a:cubicBezTo>
                    <a:cubicBezTo>
                      <a:pt x="52" y="14"/>
                      <a:pt x="52" y="14"/>
                      <a:pt x="52" y="13"/>
                    </a:cubicBezTo>
                    <a:cubicBezTo>
                      <a:pt x="52" y="13"/>
                      <a:pt x="53" y="13"/>
                      <a:pt x="53" y="12"/>
                    </a:cubicBezTo>
                    <a:cubicBezTo>
                      <a:pt x="53" y="12"/>
                      <a:pt x="53" y="12"/>
                      <a:pt x="53" y="12"/>
                    </a:cubicBezTo>
                    <a:cubicBezTo>
                      <a:pt x="53" y="11"/>
                      <a:pt x="53" y="11"/>
                      <a:pt x="53" y="11"/>
                    </a:cubicBezTo>
                    <a:cubicBezTo>
                      <a:pt x="53" y="11"/>
                      <a:pt x="53" y="11"/>
                      <a:pt x="53" y="10"/>
                    </a:cubicBezTo>
                    <a:cubicBezTo>
                      <a:pt x="52" y="10"/>
                      <a:pt x="51" y="10"/>
                      <a:pt x="51" y="9"/>
                    </a:cubicBezTo>
                    <a:cubicBezTo>
                      <a:pt x="50" y="9"/>
                      <a:pt x="50" y="9"/>
                      <a:pt x="49" y="9"/>
                    </a:cubicBezTo>
                    <a:cubicBezTo>
                      <a:pt x="49" y="9"/>
                      <a:pt x="48" y="9"/>
                      <a:pt x="48" y="9"/>
                    </a:cubicBezTo>
                    <a:cubicBezTo>
                      <a:pt x="48" y="9"/>
                      <a:pt x="48" y="9"/>
                      <a:pt x="48" y="9"/>
                    </a:cubicBezTo>
                    <a:cubicBezTo>
                      <a:pt x="48" y="10"/>
                      <a:pt x="47" y="9"/>
                      <a:pt x="46" y="10"/>
                    </a:cubicBezTo>
                    <a:cubicBezTo>
                      <a:pt x="46" y="10"/>
                      <a:pt x="46" y="10"/>
                      <a:pt x="45" y="10"/>
                    </a:cubicBezTo>
                    <a:cubicBezTo>
                      <a:pt x="44" y="10"/>
                      <a:pt x="43" y="10"/>
                      <a:pt x="43" y="10"/>
                    </a:cubicBezTo>
                    <a:cubicBezTo>
                      <a:pt x="41" y="10"/>
                      <a:pt x="39" y="11"/>
                      <a:pt x="37" y="11"/>
                    </a:cubicBezTo>
                    <a:cubicBezTo>
                      <a:pt x="40" y="13"/>
                      <a:pt x="42" y="14"/>
                      <a:pt x="45" y="16"/>
                    </a:cubicBezTo>
                    <a:cubicBezTo>
                      <a:pt x="45" y="16"/>
                      <a:pt x="45" y="15"/>
                      <a:pt x="44" y="15"/>
                    </a:cubicBezTo>
                    <a:cubicBezTo>
                      <a:pt x="44" y="15"/>
                      <a:pt x="43" y="15"/>
                      <a:pt x="43" y="15"/>
                    </a:cubicBezTo>
                    <a:cubicBezTo>
                      <a:pt x="43" y="15"/>
                      <a:pt x="43" y="15"/>
                      <a:pt x="43" y="15"/>
                    </a:cubicBezTo>
                    <a:cubicBezTo>
                      <a:pt x="43" y="15"/>
                      <a:pt x="43" y="15"/>
                      <a:pt x="43" y="15"/>
                    </a:cubicBezTo>
                    <a:cubicBezTo>
                      <a:pt x="42" y="14"/>
                      <a:pt x="42" y="14"/>
                      <a:pt x="42" y="14"/>
                    </a:cubicBezTo>
                    <a:cubicBezTo>
                      <a:pt x="42" y="14"/>
                      <a:pt x="42" y="14"/>
                      <a:pt x="42" y="14"/>
                    </a:cubicBezTo>
                    <a:cubicBezTo>
                      <a:pt x="42" y="14"/>
                      <a:pt x="41" y="14"/>
                      <a:pt x="41" y="14"/>
                    </a:cubicBezTo>
                    <a:cubicBezTo>
                      <a:pt x="41" y="14"/>
                      <a:pt x="40" y="14"/>
                      <a:pt x="40" y="14"/>
                    </a:cubicBezTo>
                    <a:cubicBezTo>
                      <a:pt x="39" y="14"/>
                      <a:pt x="39" y="13"/>
                      <a:pt x="39" y="13"/>
                    </a:cubicBezTo>
                    <a:cubicBezTo>
                      <a:pt x="38" y="13"/>
                      <a:pt x="39" y="13"/>
                      <a:pt x="39" y="13"/>
                    </a:cubicBezTo>
                    <a:cubicBezTo>
                      <a:pt x="39" y="13"/>
                      <a:pt x="39" y="12"/>
                      <a:pt x="38" y="12"/>
                    </a:cubicBezTo>
                    <a:cubicBezTo>
                      <a:pt x="38" y="12"/>
                      <a:pt x="37" y="12"/>
                      <a:pt x="37" y="12"/>
                    </a:cubicBezTo>
                    <a:cubicBezTo>
                      <a:pt x="36" y="12"/>
                      <a:pt x="35" y="12"/>
                      <a:pt x="35" y="12"/>
                    </a:cubicBezTo>
                    <a:cubicBezTo>
                      <a:pt x="34" y="12"/>
                      <a:pt x="33" y="13"/>
                      <a:pt x="32" y="13"/>
                    </a:cubicBezTo>
                    <a:cubicBezTo>
                      <a:pt x="31" y="13"/>
                      <a:pt x="32" y="14"/>
                      <a:pt x="32" y="14"/>
                    </a:cubicBezTo>
                    <a:cubicBezTo>
                      <a:pt x="33" y="14"/>
                      <a:pt x="33" y="14"/>
                      <a:pt x="32" y="15"/>
                    </a:cubicBezTo>
                    <a:cubicBezTo>
                      <a:pt x="32" y="15"/>
                      <a:pt x="32" y="15"/>
                      <a:pt x="32" y="16"/>
                    </a:cubicBezTo>
                    <a:cubicBezTo>
                      <a:pt x="32" y="16"/>
                      <a:pt x="32" y="16"/>
                      <a:pt x="32" y="16"/>
                    </a:cubicBezTo>
                    <a:cubicBezTo>
                      <a:pt x="32" y="16"/>
                      <a:pt x="33" y="17"/>
                      <a:pt x="32" y="17"/>
                    </a:cubicBezTo>
                    <a:cubicBezTo>
                      <a:pt x="32" y="17"/>
                      <a:pt x="32" y="17"/>
                      <a:pt x="32" y="17"/>
                    </a:cubicBezTo>
                    <a:cubicBezTo>
                      <a:pt x="32" y="17"/>
                      <a:pt x="32" y="17"/>
                      <a:pt x="31" y="17"/>
                    </a:cubicBezTo>
                    <a:cubicBezTo>
                      <a:pt x="31" y="17"/>
                      <a:pt x="31" y="17"/>
                      <a:pt x="31" y="17"/>
                    </a:cubicBezTo>
                    <a:cubicBezTo>
                      <a:pt x="30" y="17"/>
                      <a:pt x="30" y="17"/>
                      <a:pt x="29" y="17"/>
                    </a:cubicBezTo>
                    <a:cubicBezTo>
                      <a:pt x="29" y="16"/>
                      <a:pt x="28" y="16"/>
                      <a:pt x="28" y="17"/>
                    </a:cubicBezTo>
                    <a:cubicBezTo>
                      <a:pt x="28" y="17"/>
                      <a:pt x="26" y="17"/>
                      <a:pt x="26" y="17"/>
                    </a:cubicBezTo>
                    <a:cubicBezTo>
                      <a:pt x="26" y="17"/>
                      <a:pt x="26" y="18"/>
                      <a:pt x="26" y="18"/>
                    </a:cubicBezTo>
                    <a:cubicBezTo>
                      <a:pt x="27" y="18"/>
                      <a:pt x="27" y="18"/>
                      <a:pt x="27" y="18"/>
                    </a:cubicBezTo>
                    <a:cubicBezTo>
                      <a:pt x="27" y="19"/>
                      <a:pt x="28" y="19"/>
                      <a:pt x="28" y="19"/>
                    </a:cubicBezTo>
                    <a:cubicBezTo>
                      <a:pt x="27" y="19"/>
                      <a:pt x="27" y="19"/>
                      <a:pt x="27" y="18"/>
                    </a:cubicBezTo>
                    <a:cubicBezTo>
                      <a:pt x="26" y="18"/>
                      <a:pt x="26" y="18"/>
                      <a:pt x="26" y="17"/>
                    </a:cubicBezTo>
                    <a:cubicBezTo>
                      <a:pt x="23" y="19"/>
                      <a:pt x="19" y="20"/>
                      <a:pt x="16" y="22"/>
                    </a:cubicBezTo>
                    <a:cubicBezTo>
                      <a:pt x="16" y="22"/>
                      <a:pt x="15" y="22"/>
                      <a:pt x="15" y="22"/>
                    </a:cubicBezTo>
                    <a:cubicBezTo>
                      <a:pt x="15" y="22"/>
                      <a:pt x="15" y="22"/>
                      <a:pt x="15" y="22"/>
                    </a:cubicBezTo>
                    <a:cubicBezTo>
                      <a:pt x="15" y="22"/>
                      <a:pt x="15" y="23"/>
                      <a:pt x="15" y="23"/>
                    </a:cubicBezTo>
                    <a:cubicBezTo>
                      <a:pt x="15" y="23"/>
                      <a:pt x="15" y="23"/>
                      <a:pt x="15" y="23"/>
                    </a:cubicBezTo>
                    <a:cubicBezTo>
                      <a:pt x="15" y="23"/>
                      <a:pt x="15" y="23"/>
                      <a:pt x="15" y="23"/>
                    </a:cubicBezTo>
                    <a:cubicBezTo>
                      <a:pt x="16" y="23"/>
                      <a:pt x="16" y="23"/>
                      <a:pt x="16" y="24"/>
                    </a:cubicBezTo>
                    <a:cubicBezTo>
                      <a:pt x="16" y="24"/>
                      <a:pt x="16" y="24"/>
                      <a:pt x="16" y="24"/>
                    </a:cubicBezTo>
                    <a:cubicBezTo>
                      <a:pt x="16" y="24"/>
                      <a:pt x="16" y="24"/>
                      <a:pt x="16" y="24"/>
                    </a:cubicBezTo>
                    <a:cubicBezTo>
                      <a:pt x="16" y="24"/>
                      <a:pt x="17" y="24"/>
                      <a:pt x="17" y="24"/>
                    </a:cubicBezTo>
                    <a:cubicBezTo>
                      <a:pt x="17" y="24"/>
                      <a:pt x="18" y="23"/>
                      <a:pt x="18" y="24"/>
                    </a:cubicBezTo>
                    <a:cubicBezTo>
                      <a:pt x="18" y="24"/>
                      <a:pt x="18" y="24"/>
                      <a:pt x="18" y="24"/>
                    </a:cubicBezTo>
                    <a:cubicBezTo>
                      <a:pt x="19" y="24"/>
                      <a:pt x="19" y="24"/>
                      <a:pt x="19" y="24"/>
                    </a:cubicBezTo>
                    <a:cubicBezTo>
                      <a:pt x="19" y="24"/>
                      <a:pt x="19" y="24"/>
                      <a:pt x="20" y="24"/>
                    </a:cubicBezTo>
                    <a:cubicBezTo>
                      <a:pt x="20" y="24"/>
                      <a:pt x="20" y="24"/>
                      <a:pt x="20" y="24"/>
                    </a:cubicBezTo>
                    <a:cubicBezTo>
                      <a:pt x="21" y="24"/>
                      <a:pt x="21" y="24"/>
                      <a:pt x="21" y="24"/>
                    </a:cubicBezTo>
                    <a:cubicBezTo>
                      <a:pt x="22" y="24"/>
                      <a:pt x="23" y="24"/>
                      <a:pt x="23" y="23"/>
                    </a:cubicBezTo>
                    <a:cubicBezTo>
                      <a:pt x="23" y="23"/>
                      <a:pt x="24" y="22"/>
                      <a:pt x="24" y="23"/>
                    </a:cubicBezTo>
                    <a:cubicBezTo>
                      <a:pt x="24" y="23"/>
                      <a:pt x="24" y="23"/>
                      <a:pt x="24" y="23"/>
                    </a:cubicBezTo>
                    <a:cubicBezTo>
                      <a:pt x="24" y="23"/>
                      <a:pt x="25" y="23"/>
                      <a:pt x="25" y="23"/>
                    </a:cubicBezTo>
                    <a:cubicBezTo>
                      <a:pt x="25" y="23"/>
                      <a:pt x="24" y="23"/>
                      <a:pt x="24" y="23"/>
                    </a:cubicBezTo>
                    <a:cubicBezTo>
                      <a:pt x="24" y="23"/>
                      <a:pt x="24" y="24"/>
                      <a:pt x="23" y="24"/>
                    </a:cubicBezTo>
                    <a:cubicBezTo>
                      <a:pt x="23" y="24"/>
                      <a:pt x="22" y="24"/>
                      <a:pt x="21" y="24"/>
                    </a:cubicBezTo>
                    <a:cubicBezTo>
                      <a:pt x="22" y="24"/>
                      <a:pt x="22" y="24"/>
                      <a:pt x="22" y="25"/>
                    </a:cubicBezTo>
                    <a:cubicBezTo>
                      <a:pt x="21" y="25"/>
                      <a:pt x="22" y="25"/>
                      <a:pt x="22" y="26"/>
                    </a:cubicBezTo>
                    <a:cubicBezTo>
                      <a:pt x="22" y="26"/>
                      <a:pt x="22" y="26"/>
                      <a:pt x="22" y="26"/>
                    </a:cubicBezTo>
                    <a:cubicBezTo>
                      <a:pt x="22" y="26"/>
                      <a:pt x="22" y="26"/>
                      <a:pt x="22" y="26"/>
                    </a:cubicBezTo>
                    <a:cubicBezTo>
                      <a:pt x="21" y="27"/>
                      <a:pt x="21" y="28"/>
                      <a:pt x="20" y="28"/>
                    </a:cubicBezTo>
                    <a:cubicBezTo>
                      <a:pt x="20" y="29"/>
                      <a:pt x="20" y="29"/>
                      <a:pt x="19" y="30"/>
                    </a:cubicBezTo>
                    <a:cubicBezTo>
                      <a:pt x="19" y="30"/>
                      <a:pt x="19" y="30"/>
                      <a:pt x="18" y="30"/>
                    </a:cubicBezTo>
                    <a:cubicBezTo>
                      <a:pt x="18" y="30"/>
                      <a:pt x="18" y="30"/>
                      <a:pt x="18" y="30"/>
                    </a:cubicBezTo>
                    <a:cubicBezTo>
                      <a:pt x="18" y="29"/>
                      <a:pt x="18" y="30"/>
                      <a:pt x="18" y="30"/>
                    </a:cubicBezTo>
                    <a:cubicBezTo>
                      <a:pt x="17" y="30"/>
                      <a:pt x="17" y="29"/>
                      <a:pt x="17" y="29"/>
                    </a:cubicBezTo>
                    <a:cubicBezTo>
                      <a:pt x="17" y="29"/>
                      <a:pt x="17" y="30"/>
                      <a:pt x="17" y="30"/>
                    </a:cubicBezTo>
                    <a:cubicBezTo>
                      <a:pt x="17" y="30"/>
                      <a:pt x="17" y="29"/>
                      <a:pt x="17" y="29"/>
                    </a:cubicBezTo>
                    <a:cubicBezTo>
                      <a:pt x="17" y="29"/>
                      <a:pt x="17" y="30"/>
                      <a:pt x="16" y="30"/>
                    </a:cubicBezTo>
                    <a:cubicBezTo>
                      <a:pt x="16" y="30"/>
                      <a:pt x="16" y="29"/>
                      <a:pt x="16" y="29"/>
                    </a:cubicBezTo>
                    <a:cubicBezTo>
                      <a:pt x="16" y="29"/>
                      <a:pt x="16" y="30"/>
                      <a:pt x="16" y="29"/>
                    </a:cubicBezTo>
                    <a:cubicBezTo>
                      <a:pt x="15" y="30"/>
                      <a:pt x="15" y="29"/>
                      <a:pt x="15" y="29"/>
                    </a:cubicBezTo>
                    <a:cubicBezTo>
                      <a:pt x="14" y="30"/>
                      <a:pt x="14" y="30"/>
                      <a:pt x="13" y="30"/>
                    </a:cubicBezTo>
                    <a:cubicBezTo>
                      <a:pt x="13" y="30"/>
                      <a:pt x="13" y="30"/>
                      <a:pt x="13" y="30"/>
                    </a:cubicBezTo>
                    <a:cubicBezTo>
                      <a:pt x="13" y="30"/>
                      <a:pt x="13" y="30"/>
                      <a:pt x="13" y="30"/>
                    </a:cubicBezTo>
                    <a:cubicBezTo>
                      <a:pt x="12" y="30"/>
                      <a:pt x="11" y="30"/>
                      <a:pt x="10" y="31"/>
                    </a:cubicBezTo>
                    <a:cubicBezTo>
                      <a:pt x="10" y="31"/>
                      <a:pt x="11" y="31"/>
                      <a:pt x="11" y="31"/>
                    </a:cubicBezTo>
                    <a:cubicBezTo>
                      <a:pt x="11" y="31"/>
                      <a:pt x="11" y="31"/>
                      <a:pt x="11" y="31"/>
                    </a:cubicBezTo>
                    <a:cubicBezTo>
                      <a:pt x="11" y="31"/>
                      <a:pt x="11" y="31"/>
                      <a:pt x="11" y="31"/>
                    </a:cubicBezTo>
                    <a:cubicBezTo>
                      <a:pt x="9" y="32"/>
                      <a:pt x="8" y="32"/>
                      <a:pt x="7" y="32"/>
                    </a:cubicBezTo>
                    <a:cubicBezTo>
                      <a:pt x="7" y="32"/>
                      <a:pt x="6" y="33"/>
                      <a:pt x="6" y="33"/>
                    </a:cubicBezTo>
                    <a:cubicBezTo>
                      <a:pt x="6" y="33"/>
                      <a:pt x="6" y="33"/>
                      <a:pt x="6" y="33"/>
                    </a:cubicBezTo>
                    <a:cubicBezTo>
                      <a:pt x="5" y="33"/>
                      <a:pt x="5" y="33"/>
                      <a:pt x="4" y="33"/>
                    </a:cubicBezTo>
                    <a:cubicBezTo>
                      <a:pt x="3" y="33"/>
                      <a:pt x="2" y="33"/>
                      <a:pt x="1" y="33"/>
                    </a:cubicBezTo>
                    <a:cubicBezTo>
                      <a:pt x="1" y="33"/>
                      <a:pt x="1" y="33"/>
                      <a:pt x="1" y="34"/>
                    </a:cubicBezTo>
                    <a:cubicBezTo>
                      <a:pt x="1" y="34"/>
                      <a:pt x="1" y="34"/>
                      <a:pt x="1" y="34"/>
                    </a:cubicBezTo>
                    <a:cubicBezTo>
                      <a:pt x="1" y="34"/>
                      <a:pt x="1" y="34"/>
                      <a:pt x="0" y="34"/>
                    </a:cubicBezTo>
                    <a:cubicBezTo>
                      <a:pt x="0" y="34"/>
                      <a:pt x="0" y="34"/>
                      <a:pt x="0" y="34"/>
                    </a:cubicBezTo>
                    <a:cubicBezTo>
                      <a:pt x="0" y="35"/>
                      <a:pt x="0" y="35"/>
                      <a:pt x="0" y="35"/>
                    </a:cubicBezTo>
                    <a:cubicBezTo>
                      <a:pt x="1" y="36"/>
                      <a:pt x="2" y="36"/>
                      <a:pt x="3" y="36"/>
                    </a:cubicBezTo>
                    <a:cubicBezTo>
                      <a:pt x="4" y="37"/>
                      <a:pt x="4" y="37"/>
                      <a:pt x="5" y="37"/>
                    </a:cubicBezTo>
                    <a:cubicBezTo>
                      <a:pt x="5" y="37"/>
                      <a:pt x="4" y="37"/>
                      <a:pt x="4" y="38"/>
                    </a:cubicBezTo>
                    <a:cubicBezTo>
                      <a:pt x="5" y="38"/>
                      <a:pt x="6" y="38"/>
                      <a:pt x="6" y="38"/>
                    </a:cubicBezTo>
                    <a:cubicBezTo>
                      <a:pt x="7" y="38"/>
                      <a:pt x="7" y="37"/>
                      <a:pt x="8" y="37"/>
                    </a:cubicBezTo>
                    <a:cubicBezTo>
                      <a:pt x="8" y="37"/>
                      <a:pt x="7" y="37"/>
                      <a:pt x="7" y="37"/>
                    </a:cubicBezTo>
                    <a:cubicBezTo>
                      <a:pt x="7" y="38"/>
                      <a:pt x="6" y="38"/>
                      <a:pt x="6" y="38"/>
                    </a:cubicBezTo>
                    <a:cubicBezTo>
                      <a:pt x="7" y="38"/>
                      <a:pt x="7" y="38"/>
                      <a:pt x="8" y="38"/>
                    </a:cubicBezTo>
                    <a:cubicBezTo>
                      <a:pt x="8" y="38"/>
                      <a:pt x="9" y="38"/>
                      <a:pt x="9" y="38"/>
                    </a:cubicBezTo>
                    <a:cubicBezTo>
                      <a:pt x="9" y="38"/>
                      <a:pt x="9" y="38"/>
                      <a:pt x="9" y="38"/>
                    </a:cubicBezTo>
                    <a:cubicBezTo>
                      <a:pt x="9" y="38"/>
                      <a:pt x="9" y="38"/>
                      <a:pt x="9" y="38"/>
                    </a:cubicBezTo>
                    <a:cubicBezTo>
                      <a:pt x="9" y="39"/>
                      <a:pt x="10" y="39"/>
                      <a:pt x="10" y="39"/>
                    </a:cubicBezTo>
                    <a:cubicBezTo>
                      <a:pt x="10" y="39"/>
                      <a:pt x="11" y="39"/>
                      <a:pt x="11" y="39"/>
                    </a:cubicBezTo>
                    <a:cubicBezTo>
                      <a:pt x="11" y="39"/>
                      <a:pt x="11" y="39"/>
                      <a:pt x="12" y="39"/>
                    </a:cubicBezTo>
                    <a:cubicBezTo>
                      <a:pt x="12" y="39"/>
                      <a:pt x="12" y="39"/>
                      <a:pt x="12" y="38"/>
                    </a:cubicBezTo>
                    <a:cubicBezTo>
                      <a:pt x="12" y="39"/>
                      <a:pt x="12" y="39"/>
                      <a:pt x="13" y="39"/>
                    </a:cubicBezTo>
                    <a:cubicBezTo>
                      <a:pt x="13" y="39"/>
                      <a:pt x="14" y="39"/>
                      <a:pt x="14" y="39"/>
                    </a:cubicBezTo>
                    <a:cubicBezTo>
                      <a:pt x="14" y="39"/>
                      <a:pt x="15" y="39"/>
                      <a:pt x="15" y="39"/>
                    </a:cubicBezTo>
                    <a:cubicBezTo>
                      <a:pt x="16" y="39"/>
                      <a:pt x="17" y="39"/>
                      <a:pt x="17" y="39"/>
                    </a:cubicBezTo>
                    <a:cubicBezTo>
                      <a:pt x="18" y="39"/>
                      <a:pt x="19" y="39"/>
                      <a:pt x="19" y="39"/>
                    </a:cubicBezTo>
                    <a:cubicBezTo>
                      <a:pt x="19" y="40"/>
                      <a:pt x="18" y="40"/>
                      <a:pt x="17" y="40"/>
                    </a:cubicBezTo>
                    <a:cubicBezTo>
                      <a:pt x="17" y="40"/>
                      <a:pt x="18" y="40"/>
                      <a:pt x="18" y="40"/>
                    </a:cubicBezTo>
                    <a:cubicBezTo>
                      <a:pt x="18" y="40"/>
                      <a:pt x="18" y="41"/>
                      <a:pt x="18" y="41"/>
                    </a:cubicBezTo>
                    <a:cubicBezTo>
                      <a:pt x="18" y="41"/>
                      <a:pt x="17" y="40"/>
                      <a:pt x="17" y="40"/>
                    </a:cubicBezTo>
                    <a:cubicBezTo>
                      <a:pt x="16" y="40"/>
                      <a:pt x="15" y="40"/>
                      <a:pt x="15" y="40"/>
                    </a:cubicBezTo>
                    <a:cubicBezTo>
                      <a:pt x="14" y="40"/>
                      <a:pt x="13" y="40"/>
                      <a:pt x="13" y="40"/>
                    </a:cubicBezTo>
                    <a:cubicBezTo>
                      <a:pt x="12" y="40"/>
                      <a:pt x="11" y="40"/>
                      <a:pt x="11" y="41"/>
                    </a:cubicBezTo>
                    <a:cubicBezTo>
                      <a:pt x="11" y="41"/>
                      <a:pt x="12" y="41"/>
                      <a:pt x="12" y="41"/>
                    </a:cubicBezTo>
                    <a:cubicBezTo>
                      <a:pt x="13" y="41"/>
                      <a:pt x="13" y="41"/>
                      <a:pt x="14" y="41"/>
                    </a:cubicBezTo>
                    <a:cubicBezTo>
                      <a:pt x="14" y="41"/>
                      <a:pt x="15" y="41"/>
                      <a:pt x="16" y="41"/>
                    </a:cubicBezTo>
                    <a:cubicBezTo>
                      <a:pt x="16" y="41"/>
                      <a:pt x="16" y="41"/>
                      <a:pt x="17" y="41"/>
                    </a:cubicBezTo>
                    <a:cubicBezTo>
                      <a:pt x="17" y="41"/>
                      <a:pt x="18" y="41"/>
                      <a:pt x="18" y="41"/>
                    </a:cubicBezTo>
                    <a:cubicBezTo>
                      <a:pt x="18" y="41"/>
                      <a:pt x="18" y="41"/>
                      <a:pt x="18" y="41"/>
                    </a:cubicBezTo>
                    <a:cubicBezTo>
                      <a:pt x="18" y="41"/>
                      <a:pt x="18" y="41"/>
                      <a:pt x="18" y="41"/>
                    </a:cubicBezTo>
                    <a:cubicBezTo>
                      <a:pt x="18" y="41"/>
                      <a:pt x="18" y="41"/>
                      <a:pt x="18" y="41"/>
                    </a:cubicBezTo>
                    <a:cubicBezTo>
                      <a:pt x="17" y="41"/>
                      <a:pt x="17" y="41"/>
                      <a:pt x="17" y="41"/>
                    </a:cubicBezTo>
                    <a:cubicBezTo>
                      <a:pt x="16" y="41"/>
                      <a:pt x="16" y="41"/>
                      <a:pt x="15" y="41"/>
                    </a:cubicBezTo>
                    <a:cubicBezTo>
                      <a:pt x="15" y="41"/>
                      <a:pt x="14" y="41"/>
                      <a:pt x="14" y="41"/>
                    </a:cubicBezTo>
                    <a:cubicBezTo>
                      <a:pt x="13" y="41"/>
                      <a:pt x="12" y="41"/>
                      <a:pt x="12" y="41"/>
                    </a:cubicBezTo>
                    <a:cubicBezTo>
                      <a:pt x="10" y="41"/>
                      <a:pt x="9" y="41"/>
                      <a:pt x="8" y="41"/>
                    </a:cubicBezTo>
                    <a:cubicBezTo>
                      <a:pt x="8" y="41"/>
                      <a:pt x="7" y="41"/>
                      <a:pt x="6" y="41"/>
                    </a:cubicBezTo>
                    <a:cubicBezTo>
                      <a:pt x="6" y="41"/>
                      <a:pt x="6" y="41"/>
                      <a:pt x="6" y="41"/>
                    </a:cubicBezTo>
                    <a:cubicBezTo>
                      <a:pt x="5" y="41"/>
                      <a:pt x="5" y="41"/>
                      <a:pt x="5" y="41"/>
                    </a:cubicBezTo>
                    <a:cubicBezTo>
                      <a:pt x="5" y="41"/>
                      <a:pt x="4" y="42"/>
                      <a:pt x="4" y="42"/>
                    </a:cubicBezTo>
                    <a:cubicBezTo>
                      <a:pt x="4" y="42"/>
                      <a:pt x="5" y="42"/>
                      <a:pt x="5" y="42"/>
                    </a:cubicBezTo>
                    <a:cubicBezTo>
                      <a:pt x="5" y="42"/>
                      <a:pt x="6" y="42"/>
                      <a:pt x="6" y="42"/>
                    </a:cubicBezTo>
                    <a:cubicBezTo>
                      <a:pt x="6" y="43"/>
                      <a:pt x="6" y="43"/>
                      <a:pt x="6" y="43"/>
                    </a:cubicBezTo>
                    <a:cubicBezTo>
                      <a:pt x="6" y="43"/>
                      <a:pt x="6" y="43"/>
                      <a:pt x="6" y="43"/>
                    </a:cubicBezTo>
                    <a:cubicBezTo>
                      <a:pt x="7" y="43"/>
                      <a:pt x="7" y="43"/>
                      <a:pt x="7" y="43"/>
                    </a:cubicBezTo>
                    <a:cubicBezTo>
                      <a:pt x="8" y="43"/>
                      <a:pt x="8" y="42"/>
                      <a:pt x="9" y="42"/>
                    </a:cubicBezTo>
                    <a:cubicBezTo>
                      <a:pt x="9" y="42"/>
                      <a:pt x="9" y="42"/>
                      <a:pt x="8" y="42"/>
                    </a:cubicBezTo>
                    <a:cubicBezTo>
                      <a:pt x="8" y="43"/>
                      <a:pt x="8" y="43"/>
                      <a:pt x="8" y="43"/>
                    </a:cubicBezTo>
                    <a:cubicBezTo>
                      <a:pt x="8" y="44"/>
                      <a:pt x="9" y="44"/>
                      <a:pt x="9" y="44"/>
                    </a:cubicBezTo>
                    <a:cubicBezTo>
                      <a:pt x="10" y="44"/>
                      <a:pt x="10" y="44"/>
                      <a:pt x="11" y="44"/>
                    </a:cubicBezTo>
                    <a:cubicBezTo>
                      <a:pt x="12" y="44"/>
                      <a:pt x="12" y="44"/>
                      <a:pt x="13" y="44"/>
                    </a:cubicBezTo>
                    <a:cubicBezTo>
                      <a:pt x="13" y="44"/>
                      <a:pt x="13" y="44"/>
                      <a:pt x="13" y="44"/>
                    </a:cubicBezTo>
                    <a:cubicBezTo>
                      <a:pt x="13" y="44"/>
                      <a:pt x="14" y="44"/>
                      <a:pt x="13" y="44"/>
                    </a:cubicBezTo>
                    <a:cubicBezTo>
                      <a:pt x="13" y="44"/>
                      <a:pt x="12" y="45"/>
                      <a:pt x="12" y="44"/>
                    </a:cubicBezTo>
                    <a:cubicBezTo>
                      <a:pt x="11" y="44"/>
                      <a:pt x="11" y="45"/>
                      <a:pt x="10" y="45"/>
                    </a:cubicBezTo>
                    <a:cubicBezTo>
                      <a:pt x="10" y="45"/>
                      <a:pt x="10" y="45"/>
                      <a:pt x="10" y="45"/>
                    </a:cubicBezTo>
                    <a:cubicBezTo>
                      <a:pt x="10" y="45"/>
                      <a:pt x="9" y="45"/>
                      <a:pt x="9" y="45"/>
                    </a:cubicBezTo>
                    <a:cubicBezTo>
                      <a:pt x="9" y="46"/>
                      <a:pt x="9" y="46"/>
                      <a:pt x="9" y="46"/>
                    </a:cubicBezTo>
                    <a:cubicBezTo>
                      <a:pt x="9" y="46"/>
                      <a:pt x="10" y="46"/>
                      <a:pt x="10" y="46"/>
                    </a:cubicBezTo>
                    <a:cubicBezTo>
                      <a:pt x="11" y="46"/>
                      <a:pt x="11" y="47"/>
                      <a:pt x="11" y="47"/>
                    </a:cubicBezTo>
                    <a:cubicBezTo>
                      <a:pt x="12" y="47"/>
                      <a:pt x="12" y="47"/>
                      <a:pt x="13" y="47"/>
                    </a:cubicBezTo>
                    <a:cubicBezTo>
                      <a:pt x="13" y="47"/>
                      <a:pt x="13" y="47"/>
                      <a:pt x="13" y="47"/>
                    </a:cubicBezTo>
                    <a:cubicBezTo>
                      <a:pt x="15" y="48"/>
                      <a:pt x="16" y="48"/>
                      <a:pt x="18" y="48"/>
                    </a:cubicBezTo>
                    <a:cubicBezTo>
                      <a:pt x="18" y="48"/>
                      <a:pt x="16" y="48"/>
                      <a:pt x="16" y="47"/>
                    </a:cubicBezTo>
                    <a:cubicBezTo>
                      <a:pt x="16" y="47"/>
                      <a:pt x="16" y="47"/>
                      <a:pt x="16" y="47"/>
                    </a:cubicBezTo>
                    <a:cubicBezTo>
                      <a:pt x="16" y="47"/>
                      <a:pt x="16" y="47"/>
                      <a:pt x="16" y="47"/>
                    </a:cubicBezTo>
                    <a:cubicBezTo>
                      <a:pt x="16" y="47"/>
                      <a:pt x="16" y="46"/>
                      <a:pt x="16" y="46"/>
                    </a:cubicBezTo>
                    <a:cubicBezTo>
                      <a:pt x="16" y="46"/>
                      <a:pt x="17" y="47"/>
                      <a:pt x="17" y="47"/>
                    </a:cubicBezTo>
                    <a:cubicBezTo>
                      <a:pt x="17" y="47"/>
                      <a:pt x="17" y="47"/>
                      <a:pt x="17" y="47"/>
                    </a:cubicBezTo>
                    <a:cubicBezTo>
                      <a:pt x="17" y="47"/>
                      <a:pt x="18" y="47"/>
                      <a:pt x="18" y="47"/>
                    </a:cubicBezTo>
                    <a:cubicBezTo>
                      <a:pt x="18" y="47"/>
                      <a:pt x="18" y="47"/>
                      <a:pt x="18" y="47"/>
                    </a:cubicBezTo>
                    <a:cubicBezTo>
                      <a:pt x="18" y="47"/>
                      <a:pt x="18" y="46"/>
                      <a:pt x="18" y="46"/>
                    </a:cubicBezTo>
                    <a:cubicBezTo>
                      <a:pt x="19" y="46"/>
                      <a:pt x="20" y="46"/>
                      <a:pt x="20" y="46"/>
                    </a:cubicBezTo>
                    <a:cubicBezTo>
                      <a:pt x="20" y="47"/>
                      <a:pt x="20" y="47"/>
                      <a:pt x="20" y="47"/>
                    </a:cubicBezTo>
                    <a:cubicBezTo>
                      <a:pt x="20" y="47"/>
                      <a:pt x="20" y="47"/>
                      <a:pt x="20" y="47"/>
                    </a:cubicBezTo>
                    <a:cubicBezTo>
                      <a:pt x="19" y="47"/>
                      <a:pt x="20" y="47"/>
                      <a:pt x="20" y="47"/>
                    </a:cubicBezTo>
                    <a:cubicBezTo>
                      <a:pt x="21" y="48"/>
                      <a:pt x="21" y="47"/>
                      <a:pt x="21" y="47"/>
                    </a:cubicBezTo>
                    <a:cubicBezTo>
                      <a:pt x="22" y="47"/>
                      <a:pt x="22" y="47"/>
                      <a:pt x="22" y="47"/>
                    </a:cubicBezTo>
                    <a:cubicBezTo>
                      <a:pt x="23" y="47"/>
                      <a:pt x="23" y="47"/>
                      <a:pt x="23" y="47"/>
                    </a:cubicBezTo>
                    <a:cubicBezTo>
                      <a:pt x="23" y="47"/>
                      <a:pt x="23" y="47"/>
                      <a:pt x="23" y="47"/>
                    </a:cubicBezTo>
                    <a:cubicBezTo>
                      <a:pt x="23" y="47"/>
                      <a:pt x="23" y="47"/>
                      <a:pt x="23" y="47"/>
                    </a:cubicBezTo>
                    <a:cubicBezTo>
                      <a:pt x="23" y="47"/>
                      <a:pt x="23" y="47"/>
                      <a:pt x="23" y="47"/>
                    </a:cubicBezTo>
                    <a:cubicBezTo>
                      <a:pt x="23" y="46"/>
                      <a:pt x="23" y="46"/>
                      <a:pt x="23" y="46"/>
                    </a:cubicBezTo>
                    <a:cubicBezTo>
                      <a:pt x="23" y="45"/>
                      <a:pt x="23" y="45"/>
                      <a:pt x="23" y="45"/>
                    </a:cubicBezTo>
                    <a:cubicBezTo>
                      <a:pt x="23" y="46"/>
                      <a:pt x="24" y="46"/>
                      <a:pt x="24" y="46"/>
                    </a:cubicBezTo>
                    <a:cubicBezTo>
                      <a:pt x="24" y="46"/>
                      <a:pt x="24" y="47"/>
                      <a:pt x="24" y="47"/>
                    </a:cubicBezTo>
                    <a:cubicBezTo>
                      <a:pt x="24" y="47"/>
                      <a:pt x="25" y="47"/>
                      <a:pt x="25" y="47"/>
                    </a:cubicBezTo>
                    <a:cubicBezTo>
                      <a:pt x="25" y="47"/>
                      <a:pt x="25" y="47"/>
                      <a:pt x="25" y="47"/>
                    </a:cubicBezTo>
                    <a:cubicBezTo>
                      <a:pt x="27" y="47"/>
                      <a:pt x="29" y="47"/>
                      <a:pt x="31" y="47"/>
                    </a:cubicBezTo>
                    <a:cubicBezTo>
                      <a:pt x="32" y="47"/>
                      <a:pt x="32" y="47"/>
                      <a:pt x="33" y="47"/>
                    </a:cubicBezTo>
                    <a:cubicBezTo>
                      <a:pt x="33" y="47"/>
                      <a:pt x="33" y="47"/>
                      <a:pt x="33" y="47"/>
                    </a:cubicBezTo>
                    <a:cubicBezTo>
                      <a:pt x="33" y="47"/>
                      <a:pt x="34" y="47"/>
                      <a:pt x="34" y="47"/>
                    </a:cubicBezTo>
                    <a:cubicBezTo>
                      <a:pt x="36" y="48"/>
                      <a:pt x="37" y="48"/>
                      <a:pt x="39" y="49"/>
                    </a:cubicBezTo>
                    <a:cubicBezTo>
                      <a:pt x="39" y="49"/>
                      <a:pt x="40" y="49"/>
                      <a:pt x="39" y="49"/>
                    </a:cubicBezTo>
                    <a:cubicBezTo>
                      <a:pt x="39" y="50"/>
                      <a:pt x="40" y="50"/>
                      <a:pt x="40" y="50"/>
                    </a:cubicBezTo>
                    <a:cubicBezTo>
                      <a:pt x="40" y="50"/>
                      <a:pt x="40" y="50"/>
                      <a:pt x="40" y="50"/>
                    </a:cubicBezTo>
                    <a:cubicBezTo>
                      <a:pt x="40" y="50"/>
                      <a:pt x="40" y="50"/>
                      <a:pt x="40" y="51"/>
                    </a:cubicBezTo>
                    <a:cubicBezTo>
                      <a:pt x="40" y="51"/>
                      <a:pt x="40" y="51"/>
                      <a:pt x="40" y="51"/>
                    </a:cubicBezTo>
                    <a:cubicBezTo>
                      <a:pt x="40" y="51"/>
                      <a:pt x="39" y="51"/>
                      <a:pt x="39" y="51"/>
                    </a:cubicBezTo>
                    <a:cubicBezTo>
                      <a:pt x="39" y="51"/>
                      <a:pt x="40" y="51"/>
                      <a:pt x="40" y="51"/>
                    </a:cubicBezTo>
                    <a:cubicBezTo>
                      <a:pt x="40" y="51"/>
                      <a:pt x="40" y="51"/>
                      <a:pt x="40" y="51"/>
                    </a:cubicBezTo>
                    <a:cubicBezTo>
                      <a:pt x="40" y="51"/>
                      <a:pt x="40" y="51"/>
                      <a:pt x="40" y="51"/>
                    </a:cubicBezTo>
                    <a:cubicBezTo>
                      <a:pt x="40" y="51"/>
                      <a:pt x="40" y="52"/>
                      <a:pt x="40" y="52"/>
                    </a:cubicBezTo>
                    <a:cubicBezTo>
                      <a:pt x="40" y="52"/>
                      <a:pt x="39" y="51"/>
                      <a:pt x="40" y="52"/>
                    </a:cubicBezTo>
                    <a:cubicBezTo>
                      <a:pt x="40" y="52"/>
                      <a:pt x="40" y="52"/>
                      <a:pt x="41" y="52"/>
                    </a:cubicBezTo>
                    <a:cubicBezTo>
                      <a:pt x="41" y="52"/>
                      <a:pt x="42" y="53"/>
                      <a:pt x="42" y="54"/>
                    </a:cubicBezTo>
                    <a:cubicBezTo>
                      <a:pt x="42" y="54"/>
                      <a:pt x="43" y="54"/>
                      <a:pt x="43" y="54"/>
                    </a:cubicBezTo>
                    <a:cubicBezTo>
                      <a:pt x="43" y="54"/>
                      <a:pt x="43" y="54"/>
                      <a:pt x="43" y="54"/>
                    </a:cubicBezTo>
                    <a:cubicBezTo>
                      <a:pt x="44" y="54"/>
                      <a:pt x="44" y="54"/>
                      <a:pt x="44" y="54"/>
                    </a:cubicBezTo>
                    <a:cubicBezTo>
                      <a:pt x="44" y="54"/>
                      <a:pt x="44" y="54"/>
                      <a:pt x="44" y="54"/>
                    </a:cubicBezTo>
                    <a:cubicBezTo>
                      <a:pt x="43" y="55"/>
                      <a:pt x="43" y="54"/>
                      <a:pt x="43" y="54"/>
                    </a:cubicBezTo>
                    <a:cubicBezTo>
                      <a:pt x="43" y="54"/>
                      <a:pt x="43" y="54"/>
                      <a:pt x="43" y="55"/>
                    </a:cubicBezTo>
                    <a:cubicBezTo>
                      <a:pt x="43" y="55"/>
                      <a:pt x="44" y="55"/>
                      <a:pt x="44" y="55"/>
                    </a:cubicBezTo>
                    <a:cubicBezTo>
                      <a:pt x="44" y="55"/>
                      <a:pt x="44" y="55"/>
                      <a:pt x="44" y="55"/>
                    </a:cubicBezTo>
                    <a:cubicBezTo>
                      <a:pt x="44" y="55"/>
                      <a:pt x="45" y="55"/>
                      <a:pt x="45" y="55"/>
                    </a:cubicBezTo>
                    <a:cubicBezTo>
                      <a:pt x="45" y="55"/>
                      <a:pt x="45" y="55"/>
                      <a:pt x="45" y="55"/>
                    </a:cubicBezTo>
                    <a:cubicBezTo>
                      <a:pt x="45" y="56"/>
                      <a:pt x="45" y="56"/>
                      <a:pt x="45" y="56"/>
                    </a:cubicBezTo>
                    <a:cubicBezTo>
                      <a:pt x="45" y="56"/>
                      <a:pt x="46" y="56"/>
                      <a:pt x="46" y="56"/>
                    </a:cubicBezTo>
                    <a:cubicBezTo>
                      <a:pt x="46" y="56"/>
                      <a:pt x="45" y="56"/>
                      <a:pt x="45" y="56"/>
                    </a:cubicBezTo>
                    <a:cubicBezTo>
                      <a:pt x="45" y="56"/>
                      <a:pt x="44" y="56"/>
                      <a:pt x="44" y="56"/>
                    </a:cubicBezTo>
                    <a:cubicBezTo>
                      <a:pt x="44" y="56"/>
                      <a:pt x="45" y="57"/>
                      <a:pt x="45" y="57"/>
                    </a:cubicBezTo>
                    <a:cubicBezTo>
                      <a:pt x="45" y="57"/>
                      <a:pt x="46" y="56"/>
                      <a:pt x="46" y="57"/>
                    </a:cubicBezTo>
                    <a:cubicBezTo>
                      <a:pt x="46" y="57"/>
                      <a:pt x="44" y="57"/>
                      <a:pt x="44" y="57"/>
                    </a:cubicBezTo>
                    <a:cubicBezTo>
                      <a:pt x="45" y="57"/>
                      <a:pt x="45" y="57"/>
                      <a:pt x="45" y="57"/>
                    </a:cubicBezTo>
                    <a:cubicBezTo>
                      <a:pt x="45" y="57"/>
                      <a:pt x="45" y="57"/>
                      <a:pt x="45" y="58"/>
                    </a:cubicBezTo>
                    <a:cubicBezTo>
                      <a:pt x="44" y="58"/>
                      <a:pt x="44" y="58"/>
                      <a:pt x="44" y="58"/>
                    </a:cubicBezTo>
                    <a:cubicBezTo>
                      <a:pt x="44" y="58"/>
                      <a:pt x="44" y="58"/>
                      <a:pt x="43" y="58"/>
                    </a:cubicBezTo>
                    <a:cubicBezTo>
                      <a:pt x="43" y="58"/>
                      <a:pt x="43" y="58"/>
                      <a:pt x="43" y="58"/>
                    </a:cubicBezTo>
                    <a:cubicBezTo>
                      <a:pt x="43" y="58"/>
                      <a:pt x="42" y="58"/>
                      <a:pt x="43" y="58"/>
                    </a:cubicBezTo>
                    <a:cubicBezTo>
                      <a:pt x="44" y="58"/>
                      <a:pt x="44" y="58"/>
                      <a:pt x="45" y="58"/>
                    </a:cubicBezTo>
                    <a:cubicBezTo>
                      <a:pt x="45" y="58"/>
                      <a:pt x="45" y="58"/>
                      <a:pt x="46" y="57"/>
                    </a:cubicBezTo>
                    <a:cubicBezTo>
                      <a:pt x="46" y="57"/>
                      <a:pt x="46" y="57"/>
                      <a:pt x="46" y="57"/>
                    </a:cubicBezTo>
                    <a:cubicBezTo>
                      <a:pt x="46" y="57"/>
                      <a:pt x="46" y="58"/>
                      <a:pt x="46" y="58"/>
                    </a:cubicBezTo>
                    <a:cubicBezTo>
                      <a:pt x="45" y="58"/>
                      <a:pt x="45" y="58"/>
                      <a:pt x="45" y="58"/>
                    </a:cubicBezTo>
                    <a:cubicBezTo>
                      <a:pt x="45" y="58"/>
                      <a:pt x="46" y="58"/>
                      <a:pt x="46" y="59"/>
                    </a:cubicBezTo>
                    <a:cubicBezTo>
                      <a:pt x="46" y="59"/>
                      <a:pt x="46" y="59"/>
                      <a:pt x="46" y="59"/>
                    </a:cubicBezTo>
                    <a:cubicBezTo>
                      <a:pt x="46" y="59"/>
                      <a:pt x="47" y="59"/>
                      <a:pt x="47" y="59"/>
                    </a:cubicBezTo>
                    <a:cubicBezTo>
                      <a:pt x="47" y="59"/>
                      <a:pt x="47" y="60"/>
                      <a:pt x="46" y="59"/>
                    </a:cubicBezTo>
                    <a:cubicBezTo>
                      <a:pt x="46" y="60"/>
                      <a:pt x="47" y="60"/>
                      <a:pt x="47" y="60"/>
                    </a:cubicBezTo>
                    <a:cubicBezTo>
                      <a:pt x="47" y="60"/>
                      <a:pt x="47" y="60"/>
                      <a:pt x="47" y="60"/>
                    </a:cubicBezTo>
                    <a:cubicBezTo>
                      <a:pt x="46" y="60"/>
                      <a:pt x="46" y="60"/>
                      <a:pt x="46" y="60"/>
                    </a:cubicBezTo>
                    <a:cubicBezTo>
                      <a:pt x="46" y="60"/>
                      <a:pt x="46" y="60"/>
                      <a:pt x="47" y="60"/>
                    </a:cubicBezTo>
                    <a:cubicBezTo>
                      <a:pt x="46" y="60"/>
                      <a:pt x="46" y="61"/>
                      <a:pt x="46" y="61"/>
                    </a:cubicBezTo>
                    <a:cubicBezTo>
                      <a:pt x="46" y="61"/>
                      <a:pt x="47" y="61"/>
                      <a:pt x="47" y="61"/>
                    </a:cubicBezTo>
                    <a:cubicBezTo>
                      <a:pt x="47" y="61"/>
                      <a:pt x="48" y="62"/>
                      <a:pt x="48" y="62"/>
                    </a:cubicBezTo>
                    <a:cubicBezTo>
                      <a:pt x="48" y="62"/>
                      <a:pt x="48" y="62"/>
                      <a:pt x="48" y="62"/>
                    </a:cubicBezTo>
                    <a:cubicBezTo>
                      <a:pt x="49" y="62"/>
                      <a:pt x="48" y="62"/>
                      <a:pt x="48" y="62"/>
                    </a:cubicBezTo>
                    <a:cubicBezTo>
                      <a:pt x="48" y="62"/>
                      <a:pt x="48" y="62"/>
                      <a:pt x="48" y="62"/>
                    </a:cubicBezTo>
                    <a:cubicBezTo>
                      <a:pt x="48" y="62"/>
                      <a:pt x="48" y="62"/>
                      <a:pt x="48" y="62"/>
                    </a:cubicBezTo>
                    <a:cubicBezTo>
                      <a:pt x="48" y="62"/>
                      <a:pt x="48" y="63"/>
                      <a:pt x="48" y="63"/>
                    </a:cubicBezTo>
                    <a:cubicBezTo>
                      <a:pt x="48" y="63"/>
                      <a:pt x="49" y="63"/>
                      <a:pt x="48" y="63"/>
                    </a:cubicBezTo>
                    <a:cubicBezTo>
                      <a:pt x="48" y="63"/>
                      <a:pt x="48" y="63"/>
                      <a:pt x="48" y="63"/>
                    </a:cubicBezTo>
                    <a:cubicBezTo>
                      <a:pt x="48" y="63"/>
                      <a:pt x="48" y="63"/>
                      <a:pt x="48" y="63"/>
                    </a:cubicBezTo>
                    <a:cubicBezTo>
                      <a:pt x="48" y="64"/>
                      <a:pt x="47" y="63"/>
                      <a:pt x="47" y="63"/>
                    </a:cubicBezTo>
                    <a:cubicBezTo>
                      <a:pt x="47" y="64"/>
                      <a:pt x="48" y="64"/>
                      <a:pt x="48" y="64"/>
                    </a:cubicBezTo>
                    <a:cubicBezTo>
                      <a:pt x="48" y="64"/>
                      <a:pt x="48" y="64"/>
                      <a:pt x="48" y="64"/>
                    </a:cubicBezTo>
                    <a:cubicBezTo>
                      <a:pt x="49" y="64"/>
                      <a:pt x="49" y="64"/>
                      <a:pt x="49" y="64"/>
                    </a:cubicBezTo>
                    <a:cubicBezTo>
                      <a:pt x="49" y="64"/>
                      <a:pt x="50" y="64"/>
                      <a:pt x="50" y="64"/>
                    </a:cubicBezTo>
                    <a:cubicBezTo>
                      <a:pt x="50" y="65"/>
                      <a:pt x="50" y="65"/>
                      <a:pt x="49" y="65"/>
                    </a:cubicBezTo>
                    <a:cubicBezTo>
                      <a:pt x="49" y="65"/>
                      <a:pt x="50" y="65"/>
                      <a:pt x="50" y="65"/>
                    </a:cubicBezTo>
                    <a:cubicBezTo>
                      <a:pt x="50" y="65"/>
                      <a:pt x="50" y="65"/>
                      <a:pt x="50" y="65"/>
                    </a:cubicBezTo>
                    <a:cubicBezTo>
                      <a:pt x="50" y="65"/>
                      <a:pt x="50" y="65"/>
                      <a:pt x="50" y="65"/>
                    </a:cubicBezTo>
                    <a:cubicBezTo>
                      <a:pt x="50" y="65"/>
                      <a:pt x="50" y="65"/>
                      <a:pt x="50" y="66"/>
                    </a:cubicBezTo>
                    <a:cubicBezTo>
                      <a:pt x="50" y="66"/>
                      <a:pt x="50" y="66"/>
                      <a:pt x="49" y="66"/>
                    </a:cubicBezTo>
                    <a:cubicBezTo>
                      <a:pt x="49" y="66"/>
                      <a:pt x="49" y="66"/>
                      <a:pt x="49" y="66"/>
                    </a:cubicBezTo>
                    <a:cubicBezTo>
                      <a:pt x="49" y="66"/>
                      <a:pt x="50" y="66"/>
                      <a:pt x="50" y="66"/>
                    </a:cubicBezTo>
                    <a:cubicBezTo>
                      <a:pt x="50" y="66"/>
                      <a:pt x="49" y="66"/>
                      <a:pt x="49" y="66"/>
                    </a:cubicBezTo>
                    <a:cubicBezTo>
                      <a:pt x="49" y="66"/>
                      <a:pt x="49" y="67"/>
                      <a:pt x="49" y="66"/>
                    </a:cubicBezTo>
                    <a:cubicBezTo>
                      <a:pt x="50" y="66"/>
                      <a:pt x="50" y="67"/>
                      <a:pt x="50" y="67"/>
                    </a:cubicBezTo>
                    <a:cubicBezTo>
                      <a:pt x="50" y="67"/>
                      <a:pt x="51" y="67"/>
                      <a:pt x="51" y="67"/>
                    </a:cubicBezTo>
                    <a:cubicBezTo>
                      <a:pt x="50" y="67"/>
                      <a:pt x="50" y="67"/>
                      <a:pt x="50" y="67"/>
                    </a:cubicBezTo>
                    <a:cubicBezTo>
                      <a:pt x="49" y="67"/>
                      <a:pt x="49" y="67"/>
                      <a:pt x="49" y="67"/>
                    </a:cubicBezTo>
                    <a:cubicBezTo>
                      <a:pt x="49" y="67"/>
                      <a:pt x="49" y="67"/>
                      <a:pt x="49" y="67"/>
                    </a:cubicBezTo>
                    <a:cubicBezTo>
                      <a:pt x="48" y="67"/>
                      <a:pt x="48" y="66"/>
                      <a:pt x="48" y="67"/>
                    </a:cubicBezTo>
                    <a:cubicBezTo>
                      <a:pt x="48" y="67"/>
                      <a:pt x="47" y="67"/>
                      <a:pt x="47" y="67"/>
                    </a:cubicBezTo>
                    <a:cubicBezTo>
                      <a:pt x="47" y="67"/>
                      <a:pt x="48" y="67"/>
                      <a:pt x="48" y="67"/>
                    </a:cubicBezTo>
                    <a:cubicBezTo>
                      <a:pt x="48" y="67"/>
                      <a:pt x="48" y="67"/>
                      <a:pt x="48" y="67"/>
                    </a:cubicBezTo>
                    <a:cubicBezTo>
                      <a:pt x="48" y="67"/>
                      <a:pt x="48" y="67"/>
                      <a:pt x="49" y="67"/>
                    </a:cubicBezTo>
                    <a:cubicBezTo>
                      <a:pt x="49" y="67"/>
                      <a:pt x="49" y="67"/>
                      <a:pt x="49" y="67"/>
                    </a:cubicBezTo>
                    <a:cubicBezTo>
                      <a:pt x="49" y="67"/>
                      <a:pt x="49" y="67"/>
                      <a:pt x="49" y="67"/>
                    </a:cubicBezTo>
                    <a:cubicBezTo>
                      <a:pt x="49" y="67"/>
                      <a:pt x="49" y="67"/>
                      <a:pt x="50" y="67"/>
                    </a:cubicBezTo>
                    <a:cubicBezTo>
                      <a:pt x="49" y="67"/>
                      <a:pt x="49" y="67"/>
                      <a:pt x="49" y="68"/>
                    </a:cubicBezTo>
                    <a:cubicBezTo>
                      <a:pt x="49" y="68"/>
                      <a:pt x="49" y="68"/>
                      <a:pt x="49" y="68"/>
                    </a:cubicBezTo>
                    <a:cubicBezTo>
                      <a:pt x="48" y="68"/>
                      <a:pt x="48" y="68"/>
                      <a:pt x="48" y="69"/>
                    </a:cubicBezTo>
                    <a:cubicBezTo>
                      <a:pt x="48" y="69"/>
                      <a:pt x="47" y="69"/>
                      <a:pt x="47" y="69"/>
                    </a:cubicBezTo>
                    <a:cubicBezTo>
                      <a:pt x="48" y="70"/>
                      <a:pt x="49" y="70"/>
                      <a:pt x="50" y="69"/>
                    </a:cubicBezTo>
                    <a:cubicBezTo>
                      <a:pt x="50" y="69"/>
                      <a:pt x="50" y="69"/>
                      <a:pt x="50" y="69"/>
                    </a:cubicBezTo>
                    <a:cubicBezTo>
                      <a:pt x="50" y="69"/>
                      <a:pt x="50" y="69"/>
                      <a:pt x="50" y="69"/>
                    </a:cubicBezTo>
                    <a:cubicBezTo>
                      <a:pt x="50" y="68"/>
                      <a:pt x="50" y="68"/>
                      <a:pt x="51" y="68"/>
                    </a:cubicBezTo>
                    <a:cubicBezTo>
                      <a:pt x="50" y="69"/>
                      <a:pt x="50" y="69"/>
                      <a:pt x="49" y="70"/>
                    </a:cubicBezTo>
                    <a:cubicBezTo>
                      <a:pt x="49" y="70"/>
                      <a:pt x="49" y="70"/>
                      <a:pt x="48" y="70"/>
                    </a:cubicBezTo>
                    <a:cubicBezTo>
                      <a:pt x="48" y="70"/>
                      <a:pt x="48" y="70"/>
                      <a:pt x="48" y="70"/>
                    </a:cubicBezTo>
                    <a:cubicBezTo>
                      <a:pt x="48" y="70"/>
                      <a:pt x="48" y="70"/>
                      <a:pt x="48" y="70"/>
                    </a:cubicBezTo>
                    <a:cubicBezTo>
                      <a:pt x="47" y="70"/>
                      <a:pt x="47" y="70"/>
                      <a:pt x="47" y="70"/>
                    </a:cubicBezTo>
                    <a:cubicBezTo>
                      <a:pt x="47" y="71"/>
                      <a:pt x="47" y="70"/>
                      <a:pt x="47" y="70"/>
                    </a:cubicBezTo>
                    <a:cubicBezTo>
                      <a:pt x="47" y="70"/>
                      <a:pt x="47" y="71"/>
                      <a:pt x="47" y="71"/>
                    </a:cubicBezTo>
                    <a:cubicBezTo>
                      <a:pt x="47" y="71"/>
                      <a:pt x="48" y="71"/>
                      <a:pt x="48" y="72"/>
                    </a:cubicBezTo>
                    <a:cubicBezTo>
                      <a:pt x="49" y="72"/>
                      <a:pt x="49" y="72"/>
                      <a:pt x="50" y="72"/>
                    </a:cubicBezTo>
                    <a:cubicBezTo>
                      <a:pt x="50" y="72"/>
                      <a:pt x="51" y="72"/>
                      <a:pt x="51" y="72"/>
                    </a:cubicBezTo>
                    <a:cubicBezTo>
                      <a:pt x="52" y="72"/>
                      <a:pt x="52" y="72"/>
                      <a:pt x="52" y="72"/>
                    </a:cubicBezTo>
                    <a:cubicBezTo>
                      <a:pt x="52" y="71"/>
                      <a:pt x="52" y="71"/>
                      <a:pt x="52" y="71"/>
                    </a:cubicBezTo>
                    <a:cubicBezTo>
                      <a:pt x="51" y="70"/>
                      <a:pt x="52" y="71"/>
                      <a:pt x="52" y="71"/>
                    </a:cubicBezTo>
                    <a:cubicBezTo>
                      <a:pt x="53" y="71"/>
                      <a:pt x="53" y="71"/>
                      <a:pt x="52" y="70"/>
                    </a:cubicBezTo>
                    <a:cubicBezTo>
                      <a:pt x="52" y="70"/>
                      <a:pt x="53" y="70"/>
                      <a:pt x="53" y="70"/>
                    </a:cubicBezTo>
                    <a:cubicBezTo>
                      <a:pt x="53" y="70"/>
                      <a:pt x="53" y="69"/>
                      <a:pt x="53" y="69"/>
                    </a:cubicBezTo>
                    <a:cubicBezTo>
                      <a:pt x="53" y="69"/>
                      <a:pt x="52" y="69"/>
                      <a:pt x="52" y="68"/>
                    </a:cubicBezTo>
                    <a:cubicBezTo>
                      <a:pt x="52" y="68"/>
                      <a:pt x="52" y="68"/>
                      <a:pt x="52" y="68"/>
                    </a:cubicBezTo>
                    <a:cubicBezTo>
                      <a:pt x="52" y="68"/>
                      <a:pt x="52" y="68"/>
                      <a:pt x="52" y="68"/>
                    </a:cubicBezTo>
                    <a:cubicBezTo>
                      <a:pt x="52" y="67"/>
                      <a:pt x="52" y="67"/>
                      <a:pt x="52" y="67"/>
                    </a:cubicBezTo>
                    <a:cubicBezTo>
                      <a:pt x="52" y="67"/>
                      <a:pt x="53" y="67"/>
                      <a:pt x="53" y="67"/>
                    </a:cubicBezTo>
                    <a:cubicBezTo>
                      <a:pt x="53" y="67"/>
                      <a:pt x="52" y="67"/>
                      <a:pt x="52" y="67"/>
                    </a:cubicBezTo>
                    <a:cubicBezTo>
                      <a:pt x="52" y="67"/>
                      <a:pt x="52" y="68"/>
                      <a:pt x="52" y="68"/>
                    </a:cubicBezTo>
                    <a:cubicBezTo>
                      <a:pt x="53" y="69"/>
                      <a:pt x="53" y="69"/>
                      <a:pt x="53" y="69"/>
                    </a:cubicBezTo>
                    <a:cubicBezTo>
                      <a:pt x="53" y="69"/>
                      <a:pt x="54" y="70"/>
                      <a:pt x="53" y="70"/>
                    </a:cubicBezTo>
                    <a:cubicBezTo>
                      <a:pt x="54" y="70"/>
                      <a:pt x="54" y="70"/>
                      <a:pt x="54" y="70"/>
                    </a:cubicBezTo>
                    <a:cubicBezTo>
                      <a:pt x="54" y="70"/>
                      <a:pt x="54" y="70"/>
                      <a:pt x="54" y="70"/>
                    </a:cubicBezTo>
                    <a:cubicBezTo>
                      <a:pt x="54" y="70"/>
                      <a:pt x="54" y="70"/>
                      <a:pt x="54" y="70"/>
                    </a:cubicBezTo>
                    <a:cubicBezTo>
                      <a:pt x="54" y="70"/>
                      <a:pt x="54" y="70"/>
                      <a:pt x="54" y="70"/>
                    </a:cubicBezTo>
                    <a:cubicBezTo>
                      <a:pt x="54" y="69"/>
                      <a:pt x="55" y="69"/>
                      <a:pt x="55" y="69"/>
                    </a:cubicBezTo>
                    <a:cubicBezTo>
                      <a:pt x="55" y="69"/>
                      <a:pt x="55" y="69"/>
                      <a:pt x="55" y="69"/>
                    </a:cubicBezTo>
                    <a:cubicBezTo>
                      <a:pt x="55" y="69"/>
                      <a:pt x="55" y="69"/>
                      <a:pt x="55" y="69"/>
                    </a:cubicBezTo>
                    <a:cubicBezTo>
                      <a:pt x="55" y="70"/>
                      <a:pt x="55" y="70"/>
                      <a:pt x="55" y="70"/>
                    </a:cubicBezTo>
                    <a:cubicBezTo>
                      <a:pt x="55" y="70"/>
                      <a:pt x="55" y="70"/>
                      <a:pt x="55" y="70"/>
                    </a:cubicBezTo>
                    <a:cubicBezTo>
                      <a:pt x="55" y="70"/>
                      <a:pt x="54" y="70"/>
                      <a:pt x="54" y="71"/>
                    </a:cubicBezTo>
                    <a:cubicBezTo>
                      <a:pt x="54" y="71"/>
                      <a:pt x="55" y="71"/>
                      <a:pt x="55" y="71"/>
                    </a:cubicBezTo>
                    <a:cubicBezTo>
                      <a:pt x="55" y="71"/>
                      <a:pt x="55" y="71"/>
                      <a:pt x="55" y="71"/>
                    </a:cubicBezTo>
                    <a:cubicBezTo>
                      <a:pt x="56" y="71"/>
                      <a:pt x="56" y="71"/>
                      <a:pt x="56" y="71"/>
                    </a:cubicBezTo>
                    <a:cubicBezTo>
                      <a:pt x="56" y="71"/>
                      <a:pt x="57" y="71"/>
                      <a:pt x="57" y="71"/>
                    </a:cubicBezTo>
                    <a:cubicBezTo>
                      <a:pt x="57" y="71"/>
                      <a:pt x="57" y="71"/>
                      <a:pt x="58" y="71"/>
                    </a:cubicBezTo>
                    <a:cubicBezTo>
                      <a:pt x="58" y="71"/>
                      <a:pt x="58" y="70"/>
                      <a:pt x="58" y="71"/>
                    </a:cubicBezTo>
                    <a:cubicBezTo>
                      <a:pt x="58" y="71"/>
                      <a:pt x="57" y="71"/>
                      <a:pt x="56" y="71"/>
                    </a:cubicBezTo>
                    <a:cubicBezTo>
                      <a:pt x="56" y="71"/>
                      <a:pt x="56" y="71"/>
                      <a:pt x="55" y="71"/>
                    </a:cubicBezTo>
                    <a:cubicBezTo>
                      <a:pt x="55" y="72"/>
                      <a:pt x="55" y="72"/>
                      <a:pt x="54" y="72"/>
                    </a:cubicBezTo>
                    <a:cubicBezTo>
                      <a:pt x="56" y="73"/>
                      <a:pt x="57" y="72"/>
                      <a:pt x="58" y="72"/>
                    </a:cubicBezTo>
                    <a:cubicBezTo>
                      <a:pt x="59" y="72"/>
                      <a:pt x="59" y="72"/>
                      <a:pt x="59" y="72"/>
                    </a:cubicBezTo>
                    <a:cubicBezTo>
                      <a:pt x="59" y="72"/>
                      <a:pt x="58" y="72"/>
                      <a:pt x="58" y="72"/>
                    </a:cubicBezTo>
                    <a:cubicBezTo>
                      <a:pt x="58" y="72"/>
                      <a:pt x="57" y="72"/>
                      <a:pt x="56" y="72"/>
                    </a:cubicBezTo>
                    <a:cubicBezTo>
                      <a:pt x="56" y="73"/>
                      <a:pt x="56" y="73"/>
                      <a:pt x="56" y="73"/>
                    </a:cubicBezTo>
                    <a:cubicBezTo>
                      <a:pt x="56" y="73"/>
                      <a:pt x="56" y="73"/>
                      <a:pt x="56" y="73"/>
                    </a:cubicBezTo>
                    <a:cubicBezTo>
                      <a:pt x="56" y="73"/>
                      <a:pt x="56" y="73"/>
                      <a:pt x="56" y="73"/>
                    </a:cubicBezTo>
                    <a:cubicBezTo>
                      <a:pt x="57" y="73"/>
                      <a:pt x="57" y="73"/>
                      <a:pt x="58" y="73"/>
                    </a:cubicBezTo>
                    <a:cubicBezTo>
                      <a:pt x="58" y="72"/>
                      <a:pt x="58" y="72"/>
                      <a:pt x="58" y="73"/>
                    </a:cubicBezTo>
                    <a:cubicBezTo>
                      <a:pt x="59" y="73"/>
                      <a:pt x="58" y="73"/>
                      <a:pt x="58" y="73"/>
                    </a:cubicBezTo>
                    <a:cubicBezTo>
                      <a:pt x="57" y="73"/>
                      <a:pt x="57" y="73"/>
                      <a:pt x="57" y="74"/>
                    </a:cubicBezTo>
                    <a:cubicBezTo>
                      <a:pt x="57" y="74"/>
                      <a:pt x="58" y="73"/>
                      <a:pt x="58" y="74"/>
                    </a:cubicBezTo>
                    <a:cubicBezTo>
                      <a:pt x="58" y="74"/>
                      <a:pt x="59" y="73"/>
                      <a:pt x="59" y="73"/>
                    </a:cubicBezTo>
                    <a:cubicBezTo>
                      <a:pt x="59" y="74"/>
                      <a:pt x="59" y="74"/>
                      <a:pt x="59" y="74"/>
                    </a:cubicBezTo>
                    <a:cubicBezTo>
                      <a:pt x="59" y="74"/>
                      <a:pt x="60" y="74"/>
                      <a:pt x="60" y="74"/>
                    </a:cubicBezTo>
                    <a:cubicBezTo>
                      <a:pt x="60" y="75"/>
                      <a:pt x="59" y="74"/>
                      <a:pt x="59" y="74"/>
                    </a:cubicBezTo>
                    <a:cubicBezTo>
                      <a:pt x="58" y="74"/>
                      <a:pt x="58" y="74"/>
                      <a:pt x="57" y="74"/>
                    </a:cubicBezTo>
                    <a:cubicBezTo>
                      <a:pt x="58" y="74"/>
                      <a:pt x="59" y="75"/>
                      <a:pt x="59" y="75"/>
                    </a:cubicBezTo>
                    <a:cubicBezTo>
                      <a:pt x="59" y="75"/>
                      <a:pt x="59" y="75"/>
                      <a:pt x="60" y="75"/>
                    </a:cubicBezTo>
                    <a:cubicBezTo>
                      <a:pt x="60" y="75"/>
                      <a:pt x="60" y="75"/>
                      <a:pt x="60" y="75"/>
                    </a:cubicBezTo>
                    <a:cubicBezTo>
                      <a:pt x="60" y="75"/>
                      <a:pt x="60" y="75"/>
                      <a:pt x="60" y="75"/>
                    </a:cubicBezTo>
                    <a:cubicBezTo>
                      <a:pt x="61" y="75"/>
                      <a:pt x="61" y="75"/>
                      <a:pt x="61" y="75"/>
                    </a:cubicBezTo>
                    <a:cubicBezTo>
                      <a:pt x="60" y="76"/>
                      <a:pt x="60" y="75"/>
                      <a:pt x="60" y="75"/>
                    </a:cubicBezTo>
                    <a:cubicBezTo>
                      <a:pt x="59" y="75"/>
                      <a:pt x="59" y="75"/>
                      <a:pt x="59" y="75"/>
                    </a:cubicBezTo>
                    <a:cubicBezTo>
                      <a:pt x="59" y="75"/>
                      <a:pt x="59" y="75"/>
                      <a:pt x="59" y="75"/>
                    </a:cubicBezTo>
                    <a:cubicBezTo>
                      <a:pt x="59" y="75"/>
                      <a:pt x="59" y="75"/>
                      <a:pt x="59" y="75"/>
                    </a:cubicBezTo>
                    <a:cubicBezTo>
                      <a:pt x="59" y="76"/>
                      <a:pt x="59" y="76"/>
                      <a:pt x="59" y="76"/>
                    </a:cubicBezTo>
                    <a:cubicBezTo>
                      <a:pt x="59" y="76"/>
                      <a:pt x="60" y="75"/>
                      <a:pt x="60" y="75"/>
                    </a:cubicBezTo>
                    <a:cubicBezTo>
                      <a:pt x="60" y="75"/>
                      <a:pt x="60" y="76"/>
                      <a:pt x="60" y="76"/>
                    </a:cubicBezTo>
                    <a:cubicBezTo>
                      <a:pt x="60" y="76"/>
                      <a:pt x="60" y="76"/>
                      <a:pt x="60" y="76"/>
                    </a:cubicBezTo>
                    <a:cubicBezTo>
                      <a:pt x="60" y="76"/>
                      <a:pt x="61" y="76"/>
                      <a:pt x="61" y="76"/>
                    </a:cubicBezTo>
                    <a:cubicBezTo>
                      <a:pt x="61" y="76"/>
                      <a:pt x="60" y="76"/>
                      <a:pt x="60" y="76"/>
                    </a:cubicBezTo>
                    <a:cubicBezTo>
                      <a:pt x="60" y="76"/>
                      <a:pt x="60" y="76"/>
                      <a:pt x="60" y="76"/>
                    </a:cubicBezTo>
                    <a:cubicBezTo>
                      <a:pt x="60" y="76"/>
                      <a:pt x="60" y="76"/>
                      <a:pt x="61" y="76"/>
                    </a:cubicBezTo>
                    <a:cubicBezTo>
                      <a:pt x="60" y="76"/>
                      <a:pt x="60" y="76"/>
                      <a:pt x="60" y="76"/>
                    </a:cubicBezTo>
                    <a:cubicBezTo>
                      <a:pt x="60" y="76"/>
                      <a:pt x="60" y="76"/>
                      <a:pt x="60" y="76"/>
                    </a:cubicBezTo>
                    <a:cubicBezTo>
                      <a:pt x="60" y="76"/>
                      <a:pt x="60" y="76"/>
                      <a:pt x="60" y="76"/>
                    </a:cubicBezTo>
                    <a:cubicBezTo>
                      <a:pt x="60" y="76"/>
                      <a:pt x="59" y="76"/>
                      <a:pt x="59" y="76"/>
                    </a:cubicBezTo>
                    <a:cubicBezTo>
                      <a:pt x="59" y="76"/>
                      <a:pt x="59" y="76"/>
                      <a:pt x="59" y="76"/>
                    </a:cubicBezTo>
                    <a:cubicBezTo>
                      <a:pt x="59" y="76"/>
                      <a:pt x="59" y="76"/>
                      <a:pt x="59" y="77"/>
                    </a:cubicBezTo>
                    <a:cubicBezTo>
                      <a:pt x="60" y="77"/>
                      <a:pt x="60" y="77"/>
                      <a:pt x="60" y="77"/>
                    </a:cubicBezTo>
                    <a:cubicBezTo>
                      <a:pt x="60" y="77"/>
                      <a:pt x="60" y="77"/>
                      <a:pt x="60" y="77"/>
                    </a:cubicBezTo>
                    <a:cubicBezTo>
                      <a:pt x="60" y="77"/>
                      <a:pt x="61" y="77"/>
                      <a:pt x="61" y="77"/>
                    </a:cubicBezTo>
                    <a:cubicBezTo>
                      <a:pt x="61" y="77"/>
                      <a:pt x="61" y="77"/>
                      <a:pt x="61" y="77"/>
                    </a:cubicBezTo>
                    <a:cubicBezTo>
                      <a:pt x="61" y="77"/>
                      <a:pt x="61" y="77"/>
                      <a:pt x="61" y="77"/>
                    </a:cubicBezTo>
                    <a:cubicBezTo>
                      <a:pt x="61" y="77"/>
                      <a:pt x="61" y="77"/>
                      <a:pt x="61" y="77"/>
                    </a:cubicBezTo>
                    <a:cubicBezTo>
                      <a:pt x="61" y="78"/>
                      <a:pt x="61" y="77"/>
                      <a:pt x="61" y="77"/>
                    </a:cubicBezTo>
                    <a:cubicBezTo>
                      <a:pt x="60" y="77"/>
                      <a:pt x="60" y="77"/>
                      <a:pt x="60" y="77"/>
                    </a:cubicBezTo>
                    <a:cubicBezTo>
                      <a:pt x="59" y="77"/>
                      <a:pt x="59" y="77"/>
                      <a:pt x="58" y="77"/>
                    </a:cubicBezTo>
                    <a:cubicBezTo>
                      <a:pt x="57" y="77"/>
                      <a:pt x="57" y="76"/>
                      <a:pt x="56" y="76"/>
                    </a:cubicBezTo>
                    <a:cubicBezTo>
                      <a:pt x="56" y="76"/>
                      <a:pt x="55" y="75"/>
                      <a:pt x="55" y="75"/>
                    </a:cubicBezTo>
                    <a:cubicBezTo>
                      <a:pt x="54" y="75"/>
                      <a:pt x="54" y="75"/>
                      <a:pt x="54" y="75"/>
                    </a:cubicBezTo>
                    <a:cubicBezTo>
                      <a:pt x="53" y="75"/>
                      <a:pt x="53" y="75"/>
                      <a:pt x="52" y="75"/>
                    </a:cubicBezTo>
                    <a:cubicBezTo>
                      <a:pt x="52" y="75"/>
                      <a:pt x="52" y="75"/>
                      <a:pt x="51" y="75"/>
                    </a:cubicBezTo>
                    <a:cubicBezTo>
                      <a:pt x="51" y="75"/>
                      <a:pt x="51" y="75"/>
                      <a:pt x="50" y="75"/>
                    </a:cubicBezTo>
                    <a:cubicBezTo>
                      <a:pt x="50" y="76"/>
                      <a:pt x="50" y="76"/>
                      <a:pt x="50" y="76"/>
                    </a:cubicBezTo>
                    <a:cubicBezTo>
                      <a:pt x="51" y="76"/>
                      <a:pt x="53" y="77"/>
                      <a:pt x="54" y="78"/>
                    </a:cubicBezTo>
                    <a:cubicBezTo>
                      <a:pt x="55" y="78"/>
                      <a:pt x="56" y="78"/>
                      <a:pt x="57" y="79"/>
                    </a:cubicBezTo>
                    <a:cubicBezTo>
                      <a:pt x="57" y="79"/>
                      <a:pt x="58" y="79"/>
                      <a:pt x="58" y="79"/>
                    </a:cubicBezTo>
                    <a:cubicBezTo>
                      <a:pt x="58" y="79"/>
                      <a:pt x="58" y="79"/>
                      <a:pt x="59" y="79"/>
                    </a:cubicBezTo>
                    <a:cubicBezTo>
                      <a:pt x="59" y="79"/>
                      <a:pt x="59" y="79"/>
                      <a:pt x="59" y="79"/>
                    </a:cubicBezTo>
                    <a:cubicBezTo>
                      <a:pt x="59" y="79"/>
                      <a:pt x="59" y="79"/>
                      <a:pt x="60" y="79"/>
                    </a:cubicBezTo>
                    <a:cubicBezTo>
                      <a:pt x="60" y="79"/>
                      <a:pt x="60" y="79"/>
                      <a:pt x="60" y="79"/>
                    </a:cubicBezTo>
                    <a:cubicBezTo>
                      <a:pt x="60" y="79"/>
                      <a:pt x="60" y="79"/>
                      <a:pt x="60" y="79"/>
                    </a:cubicBezTo>
                    <a:cubicBezTo>
                      <a:pt x="60" y="79"/>
                      <a:pt x="59" y="79"/>
                      <a:pt x="59" y="79"/>
                    </a:cubicBezTo>
                    <a:cubicBezTo>
                      <a:pt x="60" y="79"/>
                      <a:pt x="60" y="79"/>
                      <a:pt x="61" y="79"/>
                    </a:cubicBezTo>
                    <a:cubicBezTo>
                      <a:pt x="61" y="79"/>
                      <a:pt x="61" y="79"/>
                      <a:pt x="61" y="79"/>
                    </a:cubicBezTo>
                    <a:cubicBezTo>
                      <a:pt x="61" y="79"/>
                      <a:pt x="62" y="79"/>
                      <a:pt x="62" y="79"/>
                    </a:cubicBezTo>
                    <a:cubicBezTo>
                      <a:pt x="62" y="79"/>
                      <a:pt x="61" y="79"/>
                      <a:pt x="61" y="79"/>
                    </a:cubicBezTo>
                    <a:cubicBezTo>
                      <a:pt x="61" y="80"/>
                      <a:pt x="61" y="80"/>
                      <a:pt x="62" y="80"/>
                    </a:cubicBezTo>
                    <a:cubicBezTo>
                      <a:pt x="62" y="80"/>
                      <a:pt x="62" y="80"/>
                      <a:pt x="62" y="80"/>
                    </a:cubicBezTo>
                    <a:cubicBezTo>
                      <a:pt x="62" y="81"/>
                      <a:pt x="61" y="81"/>
                      <a:pt x="60" y="81"/>
                    </a:cubicBezTo>
                    <a:cubicBezTo>
                      <a:pt x="61" y="81"/>
                      <a:pt x="61" y="81"/>
                      <a:pt x="62" y="81"/>
                    </a:cubicBezTo>
                    <a:cubicBezTo>
                      <a:pt x="61" y="81"/>
                      <a:pt x="60" y="80"/>
                      <a:pt x="60" y="82"/>
                    </a:cubicBezTo>
                    <a:cubicBezTo>
                      <a:pt x="61" y="81"/>
                      <a:pt x="61" y="82"/>
                      <a:pt x="61" y="82"/>
                    </a:cubicBezTo>
                    <a:cubicBezTo>
                      <a:pt x="61" y="82"/>
                      <a:pt x="61" y="81"/>
                      <a:pt x="62" y="81"/>
                    </a:cubicBezTo>
                    <a:cubicBezTo>
                      <a:pt x="62" y="81"/>
                      <a:pt x="62" y="81"/>
                      <a:pt x="62" y="81"/>
                    </a:cubicBezTo>
                    <a:cubicBezTo>
                      <a:pt x="62" y="82"/>
                      <a:pt x="61" y="82"/>
                      <a:pt x="61" y="82"/>
                    </a:cubicBezTo>
                    <a:cubicBezTo>
                      <a:pt x="61" y="82"/>
                      <a:pt x="61" y="82"/>
                      <a:pt x="61" y="82"/>
                    </a:cubicBezTo>
                    <a:cubicBezTo>
                      <a:pt x="60" y="82"/>
                      <a:pt x="60" y="82"/>
                      <a:pt x="60" y="82"/>
                    </a:cubicBezTo>
                    <a:cubicBezTo>
                      <a:pt x="60" y="83"/>
                      <a:pt x="60" y="83"/>
                      <a:pt x="60" y="83"/>
                    </a:cubicBezTo>
                    <a:cubicBezTo>
                      <a:pt x="60" y="83"/>
                      <a:pt x="60" y="83"/>
                      <a:pt x="61" y="83"/>
                    </a:cubicBezTo>
                    <a:cubicBezTo>
                      <a:pt x="61" y="83"/>
                      <a:pt x="61" y="83"/>
                      <a:pt x="61" y="83"/>
                    </a:cubicBezTo>
                    <a:cubicBezTo>
                      <a:pt x="61" y="83"/>
                      <a:pt x="61" y="82"/>
                      <a:pt x="62" y="82"/>
                    </a:cubicBezTo>
                    <a:cubicBezTo>
                      <a:pt x="62" y="82"/>
                      <a:pt x="61" y="83"/>
                      <a:pt x="61" y="83"/>
                    </a:cubicBezTo>
                    <a:cubicBezTo>
                      <a:pt x="62" y="83"/>
                      <a:pt x="62" y="83"/>
                      <a:pt x="62" y="83"/>
                    </a:cubicBezTo>
                    <a:cubicBezTo>
                      <a:pt x="63" y="83"/>
                      <a:pt x="62" y="83"/>
                      <a:pt x="62" y="83"/>
                    </a:cubicBezTo>
                    <a:cubicBezTo>
                      <a:pt x="61" y="83"/>
                      <a:pt x="61" y="83"/>
                      <a:pt x="61" y="83"/>
                    </a:cubicBezTo>
                    <a:cubicBezTo>
                      <a:pt x="61" y="84"/>
                      <a:pt x="62" y="83"/>
                      <a:pt x="62" y="84"/>
                    </a:cubicBezTo>
                    <a:cubicBezTo>
                      <a:pt x="62" y="84"/>
                      <a:pt x="62" y="84"/>
                      <a:pt x="62" y="84"/>
                    </a:cubicBezTo>
                    <a:cubicBezTo>
                      <a:pt x="61" y="84"/>
                      <a:pt x="62" y="84"/>
                      <a:pt x="62" y="84"/>
                    </a:cubicBezTo>
                    <a:cubicBezTo>
                      <a:pt x="61" y="84"/>
                      <a:pt x="61" y="84"/>
                      <a:pt x="61" y="84"/>
                    </a:cubicBezTo>
                    <a:cubicBezTo>
                      <a:pt x="61" y="83"/>
                      <a:pt x="60" y="84"/>
                      <a:pt x="60" y="84"/>
                    </a:cubicBezTo>
                    <a:cubicBezTo>
                      <a:pt x="60" y="84"/>
                      <a:pt x="60" y="84"/>
                      <a:pt x="60" y="83"/>
                    </a:cubicBezTo>
                    <a:cubicBezTo>
                      <a:pt x="60" y="83"/>
                      <a:pt x="60" y="83"/>
                      <a:pt x="60" y="84"/>
                    </a:cubicBezTo>
                    <a:cubicBezTo>
                      <a:pt x="60" y="84"/>
                      <a:pt x="60" y="84"/>
                      <a:pt x="59" y="85"/>
                    </a:cubicBezTo>
                    <a:cubicBezTo>
                      <a:pt x="60" y="85"/>
                      <a:pt x="60" y="84"/>
                      <a:pt x="60" y="84"/>
                    </a:cubicBezTo>
                    <a:cubicBezTo>
                      <a:pt x="60" y="85"/>
                      <a:pt x="59" y="85"/>
                      <a:pt x="59" y="85"/>
                    </a:cubicBezTo>
                    <a:cubicBezTo>
                      <a:pt x="60" y="85"/>
                      <a:pt x="60" y="85"/>
                      <a:pt x="61" y="85"/>
                    </a:cubicBezTo>
                    <a:cubicBezTo>
                      <a:pt x="61" y="85"/>
                      <a:pt x="60" y="85"/>
                      <a:pt x="60" y="86"/>
                    </a:cubicBezTo>
                    <a:cubicBezTo>
                      <a:pt x="60" y="86"/>
                      <a:pt x="60" y="86"/>
                      <a:pt x="60" y="86"/>
                    </a:cubicBezTo>
                    <a:cubicBezTo>
                      <a:pt x="60" y="86"/>
                      <a:pt x="60" y="86"/>
                      <a:pt x="60" y="85"/>
                    </a:cubicBezTo>
                    <a:cubicBezTo>
                      <a:pt x="60" y="86"/>
                      <a:pt x="60" y="86"/>
                      <a:pt x="60" y="86"/>
                    </a:cubicBezTo>
                    <a:cubicBezTo>
                      <a:pt x="60" y="86"/>
                      <a:pt x="59" y="86"/>
                      <a:pt x="59" y="86"/>
                    </a:cubicBezTo>
                    <a:cubicBezTo>
                      <a:pt x="59" y="86"/>
                      <a:pt x="59" y="86"/>
                      <a:pt x="59" y="86"/>
                    </a:cubicBezTo>
                    <a:cubicBezTo>
                      <a:pt x="59" y="86"/>
                      <a:pt x="59" y="86"/>
                      <a:pt x="59" y="86"/>
                    </a:cubicBezTo>
                    <a:cubicBezTo>
                      <a:pt x="58" y="86"/>
                      <a:pt x="58" y="86"/>
                      <a:pt x="58" y="86"/>
                    </a:cubicBezTo>
                    <a:cubicBezTo>
                      <a:pt x="58" y="86"/>
                      <a:pt x="58" y="86"/>
                      <a:pt x="58" y="86"/>
                    </a:cubicBezTo>
                    <a:cubicBezTo>
                      <a:pt x="58" y="86"/>
                      <a:pt x="57" y="86"/>
                      <a:pt x="57" y="86"/>
                    </a:cubicBezTo>
                    <a:cubicBezTo>
                      <a:pt x="57" y="86"/>
                      <a:pt x="57" y="86"/>
                      <a:pt x="57" y="86"/>
                    </a:cubicBezTo>
                    <a:cubicBezTo>
                      <a:pt x="57" y="86"/>
                      <a:pt x="57" y="86"/>
                      <a:pt x="57" y="86"/>
                    </a:cubicBezTo>
                    <a:cubicBezTo>
                      <a:pt x="57" y="86"/>
                      <a:pt x="57" y="86"/>
                      <a:pt x="57" y="86"/>
                    </a:cubicBezTo>
                    <a:cubicBezTo>
                      <a:pt x="56" y="86"/>
                      <a:pt x="56" y="86"/>
                      <a:pt x="55" y="86"/>
                    </a:cubicBezTo>
                    <a:cubicBezTo>
                      <a:pt x="56" y="86"/>
                      <a:pt x="56" y="86"/>
                      <a:pt x="56" y="86"/>
                    </a:cubicBezTo>
                    <a:cubicBezTo>
                      <a:pt x="56" y="87"/>
                      <a:pt x="55" y="87"/>
                      <a:pt x="55" y="87"/>
                    </a:cubicBezTo>
                    <a:cubicBezTo>
                      <a:pt x="55" y="87"/>
                      <a:pt x="55" y="87"/>
                      <a:pt x="55" y="87"/>
                    </a:cubicBezTo>
                    <a:cubicBezTo>
                      <a:pt x="54" y="87"/>
                      <a:pt x="54" y="87"/>
                      <a:pt x="54" y="87"/>
                    </a:cubicBezTo>
                    <a:cubicBezTo>
                      <a:pt x="54" y="87"/>
                      <a:pt x="53" y="87"/>
                      <a:pt x="54" y="87"/>
                    </a:cubicBezTo>
                    <a:cubicBezTo>
                      <a:pt x="54" y="87"/>
                      <a:pt x="54" y="87"/>
                      <a:pt x="54" y="87"/>
                    </a:cubicBezTo>
                    <a:cubicBezTo>
                      <a:pt x="54" y="87"/>
                      <a:pt x="54" y="87"/>
                      <a:pt x="54" y="87"/>
                    </a:cubicBezTo>
                    <a:cubicBezTo>
                      <a:pt x="55" y="87"/>
                      <a:pt x="55" y="87"/>
                      <a:pt x="56" y="87"/>
                    </a:cubicBezTo>
                    <a:cubicBezTo>
                      <a:pt x="55" y="87"/>
                      <a:pt x="55" y="87"/>
                      <a:pt x="55" y="87"/>
                    </a:cubicBezTo>
                    <a:cubicBezTo>
                      <a:pt x="55" y="88"/>
                      <a:pt x="55" y="88"/>
                      <a:pt x="55" y="88"/>
                    </a:cubicBezTo>
                    <a:cubicBezTo>
                      <a:pt x="55" y="88"/>
                      <a:pt x="55" y="87"/>
                      <a:pt x="55" y="87"/>
                    </a:cubicBezTo>
                    <a:cubicBezTo>
                      <a:pt x="55" y="87"/>
                      <a:pt x="56" y="87"/>
                      <a:pt x="56" y="87"/>
                    </a:cubicBezTo>
                    <a:cubicBezTo>
                      <a:pt x="56" y="87"/>
                      <a:pt x="56" y="88"/>
                      <a:pt x="56" y="88"/>
                    </a:cubicBezTo>
                    <a:cubicBezTo>
                      <a:pt x="56" y="88"/>
                      <a:pt x="57" y="88"/>
                      <a:pt x="57" y="88"/>
                    </a:cubicBezTo>
                    <a:cubicBezTo>
                      <a:pt x="58" y="87"/>
                      <a:pt x="59" y="87"/>
                      <a:pt x="59" y="87"/>
                    </a:cubicBezTo>
                    <a:cubicBezTo>
                      <a:pt x="59" y="87"/>
                      <a:pt x="59" y="87"/>
                      <a:pt x="59" y="87"/>
                    </a:cubicBezTo>
                    <a:cubicBezTo>
                      <a:pt x="58" y="87"/>
                      <a:pt x="58" y="87"/>
                      <a:pt x="58" y="87"/>
                    </a:cubicBezTo>
                    <a:cubicBezTo>
                      <a:pt x="59" y="87"/>
                      <a:pt x="59" y="87"/>
                      <a:pt x="60" y="87"/>
                    </a:cubicBezTo>
                    <a:cubicBezTo>
                      <a:pt x="60" y="87"/>
                      <a:pt x="60" y="86"/>
                      <a:pt x="61" y="86"/>
                    </a:cubicBezTo>
                    <a:cubicBezTo>
                      <a:pt x="60" y="87"/>
                      <a:pt x="60" y="87"/>
                      <a:pt x="59" y="88"/>
                    </a:cubicBezTo>
                    <a:cubicBezTo>
                      <a:pt x="60" y="88"/>
                      <a:pt x="60" y="88"/>
                      <a:pt x="60" y="88"/>
                    </a:cubicBezTo>
                    <a:cubicBezTo>
                      <a:pt x="60" y="88"/>
                      <a:pt x="59" y="88"/>
                      <a:pt x="59" y="88"/>
                    </a:cubicBezTo>
                    <a:cubicBezTo>
                      <a:pt x="59" y="88"/>
                      <a:pt x="60" y="88"/>
                      <a:pt x="60" y="88"/>
                    </a:cubicBezTo>
                    <a:cubicBezTo>
                      <a:pt x="60" y="88"/>
                      <a:pt x="60" y="88"/>
                      <a:pt x="60" y="89"/>
                    </a:cubicBezTo>
                    <a:cubicBezTo>
                      <a:pt x="60" y="89"/>
                      <a:pt x="61" y="89"/>
                      <a:pt x="61" y="89"/>
                    </a:cubicBezTo>
                    <a:cubicBezTo>
                      <a:pt x="61" y="89"/>
                      <a:pt x="61" y="89"/>
                      <a:pt x="61" y="89"/>
                    </a:cubicBezTo>
                    <a:cubicBezTo>
                      <a:pt x="61" y="89"/>
                      <a:pt x="61" y="89"/>
                      <a:pt x="61" y="89"/>
                    </a:cubicBezTo>
                    <a:cubicBezTo>
                      <a:pt x="61" y="89"/>
                      <a:pt x="61" y="89"/>
                      <a:pt x="61" y="89"/>
                    </a:cubicBezTo>
                    <a:cubicBezTo>
                      <a:pt x="62" y="89"/>
                      <a:pt x="62" y="89"/>
                      <a:pt x="62" y="89"/>
                    </a:cubicBezTo>
                    <a:cubicBezTo>
                      <a:pt x="62" y="89"/>
                      <a:pt x="61" y="89"/>
                      <a:pt x="60" y="89"/>
                    </a:cubicBezTo>
                    <a:cubicBezTo>
                      <a:pt x="60" y="89"/>
                      <a:pt x="60" y="88"/>
                      <a:pt x="59" y="88"/>
                    </a:cubicBezTo>
                    <a:cubicBezTo>
                      <a:pt x="59" y="88"/>
                      <a:pt x="59" y="88"/>
                      <a:pt x="59" y="88"/>
                    </a:cubicBezTo>
                    <a:cubicBezTo>
                      <a:pt x="58" y="88"/>
                      <a:pt x="57" y="89"/>
                      <a:pt x="57" y="88"/>
                    </a:cubicBezTo>
                    <a:cubicBezTo>
                      <a:pt x="57" y="88"/>
                      <a:pt x="56" y="88"/>
                      <a:pt x="56" y="88"/>
                    </a:cubicBezTo>
                    <a:cubicBezTo>
                      <a:pt x="56" y="88"/>
                      <a:pt x="55" y="88"/>
                      <a:pt x="55" y="88"/>
                    </a:cubicBezTo>
                    <a:cubicBezTo>
                      <a:pt x="55" y="88"/>
                      <a:pt x="55" y="88"/>
                      <a:pt x="56" y="88"/>
                    </a:cubicBezTo>
                    <a:cubicBezTo>
                      <a:pt x="56" y="88"/>
                      <a:pt x="56" y="88"/>
                      <a:pt x="56" y="88"/>
                    </a:cubicBezTo>
                    <a:cubicBezTo>
                      <a:pt x="55" y="88"/>
                      <a:pt x="54" y="88"/>
                      <a:pt x="54" y="88"/>
                    </a:cubicBezTo>
                    <a:cubicBezTo>
                      <a:pt x="54" y="88"/>
                      <a:pt x="54" y="88"/>
                      <a:pt x="54" y="88"/>
                    </a:cubicBezTo>
                    <a:cubicBezTo>
                      <a:pt x="54" y="88"/>
                      <a:pt x="54" y="88"/>
                      <a:pt x="54" y="88"/>
                    </a:cubicBezTo>
                    <a:cubicBezTo>
                      <a:pt x="54" y="88"/>
                      <a:pt x="54" y="88"/>
                      <a:pt x="54" y="88"/>
                    </a:cubicBezTo>
                    <a:cubicBezTo>
                      <a:pt x="54" y="88"/>
                      <a:pt x="55" y="89"/>
                      <a:pt x="55" y="89"/>
                    </a:cubicBezTo>
                    <a:cubicBezTo>
                      <a:pt x="55" y="89"/>
                      <a:pt x="56" y="89"/>
                      <a:pt x="57" y="89"/>
                    </a:cubicBezTo>
                    <a:cubicBezTo>
                      <a:pt x="56" y="89"/>
                      <a:pt x="55" y="89"/>
                      <a:pt x="55" y="89"/>
                    </a:cubicBezTo>
                    <a:cubicBezTo>
                      <a:pt x="55" y="89"/>
                      <a:pt x="54" y="88"/>
                      <a:pt x="54" y="88"/>
                    </a:cubicBezTo>
                    <a:cubicBezTo>
                      <a:pt x="54" y="89"/>
                      <a:pt x="55" y="89"/>
                      <a:pt x="55" y="89"/>
                    </a:cubicBezTo>
                    <a:cubicBezTo>
                      <a:pt x="54" y="89"/>
                      <a:pt x="54" y="89"/>
                      <a:pt x="54" y="89"/>
                    </a:cubicBezTo>
                    <a:cubicBezTo>
                      <a:pt x="54" y="89"/>
                      <a:pt x="54" y="89"/>
                      <a:pt x="54" y="89"/>
                    </a:cubicBezTo>
                    <a:cubicBezTo>
                      <a:pt x="54" y="89"/>
                      <a:pt x="54" y="89"/>
                      <a:pt x="54" y="89"/>
                    </a:cubicBezTo>
                    <a:cubicBezTo>
                      <a:pt x="54" y="89"/>
                      <a:pt x="54" y="89"/>
                      <a:pt x="53" y="89"/>
                    </a:cubicBezTo>
                    <a:cubicBezTo>
                      <a:pt x="53" y="89"/>
                      <a:pt x="53" y="90"/>
                      <a:pt x="54" y="90"/>
                    </a:cubicBezTo>
                    <a:cubicBezTo>
                      <a:pt x="53" y="90"/>
                      <a:pt x="53" y="90"/>
                      <a:pt x="53" y="89"/>
                    </a:cubicBezTo>
                    <a:cubicBezTo>
                      <a:pt x="53" y="89"/>
                      <a:pt x="53" y="90"/>
                      <a:pt x="53" y="90"/>
                    </a:cubicBezTo>
                    <a:cubicBezTo>
                      <a:pt x="53" y="90"/>
                      <a:pt x="53" y="90"/>
                      <a:pt x="53" y="90"/>
                    </a:cubicBezTo>
                    <a:cubicBezTo>
                      <a:pt x="53" y="90"/>
                      <a:pt x="53" y="91"/>
                      <a:pt x="53" y="91"/>
                    </a:cubicBezTo>
                    <a:cubicBezTo>
                      <a:pt x="53" y="91"/>
                      <a:pt x="54" y="90"/>
                      <a:pt x="54" y="90"/>
                    </a:cubicBezTo>
                    <a:cubicBezTo>
                      <a:pt x="55" y="90"/>
                      <a:pt x="55" y="90"/>
                      <a:pt x="55" y="90"/>
                    </a:cubicBezTo>
                    <a:cubicBezTo>
                      <a:pt x="56" y="90"/>
                      <a:pt x="56" y="89"/>
                      <a:pt x="57" y="89"/>
                    </a:cubicBezTo>
                    <a:cubicBezTo>
                      <a:pt x="57" y="89"/>
                      <a:pt x="57" y="89"/>
                      <a:pt x="58" y="89"/>
                    </a:cubicBezTo>
                    <a:cubicBezTo>
                      <a:pt x="58" y="89"/>
                      <a:pt x="58" y="89"/>
                      <a:pt x="58" y="89"/>
                    </a:cubicBezTo>
                    <a:cubicBezTo>
                      <a:pt x="58" y="89"/>
                      <a:pt x="58" y="89"/>
                      <a:pt x="57" y="90"/>
                    </a:cubicBezTo>
                    <a:cubicBezTo>
                      <a:pt x="58" y="90"/>
                      <a:pt x="58" y="89"/>
                      <a:pt x="58" y="90"/>
                    </a:cubicBezTo>
                    <a:cubicBezTo>
                      <a:pt x="58" y="90"/>
                      <a:pt x="59" y="90"/>
                      <a:pt x="59" y="90"/>
                    </a:cubicBezTo>
                    <a:cubicBezTo>
                      <a:pt x="59" y="90"/>
                      <a:pt x="59" y="89"/>
                      <a:pt x="58" y="89"/>
                    </a:cubicBezTo>
                    <a:cubicBezTo>
                      <a:pt x="59" y="89"/>
                      <a:pt x="59" y="89"/>
                      <a:pt x="60" y="89"/>
                    </a:cubicBezTo>
                    <a:cubicBezTo>
                      <a:pt x="60" y="89"/>
                      <a:pt x="60" y="89"/>
                      <a:pt x="60" y="89"/>
                    </a:cubicBezTo>
                    <a:cubicBezTo>
                      <a:pt x="60" y="89"/>
                      <a:pt x="60" y="90"/>
                      <a:pt x="60" y="90"/>
                    </a:cubicBezTo>
                    <a:cubicBezTo>
                      <a:pt x="60" y="90"/>
                      <a:pt x="60" y="90"/>
                      <a:pt x="60" y="90"/>
                    </a:cubicBezTo>
                    <a:cubicBezTo>
                      <a:pt x="61" y="90"/>
                      <a:pt x="61" y="89"/>
                      <a:pt x="61" y="89"/>
                    </a:cubicBezTo>
                    <a:cubicBezTo>
                      <a:pt x="61" y="89"/>
                      <a:pt x="61" y="89"/>
                      <a:pt x="61" y="89"/>
                    </a:cubicBezTo>
                    <a:cubicBezTo>
                      <a:pt x="61" y="89"/>
                      <a:pt x="61" y="89"/>
                      <a:pt x="62" y="89"/>
                    </a:cubicBezTo>
                    <a:cubicBezTo>
                      <a:pt x="62" y="89"/>
                      <a:pt x="62" y="89"/>
                      <a:pt x="62" y="89"/>
                    </a:cubicBezTo>
                    <a:cubicBezTo>
                      <a:pt x="61" y="90"/>
                      <a:pt x="61" y="90"/>
                      <a:pt x="60" y="90"/>
                    </a:cubicBezTo>
                    <a:cubicBezTo>
                      <a:pt x="61" y="90"/>
                      <a:pt x="61" y="90"/>
                      <a:pt x="62" y="90"/>
                    </a:cubicBezTo>
                    <a:cubicBezTo>
                      <a:pt x="62" y="90"/>
                      <a:pt x="62" y="90"/>
                      <a:pt x="63" y="90"/>
                    </a:cubicBezTo>
                    <a:cubicBezTo>
                      <a:pt x="62" y="90"/>
                      <a:pt x="62" y="91"/>
                      <a:pt x="61" y="91"/>
                    </a:cubicBezTo>
                    <a:cubicBezTo>
                      <a:pt x="62" y="91"/>
                      <a:pt x="62" y="91"/>
                      <a:pt x="62" y="91"/>
                    </a:cubicBezTo>
                    <a:cubicBezTo>
                      <a:pt x="62" y="91"/>
                      <a:pt x="61" y="91"/>
                      <a:pt x="61" y="91"/>
                    </a:cubicBezTo>
                    <a:cubicBezTo>
                      <a:pt x="61" y="91"/>
                      <a:pt x="61" y="91"/>
                      <a:pt x="61" y="91"/>
                    </a:cubicBezTo>
                    <a:cubicBezTo>
                      <a:pt x="61" y="91"/>
                      <a:pt x="60" y="91"/>
                      <a:pt x="60" y="91"/>
                    </a:cubicBezTo>
                    <a:cubicBezTo>
                      <a:pt x="59" y="90"/>
                      <a:pt x="59" y="90"/>
                      <a:pt x="59" y="90"/>
                    </a:cubicBezTo>
                    <a:cubicBezTo>
                      <a:pt x="58" y="90"/>
                      <a:pt x="57" y="90"/>
                      <a:pt x="56" y="90"/>
                    </a:cubicBezTo>
                    <a:cubicBezTo>
                      <a:pt x="56" y="90"/>
                      <a:pt x="56" y="90"/>
                      <a:pt x="55" y="90"/>
                    </a:cubicBezTo>
                    <a:cubicBezTo>
                      <a:pt x="54" y="91"/>
                      <a:pt x="53" y="91"/>
                      <a:pt x="52" y="92"/>
                    </a:cubicBezTo>
                    <a:cubicBezTo>
                      <a:pt x="52" y="92"/>
                      <a:pt x="52" y="92"/>
                      <a:pt x="52" y="92"/>
                    </a:cubicBezTo>
                    <a:cubicBezTo>
                      <a:pt x="53" y="92"/>
                      <a:pt x="53" y="92"/>
                      <a:pt x="53" y="92"/>
                    </a:cubicBezTo>
                    <a:cubicBezTo>
                      <a:pt x="53" y="92"/>
                      <a:pt x="53" y="92"/>
                      <a:pt x="54" y="92"/>
                    </a:cubicBezTo>
                    <a:cubicBezTo>
                      <a:pt x="54" y="92"/>
                      <a:pt x="54" y="92"/>
                      <a:pt x="54" y="92"/>
                    </a:cubicBezTo>
                    <a:cubicBezTo>
                      <a:pt x="54" y="92"/>
                      <a:pt x="54" y="92"/>
                      <a:pt x="54" y="92"/>
                    </a:cubicBezTo>
                    <a:cubicBezTo>
                      <a:pt x="54" y="92"/>
                      <a:pt x="55" y="92"/>
                      <a:pt x="55" y="92"/>
                    </a:cubicBezTo>
                    <a:cubicBezTo>
                      <a:pt x="55" y="92"/>
                      <a:pt x="56" y="92"/>
                      <a:pt x="56" y="92"/>
                    </a:cubicBezTo>
                    <a:cubicBezTo>
                      <a:pt x="56" y="92"/>
                      <a:pt x="57" y="92"/>
                      <a:pt x="57" y="92"/>
                    </a:cubicBezTo>
                    <a:cubicBezTo>
                      <a:pt x="57" y="92"/>
                      <a:pt x="57" y="92"/>
                      <a:pt x="58" y="92"/>
                    </a:cubicBezTo>
                    <a:cubicBezTo>
                      <a:pt x="58" y="92"/>
                      <a:pt x="58" y="92"/>
                      <a:pt x="58" y="92"/>
                    </a:cubicBezTo>
                    <a:cubicBezTo>
                      <a:pt x="59" y="92"/>
                      <a:pt x="59" y="92"/>
                      <a:pt x="59" y="91"/>
                    </a:cubicBezTo>
                    <a:cubicBezTo>
                      <a:pt x="59" y="91"/>
                      <a:pt x="59" y="91"/>
                      <a:pt x="60" y="91"/>
                    </a:cubicBezTo>
                    <a:cubicBezTo>
                      <a:pt x="59" y="92"/>
                      <a:pt x="59" y="92"/>
                      <a:pt x="59" y="92"/>
                    </a:cubicBezTo>
                    <a:cubicBezTo>
                      <a:pt x="58" y="92"/>
                      <a:pt x="59" y="92"/>
                      <a:pt x="59" y="92"/>
                    </a:cubicBezTo>
                    <a:cubicBezTo>
                      <a:pt x="59" y="92"/>
                      <a:pt x="59" y="93"/>
                      <a:pt x="59" y="93"/>
                    </a:cubicBezTo>
                    <a:cubicBezTo>
                      <a:pt x="60" y="93"/>
                      <a:pt x="60" y="92"/>
                      <a:pt x="60" y="92"/>
                    </a:cubicBezTo>
                    <a:cubicBezTo>
                      <a:pt x="61" y="92"/>
                      <a:pt x="61" y="92"/>
                      <a:pt x="61" y="92"/>
                    </a:cubicBezTo>
                    <a:cubicBezTo>
                      <a:pt x="61" y="92"/>
                      <a:pt x="61" y="92"/>
                      <a:pt x="62" y="92"/>
                    </a:cubicBezTo>
                    <a:cubicBezTo>
                      <a:pt x="61" y="93"/>
                      <a:pt x="61" y="92"/>
                      <a:pt x="61" y="92"/>
                    </a:cubicBezTo>
                    <a:cubicBezTo>
                      <a:pt x="60" y="93"/>
                      <a:pt x="60" y="93"/>
                      <a:pt x="60" y="93"/>
                    </a:cubicBezTo>
                    <a:cubicBezTo>
                      <a:pt x="59" y="93"/>
                      <a:pt x="59" y="93"/>
                      <a:pt x="59" y="92"/>
                    </a:cubicBezTo>
                    <a:cubicBezTo>
                      <a:pt x="58" y="92"/>
                      <a:pt x="58" y="92"/>
                      <a:pt x="57" y="92"/>
                    </a:cubicBezTo>
                    <a:cubicBezTo>
                      <a:pt x="57" y="92"/>
                      <a:pt x="57" y="92"/>
                      <a:pt x="57" y="92"/>
                    </a:cubicBezTo>
                    <a:cubicBezTo>
                      <a:pt x="56" y="92"/>
                      <a:pt x="56" y="92"/>
                      <a:pt x="56" y="92"/>
                    </a:cubicBezTo>
                    <a:cubicBezTo>
                      <a:pt x="56" y="92"/>
                      <a:pt x="55" y="92"/>
                      <a:pt x="55" y="92"/>
                    </a:cubicBezTo>
                    <a:cubicBezTo>
                      <a:pt x="55" y="92"/>
                      <a:pt x="55" y="92"/>
                      <a:pt x="54" y="92"/>
                    </a:cubicBezTo>
                    <a:cubicBezTo>
                      <a:pt x="54" y="92"/>
                      <a:pt x="54" y="92"/>
                      <a:pt x="54" y="92"/>
                    </a:cubicBezTo>
                    <a:cubicBezTo>
                      <a:pt x="53" y="92"/>
                      <a:pt x="53" y="92"/>
                      <a:pt x="53" y="92"/>
                    </a:cubicBezTo>
                    <a:cubicBezTo>
                      <a:pt x="53" y="92"/>
                      <a:pt x="53" y="92"/>
                      <a:pt x="53" y="92"/>
                    </a:cubicBezTo>
                    <a:cubicBezTo>
                      <a:pt x="53" y="92"/>
                      <a:pt x="52" y="92"/>
                      <a:pt x="52" y="93"/>
                    </a:cubicBezTo>
                    <a:cubicBezTo>
                      <a:pt x="52" y="93"/>
                      <a:pt x="53" y="93"/>
                      <a:pt x="53" y="93"/>
                    </a:cubicBezTo>
                    <a:cubicBezTo>
                      <a:pt x="53" y="93"/>
                      <a:pt x="53" y="93"/>
                      <a:pt x="52" y="93"/>
                    </a:cubicBezTo>
                    <a:cubicBezTo>
                      <a:pt x="53" y="93"/>
                      <a:pt x="53" y="93"/>
                      <a:pt x="54" y="93"/>
                    </a:cubicBezTo>
                    <a:cubicBezTo>
                      <a:pt x="54" y="93"/>
                      <a:pt x="53" y="93"/>
                      <a:pt x="53" y="93"/>
                    </a:cubicBezTo>
                    <a:cubicBezTo>
                      <a:pt x="53" y="93"/>
                      <a:pt x="52" y="93"/>
                      <a:pt x="52" y="93"/>
                    </a:cubicBezTo>
                    <a:cubicBezTo>
                      <a:pt x="53" y="94"/>
                      <a:pt x="54" y="94"/>
                      <a:pt x="54" y="94"/>
                    </a:cubicBezTo>
                    <a:cubicBezTo>
                      <a:pt x="55" y="94"/>
                      <a:pt x="55" y="94"/>
                      <a:pt x="55" y="94"/>
                    </a:cubicBezTo>
                    <a:cubicBezTo>
                      <a:pt x="56" y="94"/>
                      <a:pt x="56" y="93"/>
                      <a:pt x="56" y="93"/>
                    </a:cubicBezTo>
                    <a:cubicBezTo>
                      <a:pt x="56" y="93"/>
                      <a:pt x="56" y="94"/>
                      <a:pt x="56" y="94"/>
                    </a:cubicBezTo>
                    <a:cubicBezTo>
                      <a:pt x="56" y="94"/>
                      <a:pt x="56" y="94"/>
                      <a:pt x="56" y="94"/>
                    </a:cubicBezTo>
                    <a:cubicBezTo>
                      <a:pt x="56" y="94"/>
                      <a:pt x="56" y="94"/>
                      <a:pt x="56" y="94"/>
                    </a:cubicBezTo>
                    <a:cubicBezTo>
                      <a:pt x="56" y="94"/>
                      <a:pt x="56" y="94"/>
                      <a:pt x="55" y="94"/>
                    </a:cubicBezTo>
                    <a:cubicBezTo>
                      <a:pt x="55" y="94"/>
                      <a:pt x="55" y="94"/>
                      <a:pt x="55" y="94"/>
                    </a:cubicBezTo>
                    <a:cubicBezTo>
                      <a:pt x="55" y="94"/>
                      <a:pt x="55" y="94"/>
                      <a:pt x="55" y="94"/>
                    </a:cubicBezTo>
                    <a:cubicBezTo>
                      <a:pt x="55" y="94"/>
                      <a:pt x="55" y="94"/>
                      <a:pt x="55" y="94"/>
                    </a:cubicBezTo>
                    <a:cubicBezTo>
                      <a:pt x="54" y="94"/>
                      <a:pt x="54" y="94"/>
                      <a:pt x="54" y="94"/>
                    </a:cubicBezTo>
                    <a:cubicBezTo>
                      <a:pt x="55" y="94"/>
                      <a:pt x="55" y="94"/>
                      <a:pt x="55" y="94"/>
                    </a:cubicBezTo>
                    <a:cubicBezTo>
                      <a:pt x="55" y="94"/>
                      <a:pt x="56" y="94"/>
                      <a:pt x="55" y="94"/>
                    </a:cubicBezTo>
                    <a:cubicBezTo>
                      <a:pt x="55" y="95"/>
                      <a:pt x="54" y="95"/>
                      <a:pt x="54" y="95"/>
                    </a:cubicBezTo>
                    <a:cubicBezTo>
                      <a:pt x="54" y="95"/>
                      <a:pt x="54" y="95"/>
                      <a:pt x="55" y="95"/>
                    </a:cubicBezTo>
                    <a:cubicBezTo>
                      <a:pt x="55" y="95"/>
                      <a:pt x="55" y="95"/>
                      <a:pt x="56" y="95"/>
                    </a:cubicBezTo>
                    <a:cubicBezTo>
                      <a:pt x="55" y="95"/>
                      <a:pt x="54" y="95"/>
                      <a:pt x="54" y="95"/>
                    </a:cubicBezTo>
                    <a:cubicBezTo>
                      <a:pt x="54" y="95"/>
                      <a:pt x="54" y="95"/>
                      <a:pt x="53" y="95"/>
                    </a:cubicBezTo>
                    <a:cubicBezTo>
                      <a:pt x="53" y="95"/>
                      <a:pt x="53" y="95"/>
                      <a:pt x="53" y="95"/>
                    </a:cubicBezTo>
                    <a:cubicBezTo>
                      <a:pt x="53" y="95"/>
                      <a:pt x="54" y="95"/>
                      <a:pt x="54" y="95"/>
                    </a:cubicBezTo>
                    <a:cubicBezTo>
                      <a:pt x="54" y="95"/>
                      <a:pt x="54" y="95"/>
                      <a:pt x="55" y="95"/>
                    </a:cubicBezTo>
                    <a:cubicBezTo>
                      <a:pt x="55" y="95"/>
                      <a:pt x="55" y="96"/>
                      <a:pt x="56" y="95"/>
                    </a:cubicBezTo>
                    <a:cubicBezTo>
                      <a:pt x="56" y="96"/>
                      <a:pt x="55" y="95"/>
                      <a:pt x="55" y="95"/>
                    </a:cubicBezTo>
                    <a:cubicBezTo>
                      <a:pt x="54" y="95"/>
                      <a:pt x="54" y="96"/>
                      <a:pt x="54" y="96"/>
                    </a:cubicBezTo>
                    <a:cubicBezTo>
                      <a:pt x="54" y="96"/>
                      <a:pt x="54" y="96"/>
                      <a:pt x="54" y="96"/>
                    </a:cubicBezTo>
                    <a:cubicBezTo>
                      <a:pt x="53" y="95"/>
                      <a:pt x="53" y="95"/>
                      <a:pt x="53" y="96"/>
                    </a:cubicBezTo>
                    <a:cubicBezTo>
                      <a:pt x="53" y="96"/>
                      <a:pt x="53" y="96"/>
                      <a:pt x="53" y="96"/>
                    </a:cubicBezTo>
                    <a:cubicBezTo>
                      <a:pt x="53" y="96"/>
                      <a:pt x="52" y="96"/>
                      <a:pt x="53" y="97"/>
                    </a:cubicBezTo>
                    <a:cubicBezTo>
                      <a:pt x="53" y="97"/>
                      <a:pt x="54" y="97"/>
                      <a:pt x="54" y="97"/>
                    </a:cubicBezTo>
                    <a:cubicBezTo>
                      <a:pt x="54" y="97"/>
                      <a:pt x="53" y="97"/>
                      <a:pt x="53" y="97"/>
                    </a:cubicBezTo>
                    <a:cubicBezTo>
                      <a:pt x="53" y="97"/>
                      <a:pt x="53" y="97"/>
                      <a:pt x="53" y="97"/>
                    </a:cubicBezTo>
                    <a:cubicBezTo>
                      <a:pt x="53" y="97"/>
                      <a:pt x="53" y="97"/>
                      <a:pt x="53" y="97"/>
                    </a:cubicBezTo>
                    <a:cubicBezTo>
                      <a:pt x="53" y="97"/>
                      <a:pt x="53" y="97"/>
                      <a:pt x="53" y="97"/>
                    </a:cubicBezTo>
                    <a:cubicBezTo>
                      <a:pt x="54" y="98"/>
                      <a:pt x="55" y="97"/>
                      <a:pt x="56" y="96"/>
                    </a:cubicBezTo>
                    <a:cubicBezTo>
                      <a:pt x="56" y="96"/>
                      <a:pt x="57" y="96"/>
                      <a:pt x="57" y="95"/>
                    </a:cubicBezTo>
                    <a:cubicBezTo>
                      <a:pt x="57" y="95"/>
                      <a:pt x="57" y="95"/>
                      <a:pt x="57" y="95"/>
                    </a:cubicBezTo>
                    <a:cubicBezTo>
                      <a:pt x="57" y="95"/>
                      <a:pt x="58" y="95"/>
                      <a:pt x="58" y="95"/>
                    </a:cubicBezTo>
                    <a:cubicBezTo>
                      <a:pt x="58" y="94"/>
                      <a:pt x="59" y="94"/>
                      <a:pt x="59" y="94"/>
                    </a:cubicBezTo>
                    <a:cubicBezTo>
                      <a:pt x="59" y="94"/>
                      <a:pt x="59" y="94"/>
                      <a:pt x="60" y="94"/>
                    </a:cubicBezTo>
                    <a:cubicBezTo>
                      <a:pt x="60" y="93"/>
                      <a:pt x="61" y="93"/>
                      <a:pt x="62" y="93"/>
                    </a:cubicBezTo>
                    <a:cubicBezTo>
                      <a:pt x="62" y="93"/>
                      <a:pt x="61" y="93"/>
                      <a:pt x="61" y="93"/>
                    </a:cubicBezTo>
                    <a:cubicBezTo>
                      <a:pt x="61" y="94"/>
                      <a:pt x="62" y="93"/>
                      <a:pt x="63" y="93"/>
                    </a:cubicBezTo>
                    <a:cubicBezTo>
                      <a:pt x="62" y="94"/>
                      <a:pt x="62" y="93"/>
                      <a:pt x="61" y="93"/>
                    </a:cubicBezTo>
                    <a:cubicBezTo>
                      <a:pt x="61" y="93"/>
                      <a:pt x="61" y="93"/>
                      <a:pt x="60" y="94"/>
                    </a:cubicBezTo>
                    <a:cubicBezTo>
                      <a:pt x="60" y="94"/>
                      <a:pt x="60" y="94"/>
                      <a:pt x="60" y="94"/>
                    </a:cubicBezTo>
                    <a:cubicBezTo>
                      <a:pt x="60" y="94"/>
                      <a:pt x="60" y="94"/>
                      <a:pt x="61" y="94"/>
                    </a:cubicBezTo>
                    <a:cubicBezTo>
                      <a:pt x="61" y="94"/>
                      <a:pt x="61" y="94"/>
                      <a:pt x="62" y="94"/>
                    </a:cubicBezTo>
                    <a:cubicBezTo>
                      <a:pt x="61" y="94"/>
                      <a:pt x="61" y="94"/>
                      <a:pt x="61" y="94"/>
                    </a:cubicBezTo>
                    <a:cubicBezTo>
                      <a:pt x="60" y="94"/>
                      <a:pt x="60" y="94"/>
                      <a:pt x="60" y="94"/>
                    </a:cubicBezTo>
                    <a:cubicBezTo>
                      <a:pt x="60" y="94"/>
                      <a:pt x="59" y="94"/>
                      <a:pt x="59" y="94"/>
                    </a:cubicBezTo>
                    <a:cubicBezTo>
                      <a:pt x="59" y="94"/>
                      <a:pt x="59" y="94"/>
                      <a:pt x="58" y="95"/>
                    </a:cubicBezTo>
                    <a:cubicBezTo>
                      <a:pt x="58" y="95"/>
                      <a:pt x="58" y="95"/>
                      <a:pt x="58" y="95"/>
                    </a:cubicBezTo>
                    <a:cubicBezTo>
                      <a:pt x="57" y="95"/>
                      <a:pt x="57" y="96"/>
                      <a:pt x="57" y="96"/>
                    </a:cubicBezTo>
                    <a:cubicBezTo>
                      <a:pt x="57" y="96"/>
                      <a:pt x="56" y="96"/>
                      <a:pt x="56" y="96"/>
                    </a:cubicBezTo>
                    <a:cubicBezTo>
                      <a:pt x="56" y="96"/>
                      <a:pt x="56" y="96"/>
                      <a:pt x="55" y="96"/>
                    </a:cubicBezTo>
                    <a:cubicBezTo>
                      <a:pt x="55" y="97"/>
                      <a:pt x="55" y="97"/>
                      <a:pt x="55" y="97"/>
                    </a:cubicBezTo>
                    <a:cubicBezTo>
                      <a:pt x="55" y="97"/>
                      <a:pt x="54" y="97"/>
                      <a:pt x="54" y="97"/>
                    </a:cubicBezTo>
                    <a:cubicBezTo>
                      <a:pt x="54" y="97"/>
                      <a:pt x="54" y="97"/>
                      <a:pt x="53" y="98"/>
                    </a:cubicBezTo>
                    <a:cubicBezTo>
                      <a:pt x="54" y="98"/>
                      <a:pt x="54" y="98"/>
                      <a:pt x="54" y="98"/>
                    </a:cubicBezTo>
                    <a:cubicBezTo>
                      <a:pt x="54" y="98"/>
                      <a:pt x="53" y="98"/>
                      <a:pt x="54" y="98"/>
                    </a:cubicBezTo>
                    <a:cubicBezTo>
                      <a:pt x="54" y="98"/>
                      <a:pt x="54" y="98"/>
                      <a:pt x="55" y="98"/>
                    </a:cubicBezTo>
                    <a:cubicBezTo>
                      <a:pt x="54" y="98"/>
                      <a:pt x="54" y="98"/>
                      <a:pt x="54" y="98"/>
                    </a:cubicBezTo>
                    <a:cubicBezTo>
                      <a:pt x="54" y="99"/>
                      <a:pt x="54" y="98"/>
                      <a:pt x="55" y="98"/>
                    </a:cubicBezTo>
                    <a:cubicBezTo>
                      <a:pt x="55" y="98"/>
                      <a:pt x="55" y="98"/>
                      <a:pt x="55" y="98"/>
                    </a:cubicBezTo>
                    <a:cubicBezTo>
                      <a:pt x="55" y="98"/>
                      <a:pt x="55" y="98"/>
                      <a:pt x="55" y="98"/>
                    </a:cubicBezTo>
                    <a:cubicBezTo>
                      <a:pt x="55" y="98"/>
                      <a:pt x="55" y="98"/>
                      <a:pt x="55" y="98"/>
                    </a:cubicBezTo>
                    <a:cubicBezTo>
                      <a:pt x="55" y="98"/>
                      <a:pt x="56" y="98"/>
                      <a:pt x="56" y="98"/>
                    </a:cubicBezTo>
                    <a:cubicBezTo>
                      <a:pt x="56" y="98"/>
                      <a:pt x="56" y="99"/>
                      <a:pt x="56" y="98"/>
                    </a:cubicBezTo>
                    <a:cubicBezTo>
                      <a:pt x="56" y="98"/>
                      <a:pt x="57" y="98"/>
                      <a:pt x="57" y="98"/>
                    </a:cubicBezTo>
                    <a:cubicBezTo>
                      <a:pt x="57" y="98"/>
                      <a:pt x="57" y="98"/>
                      <a:pt x="57" y="98"/>
                    </a:cubicBezTo>
                    <a:cubicBezTo>
                      <a:pt x="57" y="98"/>
                      <a:pt x="58" y="98"/>
                      <a:pt x="58" y="98"/>
                    </a:cubicBezTo>
                    <a:cubicBezTo>
                      <a:pt x="58" y="98"/>
                      <a:pt x="58" y="98"/>
                      <a:pt x="58" y="98"/>
                    </a:cubicBezTo>
                    <a:cubicBezTo>
                      <a:pt x="58" y="98"/>
                      <a:pt x="57" y="98"/>
                      <a:pt x="57" y="98"/>
                    </a:cubicBezTo>
                    <a:cubicBezTo>
                      <a:pt x="57" y="98"/>
                      <a:pt x="57" y="98"/>
                      <a:pt x="57" y="98"/>
                    </a:cubicBezTo>
                    <a:cubicBezTo>
                      <a:pt x="57" y="98"/>
                      <a:pt x="56" y="98"/>
                      <a:pt x="56" y="99"/>
                    </a:cubicBezTo>
                    <a:cubicBezTo>
                      <a:pt x="56" y="98"/>
                      <a:pt x="56" y="98"/>
                      <a:pt x="56" y="98"/>
                    </a:cubicBezTo>
                    <a:cubicBezTo>
                      <a:pt x="55" y="98"/>
                      <a:pt x="55" y="98"/>
                      <a:pt x="55" y="98"/>
                    </a:cubicBezTo>
                    <a:cubicBezTo>
                      <a:pt x="55" y="98"/>
                      <a:pt x="54" y="98"/>
                      <a:pt x="54" y="99"/>
                    </a:cubicBezTo>
                    <a:cubicBezTo>
                      <a:pt x="54" y="99"/>
                      <a:pt x="54" y="99"/>
                      <a:pt x="54" y="99"/>
                    </a:cubicBezTo>
                    <a:cubicBezTo>
                      <a:pt x="54" y="99"/>
                      <a:pt x="54" y="99"/>
                      <a:pt x="55" y="99"/>
                    </a:cubicBezTo>
                    <a:cubicBezTo>
                      <a:pt x="55" y="99"/>
                      <a:pt x="54" y="99"/>
                      <a:pt x="54" y="99"/>
                    </a:cubicBezTo>
                    <a:cubicBezTo>
                      <a:pt x="54" y="99"/>
                      <a:pt x="54" y="99"/>
                      <a:pt x="55" y="99"/>
                    </a:cubicBezTo>
                    <a:cubicBezTo>
                      <a:pt x="55" y="99"/>
                      <a:pt x="55" y="99"/>
                      <a:pt x="55" y="99"/>
                    </a:cubicBezTo>
                    <a:cubicBezTo>
                      <a:pt x="55" y="99"/>
                      <a:pt x="55" y="99"/>
                      <a:pt x="55" y="99"/>
                    </a:cubicBezTo>
                    <a:cubicBezTo>
                      <a:pt x="55" y="99"/>
                      <a:pt x="55" y="99"/>
                      <a:pt x="55" y="100"/>
                    </a:cubicBezTo>
                    <a:cubicBezTo>
                      <a:pt x="55" y="100"/>
                      <a:pt x="55" y="99"/>
                      <a:pt x="56" y="99"/>
                    </a:cubicBezTo>
                    <a:cubicBezTo>
                      <a:pt x="55" y="100"/>
                      <a:pt x="55" y="100"/>
                      <a:pt x="55" y="100"/>
                    </a:cubicBezTo>
                    <a:cubicBezTo>
                      <a:pt x="55" y="100"/>
                      <a:pt x="55" y="100"/>
                      <a:pt x="55" y="100"/>
                    </a:cubicBezTo>
                    <a:cubicBezTo>
                      <a:pt x="55" y="100"/>
                      <a:pt x="55" y="100"/>
                      <a:pt x="55" y="100"/>
                    </a:cubicBezTo>
                    <a:cubicBezTo>
                      <a:pt x="55" y="100"/>
                      <a:pt x="56" y="100"/>
                      <a:pt x="56" y="99"/>
                    </a:cubicBezTo>
                    <a:cubicBezTo>
                      <a:pt x="56" y="100"/>
                      <a:pt x="56" y="100"/>
                      <a:pt x="56" y="100"/>
                    </a:cubicBezTo>
                    <a:cubicBezTo>
                      <a:pt x="56" y="100"/>
                      <a:pt x="56" y="100"/>
                      <a:pt x="56" y="100"/>
                    </a:cubicBezTo>
                    <a:cubicBezTo>
                      <a:pt x="56" y="100"/>
                      <a:pt x="56" y="100"/>
                      <a:pt x="56" y="100"/>
                    </a:cubicBezTo>
                    <a:cubicBezTo>
                      <a:pt x="56" y="100"/>
                      <a:pt x="56" y="100"/>
                      <a:pt x="56" y="100"/>
                    </a:cubicBezTo>
                    <a:cubicBezTo>
                      <a:pt x="56" y="100"/>
                      <a:pt x="56" y="100"/>
                      <a:pt x="56" y="100"/>
                    </a:cubicBezTo>
                    <a:cubicBezTo>
                      <a:pt x="57" y="100"/>
                      <a:pt x="57" y="100"/>
                      <a:pt x="57" y="100"/>
                    </a:cubicBezTo>
                    <a:cubicBezTo>
                      <a:pt x="57" y="100"/>
                      <a:pt x="57" y="99"/>
                      <a:pt x="57" y="99"/>
                    </a:cubicBezTo>
                    <a:cubicBezTo>
                      <a:pt x="57" y="99"/>
                      <a:pt x="57" y="99"/>
                      <a:pt x="57" y="99"/>
                    </a:cubicBezTo>
                    <a:cubicBezTo>
                      <a:pt x="58" y="99"/>
                      <a:pt x="58" y="99"/>
                      <a:pt x="59" y="99"/>
                    </a:cubicBezTo>
                    <a:cubicBezTo>
                      <a:pt x="59" y="99"/>
                      <a:pt x="60" y="99"/>
                      <a:pt x="60" y="99"/>
                    </a:cubicBezTo>
                    <a:cubicBezTo>
                      <a:pt x="60" y="99"/>
                      <a:pt x="60" y="99"/>
                      <a:pt x="61" y="99"/>
                    </a:cubicBezTo>
                    <a:cubicBezTo>
                      <a:pt x="61" y="99"/>
                      <a:pt x="61" y="99"/>
                      <a:pt x="61" y="99"/>
                    </a:cubicBezTo>
                    <a:cubicBezTo>
                      <a:pt x="61" y="99"/>
                      <a:pt x="60" y="99"/>
                      <a:pt x="60" y="99"/>
                    </a:cubicBezTo>
                    <a:cubicBezTo>
                      <a:pt x="59" y="99"/>
                      <a:pt x="59" y="99"/>
                      <a:pt x="58" y="99"/>
                    </a:cubicBezTo>
                    <a:cubicBezTo>
                      <a:pt x="58" y="99"/>
                      <a:pt x="58" y="99"/>
                      <a:pt x="58" y="100"/>
                    </a:cubicBezTo>
                    <a:cubicBezTo>
                      <a:pt x="57" y="100"/>
                      <a:pt x="57" y="100"/>
                      <a:pt x="57" y="100"/>
                    </a:cubicBezTo>
                    <a:cubicBezTo>
                      <a:pt x="57" y="100"/>
                      <a:pt x="57" y="100"/>
                      <a:pt x="57" y="100"/>
                    </a:cubicBezTo>
                    <a:cubicBezTo>
                      <a:pt x="57" y="100"/>
                      <a:pt x="57" y="100"/>
                      <a:pt x="57" y="100"/>
                    </a:cubicBezTo>
                    <a:cubicBezTo>
                      <a:pt x="57" y="100"/>
                      <a:pt x="56" y="100"/>
                      <a:pt x="56" y="101"/>
                    </a:cubicBezTo>
                    <a:cubicBezTo>
                      <a:pt x="56" y="101"/>
                      <a:pt x="56" y="101"/>
                      <a:pt x="56" y="102"/>
                    </a:cubicBezTo>
                    <a:cubicBezTo>
                      <a:pt x="56" y="101"/>
                      <a:pt x="56" y="101"/>
                      <a:pt x="56" y="101"/>
                    </a:cubicBezTo>
                    <a:cubicBezTo>
                      <a:pt x="56" y="101"/>
                      <a:pt x="56" y="101"/>
                      <a:pt x="56" y="101"/>
                    </a:cubicBezTo>
                    <a:cubicBezTo>
                      <a:pt x="56" y="101"/>
                      <a:pt x="56" y="101"/>
                      <a:pt x="57" y="101"/>
                    </a:cubicBezTo>
                    <a:cubicBezTo>
                      <a:pt x="57" y="101"/>
                      <a:pt x="56" y="101"/>
                      <a:pt x="56" y="101"/>
                    </a:cubicBezTo>
                    <a:cubicBezTo>
                      <a:pt x="57" y="102"/>
                      <a:pt x="57" y="101"/>
                      <a:pt x="57" y="101"/>
                    </a:cubicBezTo>
                    <a:cubicBezTo>
                      <a:pt x="57" y="101"/>
                      <a:pt x="57" y="101"/>
                      <a:pt x="57" y="102"/>
                    </a:cubicBezTo>
                    <a:cubicBezTo>
                      <a:pt x="57" y="102"/>
                      <a:pt x="57" y="102"/>
                      <a:pt x="56" y="102"/>
                    </a:cubicBezTo>
                    <a:cubicBezTo>
                      <a:pt x="57" y="102"/>
                      <a:pt x="57" y="102"/>
                      <a:pt x="57" y="102"/>
                    </a:cubicBezTo>
                    <a:cubicBezTo>
                      <a:pt x="57" y="103"/>
                      <a:pt x="57" y="102"/>
                      <a:pt x="57" y="103"/>
                    </a:cubicBezTo>
                    <a:cubicBezTo>
                      <a:pt x="57" y="103"/>
                      <a:pt x="57" y="103"/>
                      <a:pt x="57" y="103"/>
                    </a:cubicBezTo>
                    <a:cubicBezTo>
                      <a:pt x="57" y="103"/>
                      <a:pt x="57" y="103"/>
                      <a:pt x="57" y="103"/>
                    </a:cubicBezTo>
                    <a:cubicBezTo>
                      <a:pt x="57" y="103"/>
                      <a:pt x="57" y="103"/>
                      <a:pt x="57" y="103"/>
                    </a:cubicBezTo>
                    <a:cubicBezTo>
                      <a:pt x="57" y="103"/>
                      <a:pt x="57" y="103"/>
                      <a:pt x="57" y="103"/>
                    </a:cubicBezTo>
                    <a:cubicBezTo>
                      <a:pt x="57" y="103"/>
                      <a:pt x="57" y="103"/>
                      <a:pt x="58" y="103"/>
                    </a:cubicBezTo>
                    <a:cubicBezTo>
                      <a:pt x="58" y="103"/>
                      <a:pt x="58" y="102"/>
                      <a:pt x="58" y="102"/>
                    </a:cubicBezTo>
                    <a:cubicBezTo>
                      <a:pt x="58" y="102"/>
                      <a:pt x="58" y="103"/>
                      <a:pt x="58" y="103"/>
                    </a:cubicBezTo>
                    <a:cubicBezTo>
                      <a:pt x="58" y="103"/>
                      <a:pt x="58" y="103"/>
                      <a:pt x="59" y="103"/>
                    </a:cubicBezTo>
                    <a:cubicBezTo>
                      <a:pt x="59" y="102"/>
                      <a:pt x="59" y="102"/>
                      <a:pt x="59" y="102"/>
                    </a:cubicBezTo>
                    <a:cubicBezTo>
                      <a:pt x="59" y="102"/>
                      <a:pt x="59" y="103"/>
                      <a:pt x="59" y="103"/>
                    </a:cubicBezTo>
                    <a:cubicBezTo>
                      <a:pt x="58" y="103"/>
                      <a:pt x="58" y="103"/>
                      <a:pt x="58" y="103"/>
                    </a:cubicBezTo>
                    <a:cubicBezTo>
                      <a:pt x="58" y="103"/>
                      <a:pt x="58" y="103"/>
                      <a:pt x="58" y="103"/>
                    </a:cubicBezTo>
                    <a:cubicBezTo>
                      <a:pt x="58" y="103"/>
                      <a:pt x="58" y="103"/>
                      <a:pt x="58" y="103"/>
                    </a:cubicBezTo>
                    <a:cubicBezTo>
                      <a:pt x="58" y="103"/>
                      <a:pt x="58" y="103"/>
                      <a:pt x="57" y="103"/>
                    </a:cubicBezTo>
                    <a:cubicBezTo>
                      <a:pt x="57" y="103"/>
                      <a:pt x="57" y="103"/>
                      <a:pt x="57" y="103"/>
                    </a:cubicBezTo>
                    <a:cubicBezTo>
                      <a:pt x="57" y="104"/>
                      <a:pt x="57" y="104"/>
                      <a:pt x="57" y="104"/>
                    </a:cubicBezTo>
                    <a:cubicBezTo>
                      <a:pt x="57" y="104"/>
                      <a:pt x="57" y="104"/>
                      <a:pt x="57" y="105"/>
                    </a:cubicBezTo>
                    <a:cubicBezTo>
                      <a:pt x="57" y="105"/>
                      <a:pt x="57" y="106"/>
                      <a:pt x="57" y="106"/>
                    </a:cubicBezTo>
                    <a:cubicBezTo>
                      <a:pt x="57" y="106"/>
                      <a:pt x="58" y="106"/>
                      <a:pt x="58" y="106"/>
                    </a:cubicBezTo>
                    <a:cubicBezTo>
                      <a:pt x="58" y="106"/>
                      <a:pt x="58" y="105"/>
                      <a:pt x="58" y="105"/>
                    </a:cubicBezTo>
                    <a:cubicBezTo>
                      <a:pt x="58" y="105"/>
                      <a:pt x="58" y="105"/>
                      <a:pt x="58" y="105"/>
                    </a:cubicBezTo>
                    <a:cubicBezTo>
                      <a:pt x="58" y="105"/>
                      <a:pt x="58" y="105"/>
                      <a:pt x="58" y="105"/>
                    </a:cubicBezTo>
                    <a:cubicBezTo>
                      <a:pt x="58" y="105"/>
                      <a:pt x="58" y="105"/>
                      <a:pt x="59" y="105"/>
                    </a:cubicBezTo>
                    <a:cubicBezTo>
                      <a:pt x="59" y="105"/>
                      <a:pt x="59" y="104"/>
                      <a:pt x="59" y="104"/>
                    </a:cubicBezTo>
                    <a:cubicBezTo>
                      <a:pt x="59" y="104"/>
                      <a:pt x="59" y="104"/>
                      <a:pt x="59" y="104"/>
                    </a:cubicBezTo>
                    <a:cubicBezTo>
                      <a:pt x="59" y="104"/>
                      <a:pt x="59" y="104"/>
                      <a:pt x="59" y="104"/>
                    </a:cubicBezTo>
                    <a:cubicBezTo>
                      <a:pt x="59" y="103"/>
                      <a:pt x="60" y="103"/>
                      <a:pt x="60" y="103"/>
                    </a:cubicBezTo>
                    <a:cubicBezTo>
                      <a:pt x="60" y="104"/>
                      <a:pt x="59" y="104"/>
                      <a:pt x="59" y="104"/>
                    </a:cubicBezTo>
                    <a:cubicBezTo>
                      <a:pt x="60" y="104"/>
                      <a:pt x="60" y="104"/>
                      <a:pt x="60" y="104"/>
                    </a:cubicBezTo>
                    <a:cubicBezTo>
                      <a:pt x="60" y="104"/>
                      <a:pt x="61" y="103"/>
                      <a:pt x="61" y="103"/>
                    </a:cubicBezTo>
                    <a:cubicBezTo>
                      <a:pt x="61" y="103"/>
                      <a:pt x="61" y="103"/>
                      <a:pt x="61" y="103"/>
                    </a:cubicBezTo>
                    <a:cubicBezTo>
                      <a:pt x="61" y="103"/>
                      <a:pt x="61" y="103"/>
                      <a:pt x="61" y="103"/>
                    </a:cubicBezTo>
                    <a:cubicBezTo>
                      <a:pt x="61" y="103"/>
                      <a:pt x="61" y="103"/>
                      <a:pt x="61" y="103"/>
                    </a:cubicBezTo>
                    <a:cubicBezTo>
                      <a:pt x="61" y="103"/>
                      <a:pt x="61" y="103"/>
                      <a:pt x="61" y="102"/>
                    </a:cubicBezTo>
                    <a:cubicBezTo>
                      <a:pt x="61" y="102"/>
                      <a:pt x="60" y="103"/>
                      <a:pt x="60" y="102"/>
                    </a:cubicBezTo>
                    <a:cubicBezTo>
                      <a:pt x="60" y="102"/>
                      <a:pt x="60" y="102"/>
                      <a:pt x="60" y="102"/>
                    </a:cubicBezTo>
                    <a:cubicBezTo>
                      <a:pt x="60" y="102"/>
                      <a:pt x="60" y="102"/>
                      <a:pt x="60" y="102"/>
                    </a:cubicBezTo>
                    <a:cubicBezTo>
                      <a:pt x="60" y="102"/>
                      <a:pt x="60" y="102"/>
                      <a:pt x="60" y="101"/>
                    </a:cubicBezTo>
                    <a:cubicBezTo>
                      <a:pt x="60" y="102"/>
                      <a:pt x="60" y="102"/>
                      <a:pt x="61" y="101"/>
                    </a:cubicBezTo>
                    <a:cubicBezTo>
                      <a:pt x="60" y="102"/>
                      <a:pt x="60" y="102"/>
                      <a:pt x="61" y="102"/>
                    </a:cubicBezTo>
                    <a:cubicBezTo>
                      <a:pt x="61" y="102"/>
                      <a:pt x="61" y="102"/>
                      <a:pt x="61" y="102"/>
                    </a:cubicBezTo>
                    <a:cubicBezTo>
                      <a:pt x="61" y="103"/>
                      <a:pt x="61" y="103"/>
                      <a:pt x="61" y="103"/>
                    </a:cubicBezTo>
                    <a:cubicBezTo>
                      <a:pt x="61" y="103"/>
                      <a:pt x="61" y="103"/>
                      <a:pt x="61" y="103"/>
                    </a:cubicBezTo>
                    <a:cubicBezTo>
                      <a:pt x="61" y="103"/>
                      <a:pt x="62" y="104"/>
                      <a:pt x="62" y="104"/>
                    </a:cubicBezTo>
                    <a:cubicBezTo>
                      <a:pt x="62" y="103"/>
                      <a:pt x="62" y="103"/>
                      <a:pt x="62" y="103"/>
                    </a:cubicBezTo>
                    <a:cubicBezTo>
                      <a:pt x="62" y="103"/>
                      <a:pt x="62" y="103"/>
                      <a:pt x="63" y="103"/>
                    </a:cubicBezTo>
                    <a:cubicBezTo>
                      <a:pt x="63" y="103"/>
                      <a:pt x="63" y="103"/>
                      <a:pt x="63" y="104"/>
                    </a:cubicBezTo>
                    <a:cubicBezTo>
                      <a:pt x="63" y="104"/>
                      <a:pt x="63" y="104"/>
                      <a:pt x="62" y="104"/>
                    </a:cubicBezTo>
                    <a:cubicBezTo>
                      <a:pt x="62" y="104"/>
                      <a:pt x="62" y="104"/>
                      <a:pt x="63" y="105"/>
                    </a:cubicBezTo>
                    <a:cubicBezTo>
                      <a:pt x="63" y="105"/>
                      <a:pt x="63" y="105"/>
                      <a:pt x="63" y="105"/>
                    </a:cubicBezTo>
                    <a:cubicBezTo>
                      <a:pt x="63" y="105"/>
                      <a:pt x="63" y="105"/>
                      <a:pt x="64" y="105"/>
                    </a:cubicBezTo>
                    <a:cubicBezTo>
                      <a:pt x="64" y="105"/>
                      <a:pt x="64" y="105"/>
                      <a:pt x="64" y="105"/>
                    </a:cubicBezTo>
                    <a:cubicBezTo>
                      <a:pt x="63" y="105"/>
                      <a:pt x="62" y="105"/>
                      <a:pt x="62" y="104"/>
                    </a:cubicBezTo>
                    <a:cubicBezTo>
                      <a:pt x="62" y="104"/>
                      <a:pt x="62" y="104"/>
                      <a:pt x="62" y="104"/>
                    </a:cubicBezTo>
                    <a:cubicBezTo>
                      <a:pt x="61" y="104"/>
                      <a:pt x="61" y="104"/>
                      <a:pt x="61" y="104"/>
                    </a:cubicBezTo>
                    <a:cubicBezTo>
                      <a:pt x="61" y="104"/>
                      <a:pt x="61" y="104"/>
                      <a:pt x="61" y="104"/>
                    </a:cubicBezTo>
                    <a:cubicBezTo>
                      <a:pt x="61" y="104"/>
                      <a:pt x="60" y="104"/>
                      <a:pt x="61" y="104"/>
                    </a:cubicBezTo>
                    <a:cubicBezTo>
                      <a:pt x="61" y="104"/>
                      <a:pt x="61" y="104"/>
                      <a:pt x="61" y="104"/>
                    </a:cubicBezTo>
                    <a:cubicBezTo>
                      <a:pt x="61" y="105"/>
                      <a:pt x="61" y="104"/>
                      <a:pt x="61" y="104"/>
                    </a:cubicBezTo>
                    <a:cubicBezTo>
                      <a:pt x="61" y="105"/>
                      <a:pt x="61" y="105"/>
                      <a:pt x="62" y="105"/>
                    </a:cubicBezTo>
                    <a:cubicBezTo>
                      <a:pt x="62" y="105"/>
                      <a:pt x="62" y="105"/>
                      <a:pt x="62" y="105"/>
                    </a:cubicBezTo>
                    <a:cubicBezTo>
                      <a:pt x="62" y="105"/>
                      <a:pt x="62" y="105"/>
                      <a:pt x="62" y="105"/>
                    </a:cubicBezTo>
                    <a:cubicBezTo>
                      <a:pt x="62" y="105"/>
                      <a:pt x="61" y="105"/>
                      <a:pt x="61" y="105"/>
                    </a:cubicBezTo>
                    <a:cubicBezTo>
                      <a:pt x="61" y="105"/>
                      <a:pt x="61" y="105"/>
                      <a:pt x="61" y="105"/>
                    </a:cubicBezTo>
                    <a:cubicBezTo>
                      <a:pt x="61" y="105"/>
                      <a:pt x="61" y="105"/>
                      <a:pt x="61" y="105"/>
                    </a:cubicBezTo>
                    <a:cubicBezTo>
                      <a:pt x="61" y="105"/>
                      <a:pt x="60" y="105"/>
                      <a:pt x="60" y="105"/>
                    </a:cubicBezTo>
                    <a:cubicBezTo>
                      <a:pt x="60" y="106"/>
                      <a:pt x="61" y="106"/>
                      <a:pt x="60" y="106"/>
                    </a:cubicBezTo>
                    <a:cubicBezTo>
                      <a:pt x="60" y="106"/>
                      <a:pt x="60" y="106"/>
                      <a:pt x="60" y="106"/>
                    </a:cubicBezTo>
                    <a:cubicBezTo>
                      <a:pt x="59" y="106"/>
                      <a:pt x="59" y="106"/>
                      <a:pt x="59" y="106"/>
                    </a:cubicBezTo>
                    <a:cubicBezTo>
                      <a:pt x="59" y="106"/>
                      <a:pt x="58" y="106"/>
                      <a:pt x="58" y="106"/>
                    </a:cubicBezTo>
                    <a:cubicBezTo>
                      <a:pt x="58" y="106"/>
                      <a:pt x="59" y="106"/>
                      <a:pt x="59" y="106"/>
                    </a:cubicBezTo>
                    <a:cubicBezTo>
                      <a:pt x="59" y="106"/>
                      <a:pt x="58" y="106"/>
                      <a:pt x="58" y="106"/>
                    </a:cubicBezTo>
                    <a:cubicBezTo>
                      <a:pt x="59" y="107"/>
                      <a:pt x="60" y="106"/>
                      <a:pt x="60" y="106"/>
                    </a:cubicBezTo>
                    <a:cubicBezTo>
                      <a:pt x="61" y="106"/>
                      <a:pt x="61" y="106"/>
                      <a:pt x="61" y="106"/>
                    </a:cubicBezTo>
                    <a:cubicBezTo>
                      <a:pt x="61" y="106"/>
                      <a:pt x="61" y="105"/>
                      <a:pt x="61" y="105"/>
                    </a:cubicBezTo>
                    <a:cubicBezTo>
                      <a:pt x="62" y="105"/>
                      <a:pt x="62" y="106"/>
                      <a:pt x="62" y="106"/>
                    </a:cubicBezTo>
                    <a:cubicBezTo>
                      <a:pt x="62" y="106"/>
                      <a:pt x="63" y="106"/>
                      <a:pt x="62" y="106"/>
                    </a:cubicBezTo>
                    <a:cubicBezTo>
                      <a:pt x="62" y="106"/>
                      <a:pt x="62" y="106"/>
                      <a:pt x="61" y="106"/>
                    </a:cubicBezTo>
                    <a:cubicBezTo>
                      <a:pt x="61" y="106"/>
                      <a:pt x="61" y="106"/>
                      <a:pt x="61" y="106"/>
                    </a:cubicBezTo>
                    <a:cubicBezTo>
                      <a:pt x="60" y="106"/>
                      <a:pt x="60" y="106"/>
                      <a:pt x="59" y="106"/>
                    </a:cubicBezTo>
                    <a:cubicBezTo>
                      <a:pt x="59" y="107"/>
                      <a:pt x="59" y="107"/>
                      <a:pt x="58" y="107"/>
                    </a:cubicBezTo>
                    <a:cubicBezTo>
                      <a:pt x="58" y="107"/>
                      <a:pt x="59" y="107"/>
                      <a:pt x="59" y="107"/>
                    </a:cubicBezTo>
                    <a:cubicBezTo>
                      <a:pt x="59" y="107"/>
                      <a:pt x="59" y="107"/>
                      <a:pt x="59" y="107"/>
                    </a:cubicBezTo>
                    <a:cubicBezTo>
                      <a:pt x="59" y="108"/>
                      <a:pt x="60" y="107"/>
                      <a:pt x="60" y="107"/>
                    </a:cubicBezTo>
                    <a:cubicBezTo>
                      <a:pt x="60" y="107"/>
                      <a:pt x="59" y="108"/>
                      <a:pt x="59" y="108"/>
                    </a:cubicBezTo>
                    <a:cubicBezTo>
                      <a:pt x="59" y="108"/>
                      <a:pt x="59" y="108"/>
                      <a:pt x="59" y="108"/>
                    </a:cubicBezTo>
                    <a:cubicBezTo>
                      <a:pt x="59" y="108"/>
                      <a:pt x="59" y="108"/>
                      <a:pt x="58" y="108"/>
                    </a:cubicBezTo>
                    <a:cubicBezTo>
                      <a:pt x="59" y="108"/>
                      <a:pt x="59" y="109"/>
                      <a:pt x="59" y="109"/>
                    </a:cubicBezTo>
                    <a:cubicBezTo>
                      <a:pt x="59" y="109"/>
                      <a:pt x="59" y="109"/>
                      <a:pt x="60" y="109"/>
                    </a:cubicBezTo>
                    <a:cubicBezTo>
                      <a:pt x="60" y="109"/>
                      <a:pt x="59" y="109"/>
                      <a:pt x="59" y="109"/>
                    </a:cubicBezTo>
                    <a:cubicBezTo>
                      <a:pt x="59" y="109"/>
                      <a:pt x="59" y="108"/>
                      <a:pt x="60" y="108"/>
                    </a:cubicBezTo>
                    <a:cubicBezTo>
                      <a:pt x="60" y="108"/>
                      <a:pt x="60" y="108"/>
                      <a:pt x="60" y="108"/>
                    </a:cubicBezTo>
                    <a:cubicBezTo>
                      <a:pt x="61" y="108"/>
                      <a:pt x="61" y="108"/>
                      <a:pt x="61" y="108"/>
                    </a:cubicBezTo>
                    <a:cubicBezTo>
                      <a:pt x="61" y="108"/>
                      <a:pt x="61" y="108"/>
                      <a:pt x="60" y="108"/>
                    </a:cubicBezTo>
                    <a:cubicBezTo>
                      <a:pt x="60" y="108"/>
                      <a:pt x="60" y="108"/>
                      <a:pt x="60" y="108"/>
                    </a:cubicBezTo>
                    <a:cubicBezTo>
                      <a:pt x="60" y="108"/>
                      <a:pt x="59" y="109"/>
                      <a:pt x="60" y="109"/>
                    </a:cubicBezTo>
                    <a:cubicBezTo>
                      <a:pt x="60" y="109"/>
                      <a:pt x="60" y="109"/>
                      <a:pt x="61" y="109"/>
                    </a:cubicBezTo>
                    <a:cubicBezTo>
                      <a:pt x="60" y="109"/>
                      <a:pt x="60" y="109"/>
                      <a:pt x="59" y="109"/>
                    </a:cubicBezTo>
                    <a:cubicBezTo>
                      <a:pt x="59" y="109"/>
                      <a:pt x="59" y="109"/>
                      <a:pt x="60" y="109"/>
                    </a:cubicBezTo>
                    <a:cubicBezTo>
                      <a:pt x="60" y="109"/>
                      <a:pt x="60" y="109"/>
                      <a:pt x="60" y="109"/>
                    </a:cubicBezTo>
                    <a:cubicBezTo>
                      <a:pt x="60" y="109"/>
                      <a:pt x="60" y="109"/>
                      <a:pt x="60" y="109"/>
                    </a:cubicBezTo>
                    <a:cubicBezTo>
                      <a:pt x="60" y="110"/>
                      <a:pt x="61" y="110"/>
                      <a:pt x="61" y="109"/>
                    </a:cubicBezTo>
                    <a:cubicBezTo>
                      <a:pt x="61" y="109"/>
                      <a:pt x="62" y="109"/>
                      <a:pt x="62" y="109"/>
                    </a:cubicBezTo>
                    <a:cubicBezTo>
                      <a:pt x="61" y="110"/>
                      <a:pt x="61" y="110"/>
                      <a:pt x="60" y="110"/>
                    </a:cubicBezTo>
                    <a:cubicBezTo>
                      <a:pt x="60" y="110"/>
                      <a:pt x="60" y="110"/>
                      <a:pt x="60" y="110"/>
                    </a:cubicBezTo>
                    <a:cubicBezTo>
                      <a:pt x="60" y="110"/>
                      <a:pt x="60" y="110"/>
                      <a:pt x="60" y="110"/>
                    </a:cubicBezTo>
                    <a:cubicBezTo>
                      <a:pt x="60" y="110"/>
                      <a:pt x="60" y="110"/>
                      <a:pt x="60" y="110"/>
                    </a:cubicBezTo>
                    <a:cubicBezTo>
                      <a:pt x="60" y="110"/>
                      <a:pt x="60" y="110"/>
                      <a:pt x="60" y="110"/>
                    </a:cubicBezTo>
                    <a:cubicBezTo>
                      <a:pt x="61" y="110"/>
                      <a:pt x="61" y="110"/>
                      <a:pt x="61" y="110"/>
                    </a:cubicBezTo>
                    <a:cubicBezTo>
                      <a:pt x="61" y="110"/>
                      <a:pt x="62" y="110"/>
                      <a:pt x="62" y="110"/>
                    </a:cubicBezTo>
                    <a:cubicBezTo>
                      <a:pt x="62" y="110"/>
                      <a:pt x="62" y="110"/>
                      <a:pt x="62" y="110"/>
                    </a:cubicBezTo>
                    <a:cubicBezTo>
                      <a:pt x="62" y="110"/>
                      <a:pt x="62" y="110"/>
                      <a:pt x="62" y="110"/>
                    </a:cubicBezTo>
                    <a:cubicBezTo>
                      <a:pt x="61" y="110"/>
                      <a:pt x="62" y="110"/>
                      <a:pt x="61" y="111"/>
                    </a:cubicBezTo>
                    <a:cubicBezTo>
                      <a:pt x="61" y="111"/>
                      <a:pt x="61" y="111"/>
                      <a:pt x="61" y="111"/>
                    </a:cubicBezTo>
                    <a:cubicBezTo>
                      <a:pt x="61" y="111"/>
                      <a:pt x="61" y="111"/>
                      <a:pt x="61" y="111"/>
                    </a:cubicBezTo>
                    <a:cubicBezTo>
                      <a:pt x="61" y="111"/>
                      <a:pt x="62" y="111"/>
                      <a:pt x="62" y="111"/>
                    </a:cubicBezTo>
                    <a:cubicBezTo>
                      <a:pt x="62" y="111"/>
                      <a:pt x="62" y="111"/>
                      <a:pt x="62" y="111"/>
                    </a:cubicBezTo>
                    <a:cubicBezTo>
                      <a:pt x="62" y="111"/>
                      <a:pt x="62" y="111"/>
                      <a:pt x="62" y="112"/>
                    </a:cubicBezTo>
                    <a:cubicBezTo>
                      <a:pt x="62" y="112"/>
                      <a:pt x="62" y="112"/>
                      <a:pt x="62" y="112"/>
                    </a:cubicBezTo>
                    <a:cubicBezTo>
                      <a:pt x="62" y="112"/>
                      <a:pt x="62" y="112"/>
                      <a:pt x="62" y="112"/>
                    </a:cubicBezTo>
                    <a:cubicBezTo>
                      <a:pt x="62" y="111"/>
                      <a:pt x="62" y="111"/>
                      <a:pt x="62" y="111"/>
                    </a:cubicBezTo>
                    <a:cubicBezTo>
                      <a:pt x="63" y="111"/>
                      <a:pt x="63" y="111"/>
                      <a:pt x="63" y="111"/>
                    </a:cubicBezTo>
                    <a:cubicBezTo>
                      <a:pt x="63" y="111"/>
                      <a:pt x="63" y="111"/>
                      <a:pt x="62" y="111"/>
                    </a:cubicBezTo>
                    <a:cubicBezTo>
                      <a:pt x="62" y="111"/>
                      <a:pt x="62" y="112"/>
                      <a:pt x="62" y="112"/>
                    </a:cubicBezTo>
                    <a:cubicBezTo>
                      <a:pt x="62" y="112"/>
                      <a:pt x="62" y="112"/>
                      <a:pt x="62" y="112"/>
                    </a:cubicBezTo>
                    <a:cubicBezTo>
                      <a:pt x="62" y="113"/>
                      <a:pt x="62" y="112"/>
                      <a:pt x="62" y="112"/>
                    </a:cubicBezTo>
                    <a:cubicBezTo>
                      <a:pt x="62" y="112"/>
                      <a:pt x="62" y="112"/>
                      <a:pt x="63" y="112"/>
                    </a:cubicBezTo>
                    <a:cubicBezTo>
                      <a:pt x="63" y="112"/>
                      <a:pt x="63" y="112"/>
                      <a:pt x="63" y="112"/>
                    </a:cubicBezTo>
                    <a:cubicBezTo>
                      <a:pt x="63" y="112"/>
                      <a:pt x="63" y="112"/>
                      <a:pt x="62" y="112"/>
                    </a:cubicBezTo>
                    <a:cubicBezTo>
                      <a:pt x="62" y="112"/>
                      <a:pt x="62" y="112"/>
                      <a:pt x="62" y="112"/>
                    </a:cubicBezTo>
                    <a:cubicBezTo>
                      <a:pt x="62" y="112"/>
                      <a:pt x="62" y="113"/>
                      <a:pt x="62" y="113"/>
                    </a:cubicBezTo>
                    <a:cubicBezTo>
                      <a:pt x="62" y="113"/>
                      <a:pt x="62" y="113"/>
                      <a:pt x="62" y="113"/>
                    </a:cubicBezTo>
                    <a:cubicBezTo>
                      <a:pt x="62" y="114"/>
                      <a:pt x="63" y="114"/>
                      <a:pt x="63" y="114"/>
                    </a:cubicBezTo>
                    <a:cubicBezTo>
                      <a:pt x="63" y="114"/>
                      <a:pt x="64" y="114"/>
                      <a:pt x="64" y="114"/>
                    </a:cubicBezTo>
                    <a:cubicBezTo>
                      <a:pt x="64" y="114"/>
                      <a:pt x="64" y="114"/>
                      <a:pt x="64" y="114"/>
                    </a:cubicBezTo>
                    <a:cubicBezTo>
                      <a:pt x="64" y="114"/>
                      <a:pt x="64" y="114"/>
                      <a:pt x="65" y="114"/>
                    </a:cubicBezTo>
                    <a:cubicBezTo>
                      <a:pt x="64" y="114"/>
                      <a:pt x="64" y="114"/>
                      <a:pt x="64" y="114"/>
                    </a:cubicBezTo>
                    <a:cubicBezTo>
                      <a:pt x="64" y="115"/>
                      <a:pt x="64" y="115"/>
                      <a:pt x="64" y="115"/>
                    </a:cubicBezTo>
                    <a:cubicBezTo>
                      <a:pt x="64" y="115"/>
                      <a:pt x="64" y="115"/>
                      <a:pt x="64" y="114"/>
                    </a:cubicBezTo>
                    <a:cubicBezTo>
                      <a:pt x="64" y="115"/>
                      <a:pt x="64" y="115"/>
                      <a:pt x="64" y="115"/>
                    </a:cubicBezTo>
                    <a:cubicBezTo>
                      <a:pt x="64" y="115"/>
                      <a:pt x="64" y="115"/>
                      <a:pt x="64" y="115"/>
                    </a:cubicBezTo>
                    <a:cubicBezTo>
                      <a:pt x="63" y="115"/>
                      <a:pt x="64" y="115"/>
                      <a:pt x="64" y="115"/>
                    </a:cubicBezTo>
                    <a:cubicBezTo>
                      <a:pt x="64" y="115"/>
                      <a:pt x="64" y="115"/>
                      <a:pt x="63" y="115"/>
                    </a:cubicBezTo>
                    <a:cubicBezTo>
                      <a:pt x="64" y="115"/>
                      <a:pt x="64" y="115"/>
                      <a:pt x="64" y="115"/>
                    </a:cubicBezTo>
                    <a:cubicBezTo>
                      <a:pt x="64" y="115"/>
                      <a:pt x="64" y="115"/>
                      <a:pt x="64" y="115"/>
                    </a:cubicBezTo>
                    <a:cubicBezTo>
                      <a:pt x="64" y="115"/>
                      <a:pt x="65" y="115"/>
                      <a:pt x="65" y="115"/>
                    </a:cubicBezTo>
                    <a:cubicBezTo>
                      <a:pt x="65" y="115"/>
                      <a:pt x="65" y="115"/>
                      <a:pt x="65" y="114"/>
                    </a:cubicBezTo>
                    <a:cubicBezTo>
                      <a:pt x="65" y="115"/>
                      <a:pt x="65" y="115"/>
                      <a:pt x="65" y="115"/>
                    </a:cubicBezTo>
                    <a:cubicBezTo>
                      <a:pt x="65" y="115"/>
                      <a:pt x="66" y="115"/>
                      <a:pt x="66" y="115"/>
                    </a:cubicBezTo>
                    <a:cubicBezTo>
                      <a:pt x="66" y="115"/>
                      <a:pt x="65" y="115"/>
                      <a:pt x="65" y="115"/>
                    </a:cubicBezTo>
                    <a:cubicBezTo>
                      <a:pt x="65" y="115"/>
                      <a:pt x="65" y="115"/>
                      <a:pt x="65" y="115"/>
                    </a:cubicBezTo>
                    <a:cubicBezTo>
                      <a:pt x="64" y="116"/>
                      <a:pt x="64" y="116"/>
                      <a:pt x="64" y="116"/>
                    </a:cubicBezTo>
                    <a:cubicBezTo>
                      <a:pt x="64" y="116"/>
                      <a:pt x="65" y="116"/>
                      <a:pt x="65" y="116"/>
                    </a:cubicBezTo>
                    <a:cubicBezTo>
                      <a:pt x="65" y="116"/>
                      <a:pt x="65" y="116"/>
                      <a:pt x="64" y="116"/>
                    </a:cubicBezTo>
                    <a:cubicBezTo>
                      <a:pt x="65" y="116"/>
                      <a:pt x="65" y="115"/>
                      <a:pt x="66" y="115"/>
                    </a:cubicBezTo>
                    <a:cubicBezTo>
                      <a:pt x="66" y="116"/>
                      <a:pt x="65" y="116"/>
                      <a:pt x="65" y="116"/>
                    </a:cubicBezTo>
                    <a:cubicBezTo>
                      <a:pt x="65" y="116"/>
                      <a:pt x="65" y="116"/>
                      <a:pt x="65" y="117"/>
                    </a:cubicBezTo>
                    <a:cubicBezTo>
                      <a:pt x="65" y="117"/>
                      <a:pt x="66" y="116"/>
                      <a:pt x="66" y="116"/>
                    </a:cubicBezTo>
                    <a:cubicBezTo>
                      <a:pt x="66" y="117"/>
                      <a:pt x="65" y="117"/>
                      <a:pt x="65" y="117"/>
                    </a:cubicBezTo>
                    <a:cubicBezTo>
                      <a:pt x="65" y="117"/>
                      <a:pt x="66" y="117"/>
                      <a:pt x="66" y="117"/>
                    </a:cubicBezTo>
                    <a:cubicBezTo>
                      <a:pt x="66" y="117"/>
                      <a:pt x="66" y="117"/>
                      <a:pt x="65" y="117"/>
                    </a:cubicBezTo>
                    <a:cubicBezTo>
                      <a:pt x="65" y="117"/>
                      <a:pt x="65" y="117"/>
                      <a:pt x="65" y="117"/>
                    </a:cubicBezTo>
                    <a:cubicBezTo>
                      <a:pt x="66" y="117"/>
                      <a:pt x="66" y="118"/>
                      <a:pt x="67" y="117"/>
                    </a:cubicBezTo>
                    <a:cubicBezTo>
                      <a:pt x="67" y="117"/>
                      <a:pt x="67" y="117"/>
                      <a:pt x="67" y="117"/>
                    </a:cubicBezTo>
                    <a:cubicBezTo>
                      <a:pt x="67" y="117"/>
                      <a:pt x="67" y="117"/>
                      <a:pt x="67" y="117"/>
                    </a:cubicBezTo>
                    <a:cubicBezTo>
                      <a:pt x="67" y="117"/>
                      <a:pt x="67" y="118"/>
                      <a:pt x="66" y="118"/>
                    </a:cubicBezTo>
                    <a:cubicBezTo>
                      <a:pt x="66" y="118"/>
                      <a:pt x="66" y="118"/>
                      <a:pt x="65" y="118"/>
                    </a:cubicBezTo>
                    <a:cubicBezTo>
                      <a:pt x="66" y="118"/>
                      <a:pt x="66" y="118"/>
                      <a:pt x="66" y="118"/>
                    </a:cubicBezTo>
                    <a:cubicBezTo>
                      <a:pt x="67" y="118"/>
                      <a:pt x="67" y="118"/>
                      <a:pt x="67" y="118"/>
                    </a:cubicBezTo>
                    <a:cubicBezTo>
                      <a:pt x="67" y="118"/>
                      <a:pt x="67" y="118"/>
                      <a:pt x="67" y="118"/>
                    </a:cubicBezTo>
                    <a:cubicBezTo>
                      <a:pt x="67" y="118"/>
                      <a:pt x="66" y="118"/>
                      <a:pt x="66" y="119"/>
                    </a:cubicBezTo>
                    <a:cubicBezTo>
                      <a:pt x="66" y="119"/>
                      <a:pt x="67" y="119"/>
                      <a:pt x="67" y="119"/>
                    </a:cubicBezTo>
                    <a:cubicBezTo>
                      <a:pt x="67" y="119"/>
                      <a:pt x="67" y="119"/>
                      <a:pt x="67" y="119"/>
                    </a:cubicBezTo>
                    <a:cubicBezTo>
                      <a:pt x="68" y="119"/>
                      <a:pt x="68" y="118"/>
                      <a:pt x="68" y="118"/>
                    </a:cubicBezTo>
                    <a:cubicBezTo>
                      <a:pt x="68" y="118"/>
                      <a:pt x="68" y="118"/>
                      <a:pt x="68" y="118"/>
                    </a:cubicBezTo>
                    <a:cubicBezTo>
                      <a:pt x="68" y="118"/>
                      <a:pt x="68" y="119"/>
                      <a:pt x="68" y="119"/>
                    </a:cubicBezTo>
                    <a:cubicBezTo>
                      <a:pt x="68" y="119"/>
                      <a:pt x="68" y="119"/>
                      <a:pt x="68" y="119"/>
                    </a:cubicBezTo>
                    <a:cubicBezTo>
                      <a:pt x="68" y="119"/>
                      <a:pt x="68" y="119"/>
                      <a:pt x="69" y="119"/>
                    </a:cubicBezTo>
                    <a:cubicBezTo>
                      <a:pt x="69" y="119"/>
                      <a:pt x="68" y="119"/>
                      <a:pt x="68" y="119"/>
                    </a:cubicBezTo>
                    <a:cubicBezTo>
                      <a:pt x="68" y="119"/>
                      <a:pt x="68" y="119"/>
                      <a:pt x="68" y="120"/>
                    </a:cubicBezTo>
                    <a:cubicBezTo>
                      <a:pt x="67" y="120"/>
                      <a:pt x="67" y="119"/>
                      <a:pt x="67" y="120"/>
                    </a:cubicBezTo>
                    <a:cubicBezTo>
                      <a:pt x="67" y="120"/>
                      <a:pt x="68" y="120"/>
                      <a:pt x="68" y="120"/>
                    </a:cubicBezTo>
                    <a:cubicBezTo>
                      <a:pt x="68" y="120"/>
                      <a:pt x="69" y="120"/>
                      <a:pt x="69" y="120"/>
                    </a:cubicBezTo>
                    <a:cubicBezTo>
                      <a:pt x="69" y="120"/>
                      <a:pt x="68" y="120"/>
                      <a:pt x="68" y="120"/>
                    </a:cubicBezTo>
                    <a:cubicBezTo>
                      <a:pt x="68" y="120"/>
                      <a:pt x="68" y="120"/>
                      <a:pt x="67" y="120"/>
                    </a:cubicBezTo>
                    <a:cubicBezTo>
                      <a:pt x="68" y="120"/>
                      <a:pt x="68" y="120"/>
                      <a:pt x="68" y="120"/>
                    </a:cubicBezTo>
                    <a:cubicBezTo>
                      <a:pt x="69" y="120"/>
                      <a:pt x="69" y="120"/>
                      <a:pt x="69" y="120"/>
                    </a:cubicBezTo>
                    <a:cubicBezTo>
                      <a:pt x="69" y="120"/>
                      <a:pt x="70" y="120"/>
                      <a:pt x="70" y="120"/>
                    </a:cubicBezTo>
                    <a:cubicBezTo>
                      <a:pt x="70" y="120"/>
                      <a:pt x="69" y="120"/>
                      <a:pt x="69" y="120"/>
                    </a:cubicBezTo>
                    <a:cubicBezTo>
                      <a:pt x="69" y="120"/>
                      <a:pt x="69" y="120"/>
                      <a:pt x="69" y="120"/>
                    </a:cubicBezTo>
                    <a:cubicBezTo>
                      <a:pt x="69" y="120"/>
                      <a:pt x="70" y="120"/>
                      <a:pt x="70" y="120"/>
                    </a:cubicBezTo>
                    <a:cubicBezTo>
                      <a:pt x="70" y="120"/>
                      <a:pt x="70" y="120"/>
                      <a:pt x="71" y="120"/>
                    </a:cubicBezTo>
                    <a:cubicBezTo>
                      <a:pt x="71" y="120"/>
                      <a:pt x="70" y="120"/>
                      <a:pt x="71" y="120"/>
                    </a:cubicBezTo>
                    <a:cubicBezTo>
                      <a:pt x="71" y="120"/>
                      <a:pt x="71" y="120"/>
                      <a:pt x="71" y="120"/>
                    </a:cubicBezTo>
                    <a:cubicBezTo>
                      <a:pt x="71" y="120"/>
                      <a:pt x="72" y="120"/>
                      <a:pt x="71" y="120"/>
                    </a:cubicBezTo>
                    <a:cubicBezTo>
                      <a:pt x="71" y="120"/>
                      <a:pt x="72" y="120"/>
                      <a:pt x="72" y="120"/>
                    </a:cubicBezTo>
                    <a:cubicBezTo>
                      <a:pt x="72" y="120"/>
                      <a:pt x="72" y="120"/>
                      <a:pt x="72" y="120"/>
                    </a:cubicBezTo>
                    <a:cubicBezTo>
                      <a:pt x="72" y="120"/>
                      <a:pt x="72" y="120"/>
                      <a:pt x="72" y="120"/>
                    </a:cubicBezTo>
                    <a:cubicBezTo>
                      <a:pt x="72" y="120"/>
                      <a:pt x="72" y="120"/>
                      <a:pt x="72" y="120"/>
                    </a:cubicBezTo>
                    <a:cubicBezTo>
                      <a:pt x="72" y="119"/>
                      <a:pt x="72" y="120"/>
                      <a:pt x="72" y="120"/>
                    </a:cubicBezTo>
                    <a:cubicBezTo>
                      <a:pt x="72" y="119"/>
                      <a:pt x="72" y="119"/>
                      <a:pt x="72" y="119"/>
                    </a:cubicBezTo>
                    <a:cubicBezTo>
                      <a:pt x="72" y="119"/>
                      <a:pt x="72" y="119"/>
                      <a:pt x="73" y="119"/>
                    </a:cubicBezTo>
                    <a:cubicBezTo>
                      <a:pt x="73" y="119"/>
                      <a:pt x="72" y="119"/>
                      <a:pt x="72" y="119"/>
                    </a:cubicBezTo>
                    <a:cubicBezTo>
                      <a:pt x="73" y="119"/>
                      <a:pt x="73" y="119"/>
                      <a:pt x="73" y="119"/>
                    </a:cubicBezTo>
                    <a:cubicBezTo>
                      <a:pt x="73" y="119"/>
                      <a:pt x="73" y="119"/>
                      <a:pt x="73" y="119"/>
                    </a:cubicBezTo>
                    <a:cubicBezTo>
                      <a:pt x="73" y="119"/>
                      <a:pt x="74" y="119"/>
                      <a:pt x="74" y="119"/>
                    </a:cubicBezTo>
                    <a:cubicBezTo>
                      <a:pt x="74" y="119"/>
                      <a:pt x="74" y="119"/>
                      <a:pt x="74" y="119"/>
                    </a:cubicBezTo>
                    <a:cubicBezTo>
                      <a:pt x="74" y="119"/>
                      <a:pt x="73" y="119"/>
                      <a:pt x="73" y="119"/>
                    </a:cubicBezTo>
                    <a:cubicBezTo>
                      <a:pt x="73" y="118"/>
                      <a:pt x="74" y="119"/>
                      <a:pt x="74" y="119"/>
                    </a:cubicBezTo>
                    <a:cubicBezTo>
                      <a:pt x="74" y="119"/>
                      <a:pt x="74" y="118"/>
                      <a:pt x="74" y="118"/>
                    </a:cubicBezTo>
                    <a:cubicBezTo>
                      <a:pt x="74" y="118"/>
                      <a:pt x="74" y="118"/>
                      <a:pt x="74" y="118"/>
                    </a:cubicBezTo>
                    <a:cubicBezTo>
                      <a:pt x="74" y="118"/>
                      <a:pt x="74" y="119"/>
                      <a:pt x="74" y="119"/>
                    </a:cubicBezTo>
                    <a:cubicBezTo>
                      <a:pt x="74" y="119"/>
                      <a:pt x="74" y="119"/>
                      <a:pt x="75" y="119"/>
                    </a:cubicBezTo>
                    <a:cubicBezTo>
                      <a:pt x="74" y="119"/>
                      <a:pt x="74" y="119"/>
                      <a:pt x="74" y="119"/>
                    </a:cubicBezTo>
                    <a:cubicBezTo>
                      <a:pt x="74" y="119"/>
                      <a:pt x="74" y="119"/>
                      <a:pt x="74" y="119"/>
                    </a:cubicBezTo>
                    <a:cubicBezTo>
                      <a:pt x="74" y="119"/>
                      <a:pt x="74" y="119"/>
                      <a:pt x="74" y="119"/>
                    </a:cubicBezTo>
                    <a:cubicBezTo>
                      <a:pt x="74" y="119"/>
                      <a:pt x="74" y="120"/>
                      <a:pt x="73" y="120"/>
                    </a:cubicBezTo>
                    <a:cubicBezTo>
                      <a:pt x="74" y="120"/>
                      <a:pt x="74" y="120"/>
                      <a:pt x="75" y="119"/>
                    </a:cubicBezTo>
                    <a:cubicBezTo>
                      <a:pt x="75" y="119"/>
                      <a:pt x="75" y="119"/>
                      <a:pt x="75" y="119"/>
                    </a:cubicBezTo>
                    <a:cubicBezTo>
                      <a:pt x="75" y="119"/>
                      <a:pt x="75" y="119"/>
                      <a:pt x="75" y="119"/>
                    </a:cubicBezTo>
                    <a:cubicBezTo>
                      <a:pt x="76" y="119"/>
                      <a:pt x="76" y="119"/>
                      <a:pt x="76" y="119"/>
                    </a:cubicBezTo>
                    <a:cubicBezTo>
                      <a:pt x="76" y="119"/>
                      <a:pt x="75" y="120"/>
                      <a:pt x="74" y="120"/>
                    </a:cubicBezTo>
                    <a:cubicBezTo>
                      <a:pt x="74" y="120"/>
                      <a:pt x="74" y="120"/>
                      <a:pt x="73" y="120"/>
                    </a:cubicBezTo>
                    <a:cubicBezTo>
                      <a:pt x="73" y="120"/>
                      <a:pt x="73" y="120"/>
                      <a:pt x="74" y="120"/>
                    </a:cubicBezTo>
                    <a:cubicBezTo>
                      <a:pt x="74" y="120"/>
                      <a:pt x="74" y="120"/>
                      <a:pt x="74" y="120"/>
                    </a:cubicBezTo>
                    <a:cubicBezTo>
                      <a:pt x="74" y="120"/>
                      <a:pt x="73" y="120"/>
                      <a:pt x="73" y="121"/>
                    </a:cubicBezTo>
                    <a:cubicBezTo>
                      <a:pt x="73" y="121"/>
                      <a:pt x="73" y="121"/>
                      <a:pt x="74" y="121"/>
                    </a:cubicBezTo>
                    <a:cubicBezTo>
                      <a:pt x="74" y="121"/>
                      <a:pt x="74" y="120"/>
                      <a:pt x="74" y="120"/>
                    </a:cubicBezTo>
                    <a:cubicBezTo>
                      <a:pt x="74" y="120"/>
                      <a:pt x="74" y="120"/>
                      <a:pt x="74" y="120"/>
                    </a:cubicBezTo>
                    <a:cubicBezTo>
                      <a:pt x="74" y="120"/>
                      <a:pt x="74" y="120"/>
                      <a:pt x="74" y="121"/>
                    </a:cubicBezTo>
                    <a:cubicBezTo>
                      <a:pt x="74" y="121"/>
                      <a:pt x="75" y="120"/>
                      <a:pt x="75" y="120"/>
                    </a:cubicBezTo>
                    <a:cubicBezTo>
                      <a:pt x="75" y="120"/>
                      <a:pt x="75" y="120"/>
                      <a:pt x="75" y="120"/>
                    </a:cubicBezTo>
                    <a:cubicBezTo>
                      <a:pt x="75" y="120"/>
                      <a:pt x="75" y="119"/>
                      <a:pt x="75" y="120"/>
                    </a:cubicBezTo>
                    <a:cubicBezTo>
                      <a:pt x="76" y="120"/>
                      <a:pt x="74" y="121"/>
                      <a:pt x="74" y="121"/>
                    </a:cubicBezTo>
                    <a:cubicBezTo>
                      <a:pt x="74" y="121"/>
                      <a:pt x="74" y="121"/>
                      <a:pt x="75" y="121"/>
                    </a:cubicBezTo>
                    <a:cubicBezTo>
                      <a:pt x="74" y="121"/>
                      <a:pt x="74" y="121"/>
                      <a:pt x="74" y="121"/>
                    </a:cubicBezTo>
                    <a:cubicBezTo>
                      <a:pt x="74" y="121"/>
                      <a:pt x="74" y="121"/>
                      <a:pt x="75" y="121"/>
                    </a:cubicBezTo>
                    <a:cubicBezTo>
                      <a:pt x="74" y="121"/>
                      <a:pt x="74" y="121"/>
                      <a:pt x="74" y="121"/>
                    </a:cubicBezTo>
                    <a:cubicBezTo>
                      <a:pt x="75" y="121"/>
                      <a:pt x="75" y="121"/>
                      <a:pt x="75" y="121"/>
                    </a:cubicBezTo>
                    <a:cubicBezTo>
                      <a:pt x="75" y="121"/>
                      <a:pt x="75" y="121"/>
                      <a:pt x="75" y="121"/>
                    </a:cubicBezTo>
                    <a:cubicBezTo>
                      <a:pt x="75" y="121"/>
                      <a:pt x="75" y="121"/>
                      <a:pt x="75" y="121"/>
                    </a:cubicBezTo>
                    <a:cubicBezTo>
                      <a:pt x="76" y="121"/>
                      <a:pt x="76" y="121"/>
                      <a:pt x="76" y="121"/>
                    </a:cubicBezTo>
                    <a:cubicBezTo>
                      <a:pt x="76" y="121"/>
                      <a:pt x="75" y="121"/>
                      <a:pt x="75" y="121"/>
                    </a:cubicBezTo>
                    <a:cubicBezTo>
                      <a:pt x="75" y="121"/>
                      <a:pt x="75" y="121"/>
                      <a:pt x="75" y="122"/>
                    </a:cubicBezTo>
                    <a:cubicBezTo>
                      <a:pt x="75" y="122"/>
                      <a:pt x="75" y="121"/>
                      <a:pt x="76" y="121"/>
                    </a:cubicBezTo>
                    <a:cubicBezTo>
                      <a:pt x="76" y="121"/>
                      <a:pt x="76" y="121"/>
                      <a:pt x="76" y="121"/>
                    </a:cubicBezTo>
                    <a:cubicBezTo>
                      <a:pt x="76" y="121"/>
                      <a:pt x="76" y="121"/>
                      <a:pt x="76" y="121"/>
                    </a:cubicBezTo>
                    <a:cubicBezTo>
                      <a:pt x="76" y="121"/>
                      <a:pt x="76" y="121"/>
                      <a:pt x="76" y="121"/>
                    </a:cubicBezTo>
                    <a:cubicBezTo>
                      <a:pt x="76" y="121"/>
                      <a:pt x="76" y="121"/>
                      <a:pt x="76" y="121"/>
                    </a:cubicBezTo>
                    <a:cubicBezTo>
                      <a:pt x="76" y="121"/>
                      <a:pt x="76" y="121"/>
                      <a:pt x="76" y="122"/>
                    </a:cubicBezTo>
                    <a:cubicBezTo>
                      <a:pt x="76" y="122"/>
                      <a:pt x="76" y="122"/>
                      <a:pt x="77" y="121"/>
                    </a:cubicBezTo>
                    <a:cubicBezTo>
                      <a:pt x="77" y="121"/>
                      <a:pt x="77" y="121"/>
                      <a:pt x="77" y="121"/>
                    </a:cubicBezTo>
                    <a:cubicBezTo>
                      <a:pt x="77" y="121"/>
                      <a:pt x="77" y="121"/>
                      <a:pt x="76" y="122"/>
                    </a:cubicBezTo>
                    <a:cubicBezTo>
                      <a:pt x="77" y="122"/>
                      <a:pt x="76" y="123"/>
                      <a:pt x="76" y="123"/>
                    </a:cubicBezTo>
                    <a:cubicBezTo>
                      <a:pt x="76" y="123"/>
                      <a:pt x="76" y="123"/>
                      <a:pt x="77" y="123"/>
                    </a:cubicBezTo>
                    <a:cubicBezTo>
                      <a:pt x="77" y="122"/>
                      <a:pt x="77" y="122"/>
                      <a:pt x="78" y="121"/>
                    </a:cubicBezTo>
                    <a:cubicBezTo>
                      <a:pt x="78" y="122"/>
                      <a:pt x="77" y="122"/>
                      <a:pt x="77" y="122"/>
                    </a:cubicBezTo>
                    <a:cubicBezTo>
                      <a:pt x="77" y="123"/>
                      <a:pt x="77" y="123"/>
                      <a:pt x="77" y="123"/>
                    </a:cubicBezTo>
                    <a:cubicBezTo>
                      <a:pt x="76" y="123"/>
                      <a:pt x="76" y="123"/>
                      <a:pt x="76" y="124"/>
                    </a:cubicBezTo>
                    <a:cubicBezTo>
                      <a:pt x="76" y="123"/>
                      <a:pt x="77" y="123"/>
                      <a:pt x="77" y="123"/>
                    </a:cubicBezTo>
                    <a:cubicBezTo>
                      <a:pt x="77" y="123"/>
                      <a:pt x="77" y="124"/>
                      <a:pt x="77" y="124"/>
                    </a:cubicBezTo>
                    <a:cubicBezTo>
                      <a:pt x="77" y="124"/>
                      <a:pt x="77" y="124"/>
                      <a:pt x="77" y="124"/>
                    </a:cubicBezTo>
                    <a:cubicBezTo>
                      <a:pt x="78" y="124"/>
                      <a:pt x="78" y="123"/>
                      <a:pt x="78" y="123"/>
                    </a:cubicBezTo>
                    <a:cubicBezTo>
                      <a:pt x="78" y="123"/>
                      <a:pt x="79" y="123"/>
                      <a:pt x="78" y="123"/>
                    </a:cubicBezTo>
                    <a:cubicBezTo>
                      <a:pt x="79" y="123"/>
                      <a:pt x="78" y="123"/>
                      <a:pt x="78" y="122"/>
                    </a:cubicBezTo>
                    <a:cubicBezTo>
                      <a:pt x="78" y="122"/>
                      <a:pt x="78" y="122"/>
                      <a:pt x="78" y="122"/>
                    </a:cubicBezTo>
                    <a:cubicBezTo>
                      <a:pt x="79" y="122"/>
                      <a:pt x="79" y="122"/>
                      <a:pt x="79" y="122"/>
                    </a:cubicBezTo>
                    <a:cubicBezTo>
                      <a:pt x="79" y="122"/>
                      <a:pt x="79" y="122"/>
                      <a:pt x="79" y="123"/>
                    </a:cubicBezTo>
                    <a:cubicBezTo>
                      <a:pt x="79" y="123"/>
                      <a:pt x="79" y="123"/>
                      <a:pt x="79" y="123"/>
                    </a:cubicBezTo>
                    <a:cubicBezTo>
                      <a:pt x="79" y="123"/>
                      <a:pt x="79" y="123"/>
                      <a:pt x="79" y="123"/>
                    </a:cubicBezTo>
                    <a:cubicBezTo>
                      <a:pt x="80" y="123"/>
                      <a:pt x="81" y="123"/>
                      <a:pt x="82" y="123"/>
                    </a:cubicBezTo>
                    <a:cubicBezTo>
                      <a:pt x="81" y="123"/>
                      <a:pt x="81" y="123"/>
                      <a:pt x="81" y="123"/>
                    </a:cubicBezTo>
                    <a:cubicBezTo>
                      <a:pt x="82" y="123"/>
                      <a:pt x="81" y="122"/>
                      <a:pt x="81" y="122"/>
                    </a:cubicBezTo>
                    <a:cubicBezTo>
                      <a:pt x="81" y="122"/>
                      <a:pt x="81" y="122"/>
                      <a:pt x="81" y="122"/>
                    </a:cubicBezTo>
                    <a:cubicBezTo>
                      <a:pt x="81" y="122"/>
                      <a:pt x="81" y="122"/>
                      <a:pt x="81" y="122"/>
                    </a:cubicBezTo>
                    <a:cubicBezTo>
                      <a:pt x="80" y="122"/>
                      <a:pt x="80" y="122"/>
                      <a:pt x="80" y="122"/>
                    </a:cubicBezTo>
                    <a:cubicBezTo>
                      <a:pt x="80" y="122"/>
                      <a:pt x="80" y="122"/>
                      <a:pt x="81" y="122"/>
                    </a:cubicBezTo>
                    <a:cubicBezTo>
                      <a:pt x="81" y="122"/>
                      <a:pt x="81" y="122"/>
                      <a:pt x="81" y="122"/>
                    </a:cubicBezTo>
                    <a:cubicBezTo>
                      <a:pt x="81" y="122"/>
                      <a:pt x="79" y="121"/>
                      <a:pt x="79" y="121"/>
                    </a:cubicBezTo>
                    <a:cubicBezTo>
                      <a:pt x="79" y="121"/>
                      <a:pt x="80" y="121"/>
                      <a:pt x="80" y="121"/>
                    </a:cubicBezTo>
                    <a:cubicBezTo>
                      <a:pt x="80" y="121"/>
                      <a:pt x="80" y="121"/>
                      <a:pt x="80" y="121"/>
                    </a:cubicBezTo>
                    <a:cubicBezTo>
                      <a:pt x="80" y="121"/>
                      <a:pt x="80" y="121"/>
                      <a:pt x="80" y="122"/>
                    </a:cubicBezTo>
                    <a:cubicBezTo>
                      <a:pt x="81" y="122"/>
                      <a:pt x="81" y="122"/>
                      <a:pt x="81" y="122"/>
                    </a:cubicBezTo>
                    <a:cubicBezTo>
                      <a:pt x="81" y="122"/>
                      <a:pt x="81" y="122"/>
                      <a:pt x="81" y="121"/>
                    </a:cubicBezTo>
                    <a:cubicBezTo>
                      <a:pt x="81" y="121"/>
                      <a:pt x="81" y="122"/>
                      <a:pt x="82" y="122"/>
                    </a:cubicBezTo>
                    <a:cubicBezTo>
                      <a:pt x="82" y="122"/>
                      <a:pt x="82" y="121"/>
                      <a:pt x="82" y="121"/>
                    </a:cubicBezTo>
                    <a:cubicBezTo>
                      <a:pt x="82" y="121"/>
                      <a:pt x="82" y="121"/>
                      <a:pt x="81" y="121"/>
                    </a:cubicBezTo>
                    <a:cubicBezTo>
                      <a:pt x="82" y="121"/>
                      <a:pt x="82" y="121"/>
                      <a:pt x="82" y="121"/>
                    </a:cubicBezTo>
                    <a:cubicBezTo>
                      <a:pt x="82" y="121"/>
                      <a:pt x="81" y="121"/>
                      <a:pt x="81" y="121"/>
                    </a:cubicBezTo>
                    <a:cubicBezTo>
                      <a:pt x="82" y="121"/>
                      <a:pt x="82" y="121"/>
                      <a:pt x="82" y="121"/>
                    </a:cubicBezTo>
                    <a:cubicBezTo>
                      <a:pt x="82" y="120"/>
                      <a:pt x="82" y="120"/>
                      <a:pt x="81" y="120"/>
                    </a:cubicBezTo>
                    <a:cubicBezTo>
                      <a:pt x="81" y="120"/>
                      <a:pt x="81" y="121"/>
                      <a:pt x="81" y="120"/>
                    </a:cubicBezTo>
                    <a:cubicBezTo>
                      <a:pt x="81" y="120"/>
                      <a:pt x="81" y="120"/>
                      <a:pt x="81" y="120"/>
                    </a:cubicBezTo>
                    <a:cubicBezTo>
                      <a:pt x="81" y="120"/>
                      <a:pt x="81" y="120"/>
                      <a:pt x="80" y="120"/>
                    </a:cubicBezTo>
                    <a:cubicBezTo>
                      <a:pt x="81" y="120"/>
                      <a:pt x="82" y="121"/>
                      <a:pt x="82" y="120"/>
                    </a:cubicBezTo>
                    <a:cubicBezTo>
                      <a:pt x="82" y="120"/>
                      <a:pt x="82" y="120"/>
                      <a:pt x="81" y="120"/>
                    </a:cubicBezTo>
                    <a:cubicBezTo>
                      <a:pt x="81" y="120"/>
                      <a:pt x="81" y="120"/>
                      <a:pt x="80" y="120"/>
                    </a:cubicBezTo>
                    <a:cubicBezTo>
                      <a:pt x="81" y="120"/>
                      <a:pt x="81" y="120"/>
                      <a:pt x="82" y="120"/>
                    </a:cubicBezTo>
                    <a:cubicBezTo>
                      <a:pt x="82" y="120"/>
                      <a:pt x="82" y="120"/>
                      <a:pt x="82" y="120"/>
                    </a:cubicBezTo>
                    <a:cubicBezTo>
                      <a:pt x="82" y="120"/>
                      <a:pt x="83" y="120"/>
                      <a:pt x="82" y="120"/>
                    </a:cubicBezTo>
                    <a:cubicBezTo>
                      <a:pt x="82" y="120"/>
                      <a:pt x="83" y="120"/>
                      <a:pt x="83" y="120"/>
                    </a:cubicBezTo>
                    <a:cubicBezTo>
                      <a:pt x="82" y="119"/>
                      <a:pt x="82" y="119"/>
                      <a:pt x="82" y="119"/>
                    </a:cubicBezTo>
                    <a:cubicBezTo>
                      <a:pt x="82" y="119"/>
                      <a:pt x="81" y="119"/>
                      <a:pt x="81" y="119"/>
                    </a:cubicBezTo>
                    <a:cubicBezTo>
                      <a:pt x="81" y="119"/>
                      <a:pt x="80" y="119"/>
                      <a:pt x="80" y="119"/>
                    </a:cubicBezTo>
                    <a:cubicBezTo>
                      <a:pt x="81" y="119"/>
                      <a:pt x="81" y="119"/>
                      <a:pt x="82" y="119"/>
                    </a:cubicBezTo>
                    <a:cubicBezTo>
                      <a:pt x="82" y="119"/>
                      <a:pt x="82" y="119"/>
                      <a:pt x="83" y="119"/>
                    </a:cubicBezTo>
                    <a:cubicBezTo>
                      <a:pt x="82" y="119"/>
                      <a:pt x="82" y="119"/>
                      <a:pt x="81" y="119"/>
                    </a:cubicBezTo>
                    <a:cubicBezTo>
                      <a:pt x="82" y="119"/>
                      <a:pt x="82" y="119"/>
                      <a:pt x="82" y="119"/>
                    </a:cubicBezTo>
                    <a:cubicBezTo>
                      <a:pt x="82" y="119"/>
                      <a:pt x="83" y="119"/>
                      <a:pt x="83" y="119"/>
                    </a:cubicBezTo>
                    <a:cubicBezTo>
                      <a:pt x="83" y="118"/>
                      <a:pt x="83" y="119"/>
                      <a:pt x="82" y="118"/>
                    </a:cubicBezTo>
                    <a:cubicBezTo>
                      <a:pt x="82" y="118"/>
                      <a:pt x="82" y="119"/>
                      <a:pt x="82" y="118"/>
                    </a:cubicBezTo>
                    <a:cubicBezTo>
                      <a:pt x="82" y="118"/>
                      <a:pt x="81" y="118"/>
                      <a:pt x="81" y="118"/>
                    </a:cubicBezTo>
                    <a:cubicBezTo>
                      <a:pt x="82" y="118"/>
                      <a:pt x="82" y="118"/>
                      <a:pt x="82" y="118"/>
                    </a:cubicBezTo>
                    <a:cubicBezTo>
                      <a:pt x="82" y="118"/>
                      <a:pt x="83" y="118"/>
                      <a:pt x="83" y="118"/>
                    </a:cubicBezTo>
                    <a:cubicBezTo>
                      <a:pt x="83" y="118"/>
                      <a:pt x="83" y="118"/>
                      <a:pt x="83" y="118"/>
                    </a:cubicBezTo>
                    <a:cubicBezTo>
                      <a:pt x="83" y="118"/>
                      <a:pt x="83" y="118"/>
                      <a:pt x="83" y="118"/>
                    </a:cubicBezTo>
                    <a:cubicBezTo>
                      <a:pt x="83" y="118"/>
                      <a:pt x="83" y="117"/>
                      <a:pt x="83" y="117"/>
                    </a:cubicBezTo>
                    <a:cubicBezTo>
                      <a:pt x="83" y="117"/>
                      <a:pt x="83" y="117"/>
                      <a:pt x="83" y="117"/>
                    </a:cubicBezTo>
                    <a:cubicBezTo>
                      <a:pt x="82" y="117"/>
                      <a:pt x="82" y="117"/>
                      <a:pt x="82" y="117"/>
                    </a:cubicBezTo>
                    <a:cubicBezTo>
                      <a:pt x="82" y="117"/>
                      <a:pt x="82" y="117"/>
                      <a:pt x="82" y="117"/>
                    </a:cubicBezTo>
                    <a:cubicBezTo>
                      <a:pt x="82" y="117"/>
                      <a:pt x="83" y="118"/>
                      <a:pt x="84" y="117"/>
                    </a:cubicBezTo>
                    <a:cubicBezTo>
                      <a:pt x="84" y="117"/>
                      <a:pt x="83" y="117"/>
                      <a:pt x="83" y="117"/>
                    </a:cubicBezTo>
                    <a:cubicBezTo>
                      <a:pt x="83" y="117"/>
                      <a:pt x="83" y="116"/>
                      <a:pt x="83" y="116"/>
                    </a:cubicBezTo>
                    <a:cubicBezTo>
                      <a:pt x="82" y="116"/>
                      <a:pt x="82" y="116"/>
                      <a:pt x="82" y="116"/>
                    </a:cubicBezTo>
                    <a:cubicBezTo>
                      <a:pt x="83" y="116"/>
                      <a:pt x="83" y="117"/>
                      <a:pt x="83" y="116"/>
                    </a:cubicBezTo>
                    <a:cubicBezTo>
                      <a:pt x="84" y="116"/>
                      <a:pt x="84" y="116"/>
                      <a:pt x="83" y="116"/>
                    </a:cubicBezTo>
                    <a:cubicBezTo>
                      <a:pt x="84" y="116"/>
                      <a:pt x="84" y="116"/>
                      <a:pt x="84" y="116"/>
                    </a:cubicBezTo>
                    <a:cubicBezTo>
                      <a:pt x="84" y="115"/>
                      <a:pt x="84" y="115"/>
                      <a:pt x="84" y="115"/>
                    </a:cubicBezTo>
                    <a:cubicBezTo>
                      <a:pt x="83" y="115"/>
                      <a:pt x="83" y="116"/>
                      <a:pt x="83" y="116"/>
                    </a:cubicBezTo>
                    <a:cubicBezTo>
                      <a:pt x="83" y="116"/>
                      <a:pt x="83" y="115"/>
                      <a:pt x="83" y="115"/>
                    </a:cubicBezTo>
                    <a:cubicBezTo>
                      <a:pt x="83" y="115"/>
                      <a:pt x="84" y="115"/>
                      <a:pt x="84" y="114"/>
                    </a:cubicBezTo>
                    <a:cubicBezTo>
                      <a:pt x="84" y="114"/>
                      <a:pt x="84" y="114"/>
                      <a:pt x="83" y="114"/>
                    </a:cubicBezTo>
                    <a:cubicBezTo>
                      <a:pt x="83" y="114"/>
                      <a:pt x="83" y="114"/>
                      <a:pt x="83" y="114"/>
                    </a:cubicBezTo>
                    <a:cubicBezTo>
                      <a:pt x="83" y="114"/>
                      <a:pt x="83" y="114"/>
                      <a:pt x="83" y="114"/>
                    </a:cubicBezTo>
                    <a:cubicBezTo>
                      <a:pt x="83" y="114"/>
                      <a:pt x="82" y="114"/>
                      <a:pt x="82" y="114"/>
                    </a:cubicBezTo>
                    <a:cubicBezTo>
                      <a:pt x="82" y="113"/>
                      <a:pt x="82" y="113"/>
                      <a:pt x="82" y="113"/>
                    </a:cubicBezTo>
                    <a:cubicBezTo>
                      <a:pt x="82" y="113"/>
                      <a:pt x="83" y="113"/>
                      <a:pt x="83" y="114"/>
                    </a:cubicBezTo>
                    <a:cubicBezTo>
                      <a:pt x="83" y="114"/>
                      <a:pt x="84" y="114"/>
                      <a:pt x="84" y="114"/>
                    </a:cubicBezTo>
                    <a:cubicBezTo>
                      <a:pt x="84" y="113"/>
                      <a:pt x="83" y="114"/>
                      <a:pt x="83" y="113"/>
                    </a:cubicBezTo>
                    <a:cubicBezTo>
                      <a:pt x="83" y="113"/>
                      <a:pt x="83" y="113"/>
                      <a:pt x="83" y="113"/>
                    </a:cubicBezTo>
                    <a:cubicBezTo>
                      <a:pt x="84" y="113"/>
                      <a:pt x="84" y="113"/>
                      <a:pt x="83" y="113"/>
                    </a:cubicBezTo>
                    <a:cubicBezTo>
                      <a:pt x="83" y="113"/>
                      <a:pt x="83" y="113"/>
                      <a:pt x="83" y="113"/>
                    </a:cubicBezTo>
                    <a:cubicBezTo>
                      <a:pt x="83" y="113"/>
                      <a:pt x="83" y="113"/>
                      <a:pt x="83" y="113"/>
                    </a:cubicBezTo>
                    <a:cubicBezTo>
                      <a:pt x="83" y="113"/>
                      <a:pt x="82" y="113"/>
                      <a:pt x="82" y="113"/>
                    </a:cubicBezTo>
                    <a:cubicBezTo>
                      <a:pt x="82" y="112"/>
                      <a:pt x="81" y="113"/>
                      <a:pt x="81" y="112"/>
                    </a:cubicBezTo>
                    <a:cubicBezTo>
                      <a:pt x="82" y="112"/>
                      <a:pt x="82" y="113"/>
                      <a:pt x="83" y="112"/>
                    </a:cubicBezTo>
                    <a:cubicBezTo>
                      <a:pt x="83" y="113"/>
                      <a:pt x="83" y="112"/>
                      <a:pt x="83" y="112"/>
                    </a:cubicBezTo>
                    <a:cubicBezTo>
                      <a:pt x="83" y="112"/>
                      <a:pt x="83" y="112"/>
                      <a:pt x="83" y="112"/>
                    </a:cubicBezTo>
                    <a:cubicBezTo>
                      <a:pt x="83" y="112"/>
                      <a:pt x="83" y="112"/>
                      <a:pt x="83" y="112"/>
                    </a:cubicBezTo>
                    <a:cubicBezTo>
                      <a:pt x="83" y="112"/>
                      <a:pt x="84" y="111"/>
                      <a:pt x="84" y="111"/>
                    </a:cubicBezTo>
                    <a:cubicBezTo>
                      <a:pt x="84" y="112"/>
                      <a:pt x="84" y="112"/>
                      <a:pt x="84" y="112"/>
                    </a:cubicBezTo>
                    <a:cubicBezTo>
                      <a:pt x="84" y="112"/>
                      <a:pt x="84" y="112"/>
                      <a:pt x="84" y="112"/>
                    </a:cubicBezTo>
                    <a:cubicBezTo>
                      <a:pt x="83" y="112"/>
                      <a:pt x="84" y="112"/>
                      <a:pt x="84" y="112"/>
                    </a:cubicBezTo>
                    <a:cubicBezTo>
                      <a:pt x="84" y="112"/>
                      <a:pt x="84" y="112"/>
                      <a:pt x="84" y="112"/>
                    </a:cubicBezTo>
                    <a:cubicBezTo>
                      <a:pt x="85" y="112"/>
                      <a:pt x="85" y="112"/>
                      <a:pt x="85" y="112"/>
                    </a:cubicBezTo>
                    <a:cubicBezTo>
                      <a:pt x="85" y="112"/>
                      <a:pt x="85" y="112"/>
                      <a:pt x="85" y="112"/>
                    </a:cubicBezTo>
                    <a:cubicBezTo>
                      <a:pt x="85" y="112"/>
                      <a:pt x="85" y="112"/>
                      <a:pt x="85" y="111"/>
                    </a:cubicBezTo>
                    <a:cubicBezTo>
                      <a:pt x="85" y="111"/>
                      <a:pt x="85" y="111"/>
                      <a:pt x="85" y="111"/>
                    </a:cubicBezTo>
                    <a:cubicBezTo>
                      <a:pt x="85" y="111"/>
                      <a:pt x="85" y="111"/>
                      <a:pt x="84" y="111"/>
                    </a:cubicBezTo>
                    <a:cubicBezTo>
                      <a:pt x="84" y="111"/>
                      <a:pt x="84" y="111"/>
                      <a:pt x="84" y="111"/>
                    </a:cubicBezTo>
                    <a:cubicBezTo>
                      <a:pt x="84" y="111"/>
                      <a:pt x="84" y="110"/>
                      <a:pt x="84" y="110"/>
                    </a:cubicBezTo>
                    <a:cubicBezTo>
                      <a:pt x="84" y="110"/>
                      <a:pt x="84" y="111"/>
                      <a:pt x="84" y="111"/>
                    </a:cubicBezTo>
                    <a:cubicBezTo>
                      <a:pt x="85" y="111"/>
                      <a:pt x="85" y="111"/>
                      <a:pt x="85" y="111"/>
                    </a:cubicBezTo>
                    <a:cubicBezTo>
                      <a:pt x="85" y="111"/>
                      <a:pt x="85" y="111"/>
                      <a:pt x="85" y="111"/>
                    </a:cubicBezTo>
                    <a:cubicBezTo>
                      <a:pt x="85" y="111"/>
                      <a:pt x="86" y="111"/>
                      <a:pt x="86" y="111"/>
                    </a:cubicBezTo>
                    <a:cubicBezTo>
                      <a:pt x="86" y="110"/>
                      <a:pt x="85" y="110"/>
                      <a:pt x="84" y="110"/>
                    </a:cubicBezTo>
                    <a:cubicBezTo>
                      <a:pt x="85" y="110"/>
                      <a:pt x="85" y="110"/>
                      <a:pt x="86" y="111"/>
                    </a:cubicBezTo>
                    <a:cubicBezTo>
                      <a:pt x="86" y="111"/>
                      <a:pt x="86" y="111"/>
                      <a:pt x="86" y="111"/>
                    </a:cubicBezTo>
                    <a:cubicBezTo>
                      <a:pt x="86" y="110"/>
                      <a:pt x="86" y="110"/>
                      <a:pt x="86" y="110"/>
                    </a:cubicBezTo>
                    <a:cubicBezTo>
                      <a:pt x="86" y="110"/>
                      <a:pt x="86" y="110"/>
                      <a:pt x="85" y="110"/>
                    </a:cubicBezTo>
                    <a:cubicBezTo>
                      <a:pt x="85" y="110"/>
                      <a:pt x="85" y="110"/>
                      <a:pt x="85" y="110"/>
                    </a:cubicBezTo>
                    <a:cubicBezTo>
                      <a:pt x="85" y="110"/>
                      <a:pt x="85" y="110"/>
                      <a:pt x="85" y="110"/>
                    </a:cubicBezTo>
                    <a:cubicBezTo>
                      <a:pt x="85" y="109"/>
                      <a:pt x="85" y="109"/>
                      <a:pt x="85" y="109"/>
                    </a:cubicBezTo>
                    <a:cubicBezTo>
                      <a:pt x="85" y="109"/>
                      <a:pt x="85" y="109"/>
                      <a:pt x="85" y="109"/>
                    </a:cubicBezTo>
                    <a:cubicBezTo>
                      <a:pt x="85" y="109"/>
                      <a:pt x="85" y="109"/>
                      <a:pt x="85" y="109"/>
                    </a:cubicBezTo>
                    <a:cubicBezTo>
                      <a:pt x="85" y="109"/>
                      <a:pt x="85" y="109"/>
                      <a:pt x="85" y="109"/>
                    </a:cubicBezTo>
                    <a:cubicBezTo>
                      <a:pt x="86" y="109"/>
                      <a:pt x="86" y="109"/>
                      <a:pt x="86" y="109"/>
                    </a:cubicBezTo>
                    <a:cubicBezTo>
                      <a:pt x="86" y="109"/>
                      <a:pt x="86" y="109"/>
                      <a:pt x="86" y="110"/>
                    </a:cubicBezTo>
                    <a:cubicBezTo>
                      <a:pt x="87" y="110"/>
                      <a:pt x="87" y="110"/>
                      <a:pt x="87" y="110"/>
                    </a:cubicBezTo>
                    <a:cubicBezTo>
                      <a:pt x="87" y="109"/>
                      <a:pt x="86" y="109"/>
                      <a:pt x="86" y="109"/>
                    </a:cubicBezTo>
                    <a:cubicBezTo>
                      <a:pt x="86" y="109"/>
                      <a:pt x="86" y="109"/>
                      <a:pt x="87" y="109"/>
                    </a:cubicBezTo>
                    <a:cubicBezTo>
                      <a:pt x="86" y="109"/>
                      <a:pt x="86" y="109"/>
                      <a:pt x="86" y="109"/>
                    </a:cubicBezTo>
                    <a:cubicBezTo>
                      <a:pt x="86" y="109"/>
                      <a:pt x="87" y="109"/>
                      <a:pt x="87" y="109"/>
                    </a:cubicBezTo>
                    <a:cubicBezTo>
                      <a:pt x="87" y="109"/>
                      <a:pt x="87" y="109"/>
                      <a:pt x="87" y="109"/>
                    </a:cubicBezTo>
                    <a:cubicBezTo>
                      <a:pt x="87" y="109"/>
                      <a:pt x="87" y="109"/>
                      <a:pt x="86" y="109"/>
                    </a:cubicBezTo>
                    <a:cubicBezTo>
                      <a:pt x="87" y="109"/>
                      <a:pt x="87" y="109"/>
                      <a:pt x="87" y="109"/>
                    </a:cubicBezTo>
                    <a:cubicBezTo>
                      <a:pt x="87" y="109"/>
                      <a:pt x="87" y="109"/>
                      <a:pt x="87" y="109"/>
                    </a:cubicBezTo>
                    <a:cubicBezTo>
                      <a:pt x="87" y="109"/>
                      <a:pt x="88" y="109"/>
                      <a:pt x="88" y="109"/>
                    </a:cubicBezTo>
                    <a:cubicBezTo>
                      <a:pt x="88" y="109"/>
                      <a:pt x="88" y="109"/>
                      <a:pt x="88" y="109"/>
                    </a:cubicBezTo>
                    <a:cubicBezTo>
                      <a:pt x="87" y="109"/>
                      <a:pt x="88" y="108"/>
                      <a:pt x="88" y="108"/>
                    </a:cubicBezTo>
                    <a:cubicBezTo>
                      <a:pt x="87" y="108"/>
                      <a:pt x="87" y="108"/>
                      <a:pt x="87" y="108"/>
                    </a:cubicBezTo>
                    <a:cubicBezTo>
                      <a:pt x="87" y="108"/>
                      <a:pt x="86" y="108"/>
                      <a:pt x="86" y="108"/>
                    </a:cubicBezTo>
                    <a:cubicBezTo>
                      <a:pt x="86" y="108"/>
                      <a:pt x="86" y="108"/>
                      <a:pt x="86" y="108"/>
                    </a:cubicBezTo>
                    <a:cubicBezTo>
                      <a:pt x="86" y="108"/>
                      <a:pt x="87" y="109"/>
                      <a:pt x="88" y="108"/>
                    </a:cubicBezTo>
                    <a:cubicBezTo>
                      <a:pt x="88" y="108"/>
                      <a:pt x="88" y="108"/>
                      <a:pt x="88" y="108"/>
                    </a:cubicBezTo>
                    <a:cubicBezTo>
                      <a:pt x="89" y="108"/>
                      <a:pt x="88" y="108"/>
                      <a:pt x="88" y="108"/>
                    </a:cubicBezTo>
                    <a:cubicBezTo>
                      <a:pt x="88" y="108"/>
                      <a:pt x="88" y="108"/>
                      <a:pt x="88" y="107"/>
                    </a:cubicBezTo>
                    <a:cubicBezTo>
                      <a:pt x="88" y="107"/>
                      <a:pt x="88" y="107"/>
                      <a:pt x="88" y="107"/>
                    </a:cubicBezTo>
                    <a:cubicBezTo>
                      <a:pt x="88" y="107"/>
                      <a:pt x="88" y="107"/>
                      <a:pt x="88" y="106"/>
                    </a:cubicBezTo>
                    <a:cubicBezTo>
                      <a:pt x="88" y="106"/>
                      <a:pt x="88" y="106"/>
                      <a:pt x="88" y="106"/>
                    </a:cubicBezTo>
                    <a:cubicBezTo>
                      <a:pt x="88" y="106"/>
                      <a:pt x="87" y="106"/>
                      <a:pt x="87" y="106"/>
                    </a:cubicBezTo>
                    <a:cubicBezTo>
                      <a:pt x="87" y="106"/>
                      <a:pt x="87" y="106"/>
                      <a:pt x="87" y="106"/>
                    </a:cubicBezTo>
                    <a:cubicBezTo>
                      <a:pt x="87" y="106"/>
                      <a:pt x="87" y="106"/>
                      <a:pt x="86" y="106"/>
                    </a:cubicBezTo>
                    <a:cubicBezTo>
                      <a:pt x="86" y="106"/>
                      <a:pt x="86" y="106"/>
                      <a:pt x="86" y="106"/>
                    </a:cubicBezTo>
                    <a:cubicBezTo>
                      <a:pt x="86" y="106"/>
                      <a:pt x="86" y="106"/>
                      <a:pt x="86" y="106"/>
                    </a:cubicBezTo>
                    <a:cubicBezTo>
                      <a:pt x="86" y="105"/>
                      <a:pt x="86" y="105"/>
                      <a:pt x="86" y="105"/>
                    </a:cubicBezTo>
                    <a:cubicBezTo>
                      <a:pt x="86" y="105"/>
                      <a:pt x="87" y="106"/>
                      <a:pt x="87" y="105"/>
                    </a:cubicBezTo>
                    <a:cubicBezTo>
                      <a:pt x="88" y="105"/>
                      <a:pt x="88" y="105"/>
                      <a:pt x="88" y="105"/>
                    </a:cubicBezTo>
                    <a:cubicBezTo>
                      <a:pt x="88" y="105"/>
                      <a:pt x="88" y="105"/>
                      <a:pt x="88" y="105"/>
                    </a:cubicBezTo>
                    <a:cubicBezTo>
                      <a:pt x="88" y="105"/>
                      <a:pt x="88" y="105"/>
                      <a:pt x="88" y="105"/>
                    </a:cubicBezTo>
                    <a:cubicBezTo>
                      <a:pt x="89" y="106"/>
                      <a:pt x="89" y="105"/>
                      <a:pt x="89" y="105"/>
                    </a:cubicBezTo>
                    <a:cubicBezTo>
                      <a:pt x="89" y="105"/>
                      <a:pt x="88" y="105"/>
                      <a:pt x="88" y="105"/>
                    </a:cubicBezTo>
                    <a:cubicBezTo>
                      <a:pt x="88" y="105"/>
                      <a:pt x="88" y="105"/>
                      <a:pt x="88" y="105"/>
                    </a:cubicBezTo>
                    <a:cubicBezTo>
                      <a:pt x="88" y="104"/>
                      <a:pt x="88" y="104"/>
                      <a:pt x="88" y="104"/>
                    </a:cubicBezTo>
                    <a:cubicBezTo>
                      <a:pt x="88" y="104"/>
                      <a:pt x="88" y="104"/>
                      <a:pt x="88" y="103"/>
                    </a:cubicBezTo>
                    <a:cubicBezTo>
                      <a:pt x="88" y="103"/>
                      <a:pt x="88" y="103"/>
                      <a:pt x="87" y="103"/>
                    </a:cubicBezTo>
                    <a:cubicBezTo>
                      <a:pt x="87" y="103"/>
                      <a:pt x="87" y="103"/>
                      <a:pt x="87" y="103"/>
                    </a:cubicBezTo>
                    <a:cubicBezTo>
                      <a:pt x="87" y="103"/>
                      <a:pt x="87" y="103"/>
                      <a:pt x="87" y="103"/>
                    </a:cubicBezTo>
                    <a:cubicBezTo>
                      <a:pt x="87" y="103"/>
                      <a:pt x="87" y="103"/>
                      <a:pt x="87" y="103"/>
                    </a:cubicBezTo>
                    <a:cubicBezTo>
                      <a:pt x="87" y="103"/>
                      <a:pt x="87" y="103"/>
                      <a:pt x="87" y="102"/>
                    </a:cubicBezTo>
                    <a:cubicBezTo>
                      <a:pt x="87" y="102"/>
                      <a:pt x="87" y="102"/>
                      <a:pt x="87" y="102"/>
                    </a:cubicBezTo>
                    <a:cubicBezTo>
                      <a:pt x="87" y="102"/>
                      <a:pt x="87" y="102"/>
                      <a:pt x="87" y="102"/>
                    </a:cubicBezTo>
                    <a:cubicBezTo>
                      <a:pt x="87" y="102"/>
                      <a:pt x="87" y="102"/>
                      <a:pt x="87" y="102"/>
                    </a:cubicBezTo>
                    <a:cubicBezTo>
                      <a:pt x="87" y="102"/>
                      <a:pt x="88" y="102"/>
                      <a:pt x="88" y="102"/>
                    </a:cubicBezTo>
                    <a:cubicBezTo>
                      <a:pt x="88" y="102"/>
                      <a:pt x="88" y="102"/>
                      <a:pt x="88" y="102"/>
                    </a:cubicBezTo>
                    <a:cubicBezTo>
                      <a:pt x="88" y="102"/>
                      <a:pt x="88" y="102"/>
                      <a:pt x="89" y="102"/>
                    </a:cubicBezTo>
                    <a:cubicBezTo>
                      <a:pt x="89" y="102"/>
                      <a:pt x="89" y="102"/>
                      <a:pt x="89" y="102"/>
                    </a:cubicBezTo>
                    <a:cubicBezTo>
                      <a:pt x="89" y="102"/>
                      <a:pt x="89" y="103"/>
                      <a:pt x="89" y="102"/>
                    </a:cubicBezTo>
                    <a:cubicBezTo>
                      <a:pt x="89" y="102"/>
                      <a:pt x="90" y="102"/>
                      <a:pt x="90" y="102"/>
                    </a:cubicBezTo>
                    <a:cubicBezTo>
                      <a:pt x="90" y="102"/>
                      <a:pt x="90" y="101"/>
                      <a:pt x="90" y="101"/>
                    </a:cubicBezTo>
                    <a:cubicBezTo>
                      <a:pt x="90" y="101"/>
                      <a:pt x="90" y="101"/>
                      <a:pt x="90" y="101"/>
                    </a:cubicBezTo>
                    <a:cubicBezTo>
                      <a:pt x="90" y="101"/>
                      <a:pt x="90" y="101"/>
                      <a:pt x="90" y="101"/>
                    </a:cubicBezTo>
                    <a:cubicBezTo>
                      <a:pt x="90" y="101"/>
                      <a:pt x="90" y="101"/>
                      <a:pt x="90" y="101"/>
                    </a:cubicBezTo>
                    <a:cubicBezTo>
                      <a:pt x="90" y="101"/>
                      <a:pt x="90" y="101"/>
                      <a:pt x="90" y="101"/>
                    </a:cubicBezTo>
                    <a:cubicBezTo>
                      <a:pt x="90" y="101"/>
                      <a:pt x="90" y="101"/>
                      <a:pt x="90" y="100"/>
                    </a:cubicBezTo>
                    <a:cubicBezTo>
                      <a:pt x="90" y="100"/>
                      <a:pt x="90" y="100"/>
                      <a:pt x="90" y="100"/>
                    </a:cubicBezTo>
                    <a:cubicBezTo>
                      <a:pt x="90" y="100"/>
                      <a:pt x="89" y="100"/>
                      <a:pt x="90" y="100"/>
                    </a:cubicBezTo>
                    <a:cubicBezTo>
                      <a:pt x="90" y="100"/>
                      <a:pt x="90" y="100"/>
                      <a:pt x="90" y="100"/>
                    </a:cubicBezTo>
                    <a:cubicBezTo>
                      <a:pt x="90" y="100"/>
                      <a:pt x="90" y="100"/>
                      <a:pt x="91" y="100"/>
                    </a:cubicBezTo>
                    <a:cubicBezTo>
                      <a:pt x="91" y="99"/>
                      <a:pt x="91" y="99"/>
                      <a:pt x="91" y="100"/>
                    </a:cubicBezTo>
                    <a:cubicBezTo>
                      <a:pt x="91" y="100"/>
                      <a:pt x="92" y="100"/>
                      <a:pt x="92" y="100"/>
                    </a:cubicBezTo>
                    <a:cubicBezTo>
                      <a:pt x="92" y="99"/>
                      <a:pt x="92" y="99"/>
                      <a:pt x="92" y="99"/>
                    </a:cubicBezTo>
                    <a:cubicBezTo>
                      <a:pt x="92" y="99"/>
                      <a:pt x="92" y="100"/>
                      <a:pt x="92" y="100"/>
                    </a:cubicBezTo>
                    <a:cubicBezTo>
                      <a:pt x="93" y="100"/>
                      <a:pt x="92" y="100"/>
                      <a:pt x="93" y="100"/>
                    </a:cubicBezTo>
                    <a:cubicBezTo>
                      <a:pt x="93" y="100"/>
                      <a:pt x="93" y="100"/>
                      <a:pt x="94" y="100"/>
                    </a:cubicBezTo>
                    <a:cubicBezTo>
                      <a:pt x="94" y="100"/>
                      <a:pt x="93" y="100"/>
                      <a:pt x="93" y="99"/>
                    </a:cubicBezTo>
                    <a:cubicBezTo>
                      <a:pt x="93" y="99"/>
                      <a:pt x="94" y="100"/>
                      <a:pt x="94" y="100"/>
                    </a:cubicBezTo>
                    <a:cubicBezTo>
                      <a:pt x="94" y="100"/>
                      <a:pt x="95" y="99"/>
                      <a:pt x="95" y="99"/>
                    </a:cubicBezTo>
                    <a:cubicBezTo>
                      <a:pt x="95" y="99"/>
                      <a:pt x="94" y="99"/>
                      <a:pt x="94" y="98"/>
                    </a:cubicBezTo>
                    <a:cubicBezTo>
                      <a:pt x="94" y="98"/>
                      <a:pt x="94" y="98"/>
                      <a:pt x="95" y="98"/>
                    </a:cubicBezTo>
                    <a:cubicBezTo>
                      <a:pt x="95" y="98"/>
                      <a:pt x="96" y="98"/>
                      <a:pt x="96" y="98"/>
                    </a:cubicBezTo>
                    <a:cubicBezTo>
                      <a:pt x="96" y="98"/>
                      <a:pt x="95" y="98"/>
                      <a:pt x="95" y="97"/>
                    </a:cubicBezTo>
                    <a:cubicBezTo>
                      <a:pt x="95" y="97"/>
                      <a:pt x="96" y="97"/>
                      <a:pt x="96" y="97"/>
                    </a:cubicBezTo>
                    <a:cubicBezTo>
                      <a:pt x="96" y="97"/>
                      <a:pt x="96" y="97"/>
                      <a:pt x="96" y="97"/>
                    </a:cubicBezTo>
                    <a:cubicBezTo>
                      <a:pt x="95" y="97"/>
                      <a:pt x="96" y="97"/>
                      <a:pt x="96" y="97"/>
                    </a:cubicBezTo>
                    <a:cubicBezTo>
                      <a:pt x="97" y="97"/>
                      <a:pt x="96" y="96"/>
                      <a:pt x="96" y="96"/>
                    </a:cubicBezTo>
                    <a:cubicBezTo>
                      <a:pt x="95" y="96"/>
                      <a:pt x="95" y="96"/>
                      <a:pt x="95" y="96"/>
                    </a:cubicBezTo>
                    <a:cubicBezTo>
                      <a:pt x="95" y="96"/>
                      <a:pt x="95" y="96"/>
                      <a:pt x="95" y="96"/>
                    </a:cubicBezTo>
                    <a:cubicBezTo>
                      <a:pt x="96" y="96"/>
                      <a:pt x="96" y="96"/>
                      <a:pt x="96" y="96"/>
                    </a:cubicBezTo>
                    <a:cubicBezTo>
                      <a:pt x="96" y="96"/>
                      <a:pt x="96" y="96"/>
                      <a:pt x="97" y="96"/>
                    </a:cubicBezTo>
                    <a:cubicBezTo>
                      <a:pt x="97" y="96"/>
                      <a:pt x="97" y="96"/>
                      <a:pt x="97" y="96"/>
                    </a:cubicBezTo>
                    <a:cubicBezTo>
                      <a:pt x="97" y="96"/>
                      <a:pt x="97" y="96"/>
                      <a:pt x="97" y="96"/>
                    </a:cubicBezTo>
                    <a:cubicBezTo>
                      <a:pt x="98" y="96"/>
                      <a:pt x="98" y="96"/>
                      <a:pt x="97" y="97"/>
                    </a:cubicBezTo>
                    <a:cubicBezTo>
                      <a:pt x="97" y="97"/>
                      <a:pt x="97" y="97"/>
                      <a:pt x="96" y="97"/>
                    </a:cubicBezTo>
                    <a:cubicBezTo>
                      <a:pt x="96" y="98"/>
                      <a:pt x="96" y="98"/>
                      <a:pt x="96" y="98"/>
                    </a:cubicBezTo>
                    <a:cubicBezTo>
                      <a:pt x="96" y="98"/>
                      <a:pt x="96" y="98"/>
                      <a:pt x="96" y="98"/>
                    </a:cubicBezTo>
                    <a:cubicBezTo>
                      <a:pt x="96" y="98"/>
                      <a:pt x="96" y="98"/>
                      <a:pt x="96" y="98"/>
                    </a:cubicBezTo>
                    <a:cubicBezTo>
                      <a:pt x="96" y="98"/>
                      <a:pt x="96" y="98"/>
                      <a:pt x="97" y="98"/>
                    </a:cubicBezTo>
                    <a:cubicBezTo>
                      <a:pt x="97" y="98"/>
                      <a:pt x="97" y="99"/>
                      <a:pt x="98" y="99"/>
                    </a:cubicBezTo>
                    <a:cubicBezTo>
                      <a:pt x="98" y="99"/>
                      <a:pt x="98" y="99"/>
                      <a:pt x="98" y="98"/>
                    </a:cubicBezTo>
                    <a:cubicBezTo>
                      <a:pt x="98" y="98"/>
                      <a:pt x="98" y="98"/>
                      <a:pt x="98" y="98"/>
                    </a:cubicBezTo>
                    <a:cubicBezTo>
                      <a:pt x="98" y="98"/>
                      <a:pt x="98" y="98"/>
                      <a:pt x="98" y="98"/>
                    </a:cubicBezTo>
                    <a:cubicBezTo>
                      <a:pt x="98" y="98"/>
                      <a:pt x="98" y="98"/>
                      <a:pt x="98" y="98"/>
                    </a:cubicBezTo>
                    <a:cubicBezTo>
                      <a:pt x="98" y="98"/>
                      <a:pt x="98" y="98"/>
                      <a:pt x="98" y="98"/>
                    </a:cubicBezTo>
                    <a:cubicBezTo>
                      <a:pt x="98" y="98"/>
                      <a:pt x="98" y="99"/>
                      <a:pt x="98" y="99"/>
                    </a:cubicBezTo>
                    <a:cubicBezTo>
                      <a:pt x="99" y="99"/>
                      <a:pt x="99" y="97"/>
                      <a:pt x="100" y="98"/>
                    </a:cubicBezTo>
                    <a:cubicBezTo>
                      <a:pt x="100" y="98"/>
                      <a:pt x="100" y="98"/>
                      <a:pt x="100" y="98"/>
                    </a:cubicBezTo>
                    <a:cubicBezTo>
                      <a:pt x="100" y="98"/>
                      <a:pt x="100" y="98"/>
                      <a:pt x="100" y="98"/>
                    </a:cubicBezTo>
                    <a:cubicBezTo>
                      <a:pt x="100" y="98"/>
                      <a:pt x="101" y="98"/>
                      <a:pt x="101" y="98"/>
                    </a:cubicBezTo>
                    <a:cubicBezTo>
                      <a:pt x="101" y="98"/>
                      <a:pt x="101" y="98"/>
                      <a:pt x="101" y="97"/>
                    </a:cubicBezTo>
                    <a:cubicBezTo>
                      <a:pt x="101" y="97"/>
                      <a:pt x="101" y="97"/>
                      <a:pt x="101" y="97"/>
                    </a:cubicBezTo>
                    <a:cubicBezTo>
                      <a:pt x="101" y="97"/>
                      <a:pt x="101" y="97"/>
                      <a:pt x="102" y="97"/>
                    </a:cubicBezTo>
                    <a:cubicBezTo>
                      <a:pt x="102" y="97"/>
                      <a:pt x="102" y="97"/>
                      <a:pt x="102" y="97"/>
                    </a:cubicBezTo>
                    <a:cubicBezTo>
                      <a:pt x="102" y="97"/>
                      <a:pt x="102" y="97"/>
                      <a:pt x="102" y="97"/>
                    </a:cubicBezTo>
                    <a:cubicBezTo>
                      <a:pt x="102" y="97"/>
                      <a:pt x="102" y="97"/>
                      <a:pt x="102" y="97"/>
                    </a:cubicBezTo>
                    <a:cubicBezTo>
                      <a:pt x="102" y="97"/>
                      <a:pt x="102" y="97"/>
                      <a:pt x="102" y="97"/>
                    </a:cubicBezTo>
                    <a:cubicBezTo>
                      <a:pt x="102" y="97"/>
                      <a:pt x="102" y="96"/>
                      <a:pt x="101" y="96"/>
                    </a:cubicBezTo>
                    <a:cubicBezTo>
                      <a:pt x="101" y="96"/>
                      <a:pt x="102" y="96"/>
                      <a:pt x="102" y="96"/>
                    </a:cubicBezTo>
                    <a:cubicBezTo>
                      <a:pt x="102" y="97"/>
                      <a:pt x="102" y="97"/>
                      <a:pt x="103" y="97"/>
                    </a:cubicBezTo>
                    <a:cubicBezTo>
                      <a:pt x="103" y="97"/>
                      <a:pt x="103" y="97"/>
                      <a:pt x="103" y="97"/>
                    </a:cubicBezTo>
                    <a:cubicBezTo>
                      <a:pt x="103" y="97"/>
                      <a:pt x="103" y="97"/>
                      <a:pt x="103" y="96"/>
                    </a:cubicBezTo>
                    <a:cubicBezTo>
                      <a:pt x="103" y="96"/>
                      <a:pt x="103" y="96"/>
                      <a:pt x="103" y="96"/>
                    </a:cubicBezTo>
                    <a:cubicBezTo>
                      <a:pt x="103" y="96"/>
                      <a:pt x="103" y="97"/>
                      <a:pt x="104" y="97"/>
                    </a:cubicBezTo>
                    <a:cubicBezTo>
                      <a:pt x="104" y="97"/>
                      <a:pt x="105" y="96"/>
                      <a:pt x="105" y="96"/>
                    </a:cubicBezTo>
                    <a:cubicBezTo>
                      <a:pt x="105" y="96"/>
                      <a:pt x="105" y="96"/>
                      <a:pt x="105" y="96"/>
                    </a:cubicBezTo>
                    <a:cubicBezTo>
                      <a:pt x="105" y="95"/>
                      <a:pt x="105" y="95"/>
                      <a:pt x="105" y="95"/>
                    </a:cubicBezTo>
                    <a:cubicBezTo>
                      <a:pt x="105" y="95"/>
                      <a:pt x="105" y="95"/>
                      <a:pt x="105" y="95"/>
                    </a:cubicBezTo>
                    <a:cubicBezTo>
                      <a:pt x="105" y="95"/>
                      <a:pt x="105" y="95"/>
                      <a:pt x="105" y="95"/>
                    </a:cubicBezTo>
                    <a:cubicBezTo>
                      <a:pt x="105" y="95"/>
                      <a:pt x="105" y="95"/>
                      <a:pt x="105" y="95"/>
                    </a:cubicBezTo>
                    <a:cubicBezTo>
                      <a:pt x="105" y="95"/>
                      <a:pt x="105" y="95"/>
                      <a:pt x="106" y="95"/>
                    </a:cubicBezTo>
                    <a:cubicBezTo>
                      <a:pt x="106" y="95"/>
                      <a:pt x="106" y="95"/>
                      <a:pt x="106" y="95"/>
                    </a:cubicBezTo>
                    <a:cubicBezTo>
                      <a:pt x="106" y="95"/>
                      <a:pt x="106" y="95"/>
                      <a:pt x="106" y="94"/>
                    </a:cubicBezTo>
                    <a:cubicBezTo>
                      <a:pt x="106" y="94"/>
                      <a:pt x="106" y="94"/>
                      <a:pt x="106" y="94"/>
                    </a:cubicBezTo>
                    <a:cubicBezTo>
                      <a:pt x="106" y="94"/>
                      <a:pt x="107" y="94"/>
                      <a:pt x="107" y="94"/>
                    </a:cubicBezTo>
                    <a:cubicBezTo>
                      <a:pt x="107" y="94"/>
                      <a:pt x="106" y="94"/>
                      <a:pt x="106" y="94"/>
                    </a:cubicBezTo>
                    <a:cubicBezTo>
                      <a:pt x="106" y="93"/>
                      <a:pt x="107" y="93"/>
                      <a:pt x="108" y="93"/>
                    </a:cubicBezTo>
                    <a:cubicBezTo>
                      <a:pt x="108" y="93"/>
                      <a:pt x="108" y="93"/>
                      <a:pt x="108" y="93"/>
                    </a:cubicBezTo>
                    <a:cubicBezTo>
                      <a:pt x="108" y="92"/>
                      <a:pt x="108" y="92"/>
                      <a:pt x="107" y="92"/>
                    </a:cubicBezTo>
                    <a:cubicBezTo>
                      <a:pt x="107" y="92"/>
                      <a:pt x="108" y="92"/>
                      <a:pt x="108" y="92"/>
                    </a:cubicBezTo>
                    <a:cubicBezTo>
                      <a:pt x="108" y="92"/>
                      <a:pt x="108" y="92"/>
                      <a:pt x="108" y="92"/>
                    </a:cubicBezTo>
                    <a:cubicBezTo>
                      <a:pt x="108" y="92"/>
                      <a:pt x="108" y="92"/>
                      <a:pt x="107" y="92"/>
                    </a:cubicBezTo>
                    <a:cubicBezTo>
                      <a:pt x="108" y="92"/>
                      <a:pt x="109" y="91"/>
                      <a:pt x="108" y="91"/>
                    </a:cubicBezTo>
                    <a:cubicBezTo>
                      <a:pt x="108" y="91"/>
                      <a:pt x="108" y="91"/>
                      <a:pt x="108" y="91"/>
                    </a:cubicBezTo>
                    <a:cubicBezTo>
                      <a:pt x="108" y="91"/>
                      <a:pt x="109" y="91"/>
                      <a:pt x="109" y="90"/>
                    </a:cubicBezTo>
                    <a:cubicBezTo>
                      <a:pt x="108" y="90"/>
                      <a:pt x="109" y="90"/>
                      <a:pt x="109" y="90"/>
                    </a:cubicBezTo>
                    <a:cubicBezTo>
                      <a:pt x="110" y="89"/>
                      <a:pt x="111" y="89"/>
                      <a:pt x="112" y="89"/>
                    </a:cubicBezTo>
                    <a:cubicBezTo>
                      <a:pt x="112" y="89"/>
                      <a:pt x="112" y="89"/>
                      <a:pt x="112" y="89"/>
                    </a:cubicBezTo>
                    <a:cubicBezTo>
                      <a:pt x="112" y="89"/>
                      <a:pt x="111" y="89"/>
                      <a:pt x="112" y="88"/>
                    </a:cubicBezTo>
                    <a:cubicBezTo>
                      <a:pt x="112" y="88"/>
                      <a:pt x="112" y="88"/>
                      <a:pt x="112" y="88"/>
                    </a:cubicBezTo>
                    <a:cubicBezTo>
                      <a:pt x="112" y="88"/>
                      <a:pt x="111" y="88"/>
                      <a:pt x="111" y="88"/>
                    </a:cubicBezTo>
                    <a:cubicBezTo>
                      <a:pt x="111" y="88"/>
                      <a:pt x="111" y="88"/>
                      <a:pt x="111" y="88"/>
                    </a:cubicBezTo>
                    <a:cubicBezTo>
                      <a:pt x="111" y="88"/>
                      <a:pt x="110" y="88"/>
                      <a:pt x="111" y="88"/>
                    </a:cubicBezTo>
                    <a:cubicBezTo>
                      <a:pt x="111" y="87"/>
                      <a:pt x="112" y="87"/>
                      <a:pt x="111" y="87"/>
                    </a:cubicBezTo>
                    <a:cubicBezTo>
                      <a:pt x="111" y="87"/>
                      <a:pt x="111" y="87"/>
                      <a:pt x="111" y="87"/>
                    </a:cubicBezTo>
                    <a:cubicBezTo>
                      <a:pt x="110" y="87"/>
                      <a:pt x="110" y="86"/>
                      <a:pt x="110" y="86"/>
                    </a:cubicBezTo>
                    <a:cubicBezTo>
                      <a:pt x="110" y="86"/>
                      <a:pt x="111" y="86"/>
                      <a:pt x="111" y="86"/>
                    </a:cubicBezTo>
                    <a:cubicBezTo>
                      <a:pt x="111" y="86"/>
                      <a:pt x="111" y="86"/>
                      <a:pt x="111" y="86"/>
                    </a:cubicBezTo>
                    <a:cubicBezTo>
                      <a:pt x="111" y="86"/>
                      <a:pt x="110" y="86"/>
                      <a:pt x="110" y="86"/>
                    </a:cubicBezTo>
                    <a:cubicBezTo>
                      <a:pt x="111" y="86"/>
                      <a:pt x="111" y="86"/>
                      <a:pt x="111" y="86"/>
                    </a:cubicBezTo>
                    <a:cubicBezTo>
                      <a:pt x="111" y="86"/>
                      <a:pt x="111" y="87"/>
                      <a:pt x="111" y="87"/>
                    </a:cubicBezTo>
                    <a:cubicBezTo>
                      <a:pt x="111" y="87"/>
                      <a:pt x="111" y="87"/>
                      <a:pt x="112" y="87"/>
                    </a:cubicBezTo>
                    <a:cubicBezTo>
                      <a:pt x="112" y="87"/>
                      <a:pt x="112" y="87"/>
                      <a:pt x="112" y="87"/>
                    </a:cubicBezTo>
                    <a:cubicBezTo>
                      <a:pt x="112" y="88"/>
                      <a:pt x="113" y="87"/>
                      <a:pt x="113" y="88"/>
                    </a:cubicBezTo>
                    <a:cubicBezTo>
                      <a:pt x="113" y="88"/>
                      <a:pt x="113" y="88"/>
                      <a:pt x="113" y="88"/>
                    </a:cubicBezTo>
                    <a:cubicBezTo>
                      <a:pt x="113" y="88"/>
                      <a:pt x="113" y="88"/>
                      <a:pt x="113" y="88"/>
                    </a:cubicBezTo>
                    <a:cubicBezTo>
                      <a:pt x="113" y="88"/>
                      <a:pt x="113" y="88"/>
                      <a:pt x="113" y="88"/>
                    </a:cubicBezTo>
                    <a:cubicBezTo>
                      <a:pt x="114" y="88"/>
                      <a:pt x="114" y="88"/>
                      <a:pt x="114" y="88"/>
                    </a:cubicBezTo>
                    <a:cubicBezTo>
                      <a:pt x="115" y="89"/>
                      <a:pt x="115" y="88"/>
                      <a:pt x="116" y="88"/>
                    </a:cubicBezTo>
                    <a:cubicBezTo>
                      <a:pt x="116" y="88"/>
                      <a:pt x="115" y="88"/>
                      <a:pt x="115" y="88"/>
                    </a:cubicBezTo>
                    <a:cubicBezTo>
                      <a:pt x="115" y="88"/>
                      <a:pt x="116" y="88"/>
                      <a:pt x="116" y="88"/>
                    </a:cubicBezTo>
                    <a:cubicBezTo>
                      <a:pt x="116" y="88"/>
                      <a:pt x="116" y="88"/>
                      <a:pt x="116" y="88"/>
                    </a:cubicBezTo>
                    <a:cubicBezTo>
                      <a:pt x="116" y="88"/>
                      <a:pt x="117" y="88"/>
                      <a:pt x="117" y="88"/>
                    </a:cubicBezTo>
                    <a:cubicBezTo>
                      <a:pt x="117" y="87"/>
                      <a:pt x="116" y="88"/>
                      <a:pt x="117" y="87"/>
                    </a:cubicBezTo>
                    <a:cubicBezTo>
                      <a:pt x="117" y="87"/>
                      <a:pt x="117" y="87"/>
                      <a:pt x="117" y="87"/>
                    </a:cubicBezTo>
                    <a:cubicBezTo>
                      <a:pt x="117" y="87"/>
                      <a:pt x="118" y="87"/>
                      <a:pt x="118" y="87"/>
                    </a:cubicBezTo>
                    <a:cubicBezTo>
                      <a:pt x="118" y="87"/>
                      <a:pt x="118" y="87"/>
                      <a:pt x="118" y="87"/>
                    </a:cubicBezTo>
                    <a:cubicBezTo>
                      <a:pt x="118" y="88"/>
                      <a:pt x="119" y="88"/>
                      <a:pt x="119" y="88"/>
                    </a:cubicBezTo>
                    <a:cubicBezTo>
                      <a:pt x="119" y="88"/>
                      <a:pt x="119" y="87"/>
                      <a:pt x="119" y="87"/>
                    </a:cubicBezTo>
                    <a:cubicBezTo>
                      <a:pt x="119" y="87"/>
                      <a:pt x="120" y="87"/>
                      <a:pt x="120" y="87"/>
                    </a:cubicBezTo>
                    <a:cubicBezTo>
                      <a:pt x="120" y="87"/>
                      <a:pt x="120" y="87"/>
                      <a:pt x="121" y="87"/>
                    </a:cubicBezTo>
                    <a:cubicBezTo>
                      <a:pt x="121" y="87"/>
                      <a:pt x="122" y="86"/>
                      <a:pt x="122" y="86"/>
                    </a:cubicBezTo>
                    <a:cubicBezTo>
                      <a:pt x="123" y="86"/>
                      <a:pt x="123" y="87"/>
                      <a:pt x="123" y="86"/>
                    </a:cubicBezTo>
                    <a:cubicBezTo>
                      <a:pt x="124" y="86"/>
                      <a:pt x="124" y="86"/>
                      <a:pt x="124" y="86"/>
                    </a:cubicBezTo>
                    <a:cubicBezTo>
                      <a:pt x="126" y="86"/>
                      <a:pt x="127" y="85"/>
                      <a:pt x="128" y="85"/>
                    </a:cubicBezTo>
                    <a:cubicBezTo>
                      <a:pt x="129" y="85"/>
                      <a:pt x="129" y="84"/>
                      <a:pt x="129" y="84"/>
                    </a:cubicBezTo>
                    <a:cubicBezTo>
                      <a:pt x="129" y="84"/>
                      <a:pt x="130" y="84"/>
                      <a:pt x="129" y="84"/>
                    </a:cubicBezTo>
                    <a:cubicBezTo>
                      <a:pt x="129" y="84"/>
                      <a:pt x="130" y="84"/>
                      <a:pt x="130" y="84"/>
                    </a:cubicBezTo>
                    <a:cubicBezTo>
                      <a:pt x="130" y="84"/>
                      <a:pt x="130" y="84"/>
                      <a:pt x="130" y="84"/>
                    </a:cubicBezTo>
                    <a:cubicBezTo>
                      <a:pt x="130" y="84"/>
                      <a:pt x="130" y="83"/>
                      <a:pt x="130" y="83"/>
                    </a:cubicBezTo>
                    <a:cubicBezTo>
                      <a:pt x="130" y="83"/>
                      <a:pt x="131" y="83"/>
                      <a:pt x="131" y="83"/>
                    </a:cubicBezTo>
                    <a:cubicBezTo>
                      <a:pt x="131" y="83"/>
                      <a:pt x="130" y="83"/>
                      <a:pt x="130" y="83"/>
                    </a:cubicBezTo>
                    <a:cubicBezTo>
                      <a:pt x="130" y="83"/>
                      <a:pt x="131" y="83"/>
                      <a:pt x="132" y="83"/>
                    </a:cubicBezTo>
                    <a:cubicBezTo>
                      <a:pt x="132" y="83"/>
                      <a:pt x="132" y="83"/>
                      <a:pt x="132" y="83"/>
                    </a:cubicBezTo>
                    <a:cubicBezTo>
                      <a:pt x="132" y="83"/>
                      <a:pt x="132" y="82"/>
                      <a:pt x="132" y="82"/>
                    </a:cubicBezTo>
                    <a:cubicBezTo>
                      <a:pt x="132" y="82"/>
                      <a:pt x="132" y="82"/>
                      <a:pt x="132" y="82"/>
                    </a:cubicBezTo>
                    <a:cubicBezTo>
                      <a:pt x="132" y="82"/>
                      <a:pt x="132" y="82"/>
                      <a:pt x="132" y="82"/>
                    </a:cubicBezTo>
                    <a:cubicBezTo>
                      <a:pt x="132" y="82"/>
                      <a:pt x="133" y="82"/>
                      <a:pt x="133" y="82"/>
                    </a:cubicBezTo>
                    <a:cubicBezTo>
                      <a:pt x="133" y="82"/>
                      <a:pt x="133" y="82"/>
                      <a:pt x="133" y="82"/>
                    </a:cubicBezTo>
                    <a:cubicBezTo>
                      <a:pt x="133" y="81"/>
                      <a:pt x="133" y="81"/>
                      <a:pt x="133" y="81"/>
                    </a:cubicBezTo>
                    <a:cubicBezTo>
                      <a:pt x="133" y="81"/>
                      <a:pt x="133" y="81"/>
                      <a:pt x="133" y="81"/>
                    </a:cubicBezTo>
                    <a:cubicBezTo>
                      <a:pt x="134" y="81"/>
                      <a:pt x="134" y="81"/>
                      <a:pt x="134" y="81"/>
                    </a:cubicBezTo>
                    <a:cubicBezTo>
                      <a:pt x="134" y="81"/>
                      <a:pt x="134" y="82"/>
                      <a:pt x="134" y="81"/>
                    </a:cubicBezTo>
                    <a:cubicBezTo>
                      <a:pt x="135" y="81"/>
                      <a:pt x="135" y="81"/>
                      <a:pt x="134" y="81"/>
                    </a:cubicBezTo>
                    <a:cubicBezTo>
                      <a:pt x="134" y="80"/>
                      <a:pt x="134" y="80"/>
                      <a:pt x="134" y="80"/>
                    </a:cubicBezTo>
                    <a:cubicBezTo>
                      <a:pt x="135" y="80"/>
                      <a:pt x="135" y="80"/>
                      <a:pt x="136" y="80"/>
                    </a:cubicBezTo>
                    <a:cubicBezTo>
                      <a:pt x="136" y="80"/>
                      <a:pt x="136" y="80"/>
                      <a:pt x="136" y="80"/>
                    </a:cubicBezTo>
                    <a:cubicBezTo>
                      <a:pt x="136" y="80"/>
                      <a:pt x="136" y="80"/>
                      <a:pt x="136" y="80"/>
                    </a:cubicBezTo>
                    <a:cubicBezTo>
                      <a:pt x="136" y="80"/>
                      <a:pt x="136" y="80"/>
                      <a:pt x="136" y="80"/>
                    </a:cubicBezTo>
                    <a:cubicBezTo>
                      <a:pt x="136" y="80"/>
                      <a:pt x="137" y="79"/>
                      <a:pt x="138" y="79"/>
                    </a:cubicBezTo>
                    <a:cubicBezTo>
                      <a:pt x="138" y="79"/>
                      <a:pt x="139" y="79"/>
                      <a:pt x="139" y="79"/>
                    </a:cubicBezTo>
                    <a:cubicBezTo>
                      <a:pt x="139" y="78"/>
                      <a:pt x="138" y="78"/>
                      <a:pt x="138" y="78"/>
                    </a:cubicBezTo>
                    <a:cubicBezTo>
                      <a:pt x="137" y="78"/>
                      <a:pt x="136" y="78"/>
                      <a:pt x="135" y="78"/>
                    </a:cubicBezTo>
                    <a:cubicBezTo>
                      <a:pt x="134" y="78"/>
                      <a:pt x="133" y="78"/>
                      <a:pt x="132" y="78"/>
                    </a:cubicBezTo>
                    <a:cubicBezTo>
                      <a:pt x="132" y="78"/>
                      <a:pt x="132" y="78"/>
                      <a:pt x="131" y="78"/>
                    </a:cubicBezTo>
                    <a:cubicBezTo>
                      <a:pt x="131" y="78"/>
                      <a:pt x="131" y="77"/>
                      <a:pt x="131" y="77"/>
                    </a:cubicBezTo>
                    <a:cubicBezTo>
                      <a:pt x="131" y="77"/>
                      <a:pt x="130" y="77"/>
                      <a:pt x="130" y="77"/>
                    </a:cubicBezTo>
                    <a:cubicBezTo>
                      <a:pt x="130" y="77"/>
                      <a:pt x="131" y="77"/>
                      <a:pt x="130" y="77"/>
                    </a:cubicBezTo>
                    <a:cubicBezTo>
                      <a:pt x="130" y="77"/>
                      <a:pt x="130" y="77"/>
                      <a:pt x="129" y="77"/>
                    </a:cubicBezTo>
                    <a:cubicBezTo>
                      <a:pt x="129" y="78"/>
                      <a:pt x="128" y="78"/>
                      <a:pt x="127" y="78"/>
                    </a:cubicBezTo>
                    <a:cubicBezTo>
                      <a:pt x="127" y="78"/>
                      <a:pt x="126" y="78"/>
                      <a:pt x="125" y="79"/>
                    </a:cubicBezTo>
                    <a:cubicBezTo>
                      <a:pt x="125" y="79"/>
                      <a:pt x="125" y="79"/>
                      <a:pt x="125" y="79"/>
                    </a:cubicBezTo>
                    <a:cubicBezTo>
                      <a:pt x="124" y="80"/>
                      <a:pt x="123" y="79"/>
                      <a:pt x="123" y="79"/>
                    </a:cubicBezTo>
                    <a:cubicBezTo>
                      <a:pt x="122" y="79"/>
                      <a:pt x="121" y="79"/>
                      <a:pt x="120" y="79"/>
                    </a:cubicBezTo>
                    <a:cubicBezTo>
                      <a:pt x="121" y="79"/>
                      <a:pt x="121" y="79"/>
                      <a:pt x="121" y="79"/>
                    </a:cubicBezTo>
                    <a:cubicBezTo>
                      <a:pt x="121" y="79"/>
                      <a:pt x="122" y="79"/>
                      <a:pt x="122" y="78"/>
                    </a:cubicBezTo>
                    <a:cubicBezTo>
                      <a:pt x="123" y="78"/>
                      <a:pt x="123" y="79"/>
                      <a:pt x="123" y="79"/>
                    </a:cubicBezTo>
                    <a:cubicBezTo>
                      <a:pt x="123" y="79"/>
                      <a:pt x="124" y="79"/>
                      <a:pt x="124" y="78"/>
                    </a:cubicBezTo>
                    <a:cubicBezTo>
                      <a:pt x="124" y="78"/>
                      <a:pt x="125" y="78"/>
                      <a:pt x="125" y="78"/>
                    </a:cubicBezTo>
                    <a:cubicBezTo>
                      <a:pt x="126" y="77"/>
                      <a:pt x="127" y="78"/>
                      <a:pt x="127" y="77"/>
                    </a:cubicBezTo>
                    <a:cubicBezTo>
                      <a:pt x="127" y="77"/>
                      <a:pt x="127" y="77"/>
                      <a:pt x="127" y="77"/>
                    </a:cubicBezTo>
                    <a:cubicBezTo>
                      <a:pt x="127" y="77"/>
                      <a:pt x="127" y="77"/>
                      <a:pt x="127" y="77"/>
                    </a:cubicBezTo>
                    <a:cubicBezTo>
                      <a:pt x="127" y="77"/>
                      <a:pt x="126" y="77"/>
                      <a:pt x="126" y="77"/>
                    </a:cubicBezTo>
                    <a:cubicBezTo>
                      <a:pt x="125" y="77"/>
                      <a:pt x="125" y="77"/>
                      <a:pt x="125" y="77"/>
                    </a:cubicBezTo>
                    <a:cubicBezTo>
                      <a:pt x="125" y="77"/>
                      <a:pt x="124" y="77"/>
                      <a:pt x="124" y="77"/>
                    </a:cubicBezTo>
                    <a:cubicBezTo>
                      <a:pt x="123" y="77"/>
                      <a:pt x="122" y="78"/>
                      <a:pt x="122" y="77"/>
                    </a:cubicBezTo>
                    <a:cubicBezTo>
                      <a:pt x="122" y="77"/>
                      <a:pt x="122" y="77"/>
                      <a:pt x="122" y="77"/>
                    </a:cubicBezTo>
                    <a:cubicBezTo>
                      <a:pt x="121" y="77"/>
                      <a:pt x="121" y="77"/>
                      <a:pt x="120" y="77"/>
                    </a:cubicBezTo>
                    <a:cubicBezTo>
                      <a:pt x="120" y="77"/>
                      <a:pt x="120" y="77"/>
                      <a:pt x="119" y="77"/>
                    </a:cubicBezTo>
                    <a:cubicBezTo>
                      <a:pt x="120" y="77"/>
                      <a:pt x="120" y="77"/>
                      <a:pt x="121" y="77"/>
                    </a:cubicBezTo>
                    <a:cubicBezTo>
                      <a:pt x="121" y="77"/>
                      <a:pt x="122" y="77"/>
                      <a:pt x="122" y="76"/>
                    </a:cubicBezTo>
                    <a:cubicBezTo>
                      <a:pt x="122" y="76"/>
                      <a:pt x="123" y="76"/>
                      <a:pt x="123" y="75"/>
                    </a:cubicBezTo>
                    <a:cubicBezTo>
                      <a:pt x="123" y="75"/>
                      <a:pt x="123" y="75"/>
                      <a:pt x="123" y="75"/>
                    </a:cubicBezTo>
                    <a:cubicBezTo>
                      <a:pt x="123" y="75"/>
                      <a:pt x="123" y="75"/>
                      <a:pt x="123" y="75"/>
                    </a:cubicBezTo>
                    <a:cubicBezTo>
                      <a:pt x="122" y="74"/>
                      <a:pt x="122" y="75"/>
                      <a:pt x="122" y="74"/>
                    </a:cubicBezTo>
                    <a:cubicBezTo>
                      <a:pt x="122" y="74"/>
                      <a:pt x="122" y="74"/>
                      <a:pt x="123" y="74"/>
                    </a:cubicBezTo>
                    <a:cubicBezTo>
                      <a:pt x="123" y="74"/>
                      <a:pt x="123" y="75"/>
                      <a:pt x="124" y="74"/>
                    </a:cubicBezTo>
                    <a:cubicBezTo>
                      <a:pt x="124" y="74"/>
                      <a:pt x="123" y="74"/>
                      <a:pt x="123" y="74"/>
                    </a:cubicBezTo>
                    <a:cubicBezTo>
                      <a:pt x="123" y="74"/>
                      <a:pt x="123" y="74"/>
                      <a:pt x="123" y="74"/>
                    </a:cubicBezTo>
                    <a:cubicBezTo>
                      <a:pt x="123" y="74"/>
                      <a:pt x="124" y="74"/>
                      <a:pt x="124" y="74"/>
                    </a:cubicBezTo>
                    <a:cubicBezTo>
                      <a:pt x="124" y="74"/>
                      <a:pt x="124" y="74"/>
                      <a:pt x="124" y="74"/>
                    </a:cubicBezTo>
                    <a:cubicBezTo>
                      <a:pt x="125" y="75"/>
                      <a:pt x="125" y="74"/>
                      <a:pt x="125" y="74"/>
                    </a:cubicBezTo>
                    <a:cubicBezTo>
                      <a:pt x="126" y="74"/>
                      <a:pt x="126" y="75"/>
                      <a:pt x="126" y="74"/>
                    </a:cubicBezTo>
                    <a:cubicBezTo>
                      <a:pt x="127" y="74"/>
                      <a:pt x="127" y="74"/>
                      <a:pt x="128" y="74"/>
                    </a:cubicBezTo>
                    <a:cubicBezTo>
                      <a:pt x="128" y="74"/>
                      <a:pt x="128" y="74"/>
                      <a:pt x="129" y="74"/>
                    </a:cubicBezTo>
                    <a:cubicBezTo>
                      <a:pt x="129" y="74"/>
                      <a:pt x="129" y="74"/>
                      <a:pt x="129" y="73"/>
                    </a:cubicBezTo>
                    <a:cubicBezTo>
                      <a:pt x="129" y="73"/>
                      <a:pt x="129" y="73"/>
                      <a:pt x="129" y="73"/>
                    </a:cubicBezTo>
                    <a:cubicBezTo>
                      <a:pt x="129" y="73"/>
                      <a:pt x="129" y="73"/>
                      <a:pt x="129" y="73"/>
                    </a:cubicBezTo>
                    <a:cubicBezTo>
                      <a:pt x="129" y="73"/>
                      <a:pt x="129" y="73"/>
                      <a:pt x="130" y="73"/>
                    </a:cubicBezTo>
                    <a:cubicBezTo>
                      <a:pt x="130" y="73"/>
                      <a:pt x="130" y="72"/>
                      <a:pt x="130" y="72"/>
                    </a:cubicBezTo>
                    <a:cubicBezTo>
                      <a:pt x="129" y="72"/>
                      <a:pt x="129" y="72"/>
                      <a:pt x="129" y="72"/>
                    </a:cubicBezTo>
                    <a:cubicBezTo>
                      <a:pt x="128" y="72"/>
                      <a:pt x="128" y="72"/>
                      <a:pt x="128" y="72"/>
                    </a:cubicBezTo>
                    <a:cubicBezTo>
                      <a:pt x="128" y="72"/>
                      <a:pt x="127" y="72"/>
                      <a:pt x="127" y="72"/>
                    </a:cubicBezTo>
                    <a:cubicBezTo>
                      <a:pt x="127" y="72"/>
                      <a:pt x="127" y="72"/>
                      <a:pt x="126" y="72"/>
                    </a:cubicBezTo>
                    <a:cubicBezTo>
                      <a:pt x="126" y="72"/>
                      <a:pt x="126" y="72"/>
                      <a:pt x="125" y="72"/>
                    </a:cubicBezTo>
                    <a:cubicBezTo>
                      <a:pt x="125" y="72"/>
                      <a:pt x="125" y="72"/>
                      <a:pt x="125" y="72"/>
                    </a:cubicBezTo>
                    <a:cubicBezTo>
                      <a:pt x="125" y="71"/>
                      <a:pt x="124" y="71"/>
                      <a:pt x="124" y="71"/>
                    </a:cubicBezTo>
                    <a:cubicBezTo>
                      <a:pt x="124" y="71"/>
                      <a:pt x="123" y="71"/>
                      <a:pt x="123" y="71"/>
                    </a:cubicBezTo>
                    <a:cubicBezTo>
                      <a:pt x="122" y="71"/>
                      <a:pt x="122" y="72"/>
                      <a:pt x="121" y="71"/>
                    </a:cubicBezTo>
                    <a:cubicBezTo>
                      <a:pt x="122" y="71"/>
                      <a:pt x="123" y="71"/>
                      <a:pt x="123" y="71"/>
                    </a:cubicBezTo>
                    <a:cubicBezTo>
                      <a:pt x="123" y="71"/>
                      <a:pt x="124" y="71"/>
                      <a:pt x="124" y="71"/>
                    </a:cubicBezTo>
                    <a:cubicBezTo>
                      <a:pt x="124" y="71"/>
                      <a:pt x="124" y="71"/>
                      <a:pt x="124" y="71"/>
                    </a:cubicBezTo>
                    <a:cubicBezTo>
                      <a:pt x="125" y="71"/>
                      <a:pt x="124" y="70"/>
                      <a:pt x="123" y="70"/>
                    </a:cubicBezTo>
                    <a:cubicBezTo>
                      <a:pt x="123" y="70"/>
                      <a:pt x="123" y="70"/>
                      <a:pt x="123" y="70"/>
                    </a:cubicBezTo>
                    <a:cubicBezTo>
                      <a:pt x="123" y="70"/>
                      <a:pt x="123" y="70"/>
                      <a:pt x="123" y="70"/>
                    </a:cubicBezTo>
                    <a:cubicBezTo>
                      <a:pt x="123" y="70"/>
                      <a:pt x="122" y="70"/>
                      <a:pt x="122" y="69"/>
                    </a:cubicBezTo>
                    <a:cubicBezTo>
                      <a:pt x="121" y="69"/>
                      <a:pt x="122" y="69"/>
                      <a:pt x="122" y="69"/>
                    </a:cubicBezTo>
                    <a:cubicBezTo>
                      <a:pt x="122" y="69"/>
                      <a:pt x="121" y="69"/>
                      <a:pt x="121" y="69"/>
                    </a:cubicBezTo>
                    <a:cubicBezTo>
                      <a:pt x="121" y="69"/>
                      <a:pt x="121" y="69"/>
                      <a:pt x="121" y="69"/>
                    </a:cubicBezTo>
                    <a:cubicBezTo>
                      <a:pt x="122" y="69"/>
                      <a:pt x="122" y="69"/>
                      <a:pt x="123" y="69"/>
                    </a:cubicBezTo>
                    <a:cubicBezTo>
                      <a:pt x="123" y="69"/>
                      <a:pt x="123" y="69"/>
                      <a:pt x="124" y="69"/>
                    </a:cubicBezTo>
                    <a:cubicBezTo>
                      <a:pt x="124" y="70"/>
                      <a:pt x="124" y="70"/>
                      <a:pt x="124" y="70"/>
                    </a:cubicBezTo>
                    <a:cubicBezTo>
                      <a:pt x="124" y="70"/>
                      <a:pt x="125" y="70"/>
                      <a:pt x="125" y="70"/>
                    </a:cubicBezTo>
                    <a:cubicBezTo>
                      <a:pt x="125" y="71"/>
                      <a:pt x="125" y="71"/>
                      <a:pt x="125" y="71"/>
                    </a:cubicBezTo>
                    <a:cubicBezTo>
                      <a:pt x="126" y="71"/>
                      <a:pt x="126" y="72"/>
                      <a:pt x="127" y="71"/>
                    </a:cubicBezTo>
                    <a:cubicBezTo>
                      <a:pt x="127" y="71"/>
                      <a:pt x="127" y="71"/>
                      <a:pt x="127" y="71"/>
                    </a:cubicBezTo>
                    <a:cubicBezTo>
                      <a:pt x="127" y="71"/>
                      <a:pt x="128" y="71"/>
                      <a:pt x="128" y="71"/>
                    </a:cubicBezTo>
                    <a:cubicBezTo>
                      <a:pt x="128" y="71"/>
                      <a:pt x="128" y="71"/>
                      <a:pt x="129" y="71"/>
                    </a:cubicBezTo>
                    <a:cubicBezTo>
                      <a:pt x="129" y="71"/>
                      <a:pt x="129" y="72"/>
                      <a:pt x="130" y="72"/>
                    </a:cubicBezTo>
                    <a:cubicBezTo>
                      <a:pt x="130" y="72"/>
                      <a:pt x="130" y="72"/>
                      <a:pt x="131" y="72"/>
                    </a:cubicBezTo>
                    <a:cubicBezTo>
                      <a:pt x="131" y="73"/>
                      <a:pt x="131" y="73"/>
                      <a:pt x="131" y="73"/>
                    </a:cubicBezTo>
                    <a:cubicBezTo>
                      <a:pt x="131" y="73"/>
                      <a:pt x="132" y="72"/>
                      <a:pt x="132" y="72"/>
                    </a:cubicBezTo>
                    <a:cubicBezTo>
                      <a:pt x="132" y="73"/>
                      <a:pt x="132" y="73"/>
                      <a:pt x="132" y="73"/>
                    </a:cubicBezTo>
                    <a:cubicBezTo>
                      <a:pt x="132" y="73"/>
                      <a:pt x="132" y="73"/>
                      <a:pt x="132" y="73"/>
                    </a:cubicBezTo>
                    <a:cubicBezTo>
                      <a:pt x="132" y="73"/>
                      <a:pt x="132" y="73"/>
                      <a:pt x="132" y="73"/>
                    </a:cubicBezTo>
                    <a:cubicBezTo>
                      <a:pt x="132" y="73"/>
                      <a:pt x="133" y="73"/>
                      <a:pt x="133" y="73"/>
                    </a:cubicBezTo>
                    <a:cubicBezTo>
                      <a:pt x="133" y="74"/>
                      <a:pt x="133" y="74"/>
                      <a:pt x="133" y="74"/>
                    </a:cubicBezTo>
                    <a:cubicBezTo>
                      <a:pt x="133" y="74"/>
                      <a:pt x="133" y="75"/>
                      <a:pt x="133" y="75"/>
                    </a:cubicBezTo>
                    <a:cubicBezTo>
                      <a:pt x="133" y="75"/>
                      <a:pt x="133" y="75"/>
                      <a:pt x="133" y="75"/>
                    </a:cubicBezTo>
                    <a:cubicBezTo>
                      <a:pt x="134" y="76"/>
                      <a:pt x="135" y="77"/>
                      <a:pt x="136" y="77"/>
                    </a:cubicBezTo>
                    <a:cubicBezTo>
                      <a:pt x="136" y="77"/>
                      <a:pt x="137" y="77"/>
                      <a:pt x="137" y="77"/>
                    </a:cubicBezTo>
                    <a:cubicBezTo>
                      <a:pt x="138" y="77"/>
                      <a:pt x="138" y="76"/>
                      <a:pt x="138" y="76"/>
                    </a:cubicBezTo>
                    <a:cubicBezTo>
                      <a:pt x="138" y="76"/>
                      <a:pt x="138" y="75"/>
                      <a:pt x="138" y="75"/>
                    </a:cubicBezTo>
                    <a:cubicBezTo>
                      <a:pt x="138" y="75"/>
                      <a:pt x="138" y="75"/>
                      <a:pt x="138" y="76"/>
                    </a:cubicBezTo>
                    <a:cubicBezTo>
                      <a:pt x="138" y="76"/>
                      <a:pt x="138" y="76"/>
                      <a:pt x="138" y="77"/>
                    </a:cubicBezTo>
                    <a:cubicBezTo>
                      <a:pt x="138" y="78"/>
                      <a:pt x="139" y="76"/>
                      <a:pt x="139" y="77"/>
                    </a:cubicBezTo>
                    <a:cubicBezTo>
                      <a:pt x="139" y="77"/>
                      <a:pt x="139" y="77"/>
                      <a:pt x="139" y="77"/>
                    </a:cubicBezTo>
                    <a:cubicBezTo>
                      <a:pt x="139" y="77"/>
                      <a:pt x="140" y="77"/>
                      <a:pt x="140" y="77"/>
                    </a:cubicBezTo>
                    <a:cubicBezTo>
                      <a:pt x="140" y="77"/>
                      <a:pt x="140" y="77"/>
                      <a:pt x="140" y="77"/>
                    </a:cubicBezTo>
                    <a:cubicBezTo>
                      <a:pt x="140" y="77"/>
                      <a:pt x="140" y="76"/>
                      <a:pt x="140" y="76"/>
                    </a:cubicBezTo>
                    <a:cubicBezTo>
                      <a:pt x="140" y="76"/>
                      <a:pt x="140" y="76"/>
                      <a:pt x="140" y="76"/>
                    </a:cubicBezTo>
                    <a:cubicBezTo>
                      <a:pt x="140" y="76"/>
                      <a:pt x="140" y="76"/>
                      <a:pt x="140" y="76"/>
                    </a:cubicBezTo>
                    <a:cubicBezTo>
                      <a:pt x="140" y="76"/>
                      <a:pt x="140" y="76"/>
                      <a:pt x="140" y="76"/>
                    </a:cubicBezTo>
                    <a:cubicBezTo>
                      <a:pt x="140" y="75"/>
                      <a:pt x="140" y="75"/>
                      <a:pt x="140" y="76"/>
                    </a:cubicBezTo>
                    <a:cubicBezTo>
                      <a:pt x="140" y="75"/>
                      <a:pt x="140" y="75"/>
                      <a:pt x="140" y="75"/>
                    </a:cubicBezTo>
                    <a:cubicBezTo>
                      <a:pt x="140" y="75"/>
                      <a:pt x="140" y="75"/>
                      <a:pt x="139" y="75"/>
                    </a:cubicBezTo>
                    <a:cubicBezTo>
                      <a:pt x="140" y="75"/>
                      <a:pt x="140" y="75"/>
                      <a:pt x="140" y="75"/>
                    </a:cubicBezTo>
                    <a:cubicBezTo>
                      <a:pt x="140" y="75"/>
                      <a:pt x="140" y="75"/>
                      <a:pt x="140" y="75"/>
                    </a:cubicBezTo>
                    <a:cubicBezTo>
                      <a:pt x="140" y="75"/>
                      <a:pt x="140" y="75"/>
                      <a:pt x="140" y="74"/>
                    </a:cubicBezTo>
                    <a:cubicBezTo>
                      <a:pt x="140" y="74"/>
                      <a:pt x="140" y="74"/>
                      <a:pt x="140" y="75"/>
                    </a:cubicBezTo>
                    <a:cubicBezTo>
                      <a:pt x="140" y="74"/>
                      <a:pt x="140" y="74"/>
                      <a:pt x="140" y="74"/>
                    </a:cubicBezTo>
                    <a:cubicBezTo>
                      <a:pt x="140" y="74"/>
                      <a:pt x="140" y="74"/>
                      <a:pt x="139" y="74"/>
                    </a:cubicBezTo>
                    <a:cubicBezTo>
                      <a:pt x="140" y="74"/>
                      <a:pt x="140" y="74"/>
                      <a:pt x="140" y="74"/>
                    </a:cubicBezTo>
                    <a:cubicBezTo>
                      <a:pt x="140" y="74"/>
                      <a:pt x="139" y="74"/>
                      <a:pt x="138" y="74"/>
                    </a:cubicBezTo>
                    <a:cubicBezTo>
                      <a:pt x="139" y="74"/>
                      <a:pt x="139" y="74"/>
                      <a:pt x="140" y="74"/>
                    </a:cubicBezTo>
                    <a:cubicBezTo>
                      <a:pt x="140" y="74"/>
                      <a:pt x="140" y="73"/>
                      <a:pt x="140" y="73"/>
                    </a:cubicBezTo>
                    <a:cubicBezTo>
                      <a:pt x="140" y="74"/>
                      <a:pt x="140" y="73"/>
                      <a:pt x="140" y="73"/>
                    </a:cubicBezTo>
                    <a:cubicBezTo>
                      <a:pt x="140" y="73"/>
                      <a:pt x="140" y="73"/>
                      <a:pt x="139" y="73"/>
                    </a:cubicBezTo>
                    <a:cubicBezTo>
                      <a:pt x="140" y="73"/>
                      <a:pt x="140" y="73"/>
                      <a:pt x="140" y="73"/>
                    </a:cubicBezTo>
                    <a:cubicBezTo>
                      <a:pt x="140" y="73"/>
                      <a:pt x="140" y="73"/>
                      <a:pt x="140" y="73"/>
                    </a:cubicBezTo>
                    <a:cubicBezTo>
                      <a:pt x="140" y="73"/>
                      <a:pt x="140" y="73"/>
                      <a:pt x="140" y="72"/>
                    </a:cubicBezTo>
                    <a:cubicBezTo>
                      <a:pt x="140" y="72"/>
                      <a:pt x="140" y="72"/>
                      <a:pt x="140" y="72"/>
                    </a:cubicBezTo>
                    <a:cubicBezTo>
                      <a:pt x="140" y="72"/>
                      <a:pt x="140" y="72"/>
                      <a:pt x="140" y="72"/>
                    </a:cubicBezTo>
                    <a:cubicBezTo>
                      <a:pt x="140" y="72"/>
                      <a:pt x="140" y="72"/>
                      <a:pt x="140" y="72"/>
                    </a:cubicBezTo>
                    <a:cubicBezTo>
                      <a:pt x="140" y="72"/>
                      <a:pt x="140" y="72"/>
                      <a:pt x="140" y="72"/>
                    </a:cubicBezTo>
                    <a:cubicBezTo>
                      <a:pt x="140" y="72"/>
                      <a:pt x="140" y="72"/>
                      <a:pt x="140" y="72"/>
                    </a:cubicBezTo>
                    <a:cubicBezTo>
                      <a:pt x="140" y="72"/>
                      <a:pt x="140" y="72"/>
                      <a:pt x="140" y="72"/>
                    </a:cubicBezTo>
                    <a:cubicBezTo>
                      <a:pt x="140" y="72"/>
                      <a:pt x="139" y="72"/>
                      <a:pt x="139" y="72"/>
                    </a:cubicBezTo>
                    <a:cubicBezTo>
                      <a:pt x="139" y="72"/>
                      <a:pt x="139" y="72"/>
                      <a:pt x="138" y="72"/>
                    </a:cubicBezTo>
                    <a:cubicBezTo>
                      <a:pt x="138" y="72"/>
                      <a:pt x="138" y="72"/>
                      <a:pt x="138" y="72"/>
                    </a:cubicBezTo>
                    <a:cubicBezTo>
                      <a:pt x="138" y="73"/>
                      <a:pt x="138" y="73"/>
                      <a:pt x="138" y="73"/>
                    </a:cubicBezTo>
                    <a:cubicBezTo>
                      <a:pt x="138" y="73"/>
                      <a:pt x="138" y="72"/>
                      <a:pt x="138" y="72"/>
                    </a:cubicBezTo>
                    <a:cubicBezTo>
                      <a:pt x="138" y="71"/>
                      <a:pt x="138" y="71"/>
                      <a:pt x="139" y="71"/>
                    </a:cubicBezTo>
                    <a:cubicBezTo>
                      <a:pt x="139" y="71"/>
                      <a:pt x="139" y="71"/>
                      <a:pt x="139" y="71"/>
                    </a:cubicBezTo>
                    <a:cubicBezTo>
                      <a:pt x="139" y="71"/>
                      <a:pt x="139" y="71"/>
                      <a:pt x="139" y="71"/>
                    </a:cubicBezTo>
                    <a:cubicBezTo>
                      <a:pt x="139" y="71"/>
                      <a:pt x="139" y="71"/>
                      <a:pt x="139" y="70"/>
                    </a:cubicBezTo>
                    <a:cubicBezTo>
                      <a:pt x="139" y="70"/>
                      <a:pt x="139" y="71"/>
                      <a:pt x="139" y="71"/>
                    </a:cubicBezTo>
                    <a:cubicBezTo>
                      <a:pt x="139" y="71"/>
                      <a:pt x="138" y="70"/>
                      <a:pt x="138" y="71"/>
                    </a:cubicBezTo>
                    <a:cubicBezTo>
                      <a:pt x="138" y="71"/>
                      <a:pt x="138" y="71"/>
                      <a:pt x="138" y="71"/>
                    </a:cubicBezTo>
                    <a:cubicBezTo>
                      <a:pt x="138" y="71"/>
                      <a:pt x="138" y="71"/>
                      <a:pt x="137" y="71"/>
                    </a:cubicBezTo>
                    <a:cubicBezTo>
                      <a:pt x="137" y="71"/>
                      <a:pt x="138" y="71"/>
                      <a:pt x="138" y="71"/>
                    </a:cubicBezTo>
                    <a:cubicBezTo>
                      <a:pt x="138" y="70"/>
                      <a:pt x="138" y="70"/>
                      <a:pt x="138" y="70"/>
                    </a:cubicBezTo>
                    <a:cubicBezTo>
                      <a:pt x="137" y="70"/>
                      <a:pt x="137" y="71"/>
                      <a:pt x="137" y="71"/>
                    </a:cubicBezTo>
                    <a:cubicBezTo>
                      <a:pt x="137" y="71"/>
                      <a:pt x="136" y="71"/>
                      <a:pt x="136" y="71"/>
                    </a:cubicBezTo>
                    <a:cubicBezTo>
                      <a:pt x="136" y="71"/>
                      <a:pt x="137" y="71"/>
                      <a:pt x="137" y="70"/>
                    </a:cubicBezTo>
                    <a:cubicBezTo>
                      <a:pt x="137" y="70"/>
                      <a:pt x="137" y="70"/>
                      <a:pt x="137" y="70"/>
                    </a:cubicBezTo>
                    <a:cubicBezTo>
                      <a:pt x="137" y="70"/>
                      <a:pt x="137" y="70"/>
                      <a:pt x="138" y="70"/>
                    </a:cubicBezTo>
                    <a:cubicBezTo>
                      <a:pt x="138" y="70"/>
                      <a:pt x="137" y="69"/>
                      <a:pt x="137" y="69"/>
                    </a:cubicBezTo>
                    <a:cubicBezTo>
                      <a:pt x="137" y="69"/>
                      <a:pt x="137" y="69"/>
                      <a:pt x="136" y="69"/>
                    </a:cubicBezTo>
                    <a:cubicBezTo>
                      <a:pt x="136" y="69"/>
                      <a:pt x="136" y="69"/>
                      <a:pt x="136" y="69"/>
                    </a:cubicBezTo>
                    <a:cubicBezTo>
                      <a:pt x="136" y="69"/>
                      <a:pt x="135" y="69"/>
                      <a:pt x="135" y="68"/>
                    </a:cubicBezTo>
                    <a:cubicBezTo>
                      <a:pt x="135" y="68"/>
                      <a:pt x="135" y="68"/>
                      <a:pt x="135" y="68"/>
                    </a:cubicBezTo>
                    <a:cubicBezTo>
                      <a:pt x="135" y="68"/>
                      <a:pt x="134" y="69"/>
                      <a:pt x="134" y="69"/>
                    </a:cubicBezTo>
                    <a:cubicBezTo>
                      <a:pt x="134" y="69"/>
                      <a:pt x="134" y="68"/>
                      <a:pt x="134" y="68"/>
                    </a:cubicBezTo>
                    <a:cubicBezTo>
                      <a:pt x="134" y="68"/>
                      <a:pt x="134" y="68"/>
                      <a:pt x="133" y="68"/>
                    </a:cubicBezTo>
                    <a:cubicBezTo>
                      <a:pt x="133" y="67"/>
                      <a:pt x="133" y="67"/>
                      <a:pt x="133" y="67"/>
                    </a:cubicBezTo>
                    <a:cubicBezTo>
                      <a:pt x="133" y="67"/>
                      <a:pt x="132" y="67"/>
                      <a:pt x="132" y="67"/>
                    </a:cubicBezTo>
                    <a:cubicBezTo>
                      <a:pt x="132" y="67"/>
                      <a:pt x="132" y="67"/>
                      <a:pt x="132" y="67"/>
                    </a:cubicBezTo>
                    <a:cubicBezTo>
                      <a:pt x="131" y="67"/>
                      <a:pt x="131" y="67"/>
                      <a:pt x="131" y="67"/>
                    </a:cubicBezTo>
                    <a:cubicBezTo>
                      <a:pt x="131" y="67"/>
                      <a:pt x="131" y="67"/>
                      <a:pt x="131" y="67"/>
                    </a:cubicBezTo>
                    <a:cubicBezTo>
                      <a:pt x="131" y="67"/>
                      <a:pt x="131" y="67"/>
                      <a:pt x="130" y="67"/>
                    </a:cubicBezTo>
                    <a:cubicBezTo>
                      <a:pt x="130" y="68"/>
                      <a:pt x="130" y="68"/>
                      <a:pt x="130" y="68"/>
                    </a:cubicBezTo>
                    <a:cubicBezTo>
                      <a:pt x="130" y="68"/>
                      <a:pt x="130" y="69"/>
                      <a:pt x="130" y="69"/>
                    </a:cubicBezTo>
                    <a:cubicBezTo>
                      <a:pt x="130" y="68"/>
                      <a:pt x="130" y="68"/>
                      <a:pt x="130" y="67"/>
                    </a:cubicBezTo>
                    <a:cubicBezTo>
                      <a:pt x="130" y="67"/>
                      <a:pt x="130" y="67"/>
                      <a:pt x="130" y="67"/>
                    </a:cubicBezTo>
                    <a:cubicBezTo>
                      <a:pt x="129" y="67"/>
                      <a:pt x="129" y="67"/>
                      <a:pt x="129" y="67"/>
                    </a:cubicBezTo>
                    <a:cubicBezTo>
                      <a:pt x="129" y="67"/>
                      <a:pt x="130" y="67"/>
                      <a:pt x="130" y="67"/>
                    </a:cubicBezTo>
                    <a:cubicBezTo>
                      <a:pt x="131" y="67"/>
                      <a:pt x="131" y="67"/>
                      <a:pt x="131" y="67"/>
                    </a:cubicBezTo>
                    <a:cubicBezTo>
                      <a:pt x="131" y="67"/>
                      <a:pt x="132" y="67"/>
                      <a:pt x="132" y="67"/>
                    </a:cubicBezTo>
                    <a:cubicBezTo>
                      <a:pt x="132" y="66"/>
                      <a:pt x="132" y="66"/>
                      <a:pt x="132" y="66"/>
                    </a:cubicBezTo>
                    <a:cubicBezTo>
                      <a:pt x="132" y="66"/>
                      <a:pt x="132" y="66"/>
                      <a:pt x="131" y="65"/>
                    </a:cubicBezTo>
                    <a:cubicBezTo>
                      <a:pt x="131" y="65"/>
                      <a:pt x="131" y="65"/>
                      <a:pt x="131" y="65"/>
                    </a:cubicBezTo>
                    <a:cubicBezTo>
                      <a:pt x="130" y="65"/>
                      <a:pt x="130" y="65"/>
                      <a:pt x="130" y="65"/>
                    </a:cubicBezTo>
                    <a:cubicBezTo>
                      <a:pt x="130" y="65"/>
                      <a:pt x="130" y="65"/>
                      <a:pt x="129" y="65"/>
                    </a:cubicBezTo>
                    <a:cubicBezTo>
                      <a:pt x="129" y="65"/>
                      <a:pt x="129" y="65"/>
                      <a:pt x="128" y="65"/>
                    </a:cubicBezTo>
                    <a:cubicBezTo>
                      <a:pt x="128" y="65"/>
                      <a:pt x="128" y="65"/>
                      <a:pt x="128" y="66"/>
                    </a:cubicBezTo>
                    <a:cubicBezTo>
                      <a:pt x="127" y="66"/>
                      <a:pt x="127" y="66"/>
                      <a:pt x="127" y="66"/>
                    </a:cubicBezTo>
                    <a:cubicBezTo>
                      <a:pt x="127" y="66"/>
                      <a:pt x="127" y="66"/>
                      <a:pt x="127" y="65"/>
                    </a:cubicBezTo>
                    <a:cubicBezTo>
                      <a:pt x="127" y="65"/>
                      <a:pt x="127" y="65"/>
                      <a:pt x="127" y="65"/>
                    </a:cubicBezTo>
                    <a:cubicBezTo>
                      <a:pt x="126" y="65"/>
                      <a:pt x="126" y="66"/>
                      <a:pt x="126" y="65"/>
                    </a:cubicBezTo>
                    <a:cubicBezTo>
                      <a:pt x="126" y="65"/>
                      <a:pt x="126" y="65"/>
                      <a:pt x="126" y="65"/>
                    </a:cubicBezTo>
                    <a:cubicBezTo>
                      <a:pt x="126" y="65"/>
                      <a:pt x="125" y="65"/>
                      <a:pt x="125" y="65"/>
                    </a:cubicBezTo>
                    <a:cubicBezTo>
                      <a:pt x="125" y="65"/>
                      <a:pt x="125" y="65"/>
                      <a:pt x="124" y="65"/>
                    </a:cubicBezTo>
                    <a:cubicBezTo>
                      <a:pt x="125" y="65"/>
                      <a:pt x="125" y="65"/>
                      <a:pt x="126" y="65"/>
                    </a:cubicBezTo>
                    <a:cubicBezTo>
                      <a:pt x="126" y="65"/>
                      <a:pt x="126" y="65"/>
                      <a:pt x="127" y="65"/>
                    </a:cubicBezTo>
                    <a:cubicBezTo>
                      <a:pt x="127" y="65"/>
                      <a:pt x="128" y="65"/>
                      <a:pt x="128" y="65"/>
                    </a:cubicBezTo>
                    <a:cubicBezTo>
                      <a:pt x="129" y="65"/>
                      <a:pt x="129" y="64"/>
                      <a:pt x="130" y="65"/>
                    </a:cubicBezTo>
                    <a:cubicBezTo>
                      <a:pt x="130" y="65"/>
                      <a:pt x="130" y="65"/>
                      <a:pt x="130" y="64"/>
                    </a:cubicBezTo>
                    <a:cubicBezTo>
                      <a:pt x="131" y="64"/>
                      <a:pt x="131" y="64"/>
                      <a:pt x="131" y="64"/>
                    </a:cubicBezTo>
                    <a:cubicBezTo>
                      <a:pt x="131" y="64"/>
                      <a:pt x="130" y="64"/>
                      <a:pt x="130" y="64"/>
                    </a:cubicBezTo>
                    <a:cubicBezTo>
                      <a:pt x="130" y="64"/>
                      <a:pt x="130" y="64"/>
                      <a:pt x="130" y="63"/>
                    </a:cubicBezTo>
                    <a:cubicBezTo>
                      <a:pt x="129" y="63"/>
                      <a:pt x="129" y="63"/>
                      <a:pt x="129" y="63"/>
                    </a:cubicBezTo>
                    <a:cubicBezTo>
                      <a:pt x="129" y="63"/>
                      <a:pt x="128" y="63"/>
                      <a:pt x="128" y="63"/>
                    </a:cubicBezTo>
                    <a:cubicBezTo>
                      <a:pt x="128" y="63"/>
                      <a:pt x="128" y="63"/>
                      <a:pt x="127" y="63"/>
                    </a:cubicBezTo>
                    <a:cubicBezTo>
                      <a:pt x="127" y="63"/>
                      <a:pt x="127" y="63"/>
                      <a:pt x="126" y="63"/>
                    </a:cubicBezTo>
                    <a:cubicBezTo>
                      <a:pt x="126" y="64"/>
                      <a:pt x="125" y="63"/>
                      <a:pt x="125" y="63"/>
                    </a:cubicBezTo>
                    <a:cubicBezTo>
                      <a:pt x="125" y="64"/>
                      <a:pt x="125" y="64"/>
                      <a:pt x="124" y="64"/>
                    </a:cubicBezTo>
                    <a:cubicBezTo>
                      <a:pt x="124" y="64"/>
                      <a:pt x="125" y="64"/>
                      <a:pt x="124" y="63"/>
                    </a:cubicBezTo>
                    <a:cubicBezTo>
                      <a:pt x="124" y="63"/>
                      <a:pt x="124" y="63"/>
                      <a:pt x="124" y="63"/>
                    </a:cubicBezTo>
                    <a:cubicBezTo>
                      <a:pt x="124" y="63"/>
                      <a:pt x="125" y="63"/>
                      <a:pt x="126" y="63"/>
                    </a:cubicBezTo>
                    <a:cubicBezTo>
                      <a:pt x="126" y="63"/>
                      <a:pt x="126" y="63"/>
                      <a:pt x="126" y="63"/>
                    </a:cubicBezTo>
                    <a:cubicBezTo>
                      <a:pt x="126" y="63"/>
                      <a:pt x="127" y="63"/>
                      <a:pt x="127" y="62"/>
                    </a:cubicBezTo>
                    <a:cubicBezTo>
                      <a:pt x="127" y="62"/>
                      <a:pt x="126" y="62"/>
                      <a:pt x="126" y="62"/>
                    </a:cubicBezTo>
                    <a:cubicBezTo>
                      <a:pt x="126" y="62"/>
                      <a:pt x="126" y="62"/>
                      <a:pt x="125" y="62"/>
                    </a:cubicBezTo>
                    <a:cubicBezTo>
                      <a:pt x="125" y="62"/>
                      <a:pt x="125" y="62"/>
                      <a:pt x="125" y="62"/>
                    </a:cubicBezTo>
                    <a:cubicBezTo>
                      <a:pt x="125" y="62"/>
                      <a:pt x="124" y="62"/>
                      <a:pt x="124" y="62"/>
                    </a:cubicBezTo>
                    <a:cubicBezTo>
                      <a:pt x="124" y="62"/>
                      <a:pt x="125" y="61"/>
                      <a:pt x="125" y="61"/>
                    </a:cubicBezTo>
                    <a:cubicBezTo>
                      <a:pt x="125" y="61"/>
                      <a:pt x="125" y="62"/>
                      <a:pt x="126" y="62"/>
                    </a:cubicBezTo>
                    <a:cubicBezTo>
                      <a:pt x="126" y="62"/>
                      <a:pt x="126" y="62"/>
                      <a:pt x="127" y="62"/>
                    </a:cubicBezTo>
                    <a:cubicBezTo>
                      <a:pt x="127" y="62"/>
                      <a:pt x="127" y="62"/>
                      <a:pt x="128" y="62"/>
                    </a:cubicBezTo>
                    <a:cubicBezTo>
                      <a:pt x="128" y="63"/>
                      <a:pt x="128" y="63"/>
                      <a:pt x="128" y="63"/>
                    </a:cubicBezTo>
                    <a:cubicBezTo>
                      <a:pt x="129" y="63"/>
                      <a:pt x="129" y="63"/>
                      <a:pt x="129" y="62"/>
                    </a:cubicBezTo>
                    <a:cubicBezTo>
                      <a:pt x="130" y="62"/>
                      <a:pt x="131" y="61"/>
                      <a:pt x="131" y="61"/>
                    </a:cubicBezTo>
                    <a:cubicBezTo>
                      <a:pt x="131" y="60"/>
                      <a:pt x="130" y="60"/>
                      <a:pt x="130" y="60"/>
                    </a:cubicBezTo>
                    <a:cubicBezTo>
                      <a:pt x="129" y="60"/>
                      <a:pt x="129" y="60"/>
                      <a:pt x="129" y="59"/>
                    </a:cubicBezTo>
                    <a:cubicBezTo>
                      <a:pt x="129" y="59"/>
                      <a:pt x="130" y="59"/>
                      <a:pt x="130" y="59"/>
                    </a:cubicBezTo>
                    <a:cubicBezTo>
                      <a:pt x="130" y="60"/>
                      <a:pt x="130" y="60"/>
                      <a:pt x="130" y="60"/>
                    </a:cubicBezTo>
                    <a:cubicBezTo>
                      <a:pt x="131" y="60"/>
                      <a:pt x="131" y="60"/>
                      <a:pt x="131" y="60"/>
                    </a:cubicBezTo>
                    <a:cubicBezTo>
                      <a:pt x="131" y="61"/>
                      <a:pt x="131" y="61"/>
                      <a:pt x="131" y="61"/>
                    </a:cubicBezTo>
                    <a:cubicBezTo>
                      <a:pt x="131" y="61"/>
                      <a:pt x="131" y="61"/>
                      <a:pt x="132" y="61"/>
                    </a:cubicBezTo>
                    <a:cubicBezTo>
                      <a:pt x="132" y="61"/>
                      <a:pt x="132" y="61"/>
                      <a:pt x="132" y="61"/>
                    </a:cubicBezTo>
                    <a:cubicBezTo>
                      <a:pt x="133" y="61"/>
                      <a:pt x="132" y="60"/>
                      <a:pt x="133" y="60"/>
                    </a:cubicBezTo>
                    <a:cubicBezTo>
                      <a:pt x="133" y="60"/>
                      <a:pt x="134" y="60"/>
                      <a:pt x="134" y="60"/>
                    </a:cubicBezTo>
                    <a:cubicBezTo>
                      <a:pt x="134" y="60"/>
                      <a:pt x="135" y="60"/>
                      <a:pt x="135" y="60"/>
                    </a:cubicBezTo>
                    <a:cubicBezTo>
                      <a:pt x="136" y="61"/>
                      <a:pt x="136" y="61"/>
                      <a:pt x="137" y="61"/>
                    </a:cubicBezTo>
                    <a:cubicBezTo>
                      <a:pt x="138" y="61"/>
                      <a:pt x="138" y="61"/>
                      <a:pt x="139" y="61"/>
                    </a:cubicBezTo>
                    <a:cubicBezTo>
                      <a:pt x="138" y="61"/>
                      <a:pt x="138" y="61"/>
                      <a:pt x="137" y="61"/>
                    </a:cubicBezTo>
                    <a:cubicBezTo>
                      <a:pt x="137" y="61"/>
                      <a:pt x="136" y="61"/>
                      <a:pt x="136" y="61"/>
                    </a:cubicBezTo>
                    <a:cubicBezTo>
                      <a:pt x="135" y="60"/>
                      <a:pt x="135" y="60"/>
                      <a:pt x="135" y="60"/>
                    </a:cubicBezTo>
                    <a:cubicBezTo>
                      <a:pt x="135" y="60"/>
                      <a:pt x="134" y="60"/>
                      <a:pt x="134" y="60"/>
                    </a:cubicBezTo>
                    <a:cubicBezTo>
                      <a:pt x="134" y="60"/>
                      <a:pt x="134" y="60"/>
                      <a:pt x="134" y="60"/>
                    </a:cubicBezTo>
                    <a:cubicBezTo>
                      <a:pt x="134" y="61"/>
                      <a:pt x="134" y="61"/>
                      <a:pt x="134" y="61"/>
                    </a:cubicBezTo>
                    <a:cubicBezTo>
                      <a:pt x="135" y="61"/>
                      <a:pt x="135" y="62"/>
                      <a:pt x="136" y="62"/>
                    </a:cubicBezTo>
                    <a:cubicBezTo>
                      <a:pt x="136" y="62"/>
                      <a:pt x="136" y="62"/>
                      <a:pt x="136" y="62"/>
                    </a:cubicBezTo>
                    <a:cubicBezTo>
                      <a:pt x="136" y="62"/>
                      <a:pt x="136" y="62"/>
                      <a:pt x="137" y="62"/>
                    </a:cubicBezTo>
                    <a:cubicBezTo>
                      <a:pt x="137" y="62"/>
                      <a:pt x="137" y="62"/>
                      <a:pt x="137" y="62"/>
                    </a:cubicBezTo>
                    <a:cubicBezTo>
                      <a:pt x="138" y="63"/>
                      <a:pt x="138" y="63"/>
                      <a:pt x="139" y="63"/>
                    </a:cubicBezTo>
                    <a:cubicBezTo>
                      <a:pt x="139" y="62"/>
                      <a:pt x="139" y="62"/>
                      <a:pt x="140" y="62"/>
                    </a:cubicBezTo>
                    <a:cubicBezTo>
                      <a:pt x="140" y="62"/>
                      <a:pt x="140" y="62"/>
                      <a:pt x="140" y="62"/>
                    </a:cubicBezTo>
                    <a:cubicBezTo>
                      <a:pt x="140" y="62"/>
                      <a:pt x="140" y="61"/>
                      <a:pt x="141" y="61"/>
                    </a:cubicBezTo>
                    <a:cubicBezTo>
                      <a:pt x="141" y="61"/>
                      <a:pt x="141" y="61"/>
                      <a:pt x="141" y="61"/>
                    </a:cubicBezTo>
                    <a:cubicBezTo>
                      <a:pt x="141" y="62"/>
                      <a:pt x="141" y="62"/>
                      <a:pt x="141" y="62"/>
                    </a:cubicBezTo>
                    <a:cubicBezTo>
                      <a:pt x="142" y="62"/>
                      <a:pt x="142" y="62"/>
                      <a:pt x="143" y="62"/>
                    </a:cubicBezTo>
                    <a:cubicBezTo>
                      <a:pt x="143" y="62"/>
                      <a:pt x="143" y="62"/>
                      <a:pt x="143" y="62"/>
                    </a:cubicBezTo>
                    <a:cubicBezTo>
                      <a:pt x="144" y="62"/>
                      <a:pt x="144" y="61"/>
                      <a:pt x="143" y="61"/>
                    </a:cubicBezTo>
                    <a:cubicBezTo>
                      <a:pt x="143" y="61"/>
                      <a:pt x="143" y="61"/>
                      <a:pt x="143" y="60"/>
                    </a:cubicBezTo>
                    <a:cubicBezTo>
                      <a:pt x="143" y="60"/>
                      <a:pt x="143" y="60"/>
                      <a:pt x="143" y="60"/>
                    </a:cubicBezTo>
                    <a:cubicBezTo>
                      <a:pt x="143" y="60"/>
                      <a:pt x="144" y="60"/>
                      <a:pt x="144" y="60"/>
                    </a:cubicBezTo>
                    <a:cubicBezTo>
                      <a:pt x="144" y="59"/>
                      <a:pt x="143" y="59"/>
                      <a:pt x="143" y="59"/>
                    </a:cubicBezTo>
                    <a:cubicBezTo>
                      <a:pt x="142" y="59"/>
                      <a:pt x="141" y="59"/>
                      <a:pt x="140" y="58"/>
                    </a:cubicBezTo>
                    <a:cubicBezTo>
                      <a:pt x="140" y="58"/>
                      <a:pt x="139" y="59"/>
                      <a:pt x="139" y="59"/>
                    </a:cubicBezTo>
                    <a:cubicBezTo>
                      <a:pt x="139" y="59"/>
                      <a:pt x="140" y="59"/>
                      <a:pt x="140" y="59"/>
                    </a:cubicBezTo>
                    <a:cubicBezTo>
                      <a:pt x="140" y="60"/>
                      <a:pt x="140" y="60"/>
                      <a:pt x="140" y="60"/>
                    </a:cubicBezTo>
                    <a:cubicBezTo>
                      <a:pt x="140" y="60"/>
                      <a:pt x="140" y="61"/>
                      <a:pt x="140" y="61"/>
                    </a:cubicBezTo>
                    <a:cubicBezTo>
                      <a:pt x="140" y="61"/>
                      <a:pt x="140" y="60"/>
                      <a:pt x="140" y="60"/>
                    </a:cubicBezTo>
                    <a:cubicBezTo>
                      <a:pt x="140" y="59"/>
                      <a:pt x="140" y="59"/>
                      <a:pt x="139" y="59"/>
                    </a:cubicBezTo>
                    <a:cubicBezTo>
                      <a:pt x="139" y="59"/>
                      <a:pt x="138" y="59"/>
                      <a:pt x="138" y="58"/>
                    </a:cubicBezTo>
                    <a:cubicBezTo>
                      <a:pt x="138" y="58"/>
                      <a:pt x="138" y="58"/>
                      <a:pt x="139" y="58"/>
                    </a:cubicBezTo>
                    <a:cubicBezTo>
                      <a:pt x="139" y="58"/>
                      <a:pt x="139" y="58"/>
                      <a:pt x="139" y="58"/>
                    </a:cubicBezTo>
                    <a:cubicBezTo>
                      <a:pt x="139" y="58"/>
                      <a:pt x="139" y="58"/>
                      <a:pt x="139" y="57"/>
                    </a:cubicBezTo>
                    <a:cubicBezTo>
                      <a:pt x="139" y="57"/>
                      <a:pt x="139" y="57"/>
                      <a:pt x="138" y="57"/>
                    </a:cubicBezTo>
                    <a:cubicBezTo>
                      <a:pt x="138" y="57"/>
                      <a:pt x="139" y="57"/>
                      <a:pt x="139" y="57"/>
                    </a:cubicBezTo>
                    <a:cubicBezTo>
                      <a:pt x="140" y="57"/>
                      <a:pt x="140" y="57"/>
                      <a:pt x="140" y="56"/>
                    </a:cubicBezTo>
                    <a:cubicBezTo>
                      <a:pt x="139" y="56"/>
                      <a:pt x="139" y="56"/>
                      <a:pt x="139" y="56"/>
                    </a:cubicBezTo>
                    <a:cubicBezTo>
                      <a:pt x="140" y="56"/>
                      <a:pt x="140" y="56"/>
                      <a:pt x="140" y="56"/>
                    </a:cubicBezTo>
                    <a:cubicBezTo>
                      <a:pt x="141" y="56"/>
                      <a:pt x="141" y="56"/>
                      <a:pt x="142" y="56"/>
                    </a:cubicBezTo>
                    <a:cubicBezTo>
                      <a:pt x="142" y="56"/>
                      <a:pt x="143" y="56"/>
                      <a:pt x="143" y="56"/>
                    </a:cubicBezTo>
                    <a:cubicBezTo>
                      <a:pt x="144" y="56"/>
                      <a:pt x="144" y="57"/>
                      <a:pt x="144" y="57"/>
                    </a:cubicBezTo>
                    <a:cubicBezTo>
                      <a:pt x="145" y="57"/>
                      <a:pt x="146" y="58"/>
                      <a:pt x="146" y="57"/>
                    </a:cubicBezTo>
                    <a:cubicBezTo>
                      <a:pt x="147" y="57"/>
                      <a:pt x="147" y="57"/>
                      <a:pt x="148" y="56"/>
                    </a:cubicBezTo>
                    <a:cubicBezTo>
                      <a:pt x="147" y="56"/>
                      <a:pt x="147" y="56"/>
                      <a:pt x="147" y="56"/>
                    </a:cubicBezTo>
                    <a:cubicBezTo>
                      <a:pt x="147" y="56"/>
                      <a:pt x="147" y="56"/>
                      <a:pt x="147" y="56"/>
                    </a:cubicBezTo>
                    <a:cubicBezTo>
                      <a:pt x="147" y="55"/>
                      <a:pt x="147" y="55"/>
                      <a:pt x="146" y="55"/>
                    </a:cubicBezTo>
                    <a:cubicBezTo>
                      <a:pt x="146" y="55"/>
                      <a:pt x="146" y="55"/>
                      <a:pt x="146" y="55"/>
                    </a:cubicBezTo>
                    <a:cubicBezTo>
                      <a:pt x="145" y="56"/>
                      <a:pt x="145" y="55"/>
                      <a:pt x="145" y="55"/>
                    </a:cubicBezTo>
                    <a:cubicBezTo>
                      <a:pt x="144" y="55"/>
                      <a:pt x="143" y="56"/>
                      <a:pt x="142" y="55"/>
                    </a:cubicBezTo>
                    <a:cubicBezTo>
                      <a:pt x="142" y="55"/>
                      <a:pt x="142" y="55"/>
                      <a:pt x="143" y="55"/>
                    </a:cubicBezTo>
                    <a:cubicBezTo>
                      <a:pt x="143" y="55"/>
                      <a:pt x="143" y="55"/>
                      <a:pt x="143" y="54"/>
                    </a:cubicBezTo>
                    <a:cubicBezTo>
                      <a:pt x="143" y="54"/>
                      <a:pt x="143" y="54"/>
                      <a:pt x="143" y="54"/>
                    </a:cubicBezTo>
                    <a:cubicBezTo>
                      <a:pt x="143" y="54"/>
                      <a:pt x="143" y="53"/>
                      <a:pt x="143" y="53"/>
                    </a:cubicBezTo>
                    <a:cubicBezTo>
                      <a:pt x="143" y="53"/>
                      <a:pt x="143" y="53"/>
                      <a:pt x="142" y="53"/>
                    </a:cubicBezTo>
                    <a:cubicBezTo>
                      <a:pt x="142" y="53"/>
                      <a:pt x="142" y="53"/>
                      <a:pt x="142" y="53"/>
                    </a:cubicBezTo>
                    <a:cubicBezTo>
                      <a:pt x="142" y="53"/>
                      <a:pt x="142" y="53"/>
                      <a:pt x="142" y="53"/>
                    </a:cubicBezTo>
                    <a:cubicBezTo>
                      <a:pt x="142" y="53"/>
                      <a:pt x="142" y="53"/>
                      <a:pt x="143" y="53"/>
                    </a:cubicBezTo>
                    <a:cubicBezTo>
                      <a:pt x="143" y="53"/>
                      <a:pt x="143" y="53"/>
                      <a:pt x="143" y="53"/>
                    </a:cubicBezTo>
                    <a:cubicBezTo>
                      <a:pt x="144" y="52"/>
                      <a:pt x="142" y="52"/>
                      <a:pt x="142" y="52"/>
                    </a:cubicBezTo>
                    <a:cubicBezTo>
                      <a:pt x="142" y="51"/>
                      <a:pt x="141" y="51"/>
                      <a:pt x="141" y="51"/>
                    </a:cubicBezTo>
                    <a:cubicBezTo>
                      <a:pt x="141" y="51"/>
                      <a:pt x="141" y="51"/>
                      <a:pt x="141" y="51"/>
                    </a:cubicBezTo>
                    <a:cubicBezTo>
                      <a:pt x="140" y="51"/>
                      <a:pt x="139" y="51"/>
                      <a:pt x="138" y="51"/>
                    </a:cubicBezTo>
                    <a:cubicBezTo>
                      <a:pt x="138" y="51"/>
                      <a:pt x="138" y="50"/>
                      <a:pt x="138" y="50"/>
                    </a:cubicBezTo>
                    <a:cubicBezTo>
                      <a:pt x="138" y="50"/>
                      <a:pt x="139" y="51"/>
                      <a:pt x="139" y="51"/>
                    </a:cubicBezTo>
                    <a:cubicBezTo>
                      <a:pt x="140" y="51"/>
                      <a:pt x="140" y="51"/>
                      <a:pt x="141" y="51"/>
                    </a:cubicBezTo>
                    <a:cubicBezTo>
                      <a:pt x="141" y="50"/>
                      <a:pt x="140" y="50"/>
                      <a:pt x="139" y="50"/>
                    </a:cubicBezTo>
                    <a:cubicBezTo>
                      <a:pt x="139" y="50"/>
                      <a:pt x="139" y="50"/>
                      <a:pt x="138" y="50"/>
                    </a:cubicBezTo>
                    <a:cubicBezTo>
                      <a:pt x="139" y="50"/>
                      <a:pt x="140" y="50"/>
                      <a:pt x="141" y="51"/>
                    </a:cubicBezTo>
                    <a:cubicBezTo>
                      <a:pt x="141" y="51"/>
                      <a:pt x="141" y="51"/>
                      <a:pt x="142" y="51"/>
                    </a:cubicBezTo>
                    <a:cubicBezTo>
                      <a:pt x="142" y="51"/>
                      <a:pt x="142" y="51"/>
                      <a:pt x="142" y="51"/>
                    </a:cubicBezTo>
                    <a:cubicBezTo>
                      <a:pt x="143" y="52"/>
                      <a:pt x="143" y="52"/>
                      <a:pt x="143" y="52"/>
                    </a:cubicBezTo>
                    <a:cubicBezTo>
                      <a:pt x="143" y="52"/>
                      <a:pt x="144" y="52"/>
                      <a:pt x="144" y="52"/>
                    </a:cubicBezTo>
                    <a:cubicBezTo>
                      <a:pt x="144" y="51"/>
                      <a:pt x="145" y="51"/>
                      <a:pt x="145" y="52"/>
                    </a:cubicBezTo>
                    <a:cubicBezTo>
                      <a:pt x="145" y="52"/>
                      <a:pt x="145" y="52"/>
                      <a:pt x="145" y="52"/>
                    </a:cubicBezTo>
                    <a:cubicBezTo>
                      <a:pt x="145" y="52"/>
                      <a:pt x="145" y="52"/>
                      <a:pt x="145" y="52"/>
                    </a:cubicBezTo>
                    <a:cubicBezTo>
                      <a:pt x="146" y="53"/>
                      <a:pt x="146" y="52"/>
                      <a:pt x="146" y="51"/>
                    </a:cubicBezTo>
                    <a:cubicBezTo>
                      <a:pt x="146" y="51"/>
                      <a:pt x="147" y="51"/>
                      <a:pt x="146" y="51"/>
                    </a:cubicBezTo>
                    <a:cubicBezTo>
                      <a:pt x="146" y="50"/>
                      <a:pt x="146" y="50"/>
                      <a:pt x="146" y="50"/>
                    </a:cubicBezTo>
                    <a:cubicBezTo>
                      <a:pt x="146" y="50"/>
                      <a:pt x="146" y="50"/>
                      <a:pt x="146" y="50"/>
                    </a:cubicBezTo>
                    <a:cubicBezTo>
                      <a:pt x="146" y="49"/>
                      <a:pt x="146" y="49"/>
                      <a:pt x="146" y="49"/>
                    </a:cubicBezTo>
                    <a:cubicBezTo>
                      <a:pt x="146" y="49"/>
                      <a:pt x="146" y="49"/>
                      <a:pt x="146" y="49"/>
                    </a:cubicBezTo>
                    <a:cubicBezTo>
                      <a:pt x="146" y="49"/>
                      <a:pt x="145" y="48"/>
                      <a:pt x="145" y="48"/>
                    </a:cubicBezTo>
                    <a:cubicBezTo>
                      <a:pt x="145" y="48"/>
                      <a:pt x="145" y="48"/>
                      <a:pt x="144" y="48"/>
                    </a:cubicBezTo>
                    <a:cubicBezTo>
                      <a:pt x="144" y="48"/>
                      <a:pt x="143" y="48"/>
                      <a:pt x="143" y="48"/>
                    </a:cubicBezTo>
                    <a:cubicBezTo>
                      <a:pt x="142" y="48"/>
                      <a:pt x="141" y="48"/>
                      <a:pt x="140" y="48"/>
                    </a:cubicBezTo>
                    <a:cubicBezTo>
                      <a:pt x="139" y="48"/>
                      <a:pt x="139" y="48"/>
                      <a:pt x="140" y="48"/>
                    </a:cubicBezTo>
                    <a:cubicBezTo>
                      <a:pt x="140" y="48"/>
                      <a:pt x="140" y="48"/>
                      <a:pt x="140" y="48"/>
                    </a:cubicBezTo>
                    <a:cubicBezTo>
                      <a:pt x="140" y="48"/>
                      <a:pt x="141" y="48"/>
                      <a:pt x="141" y="48"/>
                    </a:cubicBezTo>
                    <a:cubicBezTo>
                      <a:pt x="141" y="48"/>
                      <a:pt x="142" y="48"/>
                      <a:pt x="142" y="48"/>
                    </a:cubicBezTo>
                    <a:cubicBezTo>
                      <a:pt x="142" y="48"/>
                      <a:pt x="143" y="48"/>
                      <a:pt x="143" y="48"/>
                    </a:cubicBezTo>
                    <a:cubicBezTo>
                      <a:pt x="144" y="48"/>
                      <a:pt x="144" y="48"/>
                      <a:pt x="145" y="47"/>
                    </a:cubicBezTo>
                    <a:cubicBezTo>
                      <a:pt x="145" y="47"/>
                      <a:pt x="145" y="47"/>
                      <a:pt x="145" y="47"/>
                    </a:cubicBezTo>
                    <a:cubicBezTo>
                      <a:pt x="145" y="47"/>
                      <a:pt x="146" y="47"/>
                      <a:pt x="145" y="47"/>
                    </a:cubicBezTo>
                    <a:cubicBezTo>
                      <a:pt x="145" y="47"/>
                      <a:pt x="145" y="46"/>
                      <a:pt x="144" y="47"/>
                    </a:cubicBezTo>
                    <a:cubicBezTo>
                      <a:pt x="143" y="47"/>
                      <a:pt x="142" y="46"/>
                      <a:pt x="142" y="46"/>
                    </a:cubicBezTo>
                    <a:cubicBezTo>
                      <a:pt x="142" y="47"/>
                      <a:pt x="143" y="47"/>
                      <a:pt x="143" y="47"/>
                    </a:cubicBezTo>
                    <a:cubicBezTo>
                      <a:pt x="143" y="47"/>
                      <a:pt x="143" y="47"/>
                      <a:pt x="143" y="47"/>
                    </a:cubicBezTo>
                    <a:cubicBezTo>
                      <a:pt x="143" y="47"/>
                      <a:pt x="142" y="46"/>
                      <a:pt x="141" y="46"/>
                    </a:cubicBezTo>
                    <a:cubicBezTo>
                      <a:pt x="141" y="46"/>
                      <a:pt x="141" y="46"/>
                      <a:pt x="141" y="46"/>
                    </a:cubicBezTo>
                    <a:cubicBezTo>
                      <a:pt x="141" y="46"/>
                      <a:pt x="141" y="46"/>
                      <a:pt x="141" y="46"/>
                    </a:cubicBezTo>
                    <a:cubicBezTo>
                      <a:pt x="141" y="46"/>
                      <a:pt x="141" y="46"/>
                      <a:pt x="141" y="47"/>
                    </a:cubicBezTo>
                    <a:cubicBezTo>
                      <a:pt x="140" y="47"/>
                      <a:pt x="140" y="46"/>
                      <a:pt x="140" y="46"/>
                    </a:cubicBezTo>
                    <a:cubicBezTo>
                      <a:pt x="140" y="46"/>
                      <a:pt x="141" y="46"/>
                      <a:pt x="140" y="45"/>
                    </a:cubicBezTo>
                    <a:cubicBezTo>
                      <a:pt x="140" y="45"/>
                      <a:pt x="140" y="45"/>
                      <a:pt x="139" y="45"/>
                    </a:cubicBezTo>
                    <a:cubicBezTo>
                      <a:pt x="139" y="45"/>
                      <a:pt x="138" y="46"/>
                      <a:pt x="138" y="45"/>
                    </a:cubicBezTo>
                    <a:cubicBezTo>
                      <a:pt x="138" y="45"/>
                      <a:pt x="138" y="45"/>
                      <a:pt x="138" y="45"/>
                    </a:cubicBezTo>
                    <a:cubicBezTo>
                      <a:pt x="138" y="45"/>
                      <a:pt x="139" y="45"/>
                      <a:pt x="139" y="45"/>
                    </a:cubicBezTo>
                    <a:cubicBezTo>
                      <a:pt x="139" y="45"/>
                      <a:pt x="139" y="45"/>
                      <a:pt x="139" y="45"/>
                    </a:cubicBezTo>
                    <a:cubicBezTo>
                      <a:pt x="139" y="45"/>
                      <a:pt x="140" y="45"/>
                      <a:pt x="140" y="45"/>
                    </a:cubicBezTo>
                    <a:cubicBezTo>
                      <a:pt x="140" y="45"/>
                      <a:pt x="139" y="45"/>
                      <a:pt x="139" y="45"/>
                    </a:cubicBezTo>
                    <a:cubicBezTo>
                      <a:pt x="139" y="45"/>
                      <a:pt x="140" y="45"/>
                      <a:pt x="140" y="45"/>
                    </a:cubicBezTo>
                    <a:cubicBezTo>
                      <a:pt x="140" y="44"/>
                      <a:pt x="139" y="45"/>
                      <a:pt x="139" y="45"/>
                    </a:cubicBezTo>
                    <a:cubicBezTo>
                      <a:pt x="139" y="45"/>
                      <a:pt x="139" y="45"/>
                      <a:pt x="140" y="44"/>
                    </a:cubicBezTo>
                    <a:cubicBezTo>
                      <a:pt x="140" y="44"/>
                      <a:pt x="139" y="44"/>
                      <a:pt x="139" y="44"/>
                    </a:cubicBezTo>
                    <a:cubicBezTo>
                      <a:pt x="139" y="44"/>
                      <a:pt x="139" y="44"/>
                      <a:pt x="139" y="44"/>
                    </a:cubicBezTo>
                    <a:cubicBezTo>
                      <a:pt x="138" y="44"/>
                      <a:pt x="138" y="45"/>
                      <a:pt x="138" y="45"/>
                    </a:cubicBezTo>
                    <a:cubicBezTo>
                      <a:pt x="138" y="45"/>
                      <a:pt x="138" y="44"/>
                      <a:pt x="138" y="44"/>
                    </a:cubicBezTo>
                    <a:cubicBezTo>
                      <a:pt x="138" y="44"/>
                      <a:pt x="137" y="44"/>
                      <a:pt x="137" y="44"/>
                    </a:cubicBezTo>
                    <a:cubicBezTo>
                      <a:pt x="137" y="44"/>
                      <a:pt x="137" y="44"/>
                      <a:pt x="137" y="44"/>
                    </a:cubicBezTo>
                    <a:cubicBezTo>
                      <a:pt x="137" y="44"/>
                      <a:pt x="137" y="44"/>
                      <a:pt x="138" y="44"/>
                    </a:cubicBezTo>
                    <a:cubicBezTo>
                      <a:pt x="138" y="43"/>
                      <a:pt x="138" y="44"/>
                      <a:pt x="138" y="43"/>
                    </a:cubicBezTo>
                    <a:cubicBezTo>
                      <a:pt x="138" y="43"/>
                      <a:pt x="138" y="43"/>
                      <a:pt x="138" y="43"/>
                    </a:cubicBezTo>
                    <a:cubicBezTo>
                      <a:pt x="138" y="43"/>
                      <a:pt x="139" y="43"/>
                      <a:pt x="139" y="43"/>
                    </a:cubicBezTo>
                    <a:cubicBezTo>
                      <a:pt x="139" y="43"/>
                      <a:pt x="139" y="43"/>
                      <a:pt x="139" y="43"/>
                    </a:cubicBezTo>
                    <a:cubicBezTo>
                      <a:pt x="139" y="43"/>
                      <a:pt x="139" y="43"/>
                      <a:pt x="139" y="43"/>
                    </a:cubicBezTo>
                    <a:cubicBezTo>
                      <a:pt x="140" y="44"/>
                      <a:pt x="140" y="44"/>
                      <a:pt x="140" y="44"/>
                    </a:cubicBezTo>
                    <a:cubicBezTo>
                      <a:pt x="140" y="44"/>
                      <a:pt x="141" y="44"/>
                      <a:pt x="141" y="43"/>
                    </a:cubicBezTo>
                    <a:cubicBezTo>
                      <a:pt x="142" y="43"/>
                      <a:pt x="142" y="43"/>
                      <a:pt x="142" y="43"/>
                    </a:cubicBezTo>
                    <a:cubicBezTo>
                      <a:pt x="142" y="43"/>
                      <a:pt x="142" y="43"/>
                      <a:pt x="142" y="43"/>
                    </a:cubicBezTo>
                    <a:cubicBezTo>
                      <a:pt x="142" y="43"/>
                      <a:pt x="142" y="43"/>
                      <a:pt x="141" y="43"/>
                    </a:cubicBezTo>
                    <a:cubicBezTo>
                      <a:pt x="141" y="43"/>
                      <a:pt x="140" y="43"/>
                      <a:pt x="140" y="43"/>
                    </a:cubicBezTo>
                    <a:cubicBezTo>
                      <a:pt x="140" y="43"/>
                      <a:pt x="141" y="43"/>
                      <a:pt x="142" y="43"/>
                    </a:cubicBezTo>
                    <a:cubicBezTo>
                      <a:pt x="142" y="43"/>
                      <a:pt x="142" y="43"/>
                      <a:pt x="142" y="43"/>
                    </a:cubicBezTo>
                    <a:cubicBezTo>
                      <a:pt x="143" y="43"/>
                      <a:pt x="143" y="43"/>
                      <a:pt x="143" y="43"/>
                    </a:cubicBezTo>
                    <a:cubicBezTo>
                      <a:pt x="143" y="42"/>
                      <a:pt x="142" y="42"/>
                      <a:pt x="142" y="42"/>
                    </a:cubicBezTo>
                    <a:cubicBezTo>
                      <a:pt x="142" y="42"/>
                      <a:pt x="143" y="42"/>
                      <a:pt x="144" y="42"/>
                    </a:cubicBezTo>
                    <a:cubicBezTo>
                      <a:pt x="144" y="42"/>
                      <a:pt x="145" y="42"/>
                      <a:pt x="145" y="42"/>
                    </a:cubicBezTo>
                    <a:cubicBezTo>
                      <a:pt x="146" y="43"/>
                      <a:pt x="146" y="43"/>
                      <a:pt x="147" y="43"/>
                    </a:cubicBezTo>
                    <a:cubicBezTo>
                      <a:pt x="147" y="43"/>
                      <a:pt x="147" y="43"/>
                      <a:pt x="148" y="43"/>
                    </a:cubicBezTo>
                    <a:cubicBezTo>
                      <a:pt x="148" y="43"/>
                      <a:pt x="148" y="43"/>
                      <a:pt x="148" y="43"/>
                    </a:cubicBezTo>
                    <a:cubicBezTo>
                      <a:pt x="148" y="43"/>
                      <a:pt x="148" y="43"/>
                      <a:pt x="149" y="43"/>
                    </a:cubicBezTo>
                    <a:cubicBezTo>
                      <a:pt x="149" y="43"/>
                      <a:pt x="149" y="44"/>
                      <a:pt x="149" y="44"/>
                    </a:cubicBezTo>
                    <a:cubicBezTo>
                      <a:pt x="149" y="43"/>
                      <a:pt x="149" y="43"/>
                      <a:pt x="149" y="43"/>
                    </a:cubicBezTo>
                    <a:cubicBezTo>
                      <a:pt x="149" y="43"/>
                      <a:pt x="149" y="43"/>
                      <a:pt x="149" y="43"/>
                    </a:cubicBezTo>
                    <a:cubicBezTo>
                      <a:pt x="149" y="43"/>
                      <a:pt x="149" y="43"/>
                      <a:pt x="149" y="43"/>
                    </a:cubicBezTo>
                    <a:cubicBezTo>
                      <a:pt x="149" y="43"/>
                      <a:pt x="150" y="43"/>
                      <a:pt x="150" y="43"/>
                    </a:cubicBezTo>
                    <a:cubicBezTo>
                      <a:pt x="150" y="42"/>
                      <a:pt x="150" y="42"/>
                      <a:pt x="150" y="42"/>
                    </a:cubicBezTo>
                    <a:cubicBezTo>
                      <a:pt x="150" y="41"/>
                      <a:pt x="150" y="41"/>
                      <a:pt x="150" y="41"/>
                    </a:cubicBezTo>
                    <a:cubicBezTo>
                      <a:pt x="150" y="41"/>
                      <a:pt x="150" y="41"/>
                      <a:pt x="150" y="41"/>
                    </a:cubicBezTo>
                    <a:cubicBezTo>
                      <a:pt x="149" y="40"/>
                      <a:pt x="149" y="40"/>
                      <a:pt x="148" y="41"/>
                    </a:cubicBezTo>
                    <a:cubicBezTo>
                      <a:pt x="148" y="41"/>
                      <a:pt x="148" y="40"/>
                      <a:pt x="147" y="41"/>
                    </a:cubicBezTo>
                    <a:cubicBezTo>
                      <a:pt x="147" y="41"/>
                      <a:pt x="147" y="41"/>
                      <a:pt x="147" y="41"/>
                    </a:cubicBezTo>
                    <a:cubicBezTo>
                      <a:pt x="147" y="41"/>
                      <a:pt x="147" y="41"/>
                      <a:pt x="147" y="41"/>
                    </a:cubicBezTo>
                    <a:cubicBezTo>
                      <a:pt x="147" y="41"/>
                      <a:pt x="146" y="41"/>
                      <a:pt x="146" y="40"/>
                    </a:cubicBezTo>
                    <a:cubicBezTo>
                      <a:pt x="146" y="40"/>
                      <a:pt x="145" y="40"/>
                      <a:pt x="145" y="40"/>
                    </a:cubicBezTo>
                    <a:cubicBezTo>
                      <a:pt x="145" y="39"/>
                      <a:pt x="144" y="39"/>
                      <a:pt x="143" y="39"/>
                    </a:cubicBezTo>
                    <a:cubicBezTo>
                      <a:pt x="144" y="39"/>
                      <a:pt x="144" y="39"/>
                      <a:pt x="144" y="39"/>
                    </a:cubicBezTo>
                    <a:cubicBezTo>
                      <a:pt x="144" y="38"/>
                      <a:pt x="143" y="38"/>
                      <a:pt x="143" y="38"/>
                    </a:cubicBezTo>
                    <a:cubicBezTo>
                      <a:pt x="143" y="38"/>
                      <a:pt x="143" y="38"/>
                      <a:pt x="143" y="38"/>
                    </a:cubicBezTo>
                    <a:cubicBezTo>
                      <a:pt x="143" y="38"/>
                      <a:pt x="143" y="38"/>
                      <a:pt x="144" y="38"/>
                    </a:cubicBezTo>
                    <a:cubicBezTo>
                      <a:pt x="144" y="38"/>
                      <a:pt x="144" y="38"/>
                      <a:pt x="145" y="38"/>
                    </a:cubicBezTo>
                    <a:cubicBezTo>
                      <a:pt x="145" y="38"/>
                      <a:pt x="146" y="39"/>
                      <a:pt x="146" y="39"/>
                    </a:cubicBezTo>
                    <a:cubicBezTo>
                      <a:pt x="147" y="39"/>
                      <a:pt x="147" y="39"/>
                      <a:pt x="147" y="39"/>
                    </a:cubicBezTo>
                    <a:cubicBezTo>
                      <a:pt x="147" y="38"/>
                      <a:pt x="147" y="39"/>
                      <a:pt x="147" y="38"/>
                    </a:cubicBezTo>
                    <a:cubicBezTo>
                      <a:pt x="147" y="37"/>
                      <a:pt x="145" y="37"/>
                      <a:pt x="145" y="37"/>
                    </a:cubicBezTo>
                    <a:cubicBezTo>
                      <a:pt x="144" y="37"/>
                      <a:pt x="144" y="37"/>
                      <a:pt x="144" y="37"/>
                    </a:cubicBezTo>
                    <a:cubicBezTo>
                      <a:pt x="143" y="37"/>
                      <a:pt x="143" y="37"/>
                      <a:pt x="143" y="37"/>
                    </a:cubicBezTo>
                    <a:cubicBezTo>
                      <a:pt x="143" y="37"/>
                      <a:pt x="143" y="37"/>
                      <a:pt x="143" y="36"/>
                    </a:cubicBezTo>
                    <a:cubicBezTo>
                      <a:pt x="142" y="36"/>
                      <a:pt x="142" y="37"/>
                      <a:pt x="141" y="37"/>
                    </a:cubicBezTo>
                    <a:cubicBezTo>
                      <a:pt x="141" y="37"/>
                      <a:pt x="140" y="38"/>
                      <a:pt x="141" y="38"/>
                    </a:cubicBezTo>
                    <a:cubicBezTo>
                      <a:pt x="141" y="39"/>
                      <a:pt x="140" y="39"/>
                      <a:pt x="140" y="39"/>
                    </a:cubicBezTo>
                    <a:cubicBezTo>
                      <a:pt x="140" y="39"/>
                      <a:pt x="140" y="39"/>
                      <a:pt x="140" y="39"/>
                    </a:cubicBezTo>
                    <a:cubicBezTo>
                      <a:pt x="141" y="38"/>
                      <a:pt x="141" y="38"/>
                      <a:pt x="140" y="38"/>
                    </a:cubicBezTo>
                    <a:cubicBezTo>
                      <a:pt x="140" y="38"/>
                      <a:pt x="139" y="38"/>
                      <a:pt x="139" y="38"/>
                    </a:cubicBezTo>
                    <a:cubicBezTo>
                      <a:pt x="139" y="38"/>
                      <a:pt x="139" y="39"/>
                      <a:pt x="139" y="39"/>
                    </a:cubicBezTo>
                    <a:cubicBezTo>
                      <a:pt x="138" y="39"/>
                      <a:pt x="138" y="39"/>
                      <a:pt x="138" y="39"/>
                    </a:cubicBezTo>
                    <a:cubicBezTo>
                      <a:pt x="138" y="39"/>
                      <a:pt x="138" y="39"/>
                      <a:pt x="138" y="39"/>
                    </a:cubicBezTo>
                    <a:cubicBezTo>
                      <a:pt x="139" y="38"/>
                      <a:pt x="139" y="38"/>
                      <a:pt x="139" y="38"/>
                    </a:cubicBezTo>
                    <a:cubicBezTo>
                      <a:pt x="140" y="37"/>
                      <a:pt x="140" y="37"/>
                      <a:pt x="140" y="37"/>
                    </a:cubicBezTo>
                    <a:cubicBezTo>
                      <a:pt x="140" y="37"/>
                      <a:pt x="140" y="37"/>
                      <a:pt x="140" y="37"/>
                    </a:cubicBezTo>
                    <a:cubicBezTo>
                      <a:pt x="140" y="36"/>
                      <a:pt x="140" y="36"/>
                      <a:pt x="141" y="36"/>
                    </a:cubicBezTo>
                    <a:cubicBezTo>
                      <a:pt x="141" y="36"/>
                      <a:pt x="140" y="35"/>
                      <a:pt x="140" y="35"/>
                    </a:cubicBezTo>
                    <a:cubicBezTo>
                      <a:pt x="140" y="35"/>
                      <a:pt x="141" y="36"/>
                      <a:pt x="141" y="35"/>
                    </a:cubicBezTo>
                    <a:cubicBezTo>
                      <a:pt x="141" y="35"/>
                      <a:pt x="141" y="35"/>
                      <a:pt x="141" y="34"/>
                    </a:cubicBezTo>
                    <a:cubicBezTo>
                      <a:pt x="141" y="34"/>
                      <a:pt x="141" y="34"/>
                      <a:pt x="142" y="33"/>
                    </a:cubicBezTo>
                    <a:cubicBezTo>
                      <a:pt x="142" y="33"/>
                      <a:pt x="142" y="33"/>
                      <a:pt x="142" y="32"/>
                    </a:cubicBezTo>
                    <a:cubicBezTo>
                      <a:pt x="142" y="32"/>
                      <a:pt x="141" y="33"/>
                      <a:pt x="141" y="32"/>
                    </a:cubicBezTo>
                    <a:cubicBezTo>
                      <a:pt x="141" y="32"/>
                      <a:pt x="142" y="32"/>
                      <a:pt x="142" y="32"/>
                    </a:cubicBezTo>
                    <a:cubicBezTo>
                      <a:pt x="142" y="32"/>
                      <a:pt x="142" y="32"/>
                      <a:pt x="141" y="32"/>
                    </a:cubicBezTo>
                    <a:cubicBezTo>
                      <a:pt x="142" y="32"/>
                      <a:pt x="142" y="32"/>
                      <a:pt x="142" y="31"/>
                    </a:cubicBezTo>
                    <a:cubicBezTo>
                      <a:pt x="142" y="31"/>
                      <a:pt x="142" y="31"/>
                      <a:pt x="142" y="31"/>
                    </a:cubicBezTo>
                    <a:cubicBezTo>
                      <a:pt x="143" y="31"/>
                      <a:pt x="143" y="31"/>
                      <a:pt x="143" y="31"/>
                    </a:cubicBezTo>
                    <a:cubicBezTo>
                      <a:pt x="143" y="31"/>
                      <a:pt x="145" y="31"/>
                      <a:pt x="145" y="31"/>
                    </a:cubicBezTo>
                    <a:cubicBezTo>
                      <a:pt x="145" y="30"/>
                      <a:pt x="145" y="30"/>
                      <a:pt x="145" y="30"/>
                    </a:cubicBezTo>
                    <a:cubicBezTo>
                      <a:pt x="145" y="30"/>
                      <a:pt x="145" y="30"/>
                      <a:pt x="145" y="29"/>
                    </a:cubicBezTo>
                    <a:cubicBezTo>
                      <a:pt x="145" y="29"/>
                      <a:pt x="145" y="30"/>
                      <a:pt x="145" y="30"/>
                    </a:cubicBezTo>
                    <a:cubicBezTo>
                      <a:pt x="146" y="29"/>
                      <a:pt x="146" y="30"/>
                      <a:pt x="146" y="30"/>
                    </a:cubicBezTo>
                    <a:cubicBezTo>
                      <a:pt x="146" y="29"/>
                      <a:pt x="146" y="29"/>
                      <a:pt x="147" y="29"/>
                    </a:cubicBezTo>
                    <a:cubicBezTo>
                      <a:pt x="147" y="29"/>
                      <a:pt x="147" y="29"/>
                      <a:pt x="147" y="29"/>
                    </a:cubicBezTo>
                    <a:cubicBezTo>
                      <a:pt x="147" y="29"/>
                      <a:pt x="147" y="29"/>
                      <a:pt x="147" y="29"/>
                    </a:cubicBezTo>
                    <a:cubicBezTo>
                      <a:pt x="147" y="29"/>
                      <a:pt x="147" y="29"/>
                      <a:pt x="147" y="29"/>
                    </a:cubicBezTo>
                    <a:cubicBezTo>
                      <a:pt x="147" y="29"/>
                      <a:pt x="147" y="29"/>
                      <a:pt x="147" y="29"/>
                    </a:cubicBezTo>
                    <a:cubicBezTo>
                      <a:pt x="148" y="28"/>
                      <a:pt x="146" y="28"/>
                      <a:pt x="146" y="28"/>
                    </a:cubicBezTo>
                    <a:cubicBezTo>
                      <a:pt x="146" y="28"/>
                      <a:pt x="146" y="29"/>
                      <a:pt x="146" y="29"/>
                    </a:cubicBezTo>
                    <a:cubicBezTo>
                      <a:pt x="146" y="29"/>
                      <a:pt x="145" y="29"/>
                      <a:pt x="145" y="29"/>
                    </a:cubicBezTo>
                    <a:cubicBezTo>
                      <a:pt x="145" y="29"/>
                      <a:pt x="145" y="29"/>
                      <a:pt x="145" y="29"/>
                    </a:cubicBezTo>
                    <a:cubicBezTo>
                      <a:pt x="145" y="29"/>
                      <a:pt x="145" y="29"/>
                      <a:pt x="146" y="28"/>
                    </a:cubicBezTo>
                    <a:cubicBezTo>
                      <a:pt x="146" y="28"/>
                      <a:pt x="146" y="28"/>
                      <a:pt x="146" y="27"/>
                    </a:cubicBezTo>
                    <a:cubicBezTo>
                      <a:pt x="146" y="27"/>
                      <a:pt x="146" y="27"/>
                      <a:pt x="146" y="26"/>
                    </a:cubicBezTo>
                    <a:cubicBezTo>
                      <a:pt x="146" y="26"/>
                      <a:pt x="146" y="26"/>
                      <a:pt x="146" y="26"/>
                    </a:cubicBezTo>
                    <a:cubicBezTo>
                      <a:pt x="147" y="25"/>
                      <a:pt x="148" y="25"/>
                      <a:pt x="148" y="26"/>
                    </a:cubicBezTo>
                    <a:cubicBezTo>
                      <a:pt x="149" y="26"/>
                      <a:pt x="149" y="26"/>
                      <a:pt x="150" y="25"/>
                    </a:cubicBezTo>
                    <a:cubicBezTo>
                      <a:pt x="151" y="25"/>
                      <a:pt x="151" y="24"/>
                      <a:pt x="152" y="24"/>
                    </a:cubicBezTo>
                    <a:cubicBezTo>
                      <a:pt x="150" y="24"/>
                      <a:pt x="149" y="24"/>
                      <a:pt x="147" y="24"/>
                    </a:cubicBezTo>
                    <a:cubicBezTo>
                      <a:pt x="146" y="24"/>
                      <a:pt x="145" y="24"/>
                      <a:pt x="144" y="25"/>
                    </a:cubicBezTo>
                    <a:cubicBezTo>
                      <a:pt x="144" y="25"/>
                      <a:pt x="144" y="25"/>
                      <a:pt x="144" y="25"/>
                    </a:cubicBezTo>
                    <a:cubicBezTo>
                      <a:pt x="144" y="25"/>
                      <a:pt x="145" y="25"/>
                      <a:pt x="145" y="25"/>
                    </a:cubicBezTo>
                    <a:cubicBezTo>
                      <a:pt x="145" y="25"/>
                      <a:pt x="144" y="26"/>
                      <a:pt x="144" y="26"/>
                    </a:cubicBezTo>
                    <a:cubicBezTo>
                      <a:pt x="143" y="25"/>
                      <a:pt x="143" y="25"/>
                      <a:pt x="143" y="25"/>
                    </a:cubicBezTo>
                    <a:cubicBezTo>
                      <a:pt x="143" y="25"/>
                      <a:pt x="144" y="24"/>
                      <a:pt x="143" y="23"/>
                    </a:cubicBezTo>
                    <a:cubicBezTo>
                      <a:pt x="144" y="23"/>
                      <a:pt x="145" y="22"/>
                      <a:pt x="146" y="22"/>
                    </a:cubicBezTo>
                    <a:cubicBezTo>
                      <a:pt x="147" y="23"/>
                      <a:pt x="148" y="23"/>
                      <a:pt x="148" y="23"/>
                    </a:cubicBezTo>
                    <a:cubicBezTo>
                      <a:pt x="149" y="23"/>
                      <a:pt x="150" y="23"/>
                      <a:pt x="151" y="23"/>
                    </a:cubicBezTo>
                    <a:cubicBezTo>
                      <a:pt x="152" y="23"/>
                      <a:pt x="153" y="23"/>
                      <a:pt x="153" y="23"/>
                    </a:cubicBezTo>
                    <a:cubicBezTo>
                      <a:pt x="154" y="22"/>
                      <a:pt x="154" y="22"/>
                      <a:pt x="154" y="22"/>
                    </a:cubicBezTo>
                    <a:cubicBezTo>
                      <a:pt x="155" y="22"/>
                      <a:pt x="155" y="21"/>
                      <a:pt x="155" y="21"/>
                    </a:cubicBezTo>
                    <a:cubicBezTo>
                      <a:pt x="155" y="21"/>
                      <a:pt x="154" y="21"/>
                      <a:pt x="153" y="21"/>
                    </a:cubicBezTo>
                    <a:cubicBezTo>
                      <a:pt x="153" y="21"/>
                      <a:pt x="153" y="20"/>
                      <a:pt x="152" y="20"/>
                    </a:cubicBezTo>
                    <a:cubicBezTo>
                      <a:pt x="152" y="20"/>
                      <a:pt x="152" y="20"/>
                      <a:pt x="151" y="20"/>
                    </a:cubicBezTo>
                    <a:cubicBezTo>
                      <a:pt x="150" y="21"/>
                      <a:pt x="150" y="21"/>
                      <a:pt x="149" y="21"/>
                    </a:cubicBezTo>
                    <a:cubicBezTo>
                      <a:pt x="149" y="21"/>
                      <a:pt x="148" y="20"/>
                      <a:pt x="147" y="20"/>
                    </a:cubicBezTo>
                    <a:cubicBezTo>
                      <a:pt x="147" y="20"/>
                      <a:pt x="147" y="20"/>
                      <a:pt x="147" y="20"/>
                    </a:cubicBezTo>
                    <a:cubicBezTo>
                      <a:pt x="146" y="20"/>
                      <a:pt x="146" y="20"/>
                      <a:pt x="146" y="20"/>
                    </a:cubicBezTo>
                    <a:cubicBezTo>
                      <a:pt x="146" y="20"/>
                      <a:pt x="145" y="20"/>
                      <a:pt x="144" y="20"/>
                    </a:cubicBezTo>
                    <a:cubicBezTo>
                      <a:pt x="144" y="20"/>
                      <a:pt x="144" y="20"/>
                      <a:pt x="144" y="20"/>
                    </a:cubicBezTo>
                    <a:cubicBezTo>
                      <a:pt x="144" y="21"/>
                      <a:pt x="143" y="21"/>
                      <a:pt x="143" y="21"/>
                    </a:cubicBezTo>
                    <a:cubicBezTo>
                      <a:pt x="143" y="21"/>
                      <a:pt x="143" y="21"/>
                      <a:pt x="143" y="21"/>
                    </a:cubicBezTo>
                    <a:cubicBezTo>
                      <a:pt x="143" y="21"/>
                      <a:pt x="143" y="21"/>
                      <a:pt x="142" y="21"/>
                    </a:cubicBezTo>
                    <a:cubicBezTo>
                      <a:pt x="142" y="21"/>
                      <a:pt x="142" y="21"/>
                      <a:pt x="141" y="20"/>
                    </a:cubicBezTo>
                    <a:cubicBezTo>
                      <a:pt x="142" y="20"/>
                      <a:pt x="143" y="21"/>
                      <a:pt x="144" y="20"/>
                    </a:cubicBezTo>
                    <a:cubicBezTo>
                      <a:pt x="144" y="20"/>
                      <a:pt x="145" y="20"/>
                      <a:pt x="146" y="20"/>
                    </a:cubicBezTo>
                    <a:cubicBezTo>
                      <a:pt x="147" y="20"/>
                      <a:pt x="148" y="20"/>
                      <a:pt x="149" y="20"/>
                    </a:cubicBezTo>
                    <a:cubicBezTo>
                      <a:pt x="149" y="20"/>
                      <a:pt x="149" y="20"/>
                      <a:pt x="150" y="20"/>
                    </a:cubicBezTo>
                    <a:cubicBezTo>
                      <a:pt x="150" y="19"/>
                      <a:pt x="150" y="19"/>
                      <a:pt x="150" y="19"/>
                    </a:cubicBezTo>
                    <a:cubicBezTo>
                      <a:pt x="151" y="19"/>
                      <a:pt x="151" y="19"/>
                      <a:pt x="151" y="19"/>
                    </a:cubicBezTo>
                    <a:cubicBezTo>
                      <a:pt x="152" y="20"/>
                      <a:pt x="152" y="19"/>
                      <a:pt x="153" y="19"/>
                    </a:cubicBezTo>
                    <a:cubicBezTo>
                      <a:pt x="153" y="19"/>
                      <a:pt x="154" y="20"/>
                      <a:pt x="154" y="20"/>
                    </a:cubicBezTo>
                    <a:cubicBezTo>
                      <a:pt x="155" y="19"/>
                      <a:pt x="156" y="19"/>
                      <a:pt x="157" y="19"/>
                    </a:cubicBezTo>
                    <a:cubicBezTo>
                      <a:pt x="157" y="19"/>
                      <a:pt x="160" y="19"/>
                      <a:pt x="160" y="18"/>
                    </a:cubicBezTo>
                    <a:cubicBezTo>
                      <a:pt x="160" y="18"/>
                      <a:pt x="159" y="18"/>
                      <a:pt x="159" y="18"/>
                    </a:cubicBezTo>
                    <a:cubicBezTo>
                      <a:pt x="162" y="17"/>
                      <a:pt x="164" y="15"/>
                      <a:pt x="167" y="14"/>
                    </a:cubicBezTo>
                    <a:close/>
                    <a:moveTo>
                      <a:pt x="139" y="53"/>
                    </a:moveTo>
                    <a:cubicBezTo>
                      <a:pt x="140" y="53"/>
                      <a:pt x="140" y="53"/>
                      <a:pt x="140" y="53"/>
                    </a:cubicBezTo>
                    <a:cubicBezTo>
                      <a:pt x="140" y="53"/>
                      <a:pt x="141" y="53"/>
                      <a:pt x="141" y="53"/>
                    </a:cubicBezTo>
                    <a:cubicBezTo>
                      <a:pt x="141" y="53"/>
                      <a:pt x="141" y="53"/>
                      <a:pt x="141" y="53"/>
                    </a:cubicBezTo>
                    <a:cubicBezTo>
                      <a:pt x="140" y="54"/>
                      <a:pt x="140" y="54"/>
                      <a:pt x="139" y="53"/>
                    </a:cubicBezTo>
                    <a:cubicBezTo>
                      <a:pt x="139" y="53"/>
                      <a:pt x="139" y="53"/>
                      <a:pt x="139" y="53"/>
                    </a:cubicBezTo>
                    <a:cubicBezTo>
                      <a:pt x="138" y="53"/>
                      <a:pt x="138" y="53"/>
                      <a:pt x="138" y="52"/>
                    </a:cubicBezTo>
                    <a:cubicBezTo>
                      <a:pt x="138" y="52"/>
                      <a:pt x="139" y="53"/>
                      <a:pt x="139" y="53"/>
                    </a:cubicBezTo>
                    <a:close/>
                    <a:moveTo>
                      <a:pt x="143" y="49"/>
                    </a:moveTo>
                    <a:cubicBezTo>
                      <a:pt x="143" y="50"/>
                      <a:pt x="144" y="50"/>
                      <a:pt x="144" y="50"/>
                    </a:cubicBezTo>
                    <a:cubicBezTo>
                      <a:pt x="144" y="50"/>
                      <a:pt x="144" y="50"/>
                      <a:pt x="144" y="50"/>
                    </a:cubicBezTo>
                    <a:cubicBezTo>
                      <a:pt x="142" y="49"/>
                      <a:pt x="140" y="49"/>
                      <a:pt x="139" y="49"/>
                    </a:cubicBezTo>
                    <a:cubicBezTo>
                      <a:pt x="139" y="49"/>
                      <a:pt x="139" y="49"/>
                      <a:pt x="139" y="49"/>
                    </a:cubicBezTo>
                    <a:cubicBezTo>
                      <a:pt x="140" y="49"/>
                      <a:pt x="142" y="49"/>
                      <a:pt x="143" y="49"/>
                    </a:cubicBezTo>
                    <a:close/>
                    <a:moveTo>
                      <a:pt x="76" y="122"/>
                    </a:moveTo>
                    <a:cubicBezTo>
                      <a:pt x="76" y="122"/>
                      <a:pt x="76" y="122"/>
                      <a:pt x="76" y="122"/>
                    </a:cubicBezTo>
                    <a:cubicBezTo>
                      <a:pt x="76" y="122"/>
                      <a:pt x="76" y="122"/>
                      <a:pt x="76" y="122"/>
                    </a:cubicBezTo>
                    <a:cubicBezTo>
                      <a:pt x="76" y="122"/>
                      <a:pt x="76" y="122"/>
                      <a:pt x="76" y="122"/>
                    </a:cubicBezTo>
                    <a:cubicBezTo>
                      <a:pt x="76" y="122"/>
                      <a:pt x="76" y="122"/>
                      <a:pt x="76" y="122"/>
                    </a:cubicBezTo>
                    <a:cubicBezTo>
                      <a:pt x="76" y="122"/>
                      <a:pt x="76" y="122"/>
                      <a:pt x="76" y="122"/>
                    </a:cubicBezTo>
                    <a:cubicBezTo>
                      <a:pt x="76" y="122"/>
                      <a:pt x="76" y="122"/>
                      <a:pt x="76" y="122"/>
                    </a:cubicBezTo>
                    <a:cubicBezTo>
                      <a:pt x="76" y="122"/>
                      <a:pt x="76" y="122"/>
                      <a:pt x="76" y="122"/>
                    </a:cubicBezTo>
                    <a:close/>
                    <a:moveTo>
                      <a:pt x="53" y="71"/>
                    </a:moveTo>
                    <a:cubicBezTo>
                      <a:pt x="53" y="71"/>
                      <a:pt x="54" y="71"/>
                      <a:pt x="54" y="71"/>
                    </a:cubicBezTo>
                    <a:cubicBezTo>
                      <a:pt x="54" y="72"/>
                      <a:pt x="54" y="72"/>
                      <a:pt x="54" y="72"/>
                    </a:cubicBezTo>
                    <a:cubicBezTo>
                      <a:pt x="54" y="72"/>
                      <a:pt x="54" y="71"/>
                      <a:pt x="54" y="71"/>
                    </a:cubicBezTo>
                    <a:cubicBezTo>
                      <a:pt x="55" y="71"/>
                      <a:pt x="55" y="71"/>
                      <a:pt x="55" y="71"/>
                    </a:cubicBezTo>
                    <a:cubicBezTo>
                      <a:pt x="55" y="71"/>
                      <a:pt x="55" y="71"/>
                      <a:pt x="55" y="71"/>
                    </a:cubicBezTo>
                    <a:cubicBezTo>
                      <a:pt x="55" y="71"/>
                      <a:pt x="55" y="71"/>
                      <a:pt x="55" y="71"/>
                    </a:cubicBezTo>
                    <a:cubicBezTo>
                      <a:pt x="55" y="71"/>
                      <a:pt x="55" y="71"/>
                      <a:pt x="54" y="71"/>
                    </a:cubicBezTo>
                    <a:cubicBezTo>
                      <a:pt x="54" y="71"/>
                      <a:pt x="53" y="71"/>
                      <a:pt x="53" y="71"/>
                    </a:cubicBezTo>
                    <a:cubicBezTo>
                      <a:pt x="53" y="71"/>
                      <a:pt x="53" y="71"/>
                      <a:pt x="53" y="71"/>
                    </a:cubicBezTo>
                    <a:cubicBezTo>
                      <a:pt x="53" y="71"/>
                      <a:pt x="53" y="71"/>
                      <a:pt x="53" y="71"/>
                    </a:cubicBezTo>
                    <a:cubicBezTo>
                      <a:pt x="53" y="71"/>
                      <a:pt x="53" y="71"/>
                      <a:pt x="53" y="71"/>
                    </a:cubicBezTo>
                    <a:close/>
                    <a:moveTo>
                      <a:pt x="55" y="73"/>
                    </a:moveTo>
                    <a:cubicBezTo>
                      <a:pt x="55" y="73"/>
                      <a:pt x="55" y="73"/>
                      <a:pt x="55" y="73"/>
                    </a:cubicBezTo>
                    <a:cubicBezTo>
                      <a:pt x="56" y="73"/>
                      <a:pt x="56" y="73"/>
                      <a:pt x="56" y="73"/>
                    </a:cubicBezTo>
                    <a:cubicBezTo>
                      <a:pt x="55" y="73"/>
                      <a:pt x="55" y="73"/>
                      <a:pt x="54" y="72"/>
                    </a:cubicBezTo>
                    <a:cubicBezTo>
                      <a:pt x="54" y="73"/>
                      <a:pt x="54" y="73"/>
                      <a:pt x="55" y="73"/>
                    </a:cubicBezTo>
                    <a:close/>
                    <a:moveTo>
                      <a:pt x="60" y="80"/>
                    </a:moveTo>
                    <a:cubicBezTo>
                      <a:pt x="59" y="80"/>
                      <a:pt x="59" y="80"/>
                      <a:pt x="59" y="81"/>
                    </a:cubicBezTo>
                    <a:cubicBezTo>
                      <a:pt x="59" y="81"/>
                      <a:pt x="60" y="82"/>
                      <a:pt x="60" y="81"/>
                    </a:cubicBezTo>
                    <a:cubicBezTo>
                      <a:pt x="60" y="81"/>
                      <a:pt x="60" y="81"/>
                      <a:pt x="60" y="81"/>
                    </a:cubicBezTo>
                    <a:cubicBezTo>
                      <a:pt x="60" y="81"/>
                      <a:pt x="61" y="80"/>
                      <a:pt x="61" y="80"/>
                    </a:cubicBezTo>
                    <a:cubicBezTo>
                      <a:pt x="61" y="80"/>
                      <a:pt x="61" y="80"/>
                      <a:pt x="61" y="80"/>
                    </a:cubicBezTo>
                    <a:cubicBezTo>
                      <a:pt x="61" y="80"/>
                      <a:pt x="60" y="80"/>
                      <a:pt x="60" y="80"/>
                    </a:cubicBezTo>
                    <a:cubicBezTo>
                      <a:pt x="60" y="80"/>
                      <a:pt x="60" y="79"/>
                      <a:pt x="59" y="80"/>
                    </a:cubicBezTo>
                    <a:cubicBezTo>
                      <a:pt x="59" y="80"/>
                      <a:pt x="59" y="80"/>
                      <a:pt x="59" y="80"/>
                    </a:cubicBezTo>
                    <a:cubicBezTo>
                      <a:pt x="59" y="80"/>
                      <a:pt x="59" y="80"/>
                      <a:pt x="59" y="80"/>
                    </a:cubicBezTo>
                    <a:cubicBezTo>
                      <a:pt x="59" y="80"/>
                      <a:pt x="60" y="80"/>
                      <a:pt x="60" y="80"/>
                    </a:cubicBezTo>
                    <a:close/>
                    <a:moveTo>
                      <a:pt x="5" y="40"/>
                    </a:moveTo>
                    <a:cubicBezTo>
                      <a:pt x="6" y="40"/>
                      <a:pt x="6" y="40"/>
                      <a:pt x="6" y="40"/>
                    </a:cubicBezTo>
                    <a:cubicBezTo>
                      <a:pt x="7" y="40"/>
                      <a:pt x="7" y="40"/>
                      <a:pt x="8" y="40"/>
                    </a:cubicBezTo>
                    <a:cubicBezTo>
                      <a:pt x="7" y="40"/>
                      <a:pt x="6" y="40"/>
                      <a:pt x="5" y="39"/>
                    </a:cubicBezTo>
                    <a:cubicBezTo>
                      <a:pt x="5" y="40"/>
                      <a:pt x="5" y="40"/>
                      <a:pt x="5" y="40"/>
                    </a:cubicBezTo>
                    <a:close/>
                    <a:moveTo>
                      <a:pt x="52" y="73"/>
                    </a:moveTo>
                    <a:cubicBezTo>
                      <a:pt x="52" y="74"/>
                      <a:pt x="52" y="74"/>
                      <a:pt x="52" y="74"/>
                    </a:cubicBezTo>
                    <a:cubicBezTo>
                      <a:pt x="52" y="74"/>
                      <a:pt x="53" y="74"/>
                      <a:pt x="53" y="74"/>
                    </a:cubicBezTo>
                    <a:cubicBezTo>
                      <a:pt x="54" y="74"/>
                      <a:pt x="53" y="73"/>
                      <a:pt x="53" y="73"/>
                    </a:cubicBezTo>
                    <a:cubicBezTo>
                      <a:pt x="53" y="73"/>
                      <a:pt x="52" y="73"/>
                      <a:pt x="52" y="73"/>
                    </a:cubicBezTo>
                    <a:close/>
                    <a:moveTo>
                      <a:pt x="88" y="106"/>
                    </a:moveTo>
                    <a:cubicBezTo>
                      <a:pt x="88" y="106"/>
                      <a:pt x="88" y="106"/>
                      <a:pt x="88" y="106"/>
                    </a:cubicBezTo>
                    <a:cubicBezTo>
                      <a:pt x="87" y="105"/>
                      <a:pt x="87" y="106"/>
                      <a:pt x="87" y="106"/>
                    </a:cubicBezTo>
                    <a:cubicBezTo>
                      <a:pt x="87" y="106"/>
                      <a:pt x="88" y="106"/>
                      <a:pt x="88" y="106"/>
                    </a:cubicBezTo>
                    <a:cubicBezTo>
                      <a:pt x="88" y="106"/>
                      <a:pt x="88" y="106"/>
                      <a:pt x="88" y="106"/>
                    </a:cubicBezTo>
                    <a:cubicBezTo>
                      <a:pt x="88" y="106"/>
                      <a:pt x="88" y="106"/>
                      <a:pt x="88" y="106"/>
                    </a:cubicBezTo>
                    <a:cubicBezTo>
                      <a:pt x="88" y="106"/>
                      <a:pt x="88" y="106"/>
                      <a:pt x="88" y="106"/>
                    </a:cubicBezTo>
                    <a:close/>
                    <a:moveTo>
                      <a:pt x="130" y="75"/>
                    </a:moveTo>
                    <a:cubicBezTo>
                      <a:pt x="130" y="75"/>
                      <a:pt x="130" y="75"/>
                      <a:pt x="130" y="75"/>
                    </a:cubicBezTo>
                    <a:cubicBezTo>
                      <a:pt x="130" y="74"/>
                      <a:pt x="130" y="74"/>
                      <a:pt x="129" y="74"/>
                    </a:cubicBezTo>
                    <a:cubicBezTo>
                      <a:pt x="129" y="74"/>
                      <a:pt x="129" y="74"/>
                      <a:pt x="129" y="74"/>
                    </a:cubicBezTo>
                    <a:cubicBezTo>
                      <a:pt x="128" y="74"/>
                      <a:pt x="128" y="74"/>
                      <a:pt x="127" y="74"/>
                    </a:cubicBezTo>
                    <a:cubicBezTo>
                      <a:pt x="126" y="75"/>
                      <a:pt x="126" y="75"/>
                      <a:pt x="125" y="75"/>
                    </a:cubicBezTo>
                    <a:cubicBezTo>
                      <a:pt x="125" y="75"/>
                      <a:pt x="124" y="75"/>
                      <a:pt x="124" y="75"/>
                    </a:cubicBezTo>
                    <a:cubicBezTo>
                      <a:pt x="124" y="76"/>
                      <a:pt x="123" y="76"/>
                      <a:pt x="123" y="76"/>
                    </a:cubicBezTo>
                    <a:cubicBezTo>
                      <a:pt x="123" y="76"/>
                      <a:pt x="122" y="77"/>
                      <a:pt x="123" y="77"/>
                    </a:cubicBezTo>
                    <a:cubicBezTo>
                      <a:pt x="123" y="77"/>
                      <a:pt x="123" y="77"/>
                      <a:pt x="123" y="77"/>
                    </a:cubicBezTo>
                    <a:cubicBezTo>
                      <a:pt x="124" y="77"/>
                      <a:pt x="124" y="77"/>
                      <a:pt x="125" y="77"/>
                    </a:cubicBezTo>
                    <a:cubicBezTo>
                      <a:pt x="125" y="77"/>
                      <a:pt x="126" y="77"/>
                      <a:pt x="126" y="77"/>
                    </a:cubicBezTo>
                    <a:cubicBezTo>
                      <a:pt x="127" y="77"/>
                      <a:pt x="127" y="77"/>
                      <a:pt x="127" y="76"/>
                    </a:cubicBezTo>
                    <a:cubicBezTo>
                      <a:pt x="127" y="76"/>
                      <a:pt x="127" y="76"/>
                      <a:pt x="128" y="76"/>
                    </a:cubicBezTo>
                    <a:cubicBezTo>
                      <a:pt x="128" y="76"/>
                      <a:pt x="128" y="77"/>
                      <a:pt x="128" y="76"/>
                    </a:cubicBezTo>
                    <a:cubicBezTo>
                      <a:pt x="129" y="76"/>
                      <a:pt x="129" y="76"/>
                      <a:pt x="129" y="76"/>
                    </a:cubicBezTo>
                    <a:cubicBezTo>
                      <a:pt x="129" y="76"/>
                      <a:pt x="130" y="76"/>
                      <a:pt x="130" y="76"/>
                    </a:cubicBezTo>
                    <a:cubicBezTo>
                      <a:pt x="130" y="75"/>
                      <a:pt x="130" y="75"/>
                      <a:pt x="130" y="75"/>
                    </a:cubicBezTo>
                    <a:cubicBezTo>
                      <a:pt x="130" y="75"/>
                      <a:pt x="130" y="75"/>
                      <a:pt x="130" y="75"/>
                    </a:cubicBezTo>
                    <a:cubicBezTo>
                      <a:pt x="130" y="75"/>
                      <a:pt x="130" y="75"/>
                      <a:pt x="130" y="75"/>
                    </a:cubicBezTo>
                    <a:close/>
                    <a:moveTo>
                      <a:pt x="135" y="63"/>
                    </a:moveTo>
                    <a:cubicBezTo>
                      <a:pt x="135" y="63"/>
                      <a:pt x="136" y="63"/>
                      <a:pt x="136" y="63"/>
                    </a:cubicBezTo>
                    <a:cubicBezTo>
                      <a:pt x="134" y="62"/>
                      <a:pt x="132" y="62"/>
                      <a:pt x="130" y="62"/>
                    </a:cubicBezTo>
                    <a:cubicBezTo>
                      <a:pt x="131" y="62"/>
                      <a:pt x="131" y="62"/>
                      <a:pt x="131" y="62"/>
                    </a:cubicBezTo>
                    <a:cubicBezTo>
                      <a:pt x="131" y="62"/>
                      <a:pt x="132" y="62"/>
                      <a:pt x="132" y="62"/>
                    </a:cubicBezTo>
                    <a:cubicBezTo>
                      <a:pt x="133" y="62"/>
                      <a:pt x="133" y="62"/>
                      <a:pt x="134" y="63"/>
                    </a:cubicBezTo>
                    <a:cubicBezTo>
                      <a:pt x="134" y="63"/>
                      <a:pt x="134" y="63"/>
                      <a:pt x="135" y="63"/>
                    </a:cubicBezTo>
                    <a:close/>
                    <a:moveTo>
                      <a:pt x="138" y="67"/>
                    </a:moveTo>
                    <a:cubicBezTo>
                      <a:pt x="138" y="67"/>
                      <a:pt x="139" y="67"/>
                      <a:pt x="139" y="67"/>
                    </a:cubicBezTo>
                    <a:cubicBezTo>
                      <a:pt x="139" y="67"/>
                      <a:pt x="139" y="67"/>
                      <a:pt x="139" y="67"/>
                    </a:cubicBezTo>
                    <a:cubicBezTo>
                      <a:pt x="139" y="66"/>
                      <a:pt x="139" y="66"/>
                      <a:pt x="138" y="66"/>
                    </a:cubicBezTo>
                    <a:cubicBezTo>
                      <a:pt x="138" y="66"/>
                      <a:pt x="138" y="66"/>
                      <a:pt x="138" y="66"/>
                    </a:cubicBezTo>
                    <a:cubicBezTo>
                      <a:pt x="138" y="66"/>
                      <a:pt x="138" y="66"/>
                      <a:pt x="137" y="66"/>
                    </a:cubicBezTo>
                    <a:cubicBezTo>
                      <a:pt x="137" y="66"/>
                      <a:pt x="137" y="65"/>
                      <a:pt x="136" y="65"/>
                    </a:cubicBezTo>
                    <a:cubicBezTo>
                      <a:pt x="136" y="65"/>
                      <a:pt x="135" y="65"/>
                      <a:pt x="135" y="65"/>
                    </a:cubicBezTo>
                    <a:cubicBezTo>
                      <a:pt x="135" y="65"/>
                      <a:pt x="134" y="65"/>
                      <a:pt x="134" y="65"/>
                    </a:cubicBezTo>
                    <a:cubicBezTo>
                      <a:pt x="133" y="65"/>
                      <a:pt x="133" y="65"/>
                      <a:pt x="133" y="65"/>
                    </a:cubicBezTo>
                    <a:cubicBezTo>
                      <a:pt x="133" y="65"/>
                      <a:pt x="132" y="65"/>
                      <a:pt x="132" y="65"/>
                    </a:cubicBezTo>
                    <a:cubicBezTo>
                      <a:pt x="132" y="65"/>
                      <a:pt x="133" y="66"/>
                      <a:pt x="133" y="66"/>
                    </a:cubicBezTo>
                    <a:cubicBezTo>
                      <a:pt x="133" y="66"/>
                      <a:pt x="133" y="66"/>
                      <a:pt x="133" y="66"/>
                    </a:cubicBezTo>
                    <a:cubicBezTo>
                      <a:pt x="133" y="66"/>
                      <a:pt x="133" y="66"/>
                      <a:pt x="133" y="66"/>
                    </a:cubicBezTo>
                    <a:cubicBezTo>
                      <a:pt x="134" y="66"/>
                      <a:pt x="133" y="67"/>
                      <a:pt x="133" y="67"/>
                    </a:cubicBezTo>
                    <a:cubicBezTo>
                      <a:pt x="134" y="67"/>
                      <a:pt x="133" y="67"/>
                      <a:pt x="134" y="67"/>
                    </a:cubicBezTo>
                    <a:cubicBezTo>
                      <a:pt x="135" y="67"/>
                      <a:pt x="136" y="67"/>
                      <a:pt x="136" y="68"/>
                    </a:cubicBezTo>
                    <a:cubicBezTo>
                      <a:pt x="137" y="68"/>
                      <a:pt x="137" y="68"/>
                      <a:pt x="138" y="68"/>
                    </a:cubicBezTo>
                    <a:cubicBezTo>
                      <a:pt x="139" y="69"/>
                      <a:pt x="139" y="68"/>
                      <a:pt x="139" y="68"/>
                    </a:cubicBezTo>
                    <a:cubicBezTo>
                      <a:pt x="139" y="68"/>
                      <a:pt x="139" y="68"/>
                      <a:pt x="139" y="68"/>
                    </a:cubicBezTo>
                    <a:cubicBezTo>
                      <a:pt x="139" y="68"/>
                      <a:pt x="138" y="68"/>
                      <a:pt x="138" y="68"/>
                    </a:cubicBezTo>
                    <a:cubicBezTo>
                      <a:pt x="138" y="68"/>
                      <a:pt x="138" y="68"/>
                      <a:pt x="138" y="68"/>
                    </a:cubicBezTo>
                    <a:cubicBezTo>
                      <a:pt x="138" y="67"/>
                      <a:pt x="138" y="67"/>
                      <a:pt x="138" y="67"/>
                    </a:cubicBezTo>
                    <a:cubicBezTo>
                      <a:pt x="138" y="67"/>
                      <a:pt x="137" y="67"/>
                      <a:pt x="137" y="67"/>
                    </a:cubicBezTo>
                    <a:cubicBezTo>
                      <a:pt x="137" y="67"/>
                      <a:pt x="137" y="67"/>
                      <a:pt x="138" y="67"/>
                    </a:cubicBezTo>
                    <a:close/>
                    <a:moveTo>
                      <a:pt x="151" y="53"/>
                    </a:moveTo>
                    <a:cubicBezTo>
                      <a:pt x="151" y="53"/>
                      <a:pt x="151" y="53"/>
                      <a:pt x="151" y="53"/>
                    </a:cubicBezTo>
                    <a:cubicBezTo>
                      <a:pt x="151" y="53"/>
                      <a:pt x="150" y="52"/>
                      <a:pt x="150" y="52"/>
                    </a:cubicBezTo>
                    <a:cubicBezTo>
                      <a:pt x="150" y="52"/>
                      <a:pt x="151" y="52"/>
                      <a:pt x="151" y="51"/>
                    </a:cubicBezTo>
                    <a:cubicBezTo>
                      <a:pt x="151" y="51"/>
                      <a:pt x="150" y="51"/>
                      <a:pt x="150" y="51"/>
                    </a:cubicBezTo>
                    <a:cubicBezTo>
                      <a:pt x="150" y="51"/>
                      <a:pt x="150" y="52"/>
                      <a:pt x="150" y="52"/>
                    </a:cubicBezTo>
                    <a:cubicBezTo>
                      <a:pt x="149" y="52"/>
                      <a:pt x="149" y="51"/>
                      <a:pt x="149" y="51"/>
                    </a:cubicBezTo>
                    <a:cubicBezTo>
                      <a:pt x="149" y="51"/>
                      <a:pt x="148" y="51"/>
                      <a:pt x="148" y="52"/>
                    </a:cubicBezTo>
                    <a:cubicBezTo>
                      <a:pt x="148" y="52"/>
                      <a:pt x="148" y="52"/>
                      <a:pt x="148" y="52"/>
                    </a:cubicBezTo>
                    <a:cubicBezTo>
                      <a:pt x="148" y="52"/>
                      <a:pt x="148" y="53"/>
                      <a:pt x="148" y="53"/>
                    </a:cubicBezTo>
                    <a:cubicBezTo>
                      <a:pt x="148" y="53"/>
                      <a:pt x="148" y="53"/>
                      <a:pt x="148" y="53"/>
                    </a:cubicBezTo>
                    <a:cubicBezTo>
                      <a:pt x="148" y="53"/>
                      <a:pt x="149" y="53"/>
                      <a:pt x="149" y="53"/>
                    </a:cubicBezTo>
                    <a:cubicBezTo>
                      <a:pt x="150" y="53"/>
                      <a:pt x="150" y="53"/>
                      <a:pt x="151" y="54"/>
                    </a:cubicBezTo>
                    <a:cubicBezTo>
                      <a:pt x="151" y="54"/>
                      <a:pt x="152" y="54"/>
                      <a:pt x="152" y="53"/>
                    </a:cubicBezTo>
                    <a:cubicBezTo>
                      <a:pt x="152" y="53"/>
                      <a:pt x="152" y="53"/>
                      <a:pt x="152" y="53"/>
                    </a:cubicBezTo>
                    <a:cubicBezTo>
                      <a:pt x="152" y="52"/>
                      <a:pt x="152" y="53"/>
                      <a:pt x="151" y="53"/>
                    </a:cubicBezTo>
                    <a:close/>
                    <a:moveTo>
                      <a:pt x="50" y="77"/>
                    </a:moveTo>
                    <a:cubicBezTo>
                      <a:pt x="50" y="77"/>
                      <a:pt x="49" y="77"/>
                      <a:pt x="49" y="77"/>
                    </a:cubicBezTo>
                    <a:cubicBezTo>
                      <a:pt x="49" y="77"/>
                      <a:pt x="49" y="77"/>
                      <a:pt x="50" y="77"/>
                    </a:cubicBezTo>
                    <a:close/>
                    <a:moveTo>
                      <a:pt x="73" y="120"/>
                    </a:moveTo>
                    <a:cubicBezTo>
                      <a:pt x="73" y="120"/>
                      <a:pt x="73" y="120"/>
                      <a:pt x="73" y="120"/>
                    </a:cubicBezTo>
                    <a:cubicBezTo>
                      <a:pt x="73" y="120"/>
                      <a:pt x="73" y="120"/>
                      <a:pt x="72" y="120"/>
                    </a:cubicBezTo>
                    <a:cubicBezTo>
                      <a:pt x="72" y="120"/>
                      <a:pt x="72" y="120"/>
                      <a:pt x="71" y="121"/>
                    </a:cubicBezTo>
                    <a:cubicBezTo>
                      <a:pt x="71" y="120"/>
                      <a:pt x="72" y="120"/>
                      <a:pt x="72" y="120"/>
                    </a:cubicBezTo>
                    <a:cubicBezTo>
                      <a:pt x="72" y="120"/>
                      <a:pt x="73" y="120"/>
                      <a:pt x="73" y="120"/>
                    </a:cubicBezTo>
                    <a:close/>
                    <a:moveTo>
                      <a:pt x="55" y="100"/>
                    </a:moveTo>
                    <a:cubicBezTo>
                      <a:pt x="54" y="100"/>
                      <a:pt x="54" y="100"/>
                      <a:pt x="54" y="100"/>
                    </a:cubicBezTo>
                    <a:cubicBezTo>
                      <a:pt x="54" y="100"/>
                      <a:pt x="55" y="100"/>
                      <a:pt x="55" y="100"/>
                    </a:cubicBezTo>
                    <a:cubicBezTo>
                      <a:pt x="55" y="100"/>
                      <a:pt x="55" y="100"/>
                      <a:pt x="55" y="100"/>
                    </a:cubicBezTo>
                    <a:cubicBezTo>
                      <a:pt x="55" y="100"/>
                      <a:pt x="55" y="100"/>
                      <a:pt x="55" y="100"/>
                    </a:cubicBezTo>
                    <a:close/>
                    <a:moveTo>
                      <a:pt x="78" y="123"/>
                    </a:moveTo>
                    <a:cubicBezTo>
                      <a:pt x="78" y="123"/>
                      <a:pt x="78" y="123"/>
                      <a:pt x="78" y="123"/>
                    </a:cubicBezTo>
                    <a:cubicBezTo>
                      <a:pt x="78" y="123"/>
                      <a:pt x="78" y="123"/>
                      <a:pt x="78" y="123"/>
                    </a:cubicBezTo>
                    <a:cubicBezTo>
                      <a:pt x="78" y="123"/>
                      <a:pt x="78" y="123"/>
                      <a:pt x="78" y="123"/>
                    </a:cubicBezTo>
                    <a:cubicBezTo>
                      <a:pt x="78" y="124"/>
                      <a:pt x="78" y="124"/>
                      <a:pt x="78" y="124"/>
                    </a:cubicBezTo>
                    <a:cubicBezTo>
                      <a:pt x="78" y="124"/>
                      <a:pt x="78" y="124"/>
                      <a:pt x="78" y="124"/>
                    </a:cubicBezTo>
                    <a:cubicBezTo>
                      <a:pt x="78" y="124"/>
                      <a:pt x="78" y="124"/>
                      <a:pt x="78" y="124"/>
                    </a:cubicBezTo>
                    <a:cubicBezTo>
                      <a:pt x="78" y="124"/>
                      <a:pt x="78" y="124"/>
                      <a:pt x="78" y="124"/>
                    </a:cubicBezTo>
                    <a:cubicBezTo>
                      <a:pt x="78" y="124"/>
                      <a:pt x="78" y="124"/>
                      <a:pt x="78" y="124"/>
                    </a:cubicBezTo>
                    <a:cubicBezTo>
                      <a:pt x="78" y="124"/>
                      <a:pt x="78" y="124"/>
                      <a:pt x="78" y="124"/>
                    </a:cubicBezTo>
                    <a:cubicBezTo>
                      <a:pt x="78" y="124"/>
                      <a:pt x="78" y="124"/>
                      <a:pt x="78" y="124"/>
                    </a:cubicBezTo>
                    <a:cubicBezTo>
                      <a:pt x="78" y="124"/>
                      <a:pt x="78" y="124"/>
                      <a:pt x="78" y="124"/>
                    </a:cubicBezTo>
                    <a:cubicBezTo>
                      <a:pt x="78" y="124"/>
                      <a:pt x="78" y="124"/>
                      <a:pt x="78" y="124"/>
                    </a:cubicBezTo>
                    <a:cubicBezTo>
                      <a:pt x="79" y="124"/>
                      <a:pt x="78" y="124"/>
                      <a:pt x="78" y="123"/>
                    </a:cubicBezTo>
                    <a:cubicBezTo>
                      <a:pt x="79" y="123"/>
                      <a:pt x="79" y="123"/>
                      <a:pt x="78" y="123"/>
                    </a:cubicBezTo>
                    <a:close/>
                    <a:moveTo>
                      <a:pt x="73" y="121"/>
                    </a:moveTo>
                    <a:cubicBezTo>
                      <a:pt x="73" y="121"/>
                      <a:pt x="73" y="121"/>
                      <a:pt x="73" y="121"/>
                    </a:cubicBezTo>
                    <a:cubicBezTo>
                      <a:pt x="72" y="121"/>
                      <a:pt x="72" y="121"/>
                      <a:pt x="72" y="121"/>
                    </a:cubicBezTo>
                    <a:cubicBezTo>
                      <a:pt x="72" y="121"/>
                      <a:pt x="72" y="121"/>
                      <a:pt x="72" y="121"/>
                    </a:cubicBezTo>
                    <a:cubicBezTo>
                      <a:pt x="72" y="121"/>
                      <a:pt x="72" y="121"/>
                      <a:pt x="72" y="121"/>
                    </a:cubicBezTo>
                    <a:cubicBezTo>
                      <a:pt x="72" y="121"/>
                      <a:pt x="73" y="121"/>
                      <a:pt x="73" y="121"/>
                    </a:cubicBezTo>
                    <a:cubicBezTo>
                      <a:pt x="73" y="121"/>
                      <a:pt x="73" y="121"/>
                      <a:pt x="73" y="121"/>
                    </a:cubicBezTo>
                    <a:cubicBezTo>
                      <a:pt x="73" y="121"/>
                      <a:pt x="73" y="121"/>
                      <a:pt x="73" y="121"/>
                    </a:cubicBezTo>
                    <a:close/>
                    <a:moveTo>
                      <a:pt x="76" y="122"/>
                    </a:moveTo>
                    <a:cubicBezTo>
                      <a:pt x="76" y="122"/>
                      <a:pt x="75" y="122"/>
                      <a:pt x="75" y="122"/>
                    </a:cubicBezTo>
                    <a:cubicBezTo>
                      <a:pt x="75" y="122"/>
                      <a:pt x="75" y="122"/>
                      <a:pt x="75" y="122"/>
                    </a:cubicBezTo>
                    <a:cubicBezTo>
                      <a:pt x="75" y="122"/>
                      <a:pt x="75" y="123"/>
                      <a:pt x="75" y="123"/>
                    </a:cubicBezTo>
                    <a:cubicBezTo>
                      <a:pt x="75" y="123"/>
                      <a:pt x="76" y="122"/>
                      <a:pt x="76" y="122"/>
                    </a:cubicBezTo>
                    <a:close/>
                    <a:moveTo>
                      <a:pt x="68" y="120"/>
                    </a:moveTo>
                    <a:cubicBezTo>
                      <a:pt x="68" y="120"/>
                      <a:pt x="68" y="120"/>
                      <a:pt x="68" y="120"/>
                    </a:cubicBezTo>
                    <a:cubicBezTo>
                      <a:pt x="68" y="120"/>
                      <a:pt x="68" y="120"/>
                      <a:pt x="68" y="120"/>
                    </a:cubicBezTo>
                    <a:cubicBezTo>
                      <a:pt x="68" y="120"/>
                      <a:pt x="68" y="120"/>
                      <a:pt x="68" y="120"/>
                    </a:cubicBezTo>
                    <a:cubicBezTo>
                      <a:pt x="68" y="120"/>
                      <a:pt x="68" y="120"/>
                      <a:pt x="67" y="120"/>
                    </a:cubicBezTo>
                    <a:cubicBezTo>
                      <a:pt x="68" y="121"/>
                      <a:pt x="69" y="121"/>
                      <a:pt x="69" y="121"/>
                    </a:cubicBezTo>
                    <a:cubicBezTo>
                      <a:pt x="69" y="121"/>
                      <a:pt x="69" y="120"/>
                      <a:pt x="69" y="120"/>
                    </a:cubicBezTo>
                    <a:cubicBezTo>
                      <a:pt x="69" y="120"/>
                      <a:pt x="68" y="120"/>
                      <a:pt x="68" y="120"/>
                    </a:cubicBezTo>
                    <a:close/>
                    <a:moveTo>
                      <a:pt x="54" y="10"/>
                    </a:moveTo>
                    <a:cubicBezTo>
                      <a:pt x="54" y="11"/>
                      <a:pt x="55" y="11"/>
                      <a:pt x="56" y="11"/>
                    </a:cubicBezTo>
                    <a:cubicBezTo>
                      <a:pt x="57" y="11"/>
                      <a:pt x="58" y="11"/>
                      <a:pt x="59" y="11"/>
                    </a:cubicBezTo>
                    <a:cubicBezTo>
                      <a:pt x="59" y="11"/>
                      <a:pt x="58" y="11"/>
                      <a:pt x="58" y="11"/>
                    </a:cubicBezTo>
                    <a:cubicBezTo>
                      <a:pt x="57" y="10"/>
                      <a:pt x="57" y="10"/>
                      <a:pt x="56" y="10"/>
                    </a:cubicBezTo>
                    <a:cubicBezTo>
                      <a:pt x="55" y="10"/>
                      <a:pt x="55" y="9"/>
                      <a:pt x="54" y="9"/>
                    </a:cubicBezTo>
                    <a:cubicBezTo>
                      <a:pt x="54" y="9"/>
                      <a:pt x="54" y="10"/>
                      <a:pt x="53" y="10"/>
                    </a:cubicBezTo>
                    <a:cubicBezTo>
                      <a:pt x="53" y="10"/>
                      <a:pt x="54" y="10"/>
                      <a:pt x="54" y="10"/>
                    </a:cubicBezTo>
                    <a:close/>
                    <a:moveTo>
                      <a:pt x="1" y="40"/>
                    </a:moveTo>
                    <a:cubicBezTo>
                      <a:pt x="1" y="40"/>
                      <a:pt x="2" y="40"/>
                      <a:pt x="2" y="40"/>
                    </a:cubicBezTo>
                    <a:cubicBezTo>
                      <a:pt x="2" y="40"/>
                      <a:pt x="2" y="40"/>
                      <a:pt x="2" y="40"/>
                    </a:cubicBezTo>
                    <a:cubicBezTo>
                      <a:pt x="2" y="40"/>
                      <a:pt x="3" y="40"/>
                      <a:pt x="3" y="40"/>
                    </a:cubicBezTo>
                    <a:cubicBezTo>
                      <a:pt x="3" y="40"/>
                      <a:pt x="4" y="40"/>
                      <a:pt x="4" y="40"/>
                    </a:cubicBezTo>
                    <a:cubicBezTo>
                      <a:pt x="3" y="40"/>
                      <a:pt x="3" y="40"/>
                      <a:pt x="2" y="39"/>
                    </a:cubicBezTo>
                    <a:cubicBezTo>
                      <a:pt x="2" y="39"/>
                      <a:pt x="1" y="40"/>
                      <a:pt x="1" y="40"/>
                    </a:cubicBezTo>
                    <a:close/>
                    <a:moveTo>
                      <a:pt x="76" y="11"/>
                    </a:moveTo>
                    <a:cubicBezTo>
                      <a:pt x="76" y="11"/>
                      <a:pt x="77" y="11"/>
                      <a:pt x="77" y="11"/>
                    </a:cubicBezTo>
                    <a:cubicBezTo>
                      <a:pt x="77" y="11"/>
                      <a:pt x="77" y="10"/>
                      <a:pt x="76" y="10"/>
                    </a:cubicBezTo>
                    <a:cubicBezTo>
                      <a:pt x="76" y="10"/>
                      <a:pt x="76" y="10"/>
                      <a:pt x="76" y="10"/>
                    </a:cubicBezTo>
                    <a:cubicBezTo>
                      <a:pt x="77" y="9"/>
                      <a:pt x="77" y="9"/>
                      <a:pt x="78" y="9"/>
                    </a:cubicBezTo>
                    <a:cubicBezTo>
                      <a:pt x="78" y="9"/>
                      <a:pt x="77" y="8"/>
                      <a:pt x="77" y="8"/>
                    </a:cubicBezTo>
                    <a:cubicBezTo>
                      <a:pt x="77" y="8"/>
                      <a:pt x="77" y="8"/>
                      <a:pt x="76" y="8"/>
                    </a:cubicBezTo>
                    <a:cubicBezTo>
                      <a:pt x="76" y="8"/>
                      <a:pt x="75" y="7"/>
                      <a:pt x="74" y="7"/>
                    </a:cubicBezTo>
                    <a:cubicBezTo>
                      <a:pt x="74" y="7"/>
                      <a:pt x="73" y="7"/>
                      <a:pt x="73" y="7"/>
                    </a:cubicBezTo>
                    <a:cubicBezTo>
                      <a:pt x="73" y="7"/>
                      <a:pt x="72" y="7"/>
                      <a:pt x="71" y="7"/>
                    </a:cubicBezTo>
                    <a:cubicBezTo>
                      <a:pt x="71" y="7"/>
                      <a:pt x="71" y="7"/>
                      <a:pt x="71" y="7"/>
                    </a:cubicBezTo>
                    <a:cubicBezTo>
                      <a:pt x="71" y="7"/>
                      <a:pt x="71" y="7"/>
                      <a:pt x="70" y="7"/>
                    </a:cubicBezTo>
                    <a:cubicBezTo>
                      <a:pt x="70" y="7"/>
                      <a:pt x="69" y="7"/>
                      <a:pt x="69" y="7"/>
                    </a:cubicBezTo>
                    <a:cubicBezTo>
                      <a:pt x="69" y="7"/>
                      <a:pt x="70" y="8"/>
                      <a:pt x="70" y="8"/>
                    </a:cubicBezTo>
                    <a:cubicBezTo>
                      <a:pt x="72" y="9"/>
                      <a:pt x="74" y="10"/>
                      <a:pt x="76" y="11"/>
                    </a:cubicBezTo>
                    <a:close/>
                    <a:moveTo>
                      <a:pt x="53" y="83"/>
                    </a:moveTo>
                    <a:cubicBezTo>
                      <a:pt x="54" y="82"/>
                      <a:pt x="55" y="82"/>
                      <a:pt x="56" y="82"/>
                    </a:cubicBezTo>
                    <a:cubicBezTo>
                      <a:pt x="57" y="82"/>
                      <a:pt x="57" y="81"/>
                      <a:pt x="57" y="81"/>
                    </a:cubicBezTo>
                    <a:cubicBezTo>
                      <a:pt x="58" y="81"/>
                      <a:pt x="57" y="81"/>
                      <a:pt x="57" y="81"/>
                    </a:cubicBezTo>
                    <a:cubicBezTo>
                      <a:pt x="57" y="80"/>
                      <a:pt x="57" y="80"/>
                      <a:pt x="57" y="80"/>
                    </a:cubicBezTo>
                    <a:cubicBezTo>
                      <a:pt x="57" y="80"/>
                      <a:pt x="56" y="80"/>
                      <a:pt x="55" y="80"/>
                    </a:cubicBezTo>
                    <a:cubicBezTo>
                      <a:pt x="55" y="79"/>
                      <a:pt x="55" y="79"/>
                      <a:pt x="54" y="79"/>
                    </a:cubicBezTo>
                    <a:cubicBezTo>
                      <a:pt x="54" y="78"/>
                      <a:pt x="52" y="78"/>
                      <a:pt x="51" y="78"/>
                    </a:cubicBezTo>
                    <a:cubicBezTo>
                      <a:pt x="51" y="78"/>
                      <a:pt x="50" y="78"/>
                      <a:pt x="49" y="78"/>
                    </a:cubicBezTo>
                    <a:cubicBezTo>
                      <a:pt x="49" y="79"/>
                      <a:pt x="50" y="79"/>
                      <a:pt x="50" y="79"/>
                    </a:cubicBezTo>
                    <a:cubicBezTo>
                      <a:pt x="50" y="79"/>
                      <a:pt x="51" y="79"/>
                      <a:pt x="51" y="80"/>
                    </a:cubicBezTo>
                    <a:cubicBezTo>
                      <a:pt x="51" y="80"/>
                      <a:pt x="49" y="79"/>
                      <a:pt x="49" y="80"/>
                    </a:cubicBezTo>
                    <a:cubicBezTo>
                      <a:pt x="50" y="80"/>
                      <a:pt x="50" y="80"/>
                      <a:pt x="50" y="80"/>
                    </a:cubicBezTo>
                    <a:cubicBezTo>
                      <a:pt x="50" y="80"/>
                      <a:pt x="50" y="81"/>
                      <a:pt x="51" y="81"/>
                    </a:cubicBezTo>
                    <a:cubicBezTo>
                      <a:pt x="50" y="81"/>
                      <a:pt x="49" y="80"/>
                      <a:pt x="49" y="81"/>
                    </a:cubicBezTo>
                    <a:cubicBezTo>
                      <a:pt x="50" y="81"/>
                      <a:pt x="50" y="81"/>
                      <a:pt x="51" y="81"/>
                    </a:cubicBezTo>
                    <a:cubicBezTo>
                      <a:pt x="51" y="81"/>
                      <a:pt x="52" y="81"/>
                      <a:pt x="52" y="81"/>
                    </a:cubicBezTo>
                    <a:cubicBezTo>
                      <a:pt x="51" y="82"/>
                      <a:pt x="52" y="82"/>
                      <a:pt x="52" y="82"/>
                    </a:cubicBezTo>
                    <a:cubicBezTo>
                      <a:pt x="52" y="82"/>
                      <a:pt x="52" y="82"/>
                      <a:pt x="52" y="82"/>
                    </a:cubicBezTo>
                    <a:cubicBezTo>
                      <a:pt x="52" y="82"/>
                      <a:pt x="53" y="82"/>
                      <a:pt x="53" y="82"/>
                    </a:cubicBezTo>
                    <a:cubicBezTo>
                      <a:pt x="53" y="82"/>
                      <a:pt x="52" y="82"/>
                      <a:pt x="52" y="82"/>
                    </a:cubicBezTo>
                    <a:cubicBezTo>
                      <a:pt x="51" y="82"/>
                      <a:pt x="51" y="82"/>
                      <a:pt x="51" y="82"/>
                    </a:cubicBezTo>
                    <a:cubicBezTo>
                      <a:pt x="51" y="82"/>
                      <a:pt x="52" y="82"/>
                      <a:pt x="52" y="82"/>
                    </a:cubicBezTo>
                    <a:cubicBezTo>
                      <a:pt x="52" y="82"/>
                      <a:pt x="52" y="83"/>
                      <a:pt x="52" y="83"/>
                    </a:cubicBezTo>
                    <a:cubicBezTo>
                      <a:pt x="52" y="83"/>
                      <a:pt x="53" y="83"/>
                      <a:pt x="53" y="83"/>
                    </a:cubicBezTo>
                    <a:close/>
                    <a:moveTo>
                      <a:pt x="81" y="124"/>
                    </a:moveTo>
                    <a:cubicBezTo>
                      <a:pt x="81" y="123"/>
                      <a:pt x="81" y="123"/>
                      <a:pt x="81" y="123"/>
                    </a:cubicBezTo>
                    <a:cubicBezTo>
                      <a:pt x="81" y="123"/>
                      <a:pt x="81" y="123"/>
                      <a:pt x="81" y="123"/>
                    </a:cubicBezTo>
                    <a:cubicBezTo>
                      <a:pt x="80" y="123"/>
                      <a:pt x="80" y="123"/>
                      <a:pt x="79" y="123"/>
                    </a:cubicBezTo>
                    <a:cubicBezTo>
                      <a:pt x="79" y="123"/>
                      <a:pt x="79" y="123"/>
                      <a:pt x="79" y="123"/>
                    </a:cubicBezTo>
                    <a:cubicBezTo>
                      <a:pt x="79" y="123"/>
                      <a:pt x="79" y="123"/>
                      <a:pt x="79" y="123"/>
                    </a:cubicBezTo>
                    <a:cubicBezTo>
                      <a:pt x="79" y="123"/>
                      <a:pt x="79" y="123"/>
                      <a:pt x="79" y="123"/>
                    </a:cubicBezTo>
                    <a:cubicBezTo>
                      <a:pt x="79" y="123"/>
                      <a:pt x="79" y="123"/>
                      <a:pt x="79" y="123"/>
                    </a:cubicBezTo>
                    <a:cubicBezTo>
                      <a:pt x="79" y="124"/>
                      <a:pt x="80" y="124"/>
                      <a:pt x="80" y="124"/>
                    </a:cubicBezTo>
                    <a:cubicBezTo>
                      <a:pt x="80" y="124"/>
                      <a:pt x="80" y="124"/>
                      <a:pt x="80" y="124"/>
                    </a:cubicBezTo>
                    <a:cubicBezTo>
                      <a:pt x="80" y="124"/>
                      <a:pt x="80" y="124"/>
                      <a:pt x="80" y="124"/>
                    </a:cubicBezTo>
                    <a:cubicBezTo>
                      <a:pt x="80" y="123"/>
                      <a:pt x="80" y="123"/>
                      <a:pt x="80" y="123"/>
                    </a:cubicBezTo>
                    <a:cubicBezTo>
                      <a:pt x="81" y="123"/>
                      <a:pt x="81" y="124"/>
                      <a:pt x="81" y="124"/>
                    </a:cubicBezTo>
                    <a:cubicBezTo>
                      <a:pt x="81" y="124"/>
                      <a:pt x="81" y="124"/>
                      <a:pt x="81" y="124"/>
                    </a:cubicBezTo>
                    <a:cubicBezTo>
                      <a:pt x="81" y="124"/>
                      <a:pt x="81" y="124"/>
                      <a:pt x="81" y="124"/>
                    </a:cubicBezTo>
                    <a:cubicBezTo>
                      <a:pt x="81" y="124"/>
                      <a:pt x="81" y="124"/>
                      <a:pt x="81" y="124"/>
                    </a:cubicBezTo>
                    <a:cubicBezTo>
                      <a:pt x="81" y="124"/>
                      <a:pt x="81" y="124"/>
                      <a:pt x="81" y="124"/>
                    </a:cubicBezTo>
                    <a:cubicBezTo>
                      <a:pt x="81" y="124"/>
                      <a:pt x="81" y="124"/>
                      <a:pt x="81" y="124"/>
                    </a:cubicBezTo>
                    <a:cubicBezTo>
                      <a:pt x="81" y="124"/>
                      <a:pt x="81" y="124"/>
                      <a:pt x="81" y="124"/>
                    </a:cubicBezTo>
                    <a:cubicBezTo>
                      <a:pt x="81" y="124"/>
                      <a:pt x="81" y="124"/>
                      <a:pt x="81" y="124"/>
                    </a:cubicBezTo>
                    <a:cubicBezTo>
                      <a:pt x="81" y="124"/>
                      <a:pt x="81" y="124"/>
                      <a:pt x="81" y="124"/>
                    </a:cubicBezTo>
                    <a:cubicBezTo>
                      <a:pt x="81" y="124"/>
                      <a:pt x="81" y="124"/>
                      <a:pt x="81" y="124"/>
                    </a:cubicBezTo>
                    <a:cubicBezTo>
                      <a:pt x="81" y="124"/>
                      <a:pt x="81" y="124"/>
                      <a:pt x="81" y="124"/>
                    </a:cubicBezTo>
                    <a:cubicBezTo>
                      <a:pt x="81" y="124"/>
                      <a:pt x="81" y="124"/>
                      <a:pt x="81" y="124"/>
                    </a:cubicBezTo>
                    <a:close/>
                    <a:moveTo>
                      <a:pt x="97" y="99"/>
                    </a:moveTo>
                    <a:cubicBezTo>
                      <a:pt x="97" y="99"/>
                      <a:pt x="97" y="99"/>
                      <a:pt x="97" y="99"/>
                    </a:cubicBezTo>
                    <a:cubicBezTo>
                      <a:pt x="97" y="98"/>
                      <a:pt x="96" y="98"/>
                      <a:pt x="96" y="98"/>
                    </a:cubicBezTo>
                    <a:cubicBezTo>
                      <a:pt x="96" y="98"/>
                      <a:pt x="96" y="99"/>
                      <a:pt x="96" y="99"/>
                    </a:cubicBezTo>
                    <a:cubicBezTo>
                      <a:pt x="96" y="99"/>
                      <a:pt x="96" y="99"/>
                      <a:pt x="96" y="99"/>
                    </a:cubicBezTo>
                    <a:cubicBezTo>
                      <a:pt x="96" y="99"/>
                      <a:pt x="96" y="99"/>
                      <a:pt x="96" y="99"/>
                    </a:cubicBezTo>
                    <a:cubicBezTo>
                      <a:pt x="96" y="99"/>
                      <a:pt x="96" y="99"/>
                      <a:pt x="96" y="99"/>
                    </a:cubicBezTo>
                    <a:cubicBezTo>
                      <a:pt x="96" y="99"/>
                      <a:pt x="96" y="99"/>
                      <a:pt x="96" y="99"/>
                    </a:cubicBezTo>
                    <a:cubicBezTo>
                      <a:pt x="96" y="99"/>
                      <a:pt x="96" y="99"/>
                      <a:pt x="96" y="99"/>
                    </a:cubicBezTo>
                    <a:cubicBezTo>
                      <a:pt x="96" y="99"/>
                      <a:pt x="96" y="99"/>
                      <a:pt x="96" y="99"/>
                    </a:cubicBezTo>
                    <a:cubicBezTo>
                      <a:pt x="96" y="99"/>
                      <a:pt x="96" y="99"/>
                      <a:pt x="96" y="99"/>
                    </a:cubicBezTo>
                    <a:cubicBezTo>
                      <a:pt x="96" y="100"/>
                      <a:pt x="96" y="100"/>
                      <a:pt x="97" y="100"/>
                    </a:cubicBezTo>
                    <a:cubicBezTo>
                      <a:pt x="97" y="100"/>
                      <a:pt x="97" y="100"/>
                      <a:pt x="97" y="100"/>
                    </a:cubicBezTo>
                    <a:cubicBezTo>
                      <a:pt x="97" y="100"/>
                      <a:pt x="97" y="100"/>
                      <a:pt x="97" y="100"/>
                    </a:cubicBezTo>
                    <a:cubicBezTo>
                      <a:pt x="97" y="100"/>
                      <a:pt x="97" y="100"/>
                      <a:pt x="97" y="100"/>
                    </a:cubicBezTo>
                    <a:cubicBezTo>
                      <a:pt x="97" y="100"/>
                      <a:pt x="97" y="100"/>
                      <a:pt x="97" y="100"/>
                    </a:cubicBezTo>
                    <a:cubicBezTo>
                      <a:pt x="97" y="100"/>
                      <a:pt x="97" y="100"/>
                      <a:pt x="97" y="99"/>
                    </a:cubicBezTo>
                    <a:cubicBezTo>
                      <a:pt x="97" y="99"/>
                      <a:pt x="97" y="99"/>
                      <a:pt x="97" y="99"/>
                    </a:cubicBezTo>
                    <a:cubicBezTo>
                      <a:pt x="97" y="99"/>
                      <a:pt x="97" y="99"/>
                      <a:pt x="97" y="99"/>
                    </a:cubicBezTo>
                    <a:cubicBezTo>
                      <a:pt x="97" y="99"/>
                      <a:pt x="97" y="99"/>
                      <a:pt x="97" y="99"/>
                    </a:cubicBezTo>
                    <a:cubicBezTo>
                      <a:pt x="97" y="99"/>
                      <a:pt x="97" y="99"/>
                      <a:pt x="97" y="99"/>
                    </a:cubicBezTo>
                    <a:close/>
                    <a:moveTo>
                      <a:pt x="98" y="100"/>
                    </a:moveTo>
                    <a:cubicBezTo>
                      <a:pt x="98" y="100"/>
                      <a:pt x="98" y="100"/>
                      <a:pt x="98" y="100"/>
                    </a:cubicBezTo>
                    <a:cubicBezTo>
                      <a:pt x="98" y="100"/>
                      <a:pt x="98" y="100"/>
                      <a:pt x="98" y="100"/>
                    </a:cubicBezTo>
                    <a:cubicBezTo>
                      <a:pt x="98" y="100"/>
                      <a:pt x="98" y="100"/>
                      <a:pt x="98" y="100"/>
                    </a:cubicBezTo>
                    <a:cubicBezTo>
                      <a:pt x="98" y="100"/>
                      <a:pt x="98" y="100"/>
                      <a:pt x="98" y="100"/>
                    </a:cubicBezTo>
                    <a:cubicBezTo>
                      <a:pt x="98" y="100"/>
                      <a:pt x="98" y="100"/>
                      <a:pt x="98" y="100"/>
                    </a:cubicBezTo>
                    <a:cubicBezTo>
                      <a:pt x="98" y="100"/>
                      <a:pt x="98" y="100"/>
                      <a:pt x="98" y="100"/>
                    </a:cubicBezTo>
                    <a:close/>
                    <a:moveTo>
                      <a:pt x="89" y="105"/>
                    </a:moveTo>
                    <a:cubicBezTo>
                      <a:pt x="89" y="105"/>
                      <a:pt x="89" y="105"/>
                      <a:pt x="89" y="105"/>
                    </a:cubicBezTo>
                    <a:cubicBezTo>
                      <a:pt x="89" y="105"/>
                      <a:pt x="89" y="105"/>
                      <a:pt x="89" y="104"/>
                    </a:cubicBezTo>
                    <a:cubicBezTo>
                      <a:pt x="89" y="104"/>
                      <a:pt x="89" y="104"/>
                      <a:pt x="89" y="104"/>
                    </a:cubicBezTo>
                    <a:cubicBezTo>
                      <a:pt x="89" y="104"/>
                      <a:pt x="89" y="104"/>
                      <a:pt x="89" y="104"/>
                    </a:cubicBezTo>
                    <a:cubicBezTo>
                      <a:pt x="89" y="104"/>
                      <a:pt x="89" y="104"/>
                      <a:pt x="89" y="104"/>
                    </a:cubicBezTo>
                    <a:cubicBezTo>
                      <a:pt x="89" y="104"/>
                      <a:pt x="89" y="104"/>
                      <a:pt x="89" y="104"/>
                    </a:cubicBezTo>
                    <a:cubicBezTo>
                      <a:pt x="89" y="104"/>
                      <a:pt x="89" y="104"/>
                      <a:pt x="88" y="104"/>
                    </a:cubicBezTo>
                    <a:cubicBezTo>
                      <a:pt x="88" y="104"/>
                      <a:pt x="88" y="104"/>
                      <a:pt x="88" y="104"/>
                    </a:cubicBezTo>
                    <a:cubicBezTo>
                      <a:pt x="89" y="104"/>
                      <a:pt x="89" y="103"/>
                      <a:pt x="89" y="103"/>
                    </a:cubicBezTo>
                    <a:cubicBezTo>
                      <a:pt x="89" y="103"/>
                      <a:pt x="89" y="103"/>
                      <a:pt x="88" y="103"/>
                    </a:cubicBezTo>
                    <a:cubicBezTo>
                      <a:pt x="88" y="103"/>
                      <a:pt x="88" y="103"/>
                      <a:pt x="88" y="103"/>
                    </a:cubicBezTo>
                    <a:cubicBezTo>
                      <a:pt x="88" y="103"/>
                      <a:pt x="88" y="103"/>
                      <a:pt x="88" y="103"/>
                    </a:cubicBezTo>
                    <a:cubicBezTo>
                      <a:pt x="88" y="103"/>
                      <a:pt x="88" y="103"/>
                      <a:pt x="88" y="103"/>
                    </a:cubicBezTo>
                    <a:cubicBezTo>
                      <a:pt x="88" y="103"/>
                      <a:pt x="88" y="103"/>
                      <a:pt x="88" y="103"/>
                    </a:cubicBezTo>
                    <a:cubicBezTo>
                      <a:pt x="88" y="103"/>
                      <a:pt x="88" y="104"/>
                      <a:pt x="88" y="104"/>
                    </a:cubicBezTo>
                    <a:cubicBezTo>
                      <a:pt x="88" y="104"/>
                      <a:pt x="88" y="104"/>
                      <a:pt x="88" y="104"/>
                    </a:cubicBezTo>
                    <a:cubicBezTo>
                      <a:pt x="88" y="104"/>
                      <a:pt x="88" y="104"/>
                      <a:pt x="88" y="104"/>
                    </a:cubicBezTo>
                    <a:cubicBezTo>
                      <a:pt x="88" y="104"/>
                      <a:pt x="89" y="105"/>
                      <a:pt x="89" y="105"/>
                    </a:cubicBezTo>
                    <a:close/>
                    <a:moveTo>
                      <a:pt x="141" y="63"/>
                    </a:moveTo>
                    <a:cubicBezTo>
                      <a:pt x="141" y="63"/>
                      <a:pt x="141" y="63"/>
                      <a:pt x="141" y="63"/>
                    </a:cubicBezTo>
                    <a:cubicBezTo>
                      <a:pt x="141" y="63"/>
                      <a:pt x="141" y="63"/>
                      <a:pt x="141" y="63"/>
                    </a:cubicBezTo>
                    <a:close/>
                    <a:moveTo>
                      <a:pt x="84" y="112"/>
                    </a:moveTo>
                    <a:cubicBezTo>
                      <a:pt x="84" y="112"/>
                      <a:pt x="84" y="112"/>
                      <a:pt x="83" y="112"/>
                    </a:cubicBezTo>
                    <a:cubicBezTo>
                      <a:pt x="83" y="112"/>
                      <a:pt x="83" y="112"/>
                      <a:pt x="83" y="112"/>
                    </a:cubicBezTo>
                    <a:cubicBezTo>
                      <a:pt x="83" y="112"/>
                      <a:pt x="83" y="112"/>
                      <a:pt x="83" y="112"/>
                    </a:cubicBezTo>
                    <a:cubicBezTo>
                      <a:pt x="84" y="112"/>
                      <a:pt x="84" y="112"/>
                      <a:pt x="84" y="112"/>
                    </a:cubicBezTo>
                    <a:cubicBezTo>
                      <a:pt x="84" y="112"/>
                      <a:pt x="84" y="112"/>
                      <a:pt x="84" y="112"/>
                    </a:cubicBezTo>
                    <a:cubicBezTo>
                      <a:pt x="84" y="112"/>
                      <a:pt x="84" y="112"/>
                      <a:pt x="84" y="112"/>
                    </a:cubicBezTo>
                    <a:cubicBezTo>
                      <a:pt x="84" y="112"/>
                      <a:pt x="84" y="112"/>
                      <a:pt x="84" y="112"/>
                    </a:cubicBezTo>
                    <a:cubicBezTo>
                      <a:pt x="84" y="112"/>
                      <a:pt x="84" y="112"/>
                      <a:pt x="85" y="112"/>
                    </a:cubicBezTo>
                    <a:cubicBezTo>
                      <a:pt x="85" y="112"/>
                      <a:pt x="85" y="112"/>
                      <a:pt x="85" y="112"/>
                    </a:cubicBezTo>
                    <a:cubicBezTo>
                      <a:pt x="85" y="112"/>
                      <a:pt x="85" y="112"/>
                      <a:pt x="85" y="112"/>
                    </a:cubicBezTo>
                    <a:cubicBezTo>
                      <a:pt x="84" y="112"/>
                      <a:pt x="84" y="112"/>
                      <a:pt x="84" y="112"/>
                    </a:cubicBezTo>
                    <a:close/>
                    <a:moveTo>
                      <a:pt x="84" y="113"/>
                    </a:moveTo>
                    <a:cubicBezTo>
                      <a:pt x="84" y="113"/>
                      <a:pt x="84" y="113"/>
                      <a:pt x="84" y="113"/>
                    </a:cubicBezTo>
                    <a:cubicBezTo>
                      <a:pt x="84" y="113"/>
                      <a:pt x="84" y="113"/>
                      <a:pt x="84" y="113"/>
                    </a:cubicBezTo>
                    <a:close/>
                    <a:moveTo>
                      <a:pt x="147" y="45"/>
                    </a:moveTo>
                    <a:cubicBezTo>
                      <a:pt x="147" y="45"/>
                      <a:pt x="148" y="46"/>
                      <a:pt x="148" y="46"/>
                    </a:cubicBezTo>
                    <a:cubicBezTo>
                      <a:pt x="148" y="46"/>
                      <a:pt x="148" y="47"/>
                      <a:pt x="148" y="47"/>
                    </a:cubicBezTo>
                    <a:cubicBezTo>
                      <a:pt x="148" y="47"/>
                      <a:pt x="148" y="48"/>
                      <a:pt x="149" y="48"/>
                    </a:cubicBezTo>
                    <a:cubicBezTo>
                      <a:pt x="149" y="48"/>
                      <a:pt x="149" y="47"/>
                      <a:pt x="148" y="47"/>
                    </a:cubicBezTo>
                    <a:cubicBezTo>
                      <a:pt x="148" y="46"/>
                      <a:pt x="148" y="46"/>
                      <a:pt x="148" y="45"/>
                    </a:cubicBezTo>
                    <a:cubicBezTo>
                      <a:pt x="148" y="45"/>
                      <a:pt x="149" y="44"/>
                      <a:pt x="148" y="44"/>
                    </a:cubicBezTo>
                    <a:cubicBezTo>
                      <a:pt x="148" y="44"/>
                      <a:pt x="148" y="44"/>
                      <a:pt x="148" y="44"/>
                    </a:cubicBezTo>
                    <a:cubicBezTo>
                      <a:pt x="148" y="43"/>
                      <a:pt x="147" y="44"/>
                      <a:pt x="147" y="44"/>
                    </a:cubicBezTo>
                    <a:cubicBezTo>
                      <a:pt x="147" y="44"/>
                      <a:pt x="147" y="44"/>
                      <a:pt x="147" y="44"/>
                    </a:cubicBezTo>
                    <a:cubicBezTo>
                      <a:pt x="148" y="44"/>
                      <a:pt x="147" y="44"/>
                      <a:pt x="148" y="44"/>
                    </a:cubicBezTo>
                    <a:cubicBezTo>
                      <a:pt x="148" y="44"/>
                      <a:pt x="148" y="44"/>
                      <a:pt x="148" y="44"/>
                    </a:cubicBezTo>
                    <a:cubicBezTo>
                      <a:pt x="148" y="45"/>
                      <a:pt x="148" y="44"/>
                      <a:pt x="147" y="45"/>
                    </a:cubicBezTo>
                    <a:close/>
                    <a:moveTo>
                      <a:pt x="80" y="124"/>
                    </a:moveTo>
                    <a:cubicBezTo>
                      <a:pt x="80" y="124"/>
                      <a:pt x="80" y="124"/>
                      <a:pt x="80" y="124"/>
                    </a:cubicBezTo>
                    <a:cubicBezTo>
                      <a:pt x="80" y="124"/>
                      <a:pt x="80" y="124"/>
                      <a:pt x="80" y="124"/>
                    </a:cubicBezTo>
                    <a:cubicBezTo>
                      <a:pt x="80" y="124"/>
                      <a:pt x="80" y="124"/>
                      <a:pt x="80" y="124"/>
                    </a:cubicBezTo>
                    <a:cubicBezTo>
                      <a:pt x="80" y="124"/>
                      <a:pt x="80" y="124"/>
                      <a:pt x="80" y="124"/>
                    </a:cubicBezTo>
                    <a:cubicBezTo>
                      <a:pt x="80" y="124"/>
                      <a:pt x="80" y="124"/>
                      <a:pt x="80" y="124"/>
                    </a:cubicBezTo>
                    <a:cubicBezTo>
                      <a:pt x="80" y="124"/>
                      <a:pt x="80" y="124"/>
                      <a:pt x="80" y="124"/>
                    </a:cubicBezTo>
                    <a:cubicBezTo>
                      <a:pt x="80" y="124"/>
                      <a:pt x="79" y="124"/>
                      <a:pt x="79" y="124"/>
                    </a:cubicBezTo>
                    <a:cubicBezTo>
                      <a:pt x="79" y="124"/>
                      <a:pt x="79" y="124"/>
                      <a:pt x="79" y="124"/>
                    </a:cubicBezTo>
                    <a:cubicBezTo>
                      <a:pt x="79" y="124"/>
                      <a:pt x="79" y="124"/>
                      <a:pt x="79" y="124"/>
                    </a:cubicBezTo>
                    <a:cubicBezTo>
                      <a:pt x="79" y="125"/>
                      <a:pt x="79" y="125"/>
                      <a:pt x="80" y="124"/>
                    </a:cubicBezTo>
                    <a:cubicBezTo>
                      <a:pt x="80" y="124"/>
                      <a:pt x="80" y="124"/>
                      <a:pt x="80" y="124"/>
                    </a:cubicBezTo>
                    <a:cubicBezTo>
                      <a:pt x="80" y="124"/>
                      <a:pt x="80" y="124"/>
                      <a:pt x="80" y="124"/>
                    </a:cubicBezTo>
                    <a:cubicBezTo>
                      <a:pt x="80" y="124"/>
                      <a:pt x="80" y="124"/>
                      <a:pt x="80" y="124"/>
                    </a:cubicBezTo>
                    <a:cubicBezTo>
                      <a:pt x="80" y="124"/>
                      <a:pt x="80" y="124"/>
                      <a:pt x="80" y="124"/>
                    </a:cubicBezTo>
                    <a:close/>
                    <a:moveTo>
                      <a:pt x="79" y="124"/>
                    </a:moveTo>
                    <a:cubicBezTo>
                      <a:pt x="79" y="124"/>
                      <a:pt x="79" y="124"/>
                      <a:pt x="79" y="124"/>
                    </a:cubicBezTo>
                    <a:cubicBezTo>
                      <a:pt x="79" y="124"/>
                      <a:pt x="79" y="124"/>
                      <a:pt x="79" y="124"/>
                    </a:cubicBezTo>
                    <a:cubicBezTo>
                      <a:pt x="79" y="124"/>
                      <a:pt x="79" y="124"/>
                      <a:pt x="79" y="124"/>
                    </a:cubicBezTo>
                    <a:cubicBezTo>
                      <a:pt x="79" y="124"/>
                      <a:pt x="79" y="124"/>
                      <a:pt x="79" y="124"/>
                    </a:cubicBezTo>
                    <a:cubicBezTo>
                      <a:pt x="78" y="124"/>
                      <a:pt x="78" y="124"/>
                      <a:pt x="78" y="124"/>
                    </a:cubicBezTo>
                    <a:cubicBezTo>
                      <a:pt x="78" y="124"/>
                      <a:pt x="78" y="124"/>
                      <a:pt x="79" y="124"/>
                    </a:cubicBezTo>
                    <a:cubicBezTo>
                      <a:pt x="79" y="124"/>
                      <a:pt x="79" y="124"/>
                      <a:pt x="79" y="124"/>
                    </a:cubicBezTo>
                    <a:cubicBezTo>
                      <a:pt x="79" y="124"/>
                      <a:pt x="79" y="124"/>
                      <a:pt x="79" y="1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48" name="Freeform 121"/>
              <p:cNvSpPr/>
              <p:nvPr/>
            </p:nvSpPr>
            <p:spPr bwMode="auto">
              <a:xfrm>
                <a:off x="3192" y="1990"/>
                <a:ext cx="7" cy="5"/>
              </a:xfrm>
              <a:custGeom>
                <a:avLst/>
                <a:gdLst>
                  <a:gd name="T0" fmla="*/ 1 w 3"/>
                  <a:gd name="T1" fmla="*/ 1 h 2"/>
                  <a:gd name="T2" fmla="*/ 1 w 3"/>
                  <a:gd name="T3" fmla="*/ 2 h 2"/>
                  <a:gd name="T4" fmla="*/ 1 w 3"/>
                  <a:gd name="T5" fmla="*/ 2 h 2"/>
                  <a:gd name="T6" fmla="*/ 2 w 3"/>
                  <a:gd name="T7" fmla="*/ 1 h 2"/>
                  <a:gd name="T8" fmla="*/ 3 w 3"/>
                  <a:gd name="T9" fmla="*/ 1 h 2"/>
                  <a:gd name="T10" fmla="*/ 1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1" y="1"/>
                    </a:moveTo>
                    <a:cubicBezTo>
                      <a:pt x="0" y="1"/>
                      <a:pt x="0" y="2"/>
                      <a:pt x="1" y="2"/>
                    </a:cubicBezTo>
                    <a:cubicBezTo>
                      <a:pt x="0" y="2"/>
                      <a:pt x="0" y="2"/>
                      <a:pt x="1" y="2"/>
                    </a:cubicBezTo>
                    <a:cubicBezTo>
                      <a:pt x="1" y="2"/>
                      <a:pt x="1" y="2"/>
                      <a:pt x="2" y="1"/>
                    </a:cubicBezTo>
                    <a:cubicBezTo>
                      <a:pt x="2" y="1"/>
                      <a:pt x="2" y="1"/>
                      <a:pt x="3" y="1"/>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49" name="Freeform 122"/>
              <p:cNvSpPr/>
              <p:nvPr/>
            </p:nvSpPr>
            <p:spPr bwMode="auto">
              <a:xfrm>
                <a:off x="3223" y="2002"/>
                <a:ext cx="2" cy="2"/>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0 h 1"/>
                  <a:gd name="T18" fmla="*/ 1 w 1"/>
                  <a:gd name="T19" fmla="*/ 1 h 1"/>
                  <a:gd name="T20" fmla="*/ 0 w 1"/>
                  <a:gd name="T21" fmla="*/ 1 h 1"/>
                  <a:gd name="T22" fmla="*/ 0 w 1"/>
                  <a:gd name="T23" fmla="*/ 1 h 1"/>
                  <a:gd name="T24" fmla="*/ 0 w 1"/>
                  <a:gd name="T25" fmla="*/ 1 h 1"/>
                  <a:gd name="T26" fmla="*/ 0 w 1"/>
                  <a:gd name="T27" fmla="*/ 1 h 1"/>
                  <a:gd name="T28" fmla="*/ 0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50" name="Freeform 123"/>
              <p:cNvSpPr/>
              <p:nvPr/>
            </p:nvSpPr>
            <p:spPr bwMode="auto">
              <a:xfrm>
                <a:off x="3275" y="20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51" name="Freeform 124"/>
              <p:cNvSpPr/>
              <p:nvPr/>
            </p:nvSpPr>
            <p:spPr bwMode="auto">
              <a:xfrm>
                <a:off x="3194" y="1981"/>
                <a:ext cx="3"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52" name="Freeform 125"/>
              <p:cNvSpPr/>
              <p:nvPr/>
            </p:nvSpPr>
            <p:spPr bwMode="auto">
              <a:xfrm>
                <a:off x="3178" y="1997"/>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53" name="Freeform 126"/>
              <p:cNvSpPr/>
              <p:nvPr/>
            </p:nvSpPr>
            <p:spPr bwMode="auto">
              <a:xfrm>
                <a:off x="3187" y="1985"/>
                <a:ext cx="5" cy="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54" name="Freeform 127"/>
              <p:cNvSpPr/>
              <p:nvPr/>
            </p:nvSpPr>
            <p:spPr bwMode="auto">
              <a:xfrm>
                <a:off x="3178" y="199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55" name="Rectangle 128"/>
              <p:cNvSpPr>
                <a:spLocks noChangeArrowheads="1"/>
              </p:cNvSpPr>
              <p:nvPr/>
            </p:nvSpPr>
            <p:spPr bwMode="auto">
              <a:xfrm>
                <a:off x="3337" y="198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56" name="Freeform 129"/>
              <p:cNvSpPr/>
              <p:nvPr/>
            </p:nvSpPr>
            <p:spPr bwMode="auto">
              <a:xfrm>
                <a:off x="3228" y="2004"/>
                <a:ext cx="9" cy="3"/>
              </a:xfrm>
              <a:custGeom>
                <a:avLst/>
                <a:gdLst>
                  <a:gd name="T0" fmla="*/ 4 w 4"/>
                  <a:gd name="T1" fmla="*/ 0 h 1"/>
                  <a:gd name="T2" fmla="*/ 4 w 4"/>
                  <a:gd name="T3" fmla="*/ 0 h 1"/>
                  <a:gd name="T4" fmla="*/ 4 w 4"/>
                  <a:gd name="T5" fmla="*/ 1 h 1"/>
                  <a:gd name="T6" fmla="*/ 4 w 4"/>
                  <a:gd name="T7" fmla="*/ 0 h 1"/>
                  <a:gd name="T8" fmla="*/ 3 w 4"/>
                  <a:gd name="T9" fmla="*/ 0 h 1"/>
                  <a:gd name="T10" fmla="*/ 3 w 4"/>
                  <a:gd name="T11" fmla="*/ 0 h 1"/>
                  <a:gd name="T12" fmla="*/ 3 w 4"/>
                  <a:gd name="T13" fmla="*/ 0 h 1"/>
                  <a:gd name="T14" fmla="*/ 3 w 4"/>
                  <a:gd name="T15" fmla="*/ 0 h 1"/>
                  <a:gd name="T16" fmla="*/ 2 w 4"/>
                  <a:gd name="T17" fmla="*/ 0 h 1"/>
                  <a:gd name="T18" fmla="*/ 2 w 4"/>
                  <a:gd name="T19" fmla="*/ 0 h 1"/>
                  <a:gd name="T20" fmla="*/ 2 w 4"/>
                  <a:gd name="T21" fmla="*/ 0 h 1"/>
                  <a:gd name="T22" fmla="*/ 1 w 4"/>
                  <a:gd name="T23" fmla="*/ 0 h 1"/>
                  <a:gd name="T24" fmla="*/ 1 w 4"/>
                  <a:gd name="T25" fmla="*/ 0 h 1"/>
                  <a:gd name="T26" fmla="*/ 1 w 4"/>
                  <a:gd name="T27" fmla="*/ 0 h 1"/>
                  <a:gd name="T28" fmla="*/ 1 w 4"/>
                  <a:gd name="T29" fmla="*/ 0 h 1"/>
                  <a:gd name="T30" fmla="*/ 1 w 4"/>
                  <a:gd name="T31" fmla="*/ 0 h 1"/>
                  <a:gd name="T32" fmla="*/ 0 w 4"/>
                  <a:gd name="T33" fmla="*/ 0 h 1"/>
                  <a:gd name="T34" fmla="*/ 0 w 4"/>
                  <a:gd name="T35" fmla="*/ 0 h 1"/>
                  <a:gd name="T36" fmla="*/ 0 w 4"/>
                  <a:gd name="T37" fmla="*/ 0 h 1"/>
                  <a:gd name="T38" fmla="*/ 0 w 4"/>
                  <a:gd name="T39" fmla="*/ 0 h 1"/>
                  <a:gd name="T40" fmla="*/ 0 w 4"/>
                  <a:gd name="T41" fmla="*/ 0 h 1"/>
                  <a:gd name="T42" fmla="*/ 0 w 4"/>
                  <a:gd name="T43" fmla="*/ 0 h 1"/>
                  <a:gd name="T44" fmla="*/ 1 w 4"/>
                  <a:gd name="T45" fmla="*/ 0 h 1"/>
                  <a:gd name="T46" fmla="*/ 2 w 4"/>
                  <a:gd name="T47" fmla="*/ 1 h 1"/>
                  <a:gd name="T48" fmla="*/ 3 w 4"/>
                  <a:gd name="T49" fmla="*/ 1 h 1"/>
                  <a:gd name="T50" fmla="*/ 3 w 4"/>
                  <a:gd name="T51" fmla="*/ 1 h 1"/>
                  <a:gd name="T52" fmla="*/ 3 w 4"/>
                  <a:gd name="T53" fmla="*/ 1 h 1"/>
                  <a:gd name="T54" fmla="*/ 4 w 4"/>
                  <a:gd name="T55" fmla="*/ 1 h 1"/>
                  <a:gd name="T56" fmla="*/ 3 w 4"/>
                  <a:gd name="T57" fmla="*/ 1 h 1"/>
                  <a:gd name="T58" fmla="*/ 3 w 4"/>
                  <a:gd name="T59" fmla="*/ 1 h 1"/>
                  <a:gd name="T60" fmla="*/ 3 w 4"/>
                  <a:gd name="T61" fmla="*/ 1 h 1"/>
                  <a:gd name="T62" fmla="*/ 4 w 4"/>
                  <a:gd name="T63" fmla="*/ 1 h 1"/>
                  <a:gd name="T64" fmla="*/ 4 w 4"/>
                  <a:gd name="T65" fmla="*/ 1 h 1"/>
                  <a:gd name="T66" fmla="*/ 4 w 4"/>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1">
                    <a:moveTo>
                      <a:pt x="4" y="0"/>
                    </a:moveTo>
                    <a:cubicBezTo>
                      <a:pt x="4" y="0"/>
                      <a:pt x="4" y="0"/>
                      <a:pt x="4" y="0"/>
                    </a:cubicBezTo>
                    <a:cubicBezTo>
                      <a:pt x="4" y="0"/>
                      <a:pt x="4" y="0"/>
                      <a:pt x="4" y="1"/>
                    </a:cubicBezTo>
                    <a:cubicBezTo>
                      <a:pt x="4" y="1"/>
                      <a:pt x="4" y="1"/>
                      <a:pt x="4" y="0"/>
                    </a:cubicBezTo>
                    <a:cubicBezTo>
                      <a:pt x="4"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1"/>
                      <a:pt x="2" y="1"/>
                    </a:cubicBezTo>
                    <a:cubicBezTo>
                      <a:pt x="2" y="1"/>
                      <a:pt x="2" y="1"/>
                      <a:pt x="3" y="1"/>
                    </a:cubicBezTo>
                    <a:cubicBezTo>
                      <a:pt x="3" y="1"/>
                      <a:pt x="3" y="1"/>
                      <a:pt x="3" y="1"/>
                    </a:cubicBezTo>
                    <a:cubicBezTo>
                      <a:pt x="3" y="1"/>
                      <a:pt x="3" y="1"/>
                      <a:pt x="3" y="1"/>
                    </a:cubicBezTo>
                    <a:cubicBezTo>
                      <a:pt x="3" y="1"/>
                      <a:pt x="4" y="1"/>
                      <a:pt x="4" y="1"/>
                    </a:cubicBezTo>
                    <a:cubicBezTo>
                      <a:pt x="4" y="1"/>
                      <a:pt x="3"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57" name="Freeform 130"/>
              <p:cNvSpPr/>
              <p:nvPr/>
            </p:nvSpPr>
            <p:spPr bwMode="auto">
              <a:xfrm>
                <a:off x="3223" y="200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58" name="Freeform 131"/>
              <p:cNvSpPr/>
              <p:nvPr/>
            </p:nvSpPr>
            <p:spPr bwMode="auto">
              <a:xfrm>
                <a:off x="3225" y="2004"/>
                <a:ext cx="3" cy="0"/>
              </a:xfrm>
              <a:custGeom>
                <a:avLst/>
                <a:gdLst>
                  <a:gd name="T0" fmla="*/ 0 w 1"/>
                  <a:gd name="T1" fmla="*/ 0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59" name="Freeform 132"/>
              <p:cNvSpPr/>
              <p:nvPr/>
            </p:nvSpPr>
            <p:spPr bwMode="auto">
              <a:xfrm>
                <a:off x="3211"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60" name="Freeform 133"/>
              <p:cNvSpPr/>
              <p:nvPr/>
            </p:nvSpPr>
            <p:spPr bwMode="auto">
              <a:xfrm>
                <a:off x="3230" y="2030"/>
                <a:ext cx="2" cy="0"/>
              </a:xfrm>
              <a:custGeom>
                <a:avLst/>
                <a:gdLst>
                  <a:gd name="T0" fmla="*/ 0 w 2"/>
                  <a:gd name="T1" fmla="*/ 2 w 2"/>
                  <a:gd name="T2" fmla="*/ 2 w 2"/>
                  <a:gd name="T3" fmla="*/ 2 w 2"/>
                  <a:gd name="T4" fmla="*/ 2 w 2"/>
                  <a:gd name="T5" fmla="*/ 2 w 2"/>
                  <a:gd name="T6" fmla="*/ 2 w 2"/>
                  <a:gd name="T7" fmla="*/ 2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lnTo>
                      <a:pt x="2" y="0"/>
                    </a:lnTo>
                    <a:lnTo>
                      <a:pt x="2" y="0"/>
                    </a:lnTo>
                    <a:lnTo>
                      <a:pt x="2" y="0"/>
                    </a:lnTo>
                    <a:lnTo>
                      <a:pt x="2" y="0"/>
                    </a:lnTo>
                    <a:lnTo>
                      <a:pt x="2" y="0"/>
                    </a:lnTo>
                    <a:lnTo>
                      <a:pt x="2" y="0"/>
                    </a:ln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61" name="Freeform 134"/>
              <p:cNvSpPr/>
              <p:nvPr/>
            </p:nvSpPr>
            <p:spPr bwMode="auto">
              <a:xfrm>
                <a:off x="3190" y="2204"/>
                <a:ext cx="4" cy="17"/>
              </a:xfrm>
              <a:custGeom>
                <a:avLst/>
                <a:gdLst>
                  <a:gd name="T0" fmla="*/ 1 w 2"/>
                  <a:gd name="T1" fmla="*/ 0 h 7"/>
                  <a:gd name="T2" fmla="*/ 1 w 2"/>
                  <a:gd name="T3" fmla="*/ 0 h 7"/>
                  <a:gd name="T4" fmla="*/ 1 w 2"/>
                  <a:gd name="T5" fmla="*/ 1 h 7"/>
                  <a:gd name="T6" fmla="*/ 1 w 2"/>
                  <a:gd name="T7" fmla="*/ 1 h 7"/>
                  <a:gd name="T8" fmla="*/ 1 w 2"/>
                  <a:gd name="T9" fmla="*/ 1 h 7"/>
                  <a:gd name="T10" fmla="*/ 1 w 2"/>
                  <a:gd name="T11" fmla="*/ 1 h 7"/>
                  <a:gd name="T12" fmla="*/ 1 w 2"/>
                  <a:gd name="T13" fmla="*/ 1 h 7"/>
                  <a:gd name="T14" fmla="*/ 1 w 2"/>
                  <a:gd name="T15" fmla="*/ 1 h 7"/>
                  <a:gd name="T16" fmla="*/ 1 w 2"/>
                  <a:gd name="T17" fmla="*/ 1 h 7"/>
                  <a:gd name="T18" fmla="*/ 1 w 2"/>
                  <a:gd name="T19" fmla="*/ 1 h 7"/>
                  <a:gd name="T20" fmla="*/ 1 w 2"/>
                  <a:gd name="T21" fmla="*/ 1 h 7"/>
                  <a:gd name="T22" fmla="*/ 1 w 2"/>
                  <a:gd name="T23" fmla="*/ 2 h 7"/>
                  <a:gd name="T24" fmla="*/ 1 w 2"/>
                  <a:gd name="T25" fmla="*/ 2 h 7"/>
                  <a:gd name="T26" fmla="*/ 1 w 2"/>
                  <a:gd name="T27" fmla="*/ 2 h 7"/>
                  <a:gd name="T28" fmla="*/ 0 w 2"/>
                  <a:gd name="T29" fmla="*/ 2 h 7"/>
                  <a:gd name="T30" fmla="*/ 0 w 2"/>
                  <a:gd name="T31" fmla="*/ 2 h 7"/>
                  <a:gd name="T32" fmla="*/ 0 w 2"/>
                  <a:gd name="T33" fmla="*/ 2 h 7"/>
                  <a:gd name="T34" fmla="*/ 0 w 2"/>
                  <a:gd name="T35" fmla="*/ 2 h 7"/>
                  <a:gd name="T36" fmla="*/ 0 w 2"/>
                  <a:gd name="T37" fmla="*/ 2 h 7"/>
                  <a:gd name="T38" fmla="*/ 0 w 2"/>
                  <a:gd name="T39" fmla="*/ 2 h 7"/>
                  <a:gd name="T40" fmla="*/ 0 w 2"/>
                  <a:gd name="T41" fmla="*/ 5 h 7"/>
                  <a:gd name="T42" fmla="*/ 0 w 2"/>
                  <a:gd name="T43" fmla="*/ 6 h 7"/>
                  <a:gd name="T44" fmla="*/ 0 w 2"/>
                  <a:gd name="T45" fmla="*/ 6 h 7"/>
                  <a:gd name="T46" fmla="*/ 0 w 2"/>
                  <a:gd name="T47" fmla="*/ 7 h 7"/>
                  <a:gd name="T48" fmla="*/ 0 w 2"/>
                  <a:gd name="T49" fmla="*/ 7 h 7"/>
                  <a:gd name="T50" fmla="*/ 0 w 2"/>
                  <a:gd name="T51" fmla="*/ 7 h 7"/>
                  <a:gd name="T52" fmla="*/ 0 w 2"/>
                  <a:gd name="T53" fmla="*/ 7 h 7"/>
                  <a:gd name="T54" fmla="*/ 1 w 2"/>
                  <a:gd name="T55" fmla="*/ 6 h 7"/>
                  <a:gd name="T56" fmla="*/ 2 w 2"/>
                  <a:gd name="T57" fmla="*/ 4 h 7"/>
                  <a:gd name="T58" fmla="*/ 2 w 2"/>
                  <a:gd name="T59" fmla="*/ 2 h 7"/>
                  <a:gd name="T60" fmla="*/ 2 w 2"/>
                  <a:gd name="T61" fmla="*/ 0 h 7"/>
                  <a:gd name="T62" fmla="*/ 1 w 2"/>
                  <a:gd name="T6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7">
                    <a:moveTo>
                      <a:pt x="1" y="0"/>
                    </a:move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6"/>
                      <a:pt x="1" y="6"/>
                    </a:cubicBezTo>
                    <a:cubicBezTo>
                      <a:pt x="2" y="6"/>
                      <a:pt x="2" y="6"/>
                      <a:pt x="2" y="5"/>
                    </a:cubicBezTo>
                    <a:cubicBezTo>
                      <a:pt x="2" y="5"/>
                      <a:pt x="2" y="5"/>
                      <a:pt x="2" y="4"/>
                    </a:cubicBezTo>
                    <a:cubicBezTo>
                      <a:pt x="2" y="4"/>
                      <a:pt x="2" y="4"/>
                      <a:pt x="2" y="4"/>
                    </a:cubicBezTo>
                    <a:cubicBezTo>
                      <a:pt x="2" y="3"/>
                      <a:pt x="2" y="3"/>
                      <a:pt x="2" y="2"/>
                    </a:cubicBezTo>
                    <a:cubicBezTo>
                      <a:pt x="2" y="2"/>
                      <a:pt x="2" y="1"/>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62" name="Freeform 135"/>
              <p:cNvSpPr/>
              <p:nvPr/>
            </p:nvSpPr>
            <p:spPr bwMode="auto">
              <a:xfrm>
                <a:off x="3225" y="2228"/>
                <a:ext cx="3" cy="0"/>
              </a:xfrm>
              <a:custGeom>
                <a:avLst/>
                <a:gdLst>
                  <a:gd name="T0" fmla="*/ 1 w 1"/>
                  <a:gd name="T1" fmla="*/ 0 w 1"/>
                  <a:gd name="T2" fmla="*/ 0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63" name="Oval 136"/>
              <p:cNvSpPr>
                <a:spLocks noChangeArrowheads="1"/>
              </p:cNvSpPr>
              <p:nvPr/>
            </p:nvSpPr>
            <p:spPr bwMode="auto">
              <a:xfrm>
                <a:off x="3218" y="225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64" name="Freeform 137"/>
              <p:cNvSpPr/>
              <p:nvPr/>
            </p:nvSpPr>
            <p:spPr bwMode="auto">
              <a:xfrm>
                <a:off x="3346" y="229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65" name="Freeform 138"/>
              <p:cNvSpPr/>
              <p:nvPr/>
            </p:nvSpPr>
            <p:spPr bwMode="auto">
              <a:xfrm>
                <a:off x="3360" y="2454"/>
                <a:ext cx="55" cy="54"/>
              </a:xfrm>
              <a:custGeom>
                <a:avLst/>
                <a:gdLst>
                  <a:gd name="T0" fmla="*/ 23 w 23"/>
                  <a:gd name="T1" fmla="*/ 15 h 23"/>
                  <a:gd name="T2" fmla="*/ 23 w 23"/>
                  <a:gd name="T3" fmla="*/ 14 h 23"/>
                  <a:gd name="T4" fmla="*/ 23 w 23"/>
                  <a:gd name="T5" fmla="*/ 13 h 23"/>
                  <a:gd name="T6" fmla="*/ 22 w 23"/>
                  <a:gd name="T7" fmla="*/ 13 h 23"/>
                  <a:gd name="T8" fmla="*/ 20 w 23"/>
                  <a:gd name="T9" fmla="*/ 13 h 23"/>
                  <a:gd name="T10" fmla="*/ 19 w 23"/>
                  <a:gd name="T11" fmla="*/ 12 h 23"/>
                  <a:gd name="T12" fmla="*/ 19 w 23"/>
                  <a:gd name="T13" fmla="*/ 11 h 23"/>
                  <a:gd name="T14" fmla="*/ 19 w 23"/>
                  <a:gd name="T15" fmla="*/ 9 h 23"/>
                  <a:gd name="T16" fmla="*/ 19 w 23"/>
                  <a:gd name="T17" fmla="*/ 8 h 23"/>
                  <a:gd name="T18" fmla="*/ 17 w 23"/>
                  <a:gd name="T19" fmla="*/ 8 h 23"/>
                  <a:gd name="T20" fmla="*/ 16 w 23"/>
                  <a:gd name="T21" fmla="*/ 8 h 23"/>
                  <a:gd name="T22" fmla="*/ 15 w 23"/>
                  <a:gd name="T23" fmla="*/ 8 h 23"/>
                  <a:gd name="T24" fmla="*/ 14 w 23"/>
                  <a:gd name="T25" fmla="*/ 8 h 23"/>
                  <a:gd name="T26" fmla="*/ 13 w 23"/>
                  <a:gd name="T27" fmla="*/ 8 h 23"/>
                  <a:gd name="T28" fmla="*/ 13 w 23"/>
                  <a:gd name="T29" fmla="*/ 7 h 23"/>
                  <a:gd name="T30" fmla="*/ 13 w 23"/>
                  <a:gd name="T31" fmla="*/ 5 h 23"/>
                  <a:gd name="T32" fmla="*/ 13 w 23"/>
                  <a:gd name="T33" fmla="*/ 4 h 23"/>
                  <a:gd name="T34" fmla="*/ 13 w 23"/>
                  <a:gd name="T35" fmla="*/ 3 h 23"/>
                  <a:gd name="T36" fmla="*/ 12 w 23"/>
                  <a:gd name="T37" fmla="*/ 2 h 23"/>
                  <a:gd name="T38" fmla="*/ 12 w 23"/>
                  <a:gd name="T39" fmla="*/ 1 h 23"/>
                  <a:gd name="T40" fmla="*/ 11 w 23"/>
                  <a:gd name="T41" fmla="*/ 0 h 23"/>
                  <a:gd name="T42" fmla="*/ 7 w 23"/>
                  <a:gd name="T43" fmla="*/ 0 h 23"/>
                  <a:gd name="T44" fmla="*/ 5 w 23"/>
                  <a:gd name="T45" fmla="*/ 0 h 23"/>
                  <a:gd name="T46" fmla="*/ 3 w 23"/>
                  <a:gd name="T47" fmla="*/ 1 h 23"/>
                  <a:gd name="T48" fmla="*/ 2 w 23"/>
                  <a:gd name="T49" fmla="*/ 2 h 23"/>
                  <a:gd name="T50" fmla="*/ 1 w 23"/>
                  <a:gd name="T51" fmla="*/ 6 h 23"/>
                  <a:gd name="T52" fmla="*/ 0 w 23"/>
                  <a:gd name="T53" fmla="*/ 8 h 23"/>
                  <a:gd name="T54" fmla="*/ 1 w 23"/>
                  <a:gd name="T55" fmla="*/ 8 h 23"/>
                  <a:gd name="T56" fmla="*/ 2 w 23"/>
                  <a:gd name="T57" fmla="*/ 9 h 23"/>
                  <a:gd name="T58" fmla="*/ 2 w 23"/>
                  <a:gd name="T59" fmla="*/ 10 h 23"/>
                  <a:gd name="T60" fmla="*/ 3 w 23"/>
                  <a:gd name="T61" fmla="*/ 11 h 23"/>
                  <a:gd name="T62" fmla="*/ 4 w 23"/>
                  <a:gd name="T63" fmla="*/ 11 h 23"/>
                  <a:gd name="T64" fmla="*/ 4 w 23"/>
                  <a:gd name="T65" fmla="*/ 12 h 23"/>
                  <a:gd name="T66" fmla="*/ 6 w 23"/>
                  <a:gd name="T67" fmla="*/ 13 h 23"/>
                  <a:gd name="T68" fmla="*/ 7 w 23"/>
                  <a:gd name="T69" fmla="*/ 13 h 23"/>
                  <a:gd name="T70" fmla="*/ 8 w 23"/>
                  <a:gd name="T71" fmla="*/ 13 h 23"/>
                  <a:gd name="T72" fmla="*/ 9 w 23"/>
                  <a:gd name="T73" fmla="*/ 14 h 23"/>
                  <a:gd name="T74" fmla="*/ 9 w 23"/>
                  <a:gd name="T75" fmla="*/ 14 h 23"/>
                  <a:gd name="T76" fmla="*/ 10 w 23"/>
                  <a:gd name="T77" fmla="*/ 15 h 23"/>
                  <a:gd name="T78" fmla="*/ 11 w 23"/>
                  <a:gd name="T79" fmla="*/ 15 h 23"/>
                  <a:gd name="T80" fmla="*/ 12 w 23"/>
                  <a:gd name="T81" fmla="*/ 16 h 23"/>
                  <a:gd name="T82" fmla="*/ 13 w 23"/>
                  <a:gd name="T83" fmla="*/ 16 h 23"/>
                  <a:gd name="T84" fmla="*/ 14 w 23"/>
                  <a:gd name="T85" fmla="*/ 17 h 23"/>
                  <a:gd name="T86" fmla="*/ 14 w 23"/>
                  <a:gd name="T87" fmla="*/ 18 h 23"/>
                  <a:gd name="T88" fmla="*/ 13 w 23"/>
                  <a:gd name="T89" fmla="*/ 19 h 23"/>
                  <a:gd name="T90" fmla="*/ 13 w 23"/>
                  <a:gd name="T91" fmla="*/ 20 h 23"/>
                  <a:gd name="T92" fmla="*/ 12 w 23"/>
                  <a:gd name="T93" fmla="*/ 21 h 23"/>
                  <a:gd name="T94" fmla="*/ 12 w 23"/>
                  <a:gd name="T95" fmla="*/ 22 h 23"/>
                  <a:gd name="T96" fmla="*/ 11 w 23"/>
                  <a:gd name="T97" fmla="*/ 22 h 23"/>
                  <a:gd name="T98" fmla="*/ 14 w 23"/>
                  <a:gd name="T99" fmla="*/ 23 h 23"/>
                  <a:gd name="T100" fmla="*/ 15 w 23"/>
                  <a:gd name="T101" fmla="*/ 23 h 23"/>
                  <a:gd name="T102" fmla="*/ 16 w 23"/>
                  <a:gd name="T103" fmla="*/ 23 h 23"/>
                  <a:gd name="T104" fmla="*/ 17 w 23"/>
                  <a:gd name="T105" fmla="*/ 23 h 23"/>
                  <a:gd name="T106" fmla="*/ 19 w 23"/>
                  <a:gd name="T107" fmla="*/ 23 h 23"/>
                  <a:gd name="T108" fmla="*/ 19 w 23"/>
                  <a:gd name="T109" fmla="*/ 22 h 23"/>
                  <a:gd name="T110" fmla="*/ 20 w 23"/>
                  <a:gd name="T111" fmla="*/ 21 h 23"/>
                  <a:gd name="T112" fmla="*/ 21 w 23"/>
                  <a:gd name="T113" fmla="*/ 21 h 23"/>
                  <a:gd name="T114" fmla="*/ 22 w 23"/>
                  <a:gd name="T115" fmla="*/ 20 h 23"/>
                  <a:gd name="T116" fmla="*/ 22 w 23"/>
                  <a:gd name="T117" fmla="*/ 18 h 23"/>
                  <a:gd name="T118" fmla="*/ 22 w 23"/>
                  <a:gd name="T119"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23">
                    <a:moveTo>
                      <a:pt x="22" y="16"/>
                    </a:move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2"/>
                      <a:pt x="20" y="12"/>
                      <a:pt x="20" y="12"/>
                    </a:cubicBezTo>
                    <a:cubicBezTo>
                      <a:pt x="20" y="12"/>
                      <a:pt x="20" y="12"/>
                      <a:pt x="20" y="12"/>
                    </a:cubicBezTo>
                    <a:cubicBezTo>
                      <a:pt x="20" y="12"/>
                      <a:pt x="20" y="12"/>
                      <a:pt x="20" y="12"/>
                    </a:cubicBezTo>
                    <a:cubicBezTo>
                      <a:pt x="19" y="12"/>
                      <a:pt x="19" y="12"/>
                      <a:pt x="19" y="12"/>
                    </a:cubicBezTo>
                    <a:cubicBezTo>
                      <a:pt x="19" y="12"/>
                      <a:pt x="19" y="12"/>
                      <a:pt x="19" y="12"/>
                    </a:cubicBezTo>
                    <a:cubicBezTo>
                      <a:pt x="19" y="12"/>
                      <a:pt x="19" y="12"/>
                      <a:pt x="19" y="12"/>
                    </a:cubicBezTo>
                    <a:cubicBezTo>
                      <a:pt x="19" y="12"/>
                      <a:pt x="19" y="12"/>
                      <a:pt x="19" y="12"/>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2"/>
                      <a:pt x="13" y="22"/>
                      <a:pt x="13" y="22"/>
                    </a:cubicBezTo>
                    <a:cubicBezTo>
                      <a:pt x="13" y="22"/>
                      <a:pt x="13" y="22"/>
                      <a:pt x="13" y="22"/>
                    </a:cubicBezTo>
                    <a:cubicBezTo>
                      <a:pt x="13" y="22"/>
                      <a:pt x="13" y="22"/>
                      <a:pt x="13" y="22"/>
                    </a:cubicBezTo>
                    <a:cubicBezTo>
                      <a:pt x="14" y="22"/>
                      <a:pt x="14" y="22"/>
                      <a:pt x="14" y="22"/>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3"/>
                      <a:pt x="18" y="23"/>
                      <a:pt x="18" y="23"/>
                    </a:cubicBezTo>
                    <a:cubicBezTo>
                      <a:pt x="18" y="23"/>
                      <a:pt x="18" y="23"/>
                      <a:pt x="18"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66" name="Freeform 139"/>
              <p:cNvSpPr/>
              <p:nvPr/>
            </p:nvSpPr>
            <p:spPr bwMode="auto">
              <a:xfrm>
                <a:off x="3389" y="2527"/>
                <a:ext cx="33" cy="36"/>
              </a:xfrm>
              <a:custGeom>
                <a:avLst/>
                <a:gdLst>
                  <a:gd name="T0" fmla="*/ 13 w 14"/>
                  <a:gd name="T1" fmla="*/ 10 h 15"/>
                  <a:gd name="T2" fmla="*/ 13 w 14"/>
                  <a:gd name="T3" fmla="*/ 9 h 15"/>
                  <a:gd name="T4" fmla="*/ 13 w 14"/>
                  <a:gd name="T5" fmla="*/ 9 h 15"/>
                  <a:gd name="T6" fmla="*/ 13 w 14"/>
                  <a:gd name="T7" fmla="*/ 8 h 15"/>
                  <a:gd name="T8" fmla="*/ 14 w 14"/>
                  <a:gd name="T9" fmla="*/ 8 h 15"/>
                  <a:gd name="T10" fmla="*/ 14 w 14"/>
                  <a:gd name="T11" fmla="*/ 8 h 15"/>
                  <a:gd name="T12" fmla="*/ 13 w 14"/>
                  <a:gd name="T13" fmla="*/ 8 h 15"/>
                  <a:gd name="T14" fmla="*/ 13 w 14"/>
                  <a:gd name="T15" fmla="*/ 7 h 15"/>
                  <a:gd name="T16" fmla="*/ 13 w 14"/>
                  <a:gd name="T17" fmla="*/ 7 h 15"/>
                  <a:gd name="T18" fmla="*/ 12 w 14"/>
                  <a:gd name="T19" fmla="*/ 6 h 15"/>
                  <a:gd name="T20" fmla="*/ 12 w 14"/>
                  <a:gd name="T21" fmla="*/ 6 h 15"/>
                  <a:gd name="T22" fmla="*/ 12 w 14"/>
                  <a:gd name="T23" fmla="*/ 6 h 15"/>
                  <a:gd name="T24" fmla="*/ 11 w 14"/>
                  <a:gd name="T25" fmla="*/ 6 h 15"/>
                  <a:gd name="T26" fmla="*/ 11 w 14"/>
                  <a:gd name="T27" fmla="*/ 5 h 15"/>
                  <a:gd name="T28" fmla="*/ 10 w 14"/>
                  <a:gd name="T29" fmla="*/ 4 h 15"/>
                  <a:gd name="T30" fmla="*/ 10 w 14"/>
                  <a:gd name="T31" fmla="*/ 4 h 15"/>
                  <a:gd name="T32" fmla="*/ 9 w 14"/>
                  <a:gd name="T33" fmla="*/ 4 h 15"/>
                  <a:gd name="T34" fmla="*/ 9 w 14"/>
                  <a:gd name="T35" fmla="*/ 4 h 15"/>
                  <a:gd name="T36" fmla="*/ 9 w 14"/>
                  <a:gd name="T37" fmla="*/ 4 h 15"/>
                  <a:gd name="T38" fmla="*/ 8 w 14"/>
                  <a:gd name="T39" fmla="*/ 4 h 15"/>
                  <a:gd name="T40" fmla="*/ 8 w 14"/>
                  <a:gd name="T41" fmla="*/ 3 h 15"/>
                  <a:gd name="T42" fmla="*/ 8 w 14"/>
                  <a:gd name="T43" fmla="*/ 3 h 15"/>
                  <a:gd name="T44" fmla="*/ 7 w 14"/>
                  <a:gd name="T45" fmla="*/ 3 h 15"/>
                  <a:gd name="T46" fmla="*/ 7 w 14"/>
                  <a:gd name="T47" fmla="*/ 3 h 15"/>
                  <a:gd name="T48" fmla="*/ 7 w 14"/>
                  <a:gd name="T49" fmla="*/ 3 h 15"/>
                  <a:gd name="T50" fmla="*/ 6 w 14"/>
                  <a:gd name="T51" fmla="*/ 3 h 15"/>
                  <a:gd name="T52" fmla="*/ 6 w 14"/>
                  <a:gd name="T53" fmla="*/ 2 h 15"/>
                  <a:gd name="T54" fmla="*/ 6 w 14"/>
                  <a:gd name="T55" fmla="*/ 2 h 15"/>
                  <a:gd name="T56" fmla="*/ 5 w 14"/>
                  <a:gd name="T57" fmla="*/ 1 h 15"/>
                  <a:gd name="T58" fmla="*/ 5 w 14"/>
                  <a:gd name="T59" fmla="*/ 1 h 15"/>
                  <a:gd name="T60" fmla="*/ 5 w 14"/>
                  <a:gd name="T61" fmla="*/ 1 h 15"/>
                  <a:gd name="T62" fmla="*/ 4 w 14"/>
                  <a:gd name="T63" fmla="*/ 1 h 15"/>
                  <a:gd name="T64" fmla="*/ 4 w 14"/>
                  <a:gd name="T65" fmla="*/ 0 h 15"/>
                  <a:gd name="T66" fmla="*/ 4 w 14"/>
                  <a:gd name="T67" fmla="*/ 0 h 15"/>
                  <a:gd name="T68" fmla="*/ 3 w 14"/>
                  <a:gd name="T69" fmla="*/ 0 h 15"/>
                  <a:gd name="T70" fmla="*/ 3 w 14"/>
                  <a:gd name="T71" fmla="*/ 1 h 15"/>
                  <a:gd name="T72" fmla="*/ 2 w 14"/>
                  <a:gd name="T73" fmla="*/ 1 h 15"/>
                  <a:gd name="T74" fmla="*/ 2 w 14"/>
                  <a:gd name="T75" fmla="*/ 1 h 15"/>
                  <a:gd name="T76" fmla="*/ 2 w 14"/>
                  <a:gd name="T77" fmla="*/ 1 h 15"/>
                  <a:gd name="T78" fmla="*/ 1 w 14"/>
                  <a:gd name="T79" fmla="*/ 1 h 15"/>
                  <a:gd name="T80" fmla="*/ 1 w 14"/>
                  <a:gd name="T81" fmla="*/ 2 h 15"/>
                  <a:gd name="T82" fmla="*/ 1 w 14"/>
                  <a:gd name="T83" fmla="*/ 3 h 15"/>
                  <a:gd name="T84" fmla="*/ 1 w 14"/>
                  <a:gd name="T85" fmla="*/ 4 h 15"/>
                  <a:gd name="T86" fmla="*/ 1 w 14"/>
                  <a:gd name="T87" fmla="*/ 4 h 15"/>
                  <a:gd name="T88" fmla="*/ 1 w 14"/>
                  <a:gd name="T89" fmla="*/ 5 h 15"/>
                  <a:gd name="T90" fmla="*/ 0 w 14"/>
                  <a:gd name="T91" fmla="*/ 5 h 15"/>
                  <a:gd name="T92" fmla="*/ 1 w 14"/>
                  <a:gd name="T93" fmla="*/ 6 h 15"/>
                  <a:gd name="T94" fmla="*/ 1 w 14"/>
                  <a:gd name="T95" fmla="*/ 7 h 15"/>
                  <a:gd name="T96" fmla="*/ 0 w 14"/>
                  <a:gd name="T97" fmla="*/ 7 h 15"/>
                  <a:gd name="T98" fmla="*/ 1 w 14"/>
                  <a:gd name="T99" fmla="*/ 9 h 15"/>
                  <a:gd name="T100" fmla="*/ 1 w 14"/>
                  <a:gd name="T101" fmla="*/ 9 h 15"/>
                  <a:gd name="T102" fmla="*/ 0 w 14"/>
                  <a:gd name="T103" fmla="*/ 9 h 15"/>
                  <a:gd name="T104" fmla="*/ 0 w 14"/>
                  <a:gd name="T105" fmla="*/ 12 h 15"/>
                  <a:gd name="T106" fmla="*/ 1 w 14"/>
                  <a:gd name="T107" fmla="*/ 13 h 15"/>
                  <a:gd name="T108" fmla="*/ 10 w 14"/>
                  <a:gd name="T109" fmla="*/ 14 h 15"/>
                  <a:gd name="T110" fmla="*/ 13 w 14"/>
                  <a:gd name="T11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 h="15">
                    <a:moveTo>
                      <a:pt x="13" y="11"/>
                    </a:move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6"/>
                      <a:pt x="11" y="6"/>
                      <a:pt x="11" y="6"/>
                    </a:cubicBezTo>
                    <a:cubicBezTo>
                      <a:pt x="11" y="6"/>
                      <a:pt x="11" y="6"/>
                      <a:pt x="11" y="6"/>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6"/>
                      <a:pt x="1" y="6"/>
                      <a:pt x="1" y="6"/>
                    </a:cubicBezTo>
                    <a:cubicBezTo>
                      <a:pt x="1" y="6"/>
                      <a:pt x="1" y="6"/>
                      <a:pt x="1" y="6"/>
                    </a:cubicBezTo>
                    <a:cubicBezTo>
                      <a:pt x="0" y="6"/>
                      <a:pt x="0" y="6"/>
                      <a:pt x="0" y="6"/>
                    </a:cubicBezTo>
                    <a:cubicBezTo>
                      <a:pt x="0" y="6"/>
                      <a:pt x="0" y="6"/>
                      <a:pt x="0" y="6"/>
                    </a:cubicBezTo>
                    <a:cubicBezTo>
                      <a:pt x="0"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10"/>
                      <a:pt x="0" y="10"/>
                    </a:cubicBezTo>
                    <a:cubicBezTo>
                      <a:pt x="0" y="10"/>
                      <a:pt x="0" y="10"/>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1" y="13"/>
                    </a:cubicBezTo>
                    <a:cubicBezTo>
                      <a:pt x="1" y="13"/>
                      <a:pt x="1" y="13"/>
                      <a:pt x="1" y="13"/>
                    </a:cubicBezTo>
                    <a:cubicBezTo>
                      <a:pt x="1" y="13"/>
                      <a:pt x="2" y="13"/>
                      <a:pt x="2" y="13"/>
                    </a:cubicBezTo>
                    <a:cubicBezTo>
                      <a:pt x="3" y="13"/>
                      <a:pt x="3" y="13"/>
                      <a:pt x="3" y="13"/>
                    </a:cubicBezTo>
                    <a:cubicBezTo>
                      <a:pt x="4" y="14"/>
                      <a:pt x="5" y="14"/>
                      <a:pt x="6" y="14"/>
                    </a:cubicBezTo>
                    <a:cubicBezTo>
                      <a:pt x="6" y="15"/>
                      <a:pt x="6" y="15"/>
                      <a:pt x="7" y="14"/>
                    </a:cubicBezTo>
                    <a:cubicBezTo>
                      <a:pt x="7" y="14"/>
                      <a:pt x="8" y="14"/>
                      <a:pt x="8" y="14"/>
                    </a:cubicBezTo>
                    <a:cubicBezTo>
                      <a:pt x="8" y="14"/>
                      <a:pt x="9" y="15"/>
                      <a:pt x="9" y="15"/>
                    </a:cubicBezTo>
                    <a:cubicBezTo>
                      <a:pt x="9" y="15"/>
                      <a:pt x="10" y="15"/>
                      <a:pt x="10" y="14"/>
                    </a:cubicBezTo>
                    <a:cubicBezTo>
                      <a:pt x="11" y="14"/>
                      <a:pt x="11" y="14"/>
                      <a:pt x="11" y="14"/>
                    </a:cubicBezTo>
                    <a:cubicBezTo>
                      <a:pt x="11" y="14"/>
                      <a:pt x="11" y="14"/>
                      <a:pt x="11" y="14"/>
                    </a:cubicBezTo>
                    <a:cubicBezTo>
                      <a:pt x="11" y="14"/>
                      <a:pt x="11" y="13"/>
                      <a:pt x="11" y="13"/>
                    </a:cubicBezTo>
                    <a:cubicBezTo>
                      <a:pt x="12" y="13"/>
                      <a:pt x="12" y="13"/>
                      <a:pt x="12" y="13"/>
                    </a:cubicBezTo>
                    <a:cubicBezTo>
                      <a:pt x="12" y="13"/>
                      <a:pt x="12" y="13"/>
                      <a:pt x="12" y="13"/>
                    </a:cubicBezTo>
                    <a:cubicBezTo>
                      <a:pt x="13" y="13"/>
                      <a:pt x="13" y="12"/>
                      <a:pt x="13" y="12"/>
                    </a:cubicBezTo>
                    <a:cubicBezTo>
                      <a:pt x="13" y="12"/>
                      <a:pt x="13" y="11"/>
                      <a:pt x="13" y="11"/>
                    </a:cubicBezTo>
                    <a:cubicBezTo>
                      <a:pt x="13" y="11"/>
                      <a:pt x="13" y="11"/>
                      <a:pt x="1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67" name="Freeform 140"/>
              <p:cNvSpPr/>
              <p:nvPr/>
            </p:nvSpPr>
            <p:spPr bwMode="auto">
              <a:xfrm>
                <a:off x="3389" y="2456"/>
                <a:ext cx="2" cy="2"/>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0 h 1"/>
                  <a:gd name="T30" fmla="*/ 1 w 1"/>
                  <a:gd name="T31" fmla="*/ 0 h 1"/>
                  <a:gd name="T32" fmla="*/ 1 w 1"/>
                  <a:gd name="T33" fmla="*/ 0 h 1"/>
                  <a:gd name="T34" fmla="*/ 1 w 1"/>
                  <a:gd name="T35" fmla="*/ 0 h 1"/>
                  <a:gd name="T36" fmla="*/ 1 w 1"/>
                  <a:gd name="T37" fmla="*/ 0 h 1"/>
                  <a:gd name="T38" fmla="*/ 1 w 1"/>
                  <a:gd name="T39" fmla="*/ 0 h 1"/>
                  <a:gd name="T40" fmla="*/ 1 w 1"/>
                  <a:gd name="T41" fmla="*/ 0 h 1"/>
                  <a:gd name="T42" fmla="*/ 1 w 1"/>
                  <a:gd name="T43" fmla="*/ 0 h 1"/>
                  <a:gd name="T44" fmla="*/ 1 w 1"/>
                  <a:gd name="T45" fmla="*/ 0 h 1"/>
                  <a:gd name="T46" fmla="*/ 1 w 1"/>
                  <a:gd name="T47" fmla="*/ 0 h 1"/>
                  <a:gd name="T48" fmla="*/ 1 w 1"/>
                  <a:gd name="T49" fmla="*/ 0 h 1"/>
                  <a:gd name="T50" fmla="*/ 0 w 1"/>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68" name="Freeform 141"/>
              <p:cNvSpPr/>
              <p:nvPr/>
            </p:nvSpPr>
            <p:spPr bwMode="auto">
              <a:xfrm>
                <a:off x="3315" y="2389"/>
                <a:ext cx="78" cy="88"/>
              </a:xfrm>
              <a:custGeom>
                <a:avLst/>
                <a:gdLst>
                  <a:gd name="T0" fmla="*/ 20 w 33"/>
                  <a:gd name="T1" fmla="*/ 29 h 37"/>
                  <a:gd name="T2" fmla="*/ 22 w 33"/>
                  <a:gd name="T3" fmla="*/ 27 h 37"/>
                  <a:gd name="T4" fmla="*/ 26 w 33"/>
                  <a:gd name="T5" fmla="*/ 27 h 37"/>
                  <a:gd name="T6" fmla="*/ 30 w 33"/>
                  <a:gd name="T7" fmla="*/ 27 h 37"/>
                  <a:gd name="T8" fmla="*/ 31 w 33"/>
                  <a:gd name="T9" fmla="*/ 27 h 37"/>
                  <a:gd name="T10" fmla="*/ 32 w 33"/>
                  <a:gd name="T11" fmla="*/ 26 h 37"/>
                  <a:gd name="T12" fmla="*/ 33 w 33"/>
                  <a:gd name="T13" fmla="*/ 24 h 37"/>
                  <a:gd name="T14" fmla="*/ 33 w 33"/>
                  <a:gd name="T15" fmla="*/ 23 h 37"/>
                  <a:gd name="T16" fmla="*/ 32 w 33"/>
                  <a:gd name="T17" fmla="*/ 22 h 37"/>
                  <a:gd name="T18" fmla="*/ 31 w 33"/>
                  <a:gd name="T19" fmla="*/ 21 h 37"/>
                  <a:gd name="T20" fmla="*/ 30 w 33"/>
                  <a:gd name="T21" fmla="*/ 18 h 37"/>
                  <a:gd name="T22" fmla="*/ 25 w 33"/>
                  <a:gd name="T23" fmla="*/ 16 h 37"/>
                  <a:gd name="T24" fmla="*/ 25 w 33"/>
                  <a:gd name="T25" fmla="*/ 13 h 37"/>
                  <a:gd name="T26" fmla="*/ 25 w 33"/>
                  <a:gd name="T27" fmla="*/ 12 h 37"/>
                  <a:gd name="T28" fmla="*/ 24 w 33"/>
                  <a:gd name="T29" fmla="*/ 11 h 37"/>
                  <a:gd name="T30" fmla="*/ 23 w 33"/>
                  <a:gd name="T31" fmla="*/ 10 h 37"/>
                  <a:gd name="T32" fmla="*/ 21 w 33"/>
                  <a:gd name="T33" fmla="*/ 10 h 37"/>
                  <a:gd name="T34" fmla="*/ 19 w 33"/>
                  <a:gd name="T35" fmla="*/ 9 h 37"/>
                  <a:gd name="T36" fmla="*/ 18 w 33"/>
                  <a:gd name="T37" fmla="*/ 9 h 37"/>
                  <a:gd name="T38" fmla="*/ 17 w 33"/>
                  <a:gd name="T39" fmla="*/ 8 h 37"/>
                  <a:gd name="T40" fmla="*/ 15 w 33"/>
                  <a:gd name="T41" fmla="*/ 8 h 37"/>
                  <a:gd name="T42" fmla="*/ 14 w 33"/>
                  <a:gd name="T43" fmla="*/ 7 h 37"/>
                  <a:gd name="T44" fmla="*/ 13 w 33"/>
                  <a:gd name="T45" fmla="*/ 6 h 37"/>
                  <a:gd name="T46" fmla="*/ 12 w 33"/>
                  <a:gd name="T47" fmla="*/ 5 h 37"/>
                  <a:gd name="T48" fmla="*/ 11 w 33"/>
                  <a:gd name="T49" fmla="*/ 3 h 37"/>
                  <a:gd name="T50" fmla="*/ 12 w 33"/>
                  <a:gd name="T51" fmla="*/ 1 h 37"/>
                  <a:gd name="T52" fmla="*/ 11 w 33"/>
                  <a:gd name="T53" fmla="*/ 0 h 37"/>
                  <a:gd name="T54" fmla="*/ 9 w 33"/>
                  <a:gd name="T55" fmla="*/ 0 h 37"/>
                  <a:gd name="T56" fmla="*/ 7 w 33"/>
                  <a:gd name="T57" fmla="*/ 1 h 37"/>
                  <a:gd name="T58" fmla="*/ 6 w 33"/>
                  <a:gd name="T59" fmla="*/ 2 h 37"/>
                  <a:gd name="T60" fmla="*/ 5 w 33"/>
                  <a:gd name="T61" fmla="*/ 3 h 37"/>
                  <a:gd name="T62" fmla="*/ 4 w 33"/>
                  <a:gd name="T63" fmla="*/ 3 h 37"/>
                  <a:gd name="T64" fmla="*/ 1 w 33"/>
                  <a:gd name="T65" fmla="*/ 3 h 37"/>
                  <a:gd name="T66" fmla="*/ 1 w 33"/>
                  <a:gd name="T67" fmla="*/ 5 h 37"/>
                  <a:gd name="T68" fmla="*/ 2 w 33"/>
                  <a:gd name="T69" fmla="*/ 6 h 37"/>
                  <a:gd name="T70" fmla="*/ 3 w 33"/>
                  <a:gd name="T71" fmla="*/ 7 h 37"/>
                  <a:gd name="T72" fmla="*/ 2 w 33"/>
                  <a:gd name="T73" fmla="*/ 8 h 37"/>
                  <a:gd name="T74" fmla="*/ 2 w 33"/>
                  <a:gd name="T75" fmla="*/ 12 h 37"/>
                  <a:gd name="T76" fmla="*/ 2 w 33"/>
                  <a:gd name="T77" fmla="*/ 13 h 37"/>
                  <a:gd name="T78" fmla="*/ 1 w 33"/>
                  <a:gd name="T79" fmla="*/ 14 h 37"/>
                  <a:gd name="T80" fmla="*/ 1 w 33"/>
                  <a:gd name="T81" fmla="*/ 15 h 37"/>
                  <a:gd name="T82" fmla="*/ 1 w 33"/>
                  <a:gd name="T83" fmla="*/ 17 h 37"/>
                  <a:gd name="T84" fmla="*/ 2 w 33"/>
                  <a:gd name="T85" fmla="*/ 18 h 37"/>
                  <a:gd name="T86" fmla="*/ 2 w 33"/>
                  <a:gd name="T87" fmla="*/ 19 h 37"/>
                  <a:gd name="T88" fmla="*/ 0 w 33"/>
                  <a:gd name="T89" fmla="*/ 20 h 37"/>
                  <a:gd name="T90" fmla="*/ 1 w 33"/>
                  <a:gd name="T91" fmla="*/ 23 h 37"/>
                  <a:gd name="T92" fmla="*/ 2 w 33"/>
                  <a:gd name="T93" fmla="*/ 25 h 37"/>
                  <a:gd name="T94" fmla="*/ 3 w 33"/>
                  <a:gd name="T95" fmla="*/ 26 h 37"/>
                  <a:gd name="T96" fmla="*/ 3 w 33"/>
                  <a:gd name="T97" fmla="*/ 27 h 37"/>
                  <a:gd name="T98" fmla="*/ 3 w 33"/>
                  <a:gd name="T99" fmla="*/ 29 h 37"/>
                  <a:gd name="T100" fmla="*/ 3 w 33"/>
                  <a:gd name="T101" fmla="*/ 30 h 37"/>
                  <a:gd name="T102" fmla="*/ 4 w 33"/>
                  <a:gd name="T103" fmla="*/ 31 h 37"/>
                  <a:gd name="T104" fmla="*/ 4 w 33"/>
                  <a:gd name="T105" fmla="*/ 33 h 37"/>
                  <a:gd name="T106" fmla="*/ 5 w 33"/>
                  <a:gd name="T107" fmla="*/ 35 h 37"/>
                  <a:gd name="T108" fmla="*/ 6 w 33"/>
                  <a:gd name="T109" fmla="*/ 37 h 37"/>
                  <a:gd name="T110" fmla="*/ 8 w 33"/>
                  <a:gd name="T111" fmla="*/ 35 h 37"/>
                  <a:gd name="T112" fmla="*/ 9 w 33"/>
                  <a:gd name="T113" fmla="*/ 34 h 37"/>
                  <a:gd name="T114" fmla="*/ 10 w 33"/>
                  <a:gd name="T115" fmla="*/ 34 h 37"/>
                  <a:gd name="T116" fmla="*/ 13 w 33"/>
                  <a:gd name="T117" fmla="*/ 34 h 37"/>
                  <a:gd name="T118" fmla="*/ 14 w 33"/>
                  <a:gd name="T119" fmla="*/ 36 h 37"/>
                  <a:gd name="T120" fmla="*/ 15 w 33"/>
                  <a:gd name="T121" fmla="*/ 36 h 37"/>
                  <a:gd name="T122" fmla="*/ 15 w 33"/>
                  <a:gd name="T123" fmla="*/ 34 h 37"/>
                  <a:gd name="T124" fmla="*/ 19 w 33"/>
                  <a:gd name="T12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37">
                    <a:moveTo>
                      <a:pt x="19" y="33"/>
                    </a:move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29"/>
                      <a:pt x="20" y="29"/>
                      <a:pt x="20"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7"/>
                      <a:pt x="21" y="27"/>
                      <a:pt x="21" y="27"/>
                    </a:cubicBezTo>
                    <a:cubicBezTo>
                      <a:pt x="21" y="27"/>
                      <a:pt x="21"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2" y="27"/>
                      <a:pt x="22" y="27"/>
                      <a:pt x="22" y="27"/>
                    </a:cubicBezTo>
                    <a:cubicBezTo>
                      <a:pt x="23" y="27"/>
                      <a:pt x="23" y="27"/>
                      <a:pt x="23" y="27"/>
                    </a:cubicBezTo>
                    <a:cubicBezTo>
                      <a:pt x="23" y="27"/>
                      <a:pt x="23" y="27"/>
                      <a:pt x="23" y="27"/>
                    </a:cubicBezTo>
                    <a:cubicBezTo>
                      <a:pt x="23" y="27"/>
                      <a:pt x="23" y="27"/>
                      <a:pt x="23" y="27"/>
                    </a:cubicBezTo>
                    <a:cubicBezTo>
                      <a:pt x="23" y="27"/>
                      <a:pt x="23" y="27"/>
                      <a:pt x="23"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6" y="27"/>
                      <a:pt x="26" y="27"/>
                      <a:pt x="26" y="27"/>
                    </a:cubicBezTo>
                    <a:cubicBezTo>
                      <a:pt x="26" y="27"/>
                      <a:pt x="26" y="27"/>
                      <a:pt x="26" y="27"/>
                    </a:cubicBezTo>
                    <a:cubicBezTo>
                      <a:pt x="26" y="27"/>
                      <a:pt x="26" y="27"/>
                      <a:pt x="26" y="27"/>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9"/>
                      <a:pt x="30" y="19"/>
                      <a:pt x="30"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1" y="18"/>
                      <a:pt x="31" y="18"/>
                      <a:pt x="31" y="18"/>
                    </a:cubicBezTo>
                    <a:cubicBezTo>
                      <a:pt x="30" y="18"/>
                      <a:pt x="30" y="18"/>
                      <a:pt x="30" y="18"/>
                    </a:cubicBezTo>
                    <a:cubicBezTo>
                      <a:pt x="30" y="18"/>
                      <a:pt x="30" y="18"/>
                      <a:pt x="30" y="18"/>
                    </a:cubicBezTo>
                    <a:cubicBezTo>
                      <a:pt x="30" y="18"/>
                      <a:pt x="30" y="18"/>
                      <a:pt x="30" y="18"/>
                    </a:cubicBezTo>
                    <a:cubicBezTo>
                      <a:pt x="28" y="18"/>
                      <a:pt x="28" y="18"/>
                      <a:pt x="28" y="18"/>
                    </a:cubicBezTo>
                    <a:cubicBezTo>
                      <a:pt x="28" y="18"/>
                      <a:pt x="28" y="18"/>
                      <a:pt x="28" y="18"/>
                    </a:cubicBezTo>
                    <a:cubicBezTo>
                      <a:pt x="28" y="18"/>
                      <a:pt x="28" y="18"/>
                      <a:pt x="28"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8"/>
                      <a:pt x="26" y="18"/>
                      <a:pt x="26" y="18"/>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2" y="10"/>
                      <a:pt x="22" y="10"/>
                      <a:pt x="22" y="10"/>
                    </a:cubicBezTo>
                    <a:cubicBezTo>
                      <a:pt x="22" y="10"/>
                      <a:pt x="22" y="10"/>
                      <a:pt x="22" y="10"/>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1"/>
                      <a:pt x="21" y="11"/>
                      <a:pt x="21" y="11"/>
                    </a:cubicBezTo>
                    <a:cubicBezTo>
                      <a:pt x="21" y="11"/>
                      <a:pt x="21" y="11"/>
                      <a:pt x="21" y="11"/>
                    </a:cubicBezTo>
                    <a:cubicBezTo>
                      <a:pt x="21" y="11"/>
                      <a:pt x="21" y="11"/>
                      <a:pt x="21" y="11"/>
                    </a:cubicBezTo>
                    <a:cubicBezTo>
                      <a:pt x="21" y="11"/>
                      <a:pt x="21" y="11"/>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1"/>
                      <a:pt x="1" y="21"/>
                    </a:cubicBezTo>
                    <a:cubicBezTo>
                      <a:pt x="1" y="21"/>
                      <a:pt x="1" y="21"/>
                      <a:pt x="0" y="21"/>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4"/>
                      <a:pt x="4" y="34"/>
                      <a:pt x="4" y="34"/>
                    </a:cubicBezTo>
                    <a:cubicBezTo>
                      <a:pt x="4" y="34"/>
                      <a:pt x="4" y="34"/>
                      <a:pt x="4" y="34"/>
                    </a:cubicBezTo>
                    <a:cubicBezTo>
                      <a:pt x="4" y="34"/>
                      <a:pt x="4" y="34"/>
                      <a:pt x="4" y="34"/>
                    </a:cubicBezTo>
                    <a:cubicBezTo>
                      <a:pt x="4" y="34"/>
                      <a:pt x="4" y="34"/>
                      <a:pt x="4"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6"/>
                      <a:pt x="6" y="36"/>
                      <a:pt x="6"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3"/>
                      <a:pt x="9" y="33"/>
                      <a:pt x="9" y="33"/>
                    </a:cubicBezTo>
                    <a:cubicBezTo>
                      <a:pt x="9" y="33"/>
                      <a:pt x="9" y="33"/>
                      <a:pt x="9" y="33"/>
                    </a:cubicBezTo>
                    <a:cubicBezTo>
                      <a:pt x="9" y="33"/>
                      <a:pt x="9" y="33"/>
                      <a:pt x="9" y="33"/>
                    </a:cubicBezTo>
                    <a:cubicBezTo>
                      <a:pt x="9" y="33"/>
                      <a:pt x="9" y="33"/>
                      <a:pt x="9"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5" y="34"/>
                      <a:pt x="15" y="34"/>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6" y="34"/>
                      <a:pt x="16" y="34"/>
                      <a:pt x="16" y="34"/>
                    </a:cubicBezTo>
                    <a:cubicBezTo>
                      <a:pt x="16" y="34"/>
                      <a:pt x="16" y="34"/>
                      <a:pt x="16" y="34"/>
                    </a:cubicBezTo>
                    <a:cubicBezTo>
                      <a:pt x="16" y="34"/>
                      <a:pt x="16" y="34"/>
                      <a:pt x="16" y="34"/>
                    </a:cubicBezTo>
                    <a:cubicBezTo>
                      <a:pt x="16" y="34"/>
                      <a:pt x="16" y="34"/>
                      <a:pt x="16" y="34"/>
                    </a:cubicBezTo>
                    <a:cubicBezTo>
                      <a:pt x="19" y="34"/>
                      <a:pt x="19" y="34"/>
                      <a:pt x="19" y="34"/>
                    </a:cubicBezTo>
                    <a:cubicBezTo>
                      <a:pt x="19" y="34"/>
                      <a:pt x="19" y="34"/>
                      <a:pt x="19" y="34"/>
                    </a:cubicBezTo>
                    <a:cubicBezTo>
                      <a:pt x="19" y="34"/>
                      <a:pt x="19" y="34"/>
                      <a:pt x="19" y="34"/>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3"/>
                      <a:pt x="19" y="33"/>
                      <a:pt x="19"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69" name="Freeform 142"/>
              <p:cNvSpPr/>
              <p:nvPr/>
            </p:nvSpPr>
            <p:spPr bwMode="auto">
              <a:xfrm>
                <a:off x="3239" y="2325"/>
                <a:ext cx="81" cy="121"/>
              </a:xfrm>
              <a:custGeom>
                <a:avLst/>
                <a:gdLst>
                  <a:gd name="T0" fmla="*/ 31 w 34"/>
                  <a:gd name="T1" fmla="*/ 50 h 51"/>
                  <a:gd name="T2" fmla="*/ 32 w 34"/>
                  <a:gd name="T3" fmla="*/ 48 h 51"/>
                  <a:gd name="T4" fmla="*/ 33 w 34"/>
                  <a:gd name="T5" fmla="*/ 46 h 51"/>
                  <a:gd name="T6" fmla="*/ 34 w 34"/>
                  <a:gd name="T7" fmla="*/ 45 h 51"/>
                  <a:gd name="T8" fmla="*/ 33 w 34"/>
                  <a:gd name="T9" fmla="*/ 44 h 51"/>
                  <a:gd name="T10" fmla="*/ 33 w 34"/>
                  <a:gd name="T11" fmla="*/ 42 h 51"/>
                  <a:gd name="T12" fmla="*/ 33 w 34"/>
                  <a:gd name="T13" fmla="*/ 40 h 51"/>
                  <a:gd name="T14" fmla="*/ 34 w 34"/>
                  <a:gd name="T15" fmla="*/ 39 h 51"/>
                  <a:gd name="T16" fmla="*/ 34 w 34"/>
                  <a:gd name="T17" fmla="*/ 35 h 51"/>
                  <a:gd name="T18" fmla="*/ 34 w 34"/>
                  <a:gd name="T19" fmla="*/ 34 h 51"/>
                  <a:gd name="T20" fmla="*/ 33 w 34"/>
                  <a:gd name="T21" fmla="*/ 33 h 51"/>
                  <a:gd name="T22" fmla="*/ 33 w 34"/>
                  <a:gd name="T23" fmla="*/ 31 h 51"/>
                  <a:gd name="T24" fmla="*/ 31 w 34"/>
                  <a:gd name="T25" fmla="*/ 30 h 51"/>
                  <a:gd name="T26" fmla="*/ 29 w 34"/>
                  <a:gd name="T27" fmla="*/ 27 h 51"/>
                  <a:gd name="T28" fmla="*/ 28 w 34"/>
                  <a:gd name="T29" fmla="*/ 27 h 51"/>
                  <a:gd name="T30" fmla="*/ 25 w 34"/>
                  <a:gd name="T31" fmla="*/ 27 h 51"/>
                  <a:gd name="T32" fmla="*/ 24 w 34"/>
                  <a:gd name="T33" fmla="*/ 26 h 51"/>
                  <a:gd name="T34" fmla="*/ 23 w 34"/>
                  <a:gd name="T35" fmla="*/ 25 h 51"/>
                  <a:gd name="T36" fmla="*/ 22 w 34"/>
                  <a:gd name="T37" fmla="*/ 24 h 51"/>
                  <a:gd name="T38" fmla="*/ 21 w 34"/>
                  <a:gd name="T39" fmla="*/ 22 h 51"/>
                  <a:gd name="T40" fmla="*/ 20 w 34"/>
                  <a:gd name="T41" fmla="*/ 21 h 51"/>
                  <a:gd name="T42" fmla="*/ 21 w 34"/>
                  <a:gd name="T43" fmla="*/ 20 h 51"/>
                  <a:gd name="T44" fmla="*/ 21 w 34"/>
                  <a:gd name="T45" fmla="*/ 19 h 51"/>
                  <a:gd name="T46" fmla="*/ 22 w 34"/>
                  <a:gd name="T47" fmla="*/ 18 h 51"/>
                  <a:gd name="T48" fmla="*/ 22 w 34"/>
                  <a:gd name="T49" fmla="*/ 16 h 51"/>
                  <a:gd name="T50" fmla="*/ 23 w 34"/>
                  <a:gd name="T51" fmla="*/ 15 h 51"/>
                  <a:gd name="T52" fmla="*/ 24 w 34"/>
                  <a:gd name="T53" fmla="*/ 14 h 51"/>
                  <a:gd name="T54" fmla="*/ 25 w 34"/>
                  <a:gd name="T55" fmla="*/ 13 h 51"/>
                  <a:gd name="T56" fmla="*/ 26 w 34"/>
                  <a:gd name="T57" fmla="*/ 12 h 51"/>
                  <a:gd name="T58" fmla="*/ 28 w 34"/>
                  <a:gd name="T59" fmla="*/ 12 h 51"/>
                  <a:gd name="T60" fmla="*/ 30 w 34"/>
                  <a:gd name="T61" fmla="*/ 11 h 51"/>
                  <a:gd name="T62" fmla="*/ 31 w 34"/>
                  <a:gd name="T63" fmla="*/ 11 h 51"/>
                  <a:gd name="T64" fmla="*/ 29 w 34"/>
                  <a:gd name="T65" fmla="*/ 11 h 51"/>
                  <a:gd name="T66" fmla="*/ 30 w 34"/>
                  <a:gd name="T67" fmla="*/ 9 h 51"/>
                  <a:gd name="T68" fmla="*/ 31 w 34"/>
                  <a:gd name="T69" fmla="*/ 8 h 51"/>
                  <a:gd name="T70" fmla="*/ 29 w 34"/>
                  <a:gd name="T71" fmla="*/ 7 h 51"/>
                  <a:gd name="T72" fmla="*/ 28 w 34"/>
                  <a:gd name="T73" fmla="*/ 7 h 51"/>
                  <a:gd name="T74" fmla="*/ 26 w 34"/>
                  <a:gd name="T75" fmla="*/ 6 h 51"/>
                  <a:gd name="T76" fmla="*/ 25 w 34"/>
                  <a:gd name="T77" fmla="*/ 7 h 51"/>
                  <a:gd name="T78" fmla="*/ 23 w 34"/>
                  <a:gd name="T79" fmla="*/ 7 h 51"/>
                  <a:gd name="T80" fmla="*/ 22 w 34"/>
                  <a:gd name="T81" fmla="*/ 5 h 51"/>
                  <a:gd name="T82" fmla="*/ 21 w 34"/>
                  <a:gd name="T83" fmla="*/ 4 h 51"/>
                  <a:gd name="T84" fmla="*/ 20 w 34"/>
                  <a:gd name="T85" fmla="*/ 3 h 51"/>
                  <a:gd name="T86" fmla="*/ 19 w 34"/>
                  <a:gd name="T87" fmla="*/ 2 h 51"/>
                  <a:gd name="T88" fmla="*/ 18 w 34"/>
                  <a:gd name="T89" fmla="*/ 1 h 51"/>
                  <a:gd name="T90" fmla="*/ 16 w 34"/>
                  <a:gd name="T91" fmla="*/ 1 h 51"/>
                  <a:gd name="T92" fmla="*/ 17 w 34"/>
                  <a:gd name="T93" fmla="*/ 2 h 51"/>
                  <a:gd name="T94" fmla="*/ 16 w 34"/>
                  <a:gd name="T95" fmla="*/ 5 h 51"/>
                  <a:gd name="T96" fmla="*/ 14 w 34"/>
                  <a:gd name="T97" fmla="*/ 6 h 51"/>
                  <a:gd name="T98" fmla="*/ 12 w 34"/>
                  <a:gd name="T99" fmla="*/ 7 h 51"/>
                  <a:gd name="T100" fmla="*/ 10 w 34"/>
                  <a:gd name="T101" fmla="*/ 8 h 51"/>
                  <a:gd name="T102" fmla="*/ 9 w 34"/>
                  <a:gd name="T103" fmla="*/ 9 h 51"/>
                  <a:gd name="T104" fmla="*/ 8 w 34"/>
                  <a:gd name="T105" fmla="*/ 11 h 51"/>
                  <a:gd name="T106" fmla="*/ 8 w 34"/>
                  <a:gd name="T107" fmla="*/ 12 h 51"/>
                  <a:gd name="T108" fmla="*/ 7 w 34"/>
                  <a:gd name="T109" fmla="*/ 14 h 51"/>
                  <a:gd name="T110" fmla="*/ 5 w 34"/>
                  <a:gd name="T111" fmla="*/ 13 h 51"/>
                  <a:gd name="T112" fmla="*/ 4 w 34"/>
                  <a:gd name="T113" fmla="*/ 12 h 51"/>
                  <a:gd name="T114" fmla="*/ 3 w 34"/>
                  <a:gd name="T115" fmla="*/ 13 h 51"/>
                  <a:gd name="T116" fmla="*/ 3 w 34"/>
                  <a:gd name="T117" fmla="*/ 11 h 51"/>
                  <a:gd name="T118" fmla="*/ 3 w 34"/>
                  <a:gd name="T119" fmla="*/ 10 h 51"/>
                  <a:gd name="T120" fmla="*/ 14 w 34"/>
                  <a:gd name="T121" fmla="*/ 3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 h="51">
                    <a:moveTo>
                      <a:pt x="30" y="51"/>
                    </a:moveTo>
                    <a:cubicBezTo>
                      <a:pt x="30" y="51"/>
                      <a:pt x="30" y="51"/>
                      <a:pt x="30" y="51"/>
                    </a:cubicBezTo>
                    <a:cubicBezTo>
                      <a:pt x="30" y="51"/>
                      <a:pt x="30" y="51"/>
                      <a:pt x="30" y="51"/>
                    </a:cubicBezTo>
                    <a:cubicBezTo>
                      <a:pt x="30" y="51"/>
                      <a:pt x="30" y="51"/>
                      <a:pt x="30" y="51"/>
                    </a:cubicBezTo>
                    <a:cubicBezTo>
                      <a:pt x="30" y="51"/>
                      <a:pt x="30" y="51"/>
                      <a:pt x="30" y="51"/>
                    </a:cubicBezTo>
                    <a:cubicBezTo>
                      <a:pt x="30" y="51"/>
                      <a:pt x="30" y="51"/>
                      <a:pt x="30" y="51"/>
                    </a:cubicBezTo>
                    <a:cubicBezTo>
                      <a:pt x="30" y="51"/>
                      <a:pt x="30" y="51"/>
                      <a:pt x="30" y="51"/>
                    </a:cubicBezTo>
                    <a:cubicBezTo>
                      <a:pt x="30" y="51"/>
                      <a:pt x="30" y="51"/>
                      <a:pt x="30" y="51"/>
                    </a:cubicBezTo>
                    <a:cubicBezTo>
                      <a:pt x="31" y="51"/>
                      <a:pt x="31" y="51"/>
                      <a:pt x="31" y="51"/>
                    </a:cubicBezTo>
                    <a:cubicBezTo>
                      <a:pt x="31" y="51"/>
                      <a:pt x="31" y="51"/>
                      <a:pt x="31" y="51"/>
                    </a:cubicBezTo>
                    <a:cubicBezTo>
                      <a:pt x="31" y="51"/>
                      <a:pt x="31" y="51"/>
                      <a:pt x="31" y="51"/>
                    </a:cubicBezTo>
                    <a:cubicBezTo>
                      <a:pt x="31" y="51"/>
                      <a:pt x="31" y="51"/>
                      <a:pt x="31" y="51"/>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49"/>
                      <a:pt x="31" y="49"/>
                      <a:pt x="31" y="49"/>
                    </a:cubicBezTo>
                    <a:cubicBezTo>
                      <a:pt x="31" y="49"/>
                      <a:pt x="31" y="49"/>
                      <a:pt x="31" y="49"/>
                    </a:cubicBezTo>
                    <a:cubicBezTo>
                      <a:pt x="31" y="49"/>
                      <a:pt x="31" y="49"/>
                      <a:pt x="31" y="49"/>
                    </a:cubicBezTo>
                    <a:cubicBezTo>
                      <a:pt x="31" y="49"/>
                      <a:pt x="31" y="49"/>
                      <a:pt x="32" y="49"/>
                    </a:cubicBezTo>
                    <a:cubicBezTo>
                      <a:pt x="32" y="49"/>
                      <a:pt x="32" y="49"/>
                      <a:pt x="32" y="49"/>
                    </a:cubicBezTo>
                    <a:cubicBezTo>
                      <a:pt x="32" y="49"/>
                      <a:pt x="32" y="49"/>
                      <a:pt x="32" y="49"/>
                    </a:cubicBezTo>
                    <a:cubicBezTo>
                      <a:pt x="32" y="49"/>
                      <a:pt x="32" y="49"/>
                      <a:pt x="32" y="49"/>
                    </a:cubicBezTo>
                    <a:cubicBezTo>
                      <a:pt x="32" y="49"/>
                      <a:pt x="32" y="49"/>
                      <a:pt x="32" y="49"/>
                    </a:cubicBezTo>
                    <a:cubicBezTo>
                      <a:pt x="32" y="49"/>
                      <a:pt x="32" y="49"/>
                      <a:pt x="32" y="49"/>
                    </a:cubicBezTo>
                    <a:cubicBezTo>
                      <a:pt x="32" y="49"/>
                      <a:pt x="32" y="49"/>
                      <a:pt x="32" y="49"/>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2" y="47"/>
                      <a:pt x="32" y="47"/>
                      <a:pt x="32" y="47"/>
                    </a:cubicBezTo>
                    <a:cubicBezTo>
                      <a:pt x="32" y="47"/>
                      <a:pt x="32" y="47"/>
                      <a:pt x="32" y="47"/>
                    </a:cubicBezTo>
                    <a:cubicBezTo>
                      <a:pt x="32" y="47"/>
                      <a:pt x="32" y="47"/>
                      <a:pt x="32" y="47"/>
                    </a:cubicBezTo>
                    <a:cubicBezTo>
                      <a:pt x="32" y="47"/>
                      <a:pt x="32" y="47"/>
                      <a:pt x="32" y="47"/>
                    </a:cubicBezTo>
                    <a:cubicBezTo>
                      <a:pt x="32" y="47"/>
                      <a:pt x="32" y="47"/>
                      <a:pt x="32" y="47"/>
                    </a:cubicBezTo>
                    <a:cubicBezTo>
                      <a:pt x="32" y="47"/>
                      <a:pt x="32" y="47"/>
                      <a:pt x="32" y="47"/>
                    </a:cubicBezTo>
                    <a:cubicBezTo>
                      <a:pt x="32" y="47"/>
                      <a:pt x="32" y="47"/>
                      <a:pt x="32" y="47"/>
                    </a:cubicBezTo>
                    <a:cubicBezTo>
                      <a:pt x="32" y="47"/>
                      <a:pt x="32" y="47"/>
                      <a:pt x="32" y="47"/>
                    </a:cubicBezTo>
                    <a:cubicBezTo>
                      <a:pt x="32" y="47"/>
                      <a:pt x="32" y="47"/>
                      <a:pt x="32" y="47"/>
                    </a:cubicBezTo>
                    <a:cubicBezTo>
                      <a:pt x="32" y="47"/>
                      <a:pt x="32" y="47"/>
                      <a:pt x="32" y="47"/>
                    </a:cubicBezTo>
                    <a:cubicBezTo>
                      <a:pt x="32" y="47"/>
                      <a:pt x="32" y="47"/>
                      <a:pt x="32"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7"/>
                      <a:pt x="33" y="47"/>
                      <a:pt x="33" y="47"/>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3" y="46"/>
                      <a:pt x="33" y="46"/>
                      <a:pt x="33" y="46"/>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2" y="44"/>
                      <a:pt x="32" y="44"/>
                      <a:pt x="32" y="44"/>
                    </a:cubicBezTo>
                    <a:cubicBezTo>
                      <a:pt x="32" y="43"/>
                      <a:pt x="32" y="43"/>
                      <a:pt x="32" y="43"/>
                    </a:cubicBezTo>
                    <a:cubicBezTo>
                      <a:pt x="32" y="43"/>
                      <a:pt x="32" y="43"/>
                      <a:pt x="32"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3"/>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3" y="42"/>
                      <a:pt x="33" y="42"/>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1"/>
                      <a:pt x="33" y="41"/>
                      <a:pt x="33" y="41"/>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3" y="40"/>
                      <a:pt x="33" y="40"/>
                      <a:pt x="33" y="40"/>
                    </a:cubicBezTo>
                    <a:cubicBezTo>
                      <a:pt x="34" y="40"/>
                      <a:pt x="34" y="40"/>
                      <a:pt x="34" y="40"/>
                    </a:cubicBezTo>
                    <a:cubicBezTo>
                      <a:pt x="34" y="40"/>
                      <a:pt x="34" y="40"/>
                      <a:pt x="34" y="40"/>
                    </a:cubicBezTo>
                    <a:cubicBezTo>
                      <a:pt x="34" y="40"/>
                      <a:pt x="34" y="40"/>
                      <a:pt x="34" y="40"/>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9"/>
                      <a:pt x="34" y="39"/>
                      <a:pt x="34" y="39"/>
                    </a:cubicBezTo>
                    <a:cubicBezTo>
                      <a:pt x="34" y="38"/>
                      <a:pt x="34" y="38"/>
                      <a:pt x="34" y="38"/>
                    </a:cubicBezTo>
                    <a:cubicBezTo>
                      <a:pt x="34" y="38"/>
                      <a:pt x="34" y="38"/>
                      <a:pt x="34" y="38"/>
                    </a:cubicBezTo>
                    <a:cubicBezTo>
                      <a:pt x="34" y="38"/>
                      <a:pt x="34" y="38"/>
                      <a:pt x="34" y="38"/>
                    </a:cubicBezTo>
                    <a:cubicBezTo>
                      <a:pt x="34" y="38"/>
                      <a:pt x="34" y="38"/>
                      <a:pt x="34" y="38"/>
                    </a:cubicBezTo>
                    <a:cubicBezTo>
                      <a:pt x="34" y="38"/>
                      <a:pt x="34" y="38"/>
                      <a:pt x="34" y="38"/>
                    </a:cubicBezTo>
                    <a:cubicBezTo>
                      <a:pt x="33" y="38"/>
                      <a:pt x="33" y="38"/>
                      <a:pt x="33" y="38"/>
                    </a:cubicBezTo>
                    <a:cubicBezTo>
                      <a:pt x="33" y="38"/>
                      <a:pt x="33" y="38"/>
                      <a:pt x="33" y="38"/>
                    </a:cubicBezTo>
                    <a:cubicBezTo>
                      <a:pt x="33" y="38"/>
                      <a:pt x="33" y="38"/>
                      <a:pt x="33" y="38"/>
                    </a:cubicBezTo>
                    <a:cubicBezTo>
                      <a:pt x="33" y="38"/>
                      <a:pt x="33" y="38"/>
                      <a:pt x="33" y="38"/>
                    </a:cubicBezTo>
                    <a:cubicBezTo>
                      <a:pt x="33" y="38"/>
                      <a:pt x="33" y="38"/>
                      <a:pt x="33" y="38"/>
                    </a:cubicBezTo>
                    <a:cubicBezTo>
                      <a:pt x="33" y="38"/>
                      <a:pt x="33" y="38"/>
                      <a:pt x="33" y="38"/>
                    </a:cubicBezTo>
                    <a:cubicBezTo>
                      <a:pt x="33" y="38"/>
                      <a:pt x="33" y="38"/>
                      <a:pt x="33" y="38"/>
                    </a:cubicBezTo>
                    <a:cubicBezTo>
                      <a:pt x="33" y="38"/>
                      <a:pt x="33" y="38"/>
                      <a:pt x="33" y="38"/>
                    </a:cubicBezTo>
                    <a:cubicBezTo>
                      <a:pt x="34" y="38"/>
                      <a:pt x="34" y="38"/>
                      <a:pt x="34" y="38"/>
                    </a:cubicBezTo>
                    <a:cubicBezTo>
                      <a:pt x="34" y="38"/>
                      <a:pt x="34" y="38"/>
                      <a:pt x="34" y="38"/>
                    </a:cubicBezTo>
                    <a:cubicBezTo>
                      <a:pt x="34" y="37"/>
                      <a:pt x="34" y="37"/>
                      <a:pt x="34" y="37"/>
                    </a:cubicBezTo>
                    <a:cubicBezTo>
                      <a:pt x="34" y="37"/>
                      <a:pt x="34" y="37"/>
                      <a:pt x="34" y="37"/>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5"/>
                      <a:pt x="34" y="35"/>
                      <a:pt x="34" y="35"/>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2"/>
                      <a:pt x="33" y="32"/>
                      <a:pt x="33" y="32"/>
                    </a:cubicBezTo>
                    <a:cubicBezTo>
                      <a:pt x="33" y="31"/>
                      <a:pt x="33" y="31"/>
                      <a:pt x="33" y="31"/>
                    </a:cubicBezTo>
                    <a:cubicBezTo>
                      <a:pt x="33" y="31"/>
                      <a:pt x="33" y="31"/>
                      <a:pt x="33" y="31"/>
                    </a:cubicBezTo>
                    <a:cubicBezTo>
                      <a:pt x="33" y="31"/>
                      <a:pt x="33" y="31"/>
                      <a:pt x="33" y="31"/>
                    </a:cubicBezTo>
                    <a:cubicBezTo>
                      <a:pt x="33" y="31"/>
                      <a:pt x="33" y="31"/>
                      <a:pt x="33" y="31"/>
                    </a:cubicBezTo>
                    <a:cubicBezTo>
                      <a:pt x="33" y="31"/>
                      <a:pt x="33" y="31"/>
                      <a:pt x="33" y="31"/>
                    </a:cubicBezTo>
                    <a:cubicBezTo>
                      <a:pt x="32" y="31"/>
                      <a:pt x="32" y="31"/>
                      <a:pt x="32" y="31"/>
                    </a:cubicBezTo>
                    <a:cubicBezTo>
                      <a:pt x="32" y="31"/>
                      <a:pt x="32" y="31"/>
                      <a:pt x="32" y="31"/>
                    </a:cubicBezTo>
                    <a:cubicBezTo>
                      <a:pt x="32" y="31"/>
                      <a:pt x="32" y="31"/>
                      <a:pt x="32" y="31"/>
                    </a:cubicBezTo>
                    <a:cubicBezTo>
                      <a:pt x="32" y="31"/>
                      <a:pt x="32" y="31"/>
                      <a:pt x="32" y="31"/>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2" y="30"/>
                      <a:pt x="32" y="30"/>
                      <a:pt x="32"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1"/>
                      <a:pt x="31" y="31"/>
                      <a:pt x="31" y="31"/>
                    </a:cubicBezTo>
                    <a:cubicBezTo>
                      <a:pt x="31" y="31"/>
                      <a:pt x="31" y="31"/>
                      <a:pt x="31"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30" y="30"/>
                      <a:pt x="30" y="30"/>
                      <a:pt x="30" y="30"/>
                    </a:cubicBezTo>
                    <a:cubicBezTo>
                      <a:pt x="30" y="30"/>
                      <a:pt x="30" y="30"/>
                      <a:pt x="30" y="30"/>
                    </a:cubicBezTo>
                    <a:cubicBezTo>
                      <a:pt x="29" y="30"/>
                      <a:pt x="29" y="30"/>
                      <a:pt x="29" y="30"/>
                    </a:cubicBezTo>
                    <a:cubicBezTo>
                      <a:pt x="29" y="30"/>
                      <a:pt x="29" y="30"/>
                      <a:pt x="29" y="30"/>
                    </a:cubicBezTo>
                    <a:cubicBezTo>
                      <a:pt x="29" y="30"/>
                      <a:pt x="29" y="30"/>
                      <a:pt x="29" y="30"/>
                    </a:cubicBezTo>
                    <a:cubicBezTo>
                      <a:pt x="29" y="30"/>
                      <a:pt x="29" y="31"/>
                      <a:pt x="29" y="30"/>
                    </a:cubicBezTo>
                    <a:cubicBezTo>
                      <a:pt x="29" y="30"/>
                      <a:pt x="29" y="30"/>
                      <a:pt x="29" y="30"/>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7" y="28"/>
                      <a:pt x="27" y="28"/>
                      <a:pt x="27" y="28"/>
                    </a:cubicBezTo>
                    <a:cubicBezTo>
                      <a:pt x="27" y="28"/>
                      <a:pt x="27" y="28"/>
                      <a:pt x="27" y="28"/>
                    </a:cubicBezTo>
                    <a:cubicBezTo>
                      <a:pt x="27" y="28"/>
                      <a:pt x="27" y="28"/>
                      <a:pt x="27"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3" y="26"/>
                      <a:pt x="23" y="26"/>
                      <a:pt x="23" y="26"/>
                    </a:cubicBezTo>
                    <a:cubicBezTo>
                      <a:pt x="23" y="26"/>
                      <a:pt x="23" y="26"/>
                      <a:pt x="23"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6"/>
                      <a:pt x="22" y="26"/>
                      <a:pt x="22" y="26"/>
                    </a:cubicBezTo>
                    <a:cubicBezTo>
                      <a:pt x="22" y="25"/>
                      <a:pt x="22" y="25"/>
                      <a:pt x="22" y="25"/>
                    </a:cubicBezTo>
                    <a:cubicBezTo>
                      <a:pt x="22" y="25"/>
                      <a:pt x="22" y="25"/>
                      <a:pt x="22"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3" y="25"/>
                      <a:pt x="23" y="25"/>
                      <a:pt x="23" y="25"/>
                    </a:cubicBezTo>
                    <a:cubicBezTo>
                      <a:pt x="22" y="25"/>
                      <a:pt x="22" y="25"/>
                      <a:pt x="22" y="25"/>
                    </a:cubicBezTo>
                    <a:cubicBezTo>
                      <a:pt x="22" y="25"/>
                      <a:pt x="22" y="25"/>
                      <a:pt x="22" y="25"/>
                    </a:cubicBezTo>
                    <a:cubicBezTo>
                      <a:pt x="22" y="25"/>
                      <a:pt x="22" y="25"/>
                      <a:pt x="22" y="25"/>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0" y="22"/>
                      <a:pt x="20" y="22"/>
                      <a:pt x="20" y="22"/>
                    </a:cubicBezTo>
                    <a:cubicBezTo>
                      <a:pt x="20" y="22"/>
                      <a:pt x="20" y="22"/>
                      <a:pt x="20" y="22"/>
                    </a:cubicBezTo>
                    <a:cubicBezTo>
                      <a:pt x="21" y="22"/>
                      <a:pt x="21" y="22"/>
                      <a:pt x="21" y="22"/>
                    </a:cubicBezTo>
                    <a:cubicBezTo>
                      <a:pt x="21" y="21"/>
                      <a:pt x="21" y="21"/>
                      <a:pt x="21" y="21"/>
                    </a:cubicBezTo>
                    <a:cubicBezTo>
                      <a:pt x="21" y="21"/>
                      <a:pt x="21" y="21"/>
                      <a:pt x="21" y="21"/>
                    </a:cubicBezTo>
                    <a:cubicBezTo>
                      <a:pt x="21" y="21"/>
                      <a:pt x="21" y="21"/>
                      <a:pt x="21" y="21"/>
                    </a:cubicBezTo>
                    <a:cubicBezTo>
                      <a:pt x="21" y="21"/>
                      <a:pt x="21" y="21"/>
                      <a:pt x="21"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1" y="19"/>
                    </a:cubicBezTo>
                    <a:cubicBezTo>
                      <a:pt x="20" y="19"/>
                      <a:pt x="20" y="19"/>
                      <a:pt x="20" y="19"/>
                    </a:cubicBezTo>
                    <a:cubicBezTo>
                      <a:pt x="21" y="19"/>
                      <a:pt x="21" y="19"/>
                      <a:pt x="21" y="19"/>
                    </a:cubicBezTo>
                    <a:cubicBezTo>
                      <a:pt x="20" y="19"/>
                      <a:pt x="20"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3"/>
                      <a:pt x="24" y="13"/>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1" y="8"/>
                      <a:pt x="31" y="8"/>
                      <a:pt x="31"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6"/>
                      <a:pt x="27" y="6"/>
                      <a:pt x="27" y="6"/>
                    </a:cubicBezTo>
                    <a:cubicBezTo>
                      <a:pt x="27" y="6"/>
                      <a:pt x="27" y="6"/>
                      <a:pt x="27" y="6"/>
                    </a:cubicBezTo>
                    <a:cubicBezTo>
                      <a:pt x="27" y="6"/>
                      <a:pt x="27" y="6"/>
                      <a:pt x="27" y="6"/>
                    </a:cubicBezTo>
                    <a:cubicBezTo>
                      <a:pt x="27" y="6"/>
                      <a:pt x="27" y="6"/>
                      <a:pt x="27"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7" y="13"/>
                      <a:pt x="7" y="13"/>
                      <a:pt x="7" y="13"/>
                    </a:cubicBezTo>
                    <a:cubicBezTo>
                      <a:pt x="8" y="13"/>
                      <a:pt x="8" y="13"/>
                      <a:pt x="8"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2" y="13"/>
                      <a:pt x="2" y="13"/>
                      <a:pt x="2" y="13"/>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2" y="10"/>
                      <a:pt x="2" y="10"/>
                    </a:cubicBezTo>
                    <a:cubicBezTo>
                      <a:pt x="1" y="11"/>
                      <a:pt x="1" y="11"/>
                      <a:pt x="1" y="11"/>
                    </a:cubicBezTo>
                    <a:cubicBezTo>
                      <a:pt x="0" y="12"/>
                      <a:pt x="0" y="12"/>
                      <a:pt x="0" y="13"/>
                    </a:cubicBezTo>
                    <a:cubicBezTo>
                      <a:pt x="0" y="14"/>
                      <a:pt x="1" y="15"/>
                      <a:pt x="1" y="16"/>
                    </a:cubicBezTo>
                    <a:cubicBezTo>
                      <a:pt x="1" y="16"/>
                      <a:pt x="1" y="16"/>
                      <a:pt x="1" y="16"/>
                    </a:cubicBezTo>
                    <a:cubicBezTo>
                      <a:pt x="1" y="16"/>
                      <a:pt x="1" y="17"/>
                      <a:pt x="0" y="17"/>
                    </a:cubicBezTo>
                    <a:cubicBezTo>
                      <a:pt x="1" y="17"/>
                      <a:pt x="1" y="17"/>
                      <a:pt x="2" y="17"/>
                    </a:cubicBezTo>
                    <a:cubicBezTo>
                      <a:pt x="3" y="18"/>
                      <a:pt x="3" y="18"/>
                      <a:pt x="4" y="19"/>
                    </a:cubicBezTo>
                    <a:cubicBezTo>
                      <a:pt x="5" y="20"/>
                      <a:pt x="5" y="21"/>
                      <a:pt x="6" y="22"/>
                    </a:cubicBezTo>
                    <a:cubicBezTo>
                      <a:pt x="6" y="22"/>
                      <a:pt x="6" y="23"/>
                      <a:pt x="7" y="23"/>
                    </a:cubicBezTo>
                    <a:cubicBezTo>
                      <a:pt x="7" y="24"/>
                      <a:pt x="7" y="24"/>
                      <a:pt x="7" y="25"/>
                    </a:cubicBezTo>
                    <a:cubicBezTo>
                      <a:pt x="8" y="25"/>
                      <a:pt x="8" y="26"/>
                      <a:pt x="8" y="27"/>
                    </a:cubicBezTo>
                    <a:cubicBezTo>
                      <a:pt x="9" y="28"/>
                      <a:pt x="9" y="28"/>
                      <a:pt x="9" y="29"/>
                    </a:cubicBezTo>
                    <a:cubicBezTo>
                      <a:pt x="9" y="29"/>
                      <a:pt x="10" y="30"/>
                      <a:pt x="10" y="30"/>
                    </a:cubicBezTo>
                    <a:cubicBezTo>
                      <a:pt x="10" y="30"/>
                      <a:pt x="10" y="31"/>
                      <a:pt x="10" y="31"/>
                    </a:cubicBezTo>
                    <a:cubicBezTo>
                      <a:pt x="10" y="31"/>
                      <a:pt x="11" y="32"/>
                      <a:pt x="11" y="32"/>
                    </a:cubicBezTo>
                    <a:cubicBezTo>
                      <a:pt x="11" y="32"/>
                      <a:pt x="11" y="32"/>
                      <a:pt x="11" y="33"/>
                    </a:cubicBezTo>
                    <a:cubicBezTo>
                      <a:pt x="11" y="33"/>
                      <a:pt x="12" y="34"/>
                      <a:pt x="12" y="35"/>
                    </a:cubicBezTo>
                    <a:cubicBezTo>
                      <a:pt x="13" y="35"/>
                      <a:pt x="13" y="36"/>
                      <a:pt x="14" y="37"/>
                    </a:cubicBezTo>
                    <a:cubicBezTo>
                      <a:pt x="14" y="37"/>
                      <a:pt x="14" y="37"/>
                      <a:pt x="14" y="38"/>
                    </a:cubicBezTo>
                    <a:cubicBezTo>
                      <a:pt x="14" y="38"/>
                      <a:pt x="14" y="38"/>
                      <a:pt x="14" y="38"/>
                    </a:cubicBezTo>
                    <a:cubicBezTo>
                      <a:pt x="14" y="38"/>
                      <a:pt x="14" y="39"/>
                      <a:pt x="14" y="39"/>
                    </a:cubicBezTo>
                    <a:cubicBezTo>
                      <a:pt x="14" y="39"/>
                      <a:pt x="14" y="39"/>
                      <a:pt x="14" y="39"/>
                    </a:cubicBezTo>
                    <a:cubicBezTo>
                      <a:pt x="14" y="39"/>
                      <a:pt x="14" y="40"/>
                      <a:pt x="14" y="40"/>
                    </a:cubicBezTo>
                    <a:cubicBezTo>
                      <a:pt x="14" y="40"/>
                      <a:pt x="15" y="40"/>
                      <a:pt x="15" y="41"/>
                    </a:cubicBezTo>
                    <a:cubicBezTo>
                      <a:pt x="15" y="41"/>
                      <a:pt x="15" y="41"/>
                      <a:pt x="16" y="41"/>
                    </a:cubicBezTo>
                    <a:cubicBezTo>
                      <a:pt x="16" y="41"/>
                      <a:pt x="17" y="42"/>
                      <a:pt x="17" y="43"/>
                    </a:cubicBezTo>
                    <a:cubicBezTo>
                      <a:pt x="17" y="43"/>
                      <a:pt x="18" y="43"/>
                      <a:pt x="18" y="43"/>
                    </a:cubicBezTo>
                    <a:cubicBezTo>
                      <a:pt x="19" y="44"/>
                      <a:pt x="21" y="45"/>
                      <a:pt x="22" y="45"/>
                    </a:cubicBezTo>
                    <a:cubicBezTo>
                      <a:pt x="23" y="46"/>
                      <a:pt x="24" y="46"/>
                      <a:pt x="25" y="47"/>
                    </a:cubicBezTo>
                    <a:cubicBezTo>
                      <a:pt x="26" y="47"/>
                      <a:pt x="26" y="48"/>
                      <a:pt x="27" y="48"/>
                    </a:cubicBezTo>
                    <a:cubicBezTo>
                      <a:pt x="27" y="48"/>
                      <a:pt x="27" y="49"/>
                      <a:pt x="27" y="49"/>
                    </a:cubicBezTo>
                    <a:cubicBezTo>
                      <a:pt x="27" y="49"/>
                      <a:pt x="28" y="49"/>
                      <a:pt x="28" y="50"/>
                    </a:cubicBezTo>
                    <a:cubicBezTo>
                      <a:pt x="29" y="50"/>
                      <a:pt x="29" y="50"/>
                      <a:pt x="29" y="50"/>
                    </a:cubicBezTo>
                    <a:cubicBezTo>
                      <a:pt x="29" y="51"/>
                      <a:pt x="29" y="51"/>
                      <a:pt x="30" y="51"/>
                    </a:cubicBezTo>
                    <a:cubicBezTo>
                      <a:pt x="30" y="51"/>
                      <a:pt x="30" y="51"/>
                      <a:pt x="30" y="51"/>
                    </a:cubicBezTo>
                    <a:cubicBezTo>
                      <a:pt x="30" y="51"/>
                      <a:pt x="30" y="51"/>
                      <a:pt x="30" y="51"/>
                    </a:cubicBezTo>
                    <a:cubicBezTo>
                      <a:pt x="30" y="51"/>
                      <a:pt x="30" y="51"/>
                      <a:pt x="3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70" name="Freeform 143"/>
              <p:cNvSpPr/>
              <p:nvPr/>
            </p:nvSpPr>
            <p:spPr bwMode="auto">
              <a:xfrm>
                <a:off x="3031" y="214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71" name="Freeform 144"/>
              <p:cNvSpPr/>
              <p:nvPr/>
            </p:nvSpPr>
            <p:spPr bwMode="auto">
              <a:xfrm>
                <a:off x="3135" y="2152"/>
                <a:ext cx="3"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72" name="Freeform 145"/>
              <p:cNvSpPr/>
              <p:nvPr/>
            </p:nvSpPr>
            <p:spPr bwMode="auto">
              <a:xfrm>
                <a:off x="3183" y="2232"/>
                <a:ext cx="14" cy="8"/>
              </a:xfrm>
              <a:custGeom>
                <a:avLst/>
                <a:gdLst>
                  <a:gd name="T0" fmla="*/ 6 w 6"/>
                  <a:gd name="T1" fmla="*/ 2 h 3"/>
                  <a:gd name="T2" fmla="*/ 6 w 6"/>
                  <a:gd name="T3" fmla="*/ 2 h 3"/>
                  <a:gd name="T4" fmla="*/ 6 w 6"/>
                  <a:gd name="T5" fmla="*/ 2 h 3"/>
                  <a:gd name="T6" fmla="*/ 6 w 6"/>
                  <a:gd name="T7" fmla="*/ 1 h 3"/>
                  <a:gd name="T8" fmla="*/ 6 w 6"/>
                  <a:gd name="T9" fmla="*/ 1 h 3"/>
                  <a:gd name="T10" fmla="*/ 6 w 6"/>
                  <a:gd name="T11" fmla="*/ 1 h 3"/>
                  <a:gd name="T12" fmla="*/ 6 w 6"/>
                  <a:gd name="T13" fmla="*/ 1 h 3"/>
                  <a:gd name="T14" fmla="*/ 6 w 6"/>
                  <a:gd name="T15" fmla="*/ 1 h 3"/>
                  <a:gd name="T16" fmla="*/ 6 w 6"/>
                  <a:gd name="T17" fmla="*/ 1 h 3"/>
                  <a:gd name="T18" fmla="*/ 5 w 6"/>
                  <a:gd name="T19" fmla="*/ 1 h 3"/>
                  <a:gd name="T20" fmla="*/ 5 w 6"/>
                  <a:gd name="T21" fmla="*/ 1 h 3"/>
                  <a:gd name="T22" fmla="*/ 5 w 6"/>
                  <a:gd name="T23" fmla="*/ 1 h 3"/>
                  <a:gd name="T24" fmla="*/ 5 w 6"/>
                  <a:gd name="T25" fmla="*/ 1 h 3"/>
                  <a:gd name="T26" fmla="*/ 5 w 6"/>
                  <a:gd name="T27" fmla="*/ 1 h 3"/>
                  <a:gd name="T28" fmla="*/ 5 w 6"/>
                  <a:gd name="T29" fmla="*/ 1 h 3"/>
                  <a:gd name="T30" fmla="*/ 4 w 6"/>
                  <a:gd name="T31" fmla="*/ 1 h 3"/>
                  <a:gd name="T32" fmla="*/ 4 w 6"/>
                  <a:gd name="T33" fmla="*/ 1 h 3"/>
                  <a:gd name="T34" fmla="*/ 4 w 6"/>
                  <a:gd name="T35" fmla="*/ 1 h 3"/>
                  <a:gd name="T36" fmla="*/ 4 w 6"/>
                  <a:gd name="T37" fmla="*/ 1 h 3"/>
                  <a:gd name="T38" fmla="*/ 4 w 6"/>
                  <a:gd name="T39" fmla="*/ 1 h 3"/>
                  <a:gd name="T40" fmla="*/ 4 w 6"/>
                  <a:gd name="T41" fmla="*/ 1 h 3"/>
                  <a:gd name="T42" fmla="*/ 4 w 6"/>
                  <a:gd name="T43" fmla="*/ 0 h 3"/>
                  <a:gd name="T44" fmla="*/ 3 w 6"/>
                  <a:gd name="T45" fmla="*/ 0 h 3"/>
                  <a:gd name="T46" fmla="*/ 3 w 6"/>
                  <a:gd name="T47" fmla="*/ 0 h 3"/>
                  <a:gd name="T48" fmla="*/ 3 w 6"/>
                  <a:gd name="T49" fmla="*/ 0 h 3"/>
                  <a:gd name="T50" fmla="*/ 3 w 6"/>
                  <a:gd name="T51" fmla="*/ 0 h 3"/>
                  <a:gd name="T52" fmla="*/ 3 w 6"/>
                  <a:gd name="T53" fmla="*/ 0 h 3"/>
                  <a:gd name="T54" fmla="*/ 3 w 6"/>
                  <a:gd name="T55" fmla="*/ 0 h 3"/>
                  <a:gd name="T56" fmla="*/ 2 w 6"/>
                  <a:gd name="T57" fmla="*/ 0 h 3"/>
                  <a:gd name="T58" fmla="*/ 2 w 6"/>
                  <a:gd name="T59" fmla="*/ 0 h 3"/>
                  <a:gd name="T60" fmla="*/ 2 w 6"/>
                  <a:gd name="T61" fmla="*/ 0 h 3"/>
                  <a:gd name="T62" fmla="*/ 2 w 6"/>
                  <a:gd name="T63" fmla="*/ 0 h 3"/>
                  <a:gd name="T64" fmla="*/ 2 w 6"/>
                  <a:gd name="T65" fmla="*/ 0 h 3"/>
                  <a:gd name="T66" fmla="*/ 2 w 6"/>
                  <a:gd name="T67" fmla="*/ 0 h 3"/>
                  <a:gd name="T68" fmla="*/ 1 w 6"/>
                  <a:gd name="T69" fmla="*/ 0 h 3"/>
                  <a:gd name="T70" fmla="*/ 1 w 6"/>
                  <a:gd name="T71" fmla="*/ 0 h 3"/>
                  <a:gd name="T72" fmla="*/ 1 w 6"/>
                  <a:gd name="T73" fmla="*/ 1 h 3"/>
                  <a:gd name="T74" fmla="*/ 1 w 6"/>
                  <a:gd name="T75" fmla="*/ 1 h 3"/>
                  <a:gd name="T76" fmla="*/ 1 w 6"/>
                  <a:gd name="T77" fmla="*/ 1 h 3"/>
                  <a:gd name="T78" fmla="*/ 1 w 6"/>
                  <a:gd name="T79" fmla="*/ 1 h 3"/>
                  <a:gd name="T80" fmla="*/ 0 w 6"/>
                  <a:gd name="T81" fmla="*/ 1 h 3"/>
                  <a:gd name="T82" fmla="*/ 0 w 6"/>
                  <a:gd name="T83" fmla="*/ 1 h 3"/>
                  <a:gd name="T84" fmla="*/ 0 w 6"/>
                  <a:gd name="T85" fmla="*/ 1 h 3"/>
                  <a:gd name="T86" fmla="*/ 0 w 6"/>
                  <a:gd name="T87" fmla="*/ 1 h 3"/>
                  <a:gd name="T88" fmla="*/ 3 w 6"/>
                  <a:gd name="T89" fmla="*/ 3 h 3"/>
                  <a:gd name="T90" fmla="*/ 6 w 6"/>
                  <a:gd name="T9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 h="3">
                    <a:moveTo>
                      <a:pt x="6" y="2"/>
                    </a:move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2"/>
                      <a:pt x="1" y="2"/>
                      <a:pt x="2" y="2"/>
                    </a:cubicBezTo>
                    <a:cubicBezTo>
                      <a:pt x="2" y="2"/>
                      <a:pt x="3" y="3"/>
                      <a:pt x="3" y="3"/>
                    </a:cubicBezTo>
                    <a:cubicBezTo>
                      <a:pt x="4" y="3"/>
                      <a:pt x="5" y="3"/>
                      <a:pt x="5" y="3"/>
                    </a:cubicBezTo>
                    <a:cubicBezTo>
                      <a:pt x="6" y="3"/>
                      <a:pt x="6" y="3"/>
                      <a:pt x="6" y="3"/>
                    </a:cubicBezTo>
                    <a:cubicBezTo>
                      <a:pt x="6" y="3"/>
                      <a:pt x="6" y="3"/>
                      <a:pt x="6"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73" name="Freeform 146"/>
              <p:cNvSpPr/>
              <p:nvPr/>
            </p:nvSpPr>
            <p:spPr bwMode="auto">
              <a:xfrm>
                <a:off x="3168" y="2209"/>
                <a:ext cx="26" cy="26"/>
              </a:xfrm>
              <a:custGeom>
                <a:avLst/>
                <a:gdLst>
                  <a:gd name="T0" fmla="*/ 6 w 11"/>
                  <a:gd name="T1" fmla="*/ 11 h 11"/>
                  <a:gd name="T2" fmla="*/ 6 w 11"/>
                  <a:gd name="T3" fmla="*/ 11 h 11"/>
                  <a:gd name="T4" fmla="*/ 6 w 11"/>
                  <a:gd name="T5" fmla="*/ 10 h 11"/>
                  <a:gd name="T6" fmla="*/ 7 w 11"/>
                  <a:gd name="T7" fmla="*/ 10 h 11"/>
                  <a:gd name="T8" fmla="*/ 7 w 11"/>
                  <a:gd name="T9" fmla="*/ 10 h 11"/>
                  <a:gd name="T10" fmla="*/ 7 w 11"/>
                  <a:gd name="T11" fmla="*/ 9 h 11"/>
                  <a:gd name="T12" fmla="*/ 8 w 11"/>
                  <a:gd name="T13" fmla="*/ 9 h 11"/>
                  <a:gd name="T14" fmla="*/ 8 w 11"/>
                  <a:gd name="T15" fmla="*/ 9 h 11"/>
                  <a:gd name="T16" fmla="*/ 8 w 11"/>
                  <a:gd name="T17" fmla="*/ 9 h 11"/>
                  <a:gd name="T18" fmla="*/ 8 w 11"/>
                  <a:gd name="T19" fmla="*/ 8 h 11"/>
                  <a:gd name="T20" fmla="*/ 8 w 11"/>
                  <a:gd name="T21" fmla="*/ 8 h 11"/>
                  <a:gd name="T22" fmla="*/ 9 w 11"/>
                  <a:gd name="T23" fmla="*/ 7 h 11"/>
                  <a:gd name="T24" fmla="*/ 9 w 11"/>
                  <a:gd name="T25" fmla="*/ 7 h 11"/>
                  <a:gd name="T26" fmla="*/ 9 w 11"/>
                  <a:gd name="T27" fmla="*/ 7 h 11"/>
                  <a:gd name="T28" fmla="*/ 10 w 11"/>
                  <a:gd name="T29" fmla="*/ 7 h 11"/>
                  <a:gd name="T30" fmla="*/ 10 w 11"/>
                  <a:gd name="T31" fmla="*/ 7 h 11"/>
                  <a:gd name="T32" fmla="*/ 10 w 11"/>
                  <a:gd name="T33" fmla="*/ 6 h 11"/>
                  <a:gd name="T34" fmla="*/ 10 w 11"/>
                  <a:gd name="T35" fmla="*/ 6 h 11"/>
                  <a:gd name="T36" fmla="*/ 11 w 11"/>
                  <a:gd name="T37" fmla="*/ 6 h 11"/>
                  <a:gd name="T38" fmla="*/ 11 w 11"/>
                  <a:gd name="T39" fmla="*/ 6 h 11"/>
                  <a:gd name="T40" fmla="*/ 10 w 11"/>
                  <a:gd name="T41" fmla="*/ 5 h 11"/>
                  <a:gd name="T42" fmla="*/ 9 w 11"/>
                  <a:gd name="T43" fmla="*/ 6 h 11"/>
                  <a:gd name="T44" fmla="*/ 9 w 11"/>
                  <a:gd name="T45" fmla="*/ 5 h 11"/>
                  <a:gd name="T46" fmla="*/ 8 w 11"/>
                  <a:gd name="T47" fmla="*/ 6 h 11"/>
                  <a:gd name="T48" fmla="*/ 8 w 11"/>
                  <a:gd name="T49" fmla="*/ 4 h 11"/>
                  <a:gd name="T50" fmla="*/ 8 w 11"/>
                  <a:gd name="T51" fmla="*/ 3 h 11"/>
                  <a:gd name="T52" fmla="*/ 4 w 11"/>
                  <a:gd name="T53" fmla="*/ 2 h 11"/>
                  <a:gd name="T54" fmla="*/ 3 w 11"/>
                  <a:gd name="T55" fmla="*/ 2 h 11"/>
                  <a:gd name="T56" fmla="*/ 3 w 11"/>
                  <a:gd name="T57" fmla="*/ 2 h 11"/>
                  <a:gd name="T58" fmla="*/ 4 w 11"/>
                  <a:gd name="T59" fmla="*/ 2 h 11"/>
                  <a:gd name="T60" fmla="*/ 4 w 11"/>
                  <a:gd name="T61" fmla="*/ 3 h 11"/>
                  <a:gd name="T62" fmla="*/ 4 w 11"/>
                  <a:gd name="T63" fmla="*/ 3 h 11"/>
                  <a:gd name="T64" fmla="*/ 4 w 11"/>
                  <a:gd name="T65" fmla="*/ 3 h 11"/>
                  <a:gd name="T66" fmla="*/ 5 w 11"/>
                  <a:gd name="T67" fmla="*/ 3 h 11"/>
                  <a:gd name="T68" fmla="*/ 5 w 11"/>
                  <a:gd name="T69" fmla="*/ 3 h 11"/>
                  <a:gd name="T70" fmla="*/ 5 w 11"/>
                  <a:gd name="T71" fmla="*/ 4 h 11"/>
                  <a:gd name="T72" fmla="*/ 5 w 11"/>
                  <a:gd name="T73" fmla="*/ 4 h 11"/>
                  <a:gd name="T74" fmla="*/ 5 w 11"/>
                  <a:gd name="T75" fmla="*/ 4 h 11"/>
                  <a:gd name="T76" fmla="*/ 5 w 11"/>
                  <a:gd name="T77" fmla="*/ 4 h 11"/>
                  <a:gd name="T78" fmla="*/ 5 w 11"/>
                  <a:gd name="T79" fmla="*/ 4 h 11"/>
                  <a:gd name="T80" fmla="*/ 5 w 11"/>
                  <a:gd name="T81" fmla="*/ 5 h 11"/>
                  <a:gd name="T82" fmla="*/ 2 w 11"/>
                  <a:gd name="T83" fmla="*/ 5 h 11"/>
                  <a:gd name="T84" fmla="*/ 1 w 11"/>
                  <a:gd name="T85" fmla="*/ 6 h 11"/>
                  <a:gd name="T86" fmla="*/ 1 w 11"/>
                  <a:gd name="T87" fmla="*/ 6 h 11"/>
                  <a:gd name="T88" fmla="*/ 1 w 11"/>
                  <a:gd name="T89" fmla="*/ 7 h 11"/>
                  <a:gd name="T90" fmla="*/ 0 w 11"/>
                  <a:gd name="T91" fmla="*/ 7 h 11"/>
                  <a:gd name="T92" fmla="*/ 1 w 11"/>
                  <a:gd name="T93" fmla="*/ 8 h 11"/>
                  <a:gd name="T94" fmla="*/ 1 w 11"/>
                  <a:gd name="T95" fmla="*/ 8 h 11"/>
                  <a:gd name="T96" fmla="*/ 1 w 11"/>
                  <a:gd name="T97" fmla="*/ 8 h 11"/>
                  <a:gd name="T98" fmla="*/ 1 w 11"/>
                  <a:gd name="T99" fmla="*/ 9 h 11"/>
                  <a:gd name="T100" fmla="*/ 0 w 11"/>
                  <a:gd name="T101" fmla="*/ 9 h 11"/>
                  <a:gd name="T102" fmla="*/ 5 w 11"/>
                  <a:gd name="T10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11">
                    <a:moveTo>
                      <a:pt x="6" y="11"/>
                    </a:move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0" y="5"/>
                      <a:pt x="10" y="5"/>
                    </a:cubicBezTo>
                    <a:cubicBezTo>
                      <a:pt x="10" y="5"/>
                      <a:pt x="10" y="5"/>
                      <a:pt x="10" y="5"/>
                    </a:cubicBezTo>
                    <a:cubicBezTo>
                      <a:pt x="10" y="6"/>
                      <a:pt x="10" y="6"/>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0"/>
                      <a:pt x="8" y="0"/>
                      <a:pt x="8" y="0"/>
                    </a:cubicBezTo>
                    <a:cubicBezTo>
                      <a:pt x="4" y="0"/>
                      <a:pt x="4" y="0"/>
                      <a:pt x="4" y="0"/>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1" y="9"/>
                      <a:pt x="1" y="9"/>
                    </a:cubicBezTo>
                    <a:cubicBezTo>
                      <a:pt x="1" y="10"/>
                      <a:pt x="1" y="10"/>
                      <a:pt x="1" y="10"/>
                    </a:cubicBezTo>
                    <a:cubicBezTo>
                      <a:pt x="2" y="11"/>
                      <a:pt x="3" y="11"/>
                      <a:pt x="3" y="11"/>
                    </a:cubicBezTo>
                    <a:cubicBezTo>
                      <a:pt x="4" y="11"/>
                      <a:pt x="4" y="11"/>
                      <a:pt x="5" y="11"/>
                    </a:cubicBezTo>
                    <a:cubicBezTo>
                      <a:pt x="5" y="11"/>
                      <a:pt x="5" y="11"/>
                      <a:pt x="6" y="11"/>
                    </a:cubicBezTo>
                    <a:cubicBezTo>
                      <a:pt x="6" y="11"/>
                      <a:pt x="6" y="11"/>
                      <a:pt x="6" y="11"/>
                    </a:cubicBezTo>
                    <a:cubicBezTo>
                      <a:pt x="6" y="11"/>
                      <a:pt x="6" y="11"/>
                      <a:pt x="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74" name="Rectangle 147"/>
              <p:cNvSpPr>
                <a:spLocks noChangeArrowheads="1"/>
              </p:cNvSpPr>
              <p:nvPr/>
            </p:nvSpPr>
            <p:spPr bwMode="auto">
              <a:xfrm>
                <a:off x="3322" y="197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75" name="Freeform 148"/>
              <p:cNvSpPr/>
              <p:nvPr/>
            </p:nvSpPr>
            <p:spPr bwMode="auto">
              <a:xfrm>
                <a:off x="3187" y="2221"/>
                <a:ext cx="38" cy="19"/>
              </a:xfrm>
              <a:custGeom>
                <a:avLst/>
                <a:gdLst>
                  <a:gd name="T0" fmla="*/ 7 w 16"/>
                  <a:gd name="T1" fmla="*/ 8 h 8"/>
                  <a:gd name="T2" fmla="*/ 7 w 16"/>
                  <a:gd name="T3" fmla="*/ 8 h 8"/>
                  <a:gd name="T4" fmla="*/ 7 w 16"/>
                  <a:gd name="T5" fmla="*/ 7 h 8"/>
                  <a:gd name="T6" fmla="*/ 7 w 16"/>
                  <a:gd name="T7" fmla="*/ 7 h 8"/>
                  <a:gd name="T8" fmla="*/ 7 w 16"/>
                  <a:gd name="T9" fmla="*/ 7 h 8"/>
                  <a:gd name="T10" fmla="*/ 7 w 16"/>
                  <a:gd name="T11" fmla="*/ 7 h 8"/>
                  <a:gd name="T12" fmla="*/ 7 w 16"/>
                  <a:gd name="T13" fmla="*/ 6 h 8"/>
                  <a:gd name="T14" fmla="*/ 8 w 16"/>
                  <a:gd name="T15" fmla="*/ 6 h 8"/>
                  <a:gd name="T16" fmla="*/ 8 w 16"/>
                  <a:gd name="T17" fmla="*/ 6 h 8"/>
                  <a:gd name="T18" fmla="*/ 8 w 16"/>
                  <a:gd name="T19" fmla="*/ 6 h 8"/>
                  <a:gd name="T20" fmla="*/ 9 w 16"/>
                  <a:gd name="T21" fmla="*/ 6 h 8"/>
                  <a:gd name="T22" fmla="*/ 9 w 16"/>
                  <a:gd name="T23" fmla="*/ 5 h 8"/>
                  <a:gd name="T24" fmla="*/ 9 w 16"/>
                  <a:gd name="T25" fmla="*/ 6 h 8"/>
                  <a:gd name="T26" fmla="*/ 10 w 16"/>
                  <a:gd name="T27" fmla="*/ 6 h 8"/>
                  <a:gd name="T28" fmla="*/ 10 w 16"/>
                  <a:gd name="T29" fmla="*/ 5 h 8"/>
                  <a:gd name="T30" fmla="*/ 11 w 16"/>
                  <a:gd name="T31" fmla="*/ 5 h 8"/>
                  <a:gd name="T32" fmla="*/ 11 w 16"/>
                  <a:gd name="T33" fmla="*/ 5 h 8"/>
                  <a:gd name="T34" fmla="*/ 11 w 16"/>
                  <a:gd name="T35" fmla="*/ 5 h 8"/>
                  <a:gd name="T36" fmla="*/ 11 w 16"/>
                  <a:gd name="T37" fmla="*/ 4 h 8"/>
                  <a:gd name="T38" fmla="*/ 11 w 16"/>
                  <a:gd name="T39" fmla="*/ 4 h 8"/>
                  <a:gd name="T40" fmla="*/ 12 w 16"/>
                  <a:gd name="T41" fmla="*/ 4 h 8"/>
                  <a:gd name="T42" fmla="*/ 12 w 16"/>
                  <a:gd name="T43" fmla="*/ 3 h 8"/>
                  <a:gd name="T44" fmla="*/ 13 w 16"/>
                  <a:gd name="T45" fmla="*/ 3 h 8"/>
                  <a:gd name="T46" fmla="*/ 13 w 16"/>
                  <a:gd name="T47" fmla="*/ 4 h 8"/>
                  <a:gd name="T48" fmla="*/ 13 w 16"/>
                  <a:gd name="T49" fmla="*/ 4 h 8"/>
                  <a:gd name="T50" fmla="*/ 14 w 16"/>
                  <a:gd name="T51" fmla="*/ 3 h 8"/>
                  <a:gd name="T52" fmla="*/ 14 w 16"/>
                  <a:gd name="T53" fmla="*/ 3 h 8"/>
                  <a:gd name="T54" fmla="*/ 15 w 16"/>
                  <a:gd name="T55" fmla="*/ 3 h 8"/>
                  <a:gd name="T56" fmla="*/ 15 w 16"/>
                  <a:gd name="T57" fmla="*/ 3 h 8"/>
                  <a:gd name="T58" fmla="*/ 15 w 16"/>
                  <a:gd name="T59" fmla="*/ 3 h 8"/>
                  <a:gd name="T60" fmla="*/ 16 w 16"/>
                  <a:gd name="T61" fmla="*/ 3 h 8"/>
                  <a:gd name="T62" fmla="*/ 16 w 16"/>
                  <a:gd name="T63" fmla="*/ 3 h 8"/>
                  <a:gd name="T64" fmla="*/ 16 w 16"/>
                  <a:gd name="T65" fmla="*/ 3 h 8"/>
                  <a:gd name="T66" fmla="*/ 15 w 16"/>
                  <a:gd name="T67" fmla="*/ 1 h 8"/>
                  <a:gd name="T68" fmla="*/ 11 w 16"/>
                  <a:gd name="T69" fmla="*/ 0 h 8"/>
                  <a:gd name="T70" fmla="*/ 5 w 16"/>
                  <a:gd name="T71" fmla="*/ 0 h 8"/>
                  <a:gd name="T72" fmla="*/ 3 w 16"/>
                  <a:gd name="T73" fmla="*/ 1 h 8"/>
                  <a:gd name="T74" fmla="*/ 3 w 16"/>
                  <a:gd name="T75" fmla="*/ 1 h 8"/>
                  <a:gd name="T76" fmla="*/ 2 w 16"/>
                  <a:gd name="T77" fmla="*/ 2 h 8"/>
                  <a:gd name="T78" fmla="*/ 2 w 16"/>
                  <a:gd name="T79" fmla="*/ 2 h 8"/>
                  <a:gd name="T80" fmla="*/ 2 w 16"/>
                  <a:gd name="T81" fmla="*/ 2 h 8"/>
                  <a:gd name="T82" fmla="*/ 1 w 16"/>
                  <a:gd name="T83" fmla="*/ 2 h 8"/>
                  <a:gd name="T84" fmla="*/ 1 w 16"/>
                  <a:gd name="T85" fmla="*/ 3 h 8"/>
                  <a:gd name="T86" fmla="*/ 1 w 16"/>
                  <a:gd name="T87" fmla="*/ 3 h 8"/>
                  <a:gd name="T88" fmla="*/ 1 w 16"/>
                  <a:gd name="T89" fmla="*/ 3 h 8"/>
                  <a:gd name="T90" fmla="*/ 1 w 16"/>
                  <a:gd name="T91" fmla="*/ 4 h 8"/>
                  <a:gd name="T92" fmla="*/ 0 w 16"/>
                  <a:gd name="T93" fmla="*/ 4 h 8"/>
                  <a:gd name="T94" fmla="*/ 1 w 16"/>
                  <a:gd name="T95" fmla="*/ 4 h 8"/>
                  <a:gd name="T96" fmla="*/ 1 w 16"/>
                  <a:gd name="T97" fmla="*/ 5 h 8"/>
                  <a:gd name="T98" fmla="*/ 1 w 16"/>
                  <a:gd name="T99" fmla="*/ 5 h 8"/>
                  <a:gd name="T100" fmla="*/ 1 w 16"/>
                  <a:gd name="T101" fmla="*/ 5 h 8"/>
                  <a:gd name="T102" fmla="*/ 2 w 16"/>
                  <a:gd name="T103" fmla="*/ 5 h 8"/>
                  <a:gd name="T104" fmla="*/ 2 w 16"/>
                  <a:gd name="T105" fmla="*/ 5 h 8"/>
                  <a:gd name="T106" fmla="*/ 2 w 16"/>
                  <a:gd name="T107" fmla="*/ 6 h 8"/>
                  <a:gd name="T108" fmla="*/ 3 w 16"/>
                  <a:gd name="T109" fmla="*/ 6 h 8"/>
                  <a:gd name="T110" fmla="*/ 3 w 16"/>
                  <a:gd name="T111" fmla="*/ 6 h 8"/>
                  <a:gd name="T112" fmla="*/ 3 w 16"/>
                  <a:gd name="T113" fmla="*/ 6 h 8"/>
                  <a:gd name="T114" fmla="*/ 4 w 16"/>
                  <a:gd name="T115" fmla="*/ 6 h 8"/>
                  <a:gd name="T116" fmla="*/ 4 w 16"/>
                  <a:gd name="T117" fmla="*/ 6 h 8"/>
                  <a:gd name="T118" fmla="*/ 5 w 16"/>
                  <a:gd name="T119" fmla="*/ 6 h 8"/>
                  <a:gd name="T120" fmla="*/ 5 w 16"/>
                  <a:gd name="T121" fmla="*/ 6 h 8"/>
                  <a:gd name="T122" fmla="*/ 5 w 16"/>
                  <a:gd name="T123" fmla="*/ 7 h 8"/>
                  <a:gd name="T124" fmla="*/ 6 w 16"/>
                  <a:gd name="T1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8">
                    <a:moveTo>
                      <a:pt x="6" y="8"/>
                    </a:move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2"/>
                      <a:pt x="16" y="2"/>
                    </a:cubicBezTo>
                    <a:cubicBezTo>
                      <a:pt x="16" y="2"/>
                      <a:pt x="16" y="2"/>
                      <a:pt x="16" y="2"/>
                    </a:cubicBezTo>
                    <a:cubicBezTo>
                      <a:pt x="16" y="2"/>
                      <a:pt x="15" y="2"/>
                      <a:pt x="15" y="2"/>
                    </a:cubicBezTo>
                    <a:cubicBezTo>
                      <a:pt x="15" y="2"/>
                      <a:pt x="15" y="2"/>
                      <a:pt x="15" y="2"/>
                    </a:cubicBezTo>
                    <a:cubicBezTo>
                      <a:pt x="15" y="2"/>
                      <a:pt x="15" y="2"/>
                      <a:pt x="15" y="2"/>
                    </a:cubicBezTo>
                    <a:cubicBezTo>
                      <a:pt x="15" y="2"/>
                      <a:pt x="14" y="1"/>
                      <a:pt x="15" y="1"/>
                    </a:cubicBezTo>
                    <a:cubicBezTo>
                      <a:pt x="15" y="1"/>
                      <a:pt x="15" y="1"/>
                      <a:pt x="15" y="1"/>
                    </a:cubicBezTo>
                    <a:cubicBezTo>
                      <a:pt x="15" y="1"/>
                      <a:pt x="15" y="2"/>
                      <a:pt x="15" y="2"/>
                    </a:cubicBezTo>
                    <a:cubicBezTo>
                      <a:pt x="15" y="1"/>
                      <a:pt x="15" y="1"/>
                      <a:pt x="14" y="1"/>
                    </a:cubicBezTo>
                    <a:cubicBezTo>
                      <a:pt x="14" y="1"/>
                      <a:pt x="14" y="1"/>
                      <a:pt x="13" y="1"/>
                    </a:cubicBezTo>
                    <a:cubicBezTo>
                      <a:pt x="13" y="1"/>
                      <a:pt x="13" y="0"/>
                      <a:pt x="12" y="0"/>
                    </a:cubicBezTo>
                    <a:cubicBezTo>
                      <a:pt x="12" y="0"/>
                      <a:pt x="11" y="0"/>
                      <a:pt x="11" y="0"/>
                    </a:cubicBezTo>
                    <a:cubicBezTo>
                      <a:pt x="11" y="0"/>
                      <a:pt x="10" y="0"/>
                      <a:pt x="10" y="0"/>
                    </a:cubicBezTo>
                    <a:cubicBezTo>
                      <a:pt x="10" y="0"/>
                      <a:pt x="10" y="0"/>
                      <a:pt x="9" y="0"/>
                    </a:cubicBezTo>
                    <a:cubicBezTo>
                      <a:pt x="10" y="0"/>
                      <a:pt x="9" y="0"/>
                      <a:pt x="9" y="0"/>
                    </a:cubicBezTo>
                    <a:cubicBezTo>
                      <a:pt x="9" y="0"/>
                      <a:pt x="8" y="1"/>
                      <a:pt x="8" y="1"/>
                    </a:cubicBezTo>
                    <a:cubicBezTo>
                      <a:pt x="7" y="1"/>
                      <a:pt x="7" y="1"/>
                      <a:pt x="6" y="1"/>
                    </a:cubicBezTo>
                    <a:cubicBezTo>
                      <a:pt x="6" y="1"/>
                      <a:pt x="5" y="0"/>
                      <a:pt x="5" y="0"/>
                    </a:cubicBezTo>
                    <a:cubicBezTo>
                      <a:pt x="4" y="0"/>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8"/>
                      <a:pt x="5" y="8"/>
                    </a:cubicBezTo>
                    <a:cubicBezTo>
                      <a:pt x="5" y="8"/>
                      <a:pt x="6" y="8"/>
                      <a:pt x="6" y="8"/>
                    </a:cubicBezTo>
                    <a:cubicBezTo>
                      <a:pt x="6" y="8"/>
                      <a:pt x="6" y="8"/>
                      <a:pt x="6" y="8"/>
                    </a:cubicBezTo>
                    <a:cubicBezTo>
                      <a:pt x="6" y="8"/>
                      <a:pt x="6" y="8"/>
                      <a:pt x="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76" name="Rectangle 149"/>
              <p:cNvSpPr>
                <a:spLocks noChangeArrowheads="1"/>
              </p:cNvSpPr>
              <p:nvPr/>
            </p:nvSpPr>
            <p:spPr bwMode="auto">
              <a:xfrm>
                <a:off x="3228" y="222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77" name="Freeform 150"/>
              <p:cNvSpPr>
                <a:spLocks noEditPoints="1"/>
              </p:cNvSpPr>
              <p:nvPr/>
            </p:nvSpPr>
            <p:spPr bwMode="auto">
              <a:xfrm>
                <a:off x="3007" y="2107"/>
                <a:ext cx="197" cy="123"/>
              </a:xfrm>
              <a:custGeom>
                <a:avLst/>
                <a:gdLst>
                  <a:gd name="T0" fmla="*/ 81 w 83"/>
                  <a:gd name="T1" fmla="*/ 37 h 52"/>
                  <a:gd name="T2" fmla="*/ 70 w 83"/>
                  <a:gd name="T3" fmla="*/ 40 h 52"/>
                  <a:gd name="T4" fmla="*/ 59 w 83"/>
                  <a:gd name="T5" fmla="*/ 40 h 52"/>
                  <a:gd name="T6" fmla="*/ 53 w 83"/>
                  <a:gd name="T7" fmla="*/ 26 h 52"/>
                  <a:gd name="T8" fmla="*/ 54 w 83"/>
                  <a:gd name="T9" fmla="*/ 20 h 52"/>
                  <a:gd name="T10" fmla="*/ 53 w 83"/>
                  <a:gd name="T11" fmla="*/ 20 h 52"/>
                  <a:gd name="T12" fmla="*/ 51 w 83"/>
                  <a:gd name="T13" fmla="*/ 19 h 52"/>
                  <a:gd name="T14" fmla="*/ 50 w 83"/>
                  <a:gd name="T15" fmla="*/ 19 h 52"/>
                  <a:gd name="T16" fmla="*/ 49 w 83"/>
                  <a:gd name="T17" fmla="*/ 18 h 52"/>
                  <a:gd name="T18" fmla="*/ 49 w 83"/>
                  <a:gd name="T19" fmla="*/ 17 h 52"/>
                  <a:gd name="T20" fmla="*/ 48 w 83"/>
                  <a:gd name="T21" fmla="*/ 15 h 52"/>
                  <a:gd name="T22" fmla="*/ 47 w 83"/>
                  <a:gd name="T23" fmla="*/ 14 h 52"/>
                  <a:gd name="T24" fmla="*/ 46 w 83"/>
                  <a:gd name="T25" fmla="*/ 13 h 52"/>
                  <a:gd name="T26" fmla="*/ 45 w 83"/>
                  <a:gd name="T27" fmla="*/ 11 h 52"/>
                  <a:gd name="T28" fmla="*/ 45 w 83"/>
                  <a:gd name="T29" fmla="*/ 10 h 52"/>
                  <a:gd name="T30" fmla="*/ 44 w 83"/>
                  <a:gd name="T31" fmla="*/ 9 h 52"/>
                  <a:gd name="T32" fmla="*/ 41 w 83"/>
                  <a:gd name="T33" fmla="*/ 8 h 52"/>
                  <a:gd name="T34" fmla="*/ 40 w 83"/>
                  <a:gd name="T35" fmla="*/ 9 h 52"/>
                  <a:gd name="T36" fmla="*/ 39 w 83"/>
                  <a:gd name="T37" fmla="*/ 10 h 52"/>
                  <a:gd name="T38" fmla="*/ 39 w 83"/>
                  <a:gd name="T39" fmla="*/ 11 h 52"/>
                  <a:gd name="T40" fmla="*/ 37 w 83"/>
                  <a:gd name="T41" fmla="*/ 10 h 52"/>
                  <a:gd name="T42" fmla="*/ 36 w 83"/>
                  <a:gd name="T43" fmla="*/ 10 h 52"/>
                  <a:gd name="T44" fmla="*/ 35 w 83"/>
                  <a:gd name="T45" fmla="*/ 9 h 52"/>
                  <a:gd name="T46" fmla="*/ 34 w 83"/>
                  <a:gd name="T47" fmla="*/ 7 h 52"/>
                  <a:gd name="T48" fmla="*/ 33 w 83"/>
                  <a:gd name="T49" fmla="*/ 6 h 52"/>
                  <a:gd name="T50" fmla="*/ 32 w 83"/>
                  <a:gd name="T51" fmla="*/ 5 h 52"/>
                  <a:gd name="T52" fmla="*/ 31 w 83"/>
                  <a:gd name="T53" fmla="*/ 4 h 52"/>
                  <a:gd name="T54" fmla="*/ 30 w 83"/>
                  <a:gd name="T55" fmla="*/ 4 h 52"/>
                  <a:gd name="T56" fmla="*/ 29 w 83"/>
                  <a:gd name="T57" fmla="*/ 3 h 52"/>
                  <a:gd name="T58" fmla="*/ 16 w 83"/>
                  <a:gd name="T59" fmla="*/ 3 h 52"/>
                  <a:gd name="T60" fmla="*/ 14 w 83"/>
                  <a:gd name="T61" fmla="*/ 3 h 52"/>
                  <a:gd name="T62" fmla="*/ 13 w 83"/>
                  <a:gd name="T63" fmla="*/ 2 h 52"/>
                  <a:gd name="T64" fmla="*/ 11 w 83"/>
                  <a:gd name="T65" fmla="*/ 2 h 52"/>
                  <a:gd name="T66" fmla="*/ 9 w 83"/>
                  <a:gd name="T67" fmla="*/ 1 h 52"/>
                  <a:gd name="T68" fmla="*/ 8 w 83"/>
                  <a:gd name="T69" fmla="*/ 1 h 52"/>
                  <a:gd name="T70" fmla="*/ 6 w 83"/>
                  <a:gd name="T71" fmla="*/ 0 h 52"/>
                  <a:gd name="T72" fmla="*/ 2 w 83"/>
                  <a:gd name="T73" fmla="*/ 0 h 52"/>
                  <a:gd name="T74" fmla="*/ 8 w 83"/>
                  <a:gd name="T75" fmla="*/ 13 h 52"/>
                  <a:gd name="T76" fmla="*/ 10 w 83"/>
                  <a:gd name="T77" fmla="*/ 17 h 52"/>
                  <a:gd name="T78" fmla="*/ 20 w 83"/>
                  <a:gd name="T79" fmla="*/ 25 h 52"/>
                  <a:gd name="T80" fmla="*/ 11 w 83"/>
                  <a:gd name="T81" fmla="*/ 12 h 52"/>
                  <a:gd name="T82" fmla="*/ 12 w 83"/>
                  <a:gd name="T83" fmla="*/ 8 h 52"/>
                  <a:gd name="T84" fmla="*/ 21 w 83"/>
                  <a:gd name="T85" fmla="*/ 21 h 52"/>
                  <a:gd name="T86" fmla="*/ 32 w 83"/>
                  <a:gd name="T87" fmla="*/ 34 h 52"/>
                  <a:gd name="T88" fmla="*/ 54 w 83"/>
                  <a:gd name="T89" fmla="*/ 48 h 52"/>
                  <a:gd name="T90" fmla="*/ 68 w 83"/>
                  <a:gd name="T91" fmla="*/ 52 h 52"/>
                  <a:gd name="T92" fmla="*/ 68 w 83"/>
                  <a:gd name="T93" fmla="*/ 50 h 52"/>
                  <a:gd name="T94" fmla="*/ 69 w 83"/>
                  <a:gd name="T95" fmla="*/ 48 h 52"/>
                  <a:gd name="T96" fmla="*/ 73 w 83"/>
                  <a:gd name="T97" fmla="*/ 47 h 52"/>
                  <a:gd name="T98" fmla="*/ 72 w 83"/>
                  <a:gd name="T99" fmla="*/ 46 h 52"/>
                  <a:gd name="T100" fmla="*/ 71 w 83"/>
                  <a:gd name="T101" fmla="*/ 45 h 52"/>
                  <a:gd name="T102" fmla="*/ 70 w 83"/>
                  <a:gd name="T103" fmla="*/ 44 h 52"/>
                  <a:gd name="T104" fmla="*/ 77 w 83"/>
                  <a:gd name="T105" fmla="*/ 42 h 52"/>
                  <a:gd name="T106" fmla="*/ 78 w 83"/>
                  <a:gd name="T107" fmla="*/ 42 h 52"/>
                  <a:gd name="T108" fmla="*/ 80 w 83"/>
                  <a:gd name="T109" fmla="*/ 41 h 52"/>
                  <a:gd name="T110" fmla="*/ 10 w 83"/>
                  <a:gd name="T111" fmla="*/ 14 h 52"/>
                  <a:gd name="T112" fmla="*/ 23 w 83"/>
                  <a:gd name="T113" fmla="*/ 10 h 52"/>
                  <a:gd name="T114" fmla="*/ 28 w 83"/>
                  <a:gd name="T115" fmla="*/ 23 h 52"/>
                  <a:gd name="T116" fmla="*/ 31 w 83"/>
                  <a:gd name="T117" fmla="*/ 27 h 52"/>
                  <a:gd name="T118" fmla="*/ 34 w 83"/>
                  <a:gd name="T119" fmla="*/ 34 h 52"/>
                  <a:gd name="T120" fmla="*/ 36 w 83"/>
                  <a:gd name="T121"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 h="52">
                    <a:moveTo>
                      <a:pt x="83" y="35"/>
                    </a:moveTo>
                    <a:cubicBezTo>
                      <a:pt x="83" y="35"/>
                      <a:pt x="83" y="35"/>
                      <a:pt x="83" y="35"/>
                    </a:cubicBezTo>
                    <a:cubicBezTo>
                      <a:pt x="83" y="35"/>
                      <a:pt x="83" y="35"/>
                      <a:pt x="83" y="35"/>
                    </a:cubicBezTo>
                    <a:cubicBezTo>
                      <a:pt x="83" y="35"/>
                      <a:pt x="83" y="35"/>
                      <a:pt x="83" y="35"/>
                    </a:cubicBezTo>
                    <a:cubicBezTo>
                      <a:pt x="82" y="35"/>
                      <a:pt x="82" y="36"/>
                      <a:pt x="82" y="36"/>
                    </a:cubicBezTo>
                    <a:cubicBezTo>
                      <a:pt x="83" y="36"/>
                      <a:pt x="83" y="35"/>
                      <a:pt x="83" y="35"/>
                    </a:cubicBezTo>
                    <a:cubicBezTo>
                      <a:pt x="83" y="35"/>
                      <a:pt x="83" y="35"/>
                      <a:pt x="83" y="35"/>
                    </a:cubicBezTo>
                    <a:cubicBezTo>
                      <a:pt x="83" y="35"/>
                      <a:pt x="83" y="35"/>
                      <a:pt x="83" y="35"/>
                    </a:cubicBezTo>
                    <a:close/>
                    <a:moveTo>
                      <a:pt x="80" y="42"/>
                    </a:moveTo>
                    <a:cubicBezTo>
                      <a:pt x="80" y="42"/>
                      <a:pt x="80" y="43"/>
                      <a:pt x="80" y="43"/>
                    </a:cubicBezTo>
                    <a:cubicBezTo>
                      <a:pt x="80" y="43"/>
                      <a:pt x="80" y="43"/>
                      <a:pt x="80" y="43"/>
                    </a:cubicBezTo>
                    <a:cubicBezTo>
                      <a:pt x="80" y="43"/>
                      <a:pt x="80" y="43"/>
                      <a:pt x="80" y="43"/>
                    </a:cubicBezTo>
                    <a:cubicBezTo>
                      <a:pt x="80" y="43"/>
                      <a:pt x="80" y="42"/>
                      <a:pt x="80" y="42"/>
                    </a:cubicBezTo>
                    <a:cubicBezTo>
                      <a:pt x="80" y="42"/>
                      <a:pt x="80" y="42"/>
                      <a:pt x="80" y="42"/>
                    </a:cubicBezTo>
                    <a:cubicBezTo>
                      <a:pt x="80" y="42"/>
                      <a:pt x="80" y="42"/>
                      <a:pt x="80" y="42"/>
                    </a:cubicBezTo>
                    <a:cubicBezTo>
                      <a:pt x="80" y="42"/>
                      <a:pt x="80" y="42"/>
                      <a:pt x="80" y="42"/>
                    </a:cubicBezTo>
                    <a:close/>
                    <a:moveTo>
                      <a:pt x="81" y="38"/>
                    </a:moveTo>
                    <a:cubicBezTo>
                      <a:pt x="81" y="38"/>
                      <a:pt x="81" y="38"/>
                      <a:pt x="81" y="38"/>
                    </a:cubicBezTo>
                    <a:cubicBezTo>
                      <a:pt x="81" y="38"/>
                      <a:pt x="80" y="38"/>
                      <a:pt x="80" y="38"/>
                    </a:cubicBezTo>
                    <a:cubicBezTo>
                      <a:pt x="81" y="37"/>
                      <a:pt x="81" y="37"/>
                      <a:pt x="81" y="37"/>
                    </a:cubicBezTo>
                    <a:cubicBezTo>
                      <a:pt x="81" y="37"/>
                      <a:pt x="81" y="37"/>
                      <a:pt x="81" y="37"/>
                    </a:cubicBezTo>
                    <a:cubicBezTo>
                      <a:pt x="81" y="37"/>
                      <a:pt x="81" y="36"/>
                      <a:pt x="81" y="36"/>
                    </a:cubicBezTo>
                    <a:cubicBezTo>
                      <a:pt x="81" y="36"/>
                      <a:pt x="82" y="35"/>
                      <a:pt x="83" y="35"/>
                    </a:cubicBezTo>
                    <a:cubicBezTo>
                      <a:pt x="83" y="34"/>
                      <a:pt x="83" y="34"/>
                      <a:pt x="83" y="34"/>
                    </a:cubicBezTo>
                    <a:cubicBezTo>
                      <a:pt x="83" y="34"/>
                      <a:pt x="83" y="33"/>
                      <a:pt x="83" y="33"/>
                    </a:cubicBezTo>
                    <a:cubicBezTo>
                      <a:pt x="83" y="33"/>
                      <a:pt x="83" y="32"/>
                      <a:pt x="83" y="32"/>
                    </a:cubicBezTo>
                    <a:cubicBezTo>
                      <a:pt x="82" y="32"/>
                      <a:pt x="82" y="32"/>
                      <a:pt x="82" y="32"/>
                    </a:cubicBezTo>
                    <a:cubicBezTo>
                      <a:pt x="82" y="32"/>
                      <a:pt x="82" y="32"/>
                      <a:pt x="82" y="32"/>
                    </a:cubicBezTo>
                    <a:cubicBezTo>
                      <a:pt x="81" y="32"/>
                      <a:pt x="81" y="32"/>
                      <a:pt x="81" y="33"/>
                    </a:cubicBezTo>
                    <a:cubicBezTo>
                      <a:pt x="81" y="32"/>
                      <a:pt x="80" y="32"/>
                      <a:pt x="80" y="32"/>
                    </a:cubicBezTo>
                    <a:cubicBezTo>
                      <a:pt x="79" y="32"/>
                      <a:pt x="78" y="32"/>
                      <a:pt x="77" y="33"/>
                    </a:cubicBezTo>
                    <a:cubicBezTo>
                      <a:pt x="77" y="33"/>
                      <a:pt x="76" y="33"/>
                      <a:pt x="75" y="33"/>
                    </a:cubicBezTo>
                    <a:cubicBezTo>
                      <a:pt x="75" y="33"/>
                      <a:pt x="75" y="33"/>
                      <a:pt x="74" y="33"/>
                    </a:cubicBezTo>
                    <a:cubicBezTo>
                      <a:pt x="74" y="34"/>
                      <a:pt x="73" y="34"/>
                      <a:pt x="73" y="34"/>
                    </a:cubicBezTo>
                    <a:cubicBezTo>
                      <a:pt x="73" y="35"/>
                      <a:pt x="73" y="35"/>
                      <a:pt x="73" y="35"/>
                    </a:cubicBezTo>
                    <a:cubicBezTo>
                      <a:pt x="73" y="36"/>
                      <a:pt x="73" y="36"/>
                      <a:pt x="73" y="37"/>
                    </a:cubicBezTo>
                    <a:cubicBezTo>
                      <a:pt x="73" y="37"/>
                      <a:pt x="72" y="37"/>
                      <a:pt x="72" y="37"/>
                    </a:cubicBezTo>
                    <a:cubicBezTo>
                      <a:pt x="72" y="38"/>
                      <a:pt x="72" y="38"/>
                      <a:pt x="72" y="38"/>
                    </a:cubicBezTo>
                    <a:cubicBezTo>
                      <a:pt x="72" y="39"/>
                      <a:pt x="72" y="39"/>
                      <a:pt x="72" y="39"/>
                    </a:cubicBezTo>
                    <a:cubicBezTo>
                      <a:pt x="72" y="39"/>
                      <a:pt x="71" y="40"/>
                      <a:pt x="70" y="40"/>
                    </a:cubicBezTo>
                    <a:cubicBezTo>
                      <a:pt x="71" y="40"/>
                      <a:pt x="71" y="40"/>
                      <a:pt x="71" y="40"/>
                    </a:cubicBezTo>
                    <a:cubicBezTo>
                      <a:pt x="71" y="40"/>
                      <a:pt x="71" y="40"/>
                      <a:pt x="71" y="40"/>
                    </a:cubicBezTo>
                    <a:cubicBezTo>
                      <a:pt x="71" y="40"/>
                      <a:pt x="71" y="40"/>
                      <a:pt x="71" y="40"/>
                    </a:cubicBezTo>
                    <a:cubicBezTo>
                      <a:pt x="71" y="40"/>
                      <a:pt x="71" y="41"/>
                      <a:pt x="71" y="41"/>
                    </a:cubicBezTo>
                    <a:cubicBezTo>
                      <a:pt x="71" y="41"/>
                      <a:pt x="71" y="41"/>
                      <a:pt x="71" y="41"/>
                    </a:cubicBezTo>
                    <a:cubicBezTo>
                      <a:pt x="71" y="41"/>
                      <a:pt x="70" y="41"/>
                      <a:pt x="69" y="41"/>
                    </a:cubicBezTo>
                    <a:cubicBezTo>
                      <a:pt x="69" y="41"/>
                      <a:pt x="69" y="41"/>
                      <a:pt x="69" y="41"/>
                    </a:cubicBezTo>
                    <a:cubicBezTo>
                      <a:pt x="69" y="41"/>
                      <a:pt x="69" y="41"/>
                      <a:pt x="69" y="41"/>
                    </a:cubicBezTo>
                    <a:cubicBezTo>
                      <a:pt x="69" y="41"/>
                      <a:pt x="69" y="40"/>
                      <a:pt x="69" y="40"/>
                    </a:cubicBezTo>
                    <a:cubicBezTo>
                      <a:pt x="69" y="40"/>
                      <a:pt x="68" y="41"/>
                      <a:pt x="68" y="41"/>
                    </a:cubicBezTo>
                    <a:cubicBezTo>
                      <a:pt x="67" y="41"/>
                      <a:pt x="67" y="41"/>
                      <a:pt x="67" y="41"/>
                    </a:cubicBezTo>
                    <a:cubicBezTo>
                      <a:pt x="67" y="41"/>
                      <a:pt x="67" y="41"/>
                      <a:pt x="67" y="41"/>
                    </a:cubicBezTo>
                    <a:cubicBezTo>
                      <a:pt x="66" y="41"/>
                      <a:pt x="66" y="41"/>
                      <a:pt x="66" y="41"/>
                    </a:cubicBezTo>
                    <a:cubicBezTo>
                      <a:pt x="65" y="41"/>
                      <a:pt x="65" y="41"/>
                      <a:pt x="64" y="42"/>
                    </a:cubicBezTo>
                    <a:cubicBezTo>
                      <a:pt x="64" y="42"/>
                      <a:pt x="63" y="42"/>
                      <a:pt x="63" y="42"/>
                    </a:cubicBezTo>
                    <a:cubicBezTo>
                      <a:pt x="62" y="42"/>
                      <a:pt x="62" y="42"/>
                      <a:pt x="61" y="41"/>
                    </a:cubicBezTo>
                    <a:cubicBezTo>
                      <a:pt x="61" y="41"/>
                      <a:pt x="61" y="41"/>
                      <a:pt x="61" y="41"/>
                    </a:cubicBezTo>
                    <a:cubicBezTo>
                      <a:pt x="61" y="41"/>
                      <a:pt x="61" y="41"/>
                      <a:pt x="60" y="41"/>
                    </a:cubicBezTo>
                    <a:cubicBezTo>
                      <a:pt x="60" y="41"/>
                      <a:pt x="60" y="40"/>
                      <a:pt x="60" y="40"/>
                    </a:cubicBezTo>
                    <a:cubicBezTo>
                      <a:pt x="60" y="40"/>
                      <a:pt x="59" y="40"/>
                      <a:pt x="59" y="40"/>
                    </a:cubicBezTo>
                    <a:cubicBezTo>
                      <a:pt x="59" y="40"/>
                      <a:pt x="58" y="40"/>
                      <a:pt x="58" y="41"/>
                    </a:cubicBezTo>
                    <a:cubicBezTo>
                      <a:pt x="58" y="41"/>
                      <a:pt x="58" y="41"/>
                      <a:pt x="58" y="41"/>
                    </a:cubicBezTo>
                    <a:cubicBezTo>
                      <a:pt x="58" y="41"/>
                      <a:pt x="58" y="41"/>
                      <a:pt x="58" y="41"/>
                    </a:cubicBezTo>
                    <a:cubicBezTo>
                      <a:pt x="58" y="40"/>
                      <a:pt x="58" y="40"/>
                      <a:pt x="58" y="40"/>
                    </a:cubicBezTo>
                    <a:cubicBezTo>
                      <a:pt x="58" y="40"/>
                      <a:pt x="58" y="40"/>
                      <a:pt x="58" y="40"/>
                    </a:cubicBezTo>
                    <a:cubicBezTo>
                      <a:pt x="58" y="40"/>
                      <a:pt x="57" y="39"/>
                      <a:pt x="57" y="38"/>
                    </a:cubicBezTo>
                    <a:cubicBezTo>
                      <a:pt x="57" y="38"/>
                      <a:pt x="57" y="37"/>
                      <a:pt x="57" y="37"/>
                    </a:cubicBezTo>
                    <a:cubicBezTo>
                      <a:pt x="56" y="37"/>
                      <a:pt x="56" y="36"/>
                      <a:pt x="56" y="36"/>
                    </a:cubicBezTo>
                    <a:cubicBezTo>
                      <a:pt x="56" y="36"/>
                      <a:pt x="55" y="35"/>
                      <a:pt x="55" y="35"/>
                    </a:cubicBezTo>
                    <a:cubicBezTo>
                      <a:pt x="55" y="35"/>
                      <a:pt x="54" y="34"/>
                      <a:pt x="54" y="34"/>
                    </a:cubicBezTo>
                    <a:cubicBezTo>
                      <a:pt x="54" y="33"/>
                      <a:pt x="53" y="32"/>
                      <a:pt x="53" y="31"/>
                    </a:cubicBezTo>
                    <a:cubicBezTo>
                      <a:pt x="53" y="32"/>
                      <a:pt x="54" y="32"/>
                      <a:pt x="54" y="32"/>
                    </a:cubicBezTo>
                    <a:cubicBezTo>
                      <a:pt x="54" y="32"/>
                      <a:pt x="54" y="32"/>
                      <a:pt x="54" y="33"/>
                    </a:cubicBezTo>
                    <a:cubicBezTo>
                      <a:pt x="54" y="33"/>
                      <a:pt x="54" y="33"/>
                      <a:pt x="54" y="33"/>
                    </a:cubicBezTo>
                    <a:cubicBezTo>
                      <a:pt x="54" y="33"/>
                      <a:pt x="54" y="33"/>
                      <a:pt x="54" y="32"/>
                    </a:cubicBezTo>
                    <a:cubicBezTo>
                      <a:pt x="54" y="32"/>
                      <a:pt x="53" y="31"/>
                      <a:pt x="53" y="31"/>
                    </a:cubicBezTo>
                    <a:cubicBezTo>
                      <a:pt x="53" y="30"/>
                      <a:pt x="53" y="30"/>
                      <a:pt x="53" y="29"/>
                    </a:cubicBezTo>
                    <a:cubicBezTo>
                      <a:pt x="53" y="29"/>
                      <a:pt x="53" y="28"/>
                      <a:pt x="53" y="28"/>
                    </a:cubicBezTo>
                    <a:cubicBezTo>
                      <a:pt x="53" y="27"/>
                      <a:pt x="53" y="26"/>
                      <a:pt x="53" y="25"/>
                    </a:cubicBezTo>
                    <a:cubicBezTo>
                      <a:pt x="53" y="25"/>
                      <a:pt x="53" y="26"/>
                      <a:pt x="53" y="26"/>
                    </a:cubicBezTo>
                    <a:cubicBezTo>
                      <a:pt x="53" y="25"/>
                      <a:pt x="53" y="24"/>
                      <a:pt x="53" y="24"/>
                    </a:cubicBezTo>
                    <a:cubicBezTo>
                      <a:pt x="53" y="23"/>
                      <a:pt x="53" y="23"/>
                      <a:pt x="53" y="23"/>
                    </a:cubicBezTo>
                    <a:cubicBezTo>
                      <a:pt x="53" y="22"/>
                      <a:pt x="53" y="22"/>
                      <a:pt x="53" y="21"/>
                    </a:cubicBezTo>
                    <a:cubicBezTo>
                      <a:pt x="53" y="21"/>
                      <a:pt x="54" y="22"/>
                      <a:pt x="54" y="22"/>
                    </a:cubicBezTo>
                    <a:cubicBezTo>
                      <a:pt x="54" y="21"/>
                      <a:pt x="54" y="21"/>
                      <a:pt x="54" y="21"/>
                    </a:cubicBezTo>
                    <a:cubicBezTo>
                      <a:pt x="54" y="21"/>
                      <a:pt x="54" y="21"/>
                      <a:pt x="54" y="21"/>
                    </a:cubicBezTo>
                    <a:cubicBezTo>
                      <a:pt x="54" y="21"/>
                      <a:pt x="54" y="21"/>
                      <a:pt x="54" y="21"/>
                    </a:cubicBezTo>
                    <a:cubicBezTo>
                      <a:pt x="54" y="22"/>
                      <a:pt x="54" y="22"/>
                      <a:pt x="54" y="23"/>
                    </a:cubicBezTo>
                    <a:cubicBezTo>
                      <a:pt x="54" y="22"/>
                      <a:pt x="54" y="21"/>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5" y="20"/>
                      <a:pt x="55" y="20"/>
                      <a:pt x="55"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4" y="20"/>
                      <a:pt x="54" y="20"/>
                      <a:pt x="54"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20"/>
                      <a:pt x="53" y="20"/>
                      <a:pt x="53" y="20"/>
                    </a:cubicBezTo>
                    <a:cubicBezTo>
                      <a:pt x="53" y="19"/>
                      <a:pt x="53" y="19"/>
                      <a:pt x="53" y="19"/>
                    </a:cubicBezTo>
                    <a:cubicBezTo>
                      <a:pt x="53" y="19"/>
                      <a:pt x="53" y="19"/>
                      <a:pt x="53" y="19"/>
                    </a:cubicBezTo>
                    <a:cubicBezTo>
                      <a:pt x="52" y="19"/>
                      <a:pt x="52" y="19"/>
                      <a:pt x="52" y="19"/>
                    </a:cubicBezTo>
                    <a:cubicBezTo>
                      <a:pt x="52" y="19"/>
                      <a:pt x="52" y="19"/>
                      <a:pt x="52" y="19"/>
                    </a:cubicBezTo>
                    <a:cubicBezTo>
                      <a:pt x="52" y="20"/>
                      <a:pt x="52" y="20"/>
                      <a:pt x="52" y="20"/>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2" y="19"/>
                      <a:pt x="52" y="19"/>
                      <a:pt x="52"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1" y="19"/>
                      <a:pt x="51" y="19"/>
                      <a:pt x="51"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9"/>
                      <a:pt x="50" y="19"/>
                      <a:pt x="50" y="19"/>
                    </a:cubicBezTo>
                    <a:cubicBezTo>
                      <a:pt x="50" y="18"/>
                      <a:pt x="50" y="18"/>
                      <a:pt x="50" y="18"/>
                    </a:cubicBezTo>
                    <a:cubicBezTo>
                      <a:pt x="50" y="19"/>
                      <a:pt x="50" y="19"/>
                      <a:pt x="50" y="19"/>
                    </a:cubicBezTo>
                    <a:cubicBezTo>
                      <a:pt x="50" y="18"/>
                      <a:pt x="50" y="18"/>
                      <a:pt x="50" y="18"/>
                    </a:cubicBezTo>
                    <a:cubicBezTo>
                      <a:pt x="50" y="18"/>
                      <a:pt x="50" y="18"/>
                      <a:pt x="50"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9" y="17"/>
                      <a:pt x="49" y="17"/>
                      <a:pt x="49"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3"/>
                      <a:pt x="47" y="13"/>
                      <a:pt x="47" y="13"/>
                    </a:cubicBezTo>
                    <a:cubicBezTo>
                      <a:pt x="47" y="13"/>
                      <a:pt x="47" y="13"/>
                      <a:pt x="47" y="13"/>
                    </a:cubicBezTo>
                    <a:cubicBezTo>
                      <a:pt x="47" y="13"/>
                      <a:pt x="47" y="13"/>
                      <a:pt x="47" y="13"/>
                    </a:cubicBezTo>
                    <a:cubicBezTo>
                      <a:pt x="47" y="13"/>
                      <a:pt x="47" y="13"/>
                      <a:pt x="47"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5" y="12"/>
                      <a:pt x="45" y="12"/>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1"/>
                      <a:pt x="45" y="11"/>
                      <a:pt x="45" y="11"/>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8" y="11"/>
                      <a:pt x="38" y="11"/>
                      <a:pt x="38" y="11"/>
                    </a:cubicBezTo>
                    <a:cubicBezTo>
                      <a:pt x="37" y="11"/>
                      <a:pt x="37" y="11"/>
                      <a:pt x="37" y="11"/>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7" y="10"/>
                      <a:pt x="37" y="10"/>
                      <a:pt x="37"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4" y="9"/>
                      <a:pt x="34" y="9"/>
                      <a:pt x="34" y="9"/>
                    </a:cubicBezTo>
                    <a:cubicBezTo>
                      <a:pt x="34" y="9"/>
                      <a:pt x="34" y="9"/>
                      <a:pt x="34" y="9"/>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6"/>
                    </a:cubicBezTo>
                    <a:cubicBezTo>
                      <a:pt x="34" y="6"/>
                      <a:pt x="34" y="6"/>
                      <a:pt x="34"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5" y="2"/>
                      <a:pt x="25" y="2"/>
                      <a:pt x="25" y="2"/>
                    </a:cubicBezTo>
                    <a:cubicBezTo>
                      <a:pt x="25" y="4"/>
                      <a:pt x="25" y="4"/>
                      <a:pt x="25" y="4"/>
                    </a:cubicBezTo>
                    <a:cubicBezTo>
                      <a:pt x="25" y="4"/>
                      <a:pt x="25" y="4"/>
                      <a:pt x="25" y="4"/>
                    </a:cubicBezTo>
                    <a:cubicBezTo>
                      <a:pt x="25" y="4"/>
                      <a:pt x="25" y="4"/>
                      <a:pt x="25"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1" y="1"/>
                      <a:pt x="1" y="2"/>
                      <a:pt x="1" y="3"/>
                    </a:cubicBezTo>
                    <a:cubicBezTo>
                      <a:pt x="1" y="3"/>
                      <a:pt x="2" y="4"/>
                      <a:pt x="2" y="5"/>
                    </a:cubicBezTo>
                    <a:cubicBezTo>
                      <a:pt x="2" y="5"/>
                      <a:pt x="3" y="5"/>
                      <a:pt x="3" y="5"/>
                    </a:cubicBezTo>
                    <a:cubicBezTo>
                      <a:pt x="3" y="5"/>
                      <a:pt x="3" y="6"/>
                      <a:pt x="3" y="6"/>
                    </a:cubicBezTo>
                    <a:cubicBezTo>
                      <a:pt x="3" y="6"/>
                      <a:pt x="3" y="6"/>
                      <a:pt x="3" y="6"/>
                    </a:cubicBezTo>
                    <a:cubicBezTo>
                      <a:pt x="3" y="6"/>
                      <a:pt x="4" y="7"/>
                      <a:pt x="4" y="7"/>
                    </a:cubicBezTo>
                    <a:cubicBezTo>
                      <a:pt x="4" y="7"/>
                      <a:pt x="4" y="7"/>
                      <a:pt x="4" y="8"/>
                    </a:cubicBezTo>
                    <a:cubicBezTo>
                      <a:pt x="4" y="8"/>
                      <a:pt x="5" y="9"/>
                      <a:pt x="5" y="9"/>
                    </a:cubicBezTo>
                    <a:cubicBezTo>
                      <a:pt x="5" y="9"/>
                      <a:pt x="6" y="9"/>
                      <a:pt x="6" y="9"/>
                    </a:cubicBezTo>
                    <a:cubicBezTo>
                      <a:pt x="6" y="9"/>
                      <a:pt x="6" y="9"/>
                      <a:pt x="6" y="10"/>
                    </a:cubicBezTo>
                    <a:cubicBezTo>
                      <a:pt x="7" y="10"/>
                      <a:pt x="7" y="11"/>
                      <a:pt x="7" y="11"/>
                    </a:cubicBezTo>
                    <a:cubicBezTo>
                      <a:pt x="8" y="11"/>
                      <a:pt x="8" y="11"/>
                      <a:pt x="8" y="12"/>
                    </a:cubicBezTo>
                    <a:cubicBezTo>
                      <a:pt x="9" y="12"/>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9" y="14"/>
                      <a:pt x="9" y="14"/>
                    </a:cubicBezTo>
                    <a:cubicBezTo>
                      <a:pt x="9" y="14"/>
                      <a:pt x="9" y="14"/>
                      <a:pt x="9" y="14"/>
                    </a:cubicBezTo>
                    <a:cubicBezTo>
                      <a:pt x="9" y="14"/>
                      <a:pt x="9" y="14"/>
                      <a:pt x="9" y="14"/>
                    </a:cubicBezTo>
                    <a:cubicBezTo>
                      <a:pt x="8" y="14"/>
                      <a:pt x="9" y="14"/>
                      <a:pt x="9" y="14"/>
                    </a:cubicBezTo>
                    <a:cubicBezTo>
                      <a:pt x="9" y="14"/>
                      <a:pt x="9" y="15"/>
                      <a:pt x="9" y="15"/>
                    </a:cubicBezTo>
                    <a:cubicBezTo>
                      <a:pt x="9" y="15"/>
                      <a:pt x="9" y="15"/>
                      <a:pt x="9" y="15"/>
                    </a:cubicBezTo>
                    <a:cubicBezTo>
                      <a:pt x="9" y="15"/>
                      <a:pt x="8" y="15"/>
                      <a:pt x="8" y="15"/>
                    </a:cubicBezTo>
                    <a:cubicBezTo>
                      <a:pt x="8" y="14"/>
                      <a:pt x="8" y="14"/>
                      <a:pt x="8" y="14"/>
                    </a:cubicBezTo>
                    <a:cubicBezTo>
                      <a:pt x="8" y="14"/>
                      <a:pt x="8" y="14"/>
                      <a:pt x="7" y="14"/>
                    </a:cubicBezTo>
                    <a:cubicBezTo>
                      <a:pt x="7" y="14"/>
                      <a:pt x="6" y="14"/>
                      <a:pt x="6" y="14"/>
                    </a:cubicBezTo>
                    <a:cubicBezTo>
                      <a:pt x="6" y="14"/>
                      <a:pt x="6" y="14"/>
                      <a:pt x="6" y="14"/>
                    </a:cubicBezTo>
                    <a:cubicBezTo>
                      <a:pt x="6" y="15"/>
                      <a:pt x="7" y="15"/>
                      <a:pt x="7" y="16"/>
                    </a:cubicBezTo>
                    <a:cubicBezTo>
                      <a:pt x="8" y="16"/>
                      <a:pt x="8" y="16"/>
                      <a:pt x="9" y="17"/>
                    </a:cubicBezTo>
                    <a:cubicBezTo>
                      <a:pt x="9" y="17"/>
                      <a:pt x="9" y="17"/>
                      <a:pt x="10" y="17"/>
                    </a:cubicBezTo>
                    <a:cubicBezTo>
                      <a:pt x="10" y="17"/>
                      <a:pt x="10" y="17"/>
                      <a:pt x="10" y="17"/>
                    </a:cubicBezTo>
                    <a:cubicBezTo>
                      <a:pt x="10" y="17"/>
                      <a:pt x="10" y="17"/>
                      <a:pt x="10" y="17"/>
                    </a:cubicBezTo>
                    <a:cubicBezTo>
                      <a:pt x="11" y="17"/>
                      <a:pt x="11" y="17"/>
                      <a:pt x="11" y="17"/>
                    </a:cubicBezTo>
                    <a:cubicBezTo>
                      <a:pt x="11" y="17"/>
                      <a:pt x="11" y="17"/>
                      <a:pt x="11" y="17"/>
                    </a:cubicBezTo>
                    <a:cubicBezTo>
                      <a:pt x="11" y="17"/>
                      <a:pt x="11" y="17"/>
                      <a:pt x="11" y="17"/>
                    </a:cubicBezTo>
                    <a:cubicBezTo>
                      <a:pt x="11" y="18"/>
                      <a:pt x="12" y="18"/>
                      <a:pt x="12" y="18"/>
                    </a:cubicBezTo>
                    <a:cubicBezTo>
                      <a:pt x="13" y="19"/>
                      <a:pt x="13" y="19"/>
                      <a:pt x="14" y="20"/>
                    </a:cubicBezTo>
                    <a:cubicBezTo>
                      <a:pt x="14" y="20"/>
                      <a:pt x="14" y="21"/>
                      <a:pt x="14" y="21"/>
                    </a:cubicBezTo>
                    <a:cubicBezTo>
                      <a:pt x="14" y="22"/>
                      <a:pt x="14" y="22"/>
                      <a:pt x="14" y="22"/>
                    </a:cubicBezTo>
                    <a:cubicBezTo>
                      <a:pt x="14" y="22"/>
                      <a:pt x="14" y="23"/>
                      <a:pt x="14" y="23"/>
                    </a:cubicBezTo>
                    <a:cubicBezTo>
                      <a:pt x="14" y="23"/>
                      <a:pt x="14" y="22"/>
                      <a:pt x="14" y="22"/>
                    </a:cubicBezTo>
                    <a:cubicBezTo>
                      <a:pt x="14" y="23"/>
                      <a:pt x="14" y="23"/>
                      <a:pt x="14" y="23"/>
                    </a:cubicBezTo>
                    <a:cubicBezTo>
                      <a:pt x="14" y="23"/>
                      <a:pt x="15" y="23"/>
                      <a:pt x="15" y="24"/>
                    </a:cubicBezTo>
                    <a:cubicBezTo>
                      <a:pt x="16" y="24"/>
                      <a:pt x="17" y="25"/>
                      <a:pt x="18" y="26"/>
                    </a:cubicBezTo>
                    <a:cubicBezTo>
                      <a:pt x="18" y="26"/>
                      <a:pt x="18" y="26"/>
                      <a:pt x="19" y="27"/>
                    </a:cubicBezTo>
                    <a:cubicBezTo>
                      <a:pt x="19" y="27"/>
                      <a:pt x="19" y="28"/>
                      <a:pt x="20" y="28"/>
                    </a:cubicBezTo>
                    <a:cubicBezTo>
                      <a:pt x="20" y="28"/>
                      <a:pt x="20" y="28"/>
                      <a:pt x="20" y="28"/>
                    </a:cubicBezTo>
                    <a:cubicBezTo>
                      <a:pt x="21" y="28"/>
                      <a:pt x="21" y="28"/>
                      <a:pt x="21" y="28"/>
                    </a:cubicBezTo>
                    <a:cubicBezTo>
                      <a:pt x="21" y="28"/>
                      <a:pt x="21" y="27"/>
                      <a:pt x="21" y="27"/>
                    </a:cubicBezTo>
                    <a:cubicBezTo>
                      <a:pt x="21" y="26"/>
                      <a:pt x="21" y="26"/>
                      <a:pt x="20" y="26"/>
                    </a:cubicBezTo>
                    <a:cubicBezTo>
                      <a:pt x="20" y="26"/>
                      <a:pt x="20" y="25"/>
                      <a:pt x="20" y="25"/>
                    </a:cubicBezTo>
                    <a:cubicBezTo>
                      <a:pt x="20" y="25"/>
                      <a:pt x="20" y="25"/>
                      <a:pt x="20" y="25"/>
                    </a:cubicBezTo>
                    <a:cubicBezTo>
                      <a:pt x="19" y="25"/>
                      <a:pt x="19" y="24"/>
                      <a:pt x="19" y="24"/>
                    </a:cubicBezTo>
                    <a:cubicBezTo>
                      <a:pt x="19" y="24"/>
                      <a:pt x="19" y="25"/>
                      <a:pt x="19" y="25"/>
                    </a:cubicBezTo>
                    <a:cubicBezTo>
                      <a:pt x="18" y="25"/>
                      <a:pt x="18" y="25"/>
                      <a:pt x="18" y="25"/>
                    </a:cubicBezTo>
                    <a:cubicBezTo>
                      <a:pt x="18" y="24"/>
                      <a:pt x="18" y="24"/>
                      <a:pt x="18" y="23"/>
                    </a:cubicBezTo>
                    <a:cubicBezTo>
                      <a:pt x="18" y="23"/>
                      <a:pt x="17" y="22"/>
                      <a:pt x="17" y="22"/>
                    </a:cubicBezTo>
                    <a:cubicBezTo>
                      <a:pt x="17" y="21"/>
                      <a:pt x="17" y="20"/>
                      <a:pt x="16" y="20"/>
                    </a:cubicBezTo>
                    <a:cubicBezTo>
                      <a:pt x="16" y="20"/>
                      <a:pt x="16" y="20"/>
                      <a:pt x="16" y="20"/>
                    </a:cubicBezTo>
                    <a:cubicBezTo>
                      <a:pt x="16" y="20"/>
                      <a:pt x="16" y="19"/>
                      <a:pt x="16" y="19"/>
                    </a:cubicBezTo>
                    <a:cubicBezTo>
                      <a:pt x="16" y="19"/>
                      <a:pt x="16" y="18"/>
                      <a:pt x="16" y="18"/>
                    </a:cubicBezTo>
                    <a:cubicBezTo>
                      <a:pt x="15" y="18"/>
                      <a:pt x="15" y="17"/>
                      <a:pt x="15" y="17"/>
                    </a:cubicBezTo>
                    <a:cubicBezTo>
                      <a:pt x="15" y="17"/>
                      <a:pt x="15" y="17"/>
                      <a:pt x="15" y="18"/>
                    </a:cubicBezTo>
                    <a:cubicBezTo>
                      <a:pt x="14" y="18"/>
                      <a:pt x="14" y="17"/>
                      <a:pt x="14" y="16"/>
                    </a:cubicBezTo>
                    <a:cubicBezTo>
                      <a:pt x="14" y="16"/>
                      <a:pt x="14" y="16"/>
                      <a:pt x="14" y="16"/>
                    </a:cubicBezTo>
                    <a:cubicBezTo>
                      <a:pt x="13" y="16"/>
                      <a:pt x="13" y="15"/>
                      <a:pt x="13" y="15"/>
                    </a:cubicBezTo>
                    <a:cubicBezTo>
                      <a:pt x="13" y="15"/>
                      <a:pt x="12" y="14"/>
                      <a:pt x="12" y="14"/>
                    </a:cubicBezTo>
                    <a:cubicBezTo>
                      <a:pt x="12" y="14"/>
                      <a:pt x="12" y="14"/>
                      <a:pt x="12" y="14"/>
                    </a:cubicBezTo>
                    <a:cubicBezTo>
                      <a:pt x="12" y="14"/>
                      <a:pt x="12" y="14"/>
                      <a:pt x="12" y="14"/>
                    </a:cubicBezTo>
                    <a:cubicBezTo>
                      <a:pt x="12" y="13"/>
                      <a:pt x="12" y="13"/>
                      <a:pt x="12" y="13"/>
                    </a:cubicBezTo>
                    <a:cubicBezTo>
                      <a:pt x="12" y="13"/>
                      <a:pt x="12" y="12"/>
                      <a:pt x="12" y="12"/>
                    </a:cubicBezTo>
                    <a:cubicBezTo>
                      <a:pt x="12" y="12"/>
                      <a:pt x="11" y="12"/>
                      <a:pt x="11" y="12"/>
                    </a:cubicBezTo>
                    <a:cubicBezTo>
                      <a:pt x="11" y="12"/>
                      <a:pt x="10" y="11"/>
                      <a:pt x="10" y="11"/>
                    </a:cubicBezTo>
                    <a:cubicBezTo>
                      <a:pt x="10" y="11"/>
                      <a:pt x="9" y="10"/>
                      <a:pt x="9" y="10"/>
                    </a:cubicBezTo>
                    <a:cubicBezTo>
                      <a:pt x="9" y="10"/>
                      <a:pt x="9" y="9"/>
                      <a:pt x="8" y="9"/>
                    </a:cubicBezTo>
                    <a:cubicBezTo>
                      <a:pt x="8" y="8"/>
                      <a:pt x="8" y="8"/>
                      <a:pt x="8" y="8"/>
                    </a:cubicBezTo>
                    <a:cubicBezTo>
                      <a:pt x="8" y="8"/>
                      <a:pt x="7" y="8"/>
                      <a:pt x="7" y="8"/>
                    </a:cubicBezTo>
                    <a:cubicBezTo>
                      <a:pt x="7" y="7"/>
                      <a:pt x="7" y="7"/>
                      <a:pt x="7" y="6"/>
                    </a:cubicBezTo>
                    <a:cubicBezTo>
                      <a:pt x="7" y="6"/>
                      <a:pt x="6" y="5"/>
                      <a:pt x="6" y="4"/>
                    </a:cubicBezTo>
                    <a:cubicBezTo>
                      <a:pt x="6" y="4"/>
                      <a:pt x="6" y="3"/>
                      <a:pt x="6" y="3"/>
                    </a:cubicBezTo>
                    <a:cubicBezTo>
                      <a:pt x="7" y="3"/>
                      <a:pt x="6" y="2"/>
                      <a:pt x="6" y="2"/>
                    </a:cubicBezTo>
                    <a:cubicBezTo>
                      <a:pt x="6" y="2"/>
                      <a:pt x="6" y="2"/>
                      <a:pt x="6" y="2"/>
                    </a:cubicBezTo>
                    <a:cubicBezTo>
                      <a:pt x="6" y="2"/>
                      <a:pt x="6" y="2"/>
                      <a:pt x="6" y="2"/>
                    </a:cubicBezTo>
                    <a:cubicBezTo>
                      <a:pt x="7" y="2"/>
                      <a:pt x="7" y="3"/>
                      <a:pt x="8" y="3"/>
                    </a:cubicBezTo>
                    <a:cubicBezTo>
                      <a:pt x="8" y="3"/>
                      <a:pt x="8" y="3"/>
                      <a:pt x="9" y="3"/>
                    </a:cubicBezTo>
                    <a:cubicBezTo>
                      <a:pt x="9" y="3"/>
                      <a:pt x="9" y="3"/>
                      <a:pt x="9" y="3"/>
                    </a:cubicBezTo>
                    <a:cubicBezTo>
                      <a:pt x="9" y="3"/>
                      <a:pt x="9" y="3"/>
                      <a:pt x="9" y="3"/>
                    </a:cubicBezTo>
                    <a:cubicBezTo>
                      <a:pt x="9" y="3"/>
                      <a:pt x="10" y="3"/>
                      <a:pt x="10" y="3"/>
                    </a:cubicBezTo>
                    <a:cubicBezTo>
                      <a:pt x="10" y="4"/>
                      <a:pt x="11" y="4"/>
                      <a:pt x="11" y="4"/>
                    </a:cubicBezTo>
                    <a:cubicBezTo>
                      <a:pt x="11" y="4"/>
                      <a:pt x="11" y="4"/>
                      <a:pt x="11" y="5"/>
                    </a:cubicBezTo>
                    <a:cubicBezTo>
                      <a:pt x="11" y="5"/>
                      <a:pt x="11" y="5"/>
                      <a:pt x="11" y="6"/>
                    </a:cubicBezTo>
                    <a:cubicBezTo>
                      <a:pt x="12" y="6"/>
                      <a:pt x="12" y="7"/>
                      <a:pt x="12" y="8"/>
                    </a:cubicBezTo>
                    <a:cubicBezTo>
                      <a:pt x="12" y="8"/>
                      <a:pt x="13" y="9"/>
                      <a:pt x="13" y="9"/>
                    </a:cubicBezTo>
                    <a:cubicBezTo>
                      <a:pt x="13" y="9"/>
                      <a:pt x="13" y="10"/>
                      <a:pt x="13" y="10"/>
                    </a:cubicBezTo>
                    <a:cubicBezTo>
                      <a:pt x="13" y="10"/>
                      <a:pt x="13" y="10"/>
                      <a:pt x="14" y="10"/>
                    </a:cubicBezTo>
                    <a:cubicBezTo>
                      <a:pt x="14" y="10"/>
                      <a:pt x="14" y="11"/>
                      <a:pt x="14" y="11"/>
                    </a:cubicBezTo>
                    <a:cubicBezTo>
                      <a:pt x="14" y="11"/>
                      <a:pt x="15" y="12"/>
                      <a:pt x="16" y="13"/>
                    </a:cubicBezTo>
                    <a:cubicBezTo>
                      <a:pt x="16" y="13"/>
                      <a:pt x="17" y="14"/>
                      <a:pt x="17" y="14"/>
                    </a:cubicBezTo>
                    <a:cubicBezTo>
                      <a:pt x="18" y="14"/>
                      <a:pt x="18" y="14"/>
                      <a:pt x="18" y="14"/>
                    </a:cubicBezTo>
                    <a:cubicBezTo>
                      <a:pt x="18" y="14"/>
                      <a:pt x="18" y="14"/>
                      <a:pt x="18" y="14"/>
                    </a:cubicBezTo>
                    <a:cubicBezTo>
                      <a:pt x="18" y="14"/>
                      <a:pt x="18" y="14"/>
                      <a:pt x="18" y="14"/>
                    </a:cubicBezTo>
                    <a:cubicBezTo>
                      <a:pt x="18" y="15"/>
                      <a:pt x="18" y="16"/>
                      <a:pt x="19" y="16"/>
                    </a:cubicBezTo>
                    <a:cubicBezTo>
                      <a:pt x="19" y="16"/>
                      <a:pt x="19" y="16"/>
                      <a:pt x="20" y="16"/>
                    </a:cubicBezTo>
                    <a:cubicBezTo>
                      <a:pt x="20" y="16"/>
                      <a:pt x="20" y="17"/>
                      <a:pt x="20" y="17"/>
                    </a:cubicBezTo>
                    <a:cubicBezTo>
                      <a:pt x="20" y="17"/>
                      <a:pt x="21" y="17"/>
                      <a:pt x="21" y="17"/>
                    </a:cubicBezTo>
                    <a:cubicBezTo>
                      <a:pt x="21" y="17"/>
                      <a:pt x="22" y="18"/>
                      <a:pt x="22" y="19"/>
                    </a:cubicBezTo>
                    <a:cubicBezTo>
                      <a:pt x="22" y="19"/>
                      <a:pt x="22" y="19"/>
                      <a:pt x="22" y="19"/>
                    </a:cubicBezTo>
                    <a:cubicBezTo>
                      <a:pt x="22" y="19"/>
                      <a:pt x="22" y="19"/>
                      <a:pt x="21" y="19"/>
                    </a:cubicBezTo>
                    <a:cubicBezTo>
                      <a:pt x="21" y="19"/>
                      <a:pt x="21" y="20"/>
                      <a:pt x="21" y="20"/>
                    </a:cubicBezTo>
                    <a:cubicBezTo>
                      <a:pt x="21" y="20"/>
                      <a:pt x="21" y="20"/>
                      <a:pt x="21" y="20"/>
                    </a:cubicBezTo>
                    <a:cubicBezTo>
                      <a:pt x="21" y="20"/>
                      <a:pt x="21" y="20"/>
                      <a:pt x="22" y="20"/>
                    </a:cubicBezTo>
                    <a:cubicBezTo>
                      <a:pt x="21" y="20"/>
                      <a:pt x="21" y="21"/>
                      <a:pt x="21" y="21"/>
                    </a:cubicBezTo>
                    <a:cubicBezTo>
                      <a:pt x="21" y="20"/>
                      <a:pt x="22" y="20"/>
                      <a:pt x="22" y="21"/>
                    </a:cubicBezTo>
                    <a:cubicBezTo>
                      <a:pt x="22" y="20"/>
                      <a:pt x="22" y="20"/>
                      <a:pt x="22" y="20"/>
                    </a:cubicBezTo>
                    <a:cubicBezTo>
                      <a:pt x="22" y="20"/>
                      <a:pt x="22" y="21"/>
                      <a:pt x="22" y="21"/>
                    </a:cubicBezTo>
                    <a:cubicBezTo>
                      <a:pt x="22" y="21"/>
                      <a:pt x="22" y="21"/>
                      <a:pt x="23" y="21"/>
                    </a:cubicBezTo>
                    <a:cubicBezTo>
                      <a:pt x="22" y="21"/>
                      <a:pt x="22" y="21"/>
                      <a:pt x="22" y="21"/>
                    </a:cubicBezTo>
                    <a:cubicBezTo>
                      <a:pt x="23" y="21"/>
                      <a:pt x="24" y="21"/>
                      <a:pt x="24" y="22"/>
                    </a:cubicBezTo>
                    <a:cubicBezTo>
                      <a:pt x="25" y="22"/>
                      <a:pt x="25" y="22"/>
                      <a:pt x="25" y="22"/>
                    </a:cubicBezTo>
                    <a:cubicBezTo>
                      <a:pt x="25" y="23"/>
                      <a:pt x="25" y="23"/>
                      <a:pt x="25" y="23"/>
                    </a:cubicBezTo>
                    <a:cubicBezTo>
                      <a:pt x="25" y="23"/>
                      <a:pt x="25" y="24"/>
                      <a:pt x="26" y="24"/>
                    </a:cubicBezTo>
                    <a:cubicBezTo>
                      <a:pt x="25" y="24"/>
                      <a:pt x="25" y="24"/>
                      <a:pt x="25" y="24"/>
                    </a:cubicBezTo>
                    <a:cubicBezTo>
                      <a:pt x="26" y="24"/>
                      <a:pt x="26" y="24"/>
                      <a:pt x="26" y="24"/>
                    </a:cubicBezTo>
                    <a:cubicBezTo>
                      <a:pt x="26" y="24"/>
                      <a:pt x="26" y="24"/>
                      <a:pt x="26" y="24"/>
                    </a:cubicBezTo>
                    <a:cubicBezTo>
                      <a:pt x="26" y="24"/>
                      <a:pt x="26" y="24"/>
                      <a:pt x="26" y="24"/>
                    </a:cubicBezTo>
                    <a:cubicBezTo>
                      <a:pt x="27" y="24"/>
                      <a:pt x="26" y="24"/>
                      <a:pt x="26" y="24"/>
                    </a:cubicBezTo>
                    <a:cubicBezTo>
                      <a:pt x="27" y="25"/>
                      <a:pt x="28" y="26"/>
                      <a:pt x="28" y="26"/>
                    </a:cubicBezTo>
                    <a:cubicBezTo>
                      <a:pt x="29" y="28"/>
                      <a:pt x="30" y="28"/>
                      <a:pt x="31" y="29"/>
                    </a:cubicBezTo>
                    <a:cubicBezTo>
                      <a:pt x="31" y="30"/>
                      <a:pt x="32" y="30"/>
                      <a:pt x="31" y="31"/>
                    </a:cubicBezTo>
                    <a:cubicBezTo>
                      <a:pt x="31" y="31"/>
                      <a:pt x="32" y="32"/>
                      <a:pt x="32" y="32"/>
                    </a:cubicBezTo>
                    <a:cubicBezTo>
                      <a:pt x="33" y="33"/>
                      <a:pt x="33" y="33"/>
                      <a:pt x="33" y="33"/>
                    </a:cubicBezTo>
                    <a:cubicBezTo>
                      <a:pt x="32" y="33"/>
                      <a:pt x="32" y="34"/>
                      <a:pt x="32" y="34"/>
                    </a:cubicBezTo>
                    <a:cubicBezTo>
                      <a:pt x="32" y="34"/>
                      <a:pt x="32" y="34"/>
                      <a:pt x="32" y="35"/>
                    </a:cubicBezTo>
                    <a:cubicBezTo>
                      <a:pt x="32" y="35"/>
                      <a:pt x="32" y="35"/>
                      <a:pt x="32" y="35"/>
                    </a:cubicBezTo>
                    <a:cubicBezTo>
                      <a:pt x="32" y="35"/>
                      <a:pt x="33" y="35"/>
                      <a:pt x="33" y="35"/>
                    </a:cubicBezTo>
                    <a:cubicBezTo>
                      <a:pt x="33" y="35"/>
                      <a:pt x="33" y="35"/>
                      <a:pt x="33" y="35"/>
                    </a:cubicBezTo>
                    <a:cubicBezTo>
                      <a:pt x="32" y="35"/>
                      <a:pt x="33" y="35"/>
                      <a:pt x="32" y="35"/>
                    </a:cubicBezTo>
                    <a:cubicBezTo>
                      <a:pt x="32" y="35"/>
                      <a:pt x="32" y="35"/>
                      <a:pt x="32" y="36"/>
                    </a:cubicBezTo>
                    <a:cubicBezTo>
                      <a:pt x="31" y="36"/>
                      <a:pt x="32" y="37"/>
                      <a:pt x="32" y="38"/>
                    </a:cubicBezTo>
                    <a:cubicBezTo>
                      <a:pt x="33" y="38"/>
                      <a:pt x="34" y="39"/>
                      <a:pt x="34" y="39"/>
                    </a:cubicBezTo>
                    <a:cubicBezTo>
                      <a:pt x="35" y="39"/>
                      <a:pt x="36" y="40"/>
                      <a:pt x="36" y="40"/>
                    </a:cubicBezTo>
                    <a:cubicBezTo>
                      <a:pt x="37" y="40"/>
                      <a:pt x="37" y="41"/>
                      <a:pt x="37" y="41"/>
                    </a:cubicBezTo>
                    <a:cubicBezTo>
                      <a:pt x="38" y="42"/>
                      <a:pt x="38" y="42"/>
                      <a:pt x="38" y="42"/>
                    </a:cubicBezTo>
                    <a:cubicBezTo>
                      <a:pt x="39" y="42"/>
                      <a:pt x="40" y="42"/>
                      <a:pt x="41" y="43"/>
                    </a:cubicBezTo>
                    <a:cubicBezTo>
                      <a:pt x="41" y="43"/>
                      <a:pt x="41" y="42"/>
                      <a:pt x="42" y="43"/>
                    </a:cubicBezTo>
                    <a:cubicBezTo>
                      <a:pt x="42" y="43"/>
                      <a:pt x="43" y="44"/>
                      <a:pt x="43" y="44"/>
                    </a:cubicBezTo>
                    <a:cubicBezTo>
                      <a:pt x="45" y="45"/>
                      <a:pt x="46" y="45"/>
                      <a:pt x="48" y="46"/>
                    </a:cubicBezTo>
                    <a:cubicBezTo>
                      <a:pt x="48" y="46"/>
                      <a:pt x="49" y="46"/>
                      <a:pt x="50" y="46"/>
                    </a:cubicBezTo>
                    <a:cubicBezTo>
                      <a:pt x="50" y="47"/>
                      <a:pt x="50" y="47"/>
                      <a:pt x="51" y="47"/>
                    </a:cubicBezTo>
                    <a:cubicBezTo>
                      <a:pt x="51" y="47"/>
                      <a:pt x="51" y="47"/>
                      <a:pt x="52" y="47"/>
                    </a:cubicBezTo>
                    <a:cubicBezTo>
                      <a:pt x="52" y="47"/>
                      <a:pt x="52" y="48"/>
                      <a:pt x="53" y="48"/>
                    </a:cubicBezTo>
                    <a:cubicBezTo>
                      <a:pt x="53" y="48"/>
                      <a:pt x="53" y="48"/>
                      <a:pt x="54" y="48"/>
                    </a:cubicBezTo>
                    <a:cubicBezTo>
                      <a:pt x="54" y="48"/>
                      <a:pt x="54" y="48"/>
                      <a:pt x="55" y="48"/>
                    </a:cubicBezTo>
                    <a:cubicBezTo>
                      <a:pt x="55" y="48"/>
                      <a:pt x="55" y="49"/>
                      <a:pt x="56" y="49"/>
                    </a:cubicBezTo>
                    <a:cubicBezTo>
                      <a:pt x="56" y="49"/>
                      <a:pt x="57" y="49"/>
                      <a:pt x="57" y="49"/>
                    </a:cubicBezTo>
                    <a:cubicBezTo>
                      <a:pt x="58" y="49"/>
                      <a:pt x="59" y="48"/>
                      <a:pt x="59" y="48"/>
                    </a:cubicBezTo>
                    <a:cubicBezTo>
                      <a:pt x="60" y="48"/>
                      <a:pt x="60" y="48"/>
                      <a:pt x="60" y="48"/>
                    </a:cubicBezTo>
                    <a:cubicBezTo>
                      <a:pt x="60" y="48"/>
                      <a:pt x="60" y="48"/>
                      <a:pt x="61" y="48"/>
                    </a:cubicBezTo>
                    <a:cubicBezTo>
                      <a:pt x="61" y="47"/>
                      <a:pt x="61" y="47"/>
                      <a:pt x="61" y="47"/>
                    </a:cubicBezTo>
                    <a:cubicBezTo>
                      <a:pt x="61" y="47"/>
                      <a:pt x="61" y="47"/>
                      <a:pt x="60" y="47"/>
                    </a:cubicBezTo>
                    <a:cubicBezTo>
                      <a:pt x="61" y="47"/>
                      <a:pt x="61" y="47"/>
                      <a:pt x="61" y="47"/>
                    </a:cubicBezTo>
                    <a:cubicBezTo>
                      <a:pt x="61" y="47"/>
                      <a:pt x="61" y="47"/>
                      <a:pt x="62" y="47"/>
                    </a:cubicBezTo>
                    <a:cubicBezTo>
                      <a:pt x="62" y="47"/>
                      <a:pt x="62" y="47"/>
                      <a:pt x="61" y="47"/>
                    </a:cubicBezTo>
                    <a:cubicBezTo>
                      <a:pt x="62" y="48"/>
                      <a:pt x="62" y="48"/>
                      <a:pt x="62" y="48"/>
                    </a:cubicBezTo>
                    <a:cubicBezTo>
                      <a:pt x="63" y="48"/>
                      <a:pt x="63" y="48"/>
                      <a:pt x="63" y="48"/>
                    </a:cubicBezTo>
                    <a:cubicBezTo>
                      <a:pt x="63" y="48"/>
                      <a:pt x="62" y="48"/>
                      <a:pt x="62" y="47"/>
                    </a:cubicBezTo>
                    <a:cubicBezTo>
                      <a:pt x="62" y="47"/>
                      <a:pt x="63" y="48"/>
                      <a:pt x="64" y="48"/>
                    </a:cubicBezTo>
                    <a:cubicBezTo>
                      <a:pt x="64" y="49"/>
                      <a:pt x="65" y="49"/>
                      <a:pt x="65" y="49"/>
                    </a:cubicBezTo>
                    <a:cubicBezTo>
                      <a:pt x="66" y="50"/>
                      <a:pt x="66" y="50"/>
                      <a:pt x="66" y="50"/>
                    </a:cubicBezTo>
                    <a:cubicBezTo>
                      <a:pt x="66" y="50"/>
                      <a:pt x="67" y="50"/>
                      <a:pt x="67" y="50"/>
                    </a:cubicBezTo>
                    <a:cubicBezTo>
                      <a:pt x="67" y="51"/>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2"/>
                      <a:pt x="68" y="52"/>
                      <a:pt x="68" y="52"/>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1"/>
                      <a:pt x="68" y="51"/>
                      <a:pt x="68" y="51"/>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50"/>
                      <a:pt x="68" y="50"/>
                      <a:pt x="68" y="50"/>
                    </a:cubicBezTo>
                    <a:cubicBezTo>
                      <a:pt x="68" y="49"/>
                      <a:pt x="68" y="49"/>
                      <a:pt x="68" y="49"/>
                    </a:cubicBezTo>
                    <a:cubicBezTo>
                      <a:pt x="69" y="49"/>
                      <a:pt x="69" y="49"/>
                      <a:pt x="69" y="49"/>
                    </a:cubicBezTo>
                    <a:cubicBezTo>
                      <a:pt x="69" y="49"/>
                      <a:pt x="69" y="49"/>
                      <a:pt x="69" y="49"/>
                    </a:cubicBezTo>
                    <a:cubicBezTo>
                      <a:pt x="69" y="49"/>
                      <a:pt x="69" y="49"/>
                      <a:pt x="69" y="49"/>
                    </a:cubicBezTo>
                    <a:cubicBezTo>
                      <a:pt x="69" y="49"/>
                      <a:pt x="69" y="49"/>
                      <a:pt x="69" y="49"/>
                    </a:cubicBezTo>
                    <a:cubicBezTo>
                      <a:pt x="69" y="49"/>
                      <a:pt x="69" y="49"/>
                      <a:pt x="69" y="49"/>
                    </a:cubicBezTo>
                    <a:cubicBezTo>
                      <a:pt x="69" y="49"/>
                      <a:pt x="69" y="49"/>
                      <a:pt x="69" y="49"/>
                    </a:cubicBezTo>
                    <a:cubicBezTo>
                      <a:pt x="69" y="49"/>
                      <a:pt x="69" y="49"/>
                      <a:pt x="69" y="49"/>
                    </a:cubicBezTo>
                    <a:cubicBezTo>
                      <a:pt x="69" y="49"/>
                      <a:pt x="69" y="49"/>
                      <a:pt x="69" y="49"/>
                    </a:cubicBezTo>
                    <a:cubicBezTo>
                      <a:pt x="69" y="48"/>
                      <a:pt x="69" y="48"/>
                      <a:pt x="69" y="48"/>
                    </a:cubicBezTo>
                    <a:cubicBezTo>
                      <a:pt x="69" y="48"/>
                      <a:pt x="69" y="48"/>
                      <a:pt x="69" y="48"/>
                    </a:cubicBezTo>
                    <a:cubicBezTo>
                      <a:pt x="69" y="48"/>
                      <a:pt x="69" y="48"/>
                      <a:pt x="69" y="48"/>
                    </a:cubicBezTo>
                    <a:cubicBezTo>
                      <a:pt x="69" y="48"/>
                      <a:pt x="69" y="48"/>
                      <a:pt x="69" y="48"/>
                    </a:cubicBezTo>
                    <a:cubicBezTo>
                      <a:pt x="69" y="48"/>
                      <a:pt x="69" y="48"/>
                      <a:pt x="69" y="48"/>
                    </a:cubicBezTo>
                    <a:cubicBezTo>
                      <a:pt x="69" y="48"/>
                      <a:pt x="69" y="48"/>
                      <a:pt x="69" y="48"/>
                    </a:cubicBezTo>
                    <a:cubicBezTo>
                      <a:pt x="69" y="48"/>
                      <a:pt x="69" y="48"/>
                      <a:pt x="69" y="48"/>
                    </a:cubicBezTo>
                    <a:cubicBezTo>
                      <a:pt x="69" y="48"/>
                      <a:pt x="69" y="48"/>
                      <a:pt x="69" y="48"/>
                    </a:cubicBezTo>
                    <a:cubicBezTo>
                      <a:pt x="70" y="48"/>
                      <a:pt x="70" y="48"/>
                      <a:pt x="70" y="48"/>
                    </a:cubicBezTo>
                    <a:cubicBezTo>
                      <a:pt x="73" y="48"/>
                      <a:pt x="73" y="48"/>
                      <a:pt x="73" y="48"/>
                    </a:cubicBezTo>
                    <a:cubicBezTo>
                      <a:pt x="73" y="48"/>
                      <a:pt x="73" y="48"/>
                      <a:pt x="73" y="48"/>
                    </a:cubicBezTo>
                    <a:cubicBezTo>
                      <a:pt x="73" y="48"/>
                      <a:pt x="73" y="48"/>
                      <a:pt x="73" y="48"/>
                    </a:cubicBezTo>
                    <a:cubicBezTo>
                      <a:pt x="73" y="48"/>
                      <a:pt x="73" y="48"/>
                      <a:pt x="73" y="48"/>
                    </a:cubicBezTo>
                    <a:cubicBezTo>
                      <a:pt x="73" y="48"/>
                      <a:pt x="73" y="48"/>
                      <a:pt x="73" y="48"/>
                    </a:cubicBezTo>
                    <a:cubicBezTo>
                      <a:pt x="73" y="48"/>
                      <a:pt x="73" y="48"/>
                      <a:pt x="73" y="48"/>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3" y="47"/>
                      <a:pt x="73" y="47"/>
                      <a:pt x="73" y="47"/>
                    </a:cubicBezTo>
                    <a:cubicBezTo>
                      <a:pt x="72" y="47"/>
                      <a:pt x="72" y="47"/>
                      <a:pt x="72" y="47"/>
                    </a:cubicBezTo>
                    <a:cubicBezTo>
                      <a:pt x="72" y="47"/>
                      <a:pt x="72" y="47"/>
                      <a:pt x="72" y="47"/>
                    </a:cubicBezTo>
                    <a:cubicBezTo>
                      <a:pt x="72" y="47"/>
                      <a:pt x="72" y="47"/>
                      <a:pt x="72" y="47"/>
                    </a:cubicBezTo>
                    <a:cubicBezTo>
                      <a:pt x="72" y="47"/>
                      <a:pt x="72" y="47"/>
                      <a:pt x="72" y="47"/>
                    </a:cubicBezTo>
                    <a:cubicBezTo>
                      <a:pt x="72" y="47"/>
                      <a:pt x="72" y="47"/>
                      <a:pt x="72" y="47"/>
                    </a:cubicBezTo>
                    <a:cubicBezTo>
                      <a:pt x="72" y="47"/>
                      <a:pt x="72" y="47"/>
                      <a:pt x="72" y="47"/>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2" y="46"/>
                      <a:pt x="72" y="46"/>
                      <a:pt x="72" y="46"/>
                    </a:cubicBezTo>
                    <a:cubicBezTo>
                      <a:pt x="71" y="46"/>
                      <a:pt x="71" y="46"/>
                      <a:pt x="71" y="46"/>
                    </a:cubicBezTo>
                    <a:cubicBezTo>
                      <a:pt x="71" y="46"/>
                      <a:pt x="71" y="46"/>
                      <a:pt x="71" y="46"/>
                    </a:cubicBezTo>
                    <a:cubicBezTo>
                      <a:pt x="71" y="46"/>
                      <a:pt x="71" y="46"/>
                      <a:pt x="71" y="46"/>
                    </a:cubicBezTo>
                    <a:cubicBezTo>
                      <a:pt x="71" y="46"/>
                      <a:pt x="71" y="46"/>
                      <a:pt x="71" y="46"/>
                    </a:cubicBezTo>
                    <a:cubicBezTo>
                      <a:pt x="71" y="46"/>
                      <a:pt x="71" y="46"/>
                      <a:pt x="71" y="46"/>
                    </a:cubicBezTo>
                    <a:cubicBezTo>
                      <a:pt x="71" y="46"/>
                      <a:pt x="71" y="46"/>
                      <a:pt x="71" y="46"/>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0" y="45"/>
                      <a:pt x="70" y="45"/>
                      <a:pt x="70" y="45"/>
                    </a:cubicBezTo>
                    <a:cubicBezTo>
                      <a:pt x="70" y="45"/>
                      <a:pt x="70" y="45"/>
                      <a:pt x="70" y="45"/>
                    </a:cubicBezTo>
                    <a:cubicBezTo>
                      <a:pt x="70" y="45"/>
                      <a:pt x="70" y="45"/>
                      <a:pt x="70" y="45"/>
                    </a:cubicBezTo>
                    <a:cubicBezTo>
                      <a:pt x="70" y="45"/>
                      <a:pt x="70" y="45"/>
                      <a:pt x="70" y="45"/>
                    </a:cubicBezTo>
                    <a:cubicBezTo>
                      <a:pt x="70" y="45"/>
                      <a:pt x="70" y="45"/>
                      <a:pt x="70" y="45"/>
                    </a:cubicBezTo>
                    <a:cubicBezTo>
                      <a:pt x="70" y="45"/>
                      <a:pt x="70" y="45"/>
                      <a:pt x="70" y="45"/>
                    </a:cubicBezTo>
                    <a:cubicBezTo>
                      <a:pt x="70" y="45"/>
                      <a:pt x="70" y="45"/>
                      <a:pt x="70" y="45"/>
                    </a:cubicBezTo>
                    <a:cubicBezTo>
                      <a:pt x="70" y="45"/>
                      <a:pt x="70" y="45"/>
                      <a:pt x="70" y="45"/>
                    </a:cubicBezTo>
                    <a:cubicBezTo>
                      <a:pt x="70" y="44"/>
                      <a:pt x="70" y="44"/>
                      <a:pt x="70" y="44"/>
                    </a:cubicBezTo>
                    <a:cubicBezTo>
                      <a:pt x="70" y="44"/>
                      <a:pt x="70" y="44"/>
                      <a:pt x="70" y="44"/>
                    </a:cubicBezTo>
                    <a:cubicBezTo>
                      <a:pt x="71" y="44"/>
                      <a:pt x="71" y="44"/>
                      <a:pt x="71" y="44"/>
                    </a:cubicBezTo>
                    <a:cubicBezTo>
                      <a:pt x="71" y="43"/>
                      <a:pt x="71" y="43"/>
                      <a:pt x="71" y="43"/>
                    </a:cubicBezTo>
                    <a:cubicBezTo>
                      <a:pt x="71" y="43"/>
                      <a:pt x="71" y="43"/>
                      <a:pt x="71" y="43"/>
                    </a:cubicBezTo>
                    <a:cubicBezTo>
                      <a:pt x="72" y="43"/>
                      <a:pt x="72" y="43"/>
                      <a:pt x="72" y="43"/>
                    </a:cubicBezTo>
                    <a:cubicBezTo>
                      <a:pt x="76" y="43"/>
                      <a:pt x="76" y="43"/>
                      <a:pt x="76" y="43"/>
                    </a:cubicBezTo>
                    <a:cubicBezTo>
                      <a:pt x="76" y="42"/>
                      <a:pt x="76" y="42"/>
                      <a:pt x="76"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7" y="42"/>
                      <a:pt x="77" y="42"/>
                      <a:pt x="77"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2"/>
                      <a:pt x="78" y="42"/>
                      <a:pt x="78" y="42"/>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1"/>
                    </a:cubicBezTo>
                    <a:cubicBezTo>
                      <a:pt x="79" y="41"/>
                      <a:pt x="79" y="41"/>
                      <a:pt x="79" y="41"/>
                    </a:cubicBezTo>
                    <a:cubicBezTo>
                      <a:pt x="79" y="41"/>
                      <a:pt x="79" y="41"/>
                      <a:pt x="79" y="41"/>
                    </a:cubicBezTo>
                    <a:cubicBezTo>
                      <a:pt x="79" y="41"/>
                      <a:pt x="79" y="40"/>
                      <a:pt x="79" y="40"/>
                    </a:cubicBezTo>
                    <a:cubicBezTo>
                      <a:pt x="79" y="40"/>
                      <a:pt x="79" y="40"/>
                      <a:pt x="80" y="40"/>
                    </a:cubicBezTo>
                    <a:cubicBezTo>
                      <a:pt x="80" y="40"/>
                      <a:pt x="79" y="41"/>
                      <a:pt x="79" y="41"/>
                    </a:cubicBezTo>
                    <a:cubicBezTo>
                      <a:pt x="80" y="41"/>
                      <a:pt x="80" y="41"/>
                      <a:pt x="80" y="41"/>
                    </a:cubicBezTo>
                    <a:cubicBezTo>
                      <a:pt x="80" y="41"/>
                      <a:pt x="80" y="41"/>
                      <a:pt x="80" y="41"/>
                    </a:cubicBezTo>
                    <a:cubicBezTo>
                      <a:pt x="80" y="41"/>
                      <a:pt x="80" y="41"/>
                      <a:pt x="80" y="41"/>
                    </a:cubicBezTo>
                    <a:cubicBezTo>
                      <a:pt x="80" y="41"/>
                      <a:pt x="80" y="41"/>
                      <a:pt x="80" y="41"/>
                    </a:cubicBezTo>
                    <a:cubicBezTo>
                      <a:pt x="80" y="42"/>
                      <a:pt x="80" y="42"/>
                      <a:pt x="80" y="42"/>
                    </a:cubicBezTo>
                    <a:cubicBezTo>
                      <a:pt x="80" y="42"/>
                      <a:pt x="80" y="42"/>
                      <a:pt x="80" y="42"/>
                    </a:cubicBezTo>
                    <a:cubicBezTo>
                      <a:pt x="80" y="42"/>
                      <a:pt x="80" y="42"/>
                      <a:pt x="80" y="42"/>
                    </a:cubicBezTo>
                    <a:cubicBezTo>
                      <a:pt x="80" y="42"/>
                      <a:pt x="80" y="42"/>
                      <a:pt x="80" y="42"/>
                    </a:cubicBezTo>
                    <a:cubicBezTo>
                      <a:pt x="80" y="41"/>
                      <a:pt x="81" y="40"/>
                      <a:pt x="81" y="39"/>
                    </a:cubicBezTo>
                    <a:cubicBezTo>
                      <a:pt x="81" y="39"/>
                      <a:pt x="81" y="39"/>
                      <a:pt x="81" y="39"/>
                    </a:cubicBezTo>
                    <a:cubicBezTo>
                      <a:pt x="80" y="39"/>
                      <a:pt x="81" y="39"/>
                      <a:pt x="81" y="38"/>
                    </a:cubicBezTo>
                    <a:cubicBezTo>
                      <a:pt x="81" y="38"/>
                      <a:pt x="81" y="38"/>
                      <a:pt x="81" y="38"/>
                    </a:cubicBezTo>
                    <a:close/>
                    <a:moveTo>
                      <a:pt x="6" y="1"/>
                    </a:moveTo>
                    <a:cubicBezTo>
                      <a:pt x="6" y="1"/>
                      <a:pt x="6" y="1"/>
                      <a:pt x="6" y="1"/>
                    </a:cubicBezTo>
                    <a:cubicBezTo>
                      <a:pt x="6" y="1"/>
                      <a:pt x="6" y="0"/>
                      <a:pt x="6" y="0"/>
                    </a:cubicBezTo>
                    <a:cubicBezTo>
                      <a:pt x="6" y="0"/>
                      <a:pt x="6" y="0"/>
                      <a:pt x="6" y="0"/>
                    </a:cubicBezTo>
                    <a:cubicBezTo>
                      <a:pt x="6" y="0"/>
                      <a:pt x="6" y="1"/>
                      <a:pt x="6" y="1"/>
                    </a:cubicBezTo>
                    <a:cubicBezTo>
                      <a:pt x="6" y="1"/>
                      <a:pt x="6" y="1"/>
                      <a:pt x="6" y="1"/>
                    </a:cubicBezTo>
                    <a:close/>
                    <a:moveTo>
                      <a:pt x="19" y="25"/>
                    </a:moveTo>
                    <a:cubicBezTo>
                      <a:pt x="19" y="25"/>
                      <a:pt x="19" y="25"/>
                      <a:pt x="18" y="25"/>
                    </a:cubicBezTo>
                    <a:cubicBezTo>
                      <a:pt x="19" y="25"/>
                      <a:pt x="19" y="25"/>
                      <a:pt x="19" y="25"/>
                    </a:cubicBezTo>
                    <a:close/>
                    <a:moveTo>
                      <a:pt x="10" y="14"/>
                    </a:moveTo>
                    <a:cubicBezTo>
                      <a:pt x="10" y="14"/>
                      <a:pt x="10" y="14"/>
                      <a:pt x="10" y="14"/>
                    </a:cubicBezTo>
                    <a:cubicBezTo>
                      <a:pt x="10" y="14"/>
                      <a:pt x="10" y="14"/>
                      <a:pt x="10" y="14"/>
                    </a:cubicBezTo>
                    <a:close/>
                    <a:moveTo>
                      <a:pt x="23" y="6"/>
                    </a:moveTo>
                    <a:cubicBezTo>
                      <a:pt x="23" y="6"/>
                      <a:pt x="23" y="6"/>
                      <a:pt x="23" y="6"/>
                    </a:cubicBezTo>
                    <a:cubicBezTo>
                      <a:pt x="23" y="6"/>
                      <a:pt x="23" y="6"/>
                      <a:pt x="23" y="6"/>
                    </a:cubicBezTo>
                    <a:cubicBezTo>
                      <a:pt x="23" y="6"/>
                      <a:pt x="23" y="6"/>
                      <a:pt x="23" y="6"/>
                    </a:cubicBezTo>
                    <a:close/>
                    <a:moveTo>
                      <a:pt x="22" y="4"/>
                    </a:moveTo>
                    <a:cubicBezTo>
                      <a:pt x="22" y="4"/>
                      <a:pt x="22" y="4"/>
                      <a:pt x="22" y="5"/>
                    </a:cubicBezTo>
                    <a:cubicBezTo>
                      <a:pt x="22" y="5"/>
                      <a:pt x="22" y="5"/>
                      <a:pt x="22" y="5"/>
                    </a:cubicBezTo>
                    <a:cubicBezTo>
                      <a:pt x="22" y="5"/>
                      <a:pt x="22" y="4"/>
                      <a:pt x="22" y="4"/>
                    </a:cubicBezTo>
                    <a:close/>
                    <a:moveTo>
                      <a:pt x="22" y="13"/>
                    </a:moveTo>
                    <a:cubicBezTo>
                      <a:pt x="22" y="13"/>
                      <a:pt x="22" y="13"/>
                      <a:pt x="22" y="13"/>
                    </a:cubicBezTo>
                    <a:cubicBezTo>
                      <a:pt x="23" y="13"/>
                      <a:pt x="23" y="13"/>
                      <a:pt x="23" y="13"/>
                    </a:cubicBezTo>
                    <a:cubicBezTo>
                      <a:pt x="22" y="13"/>
                      <a:pt x="22" y="13"/>
                      <a:pt x="22" y="13"/>
                    </a:cubicBezTo>
                    <a:close/>
                    <a:moveTo>
                      <a:pt x="23" y="16"/>
                    </a:moveTo>
                    <a:cubicBezTo>
                      <a:pt x="23" y="16"/>
                      <a:pt x="23" y="15"/>
                      <a:pt x="23" y="15"/>
                    </a:cubicBezTo>
                    <a:cubicBezTo>
                      <a:pt x="23" y="15"/>
                      <a:pt x="23" y="15"/>
                      <a:pt x="23" y="15"/>
                    </a:cubicBezTo>
                    <a:cubicBezTo>
                      <a:pt x="23" y="15"/>
                      <a:pt x="23" y="16"/>
                      <a:pt x="23" y="16"/>
                    </a:cubicBezTo>
                    <a:cubicBezTo>
                      <a:pt x="23" y="16"/>
                      <a:pt x="23" y="16"/>
                      <a:pt x="23" y="16"/>
                    </a:cubicBezTo>
                    <a:close/>
                    <a:moveTo>
                      <a:pt x="24" y="12"/>
                    </a:moveTo>
                    <a:cubicBezTo>
                      <a:pt x="24" y="11"/>
                      <a:pt x="24" y="11"/>
                      <a:pt x="23" y="10"/>
                    </a:cubicBezTo>
                    <a:cubicBezTo>
                      <a:pt x="24" y="10"/>
                      <a:pt x="24" y="13"/>
                      <a:pt x="24" y="13"/>
                    </a:cubicBezTo>
                    <a:cubicBezTo>
                      <a:pt x="24" y="13"/>
                      <a:pt x="23" y="13"/>
                      <a:pt x="23" y="13"/>
                    </a:cubicBezTo>
                    <a:cubicBezTo>
                      <a:pt x="24" y="13"/>
                      <a:pt x="24" y="12"/>
                      <a:pt x="24" y="12"/>
                    </a:cubicBezTo>
                    <a:close/>
                    <a:moveTo>
                      <a:pt x="24" y="17"/>
                    </a:moveTo>
                    <a:cubicBezTo>
                      <a:pt x="24" y="17"/>
                      <a:pt x="24" y="16"/>
                      <a:pt x="24" y="16"/>
                    </a:cubicBezTo>
                    <a:cubicBezTo>
                      <a:pt x="24" y="16"/>
                      <a:pt x="24" y="17"/>
                      <a:pt x="24" y="17"/>
                    </a:cubicBezTo>
                    <a:cubicBezTo>
                      <a:pt x="24" y="17"/>
                      <a:pt x="24" y="17"/>
                      <a:pt x="24" y="17"/>
                    </a:cubicBezTo>
                    <a:close/>
                    <a:moveTo>
                      <a:pt x="25" y="18"/>
                    </a:moveTo>
                    <a:cubicBezTo>
                      <a:pt x="25" y="18"/>
                      <a:pt x="25" y="18"/>
                      <a:pt x="26" y="18"/>
                    </a:cubicBezTo>
                    <a:cubicBezTo>
                      <a:pt x="26" y="18"/>
                      <a:pt x="26" y="18"/>
                      <a:pt x="26" y="19"/>
                    </a:cubicBezTo>
                    <a:cubicBezTo>
                      <a:pt x="25" y="18"/>
                      <a:pt x="26" y="18"/>
                      <a:pt x="25" y="18"/>
                    </a:cubicBezTo>
                    <a:close/>
                    <a:moveTo>
                      <a:pt x="27" y="19"/>
                    </a:moveTo>
                    <a:cubicBezTo>
                      <a:pt x="27" y="19"/>
                      <a:pt x="26" y="19"/>
                      <a:pt x="26" y="19"/>
                    </a:cubicBezTo>
                    <a:cubicBezTo>
                      <a:pt x="26" y="19"/>
                      <a:pt x="26" y="19"/>
                      <a:pt x="26" y="19"/>
                    </a:cubicBezTo>
                    <a:cubicBezTo>
                      <a:pt x="26" y="19"/>
                      <a:pt x="27" y="19"/>
                      <a:pt x="27" y="19"/>
                    </a:cubicBezTo>
                    <a:cubicBezTo>
                      <a:pt x="27" y="19"/>
                      <a:pt x="27" y="20"/>
                      <a:pt x="27" y="20"/>
                    </a:cubicBezTo>
                    <a:cubicBezTo>
                      <a:pt x="27" y="20"/>
                      <a:pt x="27" y="19"/>
                      <a:pt x="27" y="19"/>
                    </a:cubicBezTo>
                    <a:close/>
                    <a:moveTo>
                      <a:pt x="28" y="23"/>
                    </a:moveTo>
                    <a:cubicBezTo>
                      <a:pt x="28" y="22"/>
                      <a:pt x="28" y="22"/>
                      <a:pt x="28" y="22"/>
                    </a:cubicBezTo>
                    <a:cubicBezTo>
                      <a:pt x="28" y="23"/>
                      <a:pt x="28" y="23"/>
                      <a:pt x="28" y="23"/>
                    </a:cubicBezTo>
                    <a:cubicBezTo>
                      <a:pt x="28" y="23"/>
                      <a:pt x="28" y="23"/>
                      <a:pt x="28" y="23"/>
                    </a:cubicBezTo>
                    <a:close/>
                    <a:moveTo>
                      <a:pt x="28" y="23"/>
                    </a:moveTo>
                    <a:cubicBezTo>
                      <a:pt x="28" y="23"/>
                      <a:pt x="28" y="23"/>
                      <a:pt x="29" y="23"/>
                    </a:cubicBezTo>
                    <a:cubicBezTo>
                      <a:pt x="29" y="24"/>
                      <a:pt x="29" y="24"/>
                      <a:pt x="29" y="24"/>
                    </a:cubicBezTo>
                    <a:cubicBezTo>
                      <a:pt x="29" y="24"/>
                      <a:pt x="29" y="23"/>
                      <a:pt x="28" y="23"/>
                    </a:cubicBezTo>
                    <a:close/>
                    <a:moveTo>
                      <a:pt x="29" y="24"/>
                    </a:moveTo>
                    <a:cubicBezTo>
                      <a:pt x="29" y="24"/>
                      <a:pt x="29" y="24"/>
                      <a:pt x="29" y="24"/>
                    </a:cubicBezTo>
                    <a:cubicBezTo>
                      <a:pt x="29" y="24"/>
                      <a:pt x="30" y="24"/>
                      <a:pt x="30" y="24"/>
                    </a:cubicBezTo>
                    <a:cubicBezTo>
                      <a:pt x="30" y="24"/>
                      <a:pt x="30" y="24"/>
                      <a:pt x="30" y="24"/>
                    </a:cubicBezTo>
                    <a:cubicBezTo>
                      <a:pt x="30" y="24"/>
                      <a:pt x="30" y="24"/>
                      <a:pt x="29" y="24"/>
                    </a:cubicBezTo>
                    <a:close/>
                    <a:moveTo>
                      <a:pt x="30" y="24"/>
                    </a:moveTo>
                    <a:cubicBezTo>
                      <a:pt x="30" y="24"/>
                      <a:pt x="30" y="24"/>
                      <a:pt x="30" y="25"/>
                    </a:cubicBezTo>
                    <a:cubicBezTo>
                      <a:pt x="30" y="25"/>
                      <a:pt x="30" y="25"/>
                      <a:pt x="30" y="25"/>
                    </a:cubicBezTo>
                    <a:cubicBezTo>
                      <a:pt x="30" y="25"/>
                      <a:pt x="30" y="24"/>
                      <a:pt x="30" y="24"/>
                    </a:cubicBezTo>
                    <a:close/>
                    <a:moveTo>
                      <a:pt x="31" y="25"/>
                    </a:moveTo>
                    <a:cubicBezTo>
                      <a:pt x="31" y="25"/>
                      <a:pt x="31" y="25"/>
                      <a:pt x="30" y="25"/>
                    </a:cubicBezTo>
                    <a:cubicBezTo>
                      <a:pt x="31" y="25"/>
                      <a:pt x="31" y="26"/>
                      <a:pt x="31" y="26"/>
                    </a:cubicBezTo>
                    <a:cubicBezTo>
                      <a:pt x="31" y="26"/>
                      <a:pt x="31" y="25"/>
                      <a:pt x="31" y="25"/>
                    </a:cubicBezTo>
                    <a:close/>
                    <a:moveTo>
                      <a:pt x="32" y="28"/>
                    </a:moveTo>
                    <a:cubicBezTo>
                      <a:pt x="32" y="28"/>
                      <a:pt x="31" y="27"/>
                      <a:pt x="31" y="27"/>
                    </a:cubicBezTo>
                    <a:cubicBezTo>
                      <a:pt x="31" y="27"/>
                      <a:pt x="31" y="27"/>
                      <a:pt x="31" y="27"/>
                    </a:cubicBezTo>
                    <a:cubicBezTo>
                      <a:pt x="31" y="27"/>
                      <a:pt x="31" y="26"/>
                      <a:pt x="31" y="26"/>
                    </a:cubicBezTo>
                    <a:cubicBezTo>
                      <a:pt x="31" y="27"/>
                      <a:pt x="31" y="27"/>
                      <a:pt x="31" y="27"/>
                    </a:cubicBezTo>
                    <a:cubicBezTo>
                      <a:pt x="31" y="27"/>
                      <a:pt x="31" y="27"/>
                      <a:pt x="32" y="27"/>
                    </a:cubicBezTo>
                    <a:cubicBezTo>
                      <a:pt x="32" y="28"/>
                      <a:pt x="32" y="28"/>
                      <a:pt x="32" y="28"/>
                    </a:cubicBezTo>
                    <a:cubicBezTo>
                      <a:pt x="32" y="28"/>
                      <a:pt x="32" y="28"/>
                      <a:pt x="32" y="28"/>
                    </a:cubicBezTo>
                    <a:cubicBezTo>
                      <a:pt x="32" y="28"/>
                      <a:pt x="32" y="28"/>
                      <a:pt x="32" y="28"/>
                    </a:cubicBezTo>
                    <a:cubicBezTo>
                      <a:pt x="32" y="28"/>
                      <a:pt x="32" y="28"/>
                      <a:pt x="32" y="28"/>
                    </a:cubicBezTo>
                    <a:close/>
                    <a:moveTo>
                      <a:pt x="33" y="34"/>
                    </a:moveTo>
                    <a:cubicBezTo>
                      <a:pt x="33" y="34"/>
                      <a:pt x="33" y="34"/>
                      <a:pt x="33" y="34"/>
                    </a:cubicBezTo>
                    <a:cubicBezTo>
                      <a:pt x="33" y="34"/>
                      <a:pt x="33" y="34"/>
                      <a:pt x="33" y="34"/>
                    </a:cubicBezTo>
                    <a:cubicBezTo>
                      <a:pt x="33" y="34"/>
                      <a:pt x="33" y="34"/>
                      <a:pt x="33" y="34"/>
                    </a:cubicBezTo>
                    <a:close/>
                    <a:moveTo>
                      <a:pt x="33" y="29"/>
                    </a:moveTo>
                    <a:cubicBezTo>
                      <a:pt x="33" y="29"/>
                      <a:pt x="33" y="28"/>
                      <a:pt x="33" y="28"/>
                    </a:cubicBezTo>
                    <a:cubicBezTo>
                      <a:pt x="33" y="28"/>
                      <a:pt x="33" y="29"/>
                      <a:pt x="33" y="29"/>
                    </a:cubicBezTo>
                    <a:close/>
                    <a:moveTo>
                      <a:pt x="34" y="34"/>
                    </a:moveTo>
                    <a:cubicBezTo>
                      <a:pt x="34" y="34"/>
                      <a:pt x="34" y="34"/>
                      <a:pt x="34" y="34"/>
                    </a:cubicBezTo>
                    <a:cubicBezTo>
                      <a:pt x="33" y="34"/>
                      <a:pt x="33" y="34"/>
                      <a:pt x="33" y="34"/>
                    </a:cubicBezTo>
                    <a:cubicBezTo>
                      <a:pt x="34" y="34"/>
                      <a:pt x="34" y="34"/>
                      <a:pt x="34" y="34"/>
                    </a:cubicBezTo>
                    <a:cubicBezTo>
                      <a:pt x="34" y="34"/>
                      <a:pt x="34" y="34"/>
                      <a:pt x="34" y="34"/>
                    </a:cubicBezTo>
                    <a:close/>
                    <a:moveTo>
                      <a:pt x="34" y="30"/>
                    </a:moveTo>
                    <a:cubicBezTo>
                      <a:pt x="34" y="29"/>
                      <a:pt x="34" y="29"/>
                      <a:pt x="34" y="29"/>
                    </a:cubicBezTo>
                    <a:cubicBezTo>
                      <a:pt x="34" y="29"/>
                      <a:pt x="34" y="29"/>
                      <a:pt x="34" y="29"/>
                    </a:cubicBezTo>
                    <a:cubicBezTo>
                      <a:pt x="34" y="29"/>
                      <a:pt x="34" y="30"/>
                      <a:pt x="34" y="30"/>
                    </a:cubicBezTo>
                    <a:cubicBezTo>
                      <a:pt x="34" y="30"/>
                      <a:pt x="34" y="30"/>
                      <a:pt x="34" y="30"/>
                    </a:cubicBezTo>
                    <a:close/>
                    <a:moveTo>
                      <a:pt x="34" y="34"/>
                    </a:moveTo>
                    <a:cubicBezTo>
                      <a:pt x="34" y="34"/>
                      <a:pt x="34" y="34"/>
                      <a:pt x="35" y="34"/>
                    </a:cubicBezTo>
                    <a:cubicBezTo>
                      <a:pt x="35" y="34"/>
                      <a:pt x="35" y="34"/>
                      <a:pt x="35" y="35"/>
                    </a:cubicBezTo>
                    <a:cubicBezTo>
                      <a:pt x="35" y="34"/>
                      <a:pt x="35" y="34"/>
                      <a:pt x="34" y="34"/>
                    </a:cubicBezTo>
                    <a:close/>
                    <a:moveTo>
                      <a:pt x="35" y="30"/>
                    </a:moveTo>
                    <a:cubicBezTo>
                      <a:pt x="35" y="30"/>
                      <a:pt x="35" y="30"/>
                      <a:pt x="35" y="30"/>
                    </a:cubicBezTo>
                    <a:cubicBezTo>
                      <a:pt x="35" y="30"/>
                      <a:pt x="35" y="30"/>
                      <a:pt x="35" y="30"/>
                    </a:cubicBezTo>
                    <a:cubicBezTo>
                      <a:pt x="35" y="30"/>
                      <a:pt x="35" y="30"/>
                      <a:pt x="35" y="30"/>
                    </a:cubicBezTo>
                    <a:close/>
                    <a:moveTo>
                      <a:pt x="36" y="32"/>
                    </a:moveTo>
                    <a:cubicBezTo>
                      <a:pt x="36" y="32"/>
                      <a:pt x="36" y="32"/>
                      <a:pt x="36" y="32"/>
                    </a:cubicBezTo>
                    <a:cubicBezTo>
                      <a:pt x="36" y="32"/>
                      <a:pt x="35" y="31"/>
                      <a:pt x="35" y="31"/>
                    </a:cubicBezTo>
                    <a:cubicBezTo>
                      <a:pt x="35" y="31"/>
                      <a:pt x="36" y="32"/>
                      <a:pt x="36" y="32"/>
                    </a:cubicBezTo>
                    <a:cubicBezTo>
                      <a:pt x="36" y="32"/>
                      <a:pt x="36" y="32"/>
                      <a:pt x="36" y="32"/>
                    </a:cubicBezTo>
                    <a:close/>
                    <a:moveTo>
                      <a:pt x="36" y="33"/>
                    </a:moveTo>
                    <a:cubicBezTo>
                      <a:pt x="36" y="33"/>
                      <a:pt x="36" y="33"/>
                      <a:pt x="36" y="33"/>
                    </a:cubicBezTo>
                    <a:cubicBezTo>
                      <a:pt x="36" y="33"/>
                      <a:pt x="36" y="33"/>
                      <a:pt x="36" y="33"/>
                    </a:cubicBezTo>
                    <a:cubicBezTo>
                      <a:pt x="36" y="33"/>
                      <a:pt x="36" y="33"/>
                      <a:pt x="36"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78" name="Freeform 151"/>
              <p:cNvSpPr>
                <a:spLocks noEditPoints="1"/>
              </p:cNvSpPr>
              <p:nvPr/>
            </p:nvSpPr>
            <p:spPr bwMode="auto">
              <a:xfrm>
                <a:off x="2678" y="1757"/>
                <a:ext cx="654" cy="402"/>
              </a:xfrm>
              <a:custGeom>
                <a:avLst/>
                <a:gdLst>
                  <a:gd name="T0" fmla="*/ 274 w 276"/>
                  <a:gd name="T1" fmla="*/ 104 h 169"/>
                  <a:gd name="T2" fmla="*/ 270 w 276"/>
                  <a:gd name="T3" fmla="*/ 99 h 169"/>
                  <a:gd name="T4" fmla="*/ 267 w 276"/>
                  <a:gd name="T5" fmla="*/ 105 h 169"/>
                  <a:gd name="T6" fmla="*/ 264 w 276"/>
                  <a:gd name="T7" fmla="*/ 107 h 169"/>
                  <a:gd name="T8" fmla="*/ 252 w 276"/>
                  <a:gd name="T9" fmla="*/ 110 h 169"/>
                  <a:gd name="T10" fmla="*/ 234 w 276"/>
                  <a:gd name="T11" fmla="*/ 115 h 169"/>
                  <a:gd name="T12" fmla="*/ 220 w 276"/>
                  <a:gd name="T13" fmla="*/ 109 h 169"/>
                  <a:gd name="T14" fmla="*/ 228 w 276"/>
                  <a:gd name="T15" fmla="*/ 102 h 169"/>
                  <a:gd name="T16" fmla="*/ 211 w 276"/>
                  <a:gd name="T17" fmla="*/ 97 h 169"/>
                  <a:gd name="T18" fmla="*/ 207 w 276"/>
                  <a:gd name="T19" fmla="*/ 96 h 169"/>
                  <a:gd name="T20" fmla="*/ 201 w 276"/>
                  <a:gd name="T21" fmla="*/ 95 h 169"/>
                  <a:gd name="T22" fmla="*/ 124 w 276"/>
                  <a:gd name="T23" fmla="*/ 99 h 169"/>
                  <a:gd name="T24" fmla="*/ 120 w 276"/>
                  <a:gd name="T25" fmla="*/ 121 h 169"/>
                  <a:gd name="T26" fmla="*/ 137 w 276"/>
                  <a:gd name="T27" fmla="*/ 144 h 169"/>
                  <a:gd name="T28" fmla="*/ 148 w 276"/>
                  <a:gd name="T29" fmla="*/ 148 h 169"/>
                  <a:gd name="T30" fmla="*/ 153 w 276"/>
                  <a:gd name="T31" fmla="*/ 149 h 169"/>
                  <a:gd name="T32" fmla="*/ 169 w 276"/>
                  <a:gd name="T33" fmla="*/ 150 h 169"/>
                  <a:gd name="T34" fmla="*/ 172 w 276"/>
                  <a:gd name="T35" fmla="*/ 152 h 169"/>
                  <a:gd name="T36" fmla="*/ 175 w 276"/>
                  <a:gd name="T37" fmla="*/ 156 h 169"/>
                  <a:gd name="T38" fmla="*/ 178 w 276"/>
                  <a:gd name="T39" fmla="*/ 156 h 169"/>
                  <a:gd name="T40" fmla="*/ 183 w 276"/>
                  <a:gd name="T41" fmla="*/ 156 h 169"/>
                  <a:gd name="T42" fmla="*/ 185 w 276"/>
                  <a:gd name="T43" fmla="*/ 159 h 169"/>
                  <a:gd name="T44" fmla="*/ 188 w 276"/>
                  <a:gd name="T45" fmla="*/ 164 h 169"/>
                  <a:gd name="T46" fmla="*/ 191 w 276"/>
                  <a:gd name="T47" fmla="*/ 166 h 169"/>
                  <a:gd name="T48" fmla="*/ 198 w 276"/>
                  <a:gd name="T49" fmla="*/ 158 h 169"/>
                  <a:gd name="T50" fmla="*/ 215 w 276"/>
                  <a:gd name="T51" fmla="*/ 156 h 169"/>
                  <a:gd name="T52" fmla="*/ 233 w 276"/>
                  <a:gd name="T53" fmla="*/ 158 h 169"/>
                  <a:gd name="T54" fmla="*/ 239 w 276"/>
                  <a:gd name="T55" fmla="*/ 148 h 169"/>
                  <a:gd name="T56" fmla="*/ 250 w 276"/>
                  <a:gd name="T57" fmla="*/ 136 h 169"/>
                  <a:gd name="T58" fmla="*/ 252 w 276"/>
                  <a:gd name="T59" fmla="*/ 126 h 169"/>
                  <a:gd name="T60" fmla="*/ 257 w 276"/>
                  <a:gd name="T61" fmla="*/ 121 h 169"/>
                  <a:gd name="T62" fmla="*/ 268 w 276"/>
                  <a:gd name="T63" fmla="*/ 111 h 169"/>
                  <a:gd name="T64" fmla="*/ 41 w 276"/>
                  <a:gd name="T65" fmla="*/ 60 h 169"/>
                  <a:gd name="T66" fmla="*/ 57 w 276"/>
                  <a:gd name="T67" fmla="*/ 50 h 169"/>
                  <a:gd name="T68" fmla="*/ 0 w 276"/>
                  <a:gd name="T69" fmla="*/ 27 h 169"/>
                  <a:gd name="T70" fmla="*/ 7 w 276"/>
                  <a:gd name="T71" fmla="*/ 74 h 169"/>
                  <a:gd name="T72" fmla="*/ 93 w 276"/>
                  <a:gd name="T73" fmla="*/ 66 h 169"/>
                  <a:gd name="T74" fmla="*/ 94 w 276"/>
                  <a:gd name="T75" fmla="*/ 67 h 169"/>
                  <a:gd name="T76" fmla="*/ 90 w 276"/>
                  <a:gd name="T77" fmla="*/ 59 h 169"/>
                  <a:gd name="T78" fmla="*/ 83 w 276"/>
                  <a:gd name="T79" fmla="*/ 56 h 169"/>
                  <a:gd name="T80" fmla="*/ 81 w 276"/>
                  <a:gd name="T81" fmla="*/ 53 h 169"/>
                  <a:gd name="T82" fmla="*/ 77 w 276"/>
                  <a:gd name="T83" fmla="*/ 51 h 169"/>
                  <a:gd name="T84" fmla="*/ 43 w 276"/>
                  <a:gd name="T85" fmla="*/ 3 h 169"/>
                  <a:gd name="T86" fmla="*/ 13 w 276"/>
                  <a:gd name="T87" fmla="*/ 10 h 169"/>
                  <a:gd name="T88" fmla="*/ 18 w 276"/>
                  <a:gd name="T89" fmla="*/ 25 h 169"/>
                  <a:gd name="T90" fmla="*/ 17 w 276"/>
                  <a:gd name="T91" fmla="*/ 32 h 169"/>
                  <a:gd name="T92" fmla="*/ 9 w 276"/>
                  <a:gd name="T93" fmla="*/ 47 h 169"/>
                  <a:gd name="T94" fmla="*/ 17 w 276"/>
                  <a:gd name="T95" fmla="*/ 54 h 169"/>
                  <a:gd name="T96" fmla="*/ 29 w 276"/>
                  <a:gd name="T97" fmla="*/ 62 h 169"/>
                  <a:gd name="T98" fmla="*/ 24 w 276"/>
                  <a:gd name="T99" fmla="*/ 68 h 169"/>
                  <a:gd name="T100" fmla="*/ 42 w 276"/>
                  <a:gd name="T101" fmla="*/ 51 h 169"/>
                  <a:gd name="T102" fmla="*/ 50 w 276"/>
                  <a:gd name="T103" fmla="*/ 52 h 169"/>
                  <a:gd name="T104" fmla="*/ 60 w 276"/>
                  <a:gd name="T105" fmla="*/ 50 h 169"/>
                  <a:gd name="T106" fmla="*/ 104 w 276"/>
                  <a:gd name="T107" fmla="*/ 68 h 169"/>
                  <a:gd name="T108" fmla="*/ 99 w 276"/>
                  <a:gd name="T109" fmla="*/ 65 h 169"/>
                  <a:gd name="T110" fmla="*/ 97 w 276"/>
                  <a:gd name="T111" fmla="*/ 62 h 169"/>
                  <a:gd name="T112" fmla="*/ 95 w 276"/>
                  <a:gd name="T113" fmla="*/ 59 h 169"/>
                  <a:gd name="T114" fmla="*/ 92 w 276"/>
                  <a:gd name="T115" fmla="*/ 56 h 169"/>
                  <a:gd name="T116" fmla="*/ 89 w 276"/>
                  <a:gd name="T117" fmla="*/ 53 h 169"/>
                  <a:gd name="T118" fmla="*/ 88 w 276"/>
                  <a:gd name="T119" fmla="*/ 56 h 169"/>
                  <a:gd name="T120" fmla="*/ 97 w 276"/>
                  <a:gd name="T121" fmla="*/ 64 h 169"/>
                  <a:gd name="T122" fmla="*/ 89 w 276"/>
                  <a:gd name="T123" fmla="*/ 63 h 169"/>
                  <a:gd name="T124" fmla="*/ 93 w 276"/>
                  <a:gd name="T125" fmla="*/ 6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169">
                    <a:moveTo>
                      <a:pt x="276" y="108"/>
                    </a:moveTo>
                    <a:cubicBezTo>
                      <a:pt x="276" y="108"/>
                      <a:pt x="276" y="108"/>
                      <a:pt x="276" y="108"/>
                    </a:cubicBezTo>
                    <a:cubicBezTo>
                      <a:pt x="276" y="108"/>
                      <a:pt x="276" y="108"/>
                      <a:pt x="276" y="108"/>
                    </a:cubicBezTo>
                    <a:cubicBezTo>
                      <a:pt x="276" y="108"/>
                      <a:pt x="276" y="108"/>
                      <a:pt x="276" y="108"/>
                    </a:cubicBezTo>
                    <a:cubicBezTo>
                      <a:pt x="276" y="108"/>
                      <a:pt x="276" y="107"/>
                      <a:pt x="276" y="107"/>
                    </a:cubicBezTo>
                    <a:cubicBezTo>
                      <a:pt x="276" y="107"/>
                      <a:pt x="276" y="107"/>
                      <a:pt x="276" y="107"/>
                    </a:cubicBezTo>
                    <a:cubicBezTo>
                      <a:pt x="276" y="107"/>
                      <a:pt x="276" y="107"/>
                      <a:pt x="276" y="107"/>
                    </a:cubicBezTo>
                    <a:cubicBezTo>
                      <a:pt x="276" y="107"/>
                      <a:pt x="276" y="107"/>
                      <a:pt x="276" y="107"/>
                    </a:cubicBezTo>
                    <a:cubicBezTo>
                      <a:pt x="276" y="107"/>
                      <a:pt x="276" y="107"/>
                      <a:pt x="276" y="107"/>
                    </a:cubicBezTo>
                    <a:cubicBezTo>
                      <a:pt x="276" y="107"/>
                      <a:pt x="276" y="107"/>
                      <a:pt x="276" y="107"/>
                    </a:cubicBezTo>
                    <a:cubicBezTo>
                      <a:pt x="276" y="107"/>
                      <a:pt x="276" y="107"/>
                      <a:pt x="276" y="107"/>
                    </a:cubicBezTo>
                    <a:cubicBezTo>
                      <a:pt x="276" y="107"/>
                      <a:pt x="276" y="107"/>
                      <a:pt x="276" y="107"/>
                    </a:cubicBezTo>
                    <a:cubicBezTo>
                      <a:pt x="276" y="107"/>
                      <a:pt x="276" y="107"/>
                      <a:pt x="276" y="107"/>
                    </a:cubicBezTo>
                    <a:cubicBezTo>
                      <a:pt x="276" y="107"/>
                      <a:pt x="276" y="107"/>
                      <a:pt x="276" y="107"/>
                    </a:cubicBezTo>
                    <a:cubicBezTo>
                      <a:pt x="276" y="107"/>
                      <a:pt x="276" y="107"/>
                      <a:pt x="276" y="107"/>
                    </a:cubicBezTo>
                    <a:cubicBezTo>
                      <a:pt x="276" y="107"/>
                      <a:pt x="276" y="107"/>
                      <a:pt x="276" y="107"/>
                    </a:cubicBezTo>
                    <a:cubicBezTo>
                      <a:pt x="276" y="107"/>
                      <a:pt x="276" y="107"/>
                      <a:pt x="276" y="107"/>
                    </a:cubicBezTo>
                    <a:cubicBezTo>
                      <a:pt x="276" y="107"/>
                      <a:pt x="276" y="107"/>
                      <a:pt x="276" y="107"/>
                    </a:cubicBezTo>
                    <a:cubicBezTo>
                      <a:pt x="276" y="107"/>
                      <a:pt x="276" y="107"/>
                      <a:pt x="276" y="107"/>
                    </a:cubicBezTo>
                    <a:cubicBezTo>
                      <a:pt x="275" y="107"/>
                      <a:pt x="275" y="107"/>
                      <a:pt x="275" y="107"/>
                    </a:cubicBezTo>
                    <a:cubicBezTo>
                      <a:pt x="275" y="107"/>
                      <a:pt x="275" y="107"/>
                      <a:pt x="275" y="107"/>
                    </a:cubicBezTo>
                    <a:cubicBezTo>
                      <a:pt x="275" y="107"/>
                      <a:pt x="275" y="107"/>
                      <a:pt x="275" y="107"/>
                    </a:cubicBezTo>
                    <a:cubicBezTo>
                      <a:pt x="275" y="107"/>
                      <a:pt x="275" y="107"/>
                      <a:pt x="275" y="107"/>
                    </a:cubicBezTo>
                    <a:cubicBezTo>
                      <a:pt x="275" y="107"/>
                      <a:pt x="275" y="107"/>
                      <a:pt x="275" y="107"/>
                    </a:cubicBezTo>
                    <a:cubicBezTo>
                      <a:pt x="275" y="107"/>
                      <a:pt x="275" y="107"/>
                      <a:pt x="275" y="107"/>
                    </a:cubicBezTo>
                    <a:cubicBezTo>
                      <a:pt x="275" y="107"/>
                      <a:pt x="275" y="107"/>
                      <a:pt x="275" y="107"/>
                    </a:cubicBezTo>
                    <a:cubicBezTo>
                      <a:pt x="275" y="106"/>
                      <a:pt x="275" y="106"/>
                      <a:pt x="275" y="106"/>
                    </a:cubicBezTo>
                    <a:cubicBezTo>
                      <a:pt x="275" y="106"/>
                      <a:pt x="275" y="106"/>
                      <a:pt x="275" y="106"/>
                    </a:cubicBezTo>
                    <a:cubicBezTo>
                      <a:pt x="275" y="106"/>
                      <a:pt x="275" y="106"/>
                      <a:pt x="275" y="106"/>
                    </a:cubicBezTo>
                    <a:cubicBezTo>
                      <a:pt x="275" y="106"/>
                      <a:pt x="275" y="106"/>
                      <a:pt x="275" y="106"/>
                    </a:cubicBezTo>
                    <a:cubicBezTo>
                      <a:pt x="275" y="106"/>
                      <a:pt x="275" y="106"/>
                      <a:pt x="275" y="106"/>
                    </a:cubicBezTo>
                    <a:cubicBezTo>
                      <a:pt x="275" y="106"/>
                      <a:pt x="275" y="106"/>
                      <a:pt x="275" y="106"/>
                    </a:cubicBezTo>
                    <a:cubicBezTo>
                      <a:pt x="275" y="106"/>
                      <a:pt x="275" y="106"/>
                      <a:pt x="275" y="106"/>
                    </a:cubicBezTo>
                    <a:cubicBezTo>
                      <a:pt x="275" y="106"/>
                      <a:pt x="275" y="106"/>
                      <a:pt x="275" y="106"/>
                    </a:cubicBezTo>
                    <a:cubicBezTo>
                      <a:pt x="275" y="106"/>
                      <a:pt x="275" y="106"/>
                      <a:pt x="275" y="106"/>
                    </a:cubicBezTo>
                    <a:cubicBezTo>
                      <a:pt x="275" y="106"/>
                      <a:pt x="275" y="106"/>
                      <a:pt x="275" y="106"/>
                    </a:cubicBezTo>
                    <a:cubicBezTo>
                      <a:pt x="275" y="106"/>
                      <a:pt x="275" y="106"/>
                      <a:pt x="275" y="106"/>
                    </a:cubicBezTo>
                    <a:cubicBezTo>
                      <a:pt x="275" y="106"/>
                      <a:pt x="275" y="106"/>
                      <a:pt x="275" y="106"/>
                    </a:cubicBezTo>
                    <a:cubicBezTo>
                      <a:pt x="275" y="106"/>
                      <a:pt x="275" y="106"/>
                      <a:pt x="275" y="106"/>
                    </a:cubicBezTo>
                    <a:cubicBezTo>
                      <a:pt x="275" y="105"/>
                      <a:pt x="275" y="105"/>
                      <a:pt x="275" y="105"/>
                    </a:cubicBezTo>
                    <a:cubicBezTo>
                      <a:pt x="275" y="105"/>
                      <a:pt x="275" y="105"/>
                      <a:pt x="275" y="105"/>
                    </a:cubicBezTo>
                    <a:cubicBezTo>
                      <a:pt x="275" y="105"/>
                      <a:pt x="275" y="105"/>
                      <a:pt x="275" y="105"/>
                    </a:cubicBezTo>
                    <a:cubicBezTo>
                      <a:pt x="275" y="105"/>
                      <a:pt x="275" y="105"/>
                      <a:pt x="275"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5"/>
                      <a:pt x="274" y="105"/>
                      <a:pt x="274" y="105"/>
                    </a:cubicBezTo>
                    <a:cubicBezTo>
                      <a:pt x="274" y="104"/>
                      <a:pt x="274" y="104"/>
                      <a:pt x="274" y="104"/>
                    </a:cubicBezTo>
                    <a:cubicBezTo>
                      <a:pt x="274" y="104"/>
                      <a:pt x="274" y="104"/>
                      <a:pt x="274" y="104"/>
                    </a:cubicBezTo>
                    <a:cubicBezTo>
                      <a:pt x="274" y="104"/>
                      <a:pt x="274" y="104"/>
                      <a:pt x="274" y="104"/>
                    </a:cubicBezTo>
                    <a:cubicBezTo>
                      <a:pt x="274" y="104"/>
                      <a:pt x="274" y="104"/>
                      <a:pt x="274" y="104"/>
                    </a:cubicBezTo>
                    <a:cubicBezTo>
                      <a:pt x="274" y="104"/>
                      <a:pt x="274" y="104"/>
                      <a:pt x="274" y="104"/>
                    </a:cubicBezTo>
                    <a:cubicBezTo>
                      <a:pt x="274" y="104"/>
                      <a:pt x="274" y="104"/>
                      <a:pt x="274" y="104"/>
                    </a:cubicBezTo>
                    <a:cubicBezTo>
                      <a:pt x="274" y="104"/>
                      <a:pt x="274" y="104"/>
                      <a:pt x="274" y="104"/>
                    </a:cubicBezTo>
                    <a:cubicBezTo>
                      <a:pt x="274" y="100"/>
                      <a:pt x="274" y="100"/>
                      <a:pt x="274" y="100"/>
                    </a:cubicBezTo>
                    <a:cubicBezTo>
                      <a:pt x="274" y="100"/>
                      <a:pt x="274" y="100"/>
                      <a:pt x="274" y="100"/>
                    </a:cubicBezTo>
                    <a:cubicBezTo>
                      <a:pt x="274" y="100"/>
                      <a:pt x="274" y="100"/>
                      <a:pt x="274" y="100"/>
                    </a:cubicBezTo>
                    <a:cubicBezTo>
                      <a:pt x="274" y="100"/>
                      <a:pt x="274" y="100"/>
                      <a:pt x="274" y="100"/>
                    </a:cubicBezTo>
                    <a:cubicBezTo>
                      <a:pt x="274" y="100"/>
                      <a:pt x="274" y="100"/>
                      <a:pt x="274" y="100"/>
                    </a:cubicBezTo>
                    <a:cubicBezTo>
                      <a:pt x="274" y="100"/>
                      <a:pt x="274" y="100"/>
                      <a:pt x="274" y="100"/>
                    </a:cubicBezTo>
                    <a:cubicBezTo>
                      <a:pt x="274" y="100"/>
                      <a:pt x="274" y="100"/>
                      <a:pt x="274" y="100"/>
                    </a:cubicBezTo>
                    <a:cubicBezTo>
                      <a:pt x="273" y="100"/>
                      <a:pt x="273" y="100"/>
                      <a:pt x="273" y="100"/>
                    </a:cubicBezTo>
                    <a:cubicBezTo>
                      <a:pt x="273" y="100"/>
                      <a:pt x="273" y="100"/>
                      <a:pt x="273" y="100"/>
                    </a:cubicBezTo>
                    <a:cubicBezTo>
                      <a:pt x="273" y="100"/>
                      <a:pt x="273" y="100"/>
                      <a:pt x="273" y="100"/>
                    </a:cubicBezTo>
                    <a:cubicBezTo>
                      <a:pt x="273" y="100"/>
                      <a:pt x="273" y="100"/>
                      <a:pt x="273" y="100"/>
                    </a:cubicBezTo>
                    <a:cubicBezTo>
                      <a:pt x="273" y="100"/>
                      <a:pt x="273" y="100"/>
                      <a:pt x="273" y="100"/>
                    </a:cubicBezTo>
                    <a:cubicBezTo>
                      <a:pt x="273" y="100"/>
                      <a:pt x="273" y="100"/>
                      <a:pt x="273" y="100"/>
                    </a:cubicBezTo>
                    <a:cubicBezTo>
                      <a:pt x="273" y="100"/>
                      <a:pt x="273" y="100"/>
                      <a:pt x="273" y="100"/>
                    </a:cubicBezTo>
                    <a:cubicBezTo>
                      <a:pt x="273" y="100"/>
                      <a:pt x="273" y="100"/>
                      <a:pt x="273" y="100"/>
                    </a:cubicBezTo>
                    <a:cubicBezTo>
                      <a:pt x="273" y="100"/>
                      <a:pt x="273" y="100"/>
                      <a:pt x="273" y="100"/>
                    </a:cubicBezTo>
                    <a:cubicBezTo>
                      <a:pt x="273" y="100"/>
                      <a:pt x="273" y="100"/>
                      <a:pt x="273" y="100"/>
                    </a:cubicBezTo>
                    <a:cubicBezTo>
                      <a:pt x="273" y="100"/>
                      <a:pt x="273" y="100"/>
                      <a:pt x="273" y="100"/>
                    </a:cubicBezTo>
                    <a:cubicBezTo>
                      <a:pt x="273" y="99"/>
                      <a:pt x="273" y="99"/>
                      <a:pt x="273" y="99"/>
                    </a:cubicBezTo>
                    <a:cubicBezTo>
                      <a:pt x="273" y="99"/>
                      <a:pt x="273" y="99"/>
                      <a:pt x="273" y="99"/>
                    </a:cubicBezTo>
                    <a:cubicBezTo>
                      <a:pt x="273" y="99"/>
                      <a:pt x="273" y="99"/>
                      <a:pt x="273" y="99"/>
                    </a:cubicBezTo>
                    <a:cubicBezTo>
                      <a:pt x="273" y="99"/>
                      <a:pt x="273" y="99"/>
                      <a:pt x="273" y="99"/>
                    </a:cubicBezTo>
                    <a:cubicBezTo>
                      <a:pt x="273" y="99"/>
                      <a:pt x="273" y="99"/>
                      <a:pt x="273" y="99"/>
                    </a:cubicBezTo>
                    <a:cubicBezTo>
                      <a:pt x="273" y="99"/>
                      <a:pt x="273" y="99"/>
                      <a:pt x="273" y="99"/>
                    </a:cubicBezTo>
                    <a:cubicBezTo>
                      <a:pt x="273" y="99"/>
                      <a:pt x="273" y="99"/>
                      <a:pt x="273" y="99"/>
                    </a:cubicBezTo>
                    <a:cubicBezTo>
                      <a:pt x="273" y="99"/>
                      <a:pt x="273" y="99"/>
                      <a:pt x="273" y="99"/>
                    </a:cubicBezTo>
                    <a:cubicBezTo>
                      <a:pt x="273" y="99"/>
                      <a:pt x="273" y="99"/>
                      <a:pt x="273" y="99"/>
                    </a:cubicBezTo>
                    <a:cubicBezTo>
                      <a:pt x="273" y="99"/>
                      <a:pt x="273" y="99"/>
                      <a:pt x="273" y="99"/>
                    </a:cubicBezTo>
                    <a:cubicBezTo>
                      <a:pt x="273" y="99"/>
                      <a:pt x="273" y="99"/>
                      <a:pt x="273" y="99"/>
                    </a:cubicBezTo>
                    <a:cubicBezTo>
                      <a:pt x="273" y="99"/>
                      <a:pt x="273" y="99"/>
                      <a:pt x="273" y="99"/>
                    </a:cubicBezTo>
                    <a:cubicBezTo>
                      <a:pt x="272" y="99"/>
                      <a:pt x="272" y="99"/>
                      <a:pt x="272" y="99"/>
                    </a:cubicBezTo>
                    <a:cubicBezTo>
                      <a:pt x="272" y="99"/>
                      <a:pt x="272" y="99"/>
                      <a:pt x="272" y="99"/>
                    </a:cubicBezTo>
                    <a:cubicBezTo>
                      <a:pt x="272" y="99"/>
                      <a:pt x="272" y="99"/>
                      <a:pt x="272" y="99"/>
                    </a:cubicBezTo>
                    <a:cubicBezTo>
                      <a:pt x="272" y="99"/>
                      <a:pt x="272" y="99"/>
                      <a:pt x="272" y="99"/>
                    </a:cubicBezTo>
                    <a:cubicBezTo>
                      <a:pt x="272" y="99"/>
                      <a:pt x="272" y="99"/>
                      <a:pt x="272" y="99"/>
                    </a:cubicBezTo>
                    <a:cubicBezTo>
                      <a:pt x="272" y="100"/>
                      <a:pt x="272" y="100"/>
                      <a:pt x="272" y="100"/>
                    </a:cubicBezTo>
                    <a:cubicBezTo>
                      <a:pt x="272" y="100"/>
                      <a:pt x="272" y="100"/>
                      <a:pt x="272" y="100"/>
                    </a:cubicBezTo>
                    <a:cubicBezTo>
                      <a:pt x="272" y="100"/>
                      <a:pt x="272" y="100"/>
                      <a:pt x="272" y="100"/>
                    </a:cubicBezTo>
                    <a:cubicBezTo>
                      <a:pt x="272" y="100"/>
                      <a:pt x="272" y="100"/>
                      <a:pt x="272" y="100"/>
                    </a:cubicBezTo>
                    <a:cubicBezTo>
                      <a:pt x="271" y="100"/>
                      <a:pt x="271" y="100"/>
                      <a:pt x="271" y="100"/>
                    </a:cubicBezTo>
                    <a:cubicBezTo>
                      <a:pt x="271" y="100"/>
                      <a:pt x="271" y="100"/>
                      <a:pt x="271" y="100"/>
                    </a:cubicBezTo>
                    <a:cubicBezTo>
                      <a:pt x="271" y="100"/>
                      <a:pt x="271" y="100"/>
                      <a:pt x="271" y="100"/>
                    </a:cubicBezTo>
                    <a:cubicBezTo>
                      <a:pt x="271" y="100"/>
                      <a:pt x="271" y="100"/>
                      <a:pt x="271" y="100"/>
                    </a:cubicBezTo>
                    <a:cubicBezTo>
                      <a:pt x="271" y="100"/>
                      <a:pt x="271" y="100"/>
                      <a:pt x="271" y="100"/>
                    </a:cubicBezTo>
                    <a:cubicBezTo>
                      <a:pt x="271" y="100"/>
                      <a:pt x="271" y="100"/>
                      <a:pt x="271" y="100"/>
                    </a:cubicBezTo>
                    <a:cubicBezTo>
                      <a:pt x="271" y="100"/>
                      <a:pt x="271" y="100"/>
                      <a:pt x="271" y="100"/>
                    </a:cubicBezTo>
                    <a:cubicBezTo>
                      <a:pt x="271" y="100"/>
                      <a:pt x="271" y="100"/>
                      <a:pt x="271" y="100"/>
                    </a:cubicBezTo>
                    <a:cubicBezTo>
                      <a:pt x="271" y="100"/>
                      <a:pt x="271" y="100"/>
                      <a:pt x="271" y="100"/>
                    </a:cubicBezTo>
                    <a:cubicBezTo>
                      <a:pt x="271" y="100"/>
                      <a:pt x="271" y="100"/>
                      <a:pt x="271" y="100"/>
                    </a:cubicBezTo>
                    <a:cubicBezTo>
                      <a:pt x="271" y="100"/>
                      <a:pt x="271" y="100"/>
                      <a:pt x="271" y="100"/>
                    </a:cubicBezTo>
                    <a:cubicBezTo>
                      <a:pt x="271" y="100"/>
                      <a:pt x="271" y="100"/>
                      <a:pt x="271" y="100"/>
                    </a:cubicBezTo>
                    <a:cubicBezTo>
                      <a:pt x="271" y="100"/>
                      <a:pt x="271" y="100"/>
                      <a:pt x="271" y="100"/>
                    </a:cubicBezTo>
                    <a:cubicBezTo>
                      <a:pt x="271" y="100"/>
                      <a:pt x="271" y="100"/>
                      <a:pt x="271" y="100"/>
                    </a:cubicBezTo>
                    <a:cubicBezTo>
                      <a:pt x="270" y="99"/>
                      <a:pt x="270" y="99"/>
                      <a:pt x="270" y="99"/>
                    </a:cubicBezTo>
                    <a:cubicBezTo>
                      <a:pt x="270" y="99"/>
                      <a:pt x="270" y="99"/>
                      <a:pt x="270" y="99"/>
                    </a:cubicBezTo>
                    <a:cubicBezTo>
                      <a:pt x="270" y="99"/>
                      <a:pt x="270" y="99"/>
                      <a:pt x="270" y="99"/>
                    </a:cubicBezTo>
                    <a:cubicBezTo>
                      <a:pt x="270" y="99"/>
                      <a:pt x="270" y="99"/>
                      <a:pt x="270" y="99"/>
                    </a:cubicBezTo>
                    <a:cubicBezTo>
                      <a:pt x="270" y="99"/>
                      <a:pt x="270" y="99"/>
                      <a:pt x="270" y="99"/>
                    </a:cubicBezTo>
                    <a:cubicBezTo>
                      <a:pt x="270" y="99"/>
                      <a:pt x="270" y="99"/>
                      <a:pt x="270" y="99"/>
                    </a:cubicBezTo>
                    <a:cubicBezTo>
                      <a:pt x="270" y="99"/>
                      <a:pt x="270" y="99"/>
                      <a:pt x="270" y="99"/>
                    </a:cubicBezTo>
                    <a:cubicBezTo>
                      <a:pt x="270" y="99"/>
                      <a:pt x="270" y="99"/>
                      <a:pt x="270" y="99"/>
                    </a:cubicBezTo>
                    <a:cubicBezTo>
                      <a:pt x="270" y="99"/>
                      <a:pt x="270" y="99"/>
                      <a:pt x="270" y="99"/>
                    </a:cubicBezTo>
                    <a:cubicBezTo>
                      <a:pt x="270" y="99"/>
                      <a:pt x="270" y="99"/>
                      <a:pt x="270" y="99"/>
                    </a:cubicBezTo>
                    <a:cubicBezTo>
                      <a:pt x="270" y="99"/>
                      <a:pt x="270" y="99"/>
                      <a:pt x="270" y="99"/>
                    </a:cubicBezTo>
                    <a:cubicBezTo>
                      <a:pt x="270" y="99"/>
                      <a:pt x="270" y="99"/>
                      <a:pt x="270" y="99"/>
                    </a:cubicBezTo>
                    <a:cubicBezTo>
                      <a:pt x="270" y="99"/>
                      <a:pt x="270" y="99"/>
                      <a:pt x="270" y="99"/>
                    </a:cubicBezTo>
                    <a:cubicBezTo>
                      <a:pt x="270" y="99"/>
                      <a:pt x="270" y="99"/>
                      <a:pt x="270" y="99"/>
                    </a:cubicBezTo>
                    <a:cubicBezTo>
                      <a:pt x="270" y="100"/>
                      <a:pt x="270" y="100"/>
                      <a:pt x="270" y="100"/>
                    </a:cubicBezTo>
                    <a:cubicBezTo>
                      <a:pt x="270" y="100"/>
                      <a:pt x="270" y="100"/>
                      <a:pt x="270" y="100"/>
                    </a:cubicBezTo>
                    <a:cubicBezTo>
                      <a:pt x="269" y="100"/>
                      <a:pt x="269" y="100"/>
                      <a:pt x="269" y="100"/>
                    </a:cubicBezTo>
                    <a:cubicBezTo>
                      <a:pt x="269" y="100"/>
                      <a:pt x="269" y="100"/>
                      <a:pt x="269" y="100"/>
                    </a:cubicBezTo>
                    <a:cubicBezTo>
                      <a:pt x="269" y="100"/>
                      <a:pt x="269" y="100"/>
                      <a:pt x="269" y="100"/>
                    </a:cubicBezTo>
                    <a:cubicBezTo>
                      <a:pt x="269" y="100"/>
                      <a:pt x="269" y="100"/>
                      <a:pt x="269" y="100"/>
                    </a:cubicBezTo>
                    <a:cubicBezTo>
                      <a:pt x="269" y="100"/>
                      <a:pt x="269" y="100"/>
                      <a:pt x="269" y="100"/>
                    </a:cubicBezTo>
                    <a:cubicBezTo>
                      <a:pt x="269" y="101"/>
                      <a:pt x="269" y="101"/>
                      <a:pt x="269" y="101"/>
                    </a:cubicBezTo>
                    <a:cubicBezTo>
                      <a:pt x="269" y="101"/>
                      <a:pt x="269" y="101"/>
                      <a:pt x="269" y="101"/>
                    </a:cubicBezTo>
                    <a:cubicBezTo>
                      <a:pt x="268" y="101"/>
                      <a:pt x="268" y="101"/>
                      <a:pt x="268" y="101"/>
                    </a:cubicBezTo>
                    <a:cubicBezTo>
                      <a:pt x="268" y="101"/>
                      <a:pt x="268" y="101"/>
                      <a:pt x="268" y="101"/>
                    </a:cubicBezTo>
                    <a:cubicBezTo>
                      <a:pt x="268" y="101"/>
                      <a:pt x="268" y="101"/>
                      <a:pt x="268" y="101"/>
                    </a:cubicBezTo>
                    <a:cubicBezTo>
                      <a:pt x="268" y="101"/>
                      <a:pt x="268" y="101"/>
                      <a:pt x="268" y="101"/>
                    </a:cubicBezTo>
                    <a:cubicBezTo>
                      <a:pt x="268" y="102"/>
                      <a:pt x="268" y="102"/>
                      <a:pt x="268" y="102"/>
                    </a:cubicBezTo>
                    <a:cubicBezTo>
                      <a:pt x="268" y="102"/>
                      <a:pt x="268" y="102"/>
                      <a:pt x="268" y="102"/>
                    </a:cubicBezTo>
                    <a:cubicBezTo>
                      <a:pt x="268" y="102"/>
                      <a:pt x="268" y="102"/>
                      <a:pt x="268" y="102"/>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8" y="103"/>
                      <a:pt x="268" y="103"/>
                      <a:pt x="268" y="103"/>
                    </a:cubicBezTo>
                    <a:cubicBezTo>
                      <a:pt x="267" y="103"/>
                      <a:pt x="267" y="103"/>
                      <a:pt x="267" y="103"/>
                    </a:cubicBezTo>
                    <a:cubicBezTo>
                      <a:pt x="267" y="103"/>
                      <a:pt x="267" y="103"/>
                      <a:pt x="267" y="103"/>
                    </a:cubicBezTo>
                    <a:cubicBezTo>
                      <a:pt x="267" y="103"/>
                      <a:pt x="267" y="103"/>
                      <a:pt x="267" y="103"/>
                    </a:cubicBezTo>
                    <a:cubicBezTo>
                      <a:pt x="267" y="103"/>
                      <a:pt x="267" y="103"/>
                      <a:pt x="267" y="103"/>
                    </a:cubicBezTo>
                    <a:cubicBezTo>
                      <a:pt x="267" y="103"/>
                      <a:pt x="267" y="103"/>
                      <a:pt x="267" y="103"/>
                    </a:cubicBezTo>
                    <a:cubicBezTo>
                      <a:pt x="267" y="103"/>
                      <a:pt x="268" y="103"/>
                      <a:pt x="268" y="103"/>
                    </a:cubicBezTo>
                    <a:cubicBezTo>
                      <a:pt x="268" y="103"/>
                      <a:pt x="268" y="103"/>
                      <a:pt x="267" y="103"/>
                    </a:cubicBezTo>
                    <a:cubicBezTo>
                      <a:pt x="267" y="103"/>
                      <a:pt x="267" y="103"/>
                      <a:pt x="267" y="103"/>
                    </a:cubicBezTo>
                    <a:cubicBezTo>
                      <a:pt x="267" y="103"/>
                      <a:pt x="267" y="103"/>
                      <a:pt x="267" y="103"/>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4"/>
                      <a:pt x="267" y="104"/>
                      <a:pt x="267" y="104"/>
                    </a:cubicBezTo>
                    <a:cubicBezTo>
                      <a:pt x="267" y="105"/>
                      <a:pt x="267" y="105"/>
                      <a:pt x="267" y="105"/>
                    </a:cubicBezTo>
                    <a:cubicBezTo>
                      <a:pt x="267" y="105"/>
                      <a:pt x="267" y="105"/>
                      <a:pt x="267" y="105"/>
                    </a:cubicBezTo>
                    <a:cubicBezTo>
                      <a:pt x="267" y="105"/>
                      <a:pt x="267" y="105"/>
                      <a:pt x="267" y="105"/>
                    </a:cubicBezTo>
                    <a:cubicBezTo>
                      <a:pt x="267" y="105"/>
                      <a:pt x="267" y="105"/>
                      <a:pt x="267" y="105"/>
                    </a:cubicBezTo>
                    <a:cubicBezTo>
                      <a:pt x="267" y="105"/>
                      <a:pt x="267" y="105"/>
                      <a:pt x="267" y="105"/>
                    </a:cubicBezTo>
                    <a:cubicBezTo>
                      <a:pt x="267" y="105"/>
                      <a:pt x="267" y="105"/>
                      <a:pt x="267" y="105"/>
                    </a:cubicBezTo>
                    <a:cubicBezTo>
                      <a:pt x="267" y="105"/>
                      <a:pt x="267" y="105"/>
                      <a:pt x="267" y="105"/>
                    </a:cubicBezTo>
                    <a:cubicBezTo>
                      <a:pt x="267" y="105"/>
                      <a:pt x="267" y="105"/>
                      <a:pt x="267" y="105"/>
                    </a:cubicBezTo>
                    <a:cubicBezTo>
                      <a:pt x="267" y="105"/>
                      <a:pt x="267" y="105"/>
                      <a:pt x="267" y="105"/>
                    </a:cubicBezTo>
                    <a:cubicBezTo>
                      <a:pt x="267" y="105"/>
                      <a:pt x="267" y="105"/>
                      <a:pt x="267" y="105"/>
                    </a:cubicBezTo>
                    <a:cubicBezTo>
                      <a:pt x="267" y="105"/>
                      <a:pt x="267" y="105"/>
                      <a:pt x="267" y="105"/>
                    </a:cubicBezTo>
                    <a:cubicBezTo>
                      <a:pt x="266" y="105"/>
                      <a:pt x="266" y="105"/>
                      <a:pt x="266" y="105"/>
                    </a:cubicBezTo>
                    <a:cubicBezTo>
                      <a:pt x="266" y="105"/>
                      <a:pt x="266" y="105"/>
                      <a:pt x="266" y="105"/>
                    </a:cubicBezTo>
                    <a:cubicBezTo>
                      <a:pt x="266" y="105"/>
                      <a:pt x="266" y="105"/>
                      <a:pt x="266" y="105"/>
                    </a:cubicBezTo>
                    <a:cubicBezTo>
                      <a:pt x="266" y="105"/>
                      <a:pt x="266" y="105"/>
                      <a:pt x="266" y="105"/>
                    </a:cubicBezTo>
                    <a:cubicBezTo>
                      <a:pt x="266" y="105"/>
                      <a:pt x="266" y="105"/>
                      <a:pt x="266" y="105"/>
                    </a:cubicBezTo>
                    <a:cubicBezTo>
                      <a:pt x="266" y="105"/>
                      <a:pt x="266" y="105"/>
                      <a:pt x="266" y="105"/>
                    </a:cubicBezTo>
                    <a:cubicBezTo>
                      <a:pt x="266" y="105"/>
                      <a:pt x="266" y="105"/>
                      <a:pt x="266" y="105"/>
                    </a:cubicBezTo>
                    <a:cubicBezTo>
                      <a:pt x="266" y="105"/>
                      <a:pt x="266" y="105"/>
                      <a:pt x="266" y="105"/>
                    </a:cubicBezTo>
                    <a:cubicBezTo>
                      <a:pt x="266" y="105"/>
                      <a:pt x="266" y="105"/>
                      <a:pt x="266" y="105"/>
                    </a:cubicBezTo>
                    <a:cubicBezTo>
                      <a:pt x="266" y="105"/>
                      <a:pt x="266" y="105"/>
                      <a:pt x="266" y="105"/>
                    </a:cubicBezTo>
                    <a:cubicBezTo>
                      <a:pt x="266" y="105"/>
                      <a:pt x="266" y="105"/>
                      <a:pt x="266" y="105"/>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6" y="106"/>
                      <a:pt x="266" y="106"/>
                      <a:pt x="266"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5" y="106"/>
                      <a:pt x="265" y="106"/>
                      <a:pt x="265" y="106"/>
                    </a:cubicBezTo>
                    <a:cubicBezTo>
                      <a:pt x="264" y="106"/>
                      <a:pt x="264" y="106"/>
                      <a:pt x="264" y="106"/>
                    </a:cubicBezTo>
                    <a:cubicBezTo>
                      <a:pt x="264" y="106"/>
                      <a:pt x="264" y="106"/>
                      <a:pt x="264" y="106"/>
                    </a:cubicBezTo>
                    <a:cubicBezTo>
                      <a:pt x="264" y="106"/>
                      <a:pt x="264" y="106"/>
                      <a:pt x="264" y="106"/>
                    </a:cubicBezTo>
                    <a:cubicBezTo>
                      <a:pt x="264" y="106"/>
                      <a:pt x="264" y="106"/>
                      <a:pt x="264" y="106"/>
                    </a:cubicBezTo>
                    <a:cubicBezTo>
                      <a:pt x="264" y="106"/>
                      <a:pt x="264" y="106"/>
                      <a:pt x="264" y="106"/>
                    </a:cubicBezTo>
                    <a:cubicBezTo>
                      <a:pt x="264" y="106"/>
                      <a:pt x="264" y="106"/>
                      <a:pt x="264" y="106"/>
                    </a:cubicBezTo>
                    <a:cubicBezTo>
                      <a:pt x="264" y="107"/>
                      <a:pt x="264" y="107"/>
                      <a:pt x="264" y="107"/>
                    </a:cubicBezTo>
                    <a:cubicBezTo>
                      <a:pt x="264" y="107"/>
                      <a:pt x="264" y="107"/>
                      <a:pt x="264" y="107"/>
                    </a:cubicBezTo>
                    <a:cubicBezTo>
                      <a:pt x="264" y="107"/>
                      <a:pt x="264" y="107"/>
                      <a:pt x="264" y="107"/>
                    </a:cubicBezTo>
                    <a:cubicBezTo>
                      <a:pt x="264" y="107"/>
                      <a:pt x="264" y="107"/>
                      <a:pt x="264" y="107"/>
                    </a:cubicBezTo>
                    <a:cubicBezTo>
                      <a:pt x="264" y="107"/>
                      <a:pt x="264" y="107"/>
                      <a:pt x="264" y="107"/>
                    </a:cubicBezTo>
                    <a:cubicBezTo>
                      <a:pt x="264" y="107"/>
                      <a:pt x="264" y="107"/>
                      <a:pt x="264" y="107"/>
                    </a:cubicBezTo>
                    <a:cubicBezTo>
                      <a:pt x="264" y="107"/>
                      <a:pt x="264" y="107"/>
                      <a:pt x="264" y="107"/>
                    </a:cubicBezTo>
                    <a:cubicBezTo>
                      <a:pt x="264" y="107"/>
                      <a:pt x="264" y="107"/>
                      <a:pt x="264" y="107"/>
                    </a:cubicBezTo>
                    <a:cubicBezTo>
                      <a:pt x="264" y="107"/>
                      <a:pt x="264" y="107"/>
                      <a:pt x="264" y="107"/>
                    </a:cubicBezTo>
                    <a:cubicBezTo>
                      <a:pt x="264" y="107"/>
                      <a:pt x="264" y="107"/>
                      <a:pt x="264" y="107"/>
                    </a:cubicBezTo>
                    <a:cubicBezTo>
                      <a:pt x="263" y="107"/>
                      <a:pt x="263" y="107"/>
                      <a:pt x="263" y="107"/>
                    </a:cubicBezTo>
                    <a:cubicBezTo>
                      <a:pt x="263" y="107"/>
                      <a:pt x="263" y="107"/>
                      <a:pt x="263" y="107"/>
                    </a:cubicBezTo>
                    <a:cubicBezTo>
                      <a:pt x="263" y="107"/>
                      <a:pt x="263" y="107"/>
                      <a:pt x="263" y="107"/>
                    </a:cubicBezTo>
                    <a:cubicBezTo>
                      <a:pt x="261" y="107"/>
                      <a:pt x="261" y="107"/>
                      <a:pt x="261" y="107"/>
                    </a:cubicBezTo>
                    <a:cubicBezTo>
                      <a:pt x="261" y="107"/>
                      <a:pt x="261" y="107"/>
                      <a:pt x="261" y="107"/>
                    </a:cubicBezTo>
                    <a:cubicBezTo>
                      <a:pt x="261" y="107"/>
                      <a:pt x="261" y="107"/>
                      <a:pt x="261" y="107"/>
                    </a:cubicBezTo>
                    <a:cubicBezTo>
                      <a:pt x="259" y="107"/>
                      <a:pt x="259" y="107"/>
                      <a:pt x="259" y="107"/>
                    </a:cubicBezTo>
                    <a:cubicBezTo>
                      <a:pt x="259" y="107"/>
                      <a:pt x="259" y="107"/>
                      <a:pt x="259" y="107"/>
                    </a:cubicBezTo>
                    <a:cubicBezTo>
                      <a:pt x="259" y="107"/>
                      <a:pt x="259" y="107"/>
                      <a:pt x="259" y="107"/>
                    </a:cubicBezTo>
                    <a:cubicBezTo>
                      <a:pt x="255" y="107"/>
                      <a:pt x="255" y="107"/>
                      <a:pt x="255" y="107"/>
                    </a:cubicBezTo>
                    <a:cubicBezTo>
                      <a:pt x="255" y="107"/>
                      <a:pt x="255" y="107"/>
                      <a:pt x="255" y="107"/>
                    </a:cubicBezTo>
                    <a:cubicBezTo>
                      <a:pt x="255" y="107"/>
                      <a:pt x="255" y="107"/>
                      <a:pt x="255" y="107"/>
                    </a:cubicBezTo>
                    <a:cubicBezTo>
                      <a:pt x="255" y="107"/>
                      <a:pt x="255" y="107"/>
                      <a:pt x="255" y="107"/>
                    </a:cubicBezTo>
                    <a:cubicBezTo>
                      <a:pt x="255" y="107"/>
                      <a:pt x="255" y="107"/>
                      <a:pt x="255" y="107"/>
                    </a:cubicBezTo>
                    <a:cubicBezTo>
                      <a:pt x="255" y="107"/>
                      <a:pt x="255" y="107"/>
                      <a:pt x="255" y="107"/>
                    </a:cubicBezTo>
                    <a:cubicBezTo>
                      <a:pt x="254" y="107"/>
                      <a:pt x="254" y="107"/>
                      <a:pt x="254" y="107"/>
                    </a:cubicBezTo>
                    <a:cubicBezTo>
                      <a:pt x="254" y="107"/>
                      <a:pt x="254" y="107"/>
                      <a:pt x="254" y="107"/>
                    </a:cubicBezTo>
                    <a:cubicBezTo>
                      <a:pt x="254" y="107"/>
                      <a:pt x="254" y="107"/>
                      <a:pt x="254" y="107"/>
                    </a:cubicBezTo>
                    <a:cubicBezTo>
                      <a:pt x="254" y="107"/>
                      <a:pt x="254" y="107"/>
                      <a:pt x="254" y="107"/>
                    </a:cubicBezTo>
                    <a:cubicBezTo>
                      <a:pt x="254" y="108"/>
                      <a:pt x="254" y="108"/>
                      <a:pt x="254" y="108"/>
                    </a:cubicBezTo>
                    <a:cubicBezTo>
                      <a:pt x="254" y="108"/>
                      <a:pt x="254" y="108"/>
                      <a:pt x="254" y="108"/>
                    </a:cubicBezTo>
                    <a:cubicBezTo>
                      <a:pt x="254" y="108"/>
                      <a:pt x="254" y="108"/>
                      <a:pt x="254" y="108"/>
                    </a:cubicBezTo>
                    <a:cubicBezTo>
                      <a:pt x="254" y="108"/>
                      <a:pt x="254" y="108"/>
                      <a:pt x="254" y="108"/>
                    </a:cubicBezTo>
                    <a:cubicBezTo>
                      <a:pt x="254" y="108"/>
                      <a:pt x="254" y="108"/>
                      <a:pt x="254" y="108"/>
                    </a:cubicBezTo>
                    <a:cubicBezTo>
                      <a:pt x="254" y="108"/>
                      <a:pt x="254" y="108"/>
                      <a:pt x="254" y="108"/>
                    </a:cubicBezTo>
                    <a:cubicBezTo>
                      <a:pt x="254" y="108"/>
                      <a:pt x="254" y="108"/>
                      <a:pt x="254" y="108"/>
                    </a:cubicBezTo>
                    <a:cubicBezTo>
                      <a:pt x="254" y="108"/>
                      <a:pt x="254" y="108"/>
                      <a:pt x="254" y="108"/>
                    </a:cubicBezTo>
                    <a:cubicBezTo>
                      <a:pt x="254" y="108"/>
                      <a:pt x="254" y="108"/>
                      <a:pt x="254" y="108"/>
                    </a:cubicBezTo>
                    <a:cubicBezTo>
                      <a:pt x="254" y="108"/>
                      <a:pt x="254" y="108"/>
                      <a:pt x="254" y="108"/>
                    </a:cubicBezTo>
                    <a:cubicBezTo>
                      <a:pt x="254" y="108"/>
                      <a:pt x="254" y="108"/>
                      <a:pt x="254" y="108"/>
                    </a:cubicBezTo>
                    <a:cubicBezTo>
                      <a:pt x="254" y="108"/>
                      <a:pt x="254" y="108"/>
                      <a:pt x="254" y="108"/>
                    </a:cubicBezTo>
                    <a:cubicBezTo>
                      <a:pt x="253" y="108"/>
                      <a:pt x="253" y="108"/>
                      <a:pt x="253" y="108"/>
                    </a:cubicBezTo>
                    <a:cubicBezTo>
                      <a:pt x="253" y="108"/>
                      <a:pt x="253" y="108"/>
                      <a:pt x="253" y="108"/>
                    </a:cubicBezTo>
                    <a:cubicBezTo>
                      <a:pt x="253" y="108"/>
                      <a:pt x="253" y="108"/>
                      <a:pt x="253" y="108"/>
                    </a:cubicBezTo>
                    <a:cubicBezTo>
                      <a:pt x="253" y="108"/>
                      <a:pt x="253" y="108"/>
                      <a:pt x="253" y="108"/>
                    </a:cubicBezTo>
                    <a:cubicBezTo>
                      <a:pt x="253" y="108"/>
                      <a:pt x="253" y="108"/>
                      <a:pt x="253" y="108"/>
                    </a:cubicBezTo>
                    <a:cubicBezTo>
                      <a:pt x="253" y="108"/>
                      <a:pt x="253" y="108"/>
                      <a:pt x="253" y="108"/>
                    </a:cubicBezTo>
                    <a:cubicBezTo>
                      <a:pt x="253" y="108"/>
                      <a:pt x="253" y="108"/>
                      <a:pt x="253" y="108"/>
                    </a:cubicBezTo>
                    <a:cubicBezTo>
                      <a:pt x="253" y="109"/>
                      <a:pt x="253" y="109"/>
                      <a:pt x="253" y="109"/>
                    </a:cubicBezTo>
                    <a:cubicBezTo>
                      <a:pt x="253" y="109"/>
                      <a:pt x="253" y="109"/>
                      <a:pt x="253" y="109"/>
                    </a:cubicBezTo>
                    <a:cubicBezTo>
                      <a:pt x="253" y="109"/>
                      <a:pt x="253" y="109"/>
                      <a:pt x="253" y="109"/>
                    </a:cubicBezTo>
                    <a:cubicBezTo>
                      <a:pt x="253" y="109"/>
                      <a:pt x="253" y="109"/>
                      <a:pt x="253" y="109"/>
                    </a:cubicBezTo>
                    <a:cubicBezTo>
                      <a:pt x="253" y="109"/>
                      <a:pt x="253" y="109"/>
                      <a:pt x="253" y="109"/>
                    </a:cubicBezTo>
                    <a:cubicBezTo>
                      <a:pt x="252" y="109"/>
                      <a:pt x="252" y="109"/>
                      <a:pt x="252" y="109"/>
                    </a:cubicBezTo>
                    <a:cubicBezTo>
                      <a:pt x="252" y="109"/>
                      <a:pt x="252" y="109"/>
                      <a:pt x="252" y="109"/>
                    </a:cubicBezTo>
                    <a:cubicBezTo>
                      <a:pt x="252" y="109"/>
                      <a:pt x="252" y="109"/>
                      <a:pt x="252" y="109"/>
                    </a:cubicBezTo>
                    <a:cubicBezTo>
                      <a:pt x="252" y="109"/>
                      <a:pt x="252" y="109"/>
                      <a:pt x="252" y="109"/>
                    </a:cubicBezTo>
                    <a:cubicBezTo>
                      <a:pt x="252" y="109"/>
                      <a:pt x="252" y="109"/>
                      <a:pt x="252" y="109"/>
                    </a:cubicBezTo>
                    <a:cubicBezTo>
                      <a:pt x="252" y="109"/>
                      <a:pt x="252" y="109"/>
                      <a:pt x="252" y="109"/>
                    </a:cubicBezTo>
                    <a:cubicBezTo>
                      <a:pt x="252" y="109"/>
                      <a:pt x="252" y="109"/>
                      <a:pt x="252" y="109"/>
                    </a:cubicBezTo>
                    <a:cubicBezTo>
                      <a:pt x="252" y="109"/>
                      <a:pt x="252" y="109"/>
                      <a:pt x="252" y="109"/>
                    </a:cubicBezTo>
                    <a:cubicBezTo>
                      <a:pt x="252" y="109"/>
                      <a:pt x="252" y="109"/>
                      <a:pt x="252" y="109"/>
                    </a:cubicBezTo>
                    <a:cubicBezTo>
                      <a:pt x="252" y="109"/>
                      <a:pt x="252" y="109"/>
                      <a:pt x="252" y="109"/>
                    </a:cubicBezTo>
                    <a:cubicBezTo>
                      <a:pt x="252" y="109"/>
                      <a:pt x="252" y="109"/>
                      <a:pt x="252" y="109"/>
                    </a:cubicBezTo>
                    <a:cubicBezTo>
                      <a:pt x="252" y="110"/>
                      <a:pt x="252" y="110"/>
                      <a:pt x="252" y="110"/>
                    </a:cubicBezTo>
                    <a:cubicBezTo>
                      <a:pt x="252" y="110"/>
                      <a:pt x="252" y="110"/>
                      <a:pt x="252" y="110"/>
                    </a:cubicBezTo>
                    <a:cubicBezTo>
                      <a:pt x="251" y="110"/>
                      <a:pt x="251" y="110"/>
                      <a:pt x="251" y="110"/>
                    </a:cubicBezTo>
                    <a:cubicBezTo>
                      <a:pt x="251" y="110"/>
                      <a:pt x="251" y="110"/>
                      <a:pt x="251" y="110"/>
                    </a:cubicBezTo>
                    <a:cubicBezTo>
                      <a:pt x="251" y="110"/>
                      <a:pt x="251" y="110"/>
                      <a:pt x="251" y="110"/>
                    </a:cubicBezTo>
                    <a:cubicBezTo>
                      <a:pt x="251" y="110"/>
                      <a:pt x="251" y="110"/>
                      <a:pt x="251" y="110"/>
                    </a:cubicBezTo>
                    <a:cubicBezTo>
                      <a:pt x="251" y="110"/>
                      <a:pt x="251" y="110"/>
                      <a:pt x="251" y="110"/>
                    </a:cubicBezTo>
                    <a:cubicBezTo>
                      <a:pt x="251" y="110"/>
                      <a:pt x="251" y="110"/>
                      <a:pt x="251" y="110"/>
                    </a:cubicBezTo>
                    <a:cubicBezTo>
                      <a:pt x="251" y="110"/>
                      <a:pt x="251" y="110"/>
                      <a:pt x="251" y="110"/>
                    </a:cubicBezTo>
                    <a:cubicBezTo>
                      <a:pt x="251" y="110"/>
                      <a:pt x="251" y="110"/>
                      <a:pt x="251" y="110"/>
                    </a:cubicBezTo>
                    <a:cubicBezTo>
                      <a:pt x="251" y="110"/>
                      <a:pt x="251" y="110"/>
                      <a:pt x="251" y="110"/>
                    </a:cubicBezTo>
                    <a:cubicBezTo>
                      <a:pt x="251" y="110"/>
                      <a:pt x="251" y="110"/>
                      <a:pt x="251" y="110"/>
                    </a:cubicBezTo>
                    <a:cubicBezTo>
                      <a:pt x="251" y="110"/>
                      <a:pt x="251" y="110"/>
                      <a:pt x="251" y="110"/>
                    </a:cubicBezTo>
                    <a:cubicBezTo>
                      <a:pt x="251" y="110"/>
                      <a:pt x="251" y="110"/>
                      <a:pt x="251" y="110"/>
                    </a:cubicBezTo>
                    <a:cubicBezTo>
                      <a:pt x="250" y="111"/>
                      <a:pt x="250" y="111"/>
                      <a:pt x="250" y="111"/>
                    </a:cubicBezTo>
                    <a:cubicBezTo>
                      <a:pt x="250" y="111"/>
                      <a:pt x="250" y="111"/>
                      <a:pt x="250" y="111"/>
                    </a:cubicBezTo>
                    <a:cubicBezTo>
                      <a:pt x="250" y="111"/>
                      <a:pt x="250" y="111"/>
                      <a:pt x="250" y="111"/>
                    </a:cubicBezTo>
                    <a:cubicBezTo>
                      <a:pt x="250" y="112"/>
                      <a:pt x="250" y="112"/>
                      <a:pt x="250" y="112"/>
                    </a:cubicBezTo>
                    <a:cubicBezTo>
                      <a:pt x="249" y="112"/>
                      <a:pt x="249" y="112"/>
                      <a:pt x="249" y="112"/>
                    </a:cubicBezTo>
                    <a:cubicBezTo>
                      <a:pt x="244" y="112"/>
                      <a:pt x="244" y="112"/>
                      <a:pt x="244" y="112"/>
                    </a:cubicBezTo>
                    <a:cubicBezTo>
                      <a:pt x="244" y="112"/>
                      <a:pt x="244" y="112"/>
                      <a:pt x="244" y="112"/>
                    </a:cubicBezTo>
                    <a:cubicBezTo>
                      <a:pt x="243" y="112"/>
                      <a:pt x="243" y="112"/>
                      <a:pt x="243" y="112"/>
                    </a:cubicBezTo>
                    <a:cubicBezTo>
                      <a:pt x="243" y="113"/>
                      <a:pt x="243" y="113"/>
                      <a:pt x="243" y="113"/>
                    </a:cubicBezTo>
                    <a:cubicBezTo>
                      <a:pt x="243" y="113"/>
                      <a:pt x="243" y="113"/>
                      <a:pt x="243" y="113"/>
                    </a:cubicBezTo>
                    <a:cubicBezTo>
                      <a:pt x="243" y="113"/>
                      <a:pt x="243" y="113"/>
                      <a:pt x="243" y="113"/>
                    </a:cubicBezTo>
                    <a:cubicBezTo>
                      <a:pt x="243" y="113"/>
                      <a:pt x="243" y="113"/>
                      <a:pt x="243" y="113"/>
                    </a:cubicBezTo>
                    <a:cubicBezTo>
                      <a:pt x="243" y="113"/>
                      <a:pt x="243" y="113"/>
                      <a:pt x="243" y="113"/>
                    </a:cubicBezTo>
                    <a:cubicBezTo>
                      <a:pt x="243" y="113"/>
                      <a:pt x="243" y="113"/>
                      <a:pt x="243" y="113"/>
                    </a:cubicBezTo>
                    <a:cubicBezTo>
                      <a:pt x="243" y="113"/>
                      <a:pt x="243" y="113"/>
                      <a:pt x="243" y="113"/>
                    </a:cubicBezTo>
                    <a:cubicBezTo>
                      <a:pt x="243" y="114"/>
                      <a:pt x="243" y="114"/>
                      <a:pt x="243" y="114"/>
                    </a:cubicBezTo>
                    <a:cubicBezTo>
                      <a:pt x="244" y="114"/>
                      <a:pt x="244" y="114"/>
                      <a:pt x="244" y="114"/>
                    </a:cubicBezTo>
                    <a:cubicBezTo>
                      <a:pt x="244" y="114"/>
                      <a:pt x="244" y="114"/>
                      <a:pt x="244" y="114"/>
                    </a:cubicBezTo>
                    <a:cubicBezTo>
                      <a:pt x="244" y="114"/>
                      <a:pt x="244" y="114"/>
                      <a:pt x="244" y="114"/>
                    </a:cubicBezTo>
                    <a:cubicBezTo>
                      <a:pt x="244" y="114"/>
                      <a:pt x="244" y="114"/>
                      <a:pt x="244" y="114"/>
                    </a:cubicBezTo>
                    <a:cubicBezTo>
                      <a:pt x="244" y="114"/>
                      <a:pt x="244" y="114"/>
                      <a:pt x="244" y="114"/>
                    </a:cubicBezTo>
                    <a:cubicBezTo>
                      <a:pt x="244" y="114"/>
                      <a:pt x="244" y="114"/>
                      <a:pt x="244" y="114"/>
                    </a:cubicBezTo>
                    <a:cubicBezTo>
                      <a:pt x="244" y="114"/>
                      <a:pt x="244" y="114"/>
                      <a:pt x="244" y="114"/>
                    </a:cubicBezTo>
                    <a:cubicBezTo>
                      <a:pt x="244" y="114"/>
                      <a:pt x="244" y="115"/>
                      <a:pt x="244" y="115"/>
                    </a:cubicBezTo>
                    <a:cubicBezTo>
                      <a:pt x="243" y="115"/>
                      <a:pt x="242" y="116"/>
                      <a:pt x="241" y="116"/>
                    </a:cubicBezTo>
                    <a:cubicBezTo>
                      <a:pt x="240" y="117"/>
                      <a:pt x="238" y="117"/>
                      <a:pt x="237" y="118"/>
                    </a:cubicBezTo>
                    <a:cubicBezTo>
                      <a:pt x="237" y="118"/>
                      <a:pt x="236" y="118"/>
                      <a:pt x="236" y="119"/>
                    </a:cubicBezTo>
                    <a:cubicBezTo>
                      <a:pt x="236" y="119"/>
                      <a:pt x="235" y="119"/>
                      <a:pt x="235" y="119"/>
                    </a:cubicBezTo>
                    <a:cubicBezTo>
                      <a:pt x="234" y="119"/>
                      <a:pt x="234" y="119"/>
                      <a:pt x="234" y="119"/>
                    </a:cubicBezTo>
                    <a:cubicBezTo>
                      <a:pt x="233" y="119"/>
                      <a:pt x="233" y="119"/>
                      <a:pt x="232" y="119"/>
                    </a:cubicBezTo>
                    <a:cubicBezTo>
                      <a:pt x="233" y="119"/>
                      <a:pt x="233" y="119"/>
                      <a:pt x="233" y="119"/>
                    </a:cubicBezTo>
                    <a:cubicBezTo>
                      <a:pt x="233" y="119"/>
                      <a:pt x="233" y="119"/>
                      <a:pt x="233" y="119"/>
                    </a:cubicBezTo>
                    <a:cubicBezTo>
                      <a:pt x="232" y="118"/>
                      <a:pt x="232" y="118"/>
                      <a:pt x="231" y="118"/>
                    </a:cubicBezTo>
                    <a:cubicBezTo>
                      <a:pt x="231" y="118"/>
                      <a:pt x="232" y="117"/>
                      <a:pt x="232" y="117"/>
                    </a:cubicBezTo>
                    <a:cubicBezTo>
                      <a:pt x="232" y="117"/>
                      <a:pt x="232" y="117"/>
                      <a:pt x="232" y="117"/>
                    </a:cubicBezTo>
                    <a:cubicBezTo>
                      <a:pt x="232" y="116"/>
                      <a:pt x="232" y="116"/>
                      <a:pt x="232" y="116"/>
                    </a:cubicBezTo>
                    <a:cubicBezTo>
                      <a:pt x="232" y="116"/>
                      <a:pt x="232" y="116"/>
                      <a:pt x="232" y="116"/>
                    </a:cubicBezTo>
                    <a:cubicBezTo>
                      <a:pt x="232" y="116"/>
                      <a:pt x="232" y="116"/>
                      <a:pt x="232" y="116"/>
                    </a:cubicBezTo>
                    <a:cubicBezTo>
                      <a:pt x="232" y="116"/>
                      <a:pt x="232" y="116"/>
                      <a:pt x="232" y="116"/>
                    </a:cubicBezTo>
                    <a:cubicBezTo>
                      <a:pt x="232" y="116"/>
                      <a:pt x="232" y="116"/>
                      <a:pt x="232" y="116"/>
                    </a:cubicBezTo>
                    <a:cubicBezTo>
                      <a:pt x="232" y="116"/>
                      <a:pt x="232" y="116"/>
                      <a:pt x="232" y="116"/>
                    </a:cubicBezTo>
                    <a:cubicBezTo>
                      <a:pt x="232" y="116"/>
                      <a:pt x="232" y="116"/>
                      <a:pt x="232" y="116"/>
                    </a:cubicBezTo>
                    <a:cubicBezTo>
                      <a:pt x="232" y="116"/>
                      <a:pt x="232" y="116"/>
                      <a:pt x="232" y="116"/>
                    </a:cubicBezTo>
                    <a:cubicBezTo>
                      <a:pt x="232" y="116"/>
                      <a:pt x="232" y="116"/>
                      <a:pt x="232" y="116"/>
                    </a:cubicBezTo>
                    <a:cubicBezTo>
                      <a:pt x="232" y="116"/>
                      <a:pt x="232" y="116"/>
                      <a:pt x="232" y="116"/>
                    </a:cubicBezTo>
                    <a:cubicBezTo>
                      <a:pt x="233" y="116"/>
                      <a:pt x="233" y="115"/>
                      <a:pt x="233" y="115"/>
                    </a:cubicBezTo>
                    <a:cubicBezTo>
                      <a:pt x="233" y="115"/>
                      <a:pt x="233" y="115"/>
                      <a:pt x="233" y="115"/>
                    </a:cubicBezTo>
                    <a:cubicBezTo>
                      <a:pt x="233" y="115"/>
                      <a:pt x="233" y="115"/>
                      <a:pt x="233" y="115"/>
                    </a:cubicBezTo>
                    <a:cubicBezTo>
                      <a:pt x="234" y="115"/>
                      <a:pt x="234" y="115"/>
                      <a:pt x="234" y="115"/>
                    </a:cubicBezTo>
                    <a:cubicBezTo>
                      <a:pt x="234" y="114"/>
                      <a:pt x="234" y="114"/>
                      <a:pt x="234" y="114"/>
                    </a:cubicBezTo>
                    <a:cubicBezTo>
                      <a:pt x="234" y="114"/>
                      <a:pt x="234" y="114"/>
                      <a:pt x="234" y="114"/>
                    </a:cubicBezTo>
                    <a:cubicBezTo>
                      <a:pt x="234" y="114"/>
                      <a:pt x="234" y="114"/>
                      <a:pt x="234" y="114"/>
                    </a:cubicBezTo>
                    <a:cubicBezTo>
                      <a:pt x="234" y="114"/>
                      <a:pt x="234" y="114"/>
                      <a:pt x="234" y="114"/>
                    </a:cubicBezTo>
                    <a:cubicBezTo>
                      <a:pt x="234" y="114"/>
                      <a:pt x="234" y="114"/>
                      <a:pt x="234" y="114"/>
                    </a:cubicBezTo>
                    <a:cubicBezTo>
                      <a:pt x="234" y="114"/>
                      <a:pt x="234" y="114"/>
                      <a:pt x="234" y="114"/>
                    </a:cubicBezTo>
                    <a:cubicBezTo>
                      <a:pt x="234" y="114"/>
                      <a:pt x="234" y="114"/>
                      <a:pt x="234" y="114"/>
                    </a:cubicBezTo>
                    <a:cubicBezTo>
                      <a:pt x="234" y="114"/>
                      <a:pt x="234" y="114"/>
                      <a:pt x="234" y="114"/>
                    </a:cubicBezTo>
                    <a:cubicBezTo>
                      <a:pt x="234" y="114"/>
                      <a:pt x="234" y="114"/>
                      <a:pt x="234" y="114"/>
                    </a:cubicBezTo>
                    <a:cubicBezTo>
                      <a:pt x="234" y="114"/>
                      <a:pt x="234" y="114"/>
                      <a:pt x="234" y="113"/>
                    </a:cubicBezTo>
                    <a:cubicBezTo>
                      <a:pt x="234" y="113"/>
                      <a:pt x="234" y="113"/>
                      <a:pt x="234" y="113"/>
                    </a:cubicBezTo>
                    <a:cubicBezTo>
                      <a:pt x="234" y="113"/>
                      <a:pt x="234" y="112"/>
                      <a:pt x="234" y="112"/>
                    </a:cubicBezTo>
                    <a:cubicBezTo>
                      <a:pt x="233" y="112"/>
                      <a:pt x="233" y="111"/>
                      <a:pt x="233" y="111"/>
                    </a:cubicBezTo>
                    <a:cubicBezTo>
                      <a:pt x="233" y="110"/>
                      <a:pt x="232" y="111"/>
                      <a:pt x="231" y="111"/>
                    </a:cubicBezTo>
                    <a:cubicBezTo>
                      <a:pt x="231" y="111"/>
                      <a:pt x="230" y="112"/>
                      <a:pt x="230" y="111"/>
                    </a:cubicBezTo>
                    <a:cubicBezTo>
                      <a:pt x="230" y="111"/>
                      <a:pt x="230" y="111"/>
                      <a:pt x="230" y="111"/>
                    </a:cubicBezTo>
                    <a:cubicBezTo>
                      <a:pt x="230" y="111"/>
                      <a:pt x="230" y="111"/>
                      <a:pt x="230" y="111"/>
                    </a:cubicBezTo>
                    <a:cubicBezTo>
                      <a:pt x="230" y="110"/>
                      <a:pt x="231" y="110"/>
                      <a:pt x="231" y="110"/>
                    </a:cubicBezTo>
                    <a:cubicBezTo>
                      <a:pt x="231" y="110"/>
                      <a:pt x="231" y="110"/>
                      <a:pt x="231" y="110"/>
                    </a:cubicBezTo>
                    <a:cubicBezTo>
                      <a:pt x="231" y="110"/>
                      <a:pt x="231" y="110"/>
                      <a:pt x="231" y="109"/>
                    </a:cubicBezTo>
                    <a:cubicBezTo>
                      <a:pt x="232" y="109"/>
                      <a:pt x="232" y="108"/>
                      <a:pt x="232" y="108"/>
                    </a:cubicBezTo>
                    <a:cubicBezTo>
                      <a:pt x="232" y="108"/>
                      <a:pt x="231" y="107"/>
                      <a:pt x="232" y="107"/>
                    </a:cubicBezTo>
                    <a:cubicBezTo>
                      <a:pt x="232" y="107"/>
                      <a:pt x="231" y="107"/>
                      <a:pt x="231" y="107"/>
                    </a:cubicBezTo>
                    <a:cubicBezTo>
                      <a:pt x="231" y="106"/>
                      <a:pt x="231" y="106"/>
                      <a:pt x="231" y="106"/>
                    </a:cubicBezTo>
                    <a:cubicBezTo>
                      <a:pt x="231" y="106"/>
                      <a:pt x="231" y="106"/>
                      <a:pt x="230" y="106"/>
                    </a:cubicBezTo>
                    <a:cubicBezTo>
                      <a:pt x="230" y="106"/>
                      <a:pt x="230" y="106"/>
                      <a:pt x="230" y="105"/>
                    </a:cubicBezTo>
                    <a:cubicBezTo>
                      <a:pt x="229" y="105"/>
                      <a:pt x="229" y="105"/>
                      <a:pt x="229" y="105"/>
                    </a:cubicBezTo>
                    <a:cubicBezTo>
                      <a:pt x="229" y="105"/>
                      <a:pt x="228" y="105"/>
                      <a:pt x="228" y="105"/>
                    </a:cubicBezTo>
                    <a:cubicBezTo>
                      <a:pt x="228" y="105"/>
                      <a:pt x="228" y="105"/>
                      <a:pt x="228" y="105"/>
                    </a:cubicBezTo>
                    <a:cubicBezTo>
                      <a:pt x="228" y="104"/>
                      <a:pt x="227" y="104"/>
                      <a:pt x="227" y="105"/>
                    </a:cubicBezTo>
                    <a:cubicBezTo>
                      <a:pt x="227" y="105"/>
                      <a:pt x="227" y="106"/>
                      <a:pt x="227" y="106"/>
                    </a:cubicBezTo>
                    <a:cubicBezTo>
                      <a:pt x="227" y="106"/>
                      <a:pt x="226" y="106"/>
                      <a:pt x="226" y="106"/>
                    </a:cubicBezTo>
                    <a:cubicBezTo>
                      <a:pt x="226" y="106"/>
                      <a:pt x="226" y="107"/>
                      <a:pt x="226" y="107"/>
                    </a:cubicBezTo>
                    <a:cubicBezTo>
                      <a:pt x="226" y="108"/>
                      <a:pt x="226" y="107"/>
                      <a:pt x="226" y="107"/>
                    </a:cubicBezTo>
                    <a:cubicBezTo>
                      <a:pt x="225" y="107"/>
                      <a:pt x="225" y="108"/>
                      <a:pt x="225" y="108"/>
                    </a:cubicBezTo>
                    <a:cubicBezTo>
                      <a:pt x="225" y="108"/>
                      <a:pt x="225" y="107"/>
                      <a:pt x="225" y="107"/>
                    </a:cubicBezTo>
                    <a:cubicBezTo>
                      <a:pt x="225" y="107"/>
                      <a:pt x="225" y="107"/>
                      <a:pt x="225" y="107"/>
                    </a:cubicBezTo>
                    <a:cubicBezTo>
                      <a:pt x="225" y="107"/>
                      <a:pt x="225" y="106"/>
                      <a:pt x="225" y="107"/>
                    </a:cubicBezTo>
                    <a:cubicBezTo>
                      <a:pt x="225" y="107"/>
                      <a:pt x="225" y="107"/>
                      <a:pt x="225" y="107"/>
                    </a:cubicBezTo>
                    <a:cubicBezTo>
                      <a:pt x="225" y="107"/>
                      <a:pt x="225" y="107"/>
                      <a:pt x="225" y="107"/>
                    </a:cubicBezTo>
                    <a:cubicBezTo>
                      <a:pt x="225" y="107"/>
                      <a:pt x="225" y="107"/>
                      <a:pt x="224" y="107"/>
                    </a:cubicBezTo>
                    <a:cubicBezTo>
                      <a:pt x="224" y="107"/>
                      <a:pt x="224" y="107"/>
                      <a:pt x="224" y="107"/>
                    </a:cubicBezTo>
                    <a:cubicBezTo>
                      <a:pt x="224" y="107"/>
                      <a:pt x="224" y="107"/>
                      <a:pt x="224" y="107"/>
                    </a:cubicBezTo>
                    <a:cubicBezTo>
                      <a:pt x="224" y="108"/>
                      <a:pt x="224" y="108"/>
                      <a:pt x="224" y="108"/>
                    </a:cubicBezTo>
                    <a:cubicBezTo>
                      <a:pt x="224" y="108"/>
                      <a:pt x="224" y="108"/>
                      <a:pt x="224" y="108"/>
                    </a:cubicBezTo>
                    <a:cubicBezTo>
                      <a:pt x="223" y="109"/>
                      <a:pt x="223" y="110"/>
                      <a:pt x="223" y="110"/>
                    </a:cubicBezTo>
                    <a:cubicBezTo>
                      <a:pt x="223" y="110"/>
                      <a:pt x="223" y="111"/>
                      <a:pt x="223" y="111"/>
                    </a:cubicBezTo>
                    <a:cubicBezTo>
                      <a:pt x="223" y="111"/>
                      <a:pt x="223" y="112"/>
                      <a:pt x="223" y="112"/>
                    </a:cubicBezTo>
                    <a:cubicBezTo>
                      <a:pt x="223" y="113"/>
                      <a:pt x="223" y="113"/>
                      <a:pt x="223" y="113"/>
                    </a:cubicBezTo>
                    <a:cubicBezTo>
                      <a:pt x="224" y="113"/>
                      <a:pt x="224" y="114"/>
                      <a:pt x="224" y="114"/>
                    </a:cubicBezTo>
                    <a:cubicBezTo>
                      <a:pt x="224" y="114"/>
                      <a:pt x="224" y="114"/>
                      <a:pt x="224" y="114"/>
                    </a:cubicBezTo>
                    <a:cubicBezTo>
                      <a:pt x="224" y="116"/>
                      <a:pt x="223" y="117"/>
                      <a:pt x="222" y="118"/>
                    </a:cubicBezTo>
                    <a:cubicBezTo>
                      <a:pt x="222" y="118"/>
                      <a:pt x="222" y="118"/>
                      <a:pt x="222" y="118"/>
                    </a:cubicBezTo>
                    <a:cubicBezTo>
                      <a:pt x="223" y="118"/>
                      <a:pt x="223" y="118"/>
                      <a:pt x="223" y="118"/>
                    </a:cubicBezTo>
                    <a:cubicBezTo>
                      <a:pt x="223" y="118"/>
                      <a:pt x="223" y="118"/>
                      <a:pt x="222" y="118"/>
                    </a:cubicBezTo>
                    <a:cubicBezTo>
                      <a:pt x="222" y="118"/>
                      <a:pt x="221" y="118"/>
                      <a:pt x="221" y="118"/>
                    </a:cubicBezTo>
                    <a:cubicBezTo>
                      <a:pt x="221" y="118"/>
                      <a:pt x="220" y="118"/>
                      <a:pt x="220" y="118"/>
                    </a:cubicBezTo>
                    <a:cubicBezTo>
                      <a:pt x="220" y="117"/>
                      <a:pt x="219" y="117"/>
                      <a:pt x="219" y="116"/>
                    </a:cubicBezTo>
                    <a:cubicBezTo>
                      <a:pt x="219" y="115"/>
                      <a:pt x="219" y="114"/>
                      <a:pt x="219" y="113"/>
                    </a:cubicBezTo>
                    <a:cubicBezTo>
                      <a:pt x="219" y="113"/>
                      <a:pt x="219" y="113"/>
                      <a:pt x="219" y="112"/>
                    </a:cubicBezTo>
                    <a:cubicBezTo>
                      <a:pt x="219" y="112"/>
                      <a:pt x="219" y="111"/>
                      <a:pt x="220" y="111"/>
                    </a:cubicBezTo>
                    <a:cubicBezTo>
                      <a:pt x="220" y="110"/>
                      <a:pt x="220" y="110"/>
                      <a:pt x="220" y="109"/>
                    </a:cubicBezTo>
                    <a:cubicBezTo>
                      <a:pt x="220" y="109"/>
                      <a:pt x="220" y="109"/>
                      <a:pt x="220" y="108"/>
                    </a:cubicBezTo>
                    <a:cubicBezTo>
                      <a:pt x="220" y="108"/>
                      <a:pt x="221" y="108"/>
                      <a:pt x="220" y="108"/>
                    </a:cubicBezTo>
                    <a:cubicBezTo>
                      <a:pt x="221" y="108"/>
                      <a:pt x="221" y="107"/>
                      <a:pt x="221" y="107"/>
                    </a:cubicBezTo>
                    <a:cubicBezTo>
                      <a:pt x="221" y="107"/>
                      <a:pt x="221" y="107"/>
                      <a:pt x="221" y="106"/>
                    </a:cubicBezTo>
                    <a:cubicBezTo>
                      <a:pt x="221" y="106"/>
                      <a:pt x="221" y="106"/>
                      <a:pt x="221" y="107"/>
                    </a:cubicBezTo>
                    <a:cubicBezTo>
                      <a:pt x="221" y="107"/>
                      <a:pt x="221" y="107"/>
                      <a:pt x="221" y="107"/>
                    </a:cubicBezTo>
                    <a:cubicBezTo>
                      <a:pt x="221" y="107"/>
                      <a:pt x="221" y="107"/>
                      <a:pt x="221" y="107"/>
                    </a:cubicBezTo>
                    <a:cubicBezTo>
                      <a:pt x="221" y="107"/>
                      <a:pt x="221" y="107"/>
                      <a:pt x="220" y="107"/>
                    </a:cubicBezTo>
                    <a:cubicBezTo>
                      <a:pt x="220" y="107"/>
                      <a:pt x="220" y="108"/>
                      <a:pt x="220" y="108"/>
                    </a:cubicBezTo>
                    <a:cubicBezTo>
                      <a:pt x="220" y="108"/>
                      <a:pt x="220" y="108"/>
                      <a:pt x="220" y="108"/>
                    </a:cubicBezTo>
                    <a:cubicBezTo>
                      <a:pt x="220" y="107"/>
                      <a:pt x="220" y="108"/>
                      <a:pt x="220" y="108"/>
                    </a:cubicBezTo>
                    <a:cubicBezTo>
                      <a:pt x="219" y="108"/>
                      <a:pt x="219" y="108"/>
                      <a:pt x="219" y="109"/>
                    </a:cubicBezTo>
                    <a:cubicBezTo>
                      <a:pt x="219" y="109"/>
                      <a:pt x="219" y="109"/>
                      <a:pt x="219" y="109"/>
                    </a:cubicBezTo>
                    <a:cubicBezTo>
                      <a:pt x="219" y="109"/>
                      <a:pt x="219" y="109"/>
                      <a:pt x="219" y="108"/>
                    </a:cubicBezTo>
                    <a:cubicBezTo>
                      <a:pt x="219" y="108"/>
                      <a:pt x="219" y="108"/>
                      <a:pt x="219" y="108"/>
                    </a:cubicBezTo>
                    <a:cubicBezTo>
                      <a:pt x="219" y="108"/>
                      <a:pt x="219" y="107"/>
                      <a:pt x="219" y="107"/>
                    </a:cubicBezTo>
                    <a:cubicBezTo>
                      <a:pt x="219" y="107"/>
                      <a:pt x="219" y="107"/>
                      <a:pt x="219" y="107"/>
                    </a:cubicBezTo>
                    <a:cubicBezTo>
                      <a:pt x="220" y="107"/>
                      <a:pt x="220" y="107"/>
                      <a:pt x="220" y="107"/>
                    </a:cubicBezTo>
                    <a:cubicBezTo>
                      <a:pt x="220" y="106"/>
                      <a:pt x="220" y="106"/>
                      <a:pt x="220" y="106"/>
                    </a:cubicBezTo>
                    <a:cubicBezTo>
                      <a:pt x="221" y="106"/>
                      <a:pt x="221" y="105"/>
                      <a:pt x="221" y="105"/>
                    </a:cubicBezTo>
                    <a:cubicBezTo>
                      <a:pt x="221" y="105"/>
                      <a:pt x="221" y="105"/>
                      <a:pt x="221" y="105"/>
                    </a:cubicBezTo>
                    <a:cubicBezTo>
                      <a:pt x="221" y="105"/>
                      <a:pt x="221" y="105"/>
                      <a:pt x="221" y="105"/>
                    </a:cubicBezTo>
                    <a:cubicBezTo>
                      <a:pt x="221" y="105"/>
                      <a:pt x="221" y="104"/>
                      <a:pt x="222" y="104"/>
                    </a:cubicBezTo>
                    <a:cubicBezTo>
                      <a:pt x="222" y="104"/>
                      <a:pt x="222" y="105"/>
                      <a:pt x="222" y="105"/>
                    </a:cubicBezTo>
                    <a:cubicBezTo>
                      <a:pt x="222" y="105"/>
                      <a:pt x="222" y="105"/>
                      <a:pt x="222" y="104"/>
                    </a:cubicBezTo>
                    <a:cubicBezTo>
                      <a:pt x="222" y="104"/>
                      <a:pt x="222" y="104"/>
                      <a:pt x="222" y="104"/>
                    </a:cubicBezTo>
                    <a:cubicBezTo>
                      <a:pt x="222" y="104"/>
                      <a:pt x="223" y="104"/>
                      <a:pt x="223" y="104"/>
                    </a:cubicBezTo>
                    <a:cubicBezTo>
                      <a:pt x="223" y="104"/>
                      <a:pt x="222" y="105"/>
                      <a:pt x="222" y="105"/>
                    </a:cubicBezTo>
                    <a:cubicBezTo>
                      <a:pt x="223" y="105"/>
                      <a:pt x="223" y="105"/>
                      <a:pt x="223" y="105"/>
                    </a:cubicBezTo>
                    <a:cubicBezTo>
                      <a:pt x="223" y="104"/>
                      <a:pt x="223" y="104"/>
                      <a:pt x="223" y="104"/>
                    </a:cubicBezTo>
                    <a:cubicBezTo>
                      <a:pt x="223" y="104"/>
                      <a:pt x="223" y="104"/>
                      <a:pt x="223" y="104"/>
                    </a:cubicBezTo>
                    <a:cubicBezTo>
                      <a:pt x="224" y="104"/>
                      <a:pt x="224" y="104"/>
                      <a:pt x="224" y="104"/>
                    </a:cubicBezTo>
                    <a:cubicBezTo>
                      <a:pt x="224" y="104"/>
                      <a:pt x="225" y="104"/>
                      <a:pt x="225" y="104"/>
                    </a:cubicBezTo>
                    <a:cubicBezTo>
                      <a:pt x="225" y="104"/>
                      <a:pt x="225" y="103"/>
                      <a:pt x="226" y="103"/>
                    </a:cubicBezTo>
                    <a:cubicBezTo>
                      <a:pt x="226" y="103"/>
                      <a:pt x="226" y="103"/>
                      <a:pt x="226" y="103"/>
                    </a:cubicBezTo>
                    <a:cubicBezTo>
                      <a:pt x="226" y="103"/>
                      <a:pt x="227" y="104"/>
                      <a:pt x="227" y="104"/>
                    </a:cubicBezTo>
                    <a:cubicBezTo>
                      <a:pt x="227" y="104"/>
                      <a:pt x="227" y="104"/>
                      <a:pt x="228" y="104"/>
                    </a:cubicBezTo>
                    <a:cubicBezTo>
                      <a:pt x="228" y="104"/>
                      <a:pt x="228" y="104"/>
                      <a:pt x="228" y="104"/>
                    </a:cubicBezTo>
                    <a:cubicBezTo>
                      <a:pt x="228" y="103"/>
                      <a:pt x="229" y="104"/>
                      <a:pt x="229" y="104"/>
                    </a:cubicBezTo>
                    <a:cubicBezTo>
                      <a:pt x="229" y="104"/>
                      <a:pt x="229" y="104"/>
                      <a:pt x="229" y="104"/>
                    </a:cubicBezTo>
                    <a:cubicBezTo>
                      <a:pt x="230" y="104"/>
                      <a:pt x="230" y="104"/>
                      <a:pt x="230" y="104"/>
                    </a:cubicBezTo>
                    <a:cubicBezTo>
                      <a:pt x="230" y="104"/>
                      <a:pt x="230" y="104"/>
                      <a:pt x="230" y="104"/>
                    </a:cubicBezTo>
                    <a:cubicBezTo>
                      <a:pt x="230" y="104"/>
                      <a:pt x="230" y="104"/>
                      <a:pt x="230" y="104"/>
                    </a:cubicBezTo>
                    <a:cubicBezTo>
                      <a:pt x="230" y="104"/>
                      <a:pt x="230" y="104"/>
                      <a:pt x="230" y="104"/>
                    </a:cubicBezTo>
                    <a:cubicBezTo>
                      <a:pt x="230" y="104"/>
                      <a:pt x="230" y="104"/>
                      <a:pt x="230" y="104"/>
                    </a:cubicBezTo>
                    <a:cubicBezTo>
                      <a:pt x="230" y="103"/>
                      <a:pt x="230" y="103"/>
                      <a:pt x="230" y="103"/>
                    </a:cubicBezTo>
                    <a:cubicBezTo>
                      <a:pt x="230" y="103"/>
                      <a:pt x="230" y="103"/>
                      <a:pt x="230" y="103"/>
                    </a:cubicBezTo>
                    <a:cubicBezTo>
                      <a:pt x="230" y="103"/>
                      <a:pt x="230" y="103"/>
                      <a:pt x="230" y="103"/>
                    </a:cubicBezTo>
                    <a:cubicBezTo>
                      <a:pt x="230" y="103"/>
                      <a:pt x="230" y="103"/>
                      <a:pt x="230" y="103"/>
                    </a:cubicBezTo>
                    <a:cubicBezTo>
                      <a:pt x="230" y="103"/>
                      <a:pt x="230" y="103"/>
                      <a:pt x="230" y="103"/>
                    </a:cubicBezTo>
                    <a:cubicBezTo>
                      <a:pt x="229" y="103"/>
                      <a:pt x="229" y="103"/>
                      <a:pt x="229" y="103"/>
                    </a:cubicBezTo>
                    <a:cubicBezTo>
                      <a:pt x="229" y="103"/>
                      <a:pt x="229" y="103"/>
                      <a:pt x="229" y="103"/>
                    </a:cubicBezTo>
                    <a:cubicBezTo>
                      <a:pt x="229" y="103"/>
                      <a:pt x="229" y="103"/>
                      <a:pt x="229" y="103"/>
                    </a:cubicBezTo>
                    <a:cubicBezTo>
                      <a:pt x="229" y="103"/>
                      <a:pt x="229" y="103"/>
                      <a:pt x="229" y="103"/>
                    </a:cubicBezTo>
                    <a:cubicBezTo>
                      <a:pt x="229" y="103"/>
                      <a:pt x="229" y="103"/>
                      <a:pt x="229" y="103"/>
                    </a:cubicBezTo>
                    <a:cubicBezTo>
                      <a:pt x="229" y="103"/>
                      <a:pt x="229" y="103"/>
                      <a:pt x="229" y="103"/>
                    </a:cubicBezTo>
                    <a:cubicBezTo>
                      <a:pt x="229" y="103"/>
                      <a:pt x="229" y="102"/>
                      <a:pt x="229" y="102"/>
                    </a:cubicBezTo>
                    <a:cubicBezTo>
                      <a:pt x="229" y="102"/>
                      <a:pt x="229" y="102"/>
                      <a:pt x="229" y="102"/>
                    </a:cubicBezTo>
                    <a:cubicBezTo>
                      <a:pt x="229" y="102"/>
                      <a:pt x="229" y="102"/>
                      <a:pt x="229" y="102"/>
                    </a:cubicBezTo>
                    <a:cubicBezTo>
                      <a:pt x="229" y="102"/>
                      <a:pt x="229" y="102"/>
                      <a:pt x="229" y="102"/>
                    </a:cubicBezTo>
                    <a:cubicBezTo>
                      <a:pt x="229" y="102"/>
                      <a:pt x="228" y="102"/>
                      <a:pt x="228" y="102"/>
                    </a:cubicBezTo>
                    <a:cubicBezTo>
                      <a:pt x="228" y="102"/>
                      <a:pt x="228" y="102"/>
                      <a:pt x="228" y="102"/>
                    </a:cubicBezTo>
                    <a:cubicBezTo>
                      <a:pt x="228" y="102"/>
                      <a:pt x="228" y="102"/>
                      <a:pt x="228" y="102"/>
                    </a:cubicBezTo>
                    <a:cubicBezTo>
                      <a:pt x="228" y="102"/>
                      <a:pt x="228" y="102"/>
                      <a:pt x="228" y="102"/>
                    </a:cubicBezTo>
                    <a:cubicBezTo>
                      <a:pt x="227" y="102"/>
                      <a:pt x="227" y="102"/>
                      <a:pt x="227" y="102"/>
                    </a:cubicBezTo>
                    <a:cubicBezTo>
                      <a:pt x="227" y="102"/>
                      <a:pt x="227" y="101"/>
                      <a:pt x="227" y="101"/>
                    </a:cubicBezTo>
                    <a:cubicBezTo>
                      <a:pt x="227" y="101"/>
                      <a:pt x="226" y="101"/>
                      <a:pt x="226" y="101"/>
                    </a:cubicBezTo>
                    <a:cubicBezTo>
                      <a:pt x="225" y="101"/>
                      <a:pt x="224" y="101"/>
                      <a:pt x="224" y="102"/>
                    </a:cubicBezTo>
                    <a:cubicBezTo>
                      <a:pt x="223" y="102"/>
                      <a:pt x="223" y="102"/>
                      <a:pt x="223" y="102"/>
                    </a:cubicBezTo>
                    <a:cubicBezTo>
                      <a:pt x="223" y="102"/>
                      <a:pt x="223" y="102"/>
                      <a:pt x="223" y="102"/>
                    </a:cubicBezTo>
                    <a:cubicBezTo>
                      <a:pt x="222" y="102"/>
                      <a:pt x="222" y="102"/>
                      <a:pt x="222" y="102"/>
                    </a:cubicBezTo>
                    <a:cubicBezTo>
                      <a:pt x="221" y="102"/>
                      <a:pt x="221" y="102"/>
                      <a:pt x="220" y="102"/>
                    </a:cubicBezTo>
                    <a:cubicBezTo>
                      <a:pt x="220" y="102"/>
                      <a:pt x="220" y="101"/>
                      <a:pt x="220" y="101"/>
                    </a:cubicBezTo>
                    <a:cubicBezTo>
                      <a:pt x="219" y="101"/>
                      <a:pt x="219" y="101"/>
                      <a:pt x="218" y="101"/>
                    </a:cubicBezTo>
                    <a:cubicBezTo>
                      <a:pt x="218" y="100"/>
                      <a:pt x="218" y="100"/>
                      <a:pt x="218" y="100"/>
                    </a:cubicBezTo>
                    <a:cubicBezTo>
                      <a:pt x="218" y="101"/>
                      <a:pt x="218" y="101"/>
                      <a:pt x="217" y="101"/>
                    </a:cubicBezTo>
                    <a:cubicBezTo>
                      <a:pt x="217" y="101"/>
                      <a:pt x="218" y="101"/>
                      <a:pt x="218" y="100"/>
                    </a:cubicBezTo>
                    <a:cubicBezTo>
                      <a:pt x="218" y="100"/>
                      <a:pt x="217" y="100"/>
                      <a:pt x="217" y="100"/>
                    </a:cubicBezTo>
                    <a:cubicBezTo>
                      <a:pt x="217" y="100"/>
                      <a:pt x="217" y="100"/>
                      <a:pt x="217" y="100"/>
                    </a:cubicBezTo>
                    <a:cubicBezTo>
                      <a:pt x="217" y="100"/>
                      <a:pt x="217" y="100"/>
                      <a:pt x="217" y="100"/>
                    </a:cubicBezTo>
                    <a:cubicBezTo>
                      <a:pt x="217" y="99"/>
                      <a:pt x="216" y="100"/>
                      <a:pt x="216" y="100"/>
                    </a:cubicBezTo>
                    <a:cubicBezTo>
                      <a:pt x="215" y="100"/>
                      <a:pt x="215" y="101"/>
                      <a:pt x="214" y="101"/>
                    </a:cubicBezTo>
                    <a:cubicBezTo>
                      <a:pt x="214" y="101"/>
                      <a:pt x="214" y="101"/>
                      <a:pt x="214" y="101"/>
                    </a:cubicBezTo>
                    <a:cubicBezTo>
                      <a:pt x="214" y="101"/>
                      <a:pt x="214" y="101"/>
                      <a:pt x="214" y="101"/>
                    </a:cubicBezTo>
                    <a:cubicBezTo>
                      <a:pt x="213" y="101"/>
                      <a:pt x="213" y="101"/>
                      <a:pt x="212" y="102"/>
                    </a:cubicBezTo>
                    <a:cubicBezTo>
                      <a:pt x="212" y="102"/>
                      <a:pt x="211" y="101"/>
                      <a:pt x="211" y="101"/>
                    </a:cubicBezTo>
                    <a:cubicBezTo>
                      <a:pt x="211" y="101"/>
                      <a:pt x="211" y="101"/>
                      <a:pt x="211" y="101"/>
                    </a:cubicBezTo>
                    <a:cubicBezTo>
                      <a:pt x="211" y="100"/>
                      <a:pt x="210" y="101"/>
                      <a:pt x="210" y="101"/>
                    </a:cubicBezTo>
                    <a:cubicBezTo>
                      <a:pt x="209" y="101"/>
                      <a:pt x="209" y="101"/>
                      <a:pt x="209" y="101"/>
                    </a:cubicBezTo>
                    <a:cubicBezTo>
                      <a:pt x="208" y="101"/>
                      <a:pt x="208" y="101"/>
                      <a:pt x="208" y="101"/>
                    </a:cubicBezTo>
                    <a:cubicBezTo>
                      <a:pt x="208" y="100"/>
                      <a:pt x="209" y="100"/>
                      <a:pt x="210" y="99"/>
                    </a:cubicBezTo>
                    <a:cubicBezTo>
                      <a:pt x="211" y="98"/>
                      <a:pt x="211" y="98"/>
                      <a:pt x="212" y="98"/>
                    </a:cubicBezTo>
                    <a:cubicBezTo>
                      <a:pt x="212" y="98"/>
                      <a:pt x="213" y="97"/>
                      <a:pt x="214" y="97"/>
                    </a:cubicBezTo>
                    <a:cubicBezTo>
                      <a:pt x="214" y="97"/>
                      <a:pt x="214" y="97"/>
                      <a:pt x="214" y="97"/>
                    </a:cubicBezTo>
                    <a:cubicBezTo>
                      <a:pt x="214" y="97"/>
                      <a:pt x="214" y="97"/>
                      <a:pt x="214" y="97"/>
                    </a:cubicBezTo>
                    <a:cubicBezTo>
                      <a:pt x="214" y="97"/>
                      <a:pt x="214" y="97"/>
                      <a:pt x="214" y="97"/>
                    </a:cubicBezTo>
                    <a:cubicBezTo>
                      <a:pt x="214" y="97"/>
                      <a:pt x="214" y="97"/>
                      <a:pt x="214" y="97"/>
                    </a:cubicBezTo>
                    <a:cubicBezTo>
                      <a:pt x="214" y="97"/>
                      <a:pt x="214" y="97"/>
                      <a:pt x="214" y="97"/>
                    </a:cubicBezTo>
                    <a:cubicBezTo>
                      <a:pt x="214" y="97"/>
                      <a:pt x="214" y="97"/>
                      <a:pt x="214" y="97"/>
                    </a:cubicBezTo>
                    <a:cubicBezTo>
                      <a:pt x="214" y="97"/>
                      <a:pt x="214" y="97"/>
                      <a:pt x="214" y="97"/>
                    </a:cubicBezTo>
                    <a:cubicBezTo>
                      <a:pt x="214" y="97"/>
                      <a:pt x="214" y="97"/>
                      <a:pt x="214" y="97"/>
                    </a:cubicBezTo>
                    <a:cubicBezTo>
                      <a:pt x="213" y="97"/>
                      <a:pt x="213" y="97"/>
                      <a:pt x="213" y="97"/>
                    </a:cubicBezTo>
                    <a:cubicBezTo>
                      <a:pt x="213" y="97"/>
                      <a:pt x="213" y="97"/>
                      <a:pt x="213" y="97"/>
                    </a:cubicBezTo>
                    <a:cubicBezTo>
                      <a:pt x="213" y="97"/>
                      <a:pt x="213" y="97"/>
                      <a:pt x="213" y="97"/>
                    </a:cubicBezTo>
                    <a:cubicBezTo>
                      <a:pt x="213" y="97"/>
                      <a:pt x="213" y="97"/>
                      <a:pt x="213" y="97"/>
                    </a:cubicBezTo>
                    <a:cubicBezTo>
                      <a:pt x="213" y="97"/>
                      <a:pt x="213" y="97"/>
                      <a:pt x="213" y="97"/>
                    </a:cubicBezTo>
                    <a:cubicBezTo>
                      <a:pt x="213" y="97"/>
                      <a:pt x="213" y="97"/>
                      <a:pt x="213" y="97"/>
                    </a:cubicBezTo>
                    <a:cubicBezTo>
                      <a:pt x="213" y="97"/>
                      <a:pt x="213" y="97"/>
                      <a:pt x="213" y="97"/>
                    </a:cubicBezTo>
                    <a:cubicBezTo>
                      <a:pt x="213" y="97"/>
                      <a:pt x="213" y="97"/>
                      <a:pt x="212" y="97"/>
                    </a:cubicBezTo>
                    <a:cubicBezTo>
                      <a:pt x="213" y="97"/>
                      <a:pt x="213" y="97"/>
                      <a:pt x="213" y="97"/>
                    </a:cubicBezTo>
                    <a:cubicBezTo>
                      <a:pt x="213" y="97"/>
                      <a:pt x="213" y="97"/>
                      <a:pt x="213" y="97"/>
                    </a:cubicBezTo>
                    <a:cubicBezTo>
                      <a:pt x="213" y="97"/>
                      <a:pt x="213" y="97"/>
                      <a:pt x="213" y="97"/>
                    </a:cubicBezTo>
                    <a:cubicBezTo>
                      <a:pt x="213" y="97"/>
                      <a:pt x="213" y="97"/>
                      <a:pt x="213" y="97"/>
                    </a:cubicBezTo>
                    <a:cubicBezTo>
                      <a:pt x="213" y="97"/>
                      <a:pt x="213" y="97"/>
                      <a:pt x="213" y="97"/>
                    </a:cubicBezTo>
                    <a:cubicBezTo>
                      <a:pt x="213" y="97"/>
                      <a:pt x="213" y="97"/>
                      <a:pt x="213" y="97"/>
                    </a:cubicBezTo>
                    <a:cubicBezTo>
                      <a:pt x="213" y="97"/>
                      <a:pt x="213" y="97"/>
                      <a:pt x="213" y="97"/>
                    </a:cubicBezTo>
                    <a:cubicBezTo>
                      <a:pt x="212" y="97"/>
                      <a:pt x="212" y="97"/>
                      <a:pt x="212" y="97"/>
                    </a:cubicBezTo>
                    <a:cubicBezTo>
                      <a:pt x="212" y="97"/>
                      <a:pt x="212" y="97"/>
                      <a:pt x="212" y="97"/>
                    </a:cubicBezTo>
                    <a:cubicBezTo>
                      <a:pt x="212" y="97"/>
                      <a:pt x="212" y="97"/>
                      <a:pt x="212" y="97"/>
                    </a:cubicBezTo>
                    <a:cubicBezTo>
                      <a:pt x="212" y="97"/>
                      <a:pt x="212" y="97"/>
                      <a:pt x="212" y="97"/>
                    </a:cubicBezTo>
                    <a:cubicBezTo>
                      <a:pt x="211" y="97"/>
                      <a:pt x="211" y="97"/>
                      <a:pt x="211" y="97"/>
                    </a:cubicBezTo>
                    <a:cubicBezTo>
                      <a:pt x="211" y="97"/>
                      <a:pt x="211" y="97"/>
                      <a:pt x="211" y="97"/>
                    </a:cubicBezTo>
                    <a:cubicBezTo>
                      <a:pt x="211" y="97"/>
                      <a:pt x="211" y="97"/>
                      <a:pt x="211" y="97"/>
                    </a:cubicBezTo>
                    <a:cubicBezTo>
                      <a:pt x="211" y="97"/>
                      <a:pt x="211" y="97"/>
                      <a:pt x="211" y="97"/>
                    </a:cubicBezTo>
                    <a:cubicBezTo>
                      <a:pt x="211" y="96"/>
                      <a:pt x="211" y="96"/>
                      <a:pt x="211" y="96"/>
                    </a:cubicBezTo>
                    <a:cubicBezTo>
                      <a:pt x="211" y="96"/>
                      <a:pt x="211" y="96"/>
                      <a:pt x="211" y="96"/>
                    </a:cubicBezTo>
                    <a:cubicBezTo>
                      <a:pt x="211" y="96"/>
                      <a:pt x="211" y="96"/>
                      <a:pt x="211" y="96"/>
                    </a:cubicBezTo>
                    <a:cubicBezTo>
                      <a:pt x="211" y="96"/>
                      <a:pt x="211" y="96"/>
                      <a:pt x="211" y="96"/>
                    </a:cubicBezTo>
                    <a:cubicBezTo>
                      <a:pt x="211" y="96"/>
                      <a:pt x="211" y="96"/>
                      <a:pt x="211" y="96"/>
                    </a:cubicBezTo>
                    <a:cubicBezTo>
                      <a:pt x="211" y="96"/>
                      <a:pt x="211" y="96"/>
                      <a:pt x="211" y="96"/>
                    </a:cubicBezTo>
                    <a:cubicBezTo>
                      <a:pt x="211" y="96"/>
                      <a:pt x="211" y="96"/>
                      <a:pt x="211" y="96"/>
                    </a:cubicBezTo>
                    <a:cubicBezTo>
                      <a:pt x="211" y="96"/>
                      <a:pt x="211" y="96"/>
                      <a:pt x="211" y="96"/>
                    </a:cubicBezTo>
                    <a:cubicBezTo>
                      <a:pt x="211" y="96"/>
                      <a:pt x="211" y="96"/>
                      <a:pt x="211" y="96"/>
                    </a:cubicBezTo>
                    <a:cubicBezTo>
                      <a:pt x="211" y="96"/>
                      <a:pt x="211" y="96"/>
                      <a:pt x="211" y="96"/>
                    </a:cubicBezTo>
                    <a:cubicBezTo>
                      <a:pt x="211" y="96"/>
                      <a:pt x="211" y="96"/>
                      <a:pt x="211" y="96"/>
                    </a:cubicBezTo>
                    <a:cubicBezTo>
                      <a:pt x="210" y="96"/>
                      <a:pt x="210" y="96"/>
                      <a:pt x="210" y="96"/>
                    </a:cubicBezTo>
                    <a:cubicBezTo>
                      <a:pt x="210" y="96"/>
                      <a:pt x="210" y="96"/>
                      <a:pt x="210" y="96"/>
                    </a:cubicBezTo>
                    <a:cubicBezTo>
                      <a:pt x="210" y="96"/>
                      <a:pt x="210" y="96"/>
                      <a:pt x="210" y="96"/>
                    </a:cubicBezTo>
                    <a:cubicBezTo>
                      <a:pt x="210" y="96"/>
                      <a:pt x="210" y="96"/>
                      <a:pt x="210" y="96"/>
                    </a:cubicBezTo>
                    <a:cubicBezTo>
                      <a:pt x="210" y="96"/>
                      <a:pt x="210" y="96"/>
                      <a:pt x="210" y="96"/>
                    </a:cubicBezTo>
                    <a:cubicBezTo>
                      <a:pt x="210" y="97"/>
                      <a:pt x="210" y="97"/>
                      <a:pt x="210" y="97"/>
                    </a:cubicBezTo>
                    <a:cubicBezTo>
                      <a:pt x="210" y="97"/>
                      <a:pt x="210" y="97"/>
                      <a:pt x="210" y="97"/>
                    </a:cubicBezTo>
                    <a:cubicBezTo>
                      <a:pt x="210" y="97"/>
                      <a:pt x="210" y="97"/>
                      <a:pt x="210" y="97"/>
                    </a:cubicBezTo>
                    <a:cubicBezTo>
                      <a:pt x="210" y="97"/>
                      <a:pt x="210" y="97"/>
                      <a:pt x="210" y="97"/>
                    </a:cubicBezTo>
                    <a:cubicBezTo>
                      <a:pt x="210" y="97"/>
                      <a:pt x="210" y="97"/>
                      <a:pt x="210" y="97"/>
                    </a:cubicBezTo>
                    <a:cubicBezTo>
                      <a:pt x="210" y="97"/>
                      <a:pt x="210" y="97"/>
                      <a:pt x="210" y="97"/>
                    </a:cubicBezTo>
                    <a:cubicBezTo>
                      <a:pt x="210" y="97"/>
                      <a:pt x="210" y="97"/>
                      <a:pt x="210" y="97"/>
                    </a:cubicBezTo>
                    <a:cubicBezTo>
                      <a:pt x="210" y="97"/>
                      <a:pt x="210" y="97"/>
                      <a:pt x="210" y="97"/>
                    </a:cubicBezTo>
                    <a:cubicBezTo>
                      <a:pt x="210" y="97"/>
                      <a:pt x="210" y="97"/>
                      <a:pt x="210" y="97"/>
                    </a:cubicBezTo>
                    <a:cubicBezTo>
                      <a:pt x="209" y="97"/>
                      <a:pt x="209" y="97"/>
                      <a:pt x="209" y="97"/>
                    </a:cubicBezTo>
                    <a:cubicBezTo>
                      <a:pt x="209" y="97"/>
                      <a:pt x="209" y="97"/>
                      <a:pt x="209" y="97"/>
                    </a:cubicBezTo>
                    <a:cubicBezTo>
                      <a:pt x="209" y="97"/>
                      <a:pt x="209" y="97"/>
                      <a:pt x="209" y="97"/>
                    </a:cubicBezTo>
                    <a:cubicBezTo>
                      <a:pt x="209" y="97"/>
                      <a:pt x="209" y="97"/>
                      <a:pt x="209" y="97"/>
                    </a:cubicBezTo>
                    <a:cubicBezTo>
                      <a:pt x="209" y="97"/>
                      <a:pt x="209" y="97"/>
                      <a:pt x="209" y="97"/>
                    </a:cubicBezTo>
                    <a:cubicBezTo>
                      <a:pt x="209" y="97"/>
                      <a:pt x="209" y="97"/>
                      <a:pt x="209" y="97"/>
                    </a:cubicBezTo>
                    <a:cubicBezTo>
                      <a:pt x="208" y="97"/>
                      <a:pt x="208" y="97"/>
                      <a:pt x="208" y="97"/>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8" y="96"/>
                      <a:pt x="208" y="96"/>
                      <a:pt x="208"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7" y="96"/>
                      <a:pt x="207" y="96"/>
                      <a:pt x="207" y="96"/>
                    </a:cubicBezTo>
                    <a:cubicBezTo>
                      <a:pt x="206" y="96"/>
                      <a:pt x="206" y="96"/>
                      <a:pt x="206" y="96"/>
                    </a:cubicBezTo>
                    <a:cubicBezTo>
                      <a:pt x="206" y="96"/>
                      <a:pt x="206" y="96"/>
                      <a:pt x="206" y="96"/>
                    </a:cubicBezTo>
                    <a:cubicBezTo>
                      <a:pt x="206" y="95"/>
                      <a:pt x="206" y="95"/>
                      <a:pt x="206" y="95"/>
                    </a:cubicBezTo>
                    <a:cubicBezTo>
                      <a:pt x="206" y="95"/>
                      <a:pt x="206" y="95"/>
                      <a:pt x="206" y="95"/>
                    </a:cubicBezTo>
                    <a:cubicBezTo>
                      <a:pt x="206" y="95"/>
                      <a:pt x="206" y="95"/>
                      <a:pt x="206" y="95"/>
                    </a:cubicBezTo>
                    <a:cubicBezTo>
                      <a:pt x="206" y="95"/>
                      <a:pt x="206" y="95"/>
                      <a:pt x="206" y="95"/>
                    </a:cubicBezTo>
                    <a:cubicBezTo>
                      <a:pt x="206" y="95"/>
                      <a:pt x="206" y="95"/>
                      <a:pt x="206" y="95"/>
                    </a:cubicBezTo>
                    <a:cubicBezTo>
                      <a:pt x="206" y="95"/>
                      <a:pt x="206" y="95"/>
                      <a:pt x="206" y="95"/>
                    </a:cubicBezTo>
                    <a:cubicBezTo>
                      <a:pt x="206" y="95"/>
                      <a:pt x="206" y="95"/>
                      <a:pt x="206" y="95"/>
                    </a:cubicBezTo>
                    <a:cubicBezTo>
                      <a:pt x="206" y="95"/>
                      <a:pt x="206" y="95"/>
                      <a:pt x="206" y="95"/>
                    </a:cubicBezTo>
                    <a:cubicBezTo>
                      <a:pt x="206" y="95"/>
                      <a:pt x="206" y="95"/>
                      <a:pt x="206" y="95"/>
                    </a:cubicBezTo>
                    <a:cubicBezTo>
                      <a:pt x="206" y="95"/>
                      <a:pt x="206" y="95"/>
                      <a:pt x="206" y="95"/>
                    </a:cubicBezTo>
                    <a:cubicBezTo>
                      <a:pt x="205" y="95"/>
                      <a:pt x="205" y="95"/>
                      <a:pt x="205" y="95"/>
                    </a:cubicBezTo>
                    <a:cubicBezTo>
                      <a:pt x="205" y="95"/>
                      <a:pt x="205" y="95"/>
                      <a:pt x="205" y="95"/>
                    </a:cubicBezTo>
                    <a:cubicBezTo>
                      <a:pt x="205" y="95"/>
                      <a:pt x="205" y="95"/>
                      <a:pt x="205" y="95"/>
                    </a:cubicBezTo>
                    <a:cubicBezTo>
                      <a:pt x="205" y="95"/>
                      <a:pt x="205" y="95"/>
                      <a:pt x="205" y="95"/>
                    </a:cubicBezTo>
                    <a:cubicBezTo>
                      <a:pt x="205" y="95"/>
                      <a:pt x="205" y="95"/>
                      <a:pt x="205" y="95"/>
                    </a:cubicBezTo>
                    <a:cubicBezTo>
                      <a:pt x="205" y="95"/>
                      <a:pt x="205" y="95"/>
                      <a:pt x="205" y="95"/>
                    </a:cubicBezTo>
                    <a:cubicBezTo>
                      <a:pt x="205" y="95"/>
                      <a:pt x="205" y="95"/>
                      <a:pt x="205" y="95"/>
                    </a:cubicBezTo>
                    <a:cubicBezTo>
                      <a:pt x="205" y="95"/>
                      <a:pt x="205" y="95"/>
                      <a:pt x="205" y="95"/>
                    </a:cubicBezTo>
                    <a:cubicBezTo>
                      <a:pt x="205" y="95"/>
                      <a:pt x="205" y="95"/>
                      <a:pt x="205" y="95"/>
                    </a:cubicBezTo>
                    <a:cubicBezTo>
                      <a:pt x="205" y="95"/>
                      <a:pt x="205" y="95"/>
                      <a:pt x="205" y="95"/>
                    </a:cubicBezTo>
                    <a:cubicBezTo>
                      <a:pt x="205" y="95"/>
                      <a:pt x="205" y="95"/>
                      <a:pt x="205" y="95"/>
                    </a:cubicBezTo>
                    <a:cubicBezTo>
                      <a:pt x="205" y="95"/>
                      <a:pt x="205" y="95"/>
                      <a:pt x="205" y="95"/>
                    </a:cubicBezTo>
                    <a:cubicBezTo>
                      <a:pt x="205" y="95"/>
                      <a:pt x="205" y="95"/>
                      <a:pt x="205" y="95"/>
                    </a:cubicBezTo>
                    <a:cubicBezTo>
                      <a:pt x="204" y="95"/>
                      <a:pt x="204" y="95"/>
                      <a:pt x="204" y="95"/>
                    </a:cubicBezTo>
                    <a:cubicBezTo>
                      <a:pt x="204" y="95"/>
                      <a:pt x="204" y="95"/>
                      <a:pt x="204" y="95"/>
                    </a:cubicBezTo>
                    <a:cubicBezTo>
                      <a:pt x="204" y="95"/>
                      <a:pt x="204" y="95"/>
                      <a:pt x="204" y="95"/>
                    </a:cubicBezTo>
                    <a:cubicBezTo>
                      <a:pt x="204" y="95"/>
                      <a:pt x="204" y="95"/>
                      <a:pt x="204" y="95"/>
                    </a:cubicBezTo>
                    <a:cubicBezTo>
                      <a:pt x="204" y="95"/>
                      <a:pt x="204" y="95"/>
                      <a:pt x="204" y="95"/>
                    </a:cubicBezTo>
                    <a:cubicBezTo>
                      <a:pt x="204" y="95"/>
                      <a:pt x="204" y="95"/>
                      <a:pt x="204" y="95"/>
                    </a:cubicBezTo>
                    <a:cubicBezTo>
                      <a:pt x="204" y="95"/>
                      <a:pt x="204" y="95"/>
                      <a:pt x="204" y="95"/>
                    </a:cubicBezTo>
                    <a:cubicBezTo>
                      <a:pt x="204" y="95"/>
                      <a:pt x="204" y="95"/>
                      <a:pt x="204" y="95"/>
                    </a:cubicBezTo>
                    <a:cubicBezTo>
                      <a:pt x="204" y="95"/>
                      <a:pt x="204" y="95"/>
                      <a:pt x="204" y="95"/>
                    </a:cubicBezTo>
                    <a:cubicBezTo>
                      <a:pt x="204" y="95"/>
                      <a:pt x="204" y="95"/>
                      <a:pt x="204" y="95"/>
                    </a:cubicBezTo>
                    <a:cubicBezTo>
                      <a:pt x="204" y="95"/>
                      <a:pt x="204" y="95"/>
                      <a:pt x="204" y="95"/>
                    </a:cubicBezTo>
                    <a:cubicBezTo>
                      <a:pt x="204" y="95"/>
                      <a:pt x="204" y="95"/>
                      <a:pt x="204" y="95"/>
                    </a:cubicBezTo>
                    <a:cubicBezTo>
                      <a:pt x="204" y="95"/>
                      <a:pt x="203" y="95"/>
                      <a:pt x="203" y="95"/>
                    </a:cubicBezTo>
                    <a:cubicBezTo>
                      <a:pt x="203" y="95"/>
                      <a:pt x="203" y="95"/>
                      <a:pt x="203" y="95"/>
                    </a:cubicBezTo>
                    <a:cubicBezTo>
                      <a:pt x="203" y="95"/>
                      <a:pt x="203" y="95"/>
                      <a:pt x="203" y="95"/>
                    </a:cubicBezTo>
                    <a:cubicBezTo>
                      <a:pt x="203" y="95"/>
                      <a:pt x="203" y="95"/>
                      <a:pt x="203" y="95"/>
                    </a:cubicBezTo>
                    <a:cubicBezTo>
                      <a:pt x="203" y="95"/>
                      <a:pt x="203" y="95"/>
                      <a:pt x="203" y="95"/>
                    </a:cubicBezTo>
                    <a:cubicBezTo>
                      <a:pt x="203" y="95"/>
                      <a:pt x="203" y="95"/>
                      <a:pt x="203" y="95"/>
                    </a:cubicBezTo>
                    <a:cubicBezTo>
                      <a:pt x="203" y="95"/>
                      <a:pt x="203" y="95"/>
                      <a:pt x="203" y="95"/>
                    </a:cubicBezTo>
                    <a:cubicBezTo>
                      <a:pt x="203" y="95"/>
                      <a:pt x="203" y="95"/>
                      <a:pt x="203" y="95"/>
                    </a:cubicBezTo>
                    <a:cubicBezTo>
                      <a:pt x="203" y="95"/>
                      <a:pt x="203" y="95"/>
                      <a:pt x="203" y="95"/>
                    </a:cubicBezTo>
                    <a:cubicBezTo>
                      <a:pt x="203" y="95"/>
                      <a:pt x="203" y="95"/>
                      <a:pt x="203" y="95"/>
                    </a:cubicBezTo>
                    <a:cubicBezTo>
                      <a:pt x="202" y="95"/>
                      <a:pt x="202" y="95"/>
                      <a:pt x="202" y="95"/>
                    </a:cubicBezTo>
                    <a:cubicBezTo>
                      <a:pt x="202" y="95"/>
                      <a:pt x="202" y="95"/>
                      <a:pt x="202" y="95"/>
                    </a:cubicBezTo>
                    <a:cubicBezTo>
                      <a:pt x="202" y="95"/>
                      <a:pt x="202" y="95"/>
                      <a:pt x="202" y="95"/>
                    </a:cubicBezTo>
                    <a:cubicBezTo>
                      <a:pt x="202" y="95"/>
                      <a:pt x="202" y="95"/>
                      <a:pt x="202" y="95"/>
                    </a:cubicBezTo>
                    <a:cubicBezTo>
                      <a:pt x="202" y="95"/>
                      <a:pt x="202" y="95"/>
                      <a:pt x="202" y="95"/>
                    </a:cubicBezTo>
                    <a:cubicBezTo>
                      <a:pt x="201" y="95"/>
                      <a:pt x="201" y="95"/>
                      <a:pt x="201" y="95"/>
                    </a:cubicBezTo>
                    <a:cubicBezTo>
                      <a:pt x="201" y="95"/>
                      <a:pt x="201" y="95"/>
                      <a:pt x="201" y="95"/>
                    </a:cubicBezTo>
                    <a:cubicBezTo>
                      <a:pt x="201" y="95"/>
                      <a:pt x="201" y="95"/>
                      <a:pt x="201" y="95"/>
                    </a:cubicBezTo>
                    <a:cubicBezTo>
                      <a:pt x="201" y="95"/>
                      <a:pt x="201" y="95"/>
                      <a:pt x="201" y="95"/>
                    </a:cubicBezTo>
                    <a:cubicBezTo>
                      <a:pt x="201" y="95"/>
                      <a:pt x="201" y="95"/>
                      <a:pt x="201" y="95"/>
                    </a:cubicBezTo>
                    <a:cubicBezTo>
                      <a:pt x="201" y="95"/>
                      <a:pt x="201" y="95"/>
                      <a:pt x="201" y="95"/>
                    </a:cubicBezTo>
                    <a:cubicBezTo>
                      <a:pt x="201" y="95"/>
                      <a:pt x="201" y="95"/>
                      <a:pt x="201" y="95"/>
                    </a:cubicBezTo>
                    <a:cubicBezTo>
                      <a:pt x="201" y="95"/>
                      <a:pt x="201" y="95"/>
                      <a:pt x="201" y="95"/>
                    </a:cubicBezTo>
                    <a:cubicBezTo>
                      <a:pt x="201" y="95"/>
                      <a:pt x="201" y="95"/>
                      <a:pt x="201" y="95"/>
                    </a:cubicBezTo>
                    <a:cubicBezTo>
                      <a:pt x="201" y="94"/>
                      <a:pt x="201" y="94"/>
                      <a:pt x="201" y="94"/>
                    </a:cubicBezTo>
                    <a:cubicBezTo>
                      <a:pt x="201" y="94"/>
                      <a:pt x="201" y="94"/>
                      <a:pt x="201" y="94"/>
                    </a:cubicBezTo>
                    <a:cubicBezTo>
                      <a:pt x="201" y="94"/>
                      <a:pt x="201" y="94"/>
                      <a:pt x="200" y="94"/>
                    </a:cubicBezTo>
                    <a:cubicBezTo>
                      <a:pt x="200" y="94"/>
                      <a:pt x="200" y="94"/>
                      <a:pt x="200" y="94"/>
                    </a:cubicBezTo>
                    <a:cubicBezTo>
                      <a:pt x="200" y="94"/>
                      <a:pt x="200" y="94"/>
                      <a:pt x="200" y="94"/>
                    </a:cubicBezTo>
                    <a:cubicBezTo>
                      <a:pt x="200" y="94"/>
                      <a:pt x="200" y="94"/>
                      <a:pt x="200" y="94"/>
                    </a:cubicBezTo>
                    <a:cubicBezTo>
                      <a:pt x="200" y="94"/>
                      <a:pt x="200" y="94"/>
                      <a:pt x="200" y="94"/>
                    </a:cubicBezTo>
                    <a:cubicBezTo>
                      <a:pt x="200" y="93"/>
                      <a:pt x="200" y="93"/>
                      <a:pt x="200" y="93"/>
                    </a:cubicBezTo>
                    <a:cubicBezTo>
                      <a:pt x="200" y="93"/>
                      <a:pt x="200" y="93"/>
                      <a:pt x="200" y="93"/>
                    </a:cubicBezTo>
                    <a:cubicBezTo>
                      <a:pt x="200" y="93"/>
                      <a:pt x="200" y="93"/>
                      <a:pt x="200" y="93"/>
                    </a:cubicBezTo>
                    <a:cubicBezTo>
                      <a:pt x="200" y="93"/>
                      <a:pt x="200" y="93"/>
                      <a:pt x="200" y="93"/>
                    </a:cubicBezTo>
                    <a:cubicBezTo>
                      <a:pt x="200" y="93"/>
                      <a:pt x="200" y="93"/>
                      <a:pt x="200" y="93"/>
                    </a:cubicBezTo>
                    <a:cubicBezTo>
                      <a:pt x="200" y="93"/>
                      <a:pt x="200" y="93"/>
                      <a:pt x="200" y="93"/>
                    </a:cubicBezTo>
                    <a:cubicBezTo>
                      <a:pt x="200" y="93"/>
                      <a:pt x="200" y="93"/>
                      <a:pt x="200" y="93"/>
                    </a:cubicBezTo>
                    <a:cubicBezTo>
                      <a:pt x="200" y="93"/>
                      <a:pt x="200" y="93"/>
                      <a:pt x="200" y="93"/>
                    </a:cubicBezTo>
                    <a:cubicBezTo>
                      <a:pt x="200" y="93"/>
                      <a:pt x="200" y="93"/>
                      <a:pt x="200" y="93"/>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200" y="92"/>
                      <a:pt x="200" y="92"/>
                      <a:pt x="200" y="92"/>
                    </a:cubicBezTo>
                    <a:cubicBezTo>
                      <a:pt x="199" y="92"/>
                      <a:pt x="199" y="92"/>
                      <a:pt x="199" y="92"/>
                    </a:cubicBezTo>
                    <a:cubicBezTo>
                      <a:pt x="199" y="93"/>
                      <a:pt x="199" y="93"/>
                      <a:pt x="199" y="93"/>
                    </a:cubicBezTo>
                    <a:cubicBezTo>
                      <a:pt x="199" y="93"/>
                      <a:pt x="199" y="93"/>
                      <a:pt x="199" y="93"/>
                    </a:cubicBezTo>
                    <a:cubicBezTo>
                      <a:pt x="199" y="94"/>
                      <a:pt x="199" y="94"/>
                      <a:pt x="199" y="94"/>
                    </a:cubicBezTo>
                    <a:cubicBezTo>
                      <a:pt x="124" y="94"/>
                      <a:pt x="124" y="94"/>
                      <a:pt x="124" y="94"/>
                    </a:cubicBezTo>
                    <a:cubicBezTo>
                      <a:pt x="124" y="94"/>
                      <a:pt x="124" y="94"/>
                      <a:pt x="124" y="94"/>
                    </a:cubicBezTo>
                    <a:cubicBezTo>
                      <a:pt x="124" y="94"/>
                      <a:pt x="124" y="94"/>
                      <a:pt x="124" y="94"/>
                    </a:cubicBezTo>
                    <a:cubicBezTo>
                      <a:pt x="124" y="94"/>
                      <a:pt x="124" y="94"/>
                      <a:pt x="124" y="94"/>
                    </a:cubicBezTo>
                    <a:cubicBezTo>
                      <a:pt x="124" y="95"/>
                      <a:pt x="125" y="95"/>
                      <a:pt x="125" y="95"/>
                    </a:cubicBezTo>
                    <a:cubicBezTo>
                      <a:pt x="125" y="95"/>
                      <a:pt x="124" y="95"/>
                      <a:pt x="124" y="95"/>
                    </a:cubicBezTo>
                    <a:cubicBezTo>
                      <a:pt x="124" y="95"/>
                      <a:pt x="125" y="95"/>
                      <a:pt x="124" y="95"/>
                    </a:cubicBezTo>
                    <a:cubicBezTo>
                      <a:pt x="124" y="95"/>
                      <a:pt x="124" y="95"/>
                      <a:pt x="124" y="95"/>
                    </a:cubicBezTo>
                    <a:cubicBezTo>
                      <a:pt x="124" y="95"/>
                      <a:pt x="125" y="96"/>
                      <a:pt x="125" y="96"/>
                    </a:cubicBezTo>
                    <a:cubicBezTo>
                      <a:pt x="125" y="96"/>
                      <a:pt x="125" y="96"/>
                      <a:pt x="125" y="97"/>
                    </a:cubicBezTo>
                    <a:cubicBezTo>
                      <a:pt x="125" y="97"/>
                      <a:pt x="125" y="97"/>
                      <a:pt x="125" y="97"/>
                    </a:cubicBezTo>
                    <a:cubicBezTo>
                      <a:pt x="125" y="97"/>
                      <a:pt x="125" y="97"/>
                      <a:pt x="125" y="97"/>
                    </a:cubicBezTo>
                    <a:cubicBezTo>
                      <a:pt x="125" y="97"/>
                      <a:pt x="125" y="97"/>
                      <a:pt x="125" y="97"/>
                    </a:cubicBezTo>
                    <a:cubicBezTo>
                      <a:pt x="125" y="97"/>
                      <a:pt x="125" y="97"/>
                      <a:pt x="125" y="97"/>
                    </a:cubicBezTo>
                    <a:cubicBezTo>
                      <a:pt x="125" y="98"/>
                      <a:pt x="125" y="98"/>
                      <a:pt x="125" y="98"/>
                    </a:cubicBezTo>
                    <a:cubicBezTo>
                      <a:pt x="125" y="98"/>
                      <a:pt x="125" y="98"/>
                      <a:pt x="125" y="98"/>
                    </a:cubicBezTo>
                    <a:cubicBezTo>
                      <a:pt x="125" y="98"/>
                      <a:pt x="125" y="98"/>
                      <a:pt x="125" y="98"/>
                    </a:cubicBezTo>
                    <a:cubicBezTo>
                      <a:pt x="125" y="98"/>
                      <a:pt x="125" y="98"/>
                      <a:pt x="125" y="98"/>
                    </a:cubicBezTo>
                    <a:cubicBezTo>
                      <a:pt x="125" y="98"/>
                      <a:pt x="125" y="98"/>
                      <a:pt x="125" y="98"/>
                    </a:cubicBezTo>
                    <a:cubicBezTo>
                      <a:pt x="125" y="98"/>
                      <a:pt x="125" y="99"/>
                      <a:pt x="125" y="99"/>
                    </a:cubicBezTo>
                    <a:cubicBezTo>
                      <a:pt x="125" y="99"/>
                      <a:pt x="125" y="99"/>
                      <a:pt x="125" y="99"/>
                    </a:cubicBezTo>
                    <a:cubicBezTo>
                      <a:pt x="125" y="99"/>
                      <a:pt x="125" y="99"/>
                      <a:pt x="125" y="99"/>
                    </a:cubicBezTo>
                    <a:cubicBezTo>
                      <a:pt x="125" y="99"/>
                      <a:pt x="124" y="99"/>
                      <a:pt x="124" y="100"/>
                    </a:cubicBezTo>
                    <a:cubicBezTo>
                      <a:pt x="124" y="100"/>
                      <a:pt x="124" y="100"/>
                      <a:pt x="123" y="100"/>
                    </a:cubicBezTo>
                    <a:cubicBezTo>
                      <a:pt x="123" y="100"/>
                      <a:pt x="123" y="100"/>
                      <a:pt x="123" y="100"/>
                    </a:cubicBezTo>
                    <a:cubicBezTo>
                      <a:pt x="123" y="100"/>
                      <a:pt x="123" y="100"/>
                      <a:pt x="123" y="100"/>
                    </a:cubicBezTo>
                    <a:cubicBezTo>
                      <a:pt x="123" y="100"/>
                      <a:pt x="123" y="100"/>
                      <a:pt x="123" y="100"/>
                    </a:cubicBezTo>
                    <a:cubicBezTo>
                      <a:pt x="123" y="100"/>
                      <a:pt x="123" y="100"/>
                      <a:pt x="123" y="100"/>
                    </a:cubicBezTo>
                    <a:cubicBezTo>
                      <a:pt x="123" y="100"/>
                      <a:pt x="123" y="99"/>
                      <a:pt x="123" y="99"/>
                    </a:cubicBezTo>
                    <a:cubicBezTo>
                      <a:pt x="123" y="99"/>
                      <a:pt x="124" y="99"/>
                      <a:pt x="124" y="99"/>
                    </a:cubicBezTo>
                    <a:cubicBezTo>
                      <a:pt x="124" y="99"/>
                      <a:pt x="124" y="99"/>
                      <a:pt x="124" y="100"/>
                    </a:cubicBezTo>
                    <a:cubicBezTo>
                      <a:pt x="124" y="99"/>
                      <a:pt x="124" y="99"/>
                      <a:pt x="124" y="99"/>
                    </a:cubicBezTo>
                    <a:cubicBezTo>
                      <a:pt x="124" y="99"/>
                      <a:pt x="124" y="99"/>
                      <a:pt x="124" y="99"/>
                    </a:cubicBezTo>
                    <a:cubicBezTo>
                      <a:pt x="124" y="99"/>
                      <a:pt x="124" y="99"/>
                      <a:pt x="124" y="99"/>
                    </a:cubicBezTo>
                    <a:cubicBezTo>
                      <a:pt x="124" y="99"/>
                      <a:pt x="124" y="99"/>
                      <a:pt x="124" y="99"/>
                    </a:cubicBezTo>
                    <a:cubicBezTo>
                      <a:pt x="124" y="99"/>
                      <a:pt x="124" y="99"/>
                      <a:pt x="124" y="99"/>
                    </a:cubicBezTo>
                    <a:cubicBezTo>
                      <a:pt x="124" y="99"/>
                      <a:pt x="124" y="99"/>
                      <a:pt x="124" y="99"/>
                    </a:cubicBezTo>
                    <a:cubicBezTo>
                      <a:pt x="124" y="99"/>
                      <a:pt x="124" y="99"/>
                      <a:pt x="124" y="99"/>
                    </a:cubicBezTo>
                    <a:cubicBezTo>
                      <a:pt x="125" y="99"/>
                      <a:pt x="124" y="98"/>
                      <a:pt x="124" y="98"/>
                    </a:cubicBezTo>
                    <a:cubicBezTo>
                      <a:pt x="124" y="98"/>
                      <a:pt x="124" y="98"/>
                      <a:pt x="125" y="98"/>
                    </a:cubicBezTo>
                    <a:cubicBezTo>
                      <a:pt x="125" y="98"/>
                      <a:pt x="124" y="97"/>
                      <a:pt x="124" y="97"/>
                    </a:cubicBezTo>
                    <a:cubicBezTo>
                      <a:pt x="124" y="97"/>
                      <a:pt x="124" y="98"/>
                      <a:pt x="124" y="98"/>
                    </a:cubicBezTo>
                    <a:cubicBezTo>
                      <a:pt x="124" y="98"/>
                      <a:pt x="123" y="98"/>
                      <a:pt x="123" y="98"/>
                    </a:cubicBezTo>
                    <a:cubicBezTo>
                      <a:pt x="123" y="98"/>
                      <a:pt x="123" y="99"/>
                      <a:pt x="123" y="99"/>
                    </a:cubicBezTo>
                    <a:cubicBezTo>
                      <a:pt x="123" y="99"/>
                      <a:pt x="123" y="99"/>
                      <a:pt x="123" y="99"/>
                    </a:cubicBezTo>
                    <a:cubicBezTo>
                      <a:pt x="123" y="99"/>
                      <a:pt x="123" y="99"/>
                      <a:pt x="123" y="99"/>
                    </a:cubicBezTo>
                    <a:cubicBezTo>
                      <a:pt x="123" y="99"/>
                      <a:pt x="123" y="99"/>
                      <a:pt x="123" y="99"/>
                    </a:cubicBezTo>
                    <a:cubicBezTo>
                      <a:pt x="123" y="99"/>
                      <a:pt x="123" y="98"/>
                      <a:pt x="123" y="98"/>
                    </a:cubicBezTo>
                    <a:cubicBezTo>
                      <a:pt x="123" y="98"/>
                      <a:pt x="123" y="98"/>
                      <a:pt x="123" y="98"/>
                    </a:cubicBezTo>
                    <a:cubicBezTo>
                      <a:pt x="123" y="98"/>
                      <a:pt x="123" y="97"/>
                      <a:pt x="124" y="97"/>
                    </a:cubicBezTo>
                    <a:cubicBezTo>
                      <a:pt x="124" y="98"/>
                      <a:pt x="124" y="98"/>
                      <a:pt x="124" y="98"/>
                    </a:cubicBezTo>
                    <a:cubicBezTo>
                      <a:pt x="124" y="98"/>
                      <a:pt x="124" y="98"/>
                      <a:pt x="124" y="97"/>
                    </a:cubicBezTo>
                    <a:cubicBezTo>
                      <a:pt x="124" y="97"/>
                      <a:pt x="124" y="97"/>
                      <a:pt x="124" y="97"/>
                    </a:cubicBezTo>
                    <a:cubicBezTo>
                      <a:pt x="124" y="97"/>
                      <a:pt x="124" y="97"/>
                      <a:pt x="124" y="96"/>
                    </a:cubicBezTo>
                    <a:cubicBezTo>
                      <a:pt x="124" y="96"/>
                      <a:pt x="124" y="97"/>
                      <a:pt x="124" y="97"/>
                    </a:cubicBezTo>
                    <a:cubicBezTo>
                      <a:pt x="123" y="97"/>
                      <a:pt x="123" y="96"/>
                      <a:pt x="123" y="96"/>
                    </a:cubicBezTo>
                    <a:cubicBezTo>
                      <a:pt x="122" y="96"/>
                      <a:pt x="121" y="96"/>
                      <a:pt x="121" y="96"/>
                    </a:cubicBezTo>
                    <a:cubicBezTo>
                      <a:pt x="120" y="96"/>
                      <a:pt x="119" y="96"/>
                      <a:pt x="118" y="95"/>
                    </a:cubicBezTo>
                    <a:cubicBezTo>
                      <a:pt x="118" y="96"/>
                      <a:pt x="118" y="96"/>
                      <a:pt x="119" y="97"/>
                    </a:cubicBezTo>
                    <a:cubicBezTo>
                      <a:pt x="119" y="97"/>
                      <a:pt x="119" y="98"/>
                      <a:pt x="119" y="99"/>
                    </a:cubicBezTo>
                    <a:cubicBezTo>
                      <a:pt x="119" y="99"/>
                      <a:pt x="119" y="99"/>
                      <a:pt x="119" y="99"/>
                    </a:cubicBezTo>
                    <a:cubicBezTo>
                      <a:pt x="120" y="99"/>
                      <a:pt x="120" y="99"/>
                      <a:pt x="120" y="100"/>
                    </a:cubicBezTo>
                    <a:cubicBezTo>
                      <a:pt x="120" y="100"/>
                      <a:pt x="120" y="100"/>
                      <a:pt x="120" y="100"/>
                    </a:cubicBezTo>
                    <a:cubicBezTo>
                      <a:pt x="120" y="100"/>
                      <a:pt x="120" y="100"/>
                      <a:pt x="121" y="100"/>
                    </a:cubicBezTo>
                    <a:cubicBezTo>
                      <a:pt x="121" y="100"/>
                      <a:pt x="120" y="101"/>
                      <a:pt x="120" y="101"/>
                    </a:cubicBezTo>
                    <a:cubicBezTo>
                      <a:pt x="120" y="101"/>
                      <a:pt x="120" y="101"/>
                      <a:pt x="120" y="101"/>
                    </a:cubicBezTo>
                    <a:cubicBezTo>
                      <a:pt x="120" y="101"/>
                      <a:pt x="120" y="101"/>
                      <a:pt x="120" y="101"/>
                    </a:cubicBezTo>
                    <a:cubicBezTo>
                      <a:pt x="120" y="101"/>
                      <a:pt x="121" y="101"/>
                      <a:pt x="121" y="101"/>
                    </a:cubicBezTo>
                    <a:cubicBezTo>
                      <a:pt x="121" y="101"/>
                      <a:pt x="120" y="101"/>
                      <a:pt x="121" y="102"/>
                    </a:cubicBezTo>
                    <a:cubicBezTo>
                      <a:pt x="121" y="102"/>
                      <a:pt x="121" y="102"/>
                      <a:pt x="120" y="102"/>
                    </a:cubicBezTo>
                    <a:cubicBezTo>
                      <a:pt x="121" y="102"/>
                      <a:pt x="121" y="102"/>
                      <a:pt x="121" y="102"/>
                    </a:cubicBezTo>
                    <a:cubicBezTo>
                      <a:pt x="121" y="102"/>
                      <a:pt x="121" y="102"/>
                      <a:pt x="121" y="102"/>
                    </a:cubicBezTo>
                    <a:cubicBezTo>
                      <a:pt x="120" y="103"/>
                      <a:pt x="120" y="102"/>
                      <a:pt x="120" y="102"/>
                    </a:cubicBezTo>
                    <a:cubicBezTo>
                      <a:pt x="120" y="102"/>
                      <a:pt x="120" y="102"/>
                      <a:pt x="120" y="103"/>
                    </a:cubicBezTo>
                    <a:cubicBezTo>
                      <a:pt x="121" y="103"/>
                      <a:pt x="122" y="103"/>
                      <a:pt x="123" y="103"/>
                    </a:cubicBezTo>
                    <a:cubicBezTo>
                      <a:pt x="122" y="103"/>
                      <a:pt x="122" y="103"/>
                      <a:pt x="121" y="103"/>
                    </a:cubicBezTo>
                    <a:cubicBezTo>
                      <a:pt x="121" y="103"/>
                      <a:pt x="121" y="103"/>
                      <a:pt x="120" y="103"/>
                    </a:cubicBezTo>
                    <a:cubicBezTo>
                      <a:pt x="121" y="103"/>
                      <a:pt x="120" y="104"/>
                      <a:pt x="120" y="104"/>
                    </a:cubicBezTo>
                    <a:cubicBezTo>
                      <a:pt x="120" y="105"/>
                      <a:pt x="121" y="105"/>
                      <a:pt x="121" y="105"/>
                    </a:cubicBezTo>
                    <a:cubicBezTo>
                      <a:pt x="120" y="105"/>
                      <a:pt x="120" y="105"/>
                      <a:pt x="120" y="106"/>
                    </a:cubicBezTo>
                    <a:cubicBezTo>
                      <a:pt x="120" y="106"/>
                      <a:pt x="120" y="106"/>
                      <a:pt x="120" y="106"/>
                    </a:cubicBezTo>
                    <a:cubicBezTo>
                      <a:pt x="120" y="107"/>
                      <a:pt x="120" y="107"/>
                      <a:pt x="120" y="108"/>
                    </a:cubicBezTo>
                    <a:cubicBezTo>
                      <a:pt x="120" y="108"/>
                      <a:pt x="120" y="108"/>
                      <a:pt x="120" y="109"/>
                    </a:cubicBezTo>
                    <a:cubicBezTo>
                      <a:pt x="120" y="109"/>
                      <a:pt x="120" y="110"/>
                      <a:pt x="120" y="111"/>
                    </a:cubicBezTo>
                    <a:cubicBezTo>
                      <a:pt x="120" y="111"/>
                      <a:pt x="120" y="111"/>
                      <a:pt x="120" y="111"/>
                    </a:cubicBezTo>
                    <a:cubicBezTo>
                      <a:pt x="120" y="111"/>
                      <a:pt x="120" y="111"/>
                      <a:pt x="120" y="112"/>
                    </a:cubicBezTo>
                    <a:cubicBezTo>
                      <a:pt x="120" y="112"/>
                      <a:pt x="120" y="112"/>
                      <a:pt x="119" y="113"/>
                    </a:cubicBezTo>
                    <a:cubicBezTo>
                      <a:pt x="120" y="112"/>
                      <a:pt x="120" y="112"/>
                      <a:pt x="120" y="112"/>
                    </a:cubicBezTo>
                    <a:cubicBezTo>
                      <a:pt x="120" y="112"/>
                      <a:pt x="120" y="113"/>
                      <a:pt x="120" y="113"/>
                    </a:cubicBezTo>
                    <a:cubicBezTo>
                      <a:pt x="120" y="113"/>
                      <a:pt x="120" y="113"/>
                      <a:pt x="120" y="113"/>
                    </a:cubicBezTo>
                    <a:cubicBezTo>
                      <a:pt x="119" y="113"/>
                      <a:pt x="119" y="114"/>
                      <a:pt x="119" y="114"/>
                    </a:cubicBezTo>
                    <a:cubicBezTo>
                      <a:pt x="119" y="115"/>
                      <a:pt x="119" y="115"/>
                      <a:pt x="119" y="115"/>
                    </a:cubicBezTo>
                    <a:cubicBezTo>
                      <a:pt x="119" y="115"/>
                      <a:pt x="119" y="115"/>
                      <a:pt x="119" y="115"/>
                    </a:cubicBezTo>
                    <a:cubicBezTo>
                      <a:pt x="119" y="116"/>
                      <a:pt x="119" y="116"/>
                      <a:pt x="119" y="116"/>
                    </a:cubicBezTo>
                    <a:cubicBezTo>
                      <a:pt x="119" y="117"/>
                      <a:pt x="119" y="117"/>
                      <a:pt x="120" y="117"/>
                    </a:cubicBezTo>
                    <a:cubicBezTo>
                      <a:pt x="120" y="117"/>
                      <a:pt x="120" y="118"/>
                      <a:pt x="120" y="118"/>
                    </a:cubicBezTo>
                    <a:cubicBezTo>
                      <a:pt x="120" y="118"/>
                      <a:pt x="120" y="119"/>
                      <a:pt x="120" y="120"/>
                    </a:cubicBezTo>
                    <a:cubicBezTo>
                      <a:pt x="120" y="120"/>
                      <a:pt x="120" y="121"/>
                      <a:pt x="120" y="121"/>
                    </a:cubicBezTo>
                    <a:cubicBezTo>
                      <a:pt x="120" y="121"/>
                      <a:pt x="120" y="121"/>
                      <a:pt x="120" y="121"/>
                    </a:cubicBezTo>
                    <a:cubicBezTo>
                      <a:pt x="120" y="121"/>
                      <a:pt x="120" y="121"/>
                      <a:pt x="120" y="121"/>
                    </a:cubicBezTo>
                    <a:cubicBezTo>
                      <a:pt x="119" y="122"/>
                      <a:pt x="119" y="122"/>
                      <a:pt x="119" y="122"/>
                    </a:cubicBezTo>
                    <a:cubicBezTo>
                      <a:pt x="119" y="123"/>
                      <a:pt x="120" y="124"/>
                      <a:pt x="120" y="124"/>
                    </a:cubicBezTo>
                    <a:cubicBezTo>
                      <a:pt x="120" y="124"/>
                      <a:pt x="120" y="124"/>
                      <a:pt x="120" y="124"/>
                    </a:cubicBezTo>
                    <a:cubicBezTo>
                      <a:pt x="121" y="124"/>
                      <a:pt x="121" y="125"/>
                      <a:pt x="121" y="125"/>
                    </a:cubicBezTo>
                    <a:cubicBezTo>
                      <a:pt x="121" y="125"/>
                      <a:pt x="121" y="125"/>
                      <a:pt x="121" y="125"/>
                    </a:cubicBezTo>
                    <a:cubicBezTo>
                      <a:pt x="121" y="126"/>
                      <a:pt x="121" y="126"/>
                      <a:pt x="121" y="126"/>
                    </a:cubicBezTo>
                    <a:cubicBezTo>
                      <a:pt x="121" y="127"/>
                      <a:pt x="121" y="127"/>
                      <a:pt x="121" y="127"/>
                    </a:cubicBezTo>
                    <a:cubicBezTo>
                      <a:pt x="122" y="128"/>
                      <a:pt x="122" y="129"/>
                      <a:pt x="123" y="130"/>
                    </a:cubicBezTo>
                    <a:cubicBezTo>
                      <a:pt x="123" y="130"/>
                      <a:pt x="123" y="130"/>
                      <a:pt x="123" y="130"/>
                    </a:cubicBezTo>
                    <a:cubicBezTo>
                      <a:pt x="123" y="130"/>
                      <a:pt x="124" y="130"/>
                      <a:pt x="124" y="130"/>
                    </a:cubicBezTo>
                    <a:cubicBezTo>
                      <a:pt x="124" y="130"/>
                      <a:pt x="124" y="130"/>
                      <a:pt x="124" y="130"/>
                    </a:cubicBezTo>
                    <a:cubicBezTo>
                      <a:pt x="124" y="130"/>
                      <a:pt x="125" y="131"/>
                      <a:pt x="125" y="130"/>
                    </a:cubicBezTo>
                    <a:cubicBezTo>
                      <a:pt x="125" y="130"/>
                      <a:pt x="125" y="130"/>
                      <a:pt x="125" y="130"/>
                    </a:cubicBezTo>
                    <a:cubicBezTo>
                      <a:pt x="125" y="130"/>
                      <a:pt x="125" y="130"/>
                      <a:pt x="125" y="130"/>
                    </a:cubicBezTo>
                    <a:cubicBezTo>
                      <a:pt x="125" y="130"/>
                      <a:pt x="125" y="130"/>
                      <a:pt x="124" y="130"/>
                    </a:cubicBezTo>
                    <a:cubicBezTo>
                      <a:pt x="125" y="130"/>
                      <a:pt x="125" y="130"/>
                      <a:pt x="125" y="130"/>
                    </a:cubicBezTo>
                    <a:cubicBezTo>
                      <a:pt x="125" y="130"/>
                      <a:pt x="125" y="130"/>
                      <a:pt x="125" y="130"/>
                    </a:cubicBezTo>
                    <a:cubicBezTo>
                      <a:pt x="125" y="130"/>
                      <a:pt x="125" y="130"/>
                      <a:pt x="126" y="130"/>
                    </a:cubicBezTo>
                    <a:cubicBezTo>
                      <a:pt x="126" y="130"/>
                      <a:pt x="126" y="130"/>
                      <a:pt x="126" y="130"/>
                    </a:cubicBezTo>
                    <a:cubicBezTo>
                      <a:pt x="126" y="130"/>
                      <a:pt x="126" y="130"/>
                      <a:pt x="126" y="130"/>
                    </a:cubicBezTo>
                    <a:cubicBezTo>
                      <a:pt x="126" y="130"/>
                      <a:pt x="126" y="130"/>
                      <a:pt x="127" y="130"/>
                    </a:cubicBezTo>
                    <a:cubicBezTo>
                      <a:pt x="127" y="130"/>
                      <a:pt x="126" y="130"/>
                      <a:pt x="126" y="130"/>
                    </a:cubicBezTo>
                    <a:cubicBezTo>
                      <a:pt x="127" y="130"/>
                      <a:pt x="127" y="130"/>
                      <a:pt x="127" y="130"/>
                    </a:cubicBezTo>
                    <a:cubicBezTo>
                      <a:pt x="127" y="130"/>
                      <a:pt x="127" y="130"/>
                      <a:pt x="127" y="130"/>
                    </a:cubicBezTo>
                    <a:cubicBezTo>
                      <a:pt x="127" y="130"/>
                      <a:pt x="127" y="130"/>
                      <a:pt x="127" y="130"/>
                    </a:cubicBezTo>
                    <a:cubicBezTo>
                      <a:pt x="127" y="130"/>
                      <a:pt x="127" y="130"/>
                      <a:pt x="126" y="130"/>
                    </a:cubicBezTo>
                    <a:cubicBezTo>
                      <a:pt x="126" y="130"/>
                      <a:pt x="126" y="130"/>
                      <a:pt x="126" y="130"/>
                    </a:cubicBezTo>
                    <a:cubicBezTo>
                      <a:pt x="126" y="130"/>
                      <a:pt x="126" y="130"/>
                      <a:pt x="125" y="130"/>
                    </a:cubicBezTo>
                    <a:cubicBezTo>
                      <a:pt x="125" y="130"/>
                      <a:pt x="125" y="130"/>
                      <a:pt x="125" y="130"/>
                    </a:cubicBezTo>
                    <a:cubicBezTo>
                      <a:pt x="125" y="130"/>
                      <a:pt x="125" y="131"/>
                      <a:pt x="126" y="132"/>
                    </a:cubicBezTo>
                    <a:cubicBezTo>
                      <a:pt x="125" y="132"/>
                      <a:pt x="125" y="131"/>
                      <a:pt x="125" y="131"/>
                    </a:cubicBezTo>
                    <a:cubicBezTo>
                      <a:pt x="125" y="131"/>
                      <a:pt x="125" y="131"/>
                      <a:pt x="125" y="131"/>
                    </a:cubicBezTo>
                    <a:cubicBezTo>
                      <a:pt x="125" y="131"/>
                      <a:pt x="125" y="131"/>
                      <a:pt x="125" y="131"/>
                    </a:cubicBezTo>
                    <a:cubicBezTo>
                      <a:pt x="124" y="130"/>
                      <a:pt x="124" y="131"/>
                      <a:pt x="124" y="131"/>
                    </a:cubicBezTo>
                    <a:cubicBezTo>
                      <a:pt x="124" y="132"/>
                      <a:pt x="125" y="132"/>
                      <a:pt x="125" y="132"/>
                    </a:cubicBezTo>
                    <a:cubicBezTo>
                      <a:pt x="125" y="133"/>
                      <a:pt x="125" y="133"/>
                      <a:pt x="125" y="133"/>
                    </a:cubicBezTo>
                    <a:cubicBezTo>
                      <a:pt x="125" y="133"/>
                      <a:pt x="126" y="133"/>
                      <a:pt x="126" y="133"/>
                    </a:cubicBezTo>
                    <a:cubicBezTo>
                      <a:pt x="126" y="133"/>
                      <a:pt x="126" y="133"/>
                      <a:pt x="126" y="133"/>
                    </a:cubicBezTo>
                    <a:cubicBezTo>
                      <a:pt x="126" y="133"/>
                      <a:pt x="126" y="134"/>
                      <a:pt x="126" y="134"/>
                    </a:cubicBezTo>
                    <a:cubicBezTo>
                      <a:pt x="126" y="134"/>
                      <a:pt x="126" y="134"/>
                      <a:pt x="126" y="134"/>
                    </a:cubicBezTo>
                    <a:cubicBezTo>
                      <a:pt x="126" y="134"/>
                      <a:pt x="126" y="135"/>
                      <a:pt x="126" y="135"/>
                    </a:cubicBezTo>
                    <a:cubicBezTo>
                      <a:pt x="126" y="135"/>
                      <a:pt x="126" y="135"/>
                      <a:pt x="126" y="135"/>
                    </a:cubicBezTo>
                    <a:cubicBezTo>
                      <a:pt x="126" y="136"/>
                      <a:pt x="127" y="136"/>
                      <a:pt x="127" y="137"/>
                    </a:cubicBezTo>
                    <a:cubicBezTo>
                      <a:pt x="128" y="137"/>
                      <a:pt x="128" y="138"/>
                      <a:pt x="129" y="138"/>
                    </a:cubicBezTo>
                    <a:cubicBezTo>
                      <a:pt x="129" y="138"/>
                      <a:pt x="129" y="138"/>
                      <a:pt x="129" y="139"/>
                    </a:cubicBezTo>
                    <a:cubicBezTo>
                      <a:pt x="129" y="139"/>
                      <a:pt x="129" y="139"/>
                      <a:pt x="129" y="139"/>
                    </a:cubicBezTo>
                    <a:cubicBezTo>
                      <a:pt x="129" y="139"/>
                      <a:pt x="129" y="139"/>
                      <a:pt x="130" y="139"/>
                    </a:cubicBezTo>
                    <a:cubicBezTo>
                      <a:pt x="130" y="139"/>
                      <a:pt x="129" y="140"/>
                      <a:pt x="129" y="140"/>
                    </a:cubicBezTo>
                    <a:cubicBezTo>
                      <a:pt x="130" y="140"/>
                      <a:pt x="130" y="140"/>
                      <a:pt x="130" y="140"/>
                    </a:cubicBezTo>
                    <a:cubicBezTo>
                      <a:pt x="130" y="140"/>
                      <a:pt x="130" y="140"/>
                      <a:pt x="130" y="141"/>
                    </a:cubicBezTo>
                    <a:cubicBezTo>
                      <a:pt x="130" y="141"/>
                      <a:pt x="129" y="141"/>
                      <a:pt x="130" y="141"/>
                    </a:cubicBezTo>
                    <a:cubicBezTo>
                      <a:pt x="130" y="141"/>
                      <a:pt x="130" y="141"/>
                      <a:pt x="131" y="141"/>
                    </a:cubicBezTo>
                    <a:cubicBezTo>
                      <a:pt x="131" y="141"/>
                      <a:pt x="131" y="141"/>
                      <a:pt x="132" y="141"/>
                    </a:cubicBezTo>
                    <a:cubicBezTo>
                      <a:pt x="132" y="141"/>
                      <a:pt x="132" y="141"/>
                      <a:pt x="133" y="141"/>
                    </a:cubicBezTo>
                    <a:cubicBezTo>
                      <a:pt x="133" y="142"/>
                      <a:pt x="133" y="142"/>
                      <a:pt x="134" y="142"/>
                    </a:cubicBezTo>
                    <a:cubicBezTo>
                      <a:pt x="134" y="142"/>
                      <a:pt x="134" y="142"/>
                      <a:pt x="135" y="142"/>
                    </a:cubicBezTo>
                    <a:cubicBezTo>
                      <a:pt x="135" y="142"/>
                      <a:pt x="135" y="142"/>
                      <a:pt x="135" y="142"/>
                    </a:cubicBezTo>
                    <a:cubicBezTo>
                      <a:pt x="135" y="142"/>
                      <a:pt x="135" y="142"/>
                      <a:pt x="135" y="142"/>
                    </a:cubicBezTo>
                    <a:cubicBezTo>
                      <a:pt x="135" y="143"/>
                      <a:pt x="135" y="143"/>
                      <a:pt x="136" y="143"/>
                    </a:cubicBezTo>
                    <a:cubicBezTo>
                      <a:pt x="136" y="143"/>
                      <a:pt x="136" y="143"/>
                      <a:pt x="136" y="143"/>
                    </a:cubicBezTo>
                    <a:cubicBezTo>
                      <a:pt x="136" y="143"/>
                      <a:pt x="137" y="143"/>
                      <a:pt x="137" y="144"/>
                    </a:cubicBezTo>
                    <a:cubicBezTo>
                      <a:pt x="137" y="144"/>
                      <a:pt x="137" y="144"/>
                      <a:pt x="138" y="144"/>
                    </a:cubicBezTo>
                    <a:cubicBezTo>
                      <a:pt x="138" y="144"/>
                      <a:pt x="138" y="145"/>
                      <a:pt x="138" y="145"/>
                    </a:cubicBezTo>
                    <a:cubicBezTo>
                      <a:pt x="139" y="146"/>
                      <a:pt x="139" y="146"/>
                      <a:pt x="139" y="147"/>
                    </a:cubicBezTo>
                    <a:cubicBezTo>
                      <a:pt x="139" y="147"/>
                      <a:pt x="139" y="147"/>
                      <a:pt x="139" y="147"/>
                    </a:cubicBezTo>
                    <a:cubicBezTo>
                      <a:pt x="139" y="147"/>
                      <a:pt x="139" y="147"/>
                      <a:pt x="139" y="147"/>
                    </a:cubicBezTo>
                    <a:cubicBezTo>
                      <a:pt x="140" y="147"/>
                      <a:pt x="140" y="147"/>
                      <a:pt x="140" y="147"/>
                    </a:cubicBezTo>
                    <a:cubicBezTo>
                      <a:pt x="140" y="147"/>
                      <a:pt x="140" y="147"/>
                      <a:pt x="140" y="147"/>
                    </a:cubicBezTo>
                    <a:cubicBezTo>
                      <a:pt x="140" y="147"/>
                      <a:pt x="140" y="147"/>
                      <a:pt x="140" y="147"/>
                    </a:cubicBezTo>
                    <a:cubicBezTo>
                      <a:pt x="141" y="147"/>
                      <a:pt x="141" y="147"/>
                      <a:pt x="141" y="147"/>
                    </a:cubicBezTo>
                    <a:cubicBezTo>
                      <a:pt x="141" y="147"/>
                      <a:pt x="141" y="147"/>
                      <a:pt x="141" y="147"/>
                    </a:cubicBezTo>
                    <a:cubicBezTo>
                      <a:pt x="141" y="147"/>
                      <a:pt x="141" y="147"/>
                      <a:pt x="141" y="147"/>
                    </a:cubicBezTo>
                    <a:cubicBezTo>
                      <a:pt x="142" y="147"/>
                      <a:pt x="142" y="147"/>
                      <a:pt x="142" y="147"/>
                    </a:cubicBezTo>
                    <a:cubicBezTo>
                      <a:pt x="142" y="147"/>
                      <a:pt x="142" y="147"/>
                      <a:pt x="142" y="147"/>
                    </a:cubicBezTo>
                    <a:cubicBezTo>
                      <a:pt x="142" y="147"/>
                      <a:pt x="142" y="147"/>
                      <a:pt x="142" y="147"/>
                    </a:cubicBezTo>
                    <a:cubicBezTo>
                      <a:pt x="143" y="147"/>
                      <a:pt x="143" y="147"/>
                      <a:pt x="143" y="147"/>
                    </a:cubicBezTo>
                    <a:cubicBezTo>
                      <a:pt x="143" y="147"/>
                      <a:pt x="143" y="147"/>
                      <a:pt x="143" y="147"/>
                    </a:cubicBezTo>
                    <a:cubicBezTo>
                      <a:pt x="143" y="146"/>
                      <a:pt x="143" y="146"/>
                      <a:pt x="143" y="146"/>
                    </a:cubicBezTo>
                    <a:cubicBezTo>
                      <a:pt x="144" y="146"/>
                      <a:pt x="144" y="146"/>
                      <a:pt x="144" y="146"/>
                    </a:cubicBezTo>
                    <a:cubicBezTo>
                      <a:pt x="144" y="146"/>
                      <a:pt x="144" y="146"/>
                      <a:pt x="144" y="146"/>
                    </a:cubicBezTo>
                    <a:cubicBezTo>
                      <a:pt x="144" y="146"/>
                      <a:pt x="144" y="146"/>
                      <a:pt x="144" y="146"/>
                    </a:cubicBezTo>
                    <a:cubicBezTo>
                      <a:pt x="145" y="146"/>
                      <a:pt x="145" y="146"/>
                      <a:pt x="145" y="146"/>
                    </a:cubicBezTo>
                    <a:cubicBezTo>
                      <a:pt x="145" y="146"/>
                      <a:pt x="145" y="146"/>
                      <a:pt x="145" y="146"/>
                    </a:cubicBezTo>
                    <a:cubicBezTo>
                      <a:pt x="145" y="146"/>
                      <a:pt x="145" y="146"/>
                      <a:pt x="145" y="146"/>
                    </a:cubicBezTo>
                    <a:cubicBezTo>
                      <a:pt x="145" y="146"/>
                      <a:pt x="145" y="146"/>
                      <a:pt x="145" y="146"/>
                    </a:cubicBezTo>
                    <a:cubicBezTo>
                      <a:pt x="145" y="146"/>
                      <a:pt x="145" y="146"/>
                      <a:pt x="145" y="146"/>
                    </a:cubicBezTo>
                    <a:cubicBezTo>
                      <a:pt x="146" y="146"/>
                      <a:pt x="146" y="146"/>
                      <a:pt x="146" y="146"/>
                    </a:cubicBezTo>
                    <a:cubicBezTo>
                      <a:pt x="146" y="146"/>
                      <a:pt x="146" y="146"/>
                      <a:pt x="146" y="146"/>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6" y="147"/>
                      <a:pt x="146" y="147"/>
                      <a:pt x="146" y="147"/>
                    </a:cubicBezTo>
                    <a:cubicBezTo>
                      <a:pt x="147" y="147"/>
                      <a:pt x="147" y="147"/>
                      <a:pt x="147" y="147"/>
                    </a:cubicBezTo>
                    <a:cubicBezTo>
                      <a:pt x="147" y="147"/>
                      <a:pt x="147" y="147"/>
                      <a:pt x="147" y="147"/>
                    </a:cubicBezTo>
                    <a:cubicBezTo>
                      <a:pt x="147" y="147"/>
                      <a:pt x="147" y="147"/>
                      <a:pt x="147" y="147"/>
                    </a:cubicBezTo>
                    <a:cubicBezTo>
                      <a:pt x="147" y="147"/>
                      <a:pt x="147" y="147"/>
                      <a:pt x="147" y="147"/>
                    </a:cubicBezTo>
                    <a:cubicBezTo>
                      <a:pt x="147" y="147"/>
                      <a:pt x="147" y="147"/>
                      <a:pt x="147" y="147"/>
                    </a:cubicBezTo>
                    <a:cubicBezTo>
                      <a:pt x="147" y="147"/>
                      <a:pt x="147" y="147"/>
                      <a:pt x="147" y="147"/>
                    </a:cubicBezTo>
                    <a:cubicBezTo>
                      <a:pt x="147" y="147"/>
                      <a:pt x="147" y="147"/>
                      <a:pt x="147" y="147"/>
                    </a:cubicBezTo>
                    <a:cubicBezTo>
                      <a:pt x="147" y="147"/>
                      <a:pt x="147" y="147"/>
                      <a:pt x="147" y="147"/>
                    </a:cubicBezTo>
                    <a:cubicBezTo>
                      <a:pt x="147" y="147"/>
                      <a:pt x="147" y="147"/>
                      <a:pt x="147" y="147"/>
                    </a:cubicBezTo>
                    <a:cubicBezTo>
                      <a:pt x="147" y="148"/>
                      <a:pt x="147" y="148"/>
                      <a:pt x="147" y="148"/>
                    </a:cubicBezTo>
                    <a:cubicBezTo>
                      <a:pt x="147" y="148"/>
                      <a:pt x="147" y="148"/>
                      <a:pt x="147" y="148"/>
                    </a:cubicBezTo>
                    <a:cubicBezTo>
                      <a:pt x="148" y="148"/>
                      <a:pt x="148" y="148"/>
                      <a:pt x="148" y="148"/>
                    </a:cubicBezTo>
                    <a:cubicBezTo>
                      <a:pt x="148" y="148"/>
                      <a:pt x="148" y="148"/>
                      <a:pt x="148" y="148"/>
                    </a:cubicBezTo>
                    <a:cubicBezTo>
                      <a:pt x="148" y="148"/>
                      <a:pt x="148" y="148"/>
                      <a:pt x="148" y="148"/>
                    </a:cubicBezTo>
                    <a:cubicBezTo>
                      <a:pt x="148" y="148"/>
                      <a:pt x="148" y="148"/>
                      <a:pt x="148" y="148"/>
                    </a:cubicBezTo>
                    <a:cubicBezTo>
                      <a:pt x="148" y="148"/>
                      <a:pt x="148" y="148"/>
                      <a:pt x="148" y="148"/>
                    </a:cubicBezTo>
                    <a:cubicBezTo>
                      <a:pt x="148" y="148"/>
                      <a:pt x="148" y="148"/>
                      <a:pt x="148" y="148"/>
                    </a:cubicBezTo>
                    <a:cubicBezTo>
                      <a:pt x="148" y="148"/>
                      <a:pt x="148" y="148"/>
                      <a:pt x="148" y="148"/>
                    </a:cubicBezTo>
                    <a:cubicBezTo>
                      <a:pt x="148" y="148"/>
                      <a:pt x="148" y="148"/>
                      <a:pt x="148" y="148"/>
                    </a:cubicBezTo>
                    <a:cubicBezTo>
                      <a:pt x="148" y="148"/>
                      <a:pt x="148" y="148"/>
                      <a:pt x="148" y="148"/>
                    </a:cubicBezTo>
                    <a:cubicBezTo>
                      <a:pt x="148" y="148"/>
                      <a:pt x="148" y="148"/>
                      <a:pt x="148" y="148"/>
                    </a:cubicBezTo>
                    <a:cubicBezTo>
                      <a:pt x="148" y="148"/>
                      <a:pt x="148" y="148"/>
                      <a:pt x="148" y="148"/>
                    </a:cubicBezTo>
                    <a:cubicBezTo>
                      <a:pt x="148" y="148"/>
                      <a:pt x="148" y="148"/>
                      <a:pt x="148" y="148"/>
                    </a:cubicBezTo>
                    <a:cubicBezTo>
                      <a:pt x="149" y="148"/>
                      <a:pt x="149" y="148"/>
                      <a:pt x="149" y="148"/>
                    </a:cubicBezTo>
                    <a:cubicBezTo>
                      <a:pt x="149" y="148"/>
                      <a:pt x="149" y="148"/>
                      <a:pt x="149" y="148"/>
                    </a:cubicBezTo>
                    <a:cubicBezTo>
                      <a:pt x="149" y="148"/>
                      <a:pt x="149" y="148"/>
                      <a:pt x="149" y="148"/>
                    </a:cubicBezTo>
                    <a:cubicBezTo>
                      <a:pt x="149" y="148"/>
                      <a:pt x="149" y="148"/>
                      <a:pt x="149" y="148"/>
                    </a:cubicBezTo>
                    <a:cubicBezTo>
                      <a:pt x="149" y="148"/>
                      <a:pt x="149" y="148"/>
                      <a:pt x="149" y="148"/>
                    </a:cubicBezTo>
                    <a:cubicBezTo>
                      <a:pt x="149" y="148"/>
                      <a:pt x="149" y="148"/>
                      <a:pt x="149" y="148"/>
                    </a:cubicBezTo>
                    <a:cubicBezTo>
                      <a:pt x="149" y="148"/>
                      <a:pt x="149" y="148"/>
                      <a:pt x="149" y="148"/>
                    </a:cubicBezTo>
                    <a:cubicBezTo>
                      <a:pt x="149" y="148"/>
                      <a:pt x="149" y="148"/>
                      <a:pt x="149" y="148"/>
                    </a:cubicBezTo>
                    <a:cubicBezTo>
                      <a:pt x="149" y="148"/>
                      <a:pt x="149" y="148"/>
                      <a:pt x="149" y="148"/>
                    </a:cubicBezTo>
                    <a:cubicBezTo>
                      <a:pt x="149" y="148"/>
                      <a:pt x="149" y="148"/>
                      <a:pt x="149" y="148"/>
                    </a:cubicBezTo>
                    <a:cubicBezTo>
                      <a:pt x="149" y="148"/>
                      <a:pt x="149" y="148"/>
                      <a:pt x="149" y="148"/>
                    </a:cubicBezTo>
                    <a:cubicBezTo>
                      <a:pt x="149" y="148"/>
                      <a:pt x="149" y="148"/>
                      <a:pt x="149" y="148"/>
                    </a:cubicBezTo>
                    <a:cubicBezTo>
                      <a:pt x="150" y="148"/>
                      <a:pt x="150" y="148"/>
                      <a:pt x="150" y="148"/>
                    </a:cubicBezTo>
                    <a:cubicBezTo>
                      <a:pt x="150" y="148"/>
                      <a:pt x="150" y="148"/>
                      <a:pt x="150" y="148"/>
                    </a:cubicBezTo>
                    <a:cubicBezTo>
                      <a:pt x="150" y="148"/>
                      <a:pt x="150" y="148"/>
                      <a:pt x="150" y="148"/>
                    </a:cubicBezTo>
                    <a:cubicBezTo>
                      <a:pt x="150" y="148"/>
                      <a:pt x="150" y="148"/>
                      <a:pt x="150" y="148"/>
                    </a:cubicBezTo>
                    <a:cubicBezTo>
                      <a:pt x="150" y="148"/>
                      <a:pt x="150" y="148"/>
                      <a:pt x="150" y="148"/>
                    </a:cubicBezTo>
                    <a:cubicBezTo>
                      <a:pt x="150" y="148"/>
                      <a:pt x="150" y="148"/>
                      <a:pt x="150" y="148"/>
                    </a:cubicBezTo>
                    <a:cubicBezTo>
                      <a:pt x="150" y="148"/>
                      <a:pt x="150" y="148"/>
                      <a:pt x="150" y="148"/>
                    </a:cubicBezTo>
                    <a:cubicBezTo>
                      <a:pt x="150" y="148"/>
                      <a:pt x="150" y="148"/>
                      <a:pt x="150" y="148"/>
                    </a:cubicBezTo>
                    <a:cubicBezTo>
                      <a:pt x="150" y="149"/>
                      <a:pt x="150" y="149"/>
                      <a:pt x="150" y="149"/>
                    </a:cubicBezTo>
                    <a:cubicBezTo>
                      <a:pt x="150" y="149"/>
                      <a:pt x="150" y="149"/>
                      <a:pt x="150" y="149"/>
                    </a:cubicBezTo>
                    <a:cubicBezTo>
                      <a:pt x="150" y="149"/>
                      <a:pt x="150" y="149"/>
                      <a:pt x="150" y="149"/>
                    </a:cubicBezTo>
                    <a:cubicBezTo>
                      <a:pt x="150" y="149"/>
                      <a:pt x="150" y="149"/>
                      <a:pt x="150" y="149"/>
                    </a:cubicBezTo>
                    <a:cubicBezTo>
                      <a:pt x="151" y="149"/>
                      <a:pt x="151" y="149"/>
                      <a:pt x="151" y="149"/>
                    </a:cubicBezTo>
                    <a:cubicBezTo>
                      <a:pt x="151" y="149"/>
                      <a:pt x="151" y="149"/>
                      <a:pt x="151" y="149"/>
                    </a:cubicBezTo>
                    <a:cubicBezTo>
                      <a:pt x="151" y="149"/>
                      <a:pt x="151" y="149"/>
                      <a:pt x="151" y="149"/>
                    </a:cubicBezTo>
                    <a:cubicBezTo>
                      <a:pt x="151" y="149"/>
                      <a:pt x="151" y="149"/>
                      <a:pt x="151" y="149"/>
                    </a:cubicBezTo>
                    <a:cubicBezTo>
                      <a:pt x="151" y="149"/>
                      <a:pt x="151" y="149"/>
                      <a:pt x="151" y="149"/>
                    </a:cubicBezTo>
                    <a:cubicBezTo>
                      <a:pt x="151" y="149"/>
                      <a:pt x="151" y="149"/>
                      <a:pt x="151" y="149"/>
                    </a:cubicBezTo>
                    <a:cubicBezTo>
                      <a:pt x="151" y="149"/>
                      <a:pt x="151" y="149"/>
                      <a:pt x="151" y="149"/>
                    </a:cubicBezTo>
                    <a:cubicBezTo>
                      <a:pt x="151" y="149"/>
                      <a:pt x="151" y="149"/>
                      <a:pt x="151" y="149"/>
                    </a:cubicBezTo>
                    <a:cubicBezTo>
                      <a:pt x="151" y="149"/>
                      <a:pt x="151" y="149"/>
                      <a:pt x="151" y="149"/>
                    </a:cubicBezTo>
                    <a:cubicBezTo>
                      <a:pt x="151" y="149"/>
                      <a:pt x="151" y="149"/>
                      <a:pt x="151" y="149"/>
                    </a:cubicBezTo>
                    <a:cubicBezTo>
                      <a:pt x="151" y="149"/>
                      <a:pt x="151" y="149"/>
                      <a:pt x="151" y="149"/>
                    </a:cubicBezTo>
                    <a:cubicBezTo>
                      <a:pt x="151" y="149"/>
                      <a:pt x="151" y="149"/>
                      <a:pt x="151" y="149"/>
                    </a:cubicBezTo>
                    <a:cubicBezTo>
                      <a:pt x="151" y="149"/>
                      <a:pt x="151" y="149"/>
                      <a:pt x="151" y="149"/>
                    </a:cubicBezTo>
                    <a:cubicBezTo>
                      <a:pt x="152" y="149"/>
                      <a:pt x="152" y="149"/>
                      <a:pt x="152" y="149"/>
                    </a:cubicBezTo>
                    <a:cubicBezTo>
                      <a:pt x="152" y="149"/>
                      <a:pt x="152" y="149"/>
                      <a:pt x="152" y="149"/>
                    </a:cubicBezTo>
                    <a:cubicBezTo>
                      <a:pt x="152" y="149"/>
                      <a:pt x="152" y="149"/>
                      <a:pt x="152" y="149"/>
                    </a:cubicBezTo>
                    <a:cubicBezTo>
                      <a:pt x="152" y="149"/>
                      <a:pt x="152" y="149"/>
                      <a:pt x="152" y="149"/>
                    </a:cubicBezTo>
                    <a:cubicBezTo>
                      <a:pt x="152" y="149"/>
                      <a:pt x="152" y="149"/>
                      <a:pt x="152" y="149"/>
                    </a:cubicBezTo>
                    <a:cubicBezTo>
                      <a:pt x="152" y="149"/>
                      <a:pt x="152" y="149"/>
                      <a:pt x="152" y="149"/>
                    </a:cubicBezTo>
                    <a:cubicBezTo>
                      <a:pt x="152" y="149"/>
                      <a:pt x="152" y="149"/>
                      <a:pt x="152" y="149"/>
                    </a:cubicBezTo>
                    <a:cubicBezTo>
                      <a:pt x="152" y="149"/>
                      <a:pt x="152" y="149"/>
                      <a:pt x="152" y="149"/>
                    </a:cubicBezTo>
                    <a:cubicBezTo>
                      <a:pt x="152" y="149"/>
                      <a:pt x="152" y="149"/>
                      <a:pt x="152" y="149"/>
                    </a:cubicBezTo>
                    <a:cubicBezTo>
                      <a:pt x="152" y="149"/>
                      <a:pt x="152" y="149"/>
                      <a:pt x="152" y="149"/>
                    </a:cubicBezTo>
                    <a:cubicBezTo>
                      <a:pt x="152" y="149"/>
                      <a:pt x="152" y="149"/>
                      <a:pt x="152" y="149"/>
                    </a:cubicBezTo>
                    <a:cubicBezTo>
                      <a:pt x="152" y="149"/>
                      <a:pt x="152" y="149"/>
                      <a:pt x="152" y="149"/>
                    </a:cubicBezTo>
                    <a:cubicBezTo>
                      <a:pt x="153" y="149"/>
                      <a:pt x="153" y="149"/>
                      <a:pt x="153" y="149"/>
                    </a:cubicBezTo>
                    <a:cubicBezTo>
                      <a:pt x="153" y="149"/>
                      <a:pt x="153" y="149"/>
                      <a:pt x="153" y="149"/>
                    </a:cubicBezTo>
                    <a:cubicBezTo>
                      <a:pt x="153" y="149"/>
                      <a:pt x="153" y="149"/>
                      <a:pt x="153" y="149"/>
                    </a:cubicBezTo>
                    <a:cubicBezTo>
                      <a:pt x="153" y="149"/>
                      <a:pt x="153" y="149"/>
                      <a:pt x="153" y="149"/>
                    </a:cubicBezTo>
                    <a:cubicBezTo>
                      <a:pt x="153" y="149"/>
                      <a:pt x="153" y="149"/>
                      <a:pt x="153" y="149"/>
                    </a:cubicBezTo>
                    <a:cubicBezTo>
                      <a:pt x="153" y="149"/>
                      <a:pt x="153" y="149"/>
                      <a:pt x="153" y="149"/>
                    </a:cubicBezTo>
                    <a:cubicBezTo>
                      <a:pt x="153" y="149"/>
                      <a:pt x="153" y="149"/>
                      <a:pt x="153" y="149"/>
                    </a:cubicBezTo>
                    <a:cubicBezTo>
                      <a:pt x="153" y="150"/>
                      <a:pt x="153" y="150"/>
                      <a:pt x="153" y="150"/>
                    </a:cubicBezTo>
                    <a:cubicBezTo>
                      <a:pt x="153" y="150"/>
                      <a:pt x="153" y="150"/>
                      <a:pt x="153" y="150"/>
                    </a:cubicBezTo>
                    <a:cubicBezTo>
                      <a:pt x="153" y="150"/>
                      <a:pt x="153" y="150"/>
                      <a:pt x="153" y="150"/>
                    </a:cubicBezTo>
                    <a:cubicBezTo>
                      <a:pt x="153" y="150"/>
                      <a:pt x="153" y="150"/>
                      <a:pt x="153" y="150"/>
                    </a:cubicBezTo>
                    <a:cubicBezTo>
                      <a:pt x="153" y="150"/>
                      <a:pt x="153" y="150"/>
                      <a:pt x="153" y="150"/>
                    </a:cubicBezTo>
                    <a:cubicBezTo>
                      <a:pt x="154" y="150"/>
                      <a:pt x="154" y="150"/>
                      <a:pt x="154" y="150"/>
                    </a:cubicBezTo>
                    <a:cubicBezTo>
                      <a:pt x="154" y="150"/>
                      <a:pt x="154" y="150"/>
                      <a:pt x="154" y="150"/>
                    </a:cubicBezTo>
                    <a:cubicBezTo>
                      <a:pt x="154" y="150"/>
                      <a:pt x="154" y="150"/>
                      <a:pt x="154" y="150"/>
                    </a:cubicBezTo>
                    <a:cubicBezTo>
                      <a:pt x="154" y="150"/>
                      <a:pt x="154" y="150"/>
                      <a:pt x="154" y="150"/>
                    </a:cubicBezTo>
                    <a:cubicBezTo>
                      <a:pt x="154" y="150"/>
                      <a:pt x="154" y="150"/>
                      <a:pt x="154" y="150"/>
                    </a:cubicBezTo>
                    <a:cubicBezTo>
                      <a:pt x="154" y="150"/>
                      <a:pt x="154" y="150"/>
                      <a:pt x="154" y="150"/>
                    </a:cubicBezTo>
                    <a:cubicBezTo>
                      <a:pt x="154" y="150"/>
                      <a:pt x="154" y="150"/>
                      <a:pt x="154" y="150"/>
                    </a:cubicBezTo>
                    <a:cubicBezTo>
                      <a:pt x="154" y="150"/>
                      <a:pt x="154" y="150"/>
                      <a:pt x="154" y="150"/>
                    </a:cubicBezTo>
                    <a:cubicBezTo>
                      <a:pt x="154" y="150"/>
                      <a:pt x="154" y="150"/>
                      <a:pt x="154" y="150"/>
                    </a:cubicBezTo>
                    <a:cubicBezTo>
                      <a:pt x="154" y="150"/>
                      <a:pt x="154" y="150"/>
                      <a:pt x="154" y="150"/>
                    </a:cubicBezTo>
                    <a:cubicBezTo>
                      <a:pt x="154" y="150"/>
                      <a:pt x="154" y="150"/>
                      <a:pt x="154" y="150"/>
                    </a:cubicBezTo>
                    <a:cubicBezTo>
                      <a:pt x="154" y="150"/>
                      <a:pt x="154" y="150"/>
                      <a:pt x="154" y="150"/>
                    </a:cubicBezTo>
                    <a:cubicBezTo>
                      <a:pt x="154" y="150"/>
                      <a:pt x="154" y="150"/>
                      <a:pt x="154" y="150"/>
                    </a:cubicBezTo>
                    <a:cubicBezTo>
                      <a:pt x="154" y="150"/>
                      <a:pt x="154" y="150"/>
                      <a:pt x="154" y="150"/>
                    </a:cubicBezTo>
                    <a:cubicBezTo>
                      <a:pt x="155" y="150"/>
                      <a:pt x="155" y="150"/>
                      <a:pt x="155" y="150"/>
                    </a:cubicBezTo>
                    <a:cubicBezTo>
                      <a:pt x="155" y="150"/>
                      <a:pt x="155" y="150"/>
                      <a:pt x="155" y="150"/>
                    </a:cubicBezTo>
                    <a:cubicBezTo>
                      <a:pt x="155" y="150"/>
                      <a:pt x="155" y="150"/>
                      <a:pt x="155" y="150"/>
                    </a:cubicBezTo>
                    <a:cubicBezTo>
                      <a:pt x="155" y="150"/>
                      <a:pt x="155" y="150"/>
                      <a:pt x="155" y="150"/>
                    </a:cubicBezTo>
                    <a:cubicBezTo>
                      <a:pt x="155" y="150"/>
                      <a:pt x="155" y="150"/>
                      <a:pt x="155" y="150"/>
                    </a:cubicBezTo>
                    <a:cubicBezTo>
                      <a:pt x="155" y="150"/>
                      <a:pt x="155" y="150"/>
                      <a:pt x="155" y="150"/>
                    </a:cubicBezTo>
                    <a:cubicBezTo>
                      <a:pt x="155" y="150"/>
                      <a:pt x="155" y="150"/>
                      <a:pt x="155" y="150"/>
                    </a:cubicBezTo>
                    <a:cubicBezTo>
                      <a:pt x="155" y="150"/>
                      <a:pt x="155" y="150"/>
                      <a:pt x="155" y="150"/>
                    </a:cubicBezTo>
                    <a:cubicBezTo>
                      <a:pt x="155" y="150"/>
                      <a:pt x="155" y="150"/>
                      <a:pt x="155" y="150"/>
                    </a:cubicBezTo>
                    <a:cubicBezTo>
                      <a:pt x="155" y="150"/>
                      <a:pt x="155" y="150"/>
                      <a:pt x="155" y="150"/>
                    </a:cubicBezTo>
                    <a:cubicBezTo>
                      <a:pt x="155" y="150"/>
                      <a:pt x="155" y="150"/>
                      <a:pt x="155" y="150"/>
                    </a:cubicBezTo>
                    <a:cubicBezTo>
                      <a:pt x="155" y="150"/>
                      <a:pt x="155" y="150"/>
                      <a:pt x="155" y="150"/>
                    </a:cubicBezTo>
                    <a:cubicBezTo>
                      <a:pt x="155" y="150"/>
                      <a:pt x="155" y="150"/>
                      <a:pt x="155" y="150"/>
                    </a:cubicBezTo>
                    <a:cubicBezTo>
                      <a:pt x="155" y="150"/>
                      <a:pt x="155" y="150"/>
                      <a:pt x="155" y="150"/>
                    </a:cubicBezTo>
                    <a:cubicBezTo>
                      <a:pt x="156" y="150"/>
                      <a:pt x="156" y="150"/>
                      <a:pt x="156" y="150"/>
                    </a:cubicBezTo>
                    <a:cubicBezTo>
                      <a:pt x="156" y="150"/>
                      <a:pt x="156" y="150"/>
                      <a:pt x="156" y="150"/>
                    </a:cubicBezTo>
                    <a:cubicBezTo>
                      <a:pt x="156" y="150"/>
                      <a:pt x="156" y="150"/>
                      <a:pt x="156" y="150"/>
                    </a:cubicBezTo>
                    <a:cubicBezTo>
                      <a:pt x="156" y="150"/>
                      <a:pt x="156" y="150"/>
                      <a:pt x="156" y="150"/>
                    </a:cubicBezTo>
                    <a:cubicBezTo>
                      <a:pt x="163" y="150"/>
                      <a:pt x="163" y="150"/>
                      <a:pt x="163" y="150"/>
                    </a:cubicBezTo>
                    <a:cubicBezTo>
                      <a:pt x="163" y="149"/>
                      <a:pt x="163" y="149"/>
                      <a:pt x="163" y="149"/>
                    </a:cubicBezTo>
                    <a:cubicBezTo>
                      <a:pt x="163" y="149"/>
                      <a:pt x="163" y="149"/>
                      <a:pt x="163" y="149"/>
                    </a:cubicBezTo>
                    <a:cubicBezTo>
                      <a:pt x="164" y="149"/>
                      <a:pt x="164" y="149"/>
                      <a:pt x="164" y="149"/>
                    </a:cubicBezTo>
                    <a:cubicBezTo>
                      <a:pt x="168" y="149"/>
                      <a:pt x="168" y="149"/>
                      <a:pt x="168" y="149"/>
                    </a:cubicBezTo>
                    <a:cubicBezTo>
                      <a:pt x="168" y="149"/>
                      <a:pt x="168" y="149"/>
                      <a:pt x="168" y="149"/>
                    </a:cubicBezTo>
                    <a:cubicBezTo>
                      <a:pt x="168" y="149"/>
                      <a:pt x="168" y="149"/>
                      <a:pt x="168" y="149"/>
                    </a:cubicBezTo>
                    <a:cubicBezTo>
                      <a:pt x="169" y="149"/>
                      <a:pt x="169" y="149"/>
                      <a:pt x="169" y="149"/>
                    </a:cubicBezTo>
                    <a:cubicBezTo>
                      <a:pt x="169" y="149"/>
                      <a:pt x="169" y="149"/>
                      <a:pt x="169" y="149"/>
                    </a:cubicBezTo>
                    <a:cubicBezTo>
                      <a:pt x="169" y="149"/>
                      <a:pt x="169" y="149"/>
                      <a:pt x="169" y="149"/>
                    </a:cubicBezTo>
                    <a:cubicBezTo>
                      <a:pt x="169" y="149"/>
                      <a:pt x="169" y="149"/>
                      <a:pt x="169" y="149"/>
                    </a:cubicBezTo>
                    <a:cubicBezTo>
                      <a:pt x="169" y="149"/>
                      <a:pt x="169" y="149"/>
                      <a:pt x="169" y="149"/>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69" y="150"/>
                      <a:pt x="169" y="150"/>
                      <a:pt x="169" y="150"/>
                    </a:cubicBezTo>
                    <a:cubicBezTo>
                      <a:pt x="170" y="150"/>
                      <a:pt x="170" y="150"/>
                      <a:pt x="170" y="150"/>
                    </a:cubicBezTo>
                    <a:cubicBezTo>
                      <a:pt x="170" y="150"/>
                      <a:pt x="170" y="150"/>
                      <a:pt x="170" y="150"/>
                    </a:cubicBezTo>
                    <a:cubicBezTo>
                      <a:pt x="170" y="150"/>
                      <a:pt x="170" y="150"/>
                      <a:pt x="170" y="150"/>
                    </a:cubicBezTo>
                    <a:cubicBezTo>
                      <a:pt x="170" y="150"/>
                      <a:pt x="170" y="150"/>
                      <a:pt x="170" y="150"/>
                    </a:cubicBezTo>
                    <a:cubicBezTo>
                      <a:pt x="170" y="150"/>
                      <a:pt x="170" y="150"/>
                      <a:pt x="170" y="150"/>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0" y="151"/>
                      <a:pt x="170" y="151"/>
                      <a:pt x="170" y="151"/>
                    </a:cubicBezTo>
                    <a:cubicBezTo>
                      <a:pt x="171" y="151"/>
                      <a:pt x="171" y="151"/>
                      <a:pt x="171" y="151"/>
                    </a:cubicBezTo>
                    <a:cubicBezTo>
                      <a:pt x="171" y="151"/>
                      <a:pt x="171" y="151"/>
                      <a:pt x="171" y="151"/>
                    </a:cubicBezTo>
                    <a:cubicBezTo>
                      <a:pt x="171" y="151"/>
                      <a:pt x="171" y="151"/>
                      <a:pt x="171" y="151"/>
                    </a:cubicBezTo>
                    <a:cubicBezTo>
                      <a:pt x="171" y="151"/>
                      <a:pt x="171" y="151"/>
                      <a:pt x="171" y="151"/>
                    </a:cubicBezTo>
                    <a:cubicBezTo>
                      <a:pt x="171" y="151"/>
                      <a:pt x="171" y="151"/>
                      <a:pt x="171" y="151"/>
                    </a:cubicBezTo>
                    <a:cubicBezTo>
                      <a:pt x="171" y="151"/>
                      <a:pt x="171" y="151"/>
                      <a:pt x="171" y="151"/>
                    </a:cubicBezTo>
                    <a:cubicBezTo>
                      <a:pt x="171" y="151"/>
                      <a:pt x="171" y="151"/>
                      <a:pt x="171" y="151"/>
                    </a:cubicBezTo>
                    <a:cubicBezTo>
                      <a:pt x="171" y="151"/>
                      <a:pt x="171" y="151"/>
                      <a:pt x="171" y="151"/>
                    </a:cubicBezTo>
                    <a:cubicBezTo>
                      <a:pt x="171" y="151"/>
                      <a:pt x="171" y="151"/>
                      <a:pt x="171" y="151"/>
                    </a:cubicBezTo>
                    <a:cubicBezTo>
                      <a:pt x="171" y="152"/>
                      <a:pt x="171" y="152"/>
                      <a:pt x="171" y="152"/>
                    </a:cubicBezTo>
                    <a:cubicBezTo>
                      <a:pt x="171" y="152"/>
                      <a:pt x="171" y="152"/>
                      <a:pt x="171" y="152"/>
                    </a:cubicBezTo>
                    <a:cubicBezTo>
                      <a:pt x="171" y="152"/>
                      <a:pt x="171" y="152"/>
                      <a:pt x="171" y="152"/>
                    </a:cubicBezTo>
                    <a:cubicBezTo>
                      <a:pt x="171" y="152"/>
                      <a:pt x="171" y="152"/>
                      <a:pt x="171" y="152"/>
                    </a:cubicBezTo>
                    <a:cubicBezTo>
                      <a:pt x="171" y="152"/>
                      <a:pt x="171" y="152"/>
                      <a:pt x="171" y="152"/>
                    </a:cubicBezTo>
                    <a:cubicBezTo>
                      <a:pt x="171" y="152"/>
                      <a:pt x="171" y="152"/>
                      <a:pt x="171" y="152"/>
                    </a:cubicBezTo>
                    <a:cubicBezTo>
                      <a:pt x="171" y="152"/>
                      <a:pt x="171" y="152"/>
                      <a:pt x="171" y="152"/>
                    </a:cubicBezTo>
                    <a:cubicBezTo>
                      <a:pt x="171" y="152"/>
                      <a:pt x="171" y="152"/>
                      <a:pt x="171" y="152"/>
                    </a:cubicBezTo>
                    <a:cubicBezTo>
                      <a:pt x="171" y="152"/>
                      <a:pt x="171" y="152"/>
                      <a:pt x="171" y="152"/>
                    </a:cubicBezTo>
                    <a:cubicBezTo>
                      <a:pt x="171" y="152"/>
                      <a:pt x="171" y="152"/>
                      <a:pt x="171"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2"/>
                      <a:pt x="172" y="152"/>
                    </a:cubicBezTo>
                    <a:cubicBezTo>
                      <a:pt x="172" y="152"/>
                      <a:pt x="172" y="153"/>
                      <a:pt x="172" y="153"/>
                    </a:cubicBezTo>
                    <a:cubicBezTo>
                      <a:pt x="172" y="153"/>
                      <a:pt x="172" y="153"/>
                      <a:pt x="172" y="153"/>
                    </a:cubicBezTo>
                    <a:cubicBezTo>
                      <a:pt x="173" y="153"/>
                      <a:pt x="173" y="153"/>
                      <a:pt x="173" y="153"/>
                    </a:cubicBezTo>
                    <a:cubicBezTo>
                      <a:pt x="173" y="153"/>
                      <a:pt x="173" y="153"/>
                      <a:pt x="173" y="153"/>
                    </a:cubicBezTo>
                    <a:cubicBezTo>
                      <a:pt x="173" y="153"/>
                      <a:pt x="173" y="153"/>
                      <a:pt x="173" y="153"/>
                    </a:cubicBezTo>
                    <a:cubicBezTo>
                      <a:pt x="173" y="153"/>
                      <a:pt x="173" y="153"/>
                      <a:pt x="173" y="153"/>
                    </a:cubicBezTo>
                    <a:cubicBezTo>
                      <a:pt x="173" y="153"/>
                      <a:pt x="173" y="153"/>
                      <a:pt x="173" y="153"/>
                    </a:cubicBezTo>
                    <a:cubicBezTo>
                      <a:pt x="173" y="153"/>
                      <a:pt x="173" y="153"/>
                      <a:pt x="173" y="153"/>
                    </a:cubicBezTo>
                    <a:cubicBezTo>
                      <a:pt x="173" y="153"/>
                      <a:pt x="173" y="153"/>
                      <a:pt x="173" y="153"/>
                    </a:cubicBezTo>
                    <a:cubicBezTo>
                      <a:pt x="173" y="153"/>
                      <a:pt x="173" y="153"/>
                      <a:pt x="173" y="153"/>
                    </a:cubicBezTo>
                    <a:cubicBezTo>
                      <a:pt x="173" y="153"/>
                      <a:pt x="173" y="153"/>
                      <a:pt x="173" y="153"/>
                    </a:cubicBezTo>
                    <a:cubicBezTo>
                      <a:pt x="173" y="153"/>
                      <a:pt x="173" y="153"/>
                      <a:pt x="173" y="153"/>
                    </a:cubicBezTo>
                    <a:cubicBezTo>
                      <a:pt x="173" y="153"/>
                      <a:pt x="173" y="153"/>
                      <a:pt x="173" y="153"/>
                    </a:cubicBezTo>
                    <a:cubicBezTo>
                      <a:pt x="173" y="153"/>
                      <a:pt x="173" y="153"/>
                      <a:pt x="173" y="153"/>
                    </a:cubicBezTo>
                    <a:cubicBezTo>
                      <a:pt x="173" y="154"/>
                      <a:pt x="173" y="154"/>
                      <a:pt x="173" y="154"/>
                    </a:cubicBezTo>
                    <a:cubicBezTo>
                      <a:pt x="173" y="154"/>
                      <a:pt x="173" y="154"/>
                      <a:pt x="173" y="154"/>
                    </a:cubicBezTo>
                    <a:cubicBezTo>
                      <a:pt x="173" y="154"/>
                      <a:pt x="173" y="154"/>
                      <a:pt x="173" y="154"/>
                    </a:cubicBezTo>
                    <a:cubicBezTo>
                      <a:pt x="173" y="154"/>
                      <a:pt x="173" y="154"/>
                      <a:pt x="173" y="154"/>
                    </a:cubicBezTo>
                    <a:cubicBezTo>
                      <a:pt x="173" y="154"/>
                      <a:pt x="173" y="154"/>
                      <a:pt x="173" y="154"/>
                    </a:cubicBezTo>
                    <a:cubicBezTo>
                      <a:pt x="173" y="154"/>
                      <a:pt x="173" y="154"/>
                      <a:pt x="173" y="154"/>
                    </a:cubicBezTo>
                    <a:cubicBezTo>
                      <a:pt x="173" y="154"/>
                      <a:pt x="173" y="154"/>
                      <a:pt x="173" y="154"/>
                    </a:cubicBezTo>
                    <a:cubicBezTo>
                      <a:pt x="173" y="154"/>
                      <a:pt x="173" y="154"/>
                      <a:pt x="173" y="154"/>
                    </a:cubicBezTo>
                    <a:cubicBezTo>
                      <a:pt x="173" y="154"/>
                      <a:pt x="173" y="154"/>
                      <a:pt x="173" y="154"/>
                    </a:cubicBezTo>
                    <a:cubicBezTo>
                      <a:pt x="173" y="154"/>
                      <a:pt x="173" y="154"/>
                      <a:pt x="173" y="154"/>
                    </a:cubicBezTo>
                    <a:cubicBezTo>
                      <a:pt x="173" y="154"/>
                      <a:pt x="173" y="154"/>
                      <a:pt x="173" y="154"/>
                    </a:cubicBezTo>
                    <a:cubicBezTo>
                      <a:pt x="173" y="154"/>
                      <a:pt x="173" y="154"/>
                      <a:pt x="173" y="154"/>
                    </a:cubicBezTo>
                    <a:cubicBezTo>
                      <a:pt x="173" y="154"/>
                      <a:pt x="173" y="154"/>
                      <a:pt x="173" y="154"/>
                    </a:cubicBezTo>
                    <a:cubicBezTo>
                      <a:pt x="173" y="155"/>
                      <a:pt x="173" y="155"/>
                      <a:pt x="173" y="155"/>
                    </a:cubicBezTo>
                    <a:cubicBezTo>
                      <a:pt x="173" y="155"/>
                      <a:pt x="173" y="155"/>
                      <a:pt x="173" y="155"/>
                    </a:cubicBezTo>
                    <a:cubicBezTo>
                      <a:pt x="173" y="155"/>
                      <a:pt x="173" y="155"/>
                      <a:pt x="173" y="155"/>
                    </a:cubicBezTo>
                    <a:cubicBezTo>
                      <a:pt x="173" y="155"/>
                      <a:pt x="173" y="155"/>
                      <a:pt x="173" y="155"/>
                    </a:cubicBezTo>
                    <a:cubicBezTo>
                      <a:pt x="173" y="155"/>
                      <a:pt x="173" y="155"/>
                      <a:pt x="173" y="155"/>
                    </a:cubicBezTo>
                    <a:cubicBezTo>
                      <a:pt x="173" y="155"/>
                      <a:pt x="173" y="155"/>
                      <a:pt x="173" y="155"/>
                    </a:cubicBezTo>
                    <a:cubicBezTo>
                      <a:pt x="173" y="155"/>
                      <a:pt x="173" y="155"/>
                      <a:pt x="173" y="155"/>
                    </a:cubicBezTo>
                    <a:cubicBezTo>
                      <a:pt x="173" y="155"/>
                      <a:pt x="173" y="155"/>
                      <a:pt x="173" y="155"/>
                    </a:cubicBezTo>
                    <a:cubicBezTo>
                      <a:pt x="174" y="155"/>
                      <a:pt x="174" y="155"/>
                      <a:pt x="174" y="155"/>
                    </a:cubicBezTo>
                    <a:cubicBezTo>
                      <a:pt x="174" y="155"/>
                      <a:pt x="174" y="155"/>
                      <a:pt x="174" y="155"/>
                    </a:cubicBezTo>
                    <a:cubicBezTo>
                      <a:pt x="174" y="155"/>
                      <a:pt x="174" y="155"/>
                      <a:pt x="174" y="155"/>
                    </a:cubicBezTo>
                    <a:cubicBezTo>
                      <a:pt x="174" y="155"/>
                      <a:pt x="174" y="155"/>
                      <a:pt x="174" y="155"/>
                    </a:cubicBezTo>
                    <a:cubicBezTo>
                      <a:pt x="174" y="155"/>
                      <a:pt x="174" y="155"/>
                      <a:pt x="174" y="155"/>
                    </a:cubicBezTo>
                    <a:cubicBezTo>
                      <a:pt x="174" y="155"/>
                      <a:pt x="174" y="155"/>
                      <a:pt x="174" y="155"/>
                    </a:cubicBezTo>
                    <a:cubicBezTo>
                      <a:pt x="174" y="155"/>
                      <a:pt x="174" y="155"/>
                      <a:pt x="174" y="155"/>
                    </a:cubicBezTo>
                    <a:cubicBezTo>
                      <a:pt x="174" y="155"/>
                      <a:pt x="174" y="155"/>
                      <a:pt x="174" y="155"/>
                    </a:cubicBezTo>
                    <a:cubicBezTo>
                      <a:pt x="174" y="155"/>
                      <a:pt x="174" y="155"/>
                      <a:pt x="174" y="155"/>
                    </a:cubicBezTo>
                    <a:cubicBezTo>
                      <a:pt x="174" y="156"/>
                      <a:pt x="174" y="156"/>
                      <a:pt x="174" y="156"/>
                    </a:cubicBezTo>
                    <a:cubicBezTo>
                      <a:pt x="174" y="156"/>
                      <a:pt x="174" y="156"/>
                      <a:pt x="174" y="156"/>
                    </a:cubicBezTo>
                    <a:cubicBezTo>
                      <a:pt x="174" y="156"/>
                      <a:pt x="174" y="156"/>
                      <a:pt x="174" y="156"/>
                    </a:cubicBezTo>
                    <a:cubicBezTo>
                      <a:pt x="174" y="156"/>
                      <a:pt x="174" y="156"/>
                      <a:pt x="174" y="156"/>
                    </a:cubicBezTo>
                    <a:cubicBezTo>
                      <a:pt x="174" y="156"/>
                      <a:pt x="174" y="156"/>
                      <a:pt x="174" y="156"/>
                    </a:cubicBezTo>
                    <a:cubicBezTo>
                      <a:pt x="174" y="156"/>
                      <a:pt x="174" y="156"/>
                      <a:pt x="174" y="156"/>
                    </a:cubicBezTo>
                    <a:cubicBezTo>
                      <a:pt x="174" y="156"/>
                      <a:pt x="174" y="156"/>
                      <a:pt x="174" y="156"/>
                    </a:cubicBezTo>
                    <a:cubicBezTo>
                      <a:pt x="174" y="156"/>
                      <a:pt x="174" y="156"/>
                      <a:pt x="174" y="156"/>
                    </a:cubicBezTo>
                    <a:cubicBezTo>
                      <a:pt x="174" y="156"/>
                      <a:pt x="174" y="156"/>
                      <a:pt x="174" y="156"/>
                    </a:cubicBezTo>
                    <a:cubicBezTo>
                      <a:pt x="174" y="156"/>
                      <a:pt x="174" y="156"/>
                      <a:pt x="174" y="156"/>
                    </a:cubicBezTo>
                    <a:cubicBezTo>
                      <a:pt x="174" y="156"/>
                      <a:pt x="174" y="156"/>
                      <a:pt x="174" y="156"/>
                    </a:cubicBezTo>
                    <a:cubicBezTo>
                      <a:pt x="174" y="156"/>
                      <a:pt x="174" y="156"/>
                      <a:pt x="174" y="156"/>
                    </a:cubicBezTo>
                    <a:cubicBezTo>
                      <a:pt x="174" y="156"/>
                      <a:pt x="174" y="156"/>
                      <a:pt x="174" y="156"/>
                    </a:cubicBezTo>
                    <a:cubicBezTo>
                      <a:pt x="175" y="156"/>
                      <a:pt x="175" y="156"/>
                      <a:pt x="175" y="156"/>
                    </a:cubicBezTo>
                    <a:cubicBezTo>
                      <a:pt x="175" y="156"/>
                      <a:pt x="175" y="156"/>
                      <a:pt x="175" y="156"/>
                    </a:cubicBezTo>
                    <a:cubicBezTo>
                      <a:pt x="175" y="156"/>
                      <a:pt x="175" y="156"/>
                      <a:pt x="175" y="156"/>
                    </a:cubicBezTo>
                    <a:cubicBezTo>
                      <a:pt x="175" y="156"/>
                      <a:pt x="175" y="156"/>
                      <a:pt x="175" y="156"/>
                    </a:cubicBezTo>
                    <a:cubicBezTo>
                      <a:pt x="175" y="156"/>
                      <a:pt x="175" y="156"/>
                      <a:pt x="175" y="156"/>
                    </a:cubicBezTo>
                    <a:cubicBezTo>
                      <a:pt x="175" y="156"/>
                      <a:pt x="175" y="156"/>
                      <a:pt x="175" y="156"/>
                    </a:cubicBezTo>
                    <a:cubicBezTo>
                      <a:pt x="175" y="156"/>
                      <a:pt x="175" y="156"/>
                      <a:pt x="175" y="156"/>
                    </a:cubicBezTo>
                    <a:cubicBezTo>
                      <a:pt x="175" y="156"/>
                      <a:pt x="175" y="156"/>
                      <a:pt x="175" y="156"/>
                    </a:cubicBezTo>
                    <a:cubicBezTo>
                      <a:pt x="175" y="156"/>
                      <a:pt x="175" y="156"/>
                      <a:pt x="175" y="156"/>
                    </a:cubicBezTo>
                    <a:cubicBezTo>
                      <a:pt x="175" y="156"/>
                      <a:pt x="175" y="156"/>
                      <a:pt x="175" y="156"/>
                    </a:cubicBezTo>
                    <a:cubicBezTo>
                      <a:pt x="175" y="156"/>
                      <a:pt x="175" y="156"/>
                      <a:pt x="175" y="156"/>
                    </a:cubicBezTo>
                    <a:cubicBezTo>
                      <a:pt x="175" y="156"/>
                      <a:pt x="175" y="156"/>
                      <a:pt x="175" y="156"/>
                    </a:cubicBezTo>
                    <a:cubicBezTo>
                      <a:pt x="175" y="157"/>
                      <a:pt x="175" y="157"/>
                      <a:pt x="175" y="157"/>
                    </a:cubicBezTo>
                    <a:cubicBezTo>
                      <a:pt x="175" y="157"/>
                      <a:pt x="175" y="157"/>
                      <a:pt x="175" y="157"/>
                    </a:cubicBezTo>
                    <a:cubicBezTo>
                      <a:pt x="175" y="157"/>
                      <a:pt x="175" y="157"/>
                      <a:pt x="175" y="157"/>
                    </a:cubicBezTo>
                    <a:cubicBezTo>
                      <a:pt x="175" y="157"/>
                      <a:pt x="175" y="157"/>
                      <a:pt x="175"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6" y="157"/>
                      <a:pt x="176" y="157"/>
                      <a:pt x="176" y="157"/>
                    </a:cubicBezTo>
                    <a:cubicBezTo>
                      <a:pt x="177" y="157"/>
                      <a:pt x="177" y="157"/>
                      <a:pt x="177" y="157"/>
                    </a:cubicBezTo>
                    <a:cubicBezTo>
                      <a:pt x="177" y="157"/>
                      <a:pt x="177" y="157"/>
                      <a:pt x="177" y="157"/>
                    </a:cubicBezTo>
                    <a:cubicBezTo>
                      <a:pt x="177" y="157"/>
                      <a:pt x="177" y="157"/>
                      <a:pt x="177" y="157"/>
                    </a:cubicBezTo>
                    <a:cubicBezTo>
                      <a:pt x="177" y="157"/>
                      <a:pt x="177" y="157"/>
                      <a:pt x="177" y="157"/>
                    </a:cubicBezTo>
                    <a:cubicBezTo>
                      <a:pt x="177" y="157"/>
                      <a:pt x="177" y="157"/>
                      <a:pt x="177" y="157"/>
                    </a:cubicBezTo>
                    <a:cubicBezTo>
                      <a:pt x="177" y="157"/>
                      <a:pt x="177" y="157"/>
                      <a:pt x="177" y="157"/>
                    </a:cubicBezTo>
                    <a:cubicBezTo>
                      <a:pt x="177" y="157"/>
                      <a:pt x="177" y="157"/>
                      <a:pt x="177" y="157"/>
                    </a:cubicBezTo>
                    <a:cubicBezTo>
                      <a:pt x="177" y="157"/>
                      <a:pt x="177" y="157"/>
                      <a:pt x="177" y="157"/>
                    </a:cubicBezTo>
                    <a:cubicBezTo>
                      <a:pt x="177" y="157"/>
                      <a:pt x="177" y="157"/>
                      <a:pt x="177" y="157"/>
                    </a:cubicBezTo>
                    <a:cubicBezTo>
                      <a:pt x="177" y="157"/>
                      <a:pt x="177" y="157"/>
                      <a:pt x="177" y="157"/>
                    </a:cubicBezTo>
                    <a:cubicBezTo>
                      <a:pt x="177" y="157"/>
                      <a:pt x="177" y="157"/>
                      <a:pt x="177" y="157"/>
                    </a:cubicBezTo>
                    <a:cubicBezTo>
                      <a:pt x="177" y="157"/>
                      <a:pt x="177" y="157"/>
                      <a:pt x="177" y="157"/>
                    </a:cubicBezTo>
                    <a:cubicBezTo>
                      <a:pt x="177" y="157"/>
                      <a:pt x="177" y="157"/>
                      <a:pt x="177" y="157"/>
                    </a:cubicBezTo>
                    <a:cubicBezTo>
                      <a:pt x="177" y="157"/>
                      <a:pt x="177" y="157"/>
                      <a:pt x="177" y="157"/>
                    </a:cubicBezTo>
                    <a:cubicBezTo>
                      <a:pt x="178" y="157"/>
                      <a:pt x="178" y="157"/>
                      <a:pt x="178" y="157"/>
                    </a:cubicBezTo>
                    <a:cubicBezTo>
                      <a:pt x="178" y="157"/>
                      <a:pt x="178" y="157"/>
                      <a:pt x="178" y="157"/>
                    </a:cubicBezTo>
                    <a:cubicBezTo>
                      <a:pt x="178" y="157"/>
                      <a:pt x="178" y="157"/>
                      <a:pt x="178" y="157"/>
                    </a:cubicBezTo>
                    <a:cubicBezTo>
                      <a:pt x="178" y="157"/>
                      <a:pt x="178" y="157"/>
                      <a:pt x="178" y="157"/>
                    </a:cubicBezTo>
                    <a:cubicBezTo>
                      <a:pt x="178" y="157"/>
                      <a:pt x="178" y="157"/>
                      <a:pt x="178" y="157"/>
                    </a:cubicBezTo>
                    <a:cubicBezTo>
                      <a:pt x="178" y="157"/>
                      <a:pt x="178" y="157"/>
                      <a:pt x="178" y="157"/>
                    </a:cubicBezTo>
                    <a:cubicBezTo>
                      <a:pt x="178" y="157"/>
                      <a:pt x="178" y="157"/>
                      <a:pt x="178" y="157"/>
                    </a:cubicBezTo>
                    <a:cubicBezTo>
                      <a:pt x="178" y="157"/>
                      <a:pt x="178" y="157"/>
                      <a:pt x="178" y="157"/>
                    </a:cubicBezTo>
                    <a:cubicBezTo>
                      <a:pt x="178" y="157"/>
                      <a:pt x="178" y="157"/>
                      <a:pt x="178" y="157"/>
                    </a:cubicBezTo>
                    <a:cubicBezTo>
                      <a:pt x="178" y="157"/>
                      <a:pt x="178" y="157"/>
                      <a:pt x="178" y="157"/>
                    </a:cubicBezTo>
                    <a:cubicBezTo>
                      <a:pt x="178" y="157"/>
                      <a:pt x="178" y="157"/>
                      <a:pt x="178" y="157"/>
                    </a:cubicBezTo>
                    <a:cubicBezTo>
                      <a:pt x="178" y="157"/>
                      <a:pt x="178" y="157"/>
                      <a:pt x="178" y="157"/>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6"/>
                      <a:pt x="178" y="156"/>
                      <a:pt x="178" y="156"/>
                    </a:cubicBezTo>
                    <a:cubicBezTo>
                      <a:pt x="178" y="155"/>
                      <a:pt x="178" y="155"/>
                      <a:pt x="178" y="155"/>
                    </a:cubicBezTo>
                    <a:cubicBezTo>
                      <a:pt x="178" y="155"/>
                      <a:pt x="179" y="155"/>
                      <a:pt x="179" y="155"/>
                    </a:cubicBezTo>
                    <a:cubicBezTo>
                      <a:pt x="179" y="155"/>
                      <a:pt x="179" y="155"/>
                      <a:pt x="179" y="155"/>
                    </a:cubicBezTo>
                    <a:cubicBezTo>
                      <a:pt x="179" y="155"/>
                      <a:pt x="179" y="155"/>
                      <a:pt x="179" y="155"/>
                    </a:cubicBezTo>
                    <a:cubicBezTo>
                      <a:pt x="179" y="155"/>
                      <a:pt x="179" y="155"/>
                      <a:pt x="179" y="155"/>
                    </a:cubicBezTo>
                    <a:cubicBezTo>
                      <a:pt x="179" y="155"/>
                      <a:pt x="179" y="155"/>
                      <a:pt x="179" y="155"/>
                    </a:cubicBezTo>
                    <a:cubicBezTo>
                      <a:pt x="179" y="155"/>
                      <a:pt x="179" y="155"/>
                      <a:pt x="179" y="155"/>
                    </a:cubicBezTo>
                    <a:cubicBezTo>
                      <a:pt x="179" y="155"/>
                      <a:pt x="179" y="155"/>
                      <a:pt x="179" y="155"/>
                    </a:cubicBezTo>
                    <a:cubicBezTo>
                      <a:pt x="179" y="155"/>
                      <a:pt x="179" y="155"/>
                      <a:pt x="179" y="155"/>
                    </a:cubicBezTo>
                    <a:cubicBezTo>
                      <a:pt x="179" y="155"/>
                      <a:pt x="179" y="155"/>
                      <a:pt x="179" y="155"/>
                    </a:cubicBezTo>
                    <a:cubicBezTo>
                      <a:pt x="180" y="155"/>
                      <a:pt x="180" y="155"/>
                      <a:pt x="180" y="155"/>
                    </a:cubicBezTo>
                    <a:cubicBezTo>
                      <a:pt x="180" y="155"/>
                      <a:pt x="180" y="155"/>
                      <a:pt x="180" y="155"/>
                    </a:cubicBezTo>
                    <a:cubicBezTo>
                      <a:pt x="180" y="155"/>
                      <a:pt x="180" y="155"/>
                      <a:pt x="180" y="155"/>
                    </a:cubicBezTo>
                    <a:cubicBezTo>
                      <a:pt x="180" y="155"/>
                      <a:pt x="180" y="155"/>
                      <a:pt x="180" y="155"/>
                    </a:cubicBezTo>
                    <a:cubicBezTo>
                      <a:pt x="180" y="155"/>
                      <a:pt x="180" y="155"/>
                      <a:pt x="180" y="155"/>
                    </a:cubicBezTo>
                    <a:cubicBezTo>
                      <a:pt x="180" y="155"/>
                      <a:pt x="180" y="155"/>
                      <a:pt x="180" y="155"/>
                    </a:cubicBezTo>
                    <a:cubicBezTo>
                      <a:pt x="180" y="155"/>
                      <a:pt x="180" y="155"/>
                      <a:pt x="180" y="155"/>
                    </a:cubicBezTo>
                    <a:cubicBezTo>
                      <a:pt x="180" y="155"/>
                      <a:pt x="180" y="155"/>
                      <a:pt x="180" y="155"/>
                    </a:cubicBezTo>
                    <a:cubicBezTo>
                      <a:pt x="180" y="155"/>
                      <a:pt x="180" y="155"/>
                      <a:pt x="180" y="155"/>
                    </a:cubicBezTo>
                    <a:cubicBezTo>
                      <a:pt x="180" y="155"/>
                      <a:pt x="180" y="155"/>
                      <a:pt x="180" y="155"/>
                    </a:cubicBezTo>
                    <a:cubicBezTo>
                      <a:pt x="180" y="155"/>
                      <a:pt x="180" y="155"/>
                      <a:pt x="180" y="155"/>
                    </a:cubicBezTo>
                    <a:cubicBezTo>
                      <a:pt x="180" y="155"/>
                      <a:pt x="180" y="155"/>
                      <a:pt x="180" y="155"/>
                    </a:cubicBezTo>
                    <a:cubicBezTo>
                      <a:pt x="180" y="155"/>
                      <a:pt x="180" y="155"/>
                      <a:pt x="180" y="155"/>
                    </a:cubicBezTo>
                    <a:cubicBezTo>
                      <a:pt x="181" y="155"/>
                      <a:pt x="181" y="155"/>
                      <a:pt x="181" y="155"/>
                    </a:cubicBezTo>
                    <a:cubicBezTo>
                      <a:pt x="181" y="155"/>
                      <a:pt x="181" y="155"/>
                      <a:pt x="181" y="155"/>
                    </a:cubicBezTo>
                    <a:cubicBezTo>
                      <a:pt x="181" y="155"/>
                      <a:pt x="181" y="155"/>
                      <a:pt x="181" y="155"/>
                    </a:cubicBezTo>
                    <a:cubicBezTo>
                      <a:pt x="181" y="155"/>
                      <a:pt x="181" y="155"/>
                      <a:pt x="181" y="155"/>
                    </a:cubicBezTo>
                    <a:cubicBezTo>
                      <a:pt x="181" y="155"/>
                      <a:pt x="181" y="155"/>
                      <a:pt x="181" y="155"/>
                    </a:cubicBezTo>
                    <a:cubicBezTo>
                      <a:pt x="181" y="155"/>
                      <a:pt x="181" y="155"/>
                      <a:pt x="181" y="155"/>
                    </a:cubicBezTo>
                    <a:cubicBezTo>
                      <a:pt x="182" y="155"/>
                      <a:pt x="182" y="155"/>
                      <a:pt x="182" y="155"/>
                    </a:cubicBezTo>
                    <a:cubicBezTo>
                      <a:pt x="182" y="155"/>
                      <a:pt x="182" y="155"/>
                      <a:pt x="182" y="155"/>
                    </a:cubicBezTo>
                    <a:cubicBezTo>
                      <a:pt x="182" y="155"/>
                      <a:pt x="182" y="155"/>
                      <a:pt x="182" y="155"/>
                    </a:cubicBezTo>
                    <a:cubicBezTo>
                      <a:pt x="182" y="155"/>
                      <a:pt x="182" y="155"/>
                      <a:pt x="182" y="155"/>
                    </a:cubicBezTo>
                    <a:cubicBezTo>
                      <a:pt x="182" y="155"/>
                      <a:pt x="182" y="155"/>
                      <a:pt x="182" y="155"/>
                    </a:cubicBezTo>
                    <a:cubicBezTo>
                      <a:pt x="182" y="155"/>
                      <a:pt x="182" y="155"/>
                      <a:pt x="182" y="155"/>
                    </a:cubicBezTo>
                    <a:cubicBezTo>
                      <a:pt x="182" y="155"/>
                      <a:pt x="182" y="155"/>
                      <a:pt x="182" y="155"/>
                    </a:cubicBezTo>
                    <a:cubicBezTo>
                      <a:pt x="182" y="155"/>
                      <a:pt x="182" y="155"/>
                      <a:pt x="182" y="155"/>
                    </a:cubicBezTo>
                    <a:cubicBezTo>
                      <a:pt x="182" y="155"/>
                      <a:pt x="182" y="155"/>
                      <a:pt x="182" y="155"/>
                    </a:cubicBezTo>
                    <a:cubicBezTo>
                      <a:pt x="182" y="155"/>
                      <a:pt x="182" y="155"/>
                      <a:pt x="182" y="155"/>
                    </a:cubicBezTo>
                    <a:cubicBezTo>
                      <a:pt x="182" y="155"/>
                      <a:pt x="182" y="155"/>
                      <a:pt x="182" y="155"/>
                    </a:cubicBezTo>
                    <a:cubicBezTo>
                      <a:pt x="182" y="155"/>
                      <a:pt x="182" y="155"/>
                      <a:pt x="182" y="155"/>
                    </a:cubicBezTo>
                    <a:cubicBezTo>
                      <a:pt x="182" y="155"/>
                      <a:pt x="182" y="155"/>
                      <a:pt x="182" y="155"/>
                    </a:cubicBezTo>
                    <a:cubicBezTo>
                      <a:pt x="182" y="155"/>
                      <a:pt x="182" y="155"/>
                      <a:pt x="182" y="155"/>
                    </a:cubicBezTo>
                    <a:cubicBezTo>
                      <a:pt x="182" y="156"/>
                      <a:pt x="182" y="156"/>
                      <a:pt x="182" y="156"/>
                    </a:cubicBezTo>
                    <a:cubicBezTo>
                      <a:pt x="182" y="156"/>
                      <a:pt x="182" y="156"/>
                      <a:pt x="182" y="156"/>
                    </a:cubicBezTo>
                    <a:cubicBezTo>
                      <a:pt x="182" y="156"/>
                      <a:pt x="182" y="156"/>
                      <a:pt x="182"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3" y="156"/>
                      <a:pt x="183" y="156"/>
                      <a:pt x="183" y="156"/>
                    </a:cubicBezTo>
                    <a:cubicBezTo>
                      <a:pt x="184" y="156"/>
                      <a:pt x="184" y="156"/>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7"/>
                      <a:pt x="184" y="157"/>
                      <a:pt x="184" y="157"/>
                    </a:cubicBezTo>
                    <a:cubicBezTo>
                      <a:pt x="184" y="158"/>
                      <a:pt x="184" y="158"/>
                      <a:pt x="184" y="158"/>
                    </a:cubicBezTo>
                    <a:cubicBezTo>
                      <a:pt x="184" y="158"/>
                      <a:pt x="184" y="158"/>
                      <a:pt x="184" y="158"/>
                    </a:cubicBezTo>
                    <a:cubicBezTo>
                      <a:pt x="184" y="158"/>
                      <a:pt x="185" y="158"/>
                      <a:pt x="185" y="158"/>
                    </a:cubicBezTo>
                    <a:cubicBezTo>
                      <a:pt x="185" y="158"/>
                      <a:pt x="185" y="158"/>
                      <a:pt x="185" y="158"/>
                    </a:cubicBezTo>
                    <a:cubicBezTo>
                      <a:pt x="185" y="158"/>
                      <a:pt x="185" y="158"/>
                      <a:pt x="185" y="158"/>
                    </a:cubicBezTo>
                    <a:cubicBezTo>
                      <a:pt x="185" y="158"/>
                      <a:pt x="185" y="158"/>
                      <a:pt x="185" y="158"/>
                    </a:cubicBezTo>
                    <a:cubicBezTo>
                      <a:pt x="185" y="158"/>
                      <a:pt x="185" y="158"/>
                      <a:pt x="185" y="158"/>
                    </a:cubicBezTo>
                    <a:cubicBezTo>
                      <a:pt x="185" y="158"/>
                      <a:pt x="185" y="158"/>
                      <a:pt x="185" y="158"/>
                    </a:cubicBezTo>
                    <a:cubicBezTo>
                      <a:pt x="185" y="158"/>
                      <a:pt x="185" y="158"/>
                      <a:pt x="185" y="158"/>
                    </a:cubicBezTo>
                    <a:cubicBezTo>
                      <a:pt x="185" y="158"/>
                      <a:pt x="185" y="158"/>
                      <a:pt x="185" y="158"/>
                    </a:cubicBezTo>
                    <a:cubicBezTo>
                      <a:pt x="185" y="158"/>
                      <a:pt x="185" y="158"/>
                      <a:pt x="185" y="158"/>
                    </a:cubicBezTo>
                    <a:cubicBezTo>
                      <a:pt x="185" y="158"/>
                      <a:pt x="185" y="158"/>
                      <a:pt x="185" y="158"/>
                    </a:cubicBezTo>
                    <a:cubicBezTo>
                      <a:pt x="185" y="158"/>
                      <a:pt x="185" y="158"/>
                      <a:pt x="185" y="158"/>
                    </a:cubicBezTo>
                    <a:cubicBezTo>
                      <a:pt x="185" y="158"/>
                      <a:pt x="185" y="158"/>
                      <a:pt x="185" y="158"/>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59"/>
                      <a:pt x="185" y="159"/>
                      <a:pt x="185" y="159"/>
                    </a:cubicBezTo>
                    <a:cubicBezTo>
                      <a:pt x="185" y="160"/>
                      <a:pt x="185" y="160"/>
                      <a:pt x="185" y="160"/>
                    </a:cubicBezTo>
                    <a:cubicBezTo>
                      <a:pt x="185" y="160"/>
                      <a:pt x="185" y="160"/>
                      <a:pt x="185" y="160"/>
                    </a:cubicBezTo>
                    <a:cubicBezTo>
                      <a:pt x="185" y="160"/>
                      <a:pt x="185" y="160"/>
                      <a:pt x="185" y="160"/>
                    </a:cubicBezTo>
                    <a:cubicBezTo>
                      <a:pt x="185" y="160"/>
                      <a:pt x="185" y="160"/>
                      <a:pt x="185" y="160"/>
                    </a:cubicBezTo>
                    <a:cubicBezTo>
                      <a:pt x="185" y="160"/>
                      <a:pt x="185" y="160"/>
                      <a:pt x="185" y="160"/>
                    </a:cubicBezTo>
                    <a:cubicBezTo>
                      <a:pt x="186" y="160"/>
                      <a:pt x="186" y="160"/>
                      <a:pt x="186" y="160"/>
                    </a:cubicBezTo>
                    <a:cubicBezTo>
                      <a:pt x="186" y="160"/>
                      <a:pt x="186" y="160"/>
                      <a:pt x="186" y="160"/>
                    </a:cubicBezTo>
                    <a:cubicBezTo>
                      <a:pt x="186" y="160"/>
                      <a:pt x="186" y="160"/>
                      <a:pt x="186" y="160"/>
                    </a:cubicBezTo>
                    <a:cubicBezTo>
                      <a:pt x="186" y="160"/>
                      <a:pt x="186" y="160"/>
                      <a:pt x="186" y="160"/>
                    </a:cubicBezTo>
                    <a:cubicBezTo>
                      <a:pt x="186" y="160"/>
                      <a:pt x="186" y="160"/>
                      <a:pt x="186" y="160"/>
                    </a:cubicBezTo>
                    <a:cubicBezTo>
                      <a:pt x="186" y="160"/>
                      <a:pt x="186" y="160"/>
                      <a:pt x="186" y="160"/>
                    </a:cubicBezTo>
                    <a:cubicBezTo>
                      <a:pt x="186" y="160"/>
                      <a:pt x="186" y="160"/>
                      <a:pt x="186" y="160"/>
                    </a:cubicBezTo>
                    <a:cubicBezTo>
                      <a:pt x="186" y="160"/>
                      <a:pt x="186" y="160"/>
                      <a:pt x="186" y="160"/>
                    </a:cubicBezTo>
                    <a:cubicBezTo>
                      <a:pt x="186" y="160"/>
                      <a:pt x="186" y="160"/>
                      <a:pt x="186" y="160"/>
                    </a:cubicBezTo>
                    <a:cubicBezTo>
                      <a:pt x="186" y="160"/>
                      <a:pt x="186" y="160"/>
                      <a:pt x="186" y="160"/>
                    </a:cubicBezTo>
                    <a:cubicBezTo>
                      <a:pt x="186" y="160"/>
                      <a:pt x="186" y="160"/>
                      <a:pt x="186" y="160"/>
                    </a:cubicBezTo>
                    <a:cubicBezTo>
                      <a:pt x="186" y="160"/>
                      <a:pt x="186" y="160"/>
                      <a:pt x="186" y="160"/>
                    </a:cubicBezTo>
                    <a:cubicBezTo>
                      <a:pt x="186" y="160"/>
                      <a:pt x="186" y="160"/>
                      <a:pt x="186" y="160"/>
                    </a:cubicBezTo>
                    <a:cubicBezTo>
                      <a:pt x="186" y="160"/>
                      <a:pt x="186" y="160"/>
                      <a:pt x="186" y="160"/>
                    </a:cubicBezTo>
                    <a:cubicBezTo>
                      <a:pt x="186" y="161"/>
                      <a:pt x="186" y="161"/>
                      <a:pt x="186" y="161"/>
                    </a:cubicBezTo>
                    <a:cubicBezTo>
                      <a:pt x="186" y="161"/>
                      <a:pt x="186" y="161"/>
                      <a:pt x="186" y="161"/>
                    </a:cubicBezTo>
                    <a:cubicBezTo>
                      <a:pt x="186" y="161"/>
                      <a:pt x="186" y="161"/>
                      <a:pt x="186" y="161"/>
                    </a:cubicBezTo>
                    <a:cubicBezTo>
                      <a:pt x="186" y="161"/>
                      <a:pt x="186" y="161"/>
                      <a:pt x="186" y="161"/>
                    </a:cubicBezTo>
                    <a:cubicBezTo>
                      <a:pt x="186" y="161"/>
                      <a:pt x="186" y="161"/>
                      <a:pt x="186" y="161"/>
                    </a:cubicBezTo>
                    <a:cubicBezTo>
                      <a:pt x="186" y="161"/>
                      <a:pt x="186" y="161"/>
                      <a:pt x="186" y="161"/>
                    </a:cubicBezTo>
                    <a:cubicBezTo>
                      <a:pt x="186" y="161"/>
                      <a:pt x="186" y="161"/>
                      <a:pt x="186" y="161"/>
                    </a:cubicBezTo>
                    <a:cubicBezTo>
                      <a:pt x="186" y="161"/>
                      <a:pt x="186" y="161"/>
                      <a:pt x="186" y="161"/>
                    </a:cubicBezTo>
                    <a:cubicBezTo>
                      <a:pt x="187" y="161"/>
                      <a:pt x="187" y="161"/>
                      <a:pt x="187" y="161"/>
                    </a:cubicBezTo>
                    <a:cubicBezTo>
                      <a:pt x="187" y="161"/>
                      <a:pt x="187" y="161"/>
                      <a:pt x="187" y="161"/>
                    </a:cubicBezTo>
                    <a:cubicBezTo>
                      <a:pt x="187" y="161"/>
                      <a:pt x="187" y="161"/>
                      <a:pt x="187" y="161"/>
                    </a:cubicBezTo>
                    <a:cubicBezTo>
                      <a:pt x="187" y="161"/>
                      <a:pt x="187" y="161"/>
                      <a:pt x="187" y="161"/>
                    </a:cubicBezTo>
                    <a:cubicBezTo>
                      <a:pt x="187" y="161"/>
                      <a:pt x="187" y="161"/>
                      <a:pt x="187" y="161"/>
                    </a:cubicBezTo>
                    <a:cubicBezTo>
                      <a:pt x="187" y="161"/>
                      <a:pt x="187" y="161"/>
                      <a:pt x="187" y="161"/>
                    </a:cubicBezTo>
                    <a:cubicBezTo>
                      <a:pt x="187" y="161"/>
                      <a:pt x="187" y="161"/>
                      <a:pt x="187" y="161"/>
                    </a:cubicBezTo>
                    <a:cubicBezTo>
                      <a:pt x="187" y="161"/>
                      <a:pt x="187" y="161"/>
                      <a:pt x="187" y="161"/>
                    </a:cubicBezTo>
                    <a:cubicBezTo>
                      <a:pt x="187" y="161"/>
                      <a:pt x="187" y="161"/>
                      <a:pt x="187" y="161"/>
                    </a:cubicBezTo>
                    <a:cubicBezTo>
                      <a:pt x="187" y="161"/>
                      <a:pt x="187" y="161"/>
                      <a:pt x="187" y="161"/>
                    </a:cubicBezTo>
                    <a:cubicBezTo>
                      <a:pt x="187" y="161"/>
                      <a:pt x="187" y="161"/>
                      <a:pt x="187" y="161"/>
                    </a:cubicBezTo>
                    <a:cubicBezTo>
                      <a:pt x="187" y="161"/>
                      <a:pt x="187" y="161"/>
                      <a:pt x="187" y="161"/>
                    </a:cubicBezTo>
                    <a:cubicBezTo>
                      <a:pt x="187" y="161"/>
                      <a:pt x="187" y="161"/>
                      <a:pt x="187" y="161"/>
                    </a:cubicBezTo>
                    <a:cubicBezTo>
                      <a:pt x="187" y="162"/>
                      <a:pt x="187" y="162"/>
                      <a:pt x="187" y="162"/>
                    </a:cubicBezTo>
                    <a:cubicBezTo>
                      <a:pt x="187" y="162"/>
                      <a:pt x="187" y="162"/>
                      <a:pt x="187" y="162"/>
                    </a:cubicBezTo>
                    <a:cubicBezTo>
                      <a:pt x="187" y="162"/>
                      <a:pt x="187" y="162"/>
                      <a:pt x="187" y="162"/>
                    </a:cubicBezTo>
                    <a:cubicBezTo>
                      <a:pt x="187" y="162"/>
                      <a:pt x="187" y="162"/>
                      <a:pt x="187" y="162"/>
                    </a:cubicBezTo>
                    <a:cubicBezTo>
                      <a:pt x="187" y="162"/>
                      <a:pt x="187" y="162"/>
                      <a:pt x="187" y="162"/>
                    </a:cubicBezTo>
                    <a:cubicBezTo>
                      <a:pt x="187" y="162"/>
                      <a:pt x="187" y="162"/>
                      <a:pt x="187" y="162"/>
                    </a:cubicBezTo>
                    <a:cubicBezTo>
                      <a:pt x="188" y="162"/>
                      <a:pt x="188" y="162"/>
                      <a:pt x="188" y="162"/>
                    </a:cubicBezTo>
                    <a:cubicBezTo>
                      <a:pt x="188" y="162"/>
                      <a:pt x="188" y="162"/>
                      <a:pt x="188" y="162"/>
                    </a:cubicBezTo>
                    <a:cubicBezTo>
                      <a:pt x="188" y="162"/>
                      <a:pt x="188" y="162"/>
                      <a:pt x="188" y="162"/>
                    </a:cubicBezTo>
                    <a:cubicBezTo>
                      <a:pt x="188" y="162"/>
                      <a:pt x="188" y="162"/>
                      <a:pt x="188" y="162"/>
                    </a:cubicBezTo>
                    <a:cubicBezTo>
                      <a:pt x="188" y="162"/>
                      <a:pt x="188" y="162"/>
                      <a:pt x="188" y="162"/>
                    </a:cubicBezTo>
                    <a:cubicBezTo>
                      <a:pt x="188" y="163"/>
                      <a:pt x="188" y="163"/>
                      <a:pt x="188" y="163"/>
                    </a:cubicBezTo>
                    <a:cubicBezTo>
                      <a:pt x="188" y="163"/>
                      <a:pt x="188" y="163"/>
                      <a:pt x="188" y="163"/>
                    </a:cubicBezTo>
                    <a:cubicBezTo>
                      <a:pt x="188" y="163"/>
                      <a:pt x="188" y="163"/>
                      <a:pt x="188" y="163"/>
                    </a:cubicBezTo>
                    <a:cubicBezTo>
                      <a:pt x="188" y="163"/>
                      <a:pt x="188" y="163"/>
                      <a:pt x="188" y="163"/>
                    </a:cubicBezTo>
                    <a:cubicBezTo>
                      <a:pt x="188" y="163"/>
                      <a:pt x="188" y="163"/>
                      <a:pt x="188" y="163"/>
                    </a:cubicBezTo>
                    <a:cubicBezTo>
                      <a:pt x="188" y="163"/>
                      <a:pt x="188" y="163"/>
                      <a:pt x="188" y="163"/>
                    </a:cubicBezTo>
                    <a:cubicBezTo>
                      <a:pt x="188" y="163"/>
                      <a:pt x="188" y="163"/>
                      <a:pt x="188" y="163"/>
                    </a:cubicBezTo>
                    <a:cubicBezTo>
                      <a:pt x="188" y="163"/>
                      <a:pt x="188" y="163"/>
                      <a:pt x="188" y="163"/>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4"/>
                      <a:pt x="188" y="164"/>
                      <a:pt x="188" y="164"/>
                    </a:cubicBezTo>
                    <a:cubicBezTo>
                      <a:pt x="188" y="165"/>
                      <a:pt x="188" y="165"/>
                      <a:pt x="188" y="165"/>
                    </a:cubicBezTo>
                    <a:cubicBezTo>
                      <a:pt x="188" y="165"/>
                      <a:pt x="188" y="165"/>
                      <a:pt x="188" y="165"/>
                    </a:cubicBezTo>
                    <a:cubicBezTo>
                      <a:pt x="188" y="165"/>
                      <a:pt x="188" y="165"/>
                      <a:pt x="188" y="165"/>
                    </a:cubicBezTo>
                    <a:cubicBezTo>
                      <a:pt x="188" y="165"/>
                      <a:pt x="188" y="165"/>
                      <a:pt x="188" y="165"/>
                    </a:cubicBezTo>
                    <a:cubicBezTo>
                      <a:pt x="188" y="165"/>
                      <a:pt x="188" y="165"/>
                      <a:pt x="188" y="165"/>
                    </a:cubicBezTo>
                    <a:cubicBezTo>
                      <a:pt x="188" y="165"/>
                      <a:pt x="188" y="165"/>
                      <a:pt x="188" y="165"/>
                    </a:cubicBezTo>
                    <a:cubicBezTo>
                      <a:pt x="189" y="165"/>
                      <a:pt x="189" y="165"/>
                      <a:pt x="189" y="165"/>
                    </a:cubicBezTo>
                    <a:cubicBezTo>
                      <a:pt x="189" y="165"/>
                      <a:pt x="189" y="165"/>
                      <a:pt x="189" y="165"/>
                    </a:cubicBezTo>
                    <a:cubicBezTo>
                      <a:pt x="189" y="165"/>
                      <a:pt x="189" y="165"/>
                      <a:pt x="189" y="165"/>
                    </a:cubicBezTo>
                    <a:cubicBezTo>
                      <a:pt x="189" y="165"/>
                      <a:pt x="189" y="165"/>
                      <a:pt x="189" y="165"/>
                    </a:cubicBezTo>
                    <a:cubicBezTo>
                      <a:pt x="189" y="165"/>
                      <a:pt x="189" y="165"/>
                      <a:pt x="189" y="165"/>
                    </a:cubicBezTo>
                    <a:cubicBezTo>
                      <a:pt x="189" y="165"/>
                      <a:pt x="189" y="165"/>
                      <a:pt x="189" y="165"/>
                    </a:cubicBezTo>
                    <a:cubicBezTo>
                      <a:pt x="189" y="165"/>
                      <a:pt x="189" y="165"/>
                      <a:pt x="189" y="165"/>
                    </a:cubicBezTo>
                    <a:cubicBezTo>
                      <a:pt x="189" y="165"/>
                      <a:pt x="189" y="165"/>
                      <a:pt x="189" y="165"/>
                    </a:cubicBezTo>
                    <a:cubicBezTo>
                      <a:pt x="189" y="165"/>
                      <a:pt x="189" y="165"/>
                      <a:pt x="189" y="165"/>
                    </a:cubicBezTo>
                    <a:cubicBezTo>
                      <a:pt x="189" y="165"/>
                      <a:pt x="189" y="165"/>
                      <a:pt x="189" y="165"/>
                    </a:cubicBezTo>
                    <a:cubicBezTo>
                      <a:pt x="190" y="165"/>
                      <a:pt x="190" y="165"/>
                      <a:pt x="190" y="165"/>
                    </a:cubicBezTo>
                    <a:cubicBezTo>
                      <a:pt x="190" y="165"/>
                      <a:pt x="190" y="165"/>
                      <a:pt x="190" y="165"/>
                    </a:cubicBezTo>
                    <a:cubicBezTo>
                      <a:pt x="190" y="165"/>
                      <a:pt x="190" y="165"/>
                      <a:pt x="190" y="165"/>
                    </a:cubicBezTo>
                    <a:cubicBezTo>
                      <a:pt x="190" y="165"/>
                      <a:pt x="190" y="166"/>
                      <a:pt x="190" y="166"/>
                    </a:cubicBezTo>
                    <a:cubicBezTo>
                      <a:pt x="190" y="166"/>
                      <a:pt x="190" y="166"/>
                      <a:pt x="190" y="166"/>
                    </a:cubicBezTo>
                    <a:cubicBezTo>
                      <a:pt x="190" y="166"/>
                      <a:pt x="190" y="166"/>
                      <a:pt x="190" y="166"/>
                    </a:cubicBezTo>
                    <a:cubicBezTo>
                      <a:pt x="190" y="166"/>
                      <a:pt x="190" y="166"/>
                      <a:pt x="190" y="166"/>
                    </a:cubicBezTo>
                    <a:cubicBezTo>
                      <a:pt x="190" y="166"/>
                      <a:pt x="190" y="166"/>
                      <a:pt x="190" y="166"/>
                    </a:cubicBezTo>
                    <a:cubicBezTo>
                      <a:pt x="190" y="166"/>
                      <a:pt x="190" y="166"/>
                      <a:pt x="190" y="166"/>
                    </a:cubicBezTo>
                    <a:cubicBezTo>
                      <a:pt x="190" y="166"/>
                      <a:pt x="190" y="166"/>
                      <a:pt x="190" y="166"/>
                    </a:cubicBezTo>
                    <a:cubicBezTo>
                      <a:pt x="190" y="166"/>
                      <a:pt x="190" y="166"/>
                      <a:pt x="190" y="166"/>
                    </a:cubicBezTo>
                    <a:cubicBezTo>
                      <a:pt x="190" y="166"/>
                      <a:pt x="190" y="166"/>
                      <a:pt x="190" y="166"/>
                    </a:cubicBezTo>
                    <a:cubicBezTo>
                      <a:pt x="190" y="166"/>
                      <a:pt x="190" y="166"/>
                      <a:pt x="190" y="166"/>
                    </a:cubicBezTo>
                    <a:cubicBezTo>
                      <a:pt x="190" y="166"/>
                      <a:pt x="190" y="166"/>
                      <a:pt x="190" y="166"/>
                    </a:cubicBezTo>
                    <a:cubicBezTo>
                      <a:pt x="190" y="166"/>
                      <a:pt x="190" y="166"/>
                      <a:pt x="190"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1" y="166"/>
                      <a:pt x="191" y="166"/>
                      <a:pt x="191" y="166"/>
                    </a:cubicBezTo>
                    <a:cubicBezTo>
                      <a:pt x="192" y="166"/>
                      <a:pt x="192" y="166"/>
                      <a:pt x="192" y="166"/>
                    </a:cubicBezTo>
                    <a:cubicBezTo>
                      <a:pt x="192" y="166"/>
                      <a:pt x="192" y="166"/>
                      <a:pt x="192" y="166"/>
                    </a:cubicBezTo>
                    <a:cubicBezTo>
                      <a:pt x="192" y="166"/>
                      <a:pt x="192" y="166"/>
                      <a:pt x="192" y="166"/>
                    </a:cubicBezTo>
                    <a:cubicBezTo>
                      <a:pt x="192" y="166"/>
                      <a:pt x="192" y="166"/>
                      <a:pt x="192" y="166"/>
                    </a:cubicBezTo>
                    <a:cubicBezTo>
                      <a:pt x="192" y="166"/>
                      <a:pt x="192" y="166"/>
                      <a:pt x="192" y="166"/>
                    </a:cubicBezTo>
                    <a:cubicBezTo>
                      <a:pt x="192" y="166"/>
                      <a:pt x="192" y="166"/>
                      <a:pt x="192" y="166"/>
                    </a:cubicBezTo>
                    <a:cubicBezTo>
                      <a:pt x="192" y="166"/>
                      <a:pt x="192" y="166"/>
                      <a:pt x="192" y="166"/>
                    </a:cubicBezTo>
                    <a:cubicBezTo>
                      <a:pt x="193" y="166"/>
                      <a:pt x="193" y="166"/>
                      <a:pt x="193" y="166"/>
                    </a:cubicBezTo>
                    <a:cubicBezTo>
                      <a:pt x="193" y="166"/>
                      <a:pt x="193" y="166"/>
                      <a:pt x="193" y="166"/>
                    </a:cubicBezTo>
                    <a:cubicBezTo>
                      <a:pt x="193" y="166"/>
                      <a:pt x="193" y="166"/>
                      <a:pt x="193" y="166"/>
                    </a:cubicBezTo>
                    <a:cubicBezTo>
                      <a:pt x="193" y="166"/>
                      <a:pt x="193" y="166"/>
                      <a:pt x="193" y="166"/>
                    </a:cubicBezTo>
                    <a:cubicBezTo>
                      <a:pt x="193" y="166"/>
                      <a:pt x="193" y="166"/>
                      <a:pt x="193" y="166"/>
                    </a:cubicBezTo>
                    <a:cubicBezTo>
                      <a:pt x="193" y="167"/>
                      <a:pt x="193" y="167"/>
                      <a:pt x="193" y="167"/>
                    </a:cubicBezTo>
                    <a:cubicBezTo>
                      <a:pt x="193" y="167"/>
                      <a:pt x="193" y="167"/>
                      <a:pt x="193" y="167"/>
                    </a:cubicBezTo>
                    <a:cubicBezTo>
                      <a:pt x="193" y="167"/>
                      <a:pt x="193" y="167"/>
                      <a:pt x="193" y="167"/>
                    </a:cubicBezTo>
                    <a:cubicBezTo>
                      <a:pt x="193" y="167"/>
                      <a:pt x="193" y="167"/>
                      <a:pt x="193" y="167"/>
                    </a:cubicBezTo>
                    <a:cubicBezTo>
                      <a:pt x="193" y="167"/>
                      <a:pt x="193" y="167"/>
                      <a:pt x="193" y="167"/>
                    </a:cubicBezTo>
                    <a:cubicBezTo>
                      <a:pt x="193" y="167"/>
                      <a:pt x="193" y="167"/>
                      <a:pt x="193" y="167"/>
                    </a:cubicBezTo>
                    <a:cubicBezTo>
                      <a:pt x="193" y="167"/>
                      <a:pt x="193" y="167"/>
                      <a:pt x="193" y="167"/>
                    </a:cubicBezTo>
                    <a:cubicBezTo>
                      <a:pt x="193" y="167"/>
                      <a:pt x="193" y="167"/>
                      <a:pt x="193" y="167"/>
                    </a:cubicBezTo>
                    <a:cubicBezTo>
                      <a:pt x="193" y="167"/>
                      <a:pt x="193" y="167"/>
                      <a:pt x="193" y="167"/>
                    </a:cubicBezTo>
                    <a:cubicBezTo>
                      <a:pt x="193" y="167"/>
                      <a:pt x="193" y="167"/>
                      <a:pt x="193" y="167"/>
                    </a:cubicBezTo>
                    <a:cubicBezTo>
                      <a:pt x="193" y="166"/>
                      <a:pt x="193" y="166"/>
                      <a:pt x="193" y="166"/>
                    </a:cubicBezTo>
                    <a:cubicBezTo>
                      <a:pt x="193" y="166"/>
                      <a:pt x="193" y="166"/>
                      <a:pt x="193" y="166"/>
                    </a:cubicBezTo>
                    <a:cubicBezTo>
                      <a:pt x="193" y="166"/>
                      <a:pt x="193" y="166"/>
                      <a:pt x="193" y="166"/>
                    </a:cubicBezTo>
                    <a:cubicBezTo>
                      <a:pt x="193" y="166"/>
                      <a:pt x="193" y="166"/>
                      <a:pt x="193" y="166"/>
                    </a:cubicBezTo>
                    <a:cubicBezTo>
                      <a:pt x="193" y="166"/>
                      <a:pt x="193" y="166"/>
                      <a:pt x="193" y="166"/>
                    </a:cubicBezTo>
                    <a:cubicBezTo>
                      <a:pt x="193" y="165"/>
                      <a:pt x="193" y="165"/>
                      <a:pt x="193" y="164"/>
                    </a:cubicBezTo>
                    <a:cubicBezTo>
                      <a:pt x="193" y="164"/>
                      <a:pt x="193" y="164"/>
                      <a:pt x="193" y="164"/>
                    </a:cubicBezTo>
                    <a:cubicBezTo>
                      <a:pt x="193" y="164"/>
                      <a:pt x="193" y="163"/>
                      <a:pt x="193" y="163"/>
                    </a:cubicBezTo>
                    <a:cubicBezTo>
                      <a:pt x="193" y="163"/>
                      <a:pt x="193" y="163"/>
                      <a:pt x="193" y="163"/>
                    </a:cubicBezTo>
                    <a:cubicBezTo>
                      <a:pt x="193" y="163"/>
                      <a:pt x="192" y="163"/>
                      <a:pt x="192" y="163"/>
                    </a:cubicBezTo>
                    <a:cubicBezTo>
                      <a:pt x="192" y="163"/>
                      <a:pt x="192" y="162"/>
                      <a:pt x="192" y="162"/>
                    </a:cubicBezTo>
                    <a:cubicBezTo>
                      <a:pt x="192" y="162"/>
                      <a:pt x="192" y="163"/>
                      <a:pt x="192" y="163"/>
                    </a:cubicBezTo>
                    <a:cubicBezTo>
                      <a:pt x="192" y="163"/>
                      <a:pt x="193" y="163"/>
                      <a:pt x="193" y="163"/>
                    </a:cubicBezTo>
                    <a:cubicBezTo>
                      <a:pt x="193" y="163"/>
                      <a:pt x="193" y="163"/>
                      <a:pt x="193" y="163"/>
                    </a:cubicBezTo>
                    <a:cubicBezTo>
                      <a:pt x="193" y="162"/>
                      <a:pt x="193" y="162"/>
                      <a:pt x="193" y="162"/>
                    </a:cubicBezTo>
                    <a:cubicBezTo>
                      <a:pt x="193" y="162"/>
                      <a:pt x="193" y="162"/>
                      <a:pt x="193" y="161"/>
                    </a:cubicBezTo>
                    <a:cubicBezTo>
                      <a:pt x="193" y="161"/>
                      <a:pt x="193" y="161"/>
                      <a:pt x="193" y="161"/>
                    </a:cubicBezTo>
                    <a:cubicBezTo>
                      <a:pt x="193" y="161"/>
                      <a:pt x="193" y="161"/>
                      <a:pt x="193" y="161"/>
                    </a:cubicBezTo>
                    <a:cubicBezTo>
                      <a:pt x="193" y="161"/>
                      <a:pt x="193" y="161"/>
                      <a:pt x="193" y="161"/>
                    </a:cubicBezTo>
                    <a:cubicBezTo>
                      <a:pt x="194" y="161"/>
                      <a:pt x="193" y="161"/>
                      <a:pt x="194" y="161"/>
                    </a:cubicBezTo>
                    <a:cubicBezTo>
                      <a:pt x="194" y="161"/>
                      <a:pt x="194" y="160"/>
                      <a:pt x="194" y="160"/>
                    </a:cubicBezTo>
                    <a:cubicBezTo>
                      <a:pt x="194" y="160"/>
                      <a:pt x="194" y="160"/>
                      <a:pt x="194" y="160"/>
                    </a:cubicBezTo>
                    <a:cubicBezTo>
                      <a:pt x="194" y="160"/>
                      <a:pt x="194" y="160"/>
                      <a:pt x="194" y="160"/>
                    </a:cubicBezTo>
                    <a:cubicBezTo>
                      <a:pt x="194" y="160"/>
                      <a:pt x="194" y="160"/>
                      <a:pt x="194" y="160"/>
                    </a:cubicBezTo>
                    <a:cubicBezTo>
                      <a:pt x="194" y="160"/>
                      <a:pt x="194" y="160"/>
                      <a:pt x="194" y="160"/>
                    </a:cubicBezTo>
                    <a:cubicBezTo>
                      <a:pt x="194" y="160"/>
                      <a:pt x="194" y="160"/>
                      <a:pt x="194" y="160"/>
                    </a:cubicBezTo>
                    <a:cubicBezTo>
                      <a:pt x="194" y="160"/>
                      <a:pt x="194" y="159"/>
                      <a:pt x="195" y="159"/>
                    </a:cubicBezTo>
                    <a:cubicBezTo>
                      <a:pt x="195" y="159"/>
                      <a:pt x="195" y="159"/>
                      <a:pt x="195" y="159"/>
                    </a:cubicBezTo>
                    <a:cubicBezTo>
                      <a:pt x="195" y="160"/>
                      <a:pt x="195" y="160"/>
                      <a:pt x="195" y="160"/>
                    </a:cubicBezTo>
                    <a:cubicBezTo>
                      <a:pt x="195" y="160"/>
                      <a:pt x="196" y="159"/>
                      <a:pt x="196" y="159"/>
                    </a:cubicBezTo>
                    <a:cubicBezTo>
                      <a:pt x="195" y="159"/>
                      <a:pt x="195" y="159"/>
                      <a:pt x="195" y="158"/>
                    </a:cubicBezTo>
                    <a:cubicBezTo>
                      <a:pt x="195" y="158"/>
                      <a:pt x="195" y="159"/>
                      <a:pt x="195" y="159"/>
                    </a:cubicBezTo>
                    <a:cubicBezTo>
                      <a:pt x="196" y="159"/>
                      <a:pt x="196" y="159"/>
                      <a:pt x="196" y="158"/>
                    </a:cubicBezTo>
                    <a:cubicBezTo>
                      <a:pt x="196" y="158"/>
                      <a:pt x="196" y="159"/>
                      <a:pt x="196" y="159"/>
                    </a:cubicBezTo>
                    <a:cubicBezTo>
                      <a:pt x="196" y="159"/>
                      <a:pt x="196" y="159"/>
                      <a:pt x="196" y="159"/>
                    </a:cubicBezTo>
                    <a:cubicBezTo>
                      <a:pt x="196" y="159"/>
                      <a:pt x="197" y="159"/>
                      <a:pt x="197" y="159"/>
                    </a:cubicBezTo>
                    <a:cubicBezTo>
                      <a:pt x="197" y="159"/>
                      <a:pt x="196" y="159"/>
                      <a:pt x="196" y="159"/>
                    </a:cubicBezTo>
                    <a:cubicBezTo>
                      <a:pt x="197" y="159"/>
                      <a:pt x="197" y="159"/>
                      <a:pt x="198" y="158"/>
                    </a:cubicBezTo>
                    <a:cubicBezTo>
                      <a:pt x="197" y="159"/>
                      <a:pt x="197" y="159"/>
                      <a:pt x="197" y="159"/>
                    </a:cubicBezTo>
                    <a:cubicBezTo>
                      <a:pt x="197" y="158"/>
                      <a:pt x="198" y="158"/>
                      <a:pt x="198" y="158"/>
                    </a:cubicBezTo>
                    <a:cubicBezTo>
                      <a:pt x="199" y="158"/>
                      <a:pt x="199" y="158"/>
                      <a:pt x="199" y="157"/>
                    </a:cubicBezTo>
                    <a:cubicBezTo>
                      <a:pt x="199" y="157"/>
                      <a:pt x="199" y="157"/>
                      <a:pt x="199" y="157"/>
                    </a:cubicBezTo>
                    <a:cubicBezTo>
                      <a:pt x="200" y="157"/>
                      <a:pt x="200" y="157"/>
                      <a:pt x="200" y="157"/>
                    </a:cubicBezTo>
                    <a:cubicBezTo>
                      <a:pt x="200" y="156"/>
                      <a:pt x="200" y="156"/>
                      <a:pt x="200" y="156"/>
                    </a:cubicBezTo>
                    <a:cubicBezTo>
                      <a:pt x="200" y="156"/>
                      <a:pt x="200" y="156"/>
                      <a:pt x="200" y="156"/>
                    </a:cubicBezTo>
                    <a:cubicBezTo>
                      <a:pt x="200" y="156"/>
                      <a:pt x="200" y="156"/>
                      <a:pt x="200" y="156"/>
                    </a:cubicBezTo>
                    <a:cubicBezTo>
                      <a:pt x="200" y="156"/>
                      <a:pt x="200" y="156"/>
                      <a:pt x="200" y="156"/>
                    </a:cubicBezTo>
                    <a:cubicBezTo>
                      <a:pt x="200" y="156"/>
                      <a:pt x="200" y="156"/>
                      <a:pt x="200" y="156"/>
                    </a:cubicBezTo>
                    <a:cubicBezTo>
                      <a:pt x="200" y="156"/>
                      <a:pt x="199" y="156"/>
                      <a:pt x="199" y="155"/>
                    </a:cubicBezTo>
                    <a:cubicBezTo>
                      <a:pt x="200" y="155"/>
                      <a:pt x="200" y="156"/>
                      <a:pt x="200" y="156"/>
                    </a:cubicBezTo>
                    <a:cubicBezTo>
                      <a:pt x="200" y="156"/>
                      <a:pt x="200" y="155"/>
                      <a:pt x="200" y="155"/>
                    </a:cubicBezTo>
                    <a:cubicBezTo>
                      <a:pt x="200" y="155"/>
                      <a:pt x="200" y="156"/>
                      <a:pt x="200" y="156"/>
                    </a:cubicBezTo>
                    <a:cubicBezTo>
                      <a:pt x="200" y="156"/>
                      <a:pt x="200" y="156"/>
                      <a:pt x="200" y="156"/>
                    </a:cubicBezTo>
                    <a:cubicBezTo>
                      <a:pt x="201" y="156"/>
                      <a:pt x="201" y="156"/>
                      <a:pt x="201" y="156"/>
                    </a:cubicBezTo>
                    <a:cubicBezTo>
                      <a:pt x="201" y="156"/>
                      <a:pt x="200" y="156"/>
                      <a:pt x="200" y="156"/>
                    </a:cubicBezTo>
                    <a:cubicBezTo>
                      <a:pt x="200" y="157"/>
                      <a:pt x="200" y="156"/>
                      <a:pt x="200" y="156"/>
                    </a:cubicBezTo>
                    <a:cubicBezTo>
                      <a:pt x="201" y="156"/>
                      <a:pt x="201" y="156"/>
                      <a:pt x="201" y="156"/>
                    </a:cubicBezTo>
                    <a:cubicBezTo>
                      <a:pt x="201" y="156"/>
                      <a:pt x="202" y="156"/>
                      <a:pt x="202" y="156"/>
                    </a:cubicBezTo>
                    <a:cubicBezTo>
                      <a:pt x="202" y="156"/>
                      <a:pt x="202" y="156"/>
                      <a:pt x="203" y="156"/>
                    </a:cubicBezTo>
                    <a:cubicBezTo>
                      <a:pt x="203" y="155"/>
                      <a:pt x="203" y="155"/>
                      <a:pt x="203" y="155"/>
                    </a:cubicBezTo>
                    <a:cubicBezTo>
                      <a:pt x="203" y="155"/>
                      <a:pt x="203" y="155"/>
                      <a:pt x="203" y="156"/>
                    </a:cubicBezTo>
                    <a:cubicBezTo>
                      <a:pt x="203" y="155"/>
                      <a:pt x="204" y="155"/>
                      <a:pt x="204" y="155"/>
                    </a:cubicBezTo>
                    <a:cubicBezTo>
                      <a:pt x="204" y="155"/>
                      <a:pt x="204" y="155"/>
                      <a:pt x="204" y="155"/>
                    </a:cubicBezTo>
                    <a:cubicBezTo>
                      <a:pt x="204" y="155"/>
                      <a:pt x="204" y="155"/>
                      <a:pt x="204" y="155"/>
                    </a:cubicBezTo>
                    <a:cubicBezTo>
                      <a:pt x="204" y="155"/>
                      <a:pt x="204" y="155"/>
                      <a:pt x="204" y="155"/>
                    </a:cubicBezTo>
                    <a:cubicBezTo>
                      <a:pt x="204" y="155"/>
                      <a:pt x="204" y="155"/>
                      <a:pt x="204" y="155"/>
                    </a:cubicBezTo>
                    <a:cubicBezTo>
                      <a:pt x="204" y="155"/>
                      <a:pt x="204" y="155"/>
                      <a:pt x="204" y="154"/>
                    </a:cubicBezTo>
                    <a:cubicBezTo>
                      <a:pt x="204" y="154"/>
                      <a:pt x="204" y="155"/>
                      <a:pt x="204" y="155"/>
                    </a:cubicBezTo>
                    <a:cubicBezTo>
                      <a:pt x="205" y="155"/>
                      <a:pt x="205" y="155"/>
                      <a:pt x="206" y="156"/>
                    </a:cubicBezTo>
                    <a:cubicBezTo>
                      <a:pt x="206" y="156"/>
                      <a:pt x="207" y="156"/>
                      <a:pt x="207" y="156"/>
                    </a:cubicBezTo>
                    <a:cubicBezTo>
                      <a:pt x="207" y="156"/>
                      <a:pt x="208" y="156"/>
                      <a:pt x="208" y="156"/>
                    </a:cubicBezTo>
                    <a:cubicBezTo>
                      <a:pt x="208" y="156"/>
                      <a:pt x="207" y="156"/>
                      <a:pt x="207" y="156"/>
                    </a:cubicBezTo>
                    <a:cubicBezTo>
                      <a:pt x="207" y="155"/>
                      <a:pt x="207" y="156"/>
                      <a:pt x="207" y="155"/>
                    </a:cubicBezTo>
                    <a:cubicBezTo>
                      <a:pt x="208" y="155"/>
                      <a:pt x="208" y="155"/>
                      <a:pt x="208" y="155"/>
                    </a:cubicBezTo>
                    <a:cubicBezTo>
                      <a:pt x="208" y="155"/>
                      <a:pt x="209" y="155"/>
                      <a:pt x="209" y="155"/>
                    </a:cubicBezTo>
                    <a:cubicBezTo>
                      <a:pt x="209" y="155"/>
                      <a:pt x="209" y="156"/>
                      <a:pt x="209" y="156"/>
                    </a:cubicBezTo>
                    <a:cubicBezTo>
                      <a:pt x="209" y="156"/>
                      <a:pt x="210" y="156"/>
                      <a:pt x="210" y="156"/>
                    </a:cubicBezTo>
                    <a:cubicBezTo>
                      <a:pt x="210" y="156"/>
                      <a:pt x="210" y="156"/>
                      <a:pt x="210" y="156"/>
                    </a:cubicBezTo>
                    <a:cubicBezTo>
                      <a:pt x="210" y="156"/>
                      <a:pt x="210" y="156"/>
                      <a:pt x="210" y="156"/>
                    </a:cubicBezTo>
                    <a:cubicBezTo>
                      <a:pt x="210" y="156"/>
                      <a:pt x="210" y="156"/>
                      <a:pt x="210" y="157"/>
                    </a:cubicBezTo>
                    <a:cubicBezTo>
                      <a:pt x="211" y="157"/>
                      <a:pt x="211" y="157"/>
                      <a:pt x="211" y="157"/>
                    </a:cubicBezTo>
                    <a:cubicBezTo>
                      <a:pt x="212" y="157"/>
                      <a:pt x="212" y="157"/>
                      <a:pt x="212" y="157"/>
                    </a:cubicBezTo>
                    <a:cubicBezTo>
                      <a:pt x="212" y="157"/>
                      <a:pt x="212" y="157"/>
                      <a:pt x="213" y="157"/>
                    </a:cubicBezTo>
                    <a:cubicBezTo>
                      <a:pt x="213" y="157"/>
                      <a:pt x="212" y="157"/>
                      <a:pt x="213" y="157"/>
                    </a:cubicBezTo>
                    <a:cubicBezTo>
                      <a:pt x="213" y="157"/>
                      <a:pt x="213" y="157"/>
                      <a:pt x="213" y="157"/>
                    </a:cubicBezTo>
                    <a:cubicBezTo>
                      <a:pt x="213" y="157"/>
                      <a:pt x="213" y="157"/>
                      <a:pt x="213" y="156"/>
                    </a:cubicBezTo>
                    <a:cubicBezTo>
                      <a:pt x="213" y="156"/>
                      <a:pt x="213" y="156"/>
                      <a:pt x="213" y="156"/>
                    </a:cubicBezTo>
                    <a:cubicBezTo>
                      <a:pt x="213" y="156"/>
                      <a:pt x="213" y="156"/>
                      <a:pt x="213" y="156"/>
                    </a:cubicBezTo>
                    <a:cubicBezTo>
                      <a:pt x="213" y="156"/>
                      <a:pt x="214" y="156"/>
                      <a:pt x="214" y="156"/>
                    </a:cubicBezTo>
                    <a:cubicBezTo>
                      <a:pt x="214" y="157"/>
                      <a:pt x="214" y="157"/>
                      <a:pt x="215" y="157"/>
                    </a:cubicBezTo>
                    <a:cubicBezTo>
                      <a:pt x="215" y="157"/>
                      <a:pt x="215" y="157"/>
                      <a:pt x="215" y="157"/>
                    </a:cubicBezTo>
                    <a:cubicBezTo>
                      <a:pt x="215" y="157"/>
                      <a:pt x="215" y="157"/>
                      <a:pt x="215" y="157"/>
                    </a:cubicBezTo>
                    <a:cubicBezTo>
                      <a:pt x="215" y="157"/>
                      <a:pt x="215" y="158"/>
                      <a:pt x="215" y="158"/>
                    </a:cubicBezTo>
                    <a:cubicBezTo>
                      <a:pt x="215" y="158"/>
                      <a:pt x="215" y="158"/>
                      <a:pt x="216" y="158"/>
                    </a:cubicBezTo>
                    <a:cubicBezTo>
                      <a:pt x="216" y="157"/>
                      <a:pt x="216" y="157"/>
                      <a:pt x="216" y="157"/>
                    </a:cubicBezTo>
                    <a:cubicBezTo>
                      <a:pt x="216" y="157"/>
                      <a:pt x="216" y="157"/>
                      <a:pt x="216" y="157"/>
                    </a:cubicBezTo>
                    <a:cubicBezTo>
                      <a:pt x="216" y="157"/>
                      <a:pt x="216" y="157"/>
                      <a:pt x="216" y="157"/>
                    </a:cubicBezTo>
                    <a:cubicBezTo>
                      <a:pt x="216" y="157"/>
                      <a:pt x="215" y="157"/>
                      <a:pt x="215" y="157"/>
                    </a:cubicBezTo>
                    <a:cubicBezTo>
                      <a:pt x="215" y="157"/>
                      <a:pt x="215" y="157"/>
                      <a:pt x="215" y="156"/>
                    </a:cubicBezTo>
                    <a:cubicBezTo>
                      <a:pt x="215" y="156"/>
                      <a:pt x="215" y="156"/>
                      <a:pt x="215" y="156"/>
                    </a:cubicBezTo>
                    <a:cubicBezTo>
                      <a:pt x="215" y="156"/>
                      <a:pt x="215" y="156"/>
                      <a:pt x="215" y="156"/>
                    </a:cubicBezTo>
                    <a:cubicBezTo>
                      <a:pt x="215" y="156"/>
                      <a:pt x="215" y="156"/>
                      <a:pt x="215" y="156"/>
                    </a:cubicBezTo>
                    <a:cubicBezTo>
                      <a:pt x="214" y="156"/>
                      <a:pt x="214" y="156"/>
                      <a:pt x="214" y="156"/>
                    </a:cubicBezTo>
                    <a:cubicBezTo>
                      <a:pt x="214" y="156"/>
                      <a:pt x="214" y="156"/>
                      <a:pt x="215" y="156"/>
                    </a:cubicBezTo>
                    <a:cubicBezTo>
                      <a:pt x="215" y="156"/>
                      <a:pt x="215" y="156"/>
                      <a:pt x="215" y="156"/>
                    </a:cubicBezTo>
                    <a:cubicBezTo>
                      <a:pt x="215" y="156"/>
                      <a:pt x="215" y="156"/>
                      <a:pt x="215" y="156"/>
                    </a:cubicBezTo>
                    <a:cubicBezTo>
                      <a:pt x="215" y="156"/>
                      <a:pt x="214" y="156"/>
                      <a:pt x="214" y="156"/>
                    </a:cubicBezTo>
                    <a:cubicBezTo>
                      <a:pt x="214" y="155"/>
                      <a:pt x="215" y="155"/>
                      <a:pt x="215" y="155"/>
                    </a:cubicBezTo>
                    <a:cubicBezTo>
                      <a:pt x="215" y="155"/>
                      <a:pt x="215" y="155"/>
                      <a:pt x="215" y="155"/>
                    </a:cubicBezTo>
                    <a:cubicBezTo>
                      <a:pt x="215" y="155"/>
                      <a:pt x="215" y="155"/>
                      <a:pt x="215" y="155"/>
                    </a:cubicBezTo>
                    <a:cubicBezTo>
                      <a:pt x="215" y="155"/>
                      <a:pt x="215" y="155"/>
                      <a:pt x="215" y="155"/>
                    </a:cubicBezTo>
                    <a:cubicBezTo>
                      <a:pt x="215" y="155"/>
                      <a:pt x="215" y="155"/>
                      <a:pt x="215" y="155"/>
                    </a:cubicBezTo>
                    <a:cubicBezTo>
                      <a:pt x="215" y="155"/>
                      <a:pt x="215" y="155"/>
                      <a:pt x="215" y="154"/>
                    </a:cubicBezTo>
                    <a:cubicBezTo>
                      <a:pt x="215" y="155"/>
                      <a:pt x="215" y="155"/>
                      <a:pt x="214" y="155"/>
                    </a:cubicBezTo>
                    <a:cubicBezTo>
                      <a:pt x="214" y="155"/>
                      <a:pt x="214" y="155"/>
                      <a:pt x="214" y="155"/>
                    </a:cubicBezTo>
                    <a:cubicBezTo>
                      <a:pt x="214" y="155"/>
                      <a:pt x="214" y="155"/>
                      <a:pt x="214" y="155"/>
                    </a:cubicBezTo>
                    <a:cubicBezTo>
                      <a:pt x="214" y="155"/>
                      <a:pt x="214" y="155"/>
                      <a:pt x="214" y="154"/>
                    </a:cubicBezTo>
                    <a:cubicBezTo>
                      <a:pt x="214" y="154"/>
                      <a:pt x="212" y="155"/>
                      <a:pt x="212" y="154"/>
                    </a:cubicBezTo>
                    <a:cubicBezTo>
                      <a:pt x="212" y="154"/>
                      <a:pt x="213" y="154"/>
                      <a:pt x="214" y="154"/>
                    </a:cubicBezTo>
                    <a:cubicBezTo>
                      <a:pt x="214" y="154"/>
                      <a:pt x="214" y="154"/>
                      <a:pt x="215" y="154"/>
                    </a:cubicBezTo>
                    <a:cubicBezTo>
                      <a:pt x="215" y="154"/>
                      <a:pt x="215" y="154"/>
                      <a:pt x="215" y="153"/>
                    </a:cubicBezTo>
                    <a:cubicBezTo>
                      <a:pt x="216" y="153"/>
                      <a:pt x="216" y="153"/>
                      <a:pt x="216" y="153"/>
                    </a:cubicBezTo>
                    <a:cubicBezTo>
                      <a:pt x="217" y="153"/>
                      <a:pt x="218" y="154"/>
                      <a:pt x="218" y="154"/>
                    </a:cubicBezTo>
                    <a:cubicBezTo>
                      <a:pt x="218" y="154"/>
                      <a:pt x="219" y="153"/>
                      <a:pt x="219" y="153"/>
                    </a:cubicBezTo>
                    <a:cubicBezTo>
                      <a:pt x="219" y="153"/>
                      <a:pt x="219" y="153"/>
                      <a:pt x="219" y="152"/>
                    </a:cubicBezTo>
                    <a:cubicBezTo>
                      <a:pt x="219" y="153"/>
                      <a:pt x="219" y="153"/>
                      <a:pt x="219" y="153"/>
                    </a:cubicBezTo>
                    <a:cubicBezTo>
                      <a:pt x="219" y="153"/>
                      <a:pt x="219" y="153"/>
                      <a:pt x="219" y="153"/>
                    </a:cubicBezTo>
                    <a:cubicBezTo>
                      <a:pt x="219" y="153"/>
                      <a:pt x="219" y="153"/>
                      <a:pt x="219" y="153"/>
                    </a:cubicBezTo>
                    <a:cubicBezTo>
                      <a:pt x="219" y="154"/>
                      <a:pt x="219" y="154"/>
                      <a:pt x="219" y="154"/>
                    </a:cubicBezTo>
                    <a:cubicBezTo>
                      <a:pt x="220" y="154"/>
                      <a:pt x="220" y="154"/>
                      <a:pt x="220" y="154"/>
                    </a:cubicBezTo>
                    <a:cubicBezTo>
                      <a:pt x="220" y="154"/>
                      <a:pt x="220" y="154"/>
                      <a:pt x="220" y="154"/>
                    </a:cubicBezTo>
                    <a:cubicBezTo>
                      <a:pt x="220" y="154"/>
                      <a:pt x="220" y="154"/>
                      <a:pt x="220" y="153"/>
                    </a:cubicBezTo>
                    <a:cubicBezTo>
                      <a:pt x="220" y="153"/>
                      <a:pt x="220" y="154"/>
                      <a:pt x="220" y="154"/>
                    </a:cubicBezTo>
                    <a:cubicBezTo>
                      <a:pt x="220" y="154"/>
                      <a:pt x="221" y="154"/>
                      <a:pt x="221" y="153"/>
                    </a:cubicBezTo>
                    <a:cubicBezTo>
                      <a:pt x="221" y="153"/>
                      <a:pt x="221" y="153"/>
                      <a:pt x="221" y="153"/>
                    </a:cubicBezTo>
                    <a:cubicBezTo>
                      <a:pt x="221" y="153"/>
                      <a:pt x="221" y="153"/>
                      <a:pt x="221" y="153"/>
                    </a:cubicBezTo>
                    <a:cubicBezTo>
                      <a:pt x="221" y="153"/>
                      <a:pt x="222" y="153"/>
                      <a:pt x="222" y="153"/>
                    </a:cubicBezTo>
                    <a:cubicBezTo>
                      <a:pt x="222" y="153"/>
                      <a:pt x="221" y="154"/>
                      <a:pt x="221" y="154"/>
                    </a:cubicBezTo>
                    <a:cubicBezTo>
                      <a:pt x="222" y="153"/>
                      <a:pt x="223" y="153"/>
                      <a:pt x="224" y="153"/>
                    </a:cubicBezTo>
                    <a:cubicBezTo>
                      <a:pt x="224" y="153"/>
                      <a:pt x="224" y="153"/>
                      <a:pt x="224" y="153"/>
                    </a:cubicBezTo>
                    <a:cubicBezTo>
                      <a:pt x="224" y="153"/>
                      <a:pt x="224" y="153"/>
                      <a:pt x="223" y="153"/>
                    </a:cubicBezTo>
                    <a:cubicBezTo>
                      <a:pt x="223" y="153"/>
                      <a:pt x="224" y="153"/>
                      <a:pt x="224" y="153"/>
                    </a:cubicBezTo>
                    <a:cubicBezTo>
                      <a:pt x="223" y="153"/>
                      <a:pt x="224" y="154"/>
                      <a:pt x="224" y="154"/>
                    </a:cubicBezTo>
                    <a:cubicBezTo>
                      <a:pt x="224" y="154"/>
                      <a:pt x="225" y="154"/>
                      <a:pt x="225" y="154"/>
                    </a:cubicBezTo>
                    <a:cubicBezTo>
                      <a:pt x="225" y="154"/>
                      <a:pt x="225" y="154"/>
                      <a:pt x="225" y="154"/>
                    </a:cubicBezTo>
                    <a:cubicBezTo>
                      <a:pt x="225" y="154"/>
                      <a:pt x="225" y="154"/>
                      <a:pt x="225" y="154"/>
                    </a:cubicBezTo>
                    <a:cubicBezTo>
                      <a:pt x="225" y="154"/>
                      <a:pt x="225" y="154"/>
                      <a:pt x="225" y="154"/>
                    </a:cubicBezTo>
                    <a:cubicBezTo>
                      <a:pt x="225" y="154"/>
                      <a:pt x="226" y="154"/>
                      <a:pt x="226" y="155"/>
                    </a:cubicBezTo>
                    <a:cubicBezTo>
                      <a:pt x="226" y="154"/>
                      <a:pt x="225" y="154"/>
                      <a:pt x="225" y="154"/>
                    </a:cubicBezTo>
                    <a:cubicBezTo>
                      <a:pt x="225" y="154"/>
                      <a:pt x="225" y="155"/>
                      <a:pt x="225" y="155"/>
                    </a:cubicBezTo>
                    <a:cubicBezTo>
                      <a:pt x="225" y="155"/>
                      <a:pt x="225" y="155"/>
                      <a:pt x="225" y="155"/>
                    </a:cubicBezTo>
                    <a:cubicBezTo>
                      <a:pt x="226" y="155"/>
                      <a:pt x="226" y="155"/>
                      <a:pt x="226" y="155"/>
                    </a:cubicBezTo>
                    <a:cubicBezTo>
                      <a:pt x="226" y="155"/>
                      <a:pt x="226" y="155"/>
                      <a:pt x="226" y="155"/>
                    </a:cubicBezTo>
                    <a:cubicBezTo>
                      <a:pt x="226" y="155"/>
                      <a:pt x="226" y="156"/>
                      <a:pt x="227" y="155"/>
                    </a:cubicBezTo>
                    <a:cubicBezTo>
                      <a:pt x="227" y="155"/>
                      <a:pt x="226" y="156"/>
                      <a:pt x="226" y="156"/>
                    </a:cubicBezTo>
                    <a:cubicBezTo>
                      <a:pt x="227" y="155"/>
                      <a:pt x="228" y="155"/>
                      <a:pt x="229" y="155"/>
                    </a:cubicBezTo>
                    <a:cubicBezTo>
                      <a:pt x="229" y="154"/>
                      <a:pt x="229" y="154"/>
                      <a:pt x="230" y="154"/>
                    </a:cubicBezTo>
                    <a:cubicBezTo>
                      <a:pt x="230" y="155"/>
                      <a:pt x="230" y="155"/>
                      <a:pt x="231" y="155"/>
                    </a:cubicBezTo>
                    <a:cubicBezTo>
                      <a:pt x="231" y="155"/>
                      <a:pt x="231" y="155"/>
                      <a:pt x="231" y="156"/>
                    </a:cubicBezTo>
                    <a:cubicBezTo>
                      <a:pt x="231" y="156"/>
                      <a:pt x="231" y="156"/>
                      <a:pt x="231" y="156"/>
                    </a:cubicBezTo>
                    <a:cubicBezTo>
                      <a:pt x="231" y="156"/>
                      <a:pt x="231" y="156"/>
                      <a:pt x="231" y="156"/>
                    </a:cubicBezTo>
                    <a:cubicBezTo>
                      <a:pt x="232" y="157"/>
                      <a:pt x="232" y="157"/>
                      <a:pt x="233" y="157"/>
                    </a:cubicBezTo>
                    <a:cubicBezTo>
                      <a:pt x="233" y="157"/>
                      <a:pt x="233" y="158"/>
                      <a:pt x="233" y="158"/>
                    </a:cubicBezTo>
                    <a:cubicBezTo>
                      <a:pt x="233" y="158"/>
                      <a:pt x="233" y="158"/>
                      <a:pt x="233" y="158"/>
                    </a:cubicBezTo>
                    <a:cubicBezTo>
                      <a:pt x="233" y="159"/>
                      <a:pt x="233" y="159"/>
                      <a:pt x="233" y="159"/>
                    </a:cubicBezTo>
                    <a:cubicBezTo>
                      <a:pt x="233" y="159"/>
                      <a:pt x="233" y="159"/>
                      <a:pt x="233" y="159"/>
                    </a:cubicBezTo>
                    <a:cubicBezTo>
                      <a:pt x="233" y="160"/>
                      <a:pt x="233" y="160"/>
                      <a:pt x="233" y="160"/>
                    </a:cubicBezTo>
                    <a:cubicBezTo>
                      <a:pt x="233" y="160"/>
                      <a:pt x="233" y="160"/>
                      <a:pt x="233" y="161"/>
                    </a:cubicBezTo>
                    <a:cubicBezTo>
                      <a:pt x="233" y="161"/>
                      <a:pt x="233" y="161"/>
                      <a:pt x="233" y="161"/>
                    </a:cubicBezTo>
                    <a:cubicBezTo>
                      <a:pt x="233" y="161"/>
                      <a:pt x="233" y="161"/>
                      <a:pt x="233" y="162"/>
                    </a:cubicBezTo>
                    <a:cubicBezTo>
                      <a:pt x="233" y="162"/>
                      <a:pt x="233" y="161"/>
                      <a:pt x="233" y="161"/>
                    </a:cubicBezTo>
                    <a:cubicBezTo>
                      <a:pt x="233" y="162"/>
                      <a:pt x="233" y="161"/>
                      <a:pt x="233" y="161"/>
                    </a:cubicBezTo>
                    <a:cubicBezTo>
                      <a:pt x="234" y="161"/>
                      <a:pt x="233" y="161"/>
                      <a:pt x="233" y="161"/>
                    </a:cubicBezTo>
                    <a:cubicBezTo>
                      <a:pt x="234" y="161"/>
                      <a:pt x="234" y="161"/>
                      <a:pt x="234" y="161"/>
                    </a:cubicBezTo>
                    <a:cubicBezTo>
                      <a:pt x="234" y="161"/>
                      <a:pt x="233" y="162"/>
                      <a:pt x="234" y="162"/>
                    </a:cubicBezTo>
                    <a:cubicBezTo>
                      <a:pt x="233" y="162"/>
                      <a:pt x="233" y="162"/>
                      <a:pt x="233" y="162"/>
                    </a:cubicBezTo>
                    <a:cubicBezTo>
                      <a:pt x="233" y="162"/>
                      <a:pt x="234" y="162"/>
                      <a:pt x="234" y="163"/>
                    </a:cubicBezTo>
                    <a:cubicBezTo>
                      <a:pt x="234" y="163"/>
                      <a:pt x="234" y="164"/>
                      <a:pt x="235" y="164"/>
                    </a:cubicBezTo>
                    <a:cubicBezTo>
                      <a:pt x="235" y="164"/>
                      <a:pt x="235" y="164"/>
                      <a:pt x="235" y="164"/>
                    </a:cubicBezTo>
                    <a:cubicBezTo>
                      <a:pt x="235" y="164"/>
                      <a:pt x="235" y="164"/>
                      <a:pt x="235" y="164"/>
                    </a:cubicBezTo>
                    <a:cubicBezTo>
                      <a:pt x="235" y="164"/>
                      <a:pt x="235" y="164"/>
                      <a:pt x="235" y="164"/>
                    </a:cubicBezTo>
                    <a:cubicBezTo>
                      <a:pt x="235" y="164"/>
                      <a:pt x="235" y="164"/>
                      <a:pt x="235" y="164"/>
                    </a:cubicBezTo>
                    <a:cubicBezTo>
                      <a:pt x="235" y="164"/>
                      <a:pt x="235" y="164"/>
                      <a:pt x="235" y="164"/>
                    </a:cubicBezTo>
                    <a:cubicBezTo>
                      <a:pt x="235" y="164"/>
                      <a:pt x="235" y="165"/>
                      <a:pt x="235" y="165"/>
                    </a:cubicBezTo>
                    <a:cubicBezTo>
                      <a:pt x="235" y="165"/>
                      <a:pt x="235" y="165"/>
                      <a:pt x="236" y="164"/>
                    </a:cubicBezTo>
                    <a:cubicBezTo>
                      <a:pt x="236" y="165"/>
                      <a:pt x="235" y="165"/>
                      <a:pt x="235" y="165"/>
                    </a:cubicBezTo>
                    <a:cubicBezTo>
                      <a:pt x="236" y="165"/>
                      <a:pt x="236" y="166"/>
                      <a:pt x="236" y="167"/>
                    </a:cubicBezTo>
                    <a:cubicBezTo>
                      <a:pt x="236" y="167"/>
                      <a:pt x="236" y="167"/>
                      <a:pt x="236" y="167"/>
                    </a:cubicBezTo>
                    <a:cubicBezTo>
                      <a:pt x="236" y="167"/>
                      <a:pt x="237" y="167"/>
                      <a:pt x="237" y="168"/>
                    </a:cubicBezTo>
                    <a:cubicBezTo>
                      <a:pt x="237" y="168"/>
                      <a:pt x="238" y="169"/>
                      <a:pt x="238" y="169"/>
                    </a:cubicBezTo>
                    <a:cubicBezTo>
                      <a:pt x="238" y="169"/>
                      <a:pt x="238" y="169"/>
                      <a:pt x="238" y="169"/>
                    </a:cubicBezTo>
                    <a:cubicBezTo>
                      <a:pt x="238" y="169"/>
                      <a:pt x="238" y="169"/>
                      <a:pt x="238" y="169"/>
                    </a:cubicBezTo>
                    <a:cubicBezTo>
                      <a:pt x="238" y="169"/>
                      <a:pt x="238" y="169"/>
                      <a:pt x="238" y="169"/>
                    </a:cubicBezTo>
                    <a:cubicBezTo>
                      <a:pt x="238" y="169"/>
                      <a:pt x="238" y="169"/>
                      <a:pt x="238" y="169"/>
                    </a:cubicBezTo>
                    <a:cubicBezTo>
                      <a:pt x="238" y="169"/>
                      <a:pt x="238" y="169"/>
                      <a:pt x="239" y="169"/>
                    </a:cubicBezTo>
                    <a:cubicBezTo>
                      <a:pt x="239" y="169"/>
                      <a:pt x="239" y="169"/>
                      <a:pt x="239" y="169"/>
                    </a:cubicBezTo>
                    <a:cubicBezTo>
                      <a:pt x="239" y="169"/>
                      <a:pt x="239" y="169"/>
                      <a:pt x="239" y="169"/>
                    </a:cubicBezTo>
                    <a:cubicBezTo>
                      <a:pt x="239" y="169"/>
                      <a:pt x="239" y="169"/>
                      <a:pt x="239" y="169"/>
                    </a:cubicBezTo>
                    <a:cubicBezTo>
                      <a:pt x="239" y="169"/>
                      <a:pt x="239" y="169"/>
                      <a:pt x="240" y="169"/>
                    </a:cubicBezTo>
                    <a:cubicBezTo>
                      <a:pt x="239" y="169"/>
                      <a:pt x="239" y="169"/>
                      <a:pt x="240" y="169"/>
                    </a:cubicBezTo>
                    <a:cubicBezTo>
                      <a:pt x="240" y="168"/>
                      <a:pt x="240" y="168"/>
                      <a:pt x="240" y="168"/>
                    </a:cubicBezTo>
                    <a:cubicBezTo>
                      <a:pt x="240" y="167"/>
                      <a:pt x="240" y="166"/>
                      <a:pt x="240" y="165"/>
                    </a:cubicBezTo>
                    <a:cubicBezTo>
                      <a:pt x="240" y="164"/>
                      <a:pt x="240" y="163"/>
                      <a:pt x="240" y="163"/>
                    </a:cubicBezTo>
                    <a:cubicBezTo>
                      <a:pt x="240" y="163"/>
                      <a:pt x="240" y="163"/>
                      <a:pt x="240" y="163"/>
                    </a:cubicBezTo>
                    <a:cubicBezTo>
                      <a:pt x="240" y="163"/>
                      <a:pt x="240" y="162"/>
                      <a:pt x="240" y="161"/>
                    </a:cubicBezTo>
                    <a:cubicBezTo>
                      <a:pt x="239" y="161"/>
                      <a:pt x="239" y="161"/>
                      <a:pt x="239" y="160"/>
                    </a:cubicBezTo>
                    <a:cubicBezTo>
                      <a:pt x="239" y="160"/>
                      <a:pt x="238" y="159"/>
                      <a:pt x="238" y="158"/>
                    </a:cubicBezTo>
                    <a:cubicBezTo>
                      <a:pt x="238" y="158"/>
                      <a:pt x="239" y="159"/>
                      <a:pt x="239" y="159"/>
                    </a:cubicBezTo>
                    <a:cubicBezTo>
                      <a:pt x="239" y="159"/>
                      <a:pt x="239" y="160"/>
                      <a:pt x="239" y="160"/>
                    </a:cubicBezTo>
                    <a:cubicBezTo>
                      <a:pt x="239" y="159"/>
                      <a:pt x="239" y="159"/>
                      <a:pt x="239" y="158"/>
                    </a:cubicBezTo>
                    <a:cubicBezTo>
                      <a:pt x="238" y="158"/>
                      <a:pt x="238" y="157"/>
                      <a:pt x="238" y="157"/>
                    </a:cubicBezTo>
                    <a:cubicBezTo>
                      <a:pt x="238" y="157"/>
                      <a:pt x="238" y="156"/>
                      <a:pt x="237" y="156"/>
                    </a:cubicBezTo>
                    <a:cubicBezTo>
                      <a:pt x="237" y="155"/>
                      <a:pt x="237" y="155"/>
                      <a:pt x="237" y="154"/>
                    </a:cubicBezTo>
                    <a:cubicBezTo>
                      <a:pt x="237" y="154"/>
                      <a:pt x="237" y="153"/>
                      <a:pt x="237" y="153"/>
                    </a:cubicBezTo>
                    <a:cubicBezTo>
                      <a:pt x="236" y="152"/>
                      <a:pt x="236" y="152"/>
                      <a:pt x="237" y="151"/>
                    </a:cubicBezTo>
                    <a:cubicBezTo>
                      <a:pt x="237" y="151"/>
                      <a:pt x="237" y="151"/>
                      <a:pt x="237" y="151"/>
                    </a:cubicBezTo>
                    <a:cubicBezTo>
                      <a:pt x="237" y="151"/>
                      <a:pt x="237" y="151"/>
                      <a:pt x="237" y="151"/>
                    </a:cubicBezTo>
                    <a:cubicBezTo>
                      <a:pt x="237" y="151"/>
                      <a:pt x="237" y="151"/>
                      <a:pt x="237" y="151"/>
                    </a:cubicBezTo>
                    <a:cubicBezTo>
                      <a:pt x="237" y="151"/>
                      <a:pt x="237" y="150"/>
                      <a:pt x="237" y="150"/>
                    </a:cubicBezTo>
                    <a:cubicBezTo>
                      <a:pt x="237" y="150"/>
                      <a:pt x="237" y="150"/>
                      <a:pt x="237" y="150"/>
                    </a:cubicBezTo>
                    <a:cubicBezTo>
                      <a:pt x="237" y="150"/>
                      <a:pt x="237" y="150"/>
                      <a:pt x="237" y="150"/>
                    </a:cubicBezTo>
                    <a:cubicBezTo>
                      <a:pt x="237" y="150"/>
                      <a:pt x="237" y="150"/>
                      <a:pt x="237" y="149"/>
                    </a:cubicBezTo>
                    <a:cubicBezTo>
                      <a:pt x="237" y="149"/>
                      <a:pt x="237" y="149"/>
                      <a:pt x="238" y="149"/>
                    </a:cubicBezTo>
                    <a:cubicBezTo>
                      <a:pt x="238" y="149"/>
                      <a:pt x="238" y="149"/>
                      <a:pt x="238" y="149"/>
                    </a:cubicBezTo>
                    <a:cubicBezTo>
                      <a:pt x="238" y="149"/>
                      <a:pt x="239" y="148"/>
                      <a:pt x="239" y="148"/>
                    </a:cubicBezTo>
                    <a:cubicBezTo>
                      <a:pt x="239" y="148"/>
                      <a:pt x="239" y="148"/>
                      <a:pt x="239" y="148"/>
                    </a:cubicBezTo>
                    <a:cubicBezTo>
                      <a:pt x="238" y="148"/>
                      <a:pt x="238" y="147"/>
                      <a:pt x="238" y="147"/>
                    </a:cubicBezTo>
                    <a:cubicBezTo>
                      <a:pt x="238" y="147"/>
                      <a:pt x="238" y="147"/>
                      <a:pt x="238" y="147"/>
                    </a:cubicBezTo>
                    <a:cubicBezTo>
                      <a:pt x="238" y="148"/>
                      <a:pt x="239" y="147"/>
                      <a:pt x="239" y="148"/>
                    </a:cubicBezTo>
                    <a:cubicBezTo>
                      <a:pt x="239" y="148"/>
                      <a:pt x="239" y="147"/>
                      <a:pt x="239" y="147"/>
                    </a:cubicBezTo>
                    <a:cubicBezTo>
                      <a:pt x="239" y="148"/>
                      <a:pt x="239" y="148"/>
                      <a:pt x="239" y="148"/>
                    </a:cubicBezTo>
                    <a:cubicBezTo>
                      <a:pt x="239" y="148"/>
                      <a:pt x="239" y="148"/>
                      <a:pt x="239" y="147"/>
                    </a:cubicBezTo>
                    <a:cubicBezTo>
                      <a:pt x="239" y="147"/>
                      <a:pt x="239" y="147"/>
                      <a:pt x="239" y="147"/>
                    </a:cubicBezTo>
                    <a:cubicBezTo>
                      <a:pt x="239" y="147"/>
                      <a:pt x="239" y="147"/>
                      <a:pt x="239" y="147"/>
                    </a:cubicBezTo>
                    <a:cubicBezTo>
                      <a:pt x="239" y="147"/>
                      <a:pt x="239" y="147"/>
                      <a:pt x="239" y="147"/>
                    </a:cubicBezTo>
                    <a:cubicBezTo>
                      <a:pt x="239" y="147"/>
                      <a:pt x="239" y="147"/>
                      <a:pt x="239" y="147"/>
                    </a:cubicBezTo>
                    <a:cubicBezTo>
                      <a:pt x="240" y="147"/>
                      <a:pt x="240" y="147"/>
                      <a:pt x="240" y="147"/>
                    </a:cubicBezTo>
                    <a:cubicBezTo>
                      <a:pt x="240" y="147"/>
                      <a:pt x="240" y="147"/>
                      <a:pt x="240" y="147"/>
                    </a:cubicBezTo>
                    <a:cubicBezTo>
                      <a:pt x="241" y="147"/>
                      <a:pt x="241" y="147"/>
                      <a:pt x="241" y="147"/>
                    </a:cubicBezTo>
                    <a:cubicBezTo>
                      <a:pt x="241" y="147"/>
                      <a:pt x="241" y="147"/>
                      <a:pt x="241" y="147"/>
                    </a:cubicBezTo>
                    <a:cubicBezTo>
                      <a:pt x="241" y="146"/>
                      <a:pt x="241" y="146"/>
                      <a:pt x="241" y="146"/>
                    </a:cubicBezTo>
                    <a:cubicBezTo>
                      <a:pt x="241" y="146"/>
                      <a:pt x="241" y="146"/>
                      <a:pt x="241" y="146"/>
                    </a:cubicBezTo>
                    <a:cubicBezTo>
                      <a:pt x="242" y="146"/>
                      <a:pt x="242" y="146"/>
                      <a:pt x="242" y="146"/>
                    </a:cubicBezTo>
                    <a:cubicBezTo>
                      <a:pt x="242" y="145"/>
                      <a:pt x="243" y="145"/>
                      <a:pt x="243" y="145"/>
                    </a:cubicBezTo>
                    <a:cubicBezTo>
                      <a:pt x="243" y="145"/>
                      <a:pt x="242" y="145"/>
                      <a:pt x="243" y="144"/>
                    </a:cubicBezTo>
                    <a:cubicBezTo>
                      <a:pt x="243" y="145"/>
                      <a:pt x="243" y="145"/>
                      <a:pt x="243" y="145"/>
                    </a:cubicBezTo>
                    <a:cubicBezTo>
                      <a:pt x="243" y="144"/>
                      <a:pt x="243" y="144"/>
                      <a:pt x="243" y="144"/>
                    </a:cubicBezTo>
                    <a:cubicBezTo>
                      <a:pt x="244" y="143"/>
                      <a:pt x="244" y="143"/>
                      <a:pt x="244" y="143"/>
                    </a:cubicBezTo>
                    <a:cubicBezTo>
                      <a:pt x="245" y="143"/>
                      <a:pt x="245" y="143"/>
                      <a:pt x="246" y="143"/>
                    </a:cubicBezTo>
                    <a:cubicBezTo>
                      <a:pt x="246" y="143"/>
                      <a:pt x="246" y="142"/>
                      <a:pt x="246" y="142"/>
                    </a:cubicBezTo>
                    <a:cubicBezTo>
                      <a:pt x="246" y="142"/>
                      <a:pt x="246" y="142"/>
                      <a:pt x="246" y="143"/>
                    </a:cubicBezTo>
                    <a:cubicBezTo>
                      <a:pt x="246" y="143"/>
                      <a:pt x="246" y="142"/>
                      <a:pt x="246" y="142"/>
                    </a:cubicBezTo>
                    <a:cubicBezTo>
                      <a:pt x="247" y="142"/>
                      <a:pt x="247" y="141"/>
                      <a:pt x="248" y="141"/>
                    </a:cubicBezTo>
                    <a:cubicBezTo>
                      <a:pt x="247" y="141"/>
                      <a:pt x="247" y="141"/>
                      <a:pt x="247" y="141"/>
                    </a:cubicBezTo>
                    <a:cubicBezTo>
                      <a:pt x="247" y="141"/>
                      <a:pt x="248" y="141"/>
                      <a:pt x="248" y="141"/>
                    </a:cubicBezTo>
                    <a:cubicBezTo>
                      <a:pt x="248" y="141"/>
                      <a:pt x="248" y="140"/>
                      <a:pt x="248" y="140"/>
                    </a:cubicBezTo>
                    <a:cubicBezTo>
                      <a:pt x="248" y="140"/>
                      <a:pt x="248" y="140"/>
                      <a:pt x="248" y="140"/>
                    </a:cubicBezTo>
                    <a:cubicBezTo>
                      <a:pt x="248" y="140"/>
                      <a:pt x="248" y="140"/>
                      <a:pt x="248" y="140"/>
                    </a:cubicBezTo>
                    <a:cubicBezTo>
                      <a:pt x="249" y="140"/>
                      <a:pt x="248" y="140"/>
                      <a:pt x="249" y="140"/>
                    </a:cubicBezTo>
                    <a:cubicBezTo>
                      <a:pt x="249" y="140"/>
                      <a:pt x="249" y="140"/>
                      <a:pt x="250" y="140"/>
                    </a:cubicBezTo>
                    <a:cubicBezTo>
                      <a:pt x="250" y="140"/>
                      <a:pt x="251" y="140"/>
                      <a:pt x="251" y="140"/>
                    </a:cubicBezTo>
                    <a:cubicBezTo>
                      <a:pt x="251" y="139"/>
                      <a:pt x="250" y="140"/>
                      <a:pt x="250" y="140"/>
                    </a:cubicBezTo>
                    <a:cubicBezTo>
                      <a:pt x="251" y="139"/>
                      <a:pt x="250" y="140"/>
                      <a:pt x="250" y="140"/>
                    </a:cubicBezTo>
                    <a:cubicBezTo>
                      <a:pt x="250" y="140"/>
                      <a:pt x="250" y="139"/>
                      <a:pt x="250" y="140"/>
                    </a:cubicBezTo>
                    <a:cubicBezTo>
                      <a:pt x="250" y="140"/>
                      <a:pt x="250" y="140"/>
                      <a:pt x="249" y="140"/>
                    </a:cubicBezTo>
                    <a:cubicBezTo>
                      <a:pt x="249" y="140"/>
                      <a:pt x="249" y="139"/>
                      <a:pt x="249" y="139"/>
                    </a:cubicBezTo>
                    <a:cubicBezTo>
                      <a:pt x="249" y="139"/>
                      <a:pt x="249" y="139"/>
                      <a:pt x="249" y="139"/>
                    </a:cubicBezTo>
                    <a:cubicBezTo>
                      <a:pt x="250" y="139"/>
                      <a:pt x="251" y="139"/>
                      <a:pt x="250" y="138"/>
                    </a:cubicBezTo>
                    <a:cubicBezTo>
                      <a:pt x="250" y="138"/>
                      <a:pt x="249" y="138"/>
                      <a:pt x="249" y="138"/>
                    </a:cubicBezTo>
                    <a:cubicBezTo>
                      <a:pt x="249" y="138"/>
                      <a:pt x="250" y="138"/>
                      <a:pt x="250" y="138"/>
                    </a:cubicBezTo>
                    <a:cubicBezTo>
                      <a:pt x="250" y="138"/>
                      <a:pt x="250" y="138"/>
                      <a:pt x="250" y="138"/>
                    </a:cubicBezTo>
                    <a:cubicBezTo>
                      <a:pt x="250" y="138"/>
                      <a:pt x="250" y="138"/>
                      <a:pt x="250" y="138"/>
                    </a:cubicBezTo>
                    <a:cubicBezTo>
                      <a:pt x="250" y="138"/>
                      <a:pt x="250" y="138"/>
                      <a:pt x="250" y="138"/>
                    </a:cubicBezTo>
                    <a:cubicBezTo>
                      <a:pt x="250" y="138"/>
                      <a:pt x="251" y="138"/>
                      <a:pt x="250" y="138"/>
                    </a:cubicBezTo>
                    <a:cubicBezTo>
                      <a:pt x="251" y="138"/>
                      <a:pt x="253" y="138"/>
                      <a:pt x="252" y="137"/>
                    </a:cubicBezTo>
                    <a:cubicBezTo>
                      <a:pt x="252" y="137"/>
                      <a:pt x="252" y="137"/>
                      <a:pt x="252" y="137"/>
                    </a:cubicBezTo>
                    <a:cubicBezTo>
                      <a:pt x="251" y="137"/>
                      <a:pt x="252" y="137"/>
                      <a:pt x="251" y="137"/>
                    </a:cubicBezTo>
                    <a:cubicBezTo>
                      <a:pt x="251" y="137"/>
                      <a:pt x="251" y="137"/>
                      <a:pt x="251" y="137"/>
                    </a:cubicBezTo>
                    <a:cubicBezTo>
                      <a:pt x="251" y="137"/>
                      <a:pt x="251" y="137"/>
                      <a:pt x="251" y="137"/>
                    </a:cubicBezTo>
                    <a:cubicBezTo>
                      <a:pt x="252" y="136"/>
                      <a:pt x="251" y="136"/>
                      <a:pt x="251" y="136"/>
                    </a:cubicBezTo>
                    <a:cubicBezTo>
                      <a:pt x="251" y="136"/>
                      <a:pt x="251" y="137"/>
                      <a:pt x="251" y="137"/>
                    </a:cubicBezTo>
                    <a:cubicBezTo>
                      <a:pt x="251" y="137"/>
                      <a:pt x="251" y="137"/>
                      <a:pt x="251" y="137"/>
                    </a:cubicBezTo>
                    <a:cubicBezTo>
                      <a:pt x="251" y="136"/>
                      <a:pt x="250" y="137"/>
                      <a:pt x="250" y="137"/>
                    </a:cubicBezTo>
                    <a:cubicBezTo>
                      <a:pt x="250" y="136"/>
                      <a:pt x="250" y="136"/>
                      <a:pt x="250" y="136"/>
                    </a:cubicBezTo>
                    <a:cubicBezTo>
                      <a:pt x="249" y="136"/>
                      <a:pt x="250" y="135"/>
                      <a:pt x="250" y="135"/>
                    </a:cubicBezTo>
                    <a:cubicBezTo>
                      <a:pt x="250" y="136"/>
                      <a:pt x="250" y="136"/>
                      <a:pt x="250" y="136"/>
                    </a:cubicBezTo>
                    <a:cubicBezTo>
                      <a:pt x="250" y="136"/>
                      <a:pt x="250" y="136"/>
                      <a:pt x="251" y="136"/>
                    </a:cubicBezTo>
                    <a:cubicBezTo>
                      <a:pt x="251" y="136"/>
                      <a:pt x="250" y="136"/>
                      <a:pt x="250" y="136"/>
                    </a:cubicBezTo>
                    <a:cubicBezTo>
                      <a:pt x="251" y="136"/>
                      <a:pt x="251" y="136"/>
                      <a:pt x="251" y="136"/>
                    </a:cubicBezTo>
                    <a:cubicBezTo>
                      <a:pt x="251" y="136"/>
                      <a:pt x="251" y="136"/>
                      <a:pt x="251" y="136"/>
                    </a:cubicBezTo>
                    <a:cubicBezTo>
                      <a:pt x="251" y="136"/>
                      <a:pt x="251" y="136"/>
                      <a:pt x="251" y="136"/>
                    </a:cubicBezTo>
                    <a:cubicBezTo>
                      <a:pt x="251" y="136"/>
                      <a:pt x="251" y="135"/>
                      <a:pt x="251" y="135"/>
                    </a:cubicBezTo>
                    <a:cubicBezTo>
                      <a:pt x="251" y="135"/>
                      <a:pt x="252" y="136"/>
                      <a:pt x="252" y="136"/>
                    </a:cubicBezTo>
                    <a:cubicBezTo>
                      <a:pt x="252" y="136"/>
                      <a:pt x="252" y="136"/>
                      <a:pt x="252" y="135"/>
                    </a:cubicBezTo>
                    <a:cubicBezTo>
                      <a:pt x="252" y="136"/>
                      <a:pt x="252" y="136"/>
                      <a:pt x="252" y="136"/>
                    </a:cubicBezTo>
                    <a:cubicBezTo>
                      <a:pt x="252" y="136"/>
                      <a:pt x="252" y="135"/>
                      <a:pt x="251" y="135"/>
                    </a:cubicBezTo>
                    <a:cubicBezTo>
                      <a:pt x="252" y="135"/>
                      <a:pt x="252" y="134"/>
                      <a:pt x="252" y="134"/>
                    </a:cubicBezTo>
                    <a:cubicBezTo>
                      <a:pt x="252" y="134"/>
                      <a:pt x="252" y="135"/>
                      <a:pt x="252" y="135"/>
                    </a:cubicBezTo>
                    <a:cubicBezTo>
                      <a:pt x="252" y="135"/>
                      <a:pt x="252" y="134"/>
                      <a:pt x="252" y="133"/>
                    </a:cubicBezTo>
                    <a:cubicBezTo>
                      <a:pt x="251" y="133"/>
                      <a:pt x="251" y="133"/>
                      <a:pt x="251" y="133"/>
                    </a:cubicBezTo>
                    <a:cubicBezTo>
                      <a:pt x="251" y="133"/>
                      <a:pt x="251" y="133"/>
                      <a:pt x="251" y="133"/>
                    </a:cubicBezTo>
                    <a:cubicBezTo>
                      <a:pt x="251" y="133"/>
                      <a:pt x="251" y="134"/>
                      <a:pt x="251" y="134"/>
                    </a:cubicBezTo>
                    <a:cubicBezTo>
                      <a:pt x="251" y="134"/>
                      <a:pt x="250" y="134"/>
                      <a:pt x="250" y="134"/>
                    </a:cubicBezTo>
                    <a:cubicBezTo>
                      <a:pt x="250" y="133"/>
                      <a:pt x="250" y="133"/>
                      <a:pt x="250" y="133"/>
                    </a:cubicBezTo>
                    <a:cubicBezTo>
                      <a:pt x="250" y="133"/>
                      <a:pt x="250" y="133"/>
                      <a:pt x="250" y="133"/>
                    </a:cubicBezTo>
                    <a:cubicBezTo>
                      <a:pt x="250" y="133"/>
                      <a:pt x="250" y="133"/>
                      <a:pt x="251" y="133"/>
                    </a:cubicBezTo>
                    <a:cubicBezTo>
                      <a:pt x="251" y="133"/>
                      <a:pt x="251" y="133"/>
                      <a:pt x="250" y="132"/>
                    </a:cubicBezTo>
                    <a:cubicBezTo>
                      <a:pt x="250" y="132"/>
                      <a:pt x="250" y="132"/>
                      <a:pt x="250" y="132"/>
                    </a:cubicBezTo>
                    <a:cubicBezTo>
                      <a:pt x="250" y="132"/>
                      <a:pt x="250" y="132"/>
                      <a:pt x="250" y="132"/>
                    </a:cubicBezTo>
                    <a:cubicBezTo>
                      <a:pt x="250" y="132"/>
                      <a:pt x="250" y="132"/>
                      <a:pt x="250" y="132"/>
                    </a:cubicBezTo>
                    <a:cubicBezTo>
                      <a:pt x="250" y="132"/>
                      <a:pt x="250" y="132"/>
                      <a:pt x="250" y="132"/>
                    </a:cubicBezTo>
                    <a:cubicBezTo>
                      <a:pt x="250" y="132"/>
                      <a:pt x="250" y="132"/>
                      <a:pt x="251" y="132"/>
                    </a:cubicBezTo>
                    <a:cubicBezTo>
                      <a:pt x="251" y="132"/>
                      <a:pt x="251" y="132"/>
                      <a:pt x="251" y="132"/>
                    </a:cubicBezTo>
                    <a:cubicBezTo>
                      <a:pt x="251" y="132"/>
                      <a:pt x="251" y="131"/>
                      <a:pt x="250" y="131"/>
                    </a:cubicBezTo>
                    <a:cubicBezTo>
                      <a:pt x="250" y="131"/>
                      <a:pt x="250" y="131"/>
                      <a:pt x="250" y="131"/>
                    </a:cubicBezTo>
                    <a:cubicBezTo>
                      <a:pt x="250" y="131"/>
                      <a:pt x="250" y="131"/>
                      <a:pt x="250" y="131"/>
                    </a:cubicBezTo>
                    <a:cubicBezTo>
                      <a:pt x="250" y="131"/>
                      <a:pt x="250" y="131"/>
                      <a:pt x="250" y="131"/>
                    </a:cubicBezTo>
                    <a:cubicBezTo>
                      <a:pt x="251" y="131"/>
                      <a:pt x="251" y="131"/>
                      <a:pt x="251" y="131"/>
                    </a:cubicBezTo>
                    <a:cubicBezTo>
                      <a:pt x="251" y="130"/>
                      <a:pt x="251" y="130"/>
                      <a:pt x="251" y="130"/>
                    </a:cubicBezTo>
                    <a:cubicBezTo>
                      <a:pt x="251" y="130"/>
                      <a:pt x="250" y="130"/>
                      <a:pt x="250" y="130"/>
                    </a:cubicBezTo>
                    <a:cubicBezTo>
                      <a:pt x="249" y="130"/>
                      <a:pt x="249" y="130"/>
                      <a:pt x="249" y="129"/>
                    </a:cubicBezTo>
                    <a:cubicBezTo>
                      <a:pt x="249" y="129"/>
                      <a:pt x="249" y="129"/>
                      <a:pt x="249" y="129"/>
                    </a:cubicBezTo>
                    <a:cubicBezTo>
                      <a:pt x="249" y="129"/>
                      <a:pt x="249" y="129"/>
                      <a:pt x="248" y="129"/>
                    </a:cubicBezTo>
                    <a:cubicBezTo>
                      <a:pt x="248" y="129"/>
                      <a:pt x="248" y="129"/>
                      <a:pt x="248" y="129"/>
                    </a:cubicBezTo>
                    <a:cubicBezTo>
                      <a:pt x="248" y="129"/>
                      <a:pt x="248" y="129"/>
                      <a:pt x="248" y="129"/>
                    </a:cubicBezTo>
                    <a:cubicBezTo>
                      <a:pt x="248" y="128"/>
                      <a:pt x="249" y="128"/>
                      <a:pt x="249" y="127"/>
                    </a:cubicBezTo>
                    <a:cubicBezTo>
                      <a:pt x="249" y="128"/>
                      <a:pt x="249" y="128"/>
                      <a:pt x="248" y="128"/>
                    </a:cubicBezTo>
                    <a:cubicBezTo>
                      <a:pt x="248" y="129"/>
                      <a:pt x="248" y="129"/>
                      <a:pt x="248" y="129"/>
                    </a:cubicBezTo>
                    <a:cubicBezTo>
                      <a:pt x="248" y="129"/>
                      <a:pt x="249" y="129"/>
                      <a:pt x="248" y="129"/>
                    </a:cubicBezTo>
                    <a:cubicBezTo>
                      <a:pt x="249" y="129"/>
                      <a:pt x="249" y="129"/>
                      <a:pt x="249" y="129"/>
                    </a:cubicBezTo>
                    <a:cubicBezTo>
                      <a:pt x="249" y="129"/>
                      <a:pt x="249" y="129"/>
                      <a:pt x="249" y="129"/>
                    </a:cubicBezTo>
                    <a:cubicBezTo>
                      <a:pt x="249" y="129"/>
                      <a:pt x="249" y="129"/>
                      <a:pt x="249" y="129"/>
                    </a:cubicBezTo>
                    <a:cubicBezTo>
                      <a:pt x="249" y="129"/>
                      <a:pt x="250" y="129"/>
                      <a:pt x="250" y="129"/>
                    </a:cubicBezTo>
                    <a:cubicBezTo>
                      <a:pt x="250" y="129"/>
                      <a:pt x="250" y="130"/>
                      <a:pt x="251" y="130"/>
                    </a:cubicBezTo>
                    <a:cubicBezTo>
                      <a:pt x="251" y="130"/>
                      <a:pt x="251" y="130"/>
                      <a:pt x="251" y="129"/>
                    </a:cubicBezTo>
                    <a:cubicBezTo>
                      <a:pt x="251" y="129"/>
                      <a:pt x="251" y="129"/>
                      <a:pt x="251" y="129"/>
                    </a:cubicBezTo>
                    <a:cubicBezTo>
                      <a:pt x="250" y="129"/>
                      <a:pt x="250" y="129"/>
                      <a:pt x="250" y="129"/>
                    </a:cubicBezTo>
                    <a:cubicBezTo>
                      <a:pt x="250" y="129"/>
                      <a:pt x="250" y="129"/>
                      <a:pt x="250" y="128"/>
                    </a:cubicBezTo>
                    <a:cubicBezTo>
                      <a:pt x="250" y="128"/>
                      <a:pt x="250" y="129"/>
                      <a:pt x="251" y="129"/>
                    </a:cubicBezTo>
                    <a:cubicBezTo>
                      <a:pt x="250" y="129"/>
                      <a:pt x="250" y="128"/>
                      <a:pt x="250" y="128"/>
                    </a:cubicBezTo>
                    <a:cubicBezTo>
                      <a:pt x="250" y="128"/>
                      <a:pt x="250" y="128"/>
                      <a:pt x="250" y="128"/>
                    </a:cubicBezTo>
                    <a:cubicBezTo>
                      <a:pt x="250" y="127"/>
                      <a:pt x="250" y="127"/>
                      <a:pt x="250" y="127"/>
                    </a:cubicBezTo>
                    <a:cubicBezTo>
                      <a:pt x="250" y="127"/>
                      <a:pt x="250" y="127"/>
                      <a:pt x="250" y="127"/>
                    </a:cubicBezTo>
                    <a:cubicBezTo>
                      <a:pt x="250" y="127"/>
                      <a:pt x="250" y="126"/>
                      <a:pt x="250" y="126"/>
                    </a:cubicBezTo>
                    <a:cubicBezTo>
                      <a:pt x="250" y="126"/>
                      <a:pt x="250" y="126"/>
                      <a:pt x="251" y="126"/>
                    </a:cubicBezTo>
                    <a:cubicBezTo>
                      <a:pt x="251" y="125"/>
                      <a:pt x="251" y="126"/>
                      <a:pt x="251" y="125"/>
                    </a:cubicBezTo>
                    <a:cubicBezTo>
                      <a:pt x="251" y="125"/>
                      <a:pt x="251" y="125"/>
                      <a:pt x="251" y="125"/>
                    </a:cubicBezTo>
                    <a:cubicBezTo>
                      <a:pt x="251" y="125"/>
                      <a:pt x="251" y="125"/>
                      <a:pt x="252" y="125"/>
                    </a:cubicBezTo>
                    <a:cubicBezTo>
                      <a:pt x="252" y="125"/>
                      <a:pt x="252" y="125"/>
                      <a:pt x="252" y="125"/>
                    </a:cubicBezTo>
                    <a:cubicBezTo>
                      <a:pt x="252" y="125"/>
                      <a:pt x="252" y="125"/>
                      <a:pt x="252" y="126"/>
                    </a:cubicBezTo>
                    <a:cubicBezTo>
                      <a:pt x="251" y="126"/>
                      <a:pt x="252" y="126"/>
                      <a:pt x="252" y="126"/>
                    </a:cubicBezTo>
                    <a:cubicBezTo>
                      <a:pt x="252" y="126"/>
                      <a:pt x="251" y="126"/>
                      <a:pt x="251" y="126"/>
                    </a:cubicBezTo>
                    <a:cubicBezTo>
                      <a:pt x="251" y="126"/>
                      <a:pt x="251" y="126"/>
                      <a:pt x="251" y="126"/>
                    </a:cubicBezTo>
                    <a:cubicBezTo>
                      <a:pt x="251" y="126"/>
                      <a:pt x="251" y="126"/>
                      <a:pt x="251" y="126"/>
                    </a:cubicBezTo>
                    <a:cubicBezTo>
                      <a:pt x="251" y="126"/>
                      <a:pt x="251" y="127"/>
                      <a:pt x="251" y="127"/>
                    </a:cubicBezTo>
                    <a:cubicBezTo>
                      <a:pt x="251" y="127"/>
                      <a:pt x="251" y="127"/>
                      <a:pt x="251" y="127"/>
                    </a:cubicBezTo>
                    <a:cubicBezTo>
                      <a:pt x="251" y="127"/>
                      <a:pt x="251" y="127"/>
                      <a:pt x="251" y="127"/>
                    </a:cubicBezTo>
                    <a:cubicBezTo>
                      <a:pt x="251" y="127"/>
                      <a:pt x="251" y="127"/>
                      <a:pt x="251" y="127"/>
                    </a:cubicBezTo>
                    <a:cubicBezTo>
                      <a:pt x="251" y="127"/>
                      <a:pt x="251" y="127"/>
                      <a:pt x="251" y="128"/>
                    </a:cubicBezTo>
                    <a:cubicBezTo>
                      <a:pt x="251" y="128"/>
                      <a:pt x="251" y="128"/>
                      <a:pt x="251" y="128"/>
                    </a:cubicBezTo>
                    <a:cubicBezTo>
                      <a:pt x="251" y="128"/>
                      <a:pt x="251" y="128"/>
                      <a:pt x="252" y="128"/>
                    </a:cubicBezTo>
                    <a:cubicBezTo>
                      <a:pt x="251" y="128"/>
                      <a:pt x="251" y="128"/>
                      <a:pt x="251" y="128"/>
                    </a:cubicBezTo>
                    <a:cubicBezTo>
                      <a:pt x="251" y="128"/>
                      <a:pt x="251" y="128"/>
                      <a:pt x="251" y="128"/>
                    </a:cubicBezTo>
                    <a:cubicBezTo>
                      <a:pt x="251" y="128"/>
                      <a:pt x="251" y="128"/>
                      <a:pt x="251" y="128"/>
                    </a:cubicBezTo>
                    <a:cubicBezTo>
                      <a:pt x="251" y="128"/>
                      <a:pt x="251" y="128"/>
                      <a:pt x="251" y="129"/>
                    </a:cubicBezTo>
                    <a:cubicBezTo>
                      <a:pt x="251" y="129"/>
                      <a:pt x="251" y="129"/>
                      <a:pt x="251" y="129"/>
                    </a:cubicBezTo>
                    <a:cubicBezTo>
                      <a:pt x="251" y="129"/>
                      <a:pt x="251" y="129"/>
                      <a:pt x="251" y="129"/>
                    </a:cubicBezTo>
                    <a:cubicBezTo>
                      <a:pt x="251" y="129"/>
                      <a:pt x="252" y="130"/>
                      <a:pt x="251" y="129"/>
                    </a:cubicBezTo>
                    <a:cubicBezTo>
                      <a:pt x="252" y="129"/>
                      <a:pt x="252" y="129"/>
                      <a:pt x="252" y="129"/>
                    </a:cubicBezTo>
                    <a:cubicBezTo>
                      <a:pt x="252" y="129"/>
                      <a:pt x="252" y="129"/>
                      <a:pt x="252" y="129"/>
                    </a:cubicBezTo>
                    <a:cubicBezTo>
                      <a:pt x="252" y="129"/>
                      <a:pt x="252" y="129"/>
                      <a:pt x="252" y="129"/>
                    </a:cubicBezTo>
                    <a:cubicBezTo>
                      <a:pt x="252" y="129"/>
                      <a:pt x="252" y="130"/>
                      <a:pt x="252" y="130"/>
                    </a:cubicBezTo>
                    <a:cubicBezTo>
                      <a:pt x="252" y="129"/>
                      <a:pt x="252" y="130"/>
                      <a:pt x="252" y="130"/>
                    </a:cubicBezTo>
                    <a:cubicBezTo>
                      <a:pt x="252" y="130"/>
                      <a:pt x="252" y="130"/>
                      <a:pt x="252" y="130"/>
                    </a:cubicBezTo>
                    <a:cubicBezTo>
                      <a:pt x="252" y="130"/>
                      <a:pt x="253" y="130"/>
                      <a:pt x="253" y="130"/>
                    </a:cubicBezTo>
                    <a:cubicBezTo>
                      <a:pt x="252" y="131"/>
                      <a:pt x="252" y="131"/>
                      <a:pt x="252" y="132"/>
                    </a:cubicBezTo>
                    <a:cubicBezTo>
                      <a:pt x="251" y="132"/>
                      <a:pt x="252" y="133"/>
                      <a:pt x="252" y="133"/>
                    </a:cubicBezTo>
                    <a:cubicBezTo>
                      <a:pt x="252" y="133"/>
                      <a:pt x="252" y="132"/>
                      <a:pt x="252" y="132"/>
                    </a:cubicBezTo>
                    <a:cubicBezTo>
                      <a:pt x="252" y="132"/>
                      <a:pt x="252" y="132"/>
                      <a:pt x="253" y="131"/>
                    </a:cubicBezTo>
                    <a:cubicBezTo>
                      <a:pt x="253" y="131"/>
                      <a:pt x="253" y="131"/>
                      <a:pt x="253" y="131"/>
                    </a:cubicBezTo>
                    <a:cubicBezTo>
                      <a:pt x="253" y="131"/>
                      <a:pt x="253" y="131"/>
                      <a:pt x="253" y="131"/>
                    </a:cubicBezTo>
                    <a:cubicBezTo>
                      <a:pt x="253" y="130"/>
                      <a:pt x="253" y="130"/>
                      <a:pt x="253" y="130"/>
                    </a:cubicBezTo>
                    <a:cubicBezTo>
                      <a:pt x="254" y="129"/>
                      <a:pt x="254" y="129"/>
                      <a:pt x="254" y="129"/>
                    </a:cubicBezTo>
                    <a:cubicBezTo>
                      <a:pt x="254" y="129"/>
                      <a:pt x="254" y="129"/>
                      <a:pt x="254" y="129"/>
                    </a:cubicBezTo>
                    <a:cubicBezTo>
                      <a:pt x="254" y="129"/>
                      <a:pt x="254" y="128"/>
                      <a:pt x="254" y="128"/>
                    </a:cubicBezTo>
                    <a:cubicBezTo>
                      <a:pt x="254" y="128"/>
                      <a:pt x="254" y="128"/>
                      <a:pt x="254" y="128"/>
                    </a:cubicBezTo>
                    <a:cubicBezTo>
                      <a:pt x="254" y="128"/>
                      <a:pt x="254" y="128"/>
                      <a:pt x="254" y="127"/>
                    </a:cubicBezTo>
                    <a:cubicBezTo>
                      <a:pt x="253" y="127"/>
                      <a:pt x="253" y="126"/>
                      <a:pt x="253" y="126"/>
                    </a:cubicBezTo>
                    <a:cubicBezTo>
                      <a:pt x="253" y="125"/>
                      <a:pt x="253" y="125"/>
                      <a:pt x="253" y="125"/>
                    </a:cubicBezTo>
                    <a:cubicBezTo>
                      <a:pt x="253" y="124"/>
                      <a:pt x="254" y="124"/>
                      <a:pt x="254" y="124"/>
                    </a:cubicBezTo>
                    <a:cubicBezTo>
                      <a:pt x="254" y="124"/>
                      <a:pt x="254" y="124"/>
                      <a:pt x="254" y="124"/>
                    </a:cubicBezTo>
                    <a:cubicBezTo>
                      <a:pt x="254" y="124"/>
                      <a:pt x="254" y="124"/>
                      <a:pt x="254" y="124"/>
                    </a:cubicBezTo>
                    <a:cubicBezTo>
                      <a:pt x="254" y="124"/>
                      <a:pt x="253" y="124"/>
                      <a:pt x="253" y="125"/>
                    </a:cubicBezTo>
                    <a:cubicBezTo>
                      <a:pt x="253" y="125"/>
                      <a:pt x="253" y="126"/>
                      <a:pt x="254" y="126"/>
                    </a:cubicBezTo>
                    <a:cubicBezTo>
                      <a:pt x="254" y="126"/>
                      <a:pt x="255" y="126"/>
                      <a:pt x="255" y="126"/>
                    </a:cubicBezTo>
                    <a:cubicBezTo>
                      <a:pt x="255" y="127"/>
                      <a:pt x="254" y="127"/>
                      <a:pt x="254" y="127"/>
                    </a:cubicBezTo>
                    <a:cubicBezTo>
                      <a:pt x="255" y="127"/>
                      <a:pt x="255" y="127"/>
                      <a:pt x="255" y="126"/>
                    </a:cubicBezTo>
                    <a:cubicBezTo>
                      <a:pt x="255" y="126"/>
                      <a:pt x="255" y="126"/>
                      <a:pt x="255" y="126"/>
                    </a:cubicBezTo>
                    <a:cubicBezTo>
                      <a:pt x="255" y="126"/>
                      <a:pt x="255" y="126"/>
                      <a:pt x="255" y="126"/>
                    </a:cubicBezTo>
                    <a:cubicBezTo>
                      <a:pt x="255" y="126"/>
                      <a:pt x="256" y="126"/>
                      <a:pt x="256" y="126"/>
                    </a:cubicBezTo>
                    <a:cubicBezTo>
                      <a:pt x="256" y="125"/>
                      <a:pt x="256" y="125"/>
                      <a:pt x="256" y="125"/>
                    </a:cubicBezTo>
                    <a:cubicBezTo>
                      <a:pt x="256" y="125"/>
                      <a:pt x="256" y="125"/>
                      <a:pt x="256" y="125"/>
                    </a:cubicBezTo>
                    <a:cubicBezTo>
                      <a:pt x="257" y="125"/>
                      <a:pt x="257" y="125"/>
                      <a:pt x="257" y="124"/>
                    </a:cubicBezTo>
                    <a:cubicBezTo>
                      <a:pt x="257" y="124"/>
                      <a:pt x="257" y="124"/>
                      <a:pt x="257" y="124"/>
                    </a:cubicBezTo>
                    <a:cubicBezTo>
                      <a:pt x="257" y="124"/>
                      <a:pt x="257" y="124"/>
                      <a:pt x="257" y="123"/>
                    </a:cubicBezTo>
                    <a:cubicBezTo>
                      <a:pt x="257" y="124"/>
                      <a:pt x="257" y="124"/>
                      <a:pt x="257" y="124"/>
                    </a:cubicBezTo>
                    <a:cubicBezTo>
                      <a:pt x="257" y="124"/>
                      <a:pt x="257" y="123"/>
                      <a:pt x="257" y="123"/>
                    </a:cubicBezTo>
                    <a:cubicBezTo>
                      <a:pt x="257" y="123"/>
                      <a:pt x="257" y="122"/>
                      <a:pt x="257" y="122"/>
                    </a:cubicBezTo>
                    <a:cubicBezTo>
                      <a:pt x="257" y="122"/>
                      <a:pt x="256" y="122"/>
                      <a:pt x="256" y="122"/>
                    </a:cubicBezTo>
                    <a:cubicBezTo>
                      <a:pt x="256" y="122"/>
                      <a:pt x="257" y="121"/>
                      <a:pt x="257" y="121"/>
                    </a:cubicBezTo>
                    <a:cubicBezTo>
                      <a:pt x="257" y="121"/>
                      <a:pt x="257" y="121"/>
                      <a:pt x="257" y="121"/>
                    </a:cubicBezTo>
                    <a:cubicBezTo>
                      <a:pt x="257" y="121"/>
                      <a:pt x="257" y="121"/>
                      <a:pt x="257" y="121"/>
                    </a:cubicBezTo>
                    <a:cubicBezTo>
                      <a:pt x="257" y="120"/>
                      <a:pt x="257" y="120"/>
                      <a:pt x="257" y="120"/>
                    </a:cubicBezTo>
                    <a:cubicBezTo>
                      <a:pt x="257" y="120"/>
                      <a:pt x="257" y="119"/>
                      <a:pt x="257" y="119"/>
                    </a:cubicBezTo>
                    <a:cubicBezTo>
                      <a:pt x="257" y="119"/>
                      <a:pt x="257" y="120"/>
                      <a:pt x="257" y="120"/>
                    </a:cubicBezTo>
                    <a:cubicBezTo>
                      <a:pt x="257" y="119"/>
                      <a:pt x="257" y="119"/>
                      <a:pt x="257" y="119"/>
                    </a:cubicBezTo>
                    <a:cubicBezTo>
                      <a:pt x="257" y="119"/>
                      <a:pt x="257" y="119"/>
                      <a:pt x="257" y="119"/>
                    </a:cubicBezTo>
                    <a:cubicBezTo>
                      <a:pt x="257" y="120"/>
                      <a:pt x="257" y="120"/>
                      <a:pt x="257" y="120"/>
                    </a:cubicBezTo>
                    <a:cubicBezTo>
                      <a:pt x="257" y="121"/>
                      <a:pt x="257" y="121"/>
                      <a:pt x="257" y="121"/>
                    </a:cubicBezTo>
                    <a:cubicBezTo>
                      <a:pt x="257" y="121"/>
                      <a:pt x="257" y="122"/>
                      <a:pt x="257" y="122"/>
                    </a:cubicBezTo>
                    <a:cubicBezTo>
                      <a:pt x="257" y="122"/>
                      <a:pt x="257" y="122"/>
                      <a:pt x="257" y="122"/>
                    </a:cubicBezTo>
                    <a:cubicBezTo>
                      <a:pt x="258" y="122"/>
                      <a:pt x="258" y="122"/>
                      <a:pt x="258" y="122"/>
                    </a:cubicBezTo>
                    <a:cubicBezTo>
                      <a:pt x="258" y="122"/>
                      <a:pt x="258" y="122"/>
                      <a:pt x="259" y="121"/>
                    </a:cubicBezTo>
                    <a:cubicBezTo>
                      <a:pt x="259" y="121"/>
                      <a:pt x="259" y="121"/>
                      <a:pt x="259" y="121"/>
                    </a:cubicBezTo>
                    <a:cubicBezTo>
                      <a:pt x="259" y="121"/>
                      <a:pt x="259" y="121"/>
                      <a:pt x="259" y="121"/>
                    </a:cubicBezTo>
                    <a:cubicBezTo>
                      <a:pt x="260" y="121"/>
                      <a:pt x="260" y="121"/>
                      <a:pt x="260" y="121"/>
                    </a:cubicBezTo>
                    <a:cubicBezTo>
                      <a:pt x="260" y="121"/>
                      <a:pt x="260" y="121"/>
                      <a:pt x="261" y="121"/>
                    </a:cubicBezTo>
                    <a:cubicBezTo>
                      <a:pt x="261" y="121"/>
                      <a:pt x="261" y="121"/>
                      <a:pt x="261" y="121"/>
                    </a:cubicBezTo>
                    <a:cubicBezTo>
                      <a:pt x="261" y="121"/>
                      <a:pt x="261" y="121"/>
                      <a:pt x="261" y="121"/>
                    </a:cubicBezTo>
                    <a:cubicBezTo>
                      <a:pt x="261" y="121"/>
                      <a:pt x="261" y="121"/>
                      <a:pt x="261" y="121"/>
                    </a:cubicBezTo>
                    <a:cubicBezTo>
                      <a:pt x="261" y="121"/>
                      <a:pt x="261" y="121"/>
                      <a:pt x="261" y="121"/>
                    </a:cubicBezTo>
                    <a:cubicBezTo>
                      <a:pt x="261" y="121"/>
                      <a:pt x="261" y="121"/>
                      <a:pt x="261" y="121"/>
                    </a:cubicBezTo>
                    <a:cubicBezTo>
                      <a:pt x="262" y="121"/>
                      <a:pt x="262" y="121"/>
                      <a:pt x="262" y="121"/>
                    </a:cubicBezTo>
                    <a:cubicBezTo>
                      <a:pt x="262" y="121"/>
                      <a:pt x="262" y="120"/>
                      <a:pt x="263" y="120"/>
                    </a:cubicBezTo>
                    <a:cubicBezTo>
                      <a:pt x="262" y="120"/>
                      <a:pt x="262" y="120"/>
                      <a:pt x="261" y="120"/>
                    </a:cubicBezTo>
                    <a:cubicBezTo>
                      <a:pt x="261" y="120"/>
                      <a:pt x="262" y="120"/>
                      <a:pt x="262" y="120"/>
                    </a:cubicBezTo>
                    <a:cubicBezTo>
                      <a:pt x="261" y="120"/>
                      <a:pt x="261" y="120"/>
                      <a:pt x="260" y="120"/>
                    </a:cubicBezTo>
                    <a:cubicBezTo>
                      <a:pt x="260" y="121"/>
                      <a:pt x="259" y="120"/>
                      <a:pt x="259" y="121"/>
                    </a:cubicBezTo>
                    <a:cubicBezTo>
                      <a:pt x="259" y="121"/>
                      <a:pt x="258" y="120"/>
                      <a:pt x="258" y="121"/>
                    </a:cubicBezTo>
                    <a:cubicBezTo>
                      <a:pt x="258" y="121"/>
                      <a:pt x="258" y="121"/>
                      <a:pt x="258" y="121"/>
                    </a:cubicBezTo>
                    <a:cubicBezTo>
                      <a:pt x="258" y="121"/>
                      <a:pt x="258" y="121"/>
                      <a:pt x="258" y="121"/>
                    </a:cubicBezTo>
                    <a:cubicBezTo>
                      <a:pt x="258" y="121"/>
                      <a:pt x="258" y="121"/>
                      <a:pt x="258" y="121"/>
                    </a:cubicBezTo>
                    <a:cubicBezTo>
                      <a:pt x="258" y="121"/>
                      <a:pt x="258" y="121"/>
                      <a:pt x="258" y="121"/>
                    </a:cubicBezTo>
                    <a:cubicBezTo>
                      <a:pt x="257" y="121"/>
                      <a:pt x="257" y="121"/>
                      <a:pt x="257" y="121"/>
                    </a:cubicBezTo>
                    <a:cubicBezTo>
                      <a:pt x="257" y="121"/>
                      <a:pt x="257" y="121"/>
                      <a:pt x="257" y="121"/>
                    </a:cubicBezTo>
                    <a:cubicBezTo>
                      <a:pt x="257" y="121"/>
                      <a:pt x="257" y="121"/>
                      <a:pt x="257" y="121"/>
                    </a:cubicBezTo>
                    <a:cubicBezTo>
                      <a:pt x="257" y="121"/>
                      <a:pt x="257" y="121"/>
                      <a:pt x="257" y="121"/>
                    </a:cubicBezTo>
                    <a:cubicBezTo>
                      <a:pt x="258" y="121"/>
                      <a:pt x="257" y="121"/>
                      <a:pt x="258" y="121"/>
                    </a:cubicBezTo>
                    <a:cubicBezTo>
                      <a:pt x="258" y="121"/>
                      <a:pt x="258" y="120"/>
                      <a:pt x="258" y="120"/>
                    </a:cubicBezTo>
                    <a:cubicBezTo>
                      <a:pt x="259" y="120"/>
                      <a:pt x="259" y="120"/>
                      <a:pt x="260" y="119"/>
                    </a:cubicBezTo>
                    <a:cubicBezTo>
                      <a:pt x="260" y="120"/>
                      <a:pt x="261" y="119"/>
                      <a:pt x="262" y="119"/>
                    </a:cubicBezTo>
                    <a:cubicBezTo>
                      <a:pt x="262" y="119"/>
                      <a:pt x="263" y="119"/>
                      <a:pt x="264" y="119"/>
                    </a:cubicBezTo>
                    <a:cubicBezTo>
                      <a:pt x="264" y="119"/>
                      <a:pt x="264" y="118"/>
                      <a:pt x="264" y="118"/>
                    </a:cubicBezTo>
                    <a:cubicBezTo>
                      <a:pt x="264" y="118"/>
                      <a:pt x="265" y="118"/>
                      <a:pt x="265" y="118"/>
                    </a:cubicBezTo>
                    <a:cubicBezTo>
                      <a:pt x="265" y="118"/>
                      <a:pt x="265" y="118"/>
                      <a:pt x="265" y="119"/>
                    </a:cubicBezTo>
                    <a:cubicBezTo>
                      <a:pt x="265" y="119"/>
                      <a:pt x="266" y="118"/>
                      <a:pt x="266" y="118"/>
                    </a:cubicBezTo>
                    <a:cubicBezTo>
                      <a:pt x="266" y="118"/>
                      <a:pt x="266" y="118"/>
                      <a:pt x="266" y="118"/>
                    </a:cubicBezTo>
                    <a:cubicBezTo>
                      <a:pt x="267" y="118"/>
                      <a:pt x="268" y="118"/>
                      <a:pt x="268" y="118"/>
                    </a:cubicBezTo>
                    <a:cubicBezTo>
                      <a:pt x="268" y="118"/>
                      <a:pt x="268" y="118"/>
                      <a:pt x="268" y="118"/>
                    </a:cubicBezTo>
                    <a:cubicBezTo>
                      <a:pt x="268" y="117"/>
                      <a:pt x="268" y="117"/>
                      <a:pt x="268" y="117"/>
                    </a:cubicBezTo>
                    <a:cubicBezTo>
                      <a:pt x="268" y="117"/>
                      <a:pt x="267" y="117"/>
                      <a:pt x="267" y="117"/>
                    </a:cubicBezTo>
                    <a:cubicBezTo>
                      <a:pt x="267" y="117"/>
                      <a:pt x="268" y="117"/>
                      <a:pt x="268" y="117"/>
                    </a:cubicBezTo>
                    <a:cubicBezTo>
                      <a:pt x="268" y="117"/>
                      <a:pt x="268" y="117"/>
                      <a:pt x="268" y="117"/>
                    </a:cubicBezTo>
                    <a:cubicBezTo>
                      <a:pt x="268" y="118"/>
                      <a:pt x="268" y="118"/>
                      <a:pt x="267" y="118"/>
                    </a:cubicBezTo>
                    <a:cubicBezTo>
                      <a:pt x="267" y="118"/>
                      <a:pt x="267" y="118"/>
                      <a:pt x="267" y="118"/>
                    </a:cubicBezTo>
                    <a:cubicBezTo>
                      <a:pt x="266" y="118"/>
                      <a:pt x="266" y="117"/>
                      <a:pt x="266" y="117"/>
                    </a:cubicBezTo>
                    <a:cubicBezTo>
                      <a:pt x="266" y="117"/>
                      <a:pt x="266" y="117"/>
                      <a:pt x="266" y="116"/>
                    </a:cubicBezTo>
                    <a:cubicBezTo>
                      <a:pt x="266" y="116"/>
                      <a:pt x="265" y="117"/>
                      <a:pt x="265" y="116"/>
                    </a:cubicBezTo>
                    <a:cubicBezTo>
                      <a:pt x="265" y="116"/>
                      <a:pt x="266" y="115"/>
                      <a:pt x="266" y="115"/>
                    </a:cubicBezTo>
                    <a:cubicBezTo>
                      <a:pt x="266" y="115"/>
                      <a:pt x="267" y="115"/>
                      <a:pt x="266" y="115"/>
                    </a:cubicBezTo>
                    <a:cubicBezTo>
                      <a:pt x="266" y="115"/>
                      <a:pt x="266" y="115"/>
                      <a:pt x="266" y="115"/>
                    </a:cubicBezTo>
                    <a:cubicBezTo>
                      <a:pt x="266" y="114"/>
                      <a:pt x="266" y="114"/>
                      <a:pt x="266" y="113"/>
                    </a:cubicBezTo>
                    <a:cubicBezTo>
                      <a:pt x="267" y="113"/>
                      <a:pt x="267" y="112"/>
                      <a:pt x="267" y="112"/>
                    </a:cubicBezTo>
                    <a:cubicBezTo>
                      <a:pt x="268" y="111"/>
                      <a:pt x="268" y="111"/>
                      <a:pt x="268" y="111"/>
                    </a:cubicBezTo>
                    <a:cubicBezTo>
                      <a:pt x="268" y="111"/>
                      <a:pt x="268" y="111"/>
                      <a:pt x="268" y="111"/>
                    </a:cubicBezTo>
                    <a:cubicBezTo>
                      <a:pt x="268" y="111"/>
                      <a:pt x="268" y="111"/>
                      <a:pt x="269" y="111"/>
                    </a:cubicBezTo>
                    <a:cubicBezTo>
                      <a:pt x="269" y="111"/>
                      <a:pt x="268" y="111"/>
                      <a:pt x="269" y="111"/>
                    </a:cubicBezTo>
                    <a:cubicBezTo>
                      <a:pt x="269" y="111"/>
                      <a:pt x="269" y="111"/>
                      <a:pt x="269" y="111"/>
                    </a:cubicBezTo>
                    <a:cubicBezTo>
                      <a:pt x="269" y="111"/>
                      <a:pt x="269" y="111"/>
                      <a:pt x="269" y="111"/>
                    </a:cubicBezTo>
                    <a:cubicBezTo>
                      <a:pt x="269" y="111"/>
                      <a:pt x="269" y="111"/>
                      <a:pt x="269" y="111"/>
                    </a:cubicBezTo>
                    <a:cubicBezTo>
                      <a:pt x="269" y="111"/>
                      <a:pt x="269" y="111"/>
                      <a:pt x="269" y="110"/>
                    </a:cubicBezTo>
                    <a:cubicBezTo>
                      <a:pt x="269" y="110"/>
                      <a:pt x="269" y="110"/>
                      <a:pt x="269" y="110"/>
                    </a:cubicBezTo>
                    <a:cubicBezTo>
                      <a:pt x="269" y="111"/>
                      <a:pt x="269" y="111"/>
                      <a:pt x="269" y="111"/>
                    </a:cubicBezTo>
                    <a:cubicBezTo>
                      <a:pt x="269" y="111"/>
                      <a:pt x="269" y="111"/>
                      <a:pt x="269" y="111"/>
                    </a:cubicBezTo>
                    <a:cubicBezTo>
                      <a:pt x="269" y="111"/>
                      <a:pt x="269" y="111"/>
                      <a:pt x="269" y="111"/>
                    </a:cubicBezTo>
                    <a:cubicBezTo>
                      <a:pt x="269" y="111"/>
                      <a:pt x="269" y="111"/>
                      <a:pt x="269" y="111"/>
                    </a:cubicBezTo>
                    <a:cubicBezTo>
                      <a:pt x="269" y="111"/>
                      <a:pt x="269" y="111"/>
                      <a:pt x="269" y="111"/>
                    </a:cubicBezTo>
                    <a:cubicBezTo>
                      <a:pt x="270" y="111"/>
                      <a:pt x="270" y="110"/>
                      <a:pt x="270" y="110"/>
                    </a:cubicBezTo>
                    <a:cubicBezTo>
                      <a:pt x="270" y="110"/>
                      <a:pt x="270" y="110"/>
                      <a:pt x="270" y="111"/>
                    </a:cubicBezTo>
                    <a:cubicBezTo>
                      <a:pt x="270" y="110"/>
                      <a:pt x="270" y="110"/>
                      <a:pt x="271" y="110"/>
                    </a:cubicBezTo>
                    <a:cubicBezTo>
                      <a:pt x="270" y="110"/>
                      <a:pt x="271" y="109"/>
                      <a:pt x="271" y="109"/>
                    </a:cubicBezTo>
                    <a:cubicBezTo>
                      <a:pt x="271" y="109"/>
                      <a:pt x="271" y="108"/>
                      <a:pt x="271" y="109"/>
                    </a:cubicBezTo>
                    <a:cubicBezTo>
                      <a:pt x="271" y="109"/>
                      <a:pt x="271" y="109"/>
                      <a:pt x="271" y="109"/>
                    </a:cubicBezTo>
                    <a:cubicBezTo>
                      <a:pt x="271" y="109"/>
                      <a:pt x="271" y="109"/>
                      <a:pt x="271" y="109"/>
                    </a:cubicBezTo>
                    <a:cubicBezTo>
                      <a:pt x="271" y="109"/>
                      <a:pt x="271" y="109"/>
                      <a:pt x="271" y="109"/>
                    </a:cubicBezTo>
                    <a:cubicBezTo>
                      <a:pt x="271" y="109"/>
                      <a:pt x="272" y="110"/>
                      <a:pt x="272" y="110"/>
                    </a:cubicBezTo>
                    <a:cubicBezTo>
                      <a:pt x="272" y="109"/>
                      <a:pt x="272" y="109"/>
                      <a:pt x="272" y="109"/>
                    </a:cubicBezTo>
                    <a:cubicBezTo>
                      <a:pt x="272" y="109"/>
                      <a:pt x="273" y="109"/>
                      <a:pt x="273" y="109"/>
                    </a:cubicBezTo>
                    <a:cubicBezTo>
                      <a:pt x="273" y="109"/>
                      <a:pt x="273" y="109"/>
                      <a:pt x="273" y="109"/>
                    </a:cubicBezTo>
                    <a:cubicBezTo>
                      <a:pt x="273" y="109"/>
                      <a:pt x="273" y="109"/>
                      <a:pt x="274" y="109"/>
                    </a:cubicBezTo>
                    <a:cubicBezTo>
                      <a:pt x="274" y="109"/>
                      <a:pt x="274" y="109"/>
                      <a:pt x="274" y="109"/>
                    </a:cubicBezTo>
                    <a:cubicBezTo>
                      <a:pt x="274" y="109"/>
                      <a:pt x="274" y="109"/>
                      <a:pt x="274" y="108"/>
                    </a:cubicBezTo>
                    <a:cubicBezTo>
                      <a:pt x="274" y="109"/>
                      <a:pt x="275" y="108"/>
                      <a:pt x="275" y="108"/>
                    </a:cubicBezTo>
                    <a:cubicBezTo>
                      <a:pt x="275" y="108"/>
                      <a:pt x="275" y="108"/>
                      <a:pt x="276" y="108"/>
                    </a:cubicBezTo>
                    <a:cubicBezTo>
                      <a:pt x="276" y="108"/>
                      <a:pt x="276" y="108"/>
                      <a:pt x="276" y="108"/>
                    </a:cubicBezTo>
                    <a:close/>
                    <a:moveTo>
                      <a:pt x="250" y="131"/>
                    </a:moveTo>
                    <a:cubicBezTo>
                      <a:pt x="250" y="131"/>
                      <a:pt x="250" y="131"/>
                      <a:pt x="250" y="131"/>
                    </a:cubicBezTo>
                    <a:cubicBezTo>
                      <a:pt x="250" y="131"/>
                      <a:pt x="250" y="131"/>
                      <a:pt x="250" y="131"/>
                    </a:cubicBezTo>
                    <a:cubicBezTo>
                      <a:pt x="250" y="131"/>
                      <a:pt x="250" y="131"/>
                      <a:pt x="250" y="131"/>
                    </a:cubicBezTo>
                    <a:close/>
                    <a:moveTo>
                      <a:pt x="269" y="110"/>
                    </a:moveTo>
                    <a:cubicBezTo>
                      <a:pt x="269" y="110"/>
                      <a:pt x="269" y="110"/>
                      <a:pt x="269" y="110"/>
                    </a:cubicBezTo>
                    <a:cubicBezTo>
                      <a:pt x="269" y="110"/>
                      <a:pt x="269" y="110"/>
                      <a:pt x="269" y="110"/>
                    </a:cubicBezTo>
                    <a:cubicBezTo>
                      <a:pt x="269" y="110"/>
                      <a:pt x="269" y="110"/>
                      <a:pt x="269" y="110"/>
                    </a:cubicBezTo>
                    <a:cubicBezTo>
                      <a:pt x="269" y="110"/>
                      <a:pt x="269" y="110"/>
                      <a:pt x="269" y="110"/>
                    </a:cubicBezTo>
                    <a:cubicBezTo>
                      <a:pt x="269" y="110"/>
                      <a:pt x="269" y="110"/>
                      <a:pt x="269" y="110"/>
                    </a:cubicBezTo>
                    <a:close/>
                    <a:moveTo>
                      <a:pt x="42" y="58"/>
                    </a:moveTo>
                    <a:cubicBezTo>
                      <a:pt x="42" y="57"/>
                      <a:pt x="43" y="57"/>
                      <a:pt x="43" y="57"/>
                    </a:cubicBezTo>
                    <a:cubicBezTo>
                      <a:pt x="43" y="57"/>
                      <a:pt x="42" y="57"/>
                      <a:pt x="42" y="58"/>
                    </a:cubicBezTo>
                    <a:close/>
                    <a:moveTo>
                      <a:pt x="21" y="71"/>
                    </a:moveTo>
                    <a:cubicBezTo>
                      <a:pt x="21" y="71"/>
                      <a:pt x="22" y="71"/>
                      <a:pt x="22" y="71"/>
                    </a:cubicBezTo>
                    <a:cubicBezTo>
                      <a:pt x="22" y="71"/>
                      <a:pt x="21" y="72"/>
                      <a:pt x="21" y="72"/>
                    </a:cubicBezTo>
                    <a:cubicBezTo>
                      <a:pt x="21" y="72"/>
                      <a:pt x="22" y="71"/>
                      <a:pt x="22" y="71"/>
                    </a:cubicBezTo>
                    <a:cubicBezTo>
                      <a:pt x="22" y="71"/>
                      <a:pt x="22" y="71"/>
                      <a:pt x="22" y="71"/>
                    </a:cubicBezTo>
                    <a:cubicBezTo>
                      <a:pt x="22" y="71"/>
                      <a:pt x="22" y="71"/>
                      <a:pt x="22" y="71"/>
                    </a:cubicBezTo>
                    <a:cubicBezTo>
                      <a:pt x="22" y="71"/>
                      <a:pt x="22" y="71"/>
                      <a:pt x="22" y="71"/>
                    </a:cubicBezTo>
                    <a:cubicBezTo>
                      <a:pt x="22" y="71"/>
                      <a:pt x="22" y="70"/>
                      <a:pt x="22" y="70"/>
                    </a:cubicBezTo>
                    <a:cubicBezTo>
                      <a:pt x="22" y="70"/>
                      <a:pt x="21" y="71"/>
                      <a:pt x="21" y="71"/>
                    </a:cubicBezTo>
                    <a:close/>
                    <a:moveTo>
                      <a:pt x="43" y="61"/>
                    </a:moveTo>
                    <a:cubicBezTo>
                      <a:pt x="43" y="61"/>
                      <a:pt x="43" y="61"/>
                      <a:pt x="43" y="61"/>
                    </a:cubicBezTo>
                    <a:cubicBezTo>
                      <a:pt x="43" y="61"/>
                      <a:pt x="43" y="61"/>
                      <a:pt x="43" y="61"/>
                    </a:cubicBezTo>
                    <a:cubicBezTo>
                      <a:pt x="43" y="61"/>
                      <a:pt x="43" y="61"/>
                      <a:pt x="42" y="61"/>
                    </a:cubicBezTo>
                    <a:cubicBezTo>
                      <a:pt x="43" y="61"/>
                      <a:pt x="43" y="61"/>
                      <a:pt x="43" y="60"/>
                    </a:cubicBezTo>
                    <a:cubicBezTo>
                      <a:pt x="43" y="60"/>
                      <a:pt x="43" y="61"/>
                      <a:pt x="43" y="60"/>
                    </a:cubicBezTo>
                    <a:cubicBezTo>
                      <a:pt x="43" y="60"/>
                      <a:pt x="42" y="60"/>
                      <a:pt x="42" y="60"/>
                    </a:cubicBezTo>
                    <a:cubicBezTo>
                      <a:pt x="42" y="60"/>
                      <a:pt x="42" y="61"/>
                      <a:pt x="42" y="60"/>
                    </a:cubicBezTo>
                    <a:cubicBezTo>
                      <a:pt x="41" y="60"/>
                      <a:pt x="42" y="60"/>
                      <a:pt x="41" y="60"/>
                    </a:cubicBezTo>
                    <a:cubicBezTo>
                      <a:pt x="41" y="60"/>
                      <a:pt x="41" y="60"/>
                      <a:pt x="41" y="60"/>
                    </a:cubicBezTo>
                    <a:cubicBezTo>
                      <a:pt x="41" y="60"/>
                      <a:pt x="40" y="60"/>
                      <a:pt x="40" y="60"/>
                    </a:cubicBezTo>
                    <a:cubicBezTo>
                      <a:pt x="40" y="60"/>
                      <a:pt x="41" y="60"/>
                      <a:pt x="41" y="60"/>
                    </a:cubicBezTo>
                    <a:cubicBezTo>
                      <a:pt x="41" y="60"/>
                      <a:pt x="41" y="60"/>
                      <a:pt x="40" y="60"/>
                    </a:cubicBezTo>
                    <a:cubicBezTo>
                      <a:pt x="40" y="60"/>
                      <a:pt x="41" y="60"/>
                      <a:pt x="40" y="61"/>
                    </a:cubicBezTo>
                    <a:cubicBezTo>
                      <a:pt x="40" y="61"/>
                      <a:pt x="40" y="60"/>
                      <a:pt x="40" y="60"/>
                    </a:cubicBezTo>
                    <a:cubicBezTo>
                      <a:pt x="39" y="60"/>
                      <a:pt x="40" y="61"/>
                      <a:pt x="40" y="61"/>
                    </a:cubicBezTo>
                    <a:cubicBezTo>
                      <a:pt x="40" y="61"/>
                      <a:pt x="40" y="61"/>
                      <a:pt x="40" y="61"/>
                    </a:cubicBezTo>
                    <a:cubicBezTo>
                      <a:pt x="40" y="61"/>
                      <a:pt x="40" y="60"/>
                      <a:pt x="40" y="61"/>
                    </a:cubicBezTo>
                    <a:cubicBezTo>
                      <a:pt x="40" y="61"/>
                      <a:pt x="39" y="60"/>
                      <a:pt x="39" y="60"/>
                    </a:cubicBezTo>
                    <a:cubicBezTo>
                      <a:pt x="39" y="60"/>
                      <a:pt x="39" y="60"/>
                      <a:pt x="38" y="61"/>
                    </a:cubicBezTo>
                    <a:cubicBezTo>
                      <a:pt x="38" y="61"/>
                      <a:pt x="39" y="61"/>
                      <a:pt x="39" y="61"/>
                    </a:cubicBezTo>
                    <a:cubicBezTo>
                      <a:pt x="39" y="61"/>
                      <a:pt x="39" y="61"/>
                      <a:pt x="39" y="61"/>
                    </a:cubicBezTo>
                    <a:cubicBezTo>
                      <a:pt x="39" y="61"/>
                      <a:pt x="39" y="61"/>
                      <a:pt x="39" y="62"/>
                    </a:cubicBezTo>
                    <a:cubicBezTo>
                      <a:pt x="39" y="62"/>
                      <a:pt x="39" y="61"/>
                      <a:pt x="39" y="61"/>
                    </a:cubicBezTo>
                    <a:cubicBezTo>
                      <a:pt x="39" y="61"/>
                      <a:pt x="39" y="62"/>
                      <a:pt x="39" y="62"/>
                    </a:cubicBezTo>
                    <a:cubicBezTo>
                      <a:pt x="39" y="62"/>
                      <a:pt x="38" y="62"/>
                      <a:pt x="38" y="62"/>
                    </a:cubicBezTo>
                    <a:cubicBezTo>
                      <a:pt x="38" y="61"/>
                      <a:pt x="38" y="61"/>
                      <a:pt x="38" y="61"/>
                    </a:cubicBezTo>
                    <a:cubicBezTo>
                      <a:pt x="37" y="61"/>
                      <a:pt x="37" y="61"/>
                      <a:pt x="37" y="61"/>
                    </a:cubicBezTo>
                    <a:cubicBezTo>
                      <a:pt x="37" y="61"/>
                      <a:pt x="37" y="61"/>
                      <a:pt x="37" y="61"/>
                    </a:cubicBezTo>
                    <a:cubicBezTo>
                      <a:pt x="37" y="61"/>
                      <a:pt x="37" y="61"/>
                      <a:pt x="37" y="62"/>
                    </a:cubicBezTo>
                    <a:cubicBezTo>
                      <a:pt x="37" y="62"/>
                      <a:pt x="37" y="62"/>
                      <a:pt x="37" y="62"/>
                    </a:cubicBezTo>
                    <a:cubicBezTo>
                      <a:pt x="36" y="62"/>
                      <a:pt x="36" y="62"/>
                      <a:pt x="36" y="62"/>
                    </a:cubicBezTo>
                    <a:cubicBezTo>
                      <a:pt x="36" y="63"/>
                      <a:pt x="36" y="63"/>
                      <a:pt x="36" y="63"/>
                    </a:cubicBezTo>
                    <a:cubicBezTo>
                      <a:pt x="37" y="63"/>
                      <a:pt x="37" y="63"/>
                      <a:pt x="37" y="63"/>
                    </a:cubicBezTo>
                    <a:cubicBezTo>
                      <a:pt x="37" y="64"/>
                      <a:pt x="37" y="64"/>
                      <a:pt x="37" y="64"/>
                    </a:cubicBezTo>
                    <a:cubicBezTo>
                      <a:pt x="37" y="64"/>
                      <a:pt x="37" y="64"/>
                      <a:pt x="38" y="64"/>
                    </a:cubicBezTo>
                    <a:cubicBezTo>
                      <a:pt x="37" y="64"/>
                      <a:pt x="38" y="64"/>
                      <a:pt x="38" y="64"/>
                    </a:cubicBezTo>
                    <a:cubicBezTo>
                      <a:pt x="38" y="64"/>
                      <a:pt x="38" y="64"/>
                      <a:pt x="38" y="64"/>
                    </a:cubicBezTo>
                    <a:cubicBezTo>
                      <a:pt x="38" y="63"/>
                      <a:pt x="37" y="63"/>
                      <a:pt x="37" y="63"/>
                    </a:cubicBezTo>
                    <a:cubicBezTo>
                      <a:pt x="37" y="63"/>
                      <a:pt x="37" y="63"/>
                      <a:pt x="38" y="63"/>
                    </a:cubicBezTo>
                    <a:cubicBezTo>
                      <a:pt x="38" y="63"/>
                      <a:pt x="38" y="63"/>
                      <a:pt x="38" y="63"/>
                    </a:cubicBezTo>
                    <a:cubicBezTo>
                      <a:pt x="38" y="63"/>
                      <a:pt x="38" y="64"/>
                      <a:pt x="38" y="64"/>
                    </a:cubicBezTo>
                    <a:cubicBezTo>
                      <a:pt x="38" y="64"/>
                      <a:pt x="39" y="63"/>
                      <a:pt x="39" y="63"/>
                    </a:cubicBezTo>
                    <a:cubicBezTo>
                      <a:pt x="39" y="64"/>
                      <a:pt x="38" y="64"/>
                      <a:pt x="38" y="65"/>
                    </a:cubicBezTo>
                    <a:cubicBezTo>
                      <a:pt x="38" y="65"/>
                      <a:pt x="38" y="65"/>
                      <a:pt x="38" y="65"/>
                    </a:cubicBezTo>
                    <a:cubicBezTo>
                      <a:pt x="39" y="65"/>
                      <a:pt x="39" y="64"/>
                      <a:pt x="39" y="64"/>
                    </a:cubicBezTo>
                    <a:cubicBezTo>
                      <a:pt x="39" y="64"/>
                      <a:pt x="39" y="64"/>
                      <a:pt x="39" y="64"/>
                    </a:cubicBezTo>
                    <a:cubicBezTo>
                      <a:pt x="40" y="64"/>
                      <a:pt x="39" y="64"/>
                      <a:pt x="39" y="63"/>
                    </a:cubicBezTo>
                    <a:cubicBezTo>
                      <a:pt x="39" y="63"/>
                      <a:pt x="39" y="63"/>
                      <a:pt x="39" y="63"/>
                    </a:cubicBezTo>
                    <a:cubicBezTo>
                      <a:pt x="40" y="63"/>
                      <a:pt x="39" y="63"/>
                      <a:pt x="40" y="63"/>
                    </a:cubicBezTo>
                    <a:cubicBezTo>
                      <a:pt x="40" y="63"/>
                      <a:pt x="40" y="63"/>
                      <a:pt x="40" y="63"/>
                    </a:cubicBezTo>
                    <a:cubicBezTo>
                      <a:pt x="41" y="63"/>
                      <a:pt x="41" y="63"/>
                      <a:pt x="41" y="63"/>
                    </a:cubicBezTo>
                    <a:cubicBezTo>
                      <a:pt x="41" y="62"/>
                      <a:pt x="41" y="63"/>
                      <a:pt x="41" y="62"/>
                    </a:cubicBezTo>
                    <a:cubicBezTo>
                      <a:pt x="41" y="62"/>
                      <a:pt x="41" y="62"/>
                      <a:pt x="41" y="62"/>
                    </a:cubicBezTo>
                    <a:cubicBezTo>
                      <a:pt x="41" y="62"/>
                      <a:pt x="41" y="62"/>
                      <a:pt x="41" y="62"/>
                    </a:cubicBezTo>
                    <a:cubicBezTo>
                      <a:pt x="41" y="62"/>
                      <a:pt x="42" y="63"/>
                      <a:pt x="42" y="62"/>
                    </a:cubicBezTo>
                    <a:cubicBezTo>
                      <a:pt x="42" y="62"/>
                      <a:pt x="41" y="62"/>
                      <a:pt x="41" y="62"/>
                    </a:cubicBezTo>
                    <a:cubicBezTo>
                      <a:pt x="42" y="62"/>
                      <a:pt x="42" y="62"/>
                      <a:pt x="43" y="62"/>
                    </a:cubicBezTo>
                    <a:cubicBezTo>
                      <a:pt x="43" y="62"/>
                      <a:pt x="43" y="61"/>
                      <a:pt x="43" y="61"/>
                    </a:cubicBezTo>
                    <a:cubicBezTo>
                      <a:pt x="43" y="61"/>
                      <a:pt x="43" y="61"/>
                      <a:pt x="43" y="61"/>
                    </a:cubicBezTo>
                    <a:close/>
                    <a:moveTo>
                      <a:pt x="23" y="71"/>
                    </a:moveTo>
                    <a:cubicBezTo>
                      <a:pt x="23" y="71"/>
                      <a:pt x="23" y="71"/>
                      <a:pt x="23" y="71"/>
                    </a:cubicBezTo>
                    <a:cubicBezTo>
                      <a:pt x="23" y="71"/>
                      <a:pt x="23" y="71"/>
                      <a:pt x="23" y="71"/>
                    </a:cubicBezTo>
                    <a:cubicBezTo>
                      <a:pt x="23" y="71"/>
                      <a:pt x="23" y="71"/>
                      <a:pt x="23" y="70"/>
                    </a:cubicBezTo>
                    <a:cubicBezTo>
                      <a:pt x="23" y="71"/>
                      <a:pt x="23" y="71"/>
                      <a:pt x="23" y="71"/>
                    </a:cubicBezTo>
                    <a:close/>
                    <a:moveTo>
                      <a:pt x="40" y="63"/>
                    </a:moveTo>
                    <a:cubicBezTo>
                      <a:pt x="40" y="63"/>
                      <a:pt x="40" y="63"/>
                      <a:pt x="40" y="63"/>
                    </a:cubicBezTo>
                    <a:cubicBezTo>
                      <a:pt x="40" y="63"/>
                      <a:pt x="40" y="63"/>
                      <a:pt x="40" y="63"/>
                    </a:cubicBezTo>
                    <a:cubicBezTo>
                      <a:pt x="40" y="63"/>
                      <a:pt x="41" y="63"/>
                      <a:pt x="41" y="63"/>
                    </a:cubicBezTo>
                    <a:cubicBezTo>
                      <a:pt x="41" y="63"/>
                      <a:pt x="41" y="63"/>
                      <a:pt x="40" y="63"/>
                    </a:cubicBezTo>
                    <a:close/>
                    <a:moveTo>
                      <a:pt x="57" y="50"/>
                    </a:moveTo>
                    <a:cubicBezTo>
                      <a:pt x="57" y="50"/>
                      <a:pt x="57" y="51"/>
                      <a:pt x="56" y="51"/>
                    </a:cubicBezTo>
                    <a:cubicBezTo>
                      <a:pt x="56" y="51"/>
                      <a:pt x="56" y="51"/>
                      <a:pt x="56" y="52"/>
                    </a:cubicBezTo>
                    <a:cubicBezTo>
                      <a:pt x="56" y="52"/>
                      <a:pt x="55" y="52"/>
                      <a:pt x="55" y="52"/>
                    </a:cubicBezTo>
                    <a:cubicBezTo>
                      <a:pt x="55" y="52"/>
                      <a:pt x="56" y="52"/>
                      <a:pt x="56" y="52"/>
                    </a:cubicBezTo>
                    <a:cubicBezTo>
                      <a:pt x="57" y="51"/>
                      <a:pt x="57" y="51"/>
                      <a:pt x="57" y="51"/>
                    </a:cubicBezTo>
                    <a:cubicBezTo>
                      <a:pt x="57" y="51"/>
                      <a:pt x="58" y="51"/>
                      <a:pt x="58" y="51"/>
                    </a:cubicBezTo>
                    <a:cubicBezTo>
                      <a:pt x="58" y="50"/>
                      <a:pt x="57" y="50"/>
                      <a:pt x="57" y="50"/>
                    </a:cubicBezTo>
                    <a:close/>
                    <a:moveTo>
                      <a:pt x="43" y="59"/>
                    </a:moveTo>
                    <a:cubicBezTo>
                      <a:pt x="43" y="58"/>
                      <a:pt x="44" y="58"/>
                      <a:pt x="43" y="58"/>
                    </a:cubicBezTo>
                    <a:cubicBezTo>
                      <a:pt x="43" y="58"/>
                      <a:pt x="43" y="59"/>
                      <a:pt x="43" y="58"/>
                    </a:cubicBezTo>
                    <a:cubicBezTo>
                      <a:pt x="43" y="58"/>
                      <a:pt x="43" y="58"/>
                      <a:pt x="43" y="58"/>
                    </a:cubicBezTo>
                    <a:cubicBezTo>
                      <a:pt x="43" y="58"/>
                      <a:pt x="42" y="58"/>
                      <a:pt x="42" y="58"/>
                    </a:cubicBezTo>
                    <a:cubicBezTo>
                      <a:pt x="42" y="58"/>
                      <a:pt x="42" y="58"/>
                      <a:pt x="41" y="58"/>
                    </a:cubicBezTo>
                    <a:cubicBezTo>
                      <a:pt x="41" y="58"/>
                      <a:pt x="42" y="58"/>
                      <a:pt x="42" y="58"/>
                    </a:cubicBezTo>
                    <a:cubicBezTo>
                      <a:pt x="42" y="58"/>
                      <a:pt x="42" y="59"/>
                      <a:pt x="42" y="59"/>
                    </a:cubicBezTo>
                    <a:cubicBezTo>
                      <a:pt x="42" y="59"/>
                      <a:pt x="41" y="59"/>
                      <a:pt x="41" y="59"/>
                    </a:cubicBezTo>
                    <a:cubicBezTo>
                      <a:pt x="40" y="59"/>
                      <a:pt x="41" y="59"/>
                      <a:pt x="41" y="59"/>
                    </a:cubicBezTo>
                    <a:cubicBezTo>
                      <a:pt x="41" y="59"/>
                      <a:pt x="40" y="59"/>
                      <a:pt x="41" y="59"/>
                    </a:cubicBezTo>
                    <a:cubicBezTo>
                      <a:pt x="41" y="59"/>
                      <a:pt x="41" y="59"/>
                      <a:pt x="41" y="59"/>
                    </a:cubicBezTo>
                    <a:cubicBezTo>
                      <a:pt x="41" y="59"/>
                      <a:pt x="41" y="59"/>
                      <a:pt x="41" y="59"/>
                    </a:cubicBezTo>
                    <a:cubicBezTo>
                      <a:pt x="41" y="60"/>
                      <a:pt x="41" y="60"/>
                      <a:pt x="41" y="60"/>
                    </a:cubicBezTo>
                    <a:cubicBezTo>
                      <a:pt x="42" y="59"/>
                      <a:pt x="42" y="59"/>
                      <a:pt x="42" y="59"/>
                    </a:cubicBezTo>
                    <a:cubicBezTo>
                      <a:pt x="42" y="59"/>
                      <a:pt x="43" y="59"/>
                      <a:pt x="43" y="59"/>
                    </a:cubicBezTo>
                    <a:cubicBezTo>
                      <a:pt x="43" y="59"/>
                      <a:pt x="43" y="59"/>
                      <a:pt x="43" y="59"/>
                    </a:cubicBezTo>
                    <a:cubicBezTo>
                      <a:pt x="43" y="59"/>
                      <a:pt x="44" y="59"/>
                      <a:pt x="44" y="59"/>
                    </a:cubicBezTo>
                    <a:cubicBezTo>
                      <a:pt x="44" y="58"/>
                      <a:pt x="44" y="59"/>
                      <a:pt x="43" y="59"/>
                    </a:cubicBezTo>
                    <a:close/>
                    <a:moveTo>
                      <a:pt x="40" y="60"/>
                    </a:moveTo>
                    <a:cubicBezTo>
                      <a:pt x="40" y="60"/>
                      <a:pt x="40" y="60"/>
                      <a:pt x="40" y="60"/>
                    </a:cubicBezTo>
                    <a:cubicBezTo>
                      <a:pt x="40" y="60"/>
                      <a:pt x="40" y="60"/>
                      <a:pt x="40" y="60"/>
                    </a:cubicBezTo>
                    <a:close/>
                    <a:moveTo>
                      <a:pt x="8" y="75"/>
                    </a:moveTo>
                    <a:cubicBezTo>
                      <a:pt x="8" y="75"/>
                      <a:pt x="8" y="75"/>
                      <a:pt x="8" y="75"/>
                    </a:cubicBezTo>
                    <a:cubicBezTo>
                      <a:pt x="8" y="75"/>
                      <a:pt x="8" y="75"/>
                      <a:pt x="8" y="75"/>
                    </a:cubicBezTo>
                    <a:close/>
                    <a:moveTo>
                      <a:pt x="20" y="70"/>
                    </a:moveTo>
                    <a:cubicBezTo>
                      <a:pt x="19" y="70"/>
                      <a:pt x="20" y="71"/>
                      <a:pt x="20" y="71"/>
                    </a:cubicBezTo>
                    <a:cubicBezTo>
                      <a:pt x="20" y="71"/>
                      <a:pt x="20" y="71"/>
                      <a:pt x="20" y="71"/>
                    </a:cubicBezTo>
                    <a:cubicBezTo>
                      <a:pt x="20" y="71"/>
                      <a:pt x="21" y="71"/>
                      <a:pt x="21" y="71"/>
                    </a:cubicBezTo>
                    <a:cubicBezTo>
                      <a:pt x="20" y="70"/>
                      <a:pt x="20" y="70"/>
                      <a:pt x="20" y="70"/>
                    </a:cubicBezTo>
                    <a:close/>
                    <a:moveTo>
                      <a:pt x="5" y="52"/>
                    </a:moveTo>
                    <a:cubicBezTo>
                      <a:pt x="5" y="52"/>
                      <a:pt x="5" y="52"/>
                      <a:pt x="5" y="52"/>
                    </a:cubicBezTo>
                    <a:cubicBezTo>
                      <a:pt x="6" y="52"/>
                      <a:pt x="6" y="52"/>
                      <a:pt x="6" y="52"/>
                    </a:cubicBezTo>
                    <a:cubicBezTo>
                      <a:pt x="6" y="52"/>
                      <a:pt x="6" y="52"/>
                      <a:pt x="6" y="52"/>
                    </a:cubicBezTo>
                    <a:cubicBezTo>
                      <a:pt x="6" y="52"/>
                      <a:pt x="6" y="52"/>
                      <a:pt x="6" y="52"/>
                    </a:cubicBezTo>
                    <a:cubicBezTo>
                      <a:pt x="6" y="52"/>
                      <a:pt x="7" y="52"/>
                      <a:pt x="7" y="52"/>
                    </a:cubicBezTo>
                    <a:cubicBezTo>
                      <a:pt x="7" y="52"/>
                      <a:pt x="6" y="51"/>
                      <a:pt x="6" y="51"/>
                    </a:cubicBezTo>
                    <a:cubicBezTo>
                      <a:pt x="6" y="51"/>
                      <a:pt x="6" y="51"/>
                      <a:pt x="6" y="51"/>
                    </a:cubicBezTo>
                    <a:cubicBezTo>
                      <a:pt x="6" y="51"/>
                      <a:pt x="6" y="51"/>
                      <a:pt x="6" y="51"/>
                    </a:cubicBezTo>
                    <a:cubicBezTo>
                      <a:pt x="6" y="51"/>
                      <a:pt x="6" y="51"/>
                      <a:pt x="6" y="51"/>
                    </a:cubicBezTo>
                    <a:cubicBezTo>
                      <a:pt x="6" y="50"/>
                      <a:pt x="6" y="50"/>
                      <a:pt x="6" y="50"/>
                    </a:cubicBezTo>
                    <a:cubicBezTo>
                      <a:pt x="6" y="50"/>
                      <a:pt x="5" y="50"/>
                      <a:pt x="5" y="50"/>
                    </a:cubicBezTo>
                    <a:cubicBezTo>
                      <a:pt x="5" y="50"/>
                      <a:pt x="5" y="50"/>
                      <a:pt x="5" y="50"/>
                    </a:cubicBezTo>
                    <a:cubicBezTo>
                      <a:pt x="5" y="50"/>
                      <a:pt x="5" y="50"/>
                      <a:pt x="4" y="50"/>
                    </a:cubicBezTo>
                    <a:cubicBezTo>
                      <a:pt x="4" y="50"/>
                      <a:pt x="4" y="50"/>
                      <a:pt x="4" y="50"/>
                    </a:cubicBezTo>
                    <a:cubicBezTo>
                      <a:pt x="4" y="50"/>
                      <a:pt x="4" y="50"/>
                      <a:pt x="3" y="50"/>
                    </a:cubicBezTo>
                    <a:cubicBezTo>
                      <a:pt x="3" y="51"/>
                      <a:pt x="3" y="51"/>
                      <a:pt x="3" y="51"/>
                    </a:cubicBezTo>
                    <a:cubicBezTo>
                      <a:pt x="3" y="51"/>
                      <a:pt x="2" y="51"/>
                      <a:pt x="2" y="51"/>
                    </a:cubicBezTo>
                    <a:cubicBezTo>
                      <a:pt x="2" y="51"/>
                      <a:pt x="2" y="51"/>
                      <a:pt x="2" y="51"/>
                    </a:cubicBezTo>
                    <a:cubicBezTo>
                      <a:pt x="3" y="51"/>
                      <a:pt x="4" y="52"/>
                      <a:pt x="5" y="53"/>
                    </a:cubicBezTo>
                    <a:cubicBezTo>
                      <a:pt x="5" y="52"/>
                      <a:pt x="5" y="52"/>
                      <a:pt x="5" y="52"/>
                    </a:cubicBezTo>
                    <a:close/>
                    <a:moveTo>
                      <a:pt x="0" y="27"/>
                    </a:moveTo>
                    <a:cubicBezTo>
                      <a:pt x="0" y="27"/>
                      <a:pt x="0" y="27"/>
                      <a:pt x="0" y="27"/>
                    </a:cubicBezTo>
                    <a:cubicBezTo>
                      <a:pt x="0" y="27"/>
                      <a:pt x="0" y="27"/>
                      <a:pt x="0" y="27"/>
                    </a:cubicBezTo>
                    <a:cubicBezTo>
                      <a:pt x="0" y="27"/>
                      <a:pt x="0" y="27"/>
                      <a:pt x="0" y="27"/>
                    </a:cubicBezTo>
                    <a:close/>
                    <a:moveTo>
                      <a:pt x="79" y="9"/>
                    </a:moveTo>
                    <a:cubicBezTo>
                      <a:pt x="79" y="9"/>
                      <a:pt x="79" y="9"/>
                      <a:pt x="79" y="9"/>
                    </a:cubicBezTo>
                    <a:cubicBezTo>
                      <a:pt x="79" y="9"/>
                      <a:pt x="79" y="9"/>
                      <a:pt x="79" y="9"/>
                    </a:cubicBezTo>
                    <a:cubicBezTo>
                      <a:pt x="79" y="9"/>
                      <a:pt x="79" y="9"/>
                      <a:pt x="79" y="9"/>
                    </a:cubicBezTo>
                    <a:cubicBezTo>
                      <a:pt x="79" y="9"/>
                      <a:pt x="79" y="9"/>
                      <a:pt x="79" y="9"/>
                    </a:cubicBezTo>
                    <a:cubicBezTo>
                      <a:pt x="79" y="9"/>
                      <a:pt x="80" y="9"/>
                      <a:pt x="80" y="9"/>
                    </a:cubicBezTo>
                    <a:cubicBezTo>
                      <a:pt x="79" y="9"/>
                      <a:pt x="79" y="9"/>
                      <a:pt x="78" y="9"/>
                    </a:cubicBezTo>
                    <a:cubicBezTo>
                      <a:pt x="78" y="9"/>
                      <a:pt x="78" y="9"/>
                      <a:pt x="78" y="9"/>
                    </a:cubicBezTo>
                    <a:cubicBezTo>
                      <a:pt x="79" y="9"/>
                      <a:pt x="79" y="9"/>
                      <a:pt x="79" y="9"/>
                    </a:cubicBezTo>
                    <a:close/>
                    <a:moveTo>
                      <a:pt x="104" y="68"/>
                    </a:moveTo>
                    <a:cubicBezTo>
                      <a:pt x="104" y="68"/>
                      <a:pt x="104" y="68"/>
                      <a:pt x="104" y="68"/>
                    </a:cubicBezTo>
                    <a:cubicBezTo>
                      <a:pt x="104" y="68"/>
                      <a:pt x="104" y="68"/>
                      <a:pt x="104" y="68"/>
                    </a:cubicBezTo>
                    <a:cubicBezTo>
                      <a:pt x="104" y="67"/>
                      <a:pt x="104" y="67"/>
                      <a:pt x="104" y="67"/>
                    </a:cubicBezTo>
                    <a:cubicBezTo>
                      <a:pt x="104" y="67"/>
                      <a:pt x="104" y="67"/>
                      <a:pt x="104" y="67"/>
                    </a:cubicBezTo>
                    <a:cubicBezTo>
                      <a:pt x="104" y="67"/>
                      <a:pt x="104" y="67"/>
                      <a:pt x="104" y="67"/>
                    </a:cubicBezTo>
                    <a:cubicBezTo>
                      <a:pt x="104" y="68"/>
                      <a:pt x="104" y="68"/>
                      <a:pt x="104" y="68"/>
                    </a:cubicBezTo>
                    <a:close/>
                    <a:moveTo>
                      <a:pt x="6" y="75"/>
                    </a:moveTo>
                    <a:cubicBezTo>
                      <a:pt x="6" y="75"/>
                      <a:pt x="6" y="74"/>
                      <a:pt x="6" y="74"/>
                    </a:cubicBezTo>
                    <a:cubicBezTo>
                      <a:pt x="6" y="74"/>
                      <a:pt x="5" y="74"/>
                      <a:pt x="5" y="74"/>
                    </a:cubicBezTo>
                    <a:cubicBezTo>
                      <a:pt x="5" y="75"/>
                      <a:pt x="5" y="75"/>
                      <a:pt x="6" y="75"/>
                    </a:cubicBezTo>
                    <a:cubicBezTo>
                      <a:pt x="6" y="75"/>
                      <a:pt x="6" y="75"/>
                      <a:pt x="6" y="75"/>
                    </a:cubicBezTo>
                    <a:cubicBezTo>
                      <a:pt x="6" y="75"/>
                      <a:pt x="6" y="75"/>
                      <a:pt x="6" y="75"/>
                    </a:cubicBezTo>
                    <a:close/>
                    <a:moveTo>
                      <a:pt x="4" y="75"/>
                    </a:moveTo>
                    <a:cubicBezTo>
                      <a:pt x="4" y="75"/>
                      <a:pt x="4" y="75"/>
                      <a:pt x="4" y="76"/>
                    </a:cubicBezTo>
                    <a:cubicBezTo>
                      <a:pt x="4" y="75"/>
                      <a:pt x="4" y="75"/>
                      <a:pt x="4" y="75"/>
                    </a:cubicBezTo>
                    <a:cubicBezTo>
                      <a:pt x="3" y="75"/>
                      <a:pt x="3" y="75"/>
                      <a:pt x="3" y="75"/>
                    </a:cubicBezTo>
                    <a:cubicBezTo>
                      <a:pt x="3" y="75"/>
                      <a:pt x="3" y="75"/>
                      <a:pt x="3" y="76"/>
                    </a:cubicBezTo>
                    <a:cubicBezTo>
                      <a:pt x="3" y="76"/>
                      <a:pt x="3" y="76"/>
                      <a:pt x="3" y="76"/>
                    </a:cubicBezTo>
                    <a:cubicBezTo>
                      <a:pt x="3" y="76"/>
                      <a:pt x="3" y="76"/>
                      <a:pt x="4" y="76"/>
                    </a:cubicBezTo>
                    <a:cubicBezTo>
                      <a:pt x="3" y="76"/>
                      <a:pt x="3" y="76"/>
                      <a:pt x="3" y="77"/>
                    </a:cubicBezTo>
                    <a:cubicBezTo>
                      <a:pt x="3" y="77"/>
                      <a:pt x="3" y="77"/>
                      <a:pt x="3" y="77"/>
                    </a:cubicBezTo>
                    <a:cubicBezTo>
                      <a:pt x="2" y="77"/>
                      <a:pt x="1" y="77"/>
                      <a:pt x="0" y="78"/>
                    </a:cubicBezTo>
                    <a:cubicBezTo>
                      <a:pt x="1" y="78"/>
                      <a:pt x="1" y="78"/>
                      <a:pt x="1" y="78"/>
                    </a:cubicBezTo>
                    <a:cubicBezTo>
                      <a:pt x="1" y="78"/>
                      <a:pt x="1" y="78"/>
                      <a:pt x="1" y="78"/>
                    </a:cubicBezTo>
                    <a:cubicBezTo>
                      <a:pt x="1" y="78"/>
                      <a:pt x="1" y="78"/>
                      <a:pt x="2" y="78"/>
                    </a:cubicBezTo>
                    <a:cubicBezTo>
                      <a:pt x="2" y="78"/>
                      <a:pt x="2" y="78"/>
                      <a:pt x="2" y="78"/>
                    </a:cubicBezTo>
                    <a:cubicBezTo>
                      <a:pt x="2" y="77"/>
                      <a:pt x="3" y="77"/>
                      <a:pt x="3" y="77"/>
                    </a:cubicBezTo>
                    <a:cubicBezTo>
                      <a:pt x="3" y="77"/>
                      <a:pt x="3" y="77"/>
                      <a:pt x="3" y="77"/>
                    </a:cubicBezTo>
                    <a:cubicBezTo>
                      <a:pt x="3" y="77"/>
                      <a:pt x="3" y="77"/>
                      <a:pt x="3" y="77"/>
                    </a:cubicBezTo>
                    <a:cubicBezTo>
                      <a:pt x="3" y="77"/>
                      <a:pt x="3" y="77"/>
                      <a:pt x="3" y="77"/>
                    </a:cubicBezTo>
                    <a:cubicBezTo>
                      <a:pt x="3" y="77"/>
                      <a:pt x="3" y="77"/>
                      <a:pt x="3" y="77"/>
                    </a:cubicBezTo>
                    <a:cubicBezTo>
                      <a:pt x="4" y="77"/>
                      <a:pt x="4" y="77"/>
                      <a:pt x="4" y="77"/>
                    </a:cubicBezTo>
                    <a:cubicBezTo>
                      <a:pt x="4" y="77"/>
                      <a:pt x="4" y="77"/>
                      <a:pt x="4" y="77"/>
                    </a:cubicBezTo>
                    <a:cubicBezTo>
                      <a:pt x="4" y="77"/>
                      <a:pt x="4" y="77"/>
                      <a:pt x="4" y="77"/>
                    </a:cubicBezTo>
                    <a:cubicBezTo>
                      <a:pt x="4" y="76"/>
                      <a:pt x="4" y="76"/>
                      <a:pt x="4" y="76"/>
                    </a:cubicBezTo>
                    <a:cubicBezTo>
                      <a:pt x="5" y="76"/>
                      <a:pt x="5" y="76"/>
                      <a:pt x="5" y="76"/>
                    </a:cubicBezTo>
                    <a:cubicBezTo>
                      <a:pt x="5" y="76"/>
                      <a:pt x="4" y="76"/>
                      <a:pt x="4" y="76"/>
                    </a:cubicBezTo>
                    <a:cubicBezTo>
                      <a:pt x="4" y="76"/>
                      <a:pt x="4" y="76"/>
                      <a:pt x="4" y="76"/>
                    </a:cubicBezTo>
                    <a:cubicBezTo>
                      <a:pt x="4" y="76"/>
                      <a:pt x="4" y="76"/>
                      <a:pt x="4" y="76"/>
                    </a:cubicBezTo>
                    <a:cubicBezTo>
                      <a:pt x="4" y="76"/>
                      <a:pt x="4" y="76"/>
                      <a:pt x="5" y="76"/>
                    </a:cubicBezTo>
                    <a:cubicBezTo>
                      <a:pt x="5" y="76"/>
                      <a:pt x="5" y="76"/>
                      <a:pt x="5" y="76"/>
                    </a:cubicBezTo>
                    <a:cubicBezTo>
                      <a:pt x="5" y="75"/>
                      <a:pt x="5" y="75"/>
                      <a:pt x="4" y="75"/>
                    </a:cubicBezTo>
                    <a:close/>
                    <a:moveTo>
                      <a:pt x="15" y="74"/>
                    </a:moveTo>
                    <a:cubicBezTo>
                      <a:pt x="15" y="74"/>
                      <a:pt x="15" y="73"/>
                      <a:pt x="14" y="73"/>
                    </a:cubicBezTo>
                    <a:cubicBezTo>
                      <a:pt x="14" y="74"/>
                      <a:pt x="15" y="74"/>
                      <a:pt x="15" y="74"/>
                    </a:cubicBezTo>
                    <a:close/>
                    <a:moveTo>
                      <a:pt x="15" y="72"/>
                    </a:moveTo>
                    <a:cubicBezTo>
                      <a:pt x="15" y="72"/>
                      <a:pt x="16" y="72"/>
                      <a:pt x="16" y="72"/>
                    </a:cubicBezTo>
                    <a:cubicBezTo>
                      <a:pt x="16" y="71"/>
                      <a:pt x="15" y="72"/>
                      <a:pt x="15" y="72"/>
                    </a:cubicBezTo>
                    <a:close/>
                    <a:moveTo>
                      <a:pt x="7" y="74"/>
                    </a:moveTo>
                    <a:cubicBezTo>
                      <a:pt x="6" y="74"/>
                      <a:pt x="6" y="74"/>
                      <a:pt x="7" y="75"/>
                    </a:cubicBezTo>
                    <a:cubicBezTo>
                      <a:pt x="7" y="75"/>
                      <a:pt x="7" y="74"/>
                      <a:pt x="7" y="74"/>
                    </a:cubicBezTo>
                    <a:cubicBezTo>
                      <a:pt x="7" y="74"/>
                      <a:pt x="7" y="74"/>
                      <a:pt x="7" y="74"/>
                    </a:cubicBezTo>
                    <a:close/>
                    <a:moveTo>
                      <a:pt x="7" y="75"/>
                    </a:moveTo>
                    <a:cubicBezTo>
                      <a:pt x="7" y="75"/>
                      <a:pt x="7" y="75"/>
                      <a:pt x="7" y="75"/>
                    </a:cubicBezTo>
                    <a:cubicBezTo>
                      <a:pt x="7" y="75"/>
                      <a:pt x="7" y="75"/>
                      <a:pt x="7" y="75"/>
                    </a:cubicBezTo>
                    <a:close/>
                    <a:moveTo>
                      <a:pt x="13" y="72"/>
                    </a:moveTo>
                    <a:cubicBezTo>
                      <a:pt x="13" y="72"/>
                      <a:pt x="13" y="72"/>
                      <a:pt x="13" y="72"/>
                    </a:cubicBezTo>
                    <a:cubicBezTo>
                      <a:pt x="12" y="72"/>
                      <a:pt x="12" y="71"/>
                      <a:pt x="12" y="71"/>
                    </a:cubicBezTo>
                    <a:cubicBezTo>
                      <a:pt x="12" y="71"/>
                      <a:pt x="11" y="71"/>
                      <a:pt x="11" y="71"/>
                    </a:cubicBezTo>
                    <a:cubicBezTo>
                      <a:pt x="10" y="72"/>
                      <a:pt x="10" y="71"/>
                      <a:pt x="9" y="72"/>
                    </a:cubicBezTo>
                    <a:cubicBezTo>
                      <a:pt x="9" y="72"/>
                      <a:pt x="9" y="73"/>
                      <a:pt x="8" y="73"/>
                    </a:cubicBezTo>
                    <a:cubicBezTo>
                      <a:pt x="9" y="74"/>
                      <a:pt x="9" y="74"/>
                      <a:pt x="9" y="74"/>
                    </a:cubicBezTo>
                    <a:cubicBezTo>
                      <a:pt x="10" y="74"/>
                      <a:pt x="10" y="74"/>
                      <a:pt x="10" y="73"/>
                    </a:cubicBezTo>
                    <a:cubicBezTo>
                      <a:pt x="10" y="73"/>
                      <a:pt x="10" y="73"/>
                      <a:pt x="10" y="73"/>
                    </a:cubicBezTo>
                    <a:cubicBezTo>
                      <a:pt x="10" y="73"/>
                      <a:pt x="11" y="73"/>
                      <a:pt x="11" y="73"/>
                    </a:cubicBezTo>
                    <a:cubicBezTo>
                      <a:pt x="11" y="73"/>
                      <a:pt x="11" y="73"/>
                      <a:pt x="12" y="73"/>
                    </a:cubicBezTo>
                    <a:cubicBezTo>
                      <a:pt x="12" y="73"/>
                      <a:pt x="12" y="73"/>
                      <a:pt x="13" y="73"/>
                    </a:cubicBezTo>
                    <a:cubicBezTo>
                      <a:pt x="13" y="72"/>
                      <a:pt x="13" y="73"/>
                      <a:pt x="14" y="73"/>
                    </a:cubicBezTo>
                    <a:cubicBezTo>
                      <a:pt x="13" y="73"/>
                      <a:pt x="13" y="72"/>
                      <a:pt x="13" y="72"/>
                    </a:cubicBezTo>
                    <a:close/>
                    <a:moveTo>
                      <a:pt x="97" y="66"/>
                    </a:moveTo>
                    <a:cubicBezTo>
                      <a:pt x="96" y="66"/>
                      <a:pt x="96" y="66"/>
                      <a:pt x="96" y="66"/>
                    </a:cubicBezTo>
                    <a:cubicBezTo>
                      <a:pt x="96" y="66"/>
                      <a:pt x="96" y="66"/>
                      <a:pt x="96" y="66"/>
                    </a:cubicBezTo>
                    <a:cubicBezTo>
                      <a:pt x="96" y="66"/>
                      <a:pt x="96" y="67"/>
                      <a:pt x="96" y="67"/>
                    </a:cubicBezTo>
                    <a:cubicBezTo>
                      <a:pt x="97" y="67"/>
                      <a:pt x="97" y="66"/>
                      <a:pt x="97" y="66"/>
                    </a:cubicBezTo>
                    <a:close/>
                    <a:moveTo>
                      <a:pt x="94" y="70"/>
                    </a:moveTo>
                    <a:cubicBezTo>
                      <a:pt x="95" y="71"/>
                      <a:pt x="95" y="71"/>
                      <a:pt x="95" y="71"/>
                    </a:cubicBezTo>
                    <a:cubicBezTo>
                      <a:pt x="95" y="71"/>
                      <a:pt x="95" y="70"/>
                      <a:pt x="95" y="70"/>
                    </a:cubicBezTo>
                    <a:cubicBezTo>
                      <a:pt x="95" y="70"/>
                      <a:pt x="94" y="70"/>
                      <a:pt x="94" y="70"/>
                    </a:cubicBezTo>
                    <a:close/>
                    <a:moveTo>
                      <a:pt x="95" y="67"/>
                    </a:moveTo>
                    <a:cubicBezTo>
                      <a:pt x="94" y="67"/>
                      <a:pt x="94" y="67"/>
                      <a:pt x="94" y="68"/>
                    </a:cubicBezTo>
                    <a:cubicBezTo>
                      <a:pt x="94" y="68"/>
                      <a:pt x="94" y="68"/>
                      <a:pt x="94" y="68"/>
                    </a:cubicBezTo>
                    <a:cubicBezTo>
                      <a:pt x="95" y="68"/>
                      <a:pt x="95" y="67"/>
                      <a:pt x="95" y="67"/>
                    </a:cubicBezTo>
                    <a:close/>
                    <a:moveTo>
                      <a:pt x="103" y="72"/>
                    </a:moveTo>
                    <a:cubicBezTo>
                      <a:pt x="103" y="72"/>
                      <a:pt x="103" y="72"/>
                      <a:pt x="103" y="72"/>
                    </a:cubicBezTo>
                    <a:cubicBezTo>
                      <a:pt x="103" y="72"/>
                      <a:pt x="103" y="72"/>
                      <a:pt x="103" y="72"/>
                    </a:cubicBezTo>
                    <a:cubicBezTo>
                      <a:pt x="103" y="72"/>
                      <a:pt x="103" y="72"/>
                      <a:pt x="103" y="72"/>
                    </a:cubicBezTo>
                    <a:cubicBezTo>
                      <a:pt x="103" y="72"/>
                      <a:pt x="103" y="72"/>
                      <a:pt x="103" y="72"/>
                    </a:cubicBezTo>
                    <a:cubicBezTo>
                      <a:pt x="103" y="72"/>
                      <a:pt x="103" y="72"/>
                      <a:pt x="103" y="72"/>
                    </a:cubicBezTo>
                    <a:cubicBezTo>
                      <a:pt x="103" y="72"/>
                      <a:pt x="103" y="72"/>
                      <a:pt x="103" y="72"/>
                    </a:cubicBezTo>
                    <a:cubicBezTo>
                      <a:pt x="103" y="72"/>
                      <a:pt x="103" y="72"/>
                      <a:pt x="103" y="72"/>
                    </a:cubicBezTo>
                    <a:cubicBezTo>
                      <a:pt x="103" y="72"/>
                      <a:pt x="103" y="72"/>
                      <a:pt x="103" y="72"/>
                    </a:cubicBezTo>
                    <a:cubicBezTo>
                      <a:pt x="103" y="72"/>
                      <a:pt x="103" y="72"/>
                      <a:pt x="103" y="72"/>
                    </a:cubicBezTo>
                    <a:cubicBezTo>
                      <a:pt x="103" y="72"/>
                      <a:pt x="103" y="72"/>
                      <a:pt x="103" y="72"/>
                    </a:cubicBezTo>
                    <a:close/>
                    <a:moveTo>
                      <a:pt x="94" y="65"/>
                    </a:moveTo>
                    <a:cubicBezTo>
                      <a:pt x="94" y="65"/>
                      <a:pt x="94" y="65"/>
                      <a:pt x="94" y="65"/>
                    </a:cubicBezTo>
                    <a:cubicBezTo>
                      <a:pt x="94" y="65"/>
                      <a:pt x="93" y="65"/>
                      <a:pt x="93" y="64"/>
                    </a:cubicBezTo>
                    <a:cubicBezTo>
                      <a:pt x="93" y="65"/>
                      <a:pt x="93" y="65"/>
                      <a:pt x="93" y="65"/>
                    </a:cubicBezTo>
                    <a:cubicBezTo>
                      <a:pt x="93" y="64"/>
                      <a:pt x="93" y="64"/>
                      <a:pt x="92" y="64"/>
                    </a:cubicBezTo>
                    <a:cubicBezTo>
                      <a:pt x="92" y="64"/>
                      <a:pt x="93" y="64"/>
                      <a:pt x="93" y="64"/>
                    </a:cubicBezTo>
                    <a:cubicBezTo>
                      <a:pt x="92" y="64"/>
                      <a:pt x="92" y="64"/>
                      <a:pt x="92" y="64"/>
                    </a:cubicBezTo>
                    <a:cubicBezTo>
                      <a:pt x="92" y="64"/>
                      <a:pt x="92" y="65"/>
                      <a:pt x="92" y="65"/>
                    </a:cubicBezTo>
                    <a:cubicBezTo>
                      <a:pt x="92" y="65"/>
                      <a:pt x="92" y="65"/>
                      <a:pt x="92" y="65"/>
                    </a:cubicBezTo>
                    <a:cubicBezTo>
                      <a:pt x="92" y="65"/>
                      <a:pt x="92" y="65"/>
                      <a:pt x="92" y="65"/>
                    </a:cubicBezTo>
                    <a:cubicBezTo>
                      <a:pt x="92" y="65"/>
                      <a:pt x="93" y="65"/>
                      <a:pt x="93" y="65"/>
                    </a:cubicBezTo>
                    <a:cubicBezTo>
                      <a:pt x="93" y="65"/>
                      <a:pt x="92" y="65"/>
                      <a:pt x="92" y="65"/>
                    </a:cubicBezTo>
                    <a:cubicBezTo>
                      <a:pt x="92" y="65"/>
                      <a:pt x="93" y="65"/>
                      <a:pt x="93" y="66"/>
                    </a:cubicBezTo>
                    <a:cubicBezTo>
                      <a:pt x="93" y="66"/>
                      <a:pt x="93" y="66"/>
                      <a:pt x="93" y="66"/>
                    </a:cubicBezTo>
                    <a:cubicBezTo>
                      <a:pt x="93" y="66"/>
                      <a:pt x="92" y="66"/>
                      <a:pt x="92" y="66"/>
                    </a:cubicBezTo>
                    <a:cubicBezTo>
                      <a:pt x="92" y="66"/>
                      <a:pt x="92" y="66"/>
                      <a:pt x="93" y="66"/>
                    </a:cubicBezTo>
                    <a:cubicBezTo>
                      <a:pt x="92" y="67"/>
                      <a:pt x="92" y="67"/>
                      <a:pt x="92" y="67"/>
                    </a:cubicBezTo>
                    <a:cubicBezTo>
                      <a:pt x="92" y="67"/>
                      <a:pt x="92" y="67"/>
                      <a:pt x="92" y="67"/>
                    </a:cubicBezTo>
                    <a:cubicBezTo>
                      <a:pt x="92" y="67"/>
                      <a:pt x="92" y="67"/>
                      <a:pt x="92" y="67"/>
                    </a:cubicBezTo>
                    <a:cubicBezTo>
                      <a:pt x="92" y="67"/>
                      <a:pt x="92" y="67"/>
                      <a:pt x="93" y="68"/>
                    </a:cubicBezTo>
                    <a:cubicBezTo>
                      <a:pt x="93" y="67"/>
                      <a:pt x="93" y="67"/>
                      <a:pt x="93" y="66"/>
                    </a:cubicBezTo>
                    <a:cubicBezTo>
                      <a:pt x="93" y="67"/>
                      <a:pt x="93" y="67"/>
                      <a:pt x="93" y="67"/>
                    </a:cubicBezTo>
                    <a:cubicBezTo>
                      <a:pt x="93" y="67"/>
                      <a:pt x="93" y="66"/>
                      <a:pt x="93" y="66"/>
                    </a:cubicBezTo>
                    <a:cubicBezTo>
                      <a:pt x="94" y="67"/>
                      <a:pt x="93" y="65"/>
                      <a:pt x="93" y="65"/>
                    </a:cubicBezTo>
                    <a:cubicBezTo>
                      <a:pt x="93" y="65"/>
                      <a:pt x="94" y="65"/>
                      <a:pt x="94" y="65"/>
                    </a:cubicBezTo>
                    <a:close/>
                    <a:moveTo>
                      <a:pt x="95" y="71"/>
                    </a:moveTo>
                    <a:cubicBezTo>
                      <a:pt x="95" y="71"/>
                      <a:pt x="95" y="72"/>
                      <a:pt x="96" y="72"/>
                    </a:cubicBezTo>
                    <a:cubicBezTo>
                      <a:pt x="96" y="72"/>
                      <a:pt x="95" y="72"/>
                      <a:pt x="95" y="72"/>
                    </a:cubicBezTo>
                    <a:cubicBezTo>
                      <a:pt x="96" y="72"/>
                      <a:pt x="96" y="72"/>
                      <a:pt x="96" y="72"/>
                    </a:cubicBezTo>
                    <a:cubicBezTo>
                      <a:pt x="96" y="72"/>
                      <a:pt x="96" y="72"/>
                      <a:pt x="96" y="72"/>
                    </a:cubicBezTo>
                    <a:cubicBezTo>
                      <a:pt x="96" y="73"/>
                      <a:pt x="96" y="73"/>
                      <a:pt x="97" y="73"/>
                    </a:cubicBezTo>
                    <a:cubicBezTo>
                      <a:pt x="96" y="72"/>
                      <a:pt x="96" y="71"/>
                      <a:pt x="95" y="70"/>
                    </a:cubicBezTo>
                    <a:cubicBezTo>
                      <a:pt x="95" y="71"/>
                      <a:pt x="95" y="71"/>
                      <a:pt x="95" y="71"/>
                    </a:cubicBezTo>
                    <a:close/>
                    <a:moveTo>
                      <a:pt x="96" y="65"/>
                    </a:moveTo>
                    <a:cubicBezTo>
                      <a:pt x="96" y="64"/>
                      <a:pt x="96" y="65"/>
                      <a:pt x="96" y="65"/>
                    </a:cubicBezTo>
                    <a:cubicBezTo>
                      <a:pt x="96" y="65"/>
                      <a:pt x="96" y="65"/>
                      <a:pt x="96" y="66"/>
                    </a:cubicBezTo>
                    <a:cubicBezTo>
                      <a:pt x="96" y="66"/>
                      <a:pt x="96" y="66"/>
                      <a:pt x="97" y="65"/>
                    </a:cubicBezTo>
                    <a:cubicBezTo>
                      <a:pt x="97" y="65"/>
                      <a:pt x="97" y="65"/>
                      <a:pt x="97" y="65"/>
                    </a:cubicBezTo>
                    <a:cubicBezTo>
                      <a:pt x="97" y="65"/>
                      <a:pt x="96" y="65"/>
                      <a:pt x="96" y="65"/>
                    </a:cubicBezTo>
                    <a:close/>
                    <a:moveTo>
                      <a:pt x="101" y="71"/>
                    </a:moveTo>
                    <a:cubicBezTo>
                      <a:pt x="100" y="71"/>
                      <a:pt x="100" y="71"/>
                      <a:pt x="100" y="72"/>
                    </a:cubicBezTo>
                    <a:cubicBezTo>
                      <a:pt x="100" y="72"/>
                      <a:pt x="100" y="72"/>
                      <a:pt x="101" y="71"/>
                    </a:cubicBezTo>
                    <a:close/>
                    <a:moveTo>
                      <a:pt x="101" y="68"/>
                    </a:moveTo>
                    <a:cubicBezTo>
                      <a:pt x="101" y="68"/>
                      <a:pt x="101" y="68"/>
                      <a:pt x="100" y="68"/>
                    </a:cubicBezTo>
                    <a:cubicBezTo>
                      <a:pt x="100" y="68"/>
                      <a:pt x="100" y="68"/>
                      <a:pt x="100" y="68"/>
                    </a:cubicBezTo>
                    <a:cubicBezTo>
                      <a:pt x="100" y="68"/>
                      <a:pt x="100" y="68"/>
                      <a:pt x="100" y="68"/>
                    </a:cubicBezTo>
                    <a:cubicBezTo>
                      <a:pt x="100" y="68"/>
                      <a:pt x="99" y="68"/>
                      <a:pt x="99" y="68"/>
                    </a:cubicBezTo>
                    <a:cubicBezTo>
                      <a:pt x="99" y="68"/>
                      <a:pt x="100" y="68"/>
                      <a:pt x="100" y="68"/>
                    </a:cubicBezTo>
                    <a:cubicBezTo>
                      <a:pt x="100" y="68"/>
                      <a:pt x="99" y="68"/>
                      <a:pt x="99" y="69"/>
                    </a:cubicBezTo>
                    <a:cubicBezTo>
                      <a:pt x="99" y="69"/>
                      <a:pt x="100" y="69"/>
                      <a:pt x="100" y="69"/>
                    </a:cubicBezTo>
                    <a:cubicBezTo>
                      <a:pt x="100" y="69"/>
                      <a:pt x="99" y="69"/>
                      <a:pt x="99" y="69"/>
                    </a:cubicBezTo>
                    <a:cubicBezTo>
                      <a:pt x="99" y="69"/>
                      <a:pt x="100" y="69"/>
                      <a:pt x="99" y="69"/>
                    </a:cubicBezTo>
                    <a:cubicBezTo>
                      <a:pt x="99" y="69"/>
                      <a:pt x="99" y="69"/>
                      <a:pt x="99" y="70"/>
                    </a:cubicBezTo>
                    <a:cubicBezTo>
                      <a:pt x="99" y="70"/>
                      <a:pt x="99" y="70"/>
                      <a:pt x="100" y="70"/>
                    </a:cubicBezTo>
                    <a:cubicBezTo>
                      <a:pt x="100" y="70"/>
                      <a:pt x="100" y="70"/>
                      <a:pt x="100" y="69"/>
                    </a:cubicBezTo>
                    <a:cubicBezTo>
                      <a:pt x="100" y="69"/>
                      <a:pt x="100" y="70"/>
                      <a:pt x="100" y="70"/>
                    </a:cubicBezTo>
                    <a:cubicBezTo>
                      <a:pt x="100" y="70"/>
                      <a:pt x="100" y="69"/>
                      <a:pt x="100" y="69"/>
                    </a:cubicBezTo>
                    <a:cubicBezTo>
                      <a:pt x="100" y="69"/>
                      <a:pt x="100" y="70"/>
                      <a:pt x="100" y="70"/>
                    </a:cubicBezTo>
                    <a:cubicBezTo>
                      <a:pt x="100" y="70"/>
                      <a:pt x="100" y="70"/>
                      <a:pt x="100" y="70"/>
                    </a:cubicBezTo>
                    <a:cubicBezTo>
                      <a:pt x="100" y="70"/>
                      <a:pt x="101" y="70"/>
                      <a:pt x="101" y="70"/>
                    </a:cubicBezTo>
                    <a:cubicBezTo>
                      <a:pt x="101" y="70"/>
                      <a:pt x="101" y="70"/>
                      <a:pt x="101" y="71"/>
                    </a:cubicBezTo>
                    <a:cubicBezTo>
                      <a:pt x="101" y="70"/>
                      <a:pt x="101" y="69"/>
                      <a:pt x="101" y="68"/>
                    </a:cubicBezTo>
                    <a:close/>
                    <a:moveTo>
                      <a:pt x="99" y="71"/>
                    </a:moveTo>
                    <a:cubicBezTo>
                      <a:pt x="98" y="71"/>
                      <a:pt x="98" y="72"/>
                      <a:pt x="98" y="71"/>
                    </a:cubicBezTo>
                    <a:cubicBezTo>
                      <a:pt x="98" y="71"/>
                      <a:pt x="98" y="71"/>
                      <a:pt x="98" y="71"/>
                    </a:cubicBezTo>
                    <a:cubicBezTo>
                      <a:pt x="98" y="71"/>
                      <a:pt x="99" y="70"/>
                      <a:pt x="98" y="70"/>
                    </a:cubicBezTo>
                    <a:cubicBezTo>
                      <a:pt x="98" y="70"/>
                      <a:pt x="98" y="70"/>
                      <a:pt x="98" y="70"/>
                    </a:cubicBezTo>
                    <a:cubicBezTo>
                      <a:pt x="98" y="70"/>
                      <a:pt x="98" y="70"/>
                      <a:pt x="98" y="70"/>
                    </a:cubicBezTo>
                    <a:cubicBezTo>
                      <a:pt x="97" y="70"/>
                      <a:pt x="97" y="70"/>
                      <a:pt x="97" y="70"/>
                    </a:cubicBezTo>
                    <a:cubicBezTo>
                      <a:pt x="97" y="70"/>
                      <a:pt x="98" y="70"/>
                      <a:pt x="98" y="70"/>
                    </a:cubicBezTo>
                    <a:cubicBezTo>
                      <a:pt x="97" y="70"/>
                      <a:pt x="97" y="69"/>
                      <a:pt x="97" y="69"/>
                    </a:cubicBezTo>
                    <a:cubicBezTo>
                      <a:pt x="97" y="69"/>
                      <a:pt x="97" y="70"/>
                      <a:pt x="97" y="70"/>
                    </a:cubicBezTo>
                    <a:cubicBezTo>
                      <a:pt x="97" y="69"/>
                      <a:pt x="97" y="69"/>
                      <a:pt x="97" y="69"/>
                    </a:cubicBezTo>
                    <a:cubicBezTo>
                      <a:pt x="97" y="69"/>
                      <a:pt x="97" y="69"/>
                      <a:pt x="97" y="69"/>
                    </a:cubicBezTo>
                    <a:cubicBezTo>
                      <a:pt x="97" y="69"/>
                      <a:pt x="98" y="70"/>
                      <a:pt x="98" y="70"/>
                    </a:cubicBezTo>
                    <a:cubicBezTo>
                      <a:pt x="98" y="69"/>
                      <a:pt x="98" y="69"/>
                      <a:pt x="98" y="69"/>
                    </a:cubicBezTo>
                    <a:cubicBezTo>
                      <a:pt x="97" y="69"/>
                      <a:pt x="97" y="69"/>
                      <a:pt x="97" y="69"/>
                    </a:cubicBezTo>
                    <a:cubicBezTo>
                      <a:pt x="97" y="68"/>
                      <a:pt x="97" y="68"/>
                      <a:pt x="96" y="67"/>
                    </a:cubicBezTo>
                    <a:cubicBezTo>
                      <a:pt x="96" y="67"/>
                      <a:pt x="96" y="67"/>
                      <a:pt x="96" y="67"/>
                    </a:cubicBezTo>
                    <a:cubicBezTo>
                      <a:pt x="95" y="67"/>
                      <a:pt x="96" y="67"/>
                      <a:pt x="95" y="66"/>
                    </a:cubicBezTo>
                    <a:cubicBezTo>
                      <a:pt x="95" y="66"/>
                      <a:pt x="95" y="66"/>
                      <a:pt x="95" y="66"/>
                    </a:cubicBezTo>
                    <a:cubicBezTo>
                      <a:pt x="95" y="66"/>
                      <a:pt x="94" y="66"/>
                      <a:pt x="94" y="66"/>
                    </a:cubicBezTo>
                    <a:cubicBezTo>
                      <a:pt x="94" y="66"/>
                      <a:pt x="94" y="67"/>
                      <a:pt x="94" y="67"/>
                    </a:cubicBezTo>
                    <a:cubicBezTo>
                      <a:pt x="94" y="67"/>
                      <a:pt x="95" y="67"/>
                      <a:pt x="95" y="67"/>
                    </a:cubicBezTo>
                    <a:cubicBezTo>
                      <a:pt x="95" y="67"/>
                      <a:pt x="95" y="67"/>
                      <a:pt x="95" y="68"/>
                    </a:cubicBezTo>
                    <a:cubicBezTo>
                      <a:pt x="95" y="68"/>
                      <a:pt x="95" y="68"/>
                      <a:pt x="95" y="68"/>
                    </a:cubicBezTo>
                    <a:cubicBezTo>
                      <a:pt x="95" y="68"/>
                      <a:pt x="95" y="68"/>
                      <a:pt x="95" y="68"/>
                    </a:cubicBezTo>
                    <a:cubicBezTo>
                      <a:pt x="96" y="69"/>
                      <a:pt x="94" y="68"/>
                      <a:pt x="95" y="69"/>
                    </a:cubicBezTo>
                    <a:cubicBezTo>
                      <a:pt x="95" y="69"/>
                      <a:pt x="95" y="69"/>
                      <a:pt x="96" y="69"/>
                    </a:cubicBezTo>
                    <a:cubicBezTo>
                      <a:pt x="96" y="69"/>
                      <a:pt x="96" y="69"/>
                      <a:pt x="96" y="69"/>
                    </a:cubicBezTo>
                    <a:cubicBezTo>
                      <a:pt x="95" y="69"/>
                      <a:pt x="95" y="69"/>
                      <a:pt x="96" y="70"/>
                    </a:cubicBezTo>
                    <a:cubicBezTo>
                      <a:pt x="96" y="70"/>
                      <a:pt x="96" y="70"/>
                      <a:pt x="96" y="70"/>
                    </a:cubicBezTo>
                    <a:cubicBezTo>
                      <a:pt x="96" y="70"/>
                      <a:pt x="96" y="70"/>
                      <a:pt x="96" y="70"/>
                    </a:cubicBezTo>
                    <a:cubicBezTo>
                      <a:pt x="96" y="70"/>
                      <a:pt x="95" y="70"/>
                      <a:pt x="95" y="70"/>
                    </a:cubicBezTo>
                    <a:cubicBezTo>
                      <a:pt x="95" y="70"/>
                      <a:pt x="95" y="70"/>
                      <a:pt x="96" y="70"/>
                    </a:cubicBezTo>
                    <a:cubicBezTo>
                      <a:pt x="96" y="70"/>
                      <a:pt x="96" y="71"/>
                      <a:pt x="96" y="71"/>
                    </a:cubicBezTo>
                    <a:cubicBezTo>
                      <a:pt x="96" y="71"/>
                      <a:pt x="96" y="70"/>
                      <a:pt x="96" y="70"/>
                    </a:cubicBezTo>
                    <a:cubicBezTo>
                      <a:pt x="96" y="70"/>
                      <a:pt x="96" y="71"/>
                      <a:pt x="96" y="71"/>
                    </a:cubicBezTo>
                    <a:cubicBezTo>
                      <a:pt x="97" y="71"/>
                      <a:pt x="97" y="71"/>
                      <a:pt x="97" y="70"/>
                    </a:cubicBezTo>
                    <a:cubicBezTo>
                      <a:pt x="97" y="71"/>
                      <a:pt x="97" y="71"/>
                      <a:pt x="97" y="71"/>
                    </a:cubicBezTo>
                    <a:cubicBezTo>
                      <a:pt x="97" y="71"/>
                      <a:pt x="97" y="71"/>
                      <a:pt x="97" y="71"/>
                    </a:cubicBezTo>
                    <a:cubicBezTo>
                      <a:pt x="97" y="71"/>
                      <a:pt x="97" y="71"/>
                      <a:pt x="97" y="71"/>
                    </a:cubicBezTo>
                    <a:cubicBezTo>
                      <a:pt x="97" y="72"/>
                      <a:pt x="97" y="72"/>
                      <a:pt x="97" y="72"/>
                    </a:cubicBezTo>
                    <a:cubicBezTo>
                      <a:pt x="98" y="72"/>
                      <a:pt x="98" y="72"/>
                      <a:pt x="98" y="72"/>
                    </a:cubicBezTo>
                    <a:cubicBezTo>
                      <a:pt x="98" y="72"/>
                      <a:pt x="98" y="73"/>
                      <a:pt x="99" y="72"/>
                    </a:cubicBezTo>
                    <a:cubicBezTo>
                      <a:pt x="99" y="72"/>
                      <a:pt x="98" y="72"/>
                      <a:pt x="99" y="71"/>
                    </a:cubicBezTo>
                    <a:close/>
                    <a:moveTo>
                      <a:pt x="100" y="70"/>
                    </a:moveTo>
                    <a:cubicBezTo>
                      <a:pt x="99" y="70"/>
                      <a:pt x="100" y="71"/>
                      <a:pt x="100" y="71"/>
                    </a:cubicBezTo>
                    <a:cubicBezTo>
                      <a:pt x="100" y="71"/>
                      <a:pt x="99" y="71"/>
                      <a:pt x="100" y="71"/>
                    </a:cubicBezTo>
                    <a:cubicBezTo>
                      <a:pt x="100" y="71"/>
                      <a:pt x="100" y="71"/>
                      <a:pt x="100" y="71"/>
                    </a:cubicBezTo>
                    <a:cubicBezTo>
                      <a:pt x="100" y="71"/>
                      <a:pt x="100" y="71"/>
                      <a:pt x="100" y="70"/>
                    </a:cubicBezTo>
                    <a:close/>
                    <a:moveTo>
                      <a:pt x="99" y="70"/>
                    </a:moveTo>
                    <a:cubicBezTo>
                      <a:pt x="99" y="70"/>
                      <a:pt x="99" y="71"/>
                      <a:pt x="99" y="71"/>
                    </a:cubicBezTo>
                    <a:cubicBezTo>
                      <a:pt x="99" y="71"/>
                      <a:pt x="99" y="70"/>
                      <a:pt x="99" y="70"/>
                    </a:cubicBezTo>
                    <a:cubicBezTo>
                      <a:pt x="99" y="70"/>
                      <a:pt x="99" y="70"/>
                      <a:pt x="99" y="70"/>
                    </a:cubicBezTo>
                    <a:cubicBezTo>
                      <a:pt x="99" y="70"/>
                      <a:pt x="99" y="70"/>
                      <a:pt x="99" y="70"/>
                    </a:cubicBezTo>
                    <a:close/>
                    <a:moveTo>
                      <a:pt x="98" y="67"/>
                    </a:moveTo>
                    <a:cubicBezTo>
                      <a:pt x="98" y="67"/>
                      <a:pt x="98" y="67"/>
                      <a:pt x="98" y="67"/>
                    </a:cubicBezTo>
                    <a:cubicBezTo>
                      <a:pt x="98" y="67"/>
                      <a:pt x="99" y="67"/>
                      <a:pt x="99" y="67"/>
                    </a:cubicBezTo>
                    <a:cubicBezTo>
                      <a:pt x="98" y="66"/>
                      <a:pt x="98" y="66"/>
                      <a:pt x="98" y="66"/>
                    </a:cubicBezTo>
                    <a:cubicBezTo>
                      <a:pt x="98" y="66"/>
                      <a:pt x="97" y="67"/>
                      <a:pt x="98" y="67"/>
                    </a:cubicBezTo>
                    <a:cubicBezTo>
                      <a:pt x="98" y="67"/>
                      <a:pt x="98" y="67"/>
                      <a:pt x="98" y="67"/>
                    </a:cubicBezTo>
                    <a:close/>
                    <a:moveTo>
                      <a:pt x="88" y="63"/>
                    </a:moveTo>
                    <a:cubicBezTo>
                      <a:pt x="88" y="63"/>
                      <a:pt x="88" y="63"/>
                      <a:pt x="88" y="63"/>
                    </a:cubicBezTo>
                    <a:cubicBezTo>
                      <a:pt x="88" y="63"/>
                      <a:pt x="88" y="63"/>
                      <a:pt x="88" y="64"/>
                    </a:cubicBezTo>
                    <a:cubicBezTo>
                      <a:pt x="88" y="64"/>
                      <a:pt x="88" y="64"/>
                      <a:pt x="88" y="64"/>
                    </a:cubicBezTo>
                    <a:cubicBezTo>
                      <a:pt x="89" y="63"/>
                      <a:pt x="88" y="63"/>
                      <a:pt x="88" y="62"/>
                    </a:cubicBezTo>
                    <a:cubicBezTo>
                      <a:pt x="88" y="62"/>
                      <a:pt x="88" y="62"/>
                      <a:pt x="88" y="63"/>
                    </a:cubicBezTo>
                    <a:close/>
                    <a:moveTo>
                      <a:pt x="86" y="59"/>
                    </a:moveTo>
                    <a:cubicBezTo>
                      <a:pt x="86" y="59"/>
                      <a:pt x="86" y="60"/>
                      <a:pt x="86" y="60"/>
                    </a:cubicBezTo>
                    <a:cubicBezTo>
                      <a:pt x="86" y="60"/>
                      <a:pt x="86" y="60"/>
                      <a:pt x="86" y="60"/>
                    </a:cubicBezTo>
                    <a:cubicBezTo>
                      <a:pt x="87" y="60"/>
                      <a:pt x="87" y="60"/>
                      <a:pt x="86" y="59"/>
                    </a:cubicBezTo>
                    <a:close/>
                    <a:moveTo>
                      <a:pt x="89" y="62"/>
                    </a:moveTo>
                    <a:cubicBezTo>
                      <a:pt x="89" y="61"/>
                      <a:pt x="88" y="61"/>
                      <a:pt x="88" y="61"/>
                    </a:cubicBezTo>
                    <a:cubicBezTo>
                      <a:pt x="88" y="61"/>
                      <a:pt x="89" y="61"/>
                      <a:pt x="89" y="61"/>
                    </a:cubicBezTo>
                    <a:cubicBezTo>
                      <a:pt x="90" y="61"/>
                      <a:pt x="90" y="62"/>
                      <a:pt x="91" y="62"/>
                    </a:cubicBezTo>
                    <a:cubicBezTo>
                      <a:pt x="91" y="61"/>
                      <a:pt x="91" y="61"/>
                      <a:pt x="90" y="61"/>
                    </a:cubicBezTo>
                    <a:cubicBezTo>
                      <a:pt x="90" y="61"/>
                      <a:pt x="90" y="61"/>
                      <a:pt x="90" y="61"/>
                    </a:cubicBezTo>
                    <a:cubicBezTo>
                      <a:pt x="89" y="61"/>
                      <a:pt x="89" y="60"/>
                      <a:pt x="89" y="60"/>
                    </a:cubicBezTo>
                    <a:cubicBezTo>
                      <a:pt x="89" y="60"/>
                      <a:pt x="88" y="60"/>
                      <a:pt x="88" y="60"/>
                    </a:cubicBezTo>
                    <a:cubicBezTo>
                      <a:pt x="88" y="60"/>
                      <a:pt x="89" y="60"/>
                      <a:pt x="89" y="60"/>
                    </a:cubicBezTo>
                    <a:cubicBezTo>
                      <a:pt x="89" y="60"/>
                      <a:pt x="90" y="61"/>
                      <a:pt x="90" y="60"/>
                    </a:cubicBezTo>
                    <a:cubicBezTo>
                      <a:pt x="90" y="60"/>
                      <a:pt x="90" y="60"/>
                      <a:pt x="90" y="60"/>
                    </a:cubicBezTo>
                    <a:cubicBezTo>
                      <a:pt x="90" y="60"/>
                      <a:pt x="90" y="60"/>
                      <a:pt x="90" y="60"/>
                    </a:cubicBezTo>
                    <a:cubicBezTo>
                      <a:pt x="90" y="60"/>
                      <a:pt x="91" y="60"/>
                      <a:pt x="90" y="59"/>
                    </a:cubicBezTo>
                    <a:cubicBezTo>
                      <a:pt x="90" y="59"/>
                      <a:pt x="90" y="59"/>
                      <a:pt x="90" y="59"/>
                    </a:cubicBezTo>
                    <a:cubicBezTo>
                      <a:pt x="89" y="59"/>
                      <a:pt x="89" y="59"/>
                      <a:pt x="89" y="59"/>
                    </a:cubicBezTo>
                    <a:cubicBezTo>
                      <a:pt x="89" y="59"/>
                      <a:pt x="89" y="60"/>
                      <a:pt x="89" y="60"/>
                    </a:cubicBezTo>
                    <a:cubicBezTo>
                      <a:pt x="89" y="60"/>
                      <a:pt x="88" y="60"/>
                      <a:pt x="88" y="60"/>
                    </a:cubicBezTo>
                    <a:cubicBezTo>
                      <a:pt x="88" y="60"/>
                      <a:pt x="88" y="60"/>
                      <a:pt x="89" y="60"/>
                    </a:cubicBezTo>
                    <a:cubicBezTo>
                      <a:pt x="88" y="60"/>
                      <a:pt x="88" y="60"/>
                      <a:pt x="88" y="60"/>
                    </a:cubicBezTo>
                    <a:cubicBezTo>
                      <a:pt x="88" y="60"/>
                      <a:pt x="89" y="59"/>
                      <a:pt x="89" y="59"/>
                    </a:cubicBezTo>
                    <a:cubicBezTo>
                      <a:pt x="89" y="59"/>
                      <a:pt x="88" y="59"/>
                      <a:pt x="88" y="59"/>
                    </a:cubicBezTo>
                    <a:cubicBezTo>
                      <a:pt x="88" y="59"/>
                      <a:pt x="88" y="59"/>
                      <a:pt x="87" y="59"/>
                    </a:cubicBezTo>
                    <a:cubicBezTo>
                      <a:pt x="87" y="59"/>
                      <a:pt x="87" y="59"/>
                      <a:pt x="87" y="59"/>
                    </a:cubicBezTo>
                    <a:cubicBezTo>
                      <a:pt x="87" y="59"/>
                      <a:pt x="87" y="59"/>
                      <a:pt x="87" y="59"/>
                    </a:cubicBezTo>
                    <a:cubicBezTo>
                      <a:pt x="87" y="59"/>
                      <a:pt x="87" y="59"/>
                      <a:pt x="86" y="59"/>
                    </a:cubicBezTo>
                    <a:cubicBezTo>
                      <a:pt x="87" y="60"/>
                      <a:pt x="87" y="60"/>
                      <a:pt x="87" y="60"/>
                    </a:cubicBezTo>
                    <a:cubicBezTo>
                      <a:pt x="87" y="60"/>
                      <a:pt x="87" y="60"/>
                      <a:pt x="87" y="60"/>
                    </a:cubicBezTo>
                    <a:cubicBezTo>
                      <a:pt x="87" y="60"/>
                      <a:pt x="86" y="60"/>
                      <a:pt x="86" y="60"/>
                    </a:cubicBezTo>
                    <a:cubicBezTo>
                      <a:pt x="87" y="60"/>
                      <a:pt x="87" y="61"/>
                      <a:pt x="87" y="61"/>
                    </a:cubicBezTo>
                    <a:cubicBezTo>
                      <a:pt x="87" y="61"/>
                      <a:pt x="87" y="61"/>
                      <a:pt x="87" y="61"/>
                    </a:cubicBezTo>
                    <a:cubicBezTo>
                      <a:pt x="87" y="61"/>
                      <a:pt x="87" y="61"/>
                      <a:pt x="87" y="61"/>
                    </a:cubicBezTo>
                    <a:cubicBezTo>
                      <a:pt x="87" y="61"/>
                      <a:pt x="87" y="61"/>
                      <a:pt x="87" y="61"/>
                    </a:cubicBezTo>
                    <a:cubicBezTo>
                      <a:pt x="88" y="62"/>
                      <a:pt x="88" y="62"/>
                      <a:pt x="88" y="62"/>
                    </a:cubicBezTo>
                    <a:cubicBezTo>
                      <a:pt x="88" y="62"/>
                      <a:pt x="88" y="62"/>
                      <a:pt x="89" y="62"/>
                    </a:cubicBezTo>
                    <a:close/>
                    <a:moveTo>
                      <a:pt x="20" y="57"/>
                    </a:moveTo>
                    <a:cubicBezTo>
                      <a:pt x="20" y="57"/>
                      <a:pt x="19" y="57"/>
                      <a:pt x="19" y="57"/>
                    </a:cubicBezTo>
                    <a:cubicBezTo>
                      <a:pt x="19" y="58"/>
                      <a:pt x="20" y="57"/>
                      <a:pt x="20" y="57"/>
                    </a:cubicBezTo>
                    <a:close/>
                    <a:moveTo>
                      <a:pt x="86" y="58"/>
                    </a:moveTo>
                    <a:cubicBezTo>
                      <a:pt x="87" y="59"/>
                      <a:pt x="86" y="58"/>
                      <a:pt x="86" y="58"/>
                    </a:cubicBezTo>
                    <a:cubicBezTo>
                      <a:pt x="86" y="58"/>
                      <a:pt x="87" y="59"/>
                      <a:pt x="87" y="58"/>
                    </a:cubicBezTo>
                    <a:cubicBezTo>
                      <a:pt x="87" y="58"/>
                      <a:pt x="87" y="57"/>
                      <a:pt x="87" y="57"/>
                    </a:cubicBezTo>
                    <a:cubicBezTo>
                      <a:pt x="87" y="57"/>
                      <a:pt x="86" y="57"/>
                      <a:pt x="86" y="57"/>
                    </a:cubicBezTo>
                    <a:cubicBezTo>
                      <a:pt x="86" y="57"/>
                      <a:pt x="87" y="57"/>
                      <a:pt x="87" y="57"/>
                    </a:cubicBezTo>
                    <a:cubicBezTo>
                      <a:pt x="87" y="57"/>
                      <a:pt x="86" y="57"/>
                      <a:pt x="86" y="56"/>
                    </a:cubicBezTo>
                    <a:cubicBezTo>
                      <a:pt x="86" y="56"/>
                      <a:pt x="86" y="57"/>
                      <a:pt x="86" y="57"/>
                    </a:cubicBezTo>
                    <a:cubicBezTo>
                      <a:pt x="86" y="56"/>
                      <a:pt x="85" y="56"/>
                      <a:pt x="85" y="56"/>
                    </a:cubicBezTo>
                    <a:cubicBezTo>
                      <a:pt x="85" y="56"/>
                      <a:pt x="85" y="56"/>
                      <a:pt x="84" y="56"/>
                    </a:cubicBezTo>
                    <a:cubicBezTo>
                      <a:pt x="85" y="56"/>
                      <a:pt x="85" y="56"/>
                      <a:pt x="85" y="56"/>
                    </a:cubicBezTo>
                    <a:cubicBezTo>
                      <a:pt x="85" y="56"/>
                      <a:pt x="85" y="56"/>
                      <a:pt x="85" y="56"/>
                    </a:cubicBezTo>
                    <a:cubicBezTo>
                      <a:pt x="85" y="56"/>
                      <a:pt x="85" y="56"/>
                      <a:pt x="85" y="56"/>
                    </a:cubicBezTo>
                    <a:cubicBezTo>
                      <a:pt x="85" y="56"/>
                      <a:pt x="85" y="56"/>
                      <a:pt x="85" y="56"/>
                    </a:cubicBezTo>
                    <a:cubicBezTo>
                      <a:pt x="85" y="56"/>
                      <a:pt x="85" y="56"/>
                      <a:pt x="85"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4" y="56"/>
                    </a:cubicBezTo>
                    <a:cubicBezTo>
                      <a:pt x="84" y="56"/>
                      <a:pt x="84" y="56"/>
                      <a:pt x="83" y="56"/>
                    </a:cubicBezTo>
                    <a:cubicBezTo>
                      <a:pt x="83" y="56"/>
                      <a:pt x="83" y="56"/>
                      <a:pt x="83" y="56"/>
                    </a:cubicBezTo>
                    <a:cubicBezTo>
                      <a:pt x="83" y="56"/>
                      <a:pt x="83" y="56"/>
                      <a:pt x="83" y="56"/>
                    </a:cubicBezTo>
                    <a:cubicBezTo>
                      <a:pt x="83" y="56"/>
                      <a:pt x="83" y="56"/>
                      <a:pt x="83" y="56"/>
                    </a:cubicBezTo>
                    <a:cubicBezTo>
                      <a:pt x="83" y="56"/>
                      <a:pt x="83" y="56"/>
                      <a:pt x="83" y="56"/>
                    </a:cubicBezTo>
                    <a:cubicBezTo>
                      <a:pt x="83" y="56"/>
                      <a:pt x="83" y="56"/>
                      <a:pt x="83" y="56"/>
                    </a:cubicBezTo>
                    <a:cubicBezTo>
                      <a:pt x="83" y="56"/>
                      <a:pt x="83" y="56"/>
                      <a:pt x="83" y="56"/>
                    </a:cubicBezTo>
                    <a:cubicBezTo>
                      <a:pt x="83" y="56"/>
                      <a:pt x="83" y="56"/>
                      <a:pt x="83" y="56"/>
                    </a:cubicBezTo>
                    <a:cubicBezTo>
                      <a:pt x="83" y="56"/>
                      <a:pt x="83" y="56"/>
                      <a:pt x="83" y="56"/>
                    </a:cubicBezTo>
                    <a:cubicBezTo>
                      <a:pt x="83" y="56"/>
                      <a:pt x="83" y="56"/>
                      <a:pt x="83" y="56"/>
                    </a:cubicBezTo>
                    <a:cubicBezTo>
                      <a:pt x="83" y="56"/>
                      <a:pt x="83" y="56"/>
                      <a:pt x="83" y="56"/>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4"/>
                      <a:pt x="83" y="54"/>
                      <a:pt x="83"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0" y="53"/>
                      <a:pt x="80" y="53"/>
                      <a:pt x="80" y="53"/>
                    </a:cubicBezTo>
                    <a:cubicBezTo>
                      <a:pt x="80" y="53"/>
                      <a:pt x="80" y="53"/>
                      <a:pt x="80" y="53"/>
                    </a:cubicBezTo>
                    <a:cubicBezTo>
                      <a:pt x="80" y="53"/>
                      <a:pt x="80" y="53"/>
                      <a:pt x="80" y="53"/>
                    </a:cubicBezTo>
                    <a:cubicBezTo>
                      <a:pt x="80" y="53"/>
                      <a:pt x="80" y="53"/>
                      <a:pt x="80" y="53"/>
                    </a:cubicBezTo>
                    <a:cubicBezTo>
                      <a:pt x="80" y="53"/>
                      <a:pt x="80" y="53"/>
                      <a:pt x="80" y="53"/>
                    </a:cubicBezTo>
                    <a:cubicBezTo>
                      <a:pt x="80" y="53"/>
                      <a:pt x="80" y="53"/>
                      <a:pt x="80" y="53"/>
                    </a:cubicBezTo>
                    <a:cubicBezTo>
                      <a:pt x="80" y="53"/>
                      <a:pt x="80" y="53"/>
                      <a:pt x="80" y="53"/>
                    </a:cubicBezTo>
                    <a:cubicBezTo>
                      <a:pt x="80" y="53"/>
                      <a:pt x="80" y="53"/>
                      <a:pt x="80" y="53"/>
                    </a:cubicBezTo>
                    <a:cubicBezTo>
                      <a:pt x="80" y="52"/>
                      <a:pt x="80" y="52"/>
                      <a:pt x="80" y="52"/>
                    </a:cubicBezTo>
                    <a:cubicBezTo>
                      <a:pt x="80" y="52"/>
                      <a:pt x="80" y="52"/>
                      <a:pt x="80" y="52"/>
                    </a:cubicBezTo>
                    <a:cubicBezTo>
                      <a:pt x="80" y="52"/>
                      <a:pt x="80" y="52"/>
                      <a:pt x="80" y="52"/>
                    </a:cubicBezTo>
                    <a:cubicBezTo>
                      <a:pt x="80" y="52"/>
                      <a:pt x="80" y="52"/>
                      <a:pt x="80" y="52"/>
                    </a:cubicBezTo>
                    <a:cubicBezTo>
                      <a:pt x="80" y="52"/>
                      <a:pt x="80" y="52"/>
                      <a:pt x="80" y="52"/>
                    </a:cubicBezTo>
                    <a:cubicBezTo>
                      <a:pt x="80" y="52"/>
                      <a:pt x="80" y="52"/>
                      <a:pt x="80" y="52"/>
                    </a:cubicBezTo>
                    <a:cubicBezTo>
                      <a:pt x="80" y="52"/>
                      <a:pt x="80" y="52"/>
                      <a:pt x="80" y="52"/>
                    </a:cubicBezTo>
                    <a:cubicBezTo>
                      <a:pt x="80" y="52"/>
                      <a:pt x="80" y="52"/>
                      <a:pt x="80" y="52"/>
                    </a:cubicBezTo>
                    <a:cubicBezTo>
                      <a:pt x="80" y="52"/>
                      <a:pt x="80" y="52"/>
                      <a:pt x="80" y="52"/>
                    </a:cubicBezTo>
                    <a:cubicBezTo>
                      <a:pt x="80" y="52"/>
                      <a:pt x="80" y="52"/>
                      <a:pt x="80" y="52"/>
                    </a:cubicBezTo>
                    <a:cubicBezTo>
                      <a:pt x="80" y="52"/>
                      <a:pt x="80" y="52"/>
                      <a:pt x="80" y="52"/>
                    </a:cubicBezTo>
                    <a:cubicBezTo>
                      <a:pt x="80" y="52"/>
                      <a:pt x="80" y="52"/>
                      <a:pt x="80" y="52"/>
                    </a:cubicBezTo>
                    <a:cubicBezTo>
                      <a:pt x="79" y="52"/>
                      <a:pt x="79" y="52"/>
                      <a:pt x="79" y="52"/>
                    </a:cubicBezTo>
                    <a:cubicBezTo>
                      <a:pt x="79" y="52"/>
                      <a:pt x="79" y="52"/>
                      <a:pt x="79" y="52"/>
                    </a:cubicBezTo>
                    <a:cubicBezTo>
                      <a:pt x="79" y="52"/>
                      <a:pt x="79" y="52"/>
                      <a:pt x="79" y="52"/>
                    </a:cubicBezTo>
                    <a:cubicBezTo>
                      <a:pt x="79" y="52"/>
                      <a:pt x="79" y="52"/>
                      <a:pt x="79" y="52"/>
                    </a:cubicBezTo>
                    <a:cubicBezTo>
                      <a:pt x="79" y="52"/>
                      <a:pt x="79" y="52"/>
                      <a:pt x="79" y="52"/>
                    </a:cubicBezTo>
                    <a:cubicBezTo>
                      <a:pt x="79" y="52"/>
                      <a:pt x="79" y="52"/>
                      <a:pt x="79" y="52"/>
                    </a:cubicBezTo>
                    <a:cubicBezTo>
                      <a:pt x="79" y="52"/>
                      <a:pt x="79" y="52"/>
                      <a:pt x="79" y="52"/>
                    </a:cubicBezTo>
                    <a:cubicBezTo>
                      <a:pt x="79" y="52"/>
                      <a:pt x="79" y="52"/>
                      <a:pt x="79" y="52"/>
                    </a:cubicBezTo>
                    <a:cubicBezTo>
                      <a:pt x="79" y="52"/>
                      <a:pt x="79" y="52"/>
                      <a:pt x="79" y="52"/>
                    </a:cubicBezTo>
                    <a:cubicBezTo>
                      <a:pt x="79" y="52"/>
                      <a:pt x="79" y="52"/>
                      <a:pt x="79" y="52"/>
                    </a:cubicBezTo>
                    <a:cubicBezTo>
                      <a:pt x="79" y="52"/>
                      <a:pt x="79" y="52"/>
                      <a:pt x="79" y="52"/>
                    </a:cubicBezTo>
                    <a:cubicBezTo>
                      <a:pt x="79" y="52"/>
                      <a:pt x="79" y="52"/>
                      <a:pt x="79" y="52"/>
                    </a:cubicBezTo>
                    <a:cubicBezTo>
                      <a:pt x="79" y="52"/>
                      <a:pt x="79" y="52"/>
                      <a:pt x="79" y="52"/>
                    </a:cubicBezTo>
                    <a:cubicBezTo>
                      <a:pt x="79" y="52"/>
                      <a:pt x="79" y="52"/>
                      <a:pt x="79" y="52"/>
                    </a:cubicBezTo>
                    <a:cubicBezTo>
                      <a:pt x="79" y="51"/>
                      <a:pt x="79" y="51"/>
                      <a:pt x="79" y="51"/>
                    </a:cubicBezTo>
                    <a:cubicBezTo>
                      <a:pt x="79" y="51"/>
                      <a:pt x="79" y="51"/>
                      <a:pt x="79" y="51"/>
                    </a:cubicBezTo>
                    <a:cubicBezTo>
                      <a:pt x="79" y="51"/>
                      <a:pt x="79" y="51"/>
                      <a:pt x="79" y="51"/>
                    </a:cubicBezTo>
                    <a:cubicBezTo>
                      <a:pt x="79" y="51"/>
                      <a:pt x="79" y="51"/>
                      <a:pt x="79" y="51"/>
                    </a:cubicBezTo>
                    <a:cubicBezTo>
                      <a:pt x="79" y="51"/>
                      <a:pt x="79" y="51"/>
                      <a:pt x="79" y="51"/>
                    </a:cubicBezTo>
                    <a:cubicBezTo>
                      <a:pt x="79" y="51"/>
                      <a:pt x="79" y="51"/>
                      <a:pt x="79" y="51"/>
                    </a:cubicBezTo>
                    <a:cubicBezTo>
                      <a:pt x="79" y="51"/>
                      <a:pt x="79" y="51"/>
                      <a:pt x="79" y="51"/>
                    </a:cubicBezTo>
                    <a:cubicBezTo>
                      <a:pt x="79" y="51"/>
                      <a:pt x="79" y="51"/>
                      <a:pt x="79" y="51"/>
                    </a:cubicBezTo>
                    <a:cubicBezTo>
                      <a:pt x="79" y="51"/>
                      <a:pt x="79" y="51"/>
                      <a:pt x="79" y="51"/>
                    </a:cubicBezTo>
                    <a:cubicBezTo>
                      <a:pt x="79" y="51"/>
                      <a:pt x="79" y="51"/>
                      <a:pt x="79" y="51"/>
                    </a:cubicBezTo>
                    <a:cubicBezTo>
                      <a:pt x="79" y="51"/>
                      <a:pt x="79" y="51"/>
                      <a:pt x="79" y="51"/>
                    </a:cubicBezTo>
                    <a:cubicBezTo>
                      <a:pt x="79" y="50"/>
                      <a:pt x="79" y="50"/>
                      <a:pt x="79" y="50"/>
                    </a:cubicBezTo>
                    <a:cubicBezTo>
                      <a:pt x="78" y="50"/>
                      <a:pt x="78" y="50"/>
                      <a:pt x="78" y="50"/>
                    </a:cubicBezTo>
                    <a:cubicBezTo>
                      <a:pt x="78" y="51"/>
                      <a:pt x="78" y="51"/>
                      <a:pt x="78"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7" y="51"/>
                      <a:pt x="77" y="51"/>
                      <a:pt x="77" y="51"/>
                    </a:cubicBezTo>
                    <a:cubicBezTo>
                      <a:pt x="76" y="51"/>
                      <a:pt x="76" y="51"/>
                      <a:pt x="76" y="51"/>
                    </a:cubicBezTo>
                    <a:cubicBezTo>
                      <a:pt x="76" y="51"/>
                      <a:pt x="76" y="51"/>
                      <a:pt x="76" y="51"/>
                    </a:cubicBezTo>
                    <a:cubicBezTo>
                      <a:pt x="76" y="51"/>
                      <a:pt x="76" y="51"/>
                      <a:pt x="76" y="51"/>
                    </a:cubicBezTo>
                    <a:cubicBezTo>
                      <a:pt x="76" y="51"/>
                      <a:pt x="76" y="51"/>
                      <a:pt x="76" y="51"/>
                    </a:cubicBezTo>
                    <a:cubicBezTo>
                      <a:pt x="76" y="51"/>
                      <a:pt x="76" y="51"/>
                      <a:pt x="76" y="51"/>
                    </a:cubicBezTo>
                    <a:cubicBezTo>
                      <a:pt x="76" y="51"/>
                      <a:pt x="76" y="51"/>
                      <a:pt x="76" y="51"/>
                    </a:cubicBezTo>
                    <a:cubicBezTo>
                      <a:pt x="76" y="51"/>
                      <a:pt x="76" y="51"/>
                      <a:pt x="76" y="51"/>
                    </a:cubicBezTo>
                    <a:cubicBezTo>
                      <a:pt x="76" y="51"/>
                      <a:pt x="76" y="51"/>
                      <a:pt x="76" y="51"/>
                    </a:cubicBezTo>
                    <a:cubicBezTo>
                      <a:pt x="76" y="51"/>
                      <a:pt x="76" y="51"/>
                      <a:pt x="76" y="51"/>
                    </a:cubicBezTo>
                    <a:cubicBezTo>
                      <a:pt x="76" y="51"/>
                      <a:pt x="76" y="51"/>
                      <a:pt x="76" y="51"/>
                    </a:cubicBezTo>
                    <a:cubicBezTo>
                      <a:pt x="76" y="51"/>
                      <a:pt x="76" y="51"/>
                      <a:pt x="76" y="51"/>
                    </a:cubicBezTo>
                    <a:cubicBezTo>
                      <a:pt x="76" y="51"/>
                      <a:pt x="76" y="51"/>
                      <a:pt x="76" y="51"/>
                    </a:cubicBezTo>
                    <a:cubicBezTo>
                      <a:pt x="76" y="51"/>
                      <a:pt x="76" y="51"/>
                      <a:pt x="76" y="51"/>
                    </a:cubicBezTo>
                    <a:cubicBezTo>
                      <a:pt x="75" y="51"/>
                      <a:pt x="75" y="51"/>
                      <a:pt x="75" y="51"/>
                    </a:cubicBezTo>
                    <a:cubicBezTo>
                      <a:pt x="75" y="51"/>
                      <a:pt x="75" y="51"/>
                      <a:pt x="75" y="51"/>
                    </a:cubicBezTo>
                    <a:cubicBezTo>
                      <a:pt x="75" y="51"/>
                      <a:pt x="75" y="51"/>
                      <a:pt x="75" y="51"/>
                    </a:cubicBezTo>
                    <a:cubicBezTo>
                      <a:pt x="75" y="51"/>
                      <a:pt x="75" y="51"/>
                      <a:pt x="75" y="51"/>
                    </a:cubicBezTo>
                    <a:cubicBezTo>
                      <a:pt x="75" y="51"/>
                      <a:pt x="75" y="51"/>
                      <a:pt x="75" y="51"/>
                    </a:cubicBezTo>
                    <a:cubicBezTo>
                      <a:pt x="75" y="51"/>
                      <a:pt x="75" y="51"/>
                      <a:pt x="75" y="51"/>
                    </a:cubicBezTo>
                    <a:cubicBezTo>
                      <a:pt x="75" y="51"/>
                      <a:pt x="75" y="51"/>
                      <a:pt x="75" y="51"/>
                    </a:cubicBezTo>
                    <a:cubicBezTo>
                      <a:pt x="75" y="51"/>
                      <a:pt x="75" y="51"/>
                      <a:pt x="75" y="51"/>
                    </a:cubicBezTo>
                    <a:cubicBezTo>
                      <a:pt x="75" y="51"/>
                      <a:pt x="75" y="51"/>
                      <a:pt x="75" y="51"/>
                    </a:cubicBezTo>
                    <a:cubicBezTo>
                      <a:pt x="75" y="51"/>
                      <a:pt x="75" y="51"/>
                      <a:pt x="75" y="51"/>
                    </a:cubicBezTo>
                    <a:cubicBezTo>
                      <a:pt x="75" y="51"/>
                      <a:pt x="75" y="51"/>
                      <a:pt x="75" y="51"/>
                    </a:cubicBezTo>
                    <a:cubicBezTo>
                      <a:pt x="75" y="51"/>
                      <a:pt x="75" y="51"/>
                      <a:pt x="75"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1"/>
                      <a:pt x="74" y="51"/>
                      <a:pt x="74" y="51"/>
                    </a:cubicBezTo>
                    <a:cubicBezTo>
                      <a:pt x="74" y="50"/>
                      <a:pt x="74" y="50"/>
                      <a:pt x="74" y="50"/>
                    </a:cubicBezTo>
                    <a:cubicBezTo>
                      <a:pt x="74" y="9"/>
                      <a:pt x="74" y="9"/>
                      <a:pt x="74" y="9"/>
                    </a:cubicBezTo>
                    <a:cubicBezTo>
                      <a:pt x="73" y="9"/>
                      <a:pt x="73" y="9"/>
                      <a:pt x="73" y="8"/>
                    </a:cubicBezTo>
                    <a:cubicBezTo>
                      <a:pt x="70" y="7"/>
                      <a:pt x="70" y="7"/>
                      <a:pt x="70" y="7"/>
                    </a:cubicBezTo>
                    <a:cubicBezTo>
                      <a:pt x="69" y="7"/>
                      <a:pt x="69" y="7"/>
                      <a:pt x="68" y="7"/>
                    </a:cubicBezTo>
                    <a:cubicBezTo>
                      <a:pt x="67" y="7"/>
                      <a:pt x="66" y="7"/>
                      <a:pt x="66" y="7"/>
                    </a:cubicBezTo>
                    <a:cubicBezTo>
                      <a:pt x="65" y="7"/>
                      <a:pt x="66" y="7"/>
                      <a:pt x="65" y="7"/>
                    </a:cubicBezTo>
                    <a:cubicBezTo>
                      <a:pt x="65" y="7"/>
                      <a:pt x="65" y="7"/>
                      <a:pt x="64" y="7"/>
                    </a:cubicBezTo>
                    <a:cubicBezTo>
                      <a:pt x="64" y="7"/>
                      <a:pt x="64" y="7"/>
                      <a:pt x="64" y="7"/>
                    </a:cubicBezTo>
                    <a:cubicBezTo>
                      <a:pt x="63" y="7"/>
                      <a:pt x="62" y="7"/>
                      <a:pt x="62" y="7"/>
                    </a:cubicBezTo>
                    <a:cubicBezTo>
                      <a:pt x="61" y="7"/>
                      <a:pt x="61" y="6"/>
                      <a:pt x="60" y="6"/>
                    </a:cubicBezTo>
                    <a:cubicBezTo>
                      <a:pt x="59" y="6"/>
                      <a:pt x="58" y="6"/>
                      <a:pt x="58" y="6"/>
                    </a:cubicBezTo>
                    <a:cubicBezTo>
                      <a:pt x="57" y="6"/>
                      <a:pt x="57" y="6"/>
                      <a:pt x="56" y="6"/>
                    </a:cubicBezTo>
                    <a:cubicBezTo>
                      <a:pt x="55" y="6"/>
                      <a:pt x="53" y="6"/>
                      <a:pt x="52" y="5"/>
                    </a:cubicBezTo>
                    <a:cubicBezTo>
                      <a:pt x="51" y="5"/>
                      <a:pt x="49" y="5"/>
                      <a:pt x="48" y="5"/>
                    </a:cubicBezTo>
                    <a:cubicBezTo>
                      <a:pt x="48" y="5"/>
                      <a:pt x="46" y="5"/>
                      <a:pt x="46" y="5"/>
                    </a:cubicBezTo>
                    <a:cubicBezTo>
                      <a:pt x="46" y="5"/>
                      <a:pt x="45" y="5"/>
                      <a:pt x="45" y="5"/>
                    </a:cubicBezTo>
                    <a:cubicBezTo>
                      <a:pt x="45" y="5"/>
                      <a:pt x="45" y="5"/>
                      <a:pt x="44" y="5"/>
                    </a:cubicBezTo>
                    <a:cubicBezTo>
                      <a:pt x="44" y="5"/>
                      <a:pt x="44" y="4"/>
                      <a:pt x="44" y="4"/>
                    </a:cubicBezTo>
                    <a:cubicBezTo>
                      <a:pt x="44" y="4"/>
                      <a:pt x="43" y="4"/>
                      <a:pt x="42" y="4"/>
                    </a:cubicBezTo>
                    <a:cubicBezTo>
                      <a:pt x="42" y="4"/>
                      <a:pt x="43" y="4"/>
                      <a:pt x="43" y="4"/>
                    </a:cubicBezTo>
                    <a:cubicBezTo>
                      <a:pt x="43" y="4"/>
                      <a:pt x="43" y="4"/>
                      <a:pt x="44" y="4"/>
                    </a:cubicBezTo>
                    <a:cubicBezTo>
                      <a:pt x="43" y="4"/>
                      <a:pt x="43" y="4"/>
                      <a:pt x="42" y="4"/>
                    </a:cubicBezTo>
                    <a:cubicBezTo>
                      <a:pt x="43" y="4"/>
                      <a:pt x="43" y="3"/>
                      <a:pt x="43" y="3"/>
                    </a:cubicBezTo>
                    <a:cubicBezTo>
                      <a:pt x="43" y="3"/>
                      <a:pt x="43" y="3"/>
                      <a:pt x="43" y="3"/>
                    </a:cubicBezTo>
                    <a:cubicBezTo>
                      <a:pt x="43" y="3"/>
                      <a:pt x="42" y="3"/>
                      <a:pt x="42" y="3"/>
                    </a:cubicBezTo>
                    <a:cubicBezTo>
                      <a:pt x="41" y="3"/>
                      <a:pt x="40" y="3"/>
                      <a:pt x="40" y="3"/>
                    </a:cubicBezTo>
                    <a:cubicBezTo>
                      <a:pt x="39" y="3"/>
                      <a:pt x="39" y="3"/>
                      <a:pt x="39" y="3"/>
                    </a:cubicBezTo>
                    <a:cubicBezTo>
                      <a:pt x="38" y="3"/>
                      <a:pt x="38" y="3"/>
                      <a:pt x="38" y="3"/>
                    </a:cubicBezTo>
                    <a:cubicBezTo>
                      <a:pt x="38" y="3"/>
                      <a:pt x="37" y="3"/>
                      <a:pt x="37" y="3"/>
                    </a:cubicBezTo>
                    <a:cubicBezTo>
                      <a:pt x="36" y="3"/>
                      <a:pt x="37" y="2"/>
                      <a:pt x="37" y="2"/>
                    </a:cubicBezTo>
                    <a:cubicBezTo>
                      <a:pt x="36" y="1"/>
                      <a:pt x="36" y="2"/>
                      <a:pt x="35" y="2"/>
                    </a:cubicBezTo>
                    <a:cubicBezTo>
                      <a:pt x="35" y="2"/>
                      <a:pt x="36" y="2"/>
                      <a:pt x="35" y="1"/>
                    </a:cubicBezTo>
                    <a:cubicBezTo>
                      <a:pt x="35" y="1"/>
                      <a:pt x="35" y="2"/>
                      <a:pt x="35" y="2"/>
                    </a:cubicBezTo>
                    <a:cubicBezTo>
                      <a:pt x="35" y="2"/>
                      <a:pt x="35" y="2"/>
                      <a:pt x="35" y="2"/>
                    </a:cubicBezTo>
                    <a:cubicBezTo>
                      <a:pt x="35" y="2"/>
                      <a:pt x="35" y="2"/>
                      <a:pt x="34" y="2"/>
                    </a:cubicBezTo>
                    <a:cubicBezTo>
                      <a:pt x="34" y="2"/>
                      <a:pt x="34" y="2"/>
                      <a:pt x="34" y="2"/>
                    </a:cubicBezTo>
                    <a:cubicBezTo>
                      <a:pt x="34" y="3"/>
                      <a:pt x="34" y="3"/>
                      <a:pt x="34" y="3"/>
                    </a:cubicBezTo>
                    <a:cubicBezTo>
                      <a:pt x="34" y="3"/>
                      <a:pt x="34" y="3"/>
                      <a:pt x="33" y="3"/>
                    </a:cubicBezTo>
                    <a:cubicBezTo>
                      <a:pt x="33" y="3"/>
                      <a:pt x="33" y="3"/>
                      <a:pt x="33" y="3"/>
                    </a:cubicBezTo>
                    <a:cubicBezTo>
                      <a:pt x="33" y="3"/>
                      <a:pt x="33" y="3"/>
                      <a:pt x="33" y="3"/>
                    </a:cubicBezTo>
                    <a:cubicBezTo>
                      <a:pt x="33" y="3"/>
                      <a:pt x="33" y="3"/>
                      <a:pt x="33" y="2"/>
                    </a:cubicBezTo>
                    <a:cubicBezTo>
                      <a:pt x="33" y="2"/>
                      <a:pt x="33" y="2"/>
                      <a:pt x="33" y="2"/>
                    </a:cubicBezTo>
                    <a:cubicBezTo>
                      <a:pt x="34" y="2"/>
                      <a:pt x="34" y="2"/>
                      <a:pt x="34" y="2"/>
                    </a:cubicBezTo>
                    <a:cubicBezTo>
                      <a:pt x="34" y="2"/>
                      <a:pt x="34" y="2"/>
                      <a:pt x="34" y="2"/>
                    </a:cubicBezTo>
                    <a:cubicBezTo>
                      <a:pt x="33" y="1"/>
                      <a:pt x="33" y="1"/>
                      <a:pt x="33" y="1"/>
                    </a:cubicBezTo>
                    <a:cubicBezTo>
                      <a:pt x="32" y="1"/>
                      <a:pt x="31" y="1"/>
                      <a:pt x="31" y="0"/>
                    </a:cubicBezTo>
                    <a:cubicBezTo>
                      <a:pt x="31" y="0"/>
                      <a:pt x="32" y="0"/>
                      <a:pt x="32" y="0"/>
                    </a:cubicBezTo>
                    <a:cubicBezTo>
                      <a:pt x="31" y="0"/>
                      <a:pt x="31" y="0"/>
                      <a:pt x="31" y="0"/>
                    </a:cubicBezTo>
                    <a:cubicBezTo>
                      <a:pt x="31" y="1"/>
                      <a:pt x="30" y="1"/>
                      <a:pt x="30" y="2"/>
                    </a:cubicBezTo>
                    <a:cubicBezTo>
                      <a:pt x="29" y="2"/>
                      <a:pt x="29" y="2"/>
                      <a:pt x="28" y="3"/>
                    </a:cubicBezTo>
                    <a:cubicBezTo>
                      <a:pt x="27" y="3"/>
                      <a:pt x="27" y="3"/>
                      <a:pt x="26" y="3"/>
                    </a:cubicBezTo>
                    <a:cubicBezTo>
                      <a:pt x="26" y="3"/>
                      <a:pt x="26" y="3"/>
                      <a:pt x="26" y="3"/>
                    </a:cubicBezTo>
                    <a:cubicBezTo>
                      <a:pt x="26" y="3"/>
                      <a:pt x="25" y="3"/>
                      <a:pt x="25" y="3"/>
                    </a:cubicBezTo>
                    <a:cubicBezTo>
                      <a:pt x="24" y="3"/>
                      <a:pt x="24" y="3"/>
                      <a:pt x="24" y="3"/>
                    </a:cubicBezTo>
                    <a:cubicBezTo>
                      <a:pt x="24" y="3"/>
                      <a:pt x="24" y="3"/>
                      <a:pt x="23" y="3"/>
                    </a:cubicBezTo>
                    <a:cubicBezTo>
                      <a:pt x="24" y="3"/>
                      <a:pt x="24" y="3"/>
                      <a:pt x="24" y="3"/>
                    </a:cubicBezTo>
                    <a:cubicBezTo>
                      <a:pt x="24" y="3"/>
                      <a:pt x="24" y="3"/>
                      <a:pt x="24" y="3"/>
                    </a:cubicBezTo>
                    <a:cubicBezTo>
                      <a:pt x="24" y="3"/>
                      <a:pt x="24" y="3"/>
                      <a:pt x="24" y="3"/>
                    </a:cubicBezTo>
                    <a:cubicBezTo>
                      <a:pt x="23" y="3"/>
                      <a:pt x="23" y="3"/>
                      <a:pt x="23" y="3"/>
                    </a:cubicBezTo>
                    <a:cubicBezTo>
                      <a:pt x="22" y="4"/>
                      <a:pt x="22" y="4"/>
                      <a:pt x="22" y="4"/>
                    </a:cubicBezTo>
                    <a:cubicBezTo>
                      <a:pt x="22" y="4"/>
                      <a:pt x="22" y="4"/>
                      <a:pt x="22" y="4"/>
                    </a:cubicBezTo>
                    <a:cubicBezTo>
                      <a:pt x="22" y="4"/>
                      <a:pt x="22" y="4"/>
                      <a:pt x="22" y="5"/>
                    </a:cubicBezTo>
                    <a:cubicBezTo>
                      <a:pt x="23" y="5"/>
                      <a:pt x="23" y="5"/>
                      <a:pt x="23" y="5"/>
                    </a:cubicBezTo>
                    <a:cubicBezTo>
                      <a:pt x="23" y="5"/>
                      <a:pt x="23" y="5"/>
                      <a:pt x="22" y="5"/>
                    </a:cubicBezTo>
                    <a:cubicBezTo>
                      <a:pt x="22" y="5"/>
                      <a:pt x="22" y="5"/>
                      <a:pt x="22" y="6"/>
                    </a:cubicBezTo>
                    <a:cubicBezTo>
                      <a:pt x="22" y="6"/>
                      <a:pt x="22" y="6"/>
                      <a:pt x="23" y="6"/>
                    </a:cubicBezTo>
                    <a:cubicBezTo>
                      <a:pt x="22" y="6"/>
                      <a:pt x="22" y="6"/>
                      <a:pt x="22" y="6"/>
                    </a:cubicBezTo>
                    <a:cubicBezTo>
                      <a:pt x="22" y="6"/>
                      <a:pt x="22" y="5"/>
                      <a:pt x="22" y="5"/>
                    </a:cubicBezTo>
                    <a:cubicBezTo>
                      <a:pt x="22" y="5"/>
                      <a:pt x="22" y="6"/>
                      <a:pt x="22" y="6"/>
                    </a:cubicBezTo>
                    <a:cubicBezTo>
                      <a:pt x="22" y="5"/>
                      <a:pt x="22" y="5"/>
                      <a:pt x="22" y="5"/>
                    </a:cubicBezTo>
                    <a:cubicBezTo>
                      <a:pt x="22" y="5"/>
                      <a:pt x="22" y="5"/>
                      <a:pt x="21" y="5"/>
                    </a:cubicBezTo>
                    <a:cubicBezTo>
                      <a:pt x="22" y="5"/>
                      <a:pt x="22" y="5"/>
                      <a:pt x="22" y="4"/>
                    </a:cubicBezTo>
                    <a:cubicBezTo>
                      <a:pt x="22" y="4"/>
                      <a:pt x="22" y="4"/>
                      <a:pt x="21" y="4"/>
                    </a:cubicBezTo>
                    <a:cubicBezTo>
                      <a:pt x="21" y="5"/>
                      <a:pt x="20" y="5"/>
                      <a:pt x="20" y="5"/>
                    </a:cubicBezTo>
                    <a:cubicBezTo>
                      <a:pt x="20" y="5"/>
                      <a:pt x="20" y="5"/>
                      <a:pt x="20" y="5"/>
                    </a:cubicBezTo>
                    <a:cubicBezTo>
                      <a:pt x="20" y="6"/>
                      <a:pt x="19" y="6"/>
                      <a:pt x="18" y="6"/>
                    </a:cubicBezTo>
                    <a:cubicBezTo>
                      <a:pt x="18" y="6"/>
                      <a:pt x="18" y="6"/>
                      <a:pt x="17" y="6"/>
                    </a:cubicBezTo>
                    <a:cubicBezTo>
                      <a:pt x="17" y="6"/>
                      <a:pt x="17" y="6"/>
                      <a:pt x="17" y="6"/>
                    </a:cubicBezTo>
                    <a:cubicBezTo>
                      <a:pt x="17" y="6"/>
                      <a:pt x="16" y="6"/>
                      <a:pt x="16" y="6"/>
                    </a:cubicBezTo>
                    <a:cubicBezTo>
                      <a:pt x="16"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5" y="7"/>
                      <a:pt x="15" y="8"/>
                      <a:pt x="14" y="8"/>
                    </a:cubicBezTo>
                    <a:cubicBezTo>
                      <a:pt x="13" y="8"/>
                      <a:pt x="13" y="10"/>
                      <a:pt x="13" y="10"/>
                    </a:cubicBezTo>
                    <a:cubicBezTo>
                      <a:pt x="13" y="10"/>
                      <a:pt x="13" y="11"/>
                      <a:pt x="12" y="11"/>
                    </a:cubicBezTo>
                    <a:cubicBezTo>
                      <a:pt x="12" y="12"/>
                      <a:pt x="11" y="12"/>
                      <a:pt x="9" y="12"/>
                    </a:cubicBezTo>
                    <a:cubicBezTo>
                      <a:pt x="9" y="12"/>
                      <a:pt x="8" y="13"/>
                      <a:pt x="7" y="13"/>
                    </a:cubicBezTo>
                    <a:cubicBezTo>
                      <a:pt x="7" y="13"/>
                      <a:pt x="6" y="13"/>
                      <a:pt x="5" y="13"/>
                    </a:cubicBezTo>
                    <a:cubicBezTo>
                      <a:pt x="5" y="13"/>
                      <a:pt x="5" y="12"/>
                      <a:pt x="5" y="13"/>
                    </a:cubicBezTo>
                    <a:cubicBezTo>
                      <a:pt x="5" y="13"/>
                      <a:pt x="5" y="13"/>
                      <a:pt x="5" y="14"/>
                    </a:cubicBezTo>
                    <a:cubicBezTo>
                      <a:pt x="5" y="14"/>
                      <a:pt x="5" y="14"/>
                      <a:pt x="5" y="14"/>
                    </a:cubicBezTo>
                    <a:cubicBezTo>
                      <a:pt x="5" y="14"/>
                      <a:pt x="5" y="15"/>
                      <a:pt x="5" y="15"/>
                    </a:cubicBezTo>
                    <a:cubicBezTo>
                      <a:pt x="4" y="15"/>
                      <a:pt x="4" y="15"/>
                      <a:pt x="4" y="15"/>
                    </a:cubicBezTo>
                    <a:cubicBezTo>
                      <a:pt x="4" y="15"/>
                      <a:pt x="4" y="15"/>
                      <a:pt x="3" y="15"/>
                    </a:cubicBezTo>
                    <a:cubicBezTo>
                      <a:pt x="4" y="15"/>
                      <a:pt x="4" y="15"/>
                      <a:pt x="4" y="15"/>
                    </a:cubicBezTo>
                    <a:cubicBezTo>
                      <a:pt x="4" y="15"/>
                      <a:pt x="4" y="15"/>
                      <a:pt x="3" y="15"/>
                    </a:cubicBezTo>
                    <a:cubicBezTo>
                      <a:pt x="4" y="15"/>
                      <a:pt x="4" y="15"/>
                      <a:pt x="5" y="16"/>
                    </a:cubicBezTo>
                    <a:cubicBezTo>
                      <a:pt x="5" y="16"/>
                      <a:pt x="5" y="16"/>
                      <a:pt x="6" y="16"/>
                    </a:cubicBezTo>
                    <a:cubicBezTo>
                      <a:pt x="6" y="16"/>
                      <a:pt x="6" y="16"/>
                      <a:pt x="6" y="16"/>
                    </a:cubicBezTo>
                    <a:cubicBezTo>
                      <a:pt x="7" y="16"/>
                      <a:pt x="8" y="17"/>
                      <a:pt x="9" y="18"/>
                    </a:cubicBezTo>
                    <a:cubicBezTo>
                      <a:pt x="9" y="17"/>
                      <a:pt x="9" y="18"/>
                      <a:pt x="9" y="18"/>
                    </a:cubicBezTo>
                    <a:cubicBezTo>
                      <a:pt x="10" y="18"/>
                      <a:pt x="10" y="18"/>
                      <a:pt x="10" y="18"/>
                    </a:cubicBezTo>
                    <a:cubicBezTo>
                      <a:pt x="10" y="18"/>
                      <a:pt x="11" y="19"/>
                      <a:pt x="11" y="19"/>
                    </a:cubicBezTo>
                    <a:cubicBezTo>
                      <a:pt x="11" y="19"/>
                      <a:pt x="11" y="20"/>
                      <a:pt x="11" y="20"/>
                    </a:cubicBezTo>
                    <a:cubicBezTo>
                      <a:pt x="12" y="20"/>
                      <a:pt x="11" y="20"/>
                      <a:pt x="12" y="21"/>
                    </a:cubicBezTo>
                    <a:cubicBezTo>
                      <a:pt x="12" y="21"/>
                      <a:pt x="13" y="21"/>
                      <a:pt x="13" y="21"/>
                    </a:cubicBezTo>
                    <a:cubicBezTo>
                      <a:pt x="13"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7" y="21"/>
                      <a:pt x="17" y="21"/>
                      <a:pt x="18" y="21"/>
                    </a:cubicBezTo>
                    <a:cubicBezTo>
                      <a:pt x="17" y="22"/>
                      <a:pt x="16" y="22"/>
                      <a:pt x="17" y="23"/>
                    </a:cubicBezTo>
                    <a:cubicBezTo>
                      <a:pt x="17" y="23"/>
                      <a:pt x="18" y="23"/>
                      <a:pt x="18" y="23"/>
                    </a:cubicBezTo>
                    <a:cubicBezTo>
                      <a:pt x="18" y="23"/>
                      <a:pt x="18" y="23"/>
                      <a:pt x="18" y="23"/>
                    </a:cubicBezTo>
                    <a:cubicBezTo>
                      <a:pt x="19" y="23"/>
                      <a:pt x="19" y="23"/>
                      <a:pt x="19" y="23"/>
                    </a:cubicBezTo>
                    <a:cubicBezTo>
                      <a:pt x="19" y="23"/>
                      <a:pt x="19" y="23"/>
                      <a:pt x="20" y="23"/>
                    </a:cubicBezTo>
                    <a:cubicBezTo>
                      <a:pt x="20" y="23"/>
                      <a:pt x="20" y="23"/>
                      <a:pt x="20" y="23"/>
                    </a:cubicBezTo>
                    <a:cubicBezTo>
                      <a:pt x="20" y="23"/>
                      <a:pt x="21" y="23"/>
                      <a:pt x="21" y="23"/>
                    </a:cubicBezTo>
                    <a:cubicBezTo>
                      <a:pt x="21" y="23"/>
                      <a:pt x="21" y="23"/>
                      <a:pt x="21" y="24"/>
                    </a:cubicBezTo>
                    <a:cubicBezTo>
                      <a:pt x="21" y="24"/>
                      <a:pt x="21" y="24"/>
                      <a:pt x="21" y="24"/>
                    </a:cubicBezTo>
                    <a:cubicBezTo>
                      <a:pt x="21" y="24"/>
                      <a:pt x="20" y="24"/>
                      <a:pt x="20" y="24"/>
                    </a:cubicBezTo>
                    <a:cubicBezTo>
                      <a:pt x="20" y="24"/>
                      <a:pt x="19" y="24"/>
                      <a:pt x="18" y="23"/>
                    </a:cubicBezTo>
                    <a:cubicBezTo>
                      <a:pt x="18" y="23"/>
                      <a:pt x="18" y="23"/>
                      <a:pt x="18" y="23"/>
                    </a:cubicBezTo>
                    <a:cubicBezTo>
                      <a:pt x="18" y="24"/>
                      <a:pt x="18" y="24"/>
                      <a:pt x="18" y="23"/>
                    </a:cubicBezTo>
                    <a:cubicBezTo>
                      <a:pt x="18" y="23"/>
                      <a:pt x="17" y="23"/>
                      <a:pt x="17" y="23"/>
                    </a:cubicBezTo>
                    <a:cubicBezTo>
                      <a:pt x="17" y="23"/>
                      <a:pt x="16" y="23"/>
                      <a:pt x="16" y="23"/>
                    </a:cubicBezTo>
                    <a:cubicBezTo>
                      <a:pt x="16" y="23"/>
                      <a:pt x="16" y="23"/>
                      <a:pt x="16" y="22"/>
                    </a:cubicBezTo>
                    <a:cubicBezTo>
                      <a:pt x="16" y="22"/>
                      <a:pt x="16" y="22"/>
                      <a:pt x="16" y="22"/>
                    </a:cubicBezTo>
                    <a:cubicBezTo>
                      <a:pt x="16" y="22"/>
                      <a:pt x="15" y="21"/>
                      <a:pt x="15" y="22"/>
                    </a:cubicBezTo>
                    <a:cubicBezTo>
                      <a:pt x="15" y="22"/>
                      <a:pt x="15" y="22"/>
                      <a:pt x="15" y="23"/>
                    </a:cubicBezTo>
                    <a:cubicBezTo>
                      <a:pt x="15" y="23"/>
                      <a:pt x="16" y="23"/>
                      <a:pt x="16" y="23"/>
                    </a:cubicBezTo>
                    <a:cubicBezTo>
                      <a:pt x="16" y="23"/>
                      <a:pt x="16" y="23"/>
                      <a:pt x="16" y="23"/>
                    </a:cubicBezTo>
                    <a:cubicBezTo>
                      <a:pt x="17" y="23"/>
                      <a:pt x="17" y="24"/>
                      <a:pt x="17" y="24"/>
                    </a:cubicBezTo>
                    <a:cubicBezTo>
                      <a:pt x="17" y="24"/>
                      <a:pt x="17" y="24"/>
                      <a:pt x="17" y="24"/>
                    </a:cubicBezTo>
                    <a:cubicBezTo>
                      <a:pt x="17" y="25"/>
                      <a:pt x="17" y="24"/>
                      <a:pt x="17" y="24"/>
                    </a:cubicBezTo>
                    <a:cubicBezTo>
                      <a:pt x="17" y="24"/>
                      <a:pt x="19" y="24"/>
                      <a:pt x="19" y="24"/>
                    </a:cubicBezTo>
                    <a:cubicBezTo>
                      <a:pt x="19" y="25"/>
                      <a:pt x="19" y="25"/>
                      <a:pt x="19" y="25"/>
                    </a:cubicBezTo>
                    <a:cubicBezTo>
                      <a:pt x="19" y="25"/>
                      <a:pt x="19" y="26"/>
                      <a:pt x="19" y="25"/>
                    </a:cubicBezTo>
                    <a:cubicBezTo>
                      <a:pt x="19" y="25"/>
                      <a:pt x="19" y="25"/>
                      <a:pt x="19" y="25"/>
                    </a:cubicBezTo>
                    <a:cubicBezTo>
                      <a:pt x="18" y="25"/>
                      <a:pt x="18" y="25"/>
                      <a:pt x="18" y="25"/>
                    </a:cubicBezTo>
                    <a:cubicBezTo>
                      <a:pt x="17" y="25"/>
                      <a:pt x="17" y="25"/>
                      <a:pt x="17" y="26"/>
                    </a:cubicBezTo>
                    <a:cubicBezTo>
                      <a:pt x="17" y="26"/>
                      <a:pt x="17" y="26"/>
                      <a:pt x="17" y="26"/>
                    </a:cubicBezTo>
                    <a:cubicBezTo>
                      <a:pt x="17" y="26"/>
                      <a:pt x="17" y="26"/>
                      <a:pt x="17" y="26"/>
                    </a:cubicBezTo>
                    <a:cubicBezTo>
                      <a:pt x="17" y="26"/>
                      <a:pt x="15" y="26"/>
                      <a:pt x="15" y="26"/>
                    </a:cubicBezTo>
                    <a:cubicBezTo>
                      <a:pt x="14" y="26"/>
                      <a:pt x="13" y="26"/>
                      <a:pt x="13" y="26"/>
                    </a:cubicBezTo>
                    <a:cubicBezTo>
                      <a:pt x="12" y="26"/>
                      <a:pt x="12" y="26"/>
                      <a:pt x="12" y="26"/>
                    </a:cubicBezTo>
                    <a:cubicBezTo>
                      <a:pt x="12" y="26"/>
                      <a:pt x="11" y="25"/>
                      <a:pt x="11" y="25"/>
                    </a:cubicBezTo>
                    <a:cubicBezTo>
                      <a:pt x="11" y="25"/>
                      <a:pt x="11" y="24"/>
                      <a:pt x="11" y="24"/>
                    </a:cubicBezTo>
                    <a:cubicBezTo>
                      <a:pt x="12" y="24"/>
                      <a:pt x="12" y="24"/>
                      <a:pt x="11" y="23"/>
                    </a:cubicBezTo>
                    <a:cubicBezTo>
                      <a:pt x="11" y="23"/>
                      <a:pt x="10" y="23"/>
                      <a:pt x="10" y="23"/>
                    </a:cubicBezTo>
                    <a:cubicBezTo>
                      <a:pt x="9" y="23"/>
                      <a:pt x="9" y="23"/>
                      <a:pt x="9" y="23"/>
                    </a:cubicBezTo>
                    <a:cubicBezTo>
                      <a:pt x="9" y="23"/>
                      <a:pt x="8" y="24"/>
                      <a:pt x="8" y="24"/>
                    </a:cubicBezTo>
                    <a:cubicBezTo>
                      <a:pt x="8" y="24"/>
                      <a:pt x="8" y="24"/>
                      <a:pt x="8" y="24"/>
                    </a:cubicBezTo>
                    <a:cubicBezTo>
                      <a:pt x="7" y="24"/>
                      <a:pt x="6" y="24"/>
                      <a:pt x="6" y="24"/>
                    </a:cubicBezTo>
                    <a:cubicBezTo>
                      <a:pt x="6" y="25"/>
                      <a:pt x="6" y="25"/>
                      <a:pt x="6" y="25"/>
                    </a:cubicBezTo>
                    <a:cubicBezTo>
                      <a:pt x="6" y="25"/>
                      <a:pt x="7" y="25"/>
                      <a:pt x="7" y="25"/>
                    </a:cubicBezTo>
                    <a:cubicBezTo>
                      <a:pt x="6" y="26"/>
                      <a:pt x="6" y="26"/>
                      <a:pt x="5" y="25"/>
                    </a:cubicBezTo>
                    <a:cubicBezTo>
                      <a:pt x="5" y="25"/>
                      <a:pt x="5" y="25"/>
                      <a:pt x="5" y="25"/>
                    </a:cubicBezTo>
                    <a:cubicBezTo>
                      <a:pt x="5" y="25"/>
                      <a:pt x="5" y="25"/>
                      <a:pt x="4" y="25"/>
                    </a:cubicBezTo>
                    <a:cubicBezTo>
                      <a:pt x="4" y="25"/>
                      <a:pt x="4" y="25"/>
                      <a:pt x="4" y="26"/>
                    </a:cubicBezTo>
                    <a:cubicBezTo>
                      <a:pt x="3" y="26"/>
                      <a:pt x="3" y="26"/>
                      <a:pt x="3" y="26"/>
                    </a:cubicBezTo>
                    <a:cubicBezTo>
                      <a:pt x="3" y="26"/>
                      <a:pt x="3" y="26"/>
                      <a:pt x="3" y="26"/>
                    </a:cubicBezTo>
                    <a:cubicBezTo>
                      <a:pt x="3" y="26"/>
                      <a:pt x="3" y="26"/>
                      <a:pt x="3" y="26"/>
                    </a:cubicBezTo>
                    <a:cubicBezTo>
                      <a:pt x="2" y="27"/>
                      <a:pt x="2" y="26"/>
                      <a:pt x="2" y="26"/>
                    </a:cubicBezTo>
                    <a:cubicBezTo>
                      <a:pt x="2" y="26"/>
                      <a:pt x="1" y="27"/>
                      <a:pt x="1" y="27"/>
                    </a:cubicBezTo>
                    <a:cubicBezTo>
                      <a:pt x="1" y="27"/>
                      <a:pt x="1" y="27"/>
                      <a:pt x="1" y="27"/>
                    </a:cubicBezTo>
                    <a:cubicBezTo>
                      <a:pt x="1" y="27"/>
                      <a:pt x="1" y="27"/>
                      <a:pt x="1" y="27"/>
                    </a:cubicBezTo>
                    <a:cubicBezTo>
                      <a:pt x="0" y="27"/>
                      <a:pt x="0" y="27"/>
                      <a:pt x="0" y="28"/>
                    </a:cubicBezTo>
                    <a:cubicBezTo>
                      <a:pt x="0" y="28"/>
                      <a:pt x="1" y="29"/>
                      <a:pt x="2" y="29"/>
                    </a:cubicBezTo>
                    <a:cubicBezTo>
                      <a:pt x="2" y="29"/>
                      <a:pt x="3" y="29"/>
                      <a:pt x="4" y="29"/>
                    </a:cubicBezTo>
                    <a:cubicBezTo>
                      <a:pt x="3" y="29"/>
                      <a:pt x="3" y="29"/>
                      <a:pt x="3" y="29"/>
                    </a:cubicBezTo>
                    <a:cubicBezTo>
                      <a:pt x="3" y="29"/>
                      <a:pt x="4" y="29"/>
                      <a:pt x="4" y="29"/>
                    </a:cubicBezTo>
                    <a:cubicBezTo>
                      <a:pt x="5" y="29"/>
                      <a:pt x="5" y="29"/>
                      <a:pt x="5" y="29"/>
                    </a:cubicBezTo>
                    <a:cubicBezTo>
                      <a:pt x="5" y="29"/>
                      <a:pt x="5" y="29"/>
                      <a:pt x="5" y="29"/>
                    </a:cubicBezTo>
                    <a:cubicBezTo>
                      <a:pt x="4" y="29"/>
                      <a:pt x="4" y="29"/>
                      <a:pt x="4" y="29"/>
                    </a:cubicBezTo>
                    <a:cubicBezTo>
                      <a:pt x="4" y="29"/>
                      <a:pt x="4" y="29"/>
                      <a:pt x="4" y="30"/>
                    </a:cubicBezTo>
                    <a:cubicBezTo>
                      <a:pt x="4" y="30"/>
                      <a:pt x="3" y="30"/>
                      <a:pt x="3" y="30"/>
                    </a:cubicBezTo>
                    <a:cubicBezTo>
                      <a:pt x="3" y="30"/>
                      <a:pt x="4" y="31"/>
                      <a:pt x="4" y="31"/>
                    </a:cubicBezTo>
                    <a:cubicBezTo>
                      <a:pt x="4" y="31"/>
                      <a:pt x="4" y="31"/>
                      <a:pt x="4" y="31"/>
                    </a:cubicBezTo>
                    <a:cubicBezTo>
                      <a:pt x="5" y="31"/>
                      <a:pt x="4" y="31"/>
                      <a:pt x="4" y="31"/>
                    </a:cubicBezTo>
                    <a:cubicBezTo>
                      <a:pt x="4" y="32"/>
                      <a:pt x="4" y="32"/>
                      <a:pt x="5" y="32"/>
                    </a:cubicBezTo>
                    <a:cubicBezTo>
                      <a:pt x="5" y="32"/>
                      <a:pt x="6" y="32"/>
                      <a:pt x="6" y="32"/>
                    </a:cubicBezTo>
                    <a:cubicBezTo>
                      <a:pt x="7" y="33"/>
                      <a:pt x="8" y="33"/>
                      <a:pt x="9" y="33"/>
                    </a:cubicBezTo>
                    <a:cubicBezTo>
                      <a:pt x="9" y="33"/>
                      <a:pt x="8" y="33"/>
                      <a:pt x="9" y="33"/>
                    </a:cubicBezTo>
                    <a:cubicBezTo>
                      <a:pt x="9" y="32"/>
                      <a:pt x="9" y="33"/>
                      <a:pt x="9" y="33"/>
                    </a:cubicBezTo>
                    <a:cubicBezTo>
                      <a:pt x="9" y="32"/>
                      <a:pt x="10" y="32"/>
                      <a:pt x="10" y="32"/>
                    </a:cubicBezTo>
                    <a:cubicBezTo>
                      <a:pt x="10" y="32"/>
                      <a:pt x="10" y="32"/>
                      <a:pt x="10" y="32"/>
                    </a:cubicBezTo>
                    <a:cubicBezTo>
                      <a:pt x="10" y="32"/>
                      <a:pt x="11" y="32"/>
                      <a:pt x="11" y="32"/>
                    </a:cubicBezTo>
                    <a:cubicBezTo>
                      <a:pt x="11" y="32"/>
                      <a:pt x="11" y="32"/>
                      <a:pt x="11" y="32"/>
                    </a:cubicBezTo>
                    <a:cubicBezTo>
                      <a:pt x="12" y="32"/>
                      <a:pt x="12" y="32"/>
                      <a:pt x="13" y="32"/>
                    </a:cubicBezTo>
                    <a:cubicBezTo>
                      <a:pt x="13" y="33"/>
                      <a:pt x="13" y="33"/>
                      <a:pt x="13" y="33"/>
                    </a:cubicBezTo>
                    <a:cubicBezTo>
                      <a:pt x="13" y="33"/>
                      <a:pt x="13" y="33"/>
                      <a:pt x="13" y="33"/>
                    </a:cubicBezTo>
                    <a:cubicBezTo>
                      <a:pt x="13" y="33"/>
                      <a:pt x="14" y="33"/>
                      <a:pt x="14" y="33"/>
                    </a:cubicBezTo>
                    <a:cubicBezTo>
                      <a:pt x="14" y="32"/>
                      <a:pt x="13" y="32"/>
                      <a:pt x="13" y="32"/>
                    </a:cubicBezTo>
                    <a:cubicBezTo>
                      <a:pt x="13" y="32"/>
                      <a:pt x="13" y="32"/>
                      <a:pt x="13" y="32"/>
                    </a:cubicBezTo>
                    <a:cubicBezTo>
                      <a:pt x="13" y="32"/>
                      <a:pt x="13" y="32"/>
                      <a:pt x="14" y="32"/>
                    </a:cubicBezTo>
                    <a:cubicBezTo>
                      <a:pt x="14" y="32"/>
                      <a:pt x="14" y="33"/>
                      <a:pt x="14" y="33"/>
                    </a:cubicBezTo>
                    <a:cubicBezTo>
                      <a:pt x="14" y="33"/>
                      <a:pt x="14" y="33"/>
                      <a:pt x="14" y="33"/>
                    </a:cubicBezTo>
                    <a:cubicBezTo>
                      <a:pt x="15" y="33"/>
                      <a:pt x="15" y="33"/>
                      <a:pt x="15" y="33"/>
                    </a:cubicBezTo>
                    <a:cubicBezTo>
                      <a:pt x="15" y="32"/>
                      <a:pt x="15" y="32"/>
                      <a:pt x="16" y="32"/>
                    </a:cubicBezTo>
                    <a:cubicBezTo>
                      <a:pt x="16" y="32"/>
                      <a:pt x="16" y="32"/>
                      <a:pt x="16" y="32"/>
                    </a:cubicBezTo>
                    <a:cubicBezTo>
                      <a:pt x="16" y="32"/>
                      <a:pt x="17" y="32"/>
                      <a:pt x="17" y="32"/>
                    </a:cubicBezTo>
                    <a:cubicBezTo>
                      <a:pt x="17" y="32"/>
                      <a:pt x="17" y="31"/>
                      <a:pt x="17" y="31"/>
                    </a:cubicBezTo>
                    <a:cubicBezTo>
                      <a:pt x="17" y="31"/>
                      <a:pt x="18" y="32"/>
                      <a:pt x="18" y="31"/>
                    </a:cubicBezTo>
                    <a:cubicBezTo>
                      <a:pt x="18" y="31"/>
                      <a:pt x="18" y="31"/>
                      <a:pt x="19" y="31"/>
                    </a:cubicBezTo>
                    <a:cubicBezTo>
                      <a:pt x="19" y="31"/>
                      <a:pt x="19" y="31"/>
                      <a:pt x="19" y="31"/>
                    </a:cubicBezTo>
                    <a:cubicBezTo>
                      <a:pt x="19" y="31"/>
                      <a:pt x="19" y="31"/>
                      <a:pt x="19" y="31"/>
                    </a:cubicBezTo>
                    <a:cubicBezTo>
                      <a:pt x="20" y="32"/>
                      <a:pt x="20" y="32"/>
                      <a:pt x="19" y="32"/>
                    </a:cubicBezTo>
                    <a:cubicBezTo>
                      <a:pt x="19" y="32"/>
                      <a:pt x="19" y="32"/>
                      <a:pt x="18" y="33"/>
                    </a:cubicBezTo>
                    <a:cubicBezTo>
                      <a:pt x="18" y="33"/>
                      <a:pt x="18" y="32"/>
                      <a:pt x="18" y="33"/>
                    </a:cubicBezTo>
                    <a:cubicBezTo>
                      <a:pt x="18" y="33"/>
                      <a:pt x="18" y="33"/>
                      <a:pt x="18" y="33"/>
                    </a:cubicBezTo>
                    <a:cubicBezTo>
                      <a:pt x="18" y="33"/>
                      <a:pt x="18" y="33"/>
                      <a:pt x="19" y="33"/>
                    </a:cubicBezTo>
                    <a:cubicBezTo>
                      <a:pt x="19" y="33"/>
                      <a:pt x="19" y="33"/>
                      <a:pt x="19" y="33"/>
                    </a:cubicBezTo>
                    <a:cubicBezTo>
                      <a:pt x="19" y="34"/>
                      <a:pt x="19" y="34"/>
                      <a:pt x="19" y="34"/>
                    </a:cubicBezTo>
                    <a:cubicBezTo>
                      <a:pt x="19" y="34"/>
                      <a:pt x="19" y="34"/>
                      <a:pt x="19" y="35"/>
                    </a:cubicBezTo>
                    <a:cubicBezTo>
                      <a:pt x="19" y="35"/>
                      <a:pt x="20" y="35"/>
                      <a:pt x="20" y="35"/>
                    </a:cubicBezTo>
                    <a:cubicBezTo>
                      <a:pt x="20" y="36"/>
                      <a:pt x="20" y="36"/>
                      <a:pt x="19" y="36"/>
                    </a:cubicBezTo>
                    <a:cubicBezTo>
                      <a:pt x="19" y="36"/>
                      <a:pt x="19" y="37"/>
                      <a:pt x="19" y="37"/>
                    </a:cubicBezTo>
                    <a:cubicBezTo>
                      <a:pt x="18" y="37"/>
                      <a:pt x="17" y="37"/>
                      <a:pt x="17" y="37"/>
                    </a:cubicBezTo>
                    <a:cubicBezTo>
                      <a:pt x="17" y="37"/>
                      <a:pt x="16" y="37"/>
                      <a:pt x="16" y="37"/>
                    </a:cubicBezTo>
                    <a:cubicBezTo>
                      <a:pt x="16" y="37"/>
                      <a:pt x="16" y="37"/>
                      <a:pt x="16" y="37"/>
                    </a:cubicBezTo>
                    <a:cubicBezTo>
                      <a:pt x="15" y="37"/>
                      <a:pt x="15" y="37"/>
                      <a:pt x="15" y="38"/>
                    </a:cubicBezTo>
                    <a:cubicBezTo>
                      <a:pt x="15" y="38"/>
                      <a:pt x="15" y="38"/>
                      <a:pt x="15" y="38"/>
                    </a:cubicBezTo>
                    <a:cubicBezTo>
                      <a:pt x="15" y="38"/>
                      <a:pt x="14" y="38"/>
                      <a:pt x="14" y="38"/>
                    </a:cubicBezTo>
                    <a:cubicBezTo>
                      <a:pt x="14" y="38"/>
                      <a:pt x="14" y="38"/>
                      <a:pt x="14" y="38"/>
                    </a:cubicBezTo>
                    <a:cubicBezTo>
                      <a:pt x="13" y="39"/>
                      <a:pt x="13" y="39"/>
                      <a:pt x="12" y="38"/>
                    </a:cubicBezTo>
                    <a:cubicBezTo>
                      <a:pt x="12" y="38"/>
                      <a:pt x="12" y="38"/>
                      <a:pt x="11" y="38"/>
                    </a:cubicBezTo>
                    <a:cubicBezTo>
                      <a:pt x="11" y="38"/>
                      <a:pt x="10" y="38"/>
                      <a:pt x="9" y="39"/>
                    </a:cubicBezTo>
                    <a:cubicBezTo>
                      <a:pt x="10" y="39"/>
                      <a:pt x="10" y="39"/>
                      <a:pt x="10" y="39"/>
                    </a:cubicBezTo>
                    <a:cubicBezTo>
                      <a:pt x="10" y="39"/>
                      <a:pt x="9" y="39"/>
                      <a:pt x="9" y="39"/>
                    </a:cubicBezTo>
                    <a:cubicBezTo>
                      <a:pt x="9" y="40"/>
                      <a:pt x="9" y="40"/>
                      <a:pt x="9" y="40"/>
                    </a:cubicBezTo>
                    <a:cubicBezTo>
                      <a:pt x="9" y="41"/>
                      <a:pt x="9" y="40"/>
                      <a:pt x="10" y="40"/>
                    </a:cubicBezTo>
                    <a:cubicBezTo>
                      <a:pt x="9" y="41"/>
                      <a:pt x="9" y="41"/>
                      <a:pt x="9" y="41"/>
                    </a:cubicBezTo>
                    <a:cubicBezTo>
                      <a:pt x="9" y="41"/>
                      <a:pt x="9" y="41"/>
                      <a:pt x="9" y="41"/>
                    </a:cubicBezTo>
                    <a:cubicBezTo>
                      <a:pt x="8" y="41"/>
                      <a:pt x="8" y="41"/>
                      <a:pt x="8" y="41"/>
                    </a:cubicBezTo>
                    <a:cubicBezTo>
                      <a:pt x="7" y="42"/>
                      <a:pt x="7" y="42"/>
                      <a:pt x="6" y="43"/>
                    </a:cubicBezTo>
                    <a:cubicBezTo>
                      <a:pt x="6" y="43"/>
                      <a:pt x="6" y="43"/>
                      <a:pt x="6" y="44"/>
                    </a:cubicBezTo>
                    <a:cubicBezTo>
                      <a:pt x="7" y="44"/>
                      <a:pt x="5" y="44"/>
                      <a:pt x="5" y="44"/>
                    </a:cubicBezTo>
                    <a:cubicBezTo>
                      <a:pt x="5" y="44"/>
                      <a:pt x="6" y="44"/>
                      <a:pt x="6" y="45"/>
                    </a:cubicBezTo>
                    <a:cubicBezTo>
                      <a:pt x="6" y="45"/>
                      <a:pt x="5" y="45"/>
                      <a:pt x="5" y="45"/>
                    </a:cubicBezTo>
                    <a:cubicBezTo>
                      <a:pt x="5" y="45"/>
                      <a:pt x="5" y="45"/>
                      <a:pt x="6" y="45"/>
                    </a:cubicBezTo>
                    <a:cubicBezTo>
                      <a:pt x="6" y="45"/>
                      <a:pt x="6" y="45"/>
                      <a:pt x="6" y="45"/>
                    </a:cubicBezTo>
                    <a:cubicBezTo>
                      <a:pt x="6" y="46"/>
                      <a:pt x="6" y="46"/>
                      <a:pt x="6" y="46"/>
                    </a:cubicBezTo>
                    <a:cubicBezTo>
                      <a:pt x="6" y="46"/>
                      <a:pt x="6" y="46"/>
                      <a:pt x="7" y="46"/>
                    </a:cubicBezTo>
                    <a:cubicBezTo>
                      <a:pt x="7" y="47"/>
                      <a:pt x="6" y="47"/>
                      <a:pt x="7" y="47"/>
                    </a:cubicBezTo>
                    <a:cubicBezTo>
                      <a:pt x="7" y="47"/>
                      <a:pt x="7" y="47"/>
                      <a:pt x="7" y="47"/>
                    </a:cubicBezTo>
                    <a:cubicBezTo>
                      <a:pt x="7" y="47"/>
                      <a:pt x="7" y="47"/>
                      <a:pt x="7" y="47"/>
                    </a:cubicBezTo>
                    <a:cubicBezTo>
                      <a:pt x="7" y="46"/>
                      <a:pt x="8" y="47"/>
                      <a:pt x="8" y="46"/>
                    </a:cubicBezTo>
                    <a:cubicBezTo>
                      <a:pt x="8" y="46"/>
                      <a:pt x="8" y="46"/>
                      <a:pt x="8" y="46"/>
                    </a:cubicBezTo>
                    <a:cubicBezTo>
                      <a:pt x="8" y="46"/>
                      <a:pt x="8" y="46"/>
                      <a:pt x="8" y="46"/>
                    </a:cubicBezTo>
                    <a:cubicBezTo>
                      <a:pt x="8" y="46"/>
                      <a:pt x="8" y="46"/>
                      <a:pt x="8" y="46"/>
                    </a:cubicBezTo>
                    <a:cubicBezTo>
                      <a:pt x="8" y="46"/>
                      <a:pt x="8" y="46"/>
                      <a:pt x="8" y="46"/>
                    </a:cubicBezTo>
                    <a:cubicBezTo>
                      <a:pt x="8" y="45"/>
                      <a:pt x="9" y="45"/>
                      <a:pt x="9" y="45"/>
                    </a:cubicBezTo>
                    <a:cubicBezTo>
                      <a:pt x="9" y="45"/>
                      <a:pt x="9" y="45"/>
                      <a:pt x="9" y="45"/>
                    </a:cubicBezTo>
                    <a:cubicBezTo>
                      <a:pt x="9" y="46"/>
                      <a:pt x="8" y="46"/>
                      <a:pt x="8" y="46"/>
                    </a:cubicBezTo>
                    <a:cubicBezTo>
                      <a:pt x="8" y="46"/>
                      <a:pt x="8" y="46"/>
                      <a:pt x="8" y="46"/>
                    </a:cubicBezTo>
                    <a:cubicBezTo>
                      <a:pt x="8" y="46"/>
                      <a:pt x="8" y="46"/>
                      <a:pt x="8" y="46"/>
                    </a:cubicBezTo>
                    <a:cubicBezTo>
                      <a:pt x="8" y="46"/>
                      <a:pt x="8" y="46"/>
                      <a:pt x="8" y="46"/>
                    </a:cubicBezTo>
                    <a:cubicBezTo>
                      <a:pt x="8" y="46"/>
                      <a:pt x="8" y="46"/>
                      <a:pt x="8" y="46"/>
                    </a:cubicBezTo>
                    <a:cubicBezTo>
                      <a:pt x="8" y="47"/>
                      <a:pt x="7" y="47"/>
                      <a:pt x="7" y="47"/>
                    </a:cubicBezTo>
                    <a:cubicBezTo>
                      <a:pt x="7" y="47"/>
                      <a:pt x="8" y="47"/>
                      <a:pt x="8" y="47"/>
                    </a:cubicBezTo>
                    <a:cubicBezTo>
                      <a:pt x="8" y="47"/>
                      <a:pt x="8" y="47"/>
                      <a:pt x="8" y="47"/>
                    </a:cubicBezTo>
                    <a:cubicBezTo>
                      <a:pt x="8" y="47"/>
                      <a:pt x="8" y="47"/>
                      <a:pt x="8" y="47"/>
                    </a:cubicBezTo>
                    <a:cubicBezTo>
                      <a:pt x="8" y="47"/>
                      <a:pt x="9" y="47"/>
                      <a:pt x="9" y="47"/>
                    </a:cubicBezTo>
                    <a:cubicBezTo>
                      <a:pt x="9" y="47"/>
                      <a:pt x="8" y="47"/>
                      <a:pt x="8" y="47"/>
                    </a:cubicBezTo>
                    <a:cubicBezTo>
                      <a:pt x="8" y="47"/>
                      <a:pt x="8" y="47"/>
                      <a:pt x="8" y="48"/>
                    </a:cubicBezTo>
                    <a:cubicBezTo>
                      <a:pt x="8" y="48"/>
                      <a:pt x="8" y="48"/>
                      <a:pt x="9" y="48"/>
                    </a:cubicBezTo>
                    <a:cubicBezTo>
                      <a:pt x="9" y="48"/>
                      <a:pt x="9" y="48"/>
                      <a:pt x="9" y="48"/>
                    </a:cubicBezTo>
                    <a:cubicBezTo>
                      <a:pt x="9" y="48"/>
                      <a:pt x="9" y="48"/>
                      <a:pt x="9" y="48"/>
                    </a:cubicBezTo>
                    <a:cubicBezTo>
                      <a:pt x="9" y="48"/>
                      <a:pt x="9" y="48"/>
                      <a:pt x="10" y="48"/>
                    </a:cubicBezTo>
                    <a:cubicBezTo>
                      <a:pt x="10" y="48"/>
                      <a:pt x="10" y="48"/>
                      <a:pt x="10" y="48"/>
                    </a:cubicBezTo>
                    <a:cubicBezTo>
                      <a:pt x="11" y="48"/>
                      <a:pt x="11" y="48"/>
                      <a:pt x="11" y="48"/>
                    </a:cubicBezTo>
                    <a:cubicBezTo>
                      <a:pt x="11" y="48"/>
                      <a:pt x="11" y="48"/>
                      <a:pt x="11" y="48"/>
                    </a:cubicBezTo>
                    <a:cubicBezTo>
                      <a:pt x="11" y="48"/>
                      <a:pt x="12" y="48"/>
                      <a:pt x="12" y="48"/>
                    </a:cubicBezTo>
                    <a:cubicBezTo>
                      <a:pt x="12" y="48"/>
                      <a:pt x="12" y="48"/>
                      <a:pt x="12" y="48"/>
                    </a:cubicBezTo>
                    <a:cubicBezTo>
                      <a:pt x="12" y="48"/>
                      <a:pt x="12" y="48"/>
                      <a:pt x="12" y="48"/>
                    </a:cubicBezTo>
                    <a:cubicBezTo>
                      <a:pt x="12" y="48"/>
                      <a:pt x="12" y="48"/>
                      <a:pt x="11" y="48"/>
                    </a:cubicBezTo>
                    <a:cubicBezTo>
                      <a:pt x="11" y="48"/>
                      <a:pt x="12" y="48"/>
                      <a:pt x="12" y="49"/>
                    </a:cubicBezTo>
                    <a:cubicBezTo>
                      <a:pt x="13" y="49"/>
                      <a:pt x="12" y="49"/>
                      <a:pt x="12" y="49"/>
                    </a:cubicBezTo>
                    <a:cubicBezTo>
                      <a:pt x="11" y="49"/>
                      <a:pt x="12" y="48"/>
                      <a:pt x="11" y="49"/>
                    </a:cubicBezTo>
                    <a:cubicBezTo>
                      <a:pt x="11" y="49"/>
                      <a:pt x="11" y="49"/>
                      <a:pt x="11" y="49"/>
                    </a:cubicBezTo>
                    <a:cubicBezTo>
                      <a:pt x="11" y="49"/>
                      <a:pt x="10" y="49"/>
                      <a:pt x="10" y="49"/>
                    </a:cubicBezTo>
                    <a:cubicBezTo>
                      <a:pt x="10" y="49"/>
                      <a:pt x="10" y="49"/>
                      <a:pt x="10" y="49"/>
                    </a:cubicBezTo>
                    <a:cubicBezTo>
                      <a:pt x="10" y="49"/>
                      <a:pt x="10" y="49"/>
                      <a:pt x="10" y="49"/>
                    </a:cubicBezTo>
                    <a:cubicBezTo>
                      <a:pt x="10" y="49"/>
                      <a:pt x="10" y="49"/>
                      <a:pt x="10" y="49"/>
                    </a:cubicBezTo>
                    <a:cubicBezTo>
                      <a:pt x="10" y="49"/>
                      <a:pt x="10" y="48"/>
                      <a:pt x="10" y="48"/>
                    </a:cubicBezTo>
                    <a:cubicBezTo>
                      <a:pt x="10" y="48"/>
                      <a:pt x="9" y="48"/>
                      <a:pt x="9" y="48"/>
                    </a:cubicBezTo>
                    <a:cubicBezTo>
                      <a:pt x="9" y="48"/>
                      <a:pt x="9" y="48"/>
                      <a:pt x="9" y="48"/>
                    </a:cubicBezTo>
                    <a:cubicBezTo>
                      <a:pt x="9" y="48"/>
                      <a:pt x="9" y="48"/>
                      <a:pt x="9" y="48"/>
                    </a:cubicBezTo>
                    <a:cubicBezTo>
                      <a:pt x="9" y="48"/>
                      <a:pt x="8" y="48"/>
                      <a:pt x="8" y="48"/>
                    </a:cubicBezTo>
                    <a:cubicBezTo>
                      <a:pt x="8" y="48"/>
                      <a:pt x="8" y="48"/>
                      <a:pt x="8" y="48"/>
                    </a:cubicBezTo>
                    <a:cubicBezTo>
                      <a:pt x="8" y="48"/>
                      <a:pt x="8" y="48"/>
                      <a:pt x="8" y="49"/>
                    </a:cubicBezTo>
                    <a:cubicBezTo>
                      <a:pt x="8" y="49"/>
                      <a:pt x="8" y="49"/>
                      <a:pt x="8" y="49"/>
                    </a:cubicBezTo>
                    <a:cubicBezTo>
                      <a:pt x="8" y="49"/>
                      <a:pt x="7" y="49"/>
                      <a:pt x="7" y="49"/>
                    </a:cubicBezTo>
                    <a:cubicBezTo>
                      <a:pt x="7" y="49"/>
                      <a:pt x="8" y="50"/>
                      <a:pt x="8" y="50"/>
                    </a:cubicBezTo>
                    <a:cubicBezTo>
                      <a:pt x="8" y="50"/>
                      <a:pt x="8" y="49"/>
                      <a:pt x="8" y="49"/>
                    </a:cubicBezTo>
                    <a:cubicBezTo>
                      <a:pt x="8" y="50"/>
                      <a:pt x="8" y="50"/>
                      <a:pt x="8" y="50"/>
                    </a:cubicBezTo>
                    <a:cubicBezTo>
                      <a:pt x="8" y="50"/>
                      <a:pt x="8" y="50"/>
                      <a:pt x="8" y="50"/>
                    </a:cubicBezTo>
                    <a:cubicBezTo>
                      <a:pt x="8" y="50"/>
                      <a:pt x="9" y="50"/>
                      <a:pt x="9" y="50"/>
                    </a:cubicBezTo>
                    <a:cubicBezTo>
                      <a:pt x="9" y="50"/>
                      <a:pt x="9" y="50"/>
                      <a:pt x="9" y="50"/>
                    </a:cubicBezTo>
                    <a:cubicBezTo>
                      <a:pt x="10" y="51"/>
                      <a:pt x="10" y="52"/>
                      <a:pt x="10" y="52"/>
                    </a:cubicBezTo>
                    <a:cubicBezTo>
                      <a:pt x="11" y="52"/>
                      <a:pt x="11" y="53"/>
                      <a:pt x="12" y="53"/>
                    </a:cubicBezTo>
                    <a:cubicBezTo>
                      <a:pt x="12" y="53"/>
                      <a:pt x="15" y="52"/>
                      <a:pt x="14" y="52"/>
                    </a:cubicBezTo>
                    <a:cubicBezTo>
                      <a:pt x="15" y="52"/>
                      <a:pt x="15" y="52"/>
                      <a:pt x="15" y="51"/>
                    </a:cubicBezTo>
                    <a:cubicBezTo>
                      <a:pt x="15" y="51"/>
                      <a:pt x="15" y="51"/>
                      <a:pt x="15" y="51"/>
                    </a:cubicBezTo>
                    <a:cubicBezTo>
                      <a:pt x="15" y="51"/>
                      <a:pt x="15" y="51"/>
                      <a:pt x="15" y="51"/>
                    </a:cubicBezTo>
                    <a:cubicBezTo>
                      <a:pt x="15" y="51"/>
                      <a:pt x="15" y="51"/>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6" y="49"/>
                      <a:pt x="16" y="49"/>
                    </a:cubicBezTo>
                    <a:cubicBezTo>
                      <a:pt x="16" y="49"/>
                      <a:pt x="16" y="49"/>
                      <a:pt x="16" y="49"/>
                    </a:cubicBezTo>
                    <a:cubicBezTo>
                      <a:pt x="16" y="49"/>
                      <a:pt x="16" y="49"/>
                      <a:pt x="17" y="49"/>
                    </a:cubicBezTo>
                    <a:cubicBezTo>
                      <a:pt x="17" y="49"/>
                      <a:pt x="16" y="49"/>
                      <a:pt x="16" y="49"/>
                    </a:cubicBezTo>
                    <a:cubicBezTo>
                      <a:pt x="16" y="49"/>
                      <a:pt x="16" y="50"/>
                      <a:pt x="16" y="50"/>
                    </a:cubicBezTo>
                    <a:cubicBezTo>
                      <a:pt x="16" y="50"/>
                      <a:pt x="15" y="50"/>
                      <a:pt x="15" y="50"/>
                    </a:cubicBezTo>
                    <a:cubicBezTo>
                      <a:pt x="15" y="51"/>
                      <a:pt x="16" y="51"/>
                      <a:pt x="16" y="51"/>
                    </a:cubicBezTo>
                    <a:cubicBezTo>
                      <a:pt x="16" y="51"/>
                      <a:pt x="16" y="51"/>
                      <a:pt x="16" y="51"/>
                    </a:cubicBezTo>
                    <a:cubicBezTo>
                      <a:pt x="16" y="51"/>
                      <a:pt x="16" y="51"/>
                      <a:pt x="16" y="51"/>
                    </a:cubicBezTo>
                    <a:cubicBezTo>
                      <a:pt x="16" y="51"/>
                      <a:pt x="16" y="51"/>
                      <a:pt x="16" y="52"/>
                    </a:cubicBezTo>
                    <a:cubicBezTo>
                      <a:pt x="16" y="52"/>
                      <a:pt x="16" y="52"/>
                      <a:pt x="16" y="52"/>
                    </a:cubicBezTo>
                    <a:cubicBezTo>
                      <a:pt x="16" y="52"/>
                      <a:pt x="16" y="52"/>
                      <a:pt x="16" y="53"/>
                    </a:cubicBezTo>
                    <a:cubicBezTo>
                      <a:pt x="17" y="53"/>
                      <a:pt x="17" y="53"/>
                      <a:pt x="17" y="53"/>
                    </a:cubicBezTo>
                    <a:cubicBezTo>
                      <a:pt x="17" y="53"/>
                      <a:pt x="17" y="53"/>
                      <a:pt x="17" y="54"/>
                    </a:cubicBezTo>
                    <a:cubicBezTo>
                      <a:pt x="17" y="54"/>
                      <a:pt x="17" y="54"/>
                      <a:pt x="17" y="54"/>
                    </a:cubicBezTo>
                    <a:cubicBezTo>
                      <a:pt x="16" y="55"/>
                      <a:pt x="16" y="55"/>
                      <a:pt x="17" y="55"/>
                    </a:cubicBezTo>
                    <a:cubicBezTo>
                      <a:pt x="17" y="56"/>
                      <a:pt x="17" y="55"/>
                      <a:pt x="18" y="55"/>
                    </a:cubicBezTo>
                    <a:cubicBezTo>
                      <a:pt x="17" y="55"/>
                      <a:pt x="17" y="55"/>
                      <a:pt x="17" y="56"/>
                    </a:cubicBezTo>
                    <a:cubicBezTo>
                      <a:pt x="17" y="56"/>
                      <a:pt x="17" y="56"/>
                      <a:pt x="17" y="56"/>
                    </a:cubicBezTo>
                    <a:cubicBezTo>
                      <a:pt x="17" y="56"/>
                      <a:pt x="17" y="56"/>
                      <a:pt x="17" y="57"/>
                    </a:cubicBezTo>
                    <a:cubicBezTo>
                      <a:pt x="17" y="56"/>
                      <a:pt x="17" y="57"/>
                      <a:pt x="17" y="57"/>
                    </a:cubicBezTo>
                    <a:cubicBezTo>
                      <a:pt x="17" y="57"/>
                      <a:pt x="16" y="57"/>
                      <a:pt x="16" y="57"/>
                    </a:cubicBezTo>
                    <a:cubicBezTo>
                      <a:pt x="16" y="57"/>
                      <a:pt x="17" y="57"/>
                      <a:pt x="17" y="57"/>
                    </a:cubicBezTo>
                    <a:cubicBezTo>
                      <a:pt x="17" y="57"/>
                      <a:pt x="17" y="57"/>
                      <a:pt x="17" y="57"/>
                    </a:cubicBezTo>
                    <a:cubicBezTo>
                      <a:pt x="17" y="57"/>
                      <a:pt x="17" y="57"/>
                      <a:pt x="17" y="57"/>
                    </a:cubicBezTo>
                    <a:cubicBezTo>
                      <a:pt x="17" y="57"/>
                      <a:pt x="18" y="57"/>
                      <a:pt x="18" y="57"/>
                    </a:cubicBezTo>
                    <a:cubicBezTo>
                      <a:pt x="18" y="57"/>
                      <a:pt x="18" y="57"/>
                      <a:pt x="18" y="57"/>
                    </a:cubicBezTo>
                    <a:cubicBezTo>
                      <a:pt x="18" y="57"/>
                      <a:pt x="18" y="57"/>
                      <a:pt x="19" y="57"/>
                    </a:cubicBezTo>
                    <a:cubicBezTo>
                      <a:pt x="18" y="57"/>
                      <a:pt x="18" y="57"/>
                      <a:pt x="18" y="57"/>
                    </a:cubicBezTo>
                    <a:cubicBezTo>
                      <a:pt x="19" y="57"/>
                      <a:pt x="19" y="56"/>
                      <a:pt x="20" y="56"/>
                    </a:cubicBezTo>
                    <a:cubicBezTo>
                      <a:pt x="20" y="56"/>
                      <a:pt x="20" y="56"/>
                      <a:pt x="20" y="56"/>
                    </a:cubicBezTo>
                    <a:cubicBezTo>
                      <a:pt x="20" y="56"/>
                      <a:pt x="21" y="55"/>
                      <a:pt x="21" y="56"/>
                    </a:cubicBezTo>
                    <a:cubicBezTo>
                      <a:pt x="21" y="56"/>
                      <a:pt x="21" y="56"/>
                      <a:pt x="21" y="56"/>
                    </a:cubicBezTo>
                    <a:cubicBezTo>
                      <a:pt x="21" y="56"/>
                      <a:pt x="21" y="56"/>
                      <a:pt x="21" y="56"/>
                    </a:cubicBezTo>
                    <a:cubicBezTo>
                      <a:pt x="22" y="56"/>
                      <a:pt x="21" y="56"/>
                      <a:pt x="22" y="56"/>
                    </a:cubicBezTo>
                    <a:cubicBezTo>
                      <a:pt x="22" y="56"/>
                      <a:pt x="22" y="56"/>
                      <a:pt x="22" y="56"/>
                    </a:cubicBezTo>
                    <a:cubicBezTo>
                      <a:pt x="22" y="56"/>
                      <a:pt x="22" y="56"/>
                      <a:pt x="22" y="57"/>
                    </a:cubicBezTo>
                    <a:cubicBezTo>
                      <a:pt x="22" y="57"/>
                      <a:pt x="22" y="57"/>
                      <a:pt x="22" y="56"/>
                    </a:cubicBezTo>
                    <a:cubicBezTo>
                      <a:pt x="22" y="56"/>
                      <a:pt x="23" y="56"/>
                      <a:pt x="23" y="56"/>
                    </a:cubicBezTo>
                    <a:cubicBezTo>
                      <a:pt x="23" y="56"/>
                      <a:pt x="23" y="56"/>
                      <a:pt x="23" y="56"/>
                    </a:cubicBezTo>
                    <a:cubicBezTo>
                      <a:pt x="23" y="56"/>
                      <a:pt x="23" y="56"/>
                      <a:pt x="23" y="56"/>
                    </a:cubicBezTo>
                    <a:cubicBezTo>
                      <a:pt x="24" y="57"/>
                      <a:pt x="24" y="58"/>
                      <a:pt x="25" y="58"/>
                    </a:cubicBezTo>
                    <a:cubicBezTo>
                      <a:pt x="25" y="58"/>
                      <a:pt x="25" y="58"/>
                      <a:pt x="25" y="58"/>
                    </a:cubicBezTo>
                    <a:cubicBezTo>
                      <a:pt x="25" y="58"/>
                      <a:pt x="25" y="57"/>
                      <a:pt x="25" y="57"/>
                    </a:cubicBezTo>
                    <a:cubicBezTo>
                      <a:pt x="25" y="57"/>
                      <a:pt x="25" y="57"/>
                      <a:pt x="25" y="57"/>
                    </a:cubicBezTo>
                    <a:cubicBezTo>
                      <a:pt x="25" y="56"/>
                      <a:pt x="25" y="56"/>
                      <a:pt x="25" y="56"/>
                    </a:cubicBezTo>
                    <a:cubicBezTo>
                      <a:pt x="25" y="56"/>
                      <a:pt x="25" y="56"/>
                      <a:pt x="26" y="56"/>
                    </a:cubicBezTo>
                    <a:cubicBezTo>
                      <a:pt x="26" y="56"/>
                      <a:pt x="26" y="56"/>
                      <a:pt x="26" y="56"/>
                    </a:cubicBezTo>
                    <a:cubicBezTo>
                      <a:pt x="26" y="56"/>
                      <a:pt x="26" y="56"/>
                      <a:pt x="26" y="56"/>
                    </a:cubicBezTo>
                    <a:cubicBezTo>
                      <a:pt x="26" y="55"/>
                      <a:pt x="26" y="55"/>
                      <a:pt x="26" y="55"/>
                    </a:cubicBezTo>
                    <a:cubicBezTo>
                      <a:pt x="26" y="55"/>
                      <a:pt x="26" y="55"/>
                      <a:pt x="26" y="55"/>
                    </a:cubicBezTo>
                    <a:cubicBezTo>
                      <a:pt x="26" y="55"/>
                      <a:pt x="26" y="55"/>
                      <a:pt x="27" y="56"/>
                    </a:cubicBezTo>
                    <a:cubicBezTo>
                      <a:pt x="27" y="56"/>
                      <a:pt x="27" y="56"/>
                      <a:pt x="27" y="56"/>
                    </a:cubicBezTo>
                    <a:cubicBezTo>
                      <a:pt x="27" y="56"/>
                      <a:pt x="27" y="56"/>
                      <a:pt x="26" y="56"/>
                    </a:cubicBezTo>
                    <a:cubicBezTo>
                      <a:pt x="26" y="56"/>
                      <a:pt x="26" y="56"/>
                      <a:pt x="26" y="56"/>
                    </a:cubicBezTo>
                    <a:cubicBezTo>
                      <a:pt x="26" y="56"/>
                      <a:pt x="26" y="56"/>
                      <a:pt x="26" y="57"/>
                    </a:cubicBezTo>
                    <a:cubicBezTo>
                      <a:pt x="26" y="57"/>
                      <a:pt x="26" y="57"/>
                      <a:pt x="26" y="57"/>
                    </a:cubicBezTo>
                    <a:cubicBezTo>
                      <a:pt x="26" y="57"/>
                      <a:pt x="26" y="57"/>
                      <a:pt x="26" y="57"/>
                    </a:cubicBezTo>
                    <a:cubicBezTo>
                      <a:pt x="26" y="57"/>
                      <a:pt x="26" y="57"/>
                      <a:pt x="26" y="57"/>
                    </a:cubicBezTo>
                    <a:cubicBezTo>
                      <a:pt x="27" y="57"/>
                      <a:pt x="27" y="57"/>
                      <a:pt x="27" y="57"/>
                    </a:cubicBezTo>
                    <a:cubicBezTo>
                      <a:pt x="27" y="57"/>
                      <a:pt x="28" y="57"/>
                      <a:pt x="28" y="57"/>
                    </a:cubicBezTo>
                    <a:cubicBezTo>
                      <a:pt x="29" y="57"/>
                      <a:pt x="29" y="57"/>
                      <a:pt x="29" y="56"/>
                    </a:cubicBezTo>
                    <a:cubicBezTo>
                      <a:pt x="30" y="56"/>
                      <a:pt x="30" y="56"/>
                      <a:pt x="30" y="56"/>
                    </a:cubicBezTo>
                    <a:cubicBezTo>
                      <a:pt x="30" y="56"/>
                      <a:pt x="30" y="56"/>
                      <a:pt x="30" y="56"/>
                    </a:cubicBezTo>
                    <a:cubicBezTo>
                      <a:pt x="30" y="55"/>
                      <a:pt x="30" y="55"/>
                      <a:pt x="31" y="55"/>
                    </a:cubicBezTo>
                    <a:cubicBezTo>
                      <a:pt x="31" y="55"/>
                      <a:pt x="31" y="55"/>
                      <a:pt x="30" y="56"/>
                    </a:cubicBezTo>
                    <a:cubicBezTo>
                      <a:pt x="30" y="56"/>
                      <a:pt x="30" y="56"/>
                      <a:pt x="30" y="56"/>
                    </a:cubicBezTo>
                    <a:cubicBezTo>
                      <a:pt x="30" y="56"/>
                      <a:pt x="30" y="57"/>
                      <a:pt x="30" y="57"/>
                    </a:cubicBezTo>
                    <a:cubicBezTo>
                      <a:pt x="30" y="57"/>
                      <a:pt x="29" y="58"/>
                      <a:pt x="29" y="58"/>
                    </a:cubicBezTo>
                    <a:cubicBezTo>
                      <a:pt x="29" y="58"/>
                      <a:pt x="29" y="59"/>
                      <a:pt x="29" y="59"/>
                    </a:cubicBezTo>
                    <a:cubicBezTo>
                      <a:pt x="29" y="59"/>
                      <a:pt x="30" y="59"/>
                      <a:pt x="30" y="59"/>
                    </a:cubicBezTo>
                    <a:cubicBezTo>
                      <a:pt x="29" y="59"/>
                      <a:pt x="29" y="59"/>
                      <a:pt x="28" y="60"/>
                    </a:cubicBezTo>
                    <a:cubicBezTo>
                      <a:pt x="28" y="60"/>
                      <a:pt x="28" y="60"/>
                      <a:pt x="28" y="61"/>
                    </a:cubicBezTo>
                    <a:cubicBezTo>
                      <a:pt x="28" y="61"/>
                      <a:pt x="28" y="61"/>
                      <a:pt x="28" y="61"/>
                    </a:cubicBezTo>
                    <a:cubicBezTo>
                      <a:pt x="28" y="61"/>
                      <a:pt x="28" y="61"/>
                      <a:pt x="28" y="61"/>
                    </a:cubicBezTo>
                    <a:cubicBezTo>
                      <a:pt x="28" y="61"/>
                      <a:pt x="29" y="61"/>
                      <a:pt x="29" y="62"/>
                    </a:cubicBezTo>
                    <a:cubicBezTo>
                      <a:pt x="28" y="62"/>
                      <a:pt x="28" y="62"/>
                      <a:pt x="28" y="61"/>
                    </a:cubicBezTo>
                    <a:cubicBezTo>
                      <a:pt x="28" y="61"/>
                      <a:pt x="27" y="62"/>
                      <a:pt x="27" y="63"/>
                    </a:cubicBezTo>
                    <a:cubicBezTo>
                      <a:pt x="26" y="63"/>
                      <a:pt x="26" y="63"/>
                      <a:pt x="26" y="63"/>
                    </a:cubicBezTo>
                    <a:cubicBezTo>
                      <a:pt x="25" y="64"/>
                      <a:pt x="26" y="64"/>
                      <a:pt x="26" y="65"/>
                    </a:cubicBezTo>
                    <a:cubicBezTo>
                      <a:pt x="25" y="65"/>
                      <a:pt x="25" y="64"/>
                      <a:pt x="25" y="64"/>
                    </a:cubicBezTo>
                    <a:cubicBezTo>
                      <a:pt x="25" y="64"/>
                      <a:pt x="25" y="64"/>
                      <a:pt x="25" y="64"/>
                    </a:cubicBezTo>
                    <a:cubicBezTo>
                      <a:pt x="24" y="65"/>
                      <a:pt x="23" y="65"/>
                      <a:pt x="22" y="66"/>
                    </a:cubicBezTo>
                    <a:cubicBezTo>
                      <a:pt x="22" y="66"/>
                      <a:pt x="21" y="66"/>
                      <a:pt x="21" y="67"/>
                    </a:cubicBezTo>
                    <a:cubicBezTo>
                      <a:pt x="21" y="67"/>
                      <a:pt x="21" y="67"/>
                      <a:pt x="20" y="67"/>
                    </a:cubicBezTo>
                    <a:cubicBezTo>
                      <a:pt x="20" y="67"/>
                      <a:pt x="20" y="68"/>
                      <a:pt x="20" y="68"/>
                    </a:cubicBezTo>
                    <a:cubicBezTo>
                      <a:pt x="20" y="68"/>
                      <a:pt x="20" y="68"/>
                      <a:pt x="20" y="68"/>
                    </a:cubicBezTo>
                    <a:cubicBezTo>
                      <a:pt x="21" y="68"/>
                      <a:pt x="21" y="68"/>
                      <a:pt x="21" y="68"/>
                    </a:cubicBezTo>
                    <a:cubicBezTo>
                      <a:pt x="21" y="68"/>
                      <a:pt x="21" y="68"/>
                      <a:pt x="21" y="68"/>
                    </a:cubicBezTo>
                    <a:cubicBezTo>
                      <a:pt x="21" y="68"/>
                      <a:pt x="20" y="68"/>
                      <a:pt x="20" y="68"/>
                    </a:cubicBezTo>
                    <a:cubicBezTo>
                      <a:pt x="20" y="68"/>
                      <a:pt x="20" y="68"/>
                      <a:pt x="20" y="69"/>
                    </a:cubicBezTo>
                    <a:cubicBezTo>
                      <a:pt x="20" y="69"/>
                      <a:pt x="20" y="68"/>
                      <a:pt x="19" y="68"/>
                    </a:cubicBezTo>
                    <a:cubicBezTo>
                      <a:pt x="19" y="68"/>
                      <a:pt x="19" y="68"/>
                      <a:pt x="19" y="68"/>
                    </a:cubicBezTo>
                    <a:cubicBezTo>
                      <a:pt x="19" y="68"/>
                      <a:pt x="19" y="68"/>
                      <a:pt x="19" y="68"/>
                    </a:cubicBezTo>
                    <a:cubicBezTo>
                      <a:pt x="19" y="68"/>
                      <a:pt x="20" y="68"/>
                      <a:pt x="20" y="68"/>
                    </a:cubicBezTo>
                    <a:cubicBezTo>
                      <a:pt x="20" y="68"/>
                      <a:pt x="19" y="68"/>
                      <a:pt x="19" y="68"/>
                    </a:cubicBezTo>
                    <a:cubicBezTo>
                      <a:pt x="19" y="68"/>
                      <a:pt x="19" y="68"/>
                      <a:pt x="19" y="68"/>
                    </a:cubicBezTo>
                    <a:cubicBezTo>
                      <a:pt x="18" y="68"/>
                      <a:pt x="16" y="68"/>
                      <a:pt x="16" y="69"/>
                    </a:cubicBezTo>
                    <a:cubicBezTo>
                      <a:pt x="15" y="70"/>
                      <a:pt x="14" y="70"/>
                      <a:pt x="14" y="71"/>
                    </a:cubicBezTo>
                    <a:cubicBezTo>
                      <a:pt x="13" y="71"/>
                      <a:pt x="13" y="71"/>
                      <a:pt x="14" y="70"/>
                    </a:cubicBezTo>
                    <a:cubicBezTo>
                      <a:pt x="13" y="71"/>
                      <a:pt x="13" y="71"/>
                      <a:pt x="13" y="71"/>
                    </a:cubicBezTo>
                    <a:cubicBezTo>
                      <a:pt x="13" y="71"/>
                      <a:pt x="13" y="71"/>
                      <a:pt x="13" y="71"/>
                    </a:cubicBezTo>
                    <a:cubicBezTo>
                      <a:pt x="13" y="71"/>
                      <a:pt x="13" y="71"/>
                      <a:pt x="13" y="72"/>
                    </a:cubicBezTo>
                    <a:cubicBezTo>
                      <a:pt x="13" y="72"/>
                      <a:pt x="13" y="72"/>
                      <a:pt x="13" y="72"/>
                    </a:cubicBezTo>
                    <a:cubicBezTo>
                      <a:pt x="13" y="72"/>
                      <a:pt x="13" y="72"/>
                      <a:pt x="13" y="71"/>
                    </a:cubicBezTo>
                    <a:cubicBezTo>
                      <a:pt x="13" y="71"/>
                      <a:pt x="13" y="71"/>
                      <a:pt x="13" y="71"/>
                    </a:cubicBezTo>
                    <a:cubicBezTo>
                      <a:pt x="13" y="71"/>
                      <a:pt x="14" y="71"/>
                      <a:pt x="14" y="71"/>
                    </a:cubicBezTo>
                    <a:cubicBezTo>
                      <a:pt x="13" y="72"/>
                      <a:pt x="15" y="72"/>
                      <a:pt x="15" y="72"/>
                    </a:cubicBezTo>
                    <a:cubicBezTo>
                      <a:pt x="15" y="71"/>
                      <a:pt x="15" y="71"/>
                      <a:pt x="15" y="71"/>
                    </a:cubicBezTo>
                    <a:cubicBezTo>
                      <a:pt x="15" y="71"/>
                      <a:pt x="15" y="71"/>
                      <a:pt x="15" y="71"/>
                    </a:cubicBezTo>
                    <a:cubicBezTo>
                      <a:pt x="15" y="71"/>
                      <a:pt x="15" y="71"/>
                      <a:pt x="15" y="71"/>
                    </a:cubicBezTo>
                    <a:cubicBezTo>
                      <a:pt x="15" y="71"/>
                      <a:pt x="15" y="71"/>
                      <a:pt x="15" y="71"/>
                    </a:cubicBezTo>
                    <a:cubicBezTo>
                      <a:pt x="15" y="71"/>
                      <a:pt x="14" y="71"/>
                      <a:pt x="14" y="70"/>
                    </a:cubicBezTo>
                    <a:cubicBezTo>
                      <a:pt x="14" y="70"/>
                      <a:pt x="15" y="71"/>
                      <a:pt x="15" y="71"/>
                    </a:cubicBezTo>
                    <a:cubicBezTo>
                      <a:pt x="15" y="71"/>
                      <a:pt x="15" y="71"/>
                      <a:pt x="15" y="71"/>
                    </a:cubicBezTo>
                    <a:cubicBezTo>
                      <a:pt x="15" y="71"/>
                      <a:pt x="16" y="71"/>
                      <a:pt x="16" y="71"/>
                    </a:cubicBezTo>
                    <a:cubicBezTo>
                      <a:pt x="16" y="71"/>
                      <a:pt x="16" y="71"/>
                      <a:pt x="16" y="71"/>
                    </a:cubicBezTo>
                    <a:cubicBezTo>
                      <a:pt x="16" y="71"/>
                      <a:pt x="16" y="71"/>
                      <a:pt x="16" y="71"/>
                    </a:cubicBezTo>
                    <a:cubicBezTo>
                      <a:pt x="16" y="71"/>
                      <a:pt x="16" y="71"/>
                      <a:pt x="16" y="71"/>
                    </a:cubicBezTo>
                    <a:cubicBezTo>
                      <a:pt x="16" y="70"/>
                      <a:pt x="17" y="70"/>
                      <a:pt x="17" y="70"/>
                    </a:cubicBezTo>
                    <a:cubicBezTo>
                      <a:pt x="17" y="70"/>
                      <a:pt x="17" y="70"/>
                      <a:pt x="17" y="70"/>
                    </a:cubicBezTo>
                    <a:cubicBezTo>
                      <a:pt x="17" y="70"/>
                      <a:pt x="17" y="69"/>
                      <a:pt x="17" y="69"/>
                    </a:cubicBezTo>
                    <a:cubicBezTo>
                      <a:pt x="18" y="69"/>
                      <a:pt x="18" y="69"/>
                      <a:pt x="18" y="69"/>
                    </a:cubicBezTo>
                    <a:cubicBezTo>
                      <a:pt x="18" y="69"/>
                      <a:pt x="19" y="69"/>
                      <a:pt x="19" y="69"/>
                    </a:cubicBezTo>
                    <a:cubicBezTo>
                      <a:pt x="18" y="69"/>
                      <a:pt x="18" y="69"/>
                      <a:pt x="18" y="70"/>
                    </a:cubicBezTo>
                    <a:cubicBezTo>
                      <a:pt x="18" y="70"/>
                      <a:pt x="18" y="70"/>
                      <a:pt x="18" y="70"/>
                    </a:cubicBezTo>
                    <a:cubicBezTo>
                      <a:pt x="18" y="70"/>
                      <a:pt x="18" y="70"/>
                      <a:pt x="18" y="70"/>
                    </a:cubicBezTo>
                    <a:cubicBezTo>
                      <a:pt x="18" y="70"/>
                      <a:pt x="19" y="70"/>
                      <a:pt x="19" y="70"/>
                    </a:cubicBezTo>
                    <a:cubicBezTo>
                      <a:pt x="19" y="70"/>
                      <a:pt x="20" y="70"/>
                      <a:pt x="20" y="70"/>
                    </a:cubicBezTo>
                    <a:cubicBezTo>
                      <a:pt x="20" y="69"/>
                      <a:pt x="20" y="69"/>
                      <a:pt x="20" y="69"/>
                    </a:cubicBezTo>
                    <a:cubicBezTo>
                      <a:pt x="20" y="69"/>
                      <a:pt x="20" y="70"/>
                      <a:pt x="20" y="70"/>
                    </a:cubicBezTo>
                    <a:cubicBezTo>
                      <a:pt x="21" y="70"/>
                      <a:pt x="21" y="69"/>
                      <a:pt x="21" y="69"/>
                    </a:cubicBezTo>
                    <a:cubicBezTo>
                      <a:pt x="21" y="69"/>
                      <a:pt x="22" y="68"/>
                      <a:pt x="23" y="68"/>
                    </a:cubicBezTo>
                    <a:cubicBezTo>
                      <a:pt x="23" y="69"/>
                      <a:pt x="23" y="69"/>
                      <a:pt x="23" y="69"/>
                    </a:cubicBezTo>
                    <a:cubicBezTo>
                      <a:pt x="23" y="69"/>
                      <a:pt x="23" y="69"/>
                      <a:pt x="23" y="69"/>
                    </a:cubicBezTo>
                    <a:cubicBezTo>
                      <a:pt x="23" y="69"/>
                      <a:pt x="23" y="68"/>
                      <a:pt x="23" y="68"/>
                    </a:cubicBezTo>
                    <a:cubicBezTo>
                      <a:pt x="23" y="68"/>
                      <a:pt x="23" y="68"/>
                      <a:pt x="23" y="68"/>
                    </a:cubicBezTo>
                    <a:cubicBezTo>
                      <a:pt x="24" y="68"/>
                      <a:pt x="24" y="68"/>
                      <a:pt x="24" y="68"/>
                    </a:cubicBezTo>
                    <a:cubicBezTo>
                      <a:pt x="25" y="68"/>
                      <a:pt x="25" y="68"/>
                      <a:pt x="25" y="68"/>
                    </a:cubicBezTo>
                    <a:cubicBezTo>
                      <a:pt x="25" y="68"/>
                      <a:pt x="25" y="68"/>
                      <a:pt x="25" y="68"/>
                    </a:cubicBezTo>
                    <a:cubicBezTo>
                      <a:pt x="25" y="68"/>
                      <a:pt x="25" y="68"/>
                      <a:pt x="25" y="68"/>
                    </a:cubicBezTo>
                    <a:cubicBezTo>
                      <a:pt x="25" y="68"/>
                      <a:pt x="25" y="67"/>
                      <a:pt x="25" y="67"/>
                    </a:cubicBezTo>
                    <a:cubicBezTo>
                      <a:pt x="25" y="67"/>
                      <a:pt x="26" y="67"/>
                      <a:pt x="26" y="67"/>
                    </a:cubicBezTo>
                    <a:cubicBezTo>
                      <a:pt x="26" y="67"/>
                      <a:pt x="26" y="68"/>
                      <a:pt x="26" y="67"/>
                    </a:cubicBezTo>
                    <a:cubicBezTo>
                      <a:pt x="26" y="68"/>
                      <a:pt x="26" y="68"/>
                      <a:pt x="26" y="68"/>
                    </a:cubicBezTo>
                    <a:cubicBezTo>
                      <a:pt x="26" y="67"/>
                      <a:pt x="26" y="67"/>
                      <a:pt x="26" y="67"/>
                    </a:cubicBezTo>
                    <a:cubicBezTo>
                      <a:pt x="26" y="67"/>
                      <a:pt x="26" y="67"/>
                      <a:pt x="26" y="67"/>
                    </a:cubicBezTo>
                    <a:cubicBezTo>
                      <a:pt x="26" y="67"/>
                      <a:pt x="26" y="67"/>
                      <a:pt x="26" y="67"/>
                    </a:cubicBezTo>
                    <a:cubicBezTo>
                      <a:pt x="26" y="67"/>
                      <a:pt x="27" y="66"/>
                      <a:pt x="26" y="66"/>
                    </a:cubicBezTo>
                    <a:cubicBezTo>
                      <a:pt x="26" y="66"/>
                      <a:pt x="26" y="66"/>
                      <a:pt x="26" y="66"/>
                    </a:cubicBezTo>
                    <a:cubicBezTo>
                      <a:pt x="26" y="66"/>
                      <a:pt x="26" y="67"/>
                      <a:pt x="26" y="67"/>
                    </a:cubicBezTo>
                    <a:cubicBezTo>
                      <a:pt x="26" y="66"/>
                      <a:pt x="26" y="66"/>
                      <a:pt x="26" y="66"/>
                    </a:cubicBezTo>
                    <a:cubicBezTo>
                      <a:pt x="26" y="66"/>
                      <a:pt x="27" y="65"/>
                      <a:pt x="27" y="65"/>
                    </a:cubicBezTo>
                    <a:cubicBezTo>
                      <a:pt x="28" y="65"/>
                      <a:pt x="28" y="65"/>
                      <a:pt x="29" y="65"/>
                    </a:cubicBezTo>
                    <a:cubicBezTo>
                      <a:pt x="29" y="65"/>
                      <a:pt x="29" y="65"/>
                      <a:pt x="28" y="65"/>
                    </a:cubicBezTo>
                    <a:cubicBezTo>
                      <a:pt x="29" y="65"/>
                      <a:pt x="29" y="65"/>
                      <a:pt x="30" y="65"/>
                    </a:cubicBezTo>
                    <a:cubicBezTo>
                      <a:pt x="30" y="64"/>
                      <a:pt x="30" y="64"/>
                      <a:pt x="30" y="64"/>
                    </a:cubicBezTo>
                    <a:cubicBezTo>
                      <a:pt x="31" y="64"/>
                      <a:pt x="31" y="64"/>
                      <a:pt x="31" y="64"/>
                    </a:cubicBezTo>
                    <a:cubicBezTo>
                      <a:pt x="31" y="64"/>
                      <a:pt x="31" y="64"/>
                      <a:pt x="31" y="64"/>
                    </a:cubicBezTo>
                    <a:cubicBezTo>
                      <a:pt x="31" y="64"/>
                      <a:pt x="31" y="64"/>
                      <a:pt x="31" y="63"/>
                    </a:cubicBezTo>
                    <a:cubicBezTo>
                      <a:pt x="31" y="63"/>
                      <a:pt x="32" y="63"/>
                      <a:pt x="32" y="62"/>
                    </a:cubicBezTo>
                    <a:cubicBezTo>
                      <a:pt x="32" y="63"/>
                      <a:pt x="31" y="63"/>
                      <a:pt x="31" y="63"/>
                    </a:cubicBezTo>
                    <a:cubicBezTo>
                      <a:pt x="31" y="62"/>
                      <a:pt x="33" y="62"/>
                      <a:pt x="33" y="62"/>
                    </a:cubicBezTo>
                    <a:cubicBezTo>
                      <a:pt x="33" y="62"/>
                      <a:pt x="34" y="61"/>
                      <a:pt x="34" y="61"/>
                    </a:cubicBezTo>
                    <a:cubicBezTo>
                      <a:pt x="34" y="61"/>
                      <a:pt x="34" y="61"/>
                      <a:pt x="34" y="61"/>
                    </a:cubicBezTo>
                    <a:cubicBezTo>
                      <a:pt x="34" y="61"/>
                      <a:pt x="34" y="61"/>
                      <a:pt x="34" y="61"/>
                    </a:cubicBezTo>
                    <a:cubicBezTo>
                      <a:pt x="35" y="61"/>
                      <a:pt x="35" y="60"/>
                      <a:pt x="35" y="60"/>
                    </a:cubicBezTo>
                    <a:cubicBezTo>
                      <a:pt x="35" y="60"/>
                      <a:pt x="35" y="60"/>
                      <a:pt x="35" y="60"/>
                    </a:cubicBezTo>
                    <a:cubicBezTo>
                      <a:pt x="35" y="60"/>
                      <a:pt x="35" y="60"/>
                      <a:pt x="36" y="60"/>
                    </a:cubicBezTo>
                    <a:cubicBezTo>
                      <a:pt x="36" y="60"/>
                      <a:pt x="37" y="59"/>
                      <a:pt x="37" y="59"/>
                    </a:cubicBezTo>
                    <a:cubicBezTo>
                      <a:pt x="37" y="59"/>
                      <a:pt x="37" y="59"/>
                      <a:pt x="37" y="59"/>
                    </a:cubicBezTo>
                    <a:cubicBezTo>
                      <a:pt x="37" y="59"/>
                      <a:pt x="38" y="59"/>
                      <a:pt x="38" y="59"/>
                    </a:cubicBezTo>
                    <a:cubicBezTo>
                      <a:pt x="38" y="59"/>
                      <a:pt x="38" y="59"/>
                      <a:pt x="38" y="59"/>
                    </a:cubicBezTo>
                    <a:cubicBezTo>
                      <a:pt x="38" y="59"/>
                      <a:pt x="38" y="59"/>
                      <a:pt x="38" y="59"/>
                    </a:cubicBezTo>
                    <a:cubicBezTo>
                      <a:pt x="38" y="58"/>
                      <a:pt x="38" y="59"/>
                      <a:pt x="37" y="59"/>
                    </a:cubicBezTo>
                    <a:cubicBezTo>
                      <a:pt x="38" y="58"/>
                      <a:pt x="38" y="58"/>
                      <a:pt x="38" y="58"/>
                    </a:cubicBezTo>
                    <a:cubicBezTo>
                      <a:pt x="38" y="58"/>
                      <a:pt x="38" y="58"/>
                      <a:pt x="38" y="58"/>
                    </a:cubicBezTo>
                    <a:cubicBezTo>
                      <a:pt x="38" y="58"/>
                      <a:pt x="38" y="58"/>
                      <a:pt x="38" y="58"/>
                    </a:cubicBezTo>
                    <a:cubicBezTo>
                      <a:pt x="39" y="58"/>
                      <a:pt x="39" y="57"/>
                      <a:pt x="39" y="57"/>
                    </a:cubicBezTo>
                    <a:cubicBezTo>
                      <a:pt x="39" y="57"/>
                      <a:pt x="40" y="57"/>
                      <a:pt x="40" y="57"/>
                    </a:cubicBezTo>
                    <a:cubicBezTo>
                      <a:pt x="40" y="57"/>
                      <a:pt x="40" y="56"/>
                      <a:pt x="40" y="56"/>
                    </a:cubicBezTo>
                    <a:cubicBezTo>
                      <a:pt x="40" y="56"/>
                      <a:pt x="40" y="56"/>
                      <a:pt x="40" y="56"/>
                    </a:cubicBezTo>
                    <a:cubicBezTo>
                      <a:pt x="40" y="56"/>
                      <a:pt x="39" y="56"/>
                      <a:pt x="39" y="56"/>
                    </a:cubicBezTo>
                    <a:cubicBezTo>
                      <a:pt x="39" y="56"/>
                      <a:pt x="39" y="56"/>
                      <a:pt x="39" y="55"/>
                    </a:cubicBezTo>
                    <a:cubicBezTo>
                      <a:pt x="39" y="55"/>
                      <a:pt x="39" y="55"/>
                      <a:pt x="39" y="55"/>
                    </a:cubicBezTo>
                    <a:cubicBezTo>
                      <a:pt x="38" y="55"/>
                      <a:pt x="38" y="56"/>
                      <a:pt x="38" y="55"/>
                    </a:cubicBezTo>
                    <a:cubicBezTo>
                      <a:pt x="38" y="55"/>
                      <a:pt x="38" y="55"/>
                      <a:pt x="38" y="55"/>
                    </a:cubicBezTo>
                    <a:cubicBezTo>
                      <a:pt x="38" y="55"/>
                      <a:pt x="38" y="55"/>
                      <a:pt x="38" y="55"/>
                    </a:cubicBezTo>
                    <a:cubicBezTo>
                      <a:pt x="38" y="55"/>
                      <a:pt x="38" y="54"/>
                      <a:pt x="38" y="54"/>
                    </a:cubicBezTo>
                    <a:cubicBezTo>
                      <a:pt x="38" y="54"/>
                      <a:pt x="38" y="54"/>
                      <a:pt x="38" y="54"/>
                    </a:cubicBezTo>
                    <a:cubicBezTo>
                      <a:pt x="38" y="54"/>
                      <a:pt x="39" y="54"/>
                      <a:pt x="39" y="54"/>
                    </a:cubicBezTo>
                    <a:cubicBezTo>
                      <a:pt x="39" y="54"/>
                      <a:pt x="39" y="54"/>
                      <a:pt x="39" y="54"/>
                    </a:cubicBezTo>
                    <a:cubicBezTo>
                      <a:pt x="39" y="53"/>
                      <a:pt x="39" y="53"/>
                      <a:pt x="39" y="53"/>
                    </a:cubicBezTo>
                    <a:cubicBezTo>
                      <a:pt x="39" y="53"/>
                      <a:pt x="39" y="53"/>
                      <a:pt x="39" y="53"/>
                    </a:cubicBezTo>
                    <a:cubicBezTo>
                      <a:pt x="39" y="53"/>
                      <a:pt x="40" y="53"/>
                      <a:pt x="40" y="53"/>
                    </a:cubicBezTo>
                    <a:cubicBezTo>
                      <a:pt x="40" y="53"/>
                      <a:pt x="40" y="53"/>
                      <a:pt x="40" y="53"/>
                    </a:cubicBezTo>
                    <a:cubicBezTo>
                      <a:pt x="40" y="53"/>
                      <a:pt x="41" y="53"/>
                      <a:pt x="41" y="53"/>
                    </a:cubicBezTo>
                    <a:cubicBezTo>
                      <a:pt x="41" y="52"/>
                      <a:pt x="41" y="52"/>
                      <a:pt x="40" y="52"/>
                    </a:cubicBezTo>
                    <a:cubicBezTo>
                      <a:pt x="41" y="52"/>
                      <a:pt x="42" y="52"/>
                      <a:pt x="42" y="52"/>
                    </a:cubicBezTo>
                    <a:cubicBezTo>
                      <a:pt x="42" y="51"/>
                      <a:pt x="42" y="51"/>
                      <a:pt x="42" y="51"/>
                    </a:cubicBezTo>
                    <a:cubicBezTo>
                      <a:pt x="42" y="51"/>
                      <a:pt x="41" y="50"/>
                      <a:pt x="41" y="51"/>
                    </a:cubicBezTo>
                    <a:cubicBezTo>
                      <a:pt x="41" y="50"/>
                      <a:pt x="42" y="50"/>
                      <a:pt x="43" y="50"/>
                    </a:cubicBezTo>
                    <a:cubicBezTo>
                      <a:pt x="42" y="50"/>
                      <a:pt x="43" y="49"/>
                      <a:pt x="43" y="49"/>
                    </a:cubicBezTo>
                    <a:cubicBezTo>
                      <a:pt x="44" y="49"/>
                      <a:pt x="44" y="49"/>
                      <a:pt x="44" y="49"/>
                    </a:cubicBezTo>
                    <a:cubicBezTo>
                      <a:pt x="44" y="49"/>
                      <a:pt x="44" y="49"/>
                      <a:pt x="44" y="49"/>
                    </a:cubicBezTo>
                    <a:cubicBezTo>
                      <a:pt x="44" y="48"/>
                      <a:pt x="44" y="48"/>
                      <a:pt x="44" y="48"/>
                    </a:cubicBezTo>
                    <a:cubicBezTo>
                      <a:pt x="44" y="48"/>
                      <a:pt x="45" y="48"/>
                      <a:pt x="45" y="47"/>
                    </a:cubicBezTo>
                    <a:cubicBezTo>
                      <a:pt x="46" y="47"/>
                      <a:pt x="46" y="47"/>
                      <a:pt x="46" y="47"/>
                    </a:cubicBezTo>
                    <a:cubicBezTo>
                      <a:pt x="46" y="47"/>
                      <a:pt x="46" y="47"/>
                      <a:pt x="46" y="47"/>
                    </a:cubicBezTo>
                    <a:cubicBezTo>
                      <a:pt x="47" y="47"/>
                      <a:pt x="47" y="47"/>
                      <a:pt x="47" y="46"/>
                    </a:cubicBezTo>
                    <a:cubicBezTo>
                      <a:pt x="47" y="46"/>
                      <a:pt x="48" y="46"/>
                      <a:pt x="48" y="46"/>
                    </a:cubicBezTo>
                    <a:cubicBezTo>
                      <a:pt x="48" y="46"/>
                      <a:pt x="48" y="46"/>
                      <a:pt x="49" y="46"/>
                    </a:cubicBezTo>
                    <a:cubicBezTo>
                      <a:pt x="49" y="46"/>
                      <a:pt x="49" y="46"/>
                      <a:pt x="50" y="46"/>
                    </a:cubicBezTo>
                    <a:cubicBezTo>
                      <a:pt x="50" y="45"/>
                      <a:pt x="51" y="46"/>
                      <a:pt x="51" y="45"/>
                    </a:cubicBezTo>
                    <a:cubicBezTo>
                      <a:pt x="51" y="46"/>
                      <a:pt x="51" y="46"/>
                      <a:pt x="50" y="46"/>
                    </a:cubicBezTo>
                    <a:cubicBezTo>
                      <a:pt x="50" y="46"/>
                      <a:pt x="50" y="46"/>
                      <a:pt x="50" y="46"/>
                    </a:cubicBezTo>
                    <a:cubicBezTo>
                      <a:pt x="50" y="46"/>
                      <a:pt x="50" y="47"/>
                      <a:pt x="49" y="47"/>
                    </a:cubicBezTo>
                    <a:cubicBezTo>
                      <a:pt x="49" y="47"/>
                      <a:pt x="49" y="47"/>
                      <a:pt x="49" y="47"/>
                    </a:cubicBezTo>
                    <a:cubicBezTo>
                      <a:pt x="49" y="47"/>
                      <a:pt x="50" y="47"/>
                      <a:pt x="50" y="47"/>
                    </a:cubicBezTo>
                    <a:cubicBezTo>
                      <a:pt x="50" y="48"/>
                      <a:pt x="51" y="48"/>
                      <a:pt x="52" y="48"/>
                    </a:cubicBezTo>
                    <a:cubicBezTo>
                      <a:pt x="51" y="48"/>
                      <a:pt x="50" y="48"/>
                      <a:pt x="50" y="48"/>
                    </a:cubicBezTo>
                    <a:cubicBezTo>
                      <a:pt x="50" y="48"/>
                      <a:pt x="49" y="48"/>
                      <a:pt x="49" y="48"/>
                    </a:cubicBezTo>
                    <a:cubicBezTo>
                      <a:pt x="49" y="48"/>
                      <a:pt x="48" y="48"/>
                      <a:pt x="48" y="48"/>
                    </a:cubicBezTo>
                    <a:cubicBezTo>
                      <a:pt x="48" y="48"/>
                      <a:pt x="47" y="48"/>
                      <a:pt x="47" y="48"/>
                    </a:cubicBezTo>
                    <a:cubicBezTo>
                      <a:pt x="47" y="48"/>
                      <a:pt x="47" y="48"/>
                      <a:pt x="46" y="48"/>
                    </a:cubicBezTo>
                    <a:cubicBezTo>
                      <a:pt x="46" y="49"/>
                      <a:pt x="46" y="49"/>
                      <a:pt x="45" y="49"/>
                    </a:cubicBezTo>
                    <a:cubicBezTo>
                      <a:pt x="45" y="49"/>
                      <a:pt x="45" y="49"/>
                      <a:pt x="46" y="49"/>
                    </a:cubicBezTo>
                    <a:cubicBezTo>
                      <a:pt x="46" y="49"/>
                      <a:pt x="46" y="49"/>
                      <a:pt x="46" y="50"/>
                    </a:cubicBezTo>
                    <a:cubicBezTo>
                      <a:pt x="46" y="50"/>
                      <a:pt x="46" y="50"/>
                      <a:pt x="46" y="50"/>
                    </a:cubicBezTo>
                    <a:cubicBezTo>
                      <a:pt x="46" y="50"/>
                      <a:pt x="45" y="50"/>
                      <a:pt x="45" y="50"/>
                    </a:cubicBezTo>
                    <a:cubicBezTo>
                      <a:pt x="45" y="51"/>
                      <a:pt x="45" y="51"/>
                      <a:pt x="45" y="51"/>
                    </a:cubicBezTo>
                    <a:cubicBezTo>
                      <a:pt x="45" y="51"/>
                      <a:pt x="44" y="52"/>
                      <a:pt x="44" y="52"/>
                    </a:cubicBezTo>
                    <a:cubicBezTo>
                      <a:pt x="44" y="52"/>
                      <a:pt x="44" y="53"/>
                      <a:pt x="44" y="53"/>
                    </a:cubicBezTo>
                    <a:cubicBezTo>
                      <a:pt x="45" y="53"/>
                      <a:pt x="45" y="53"/>
                      <a:pt x="45" y="53"/>
                    </a:cubicBezTo>
                    <a:cubicBezTo>
                      <a:pt x="45" y="53"/>
                      <a:pt x="46" y="53"/>
                      <a:pt x="46" y="53"/>
                    </a:cubicBezTo>
                    <a:cubicBezTo>
                      <a:pt x="46" y="53"/>
                      <a:pt x="46" y="53"/>
                      <a:pt x="46" y="53"/>
                    </a:cubicBezTo>
                    <a:cubicBezTo>
                      <a:pt x="46" y="53"/>
                      <a:pt x="46" y="53"/>
                      <a:pt x="46" y="53"/>
                    </a:cubicBezTo>
                    <a:cubicBezTo>
                      <a:pt x="46" y="53"/>
                      <a:pt x="46" y="53"/>
                      <a:pt x="46" y="53"/>
                    </a:cubicBezTo>
                    <a:cubicBezTo>
                      <a:pt x="46" y="53"/>
                      <a:pt x="46" y="53"/>
                      <a:pt x="45" y="54"/>
                    </a:cubicBezTo>
                    <a:cubicBezTo>
                      <a:pt x="45" y="54"/>
                      <a:pt x="45" y="54"/>
                      <a:pt x="45" y="54"/>
                    </a:cubicBezTo>
                    <a:cubicBezTo>
                      <a:pt x="45" y="54"/>
                      <a:pt x="46" y="54"/>
                      <a:pt x="45" y="54"/>
                    </a:cubicBezTo>
                    <a:cubicBezTo>
                      <a:pt x="45" y="54"/>
                      <a:pt x="45" y="54"/>
                      <a:pt x="44" y="54"/>
                    </a:cubicBezTo>
                    <a:cubicBezTo>
                      <a:pt x="44" y="54"/>
                      <a:pt x="44" y="54"/>
                      <a:pt x="44" y="54"/>
                    </a:cubicBezTo>
                    <a:cubicBezTo>
                      <a:pt x="44" y="54"/>
                      <a:pt x="44" y="54"/>
                      <a:pt x="44" y="55"/>
                    </a:cubicBezTo>
                    <a:cubicBezTo>
                      <a:pt x="44" y="55"/>
                      <a:pt x="44" y="55"/>
                      <a:pt x="44" y="55"/>
                    </a:cubicBezTo>
                    <a:cubicBezTo>
                      <a:pt x="45" y="55"/>
                      <a:pt x="46" y="55"/>
                      <a:pt x="46" y="54"/>
                    </a:cubicBezTo>
                    <a:cubicBezTo>
                      <a:pt x="47" y="54"/>
                      <a:pt x="47" y="54"/>
                      <a:pt x="48" y="54"/>
                    </a:cubicBezTo>
                    <a:cubicBezTo>
                      <a:pt x="48" y="54"/>
                      <a:pt x="48" y="54"/>
                      <a:pt x="48" y="54"/>
                    </a:cubicBezTo>
                    <a:cubicBezTo>
                      <a:pt x="48" y="54"/>
                      <a:pt x="48" y="54"/>
                      <a:pt x="47" y="54"/>
                    </a:cubicBezTo>
                    <a:cubicBezTo>
                      <a:pt x="48" y="53"/>
                      <a:pt x="48" y="53"/>
                      <a:pt x="48" y="53"/>
                    </a:cubicBezTo>
                    <a:cubicBezTo>
                      <a:pt x="48" y="53"/>
                      <a:pt x="48" y="54"/>
                      <a:pt x="48" y="54"/>
                    </a:cubicBezTo>
                    <a:cubicBezTo>
                      <a:pt x="48" y="54"/>
                      <a:pt x="48" y="53"/>
                      <a:pt x="49" y="53"/>
                    </a:cubicBezTo>
                    <a:cubicBezTo>
                      <a:pt x="49" y="53"/>
                      <a:pt x="48" y="53"/>
                      <a:pt x="48" y="54"/>
                    </a:cubicBezTo>
                    <a:cubicBezTo>
                      <a:pt x="48" y="54"/>
                      <a:pt x="48" y="54"/>
                      <a:pt x="48" y="54"/>
                    </a:cubicBezTo>
                    <a:cubicBezTo>
                      <a:pt x="48" y="54"/>
                      <a:pt x="49" y="53"/>
                      <a:pt x="49" y="53"/>
                    </a:cubicBezTo>
                    <a:cubicBezTo>
                      <a:pt x="49" y="53"/>
                      <a:pt x="49" y="53"/>
                      <a:pt x="49" y="53"/>
                    </a:cubicBezTo>
                    <a:cubicBezTo>
                      <a:pt x="49" y="53"/>
                      <a:pt x="49" y="53"/>
                      <a:pt x="49" y="53"/>
                    </a:cubicBezTo>
                    <a:cubicBezTo>
                      <a:pt x="49" y="53"/>
                      <a:pt x="50" y="53"/>
                      <a:pt x="50" y="53"/>
                    </a:cubicBezTo>
                    <a:cubicBezTo>
                      <a:pt x="50" y="53"/>
                      <a:pt x="50" y="53"/>
                      <a:pt x="50" y="53"/>
                    </a:cubicBezTo>
                    <a:cubicBezTo>
                      <a:pt x="50" y="53"/>
                      <a:pt x="50" y="52"/>
                      <a:pt x="50" y="52"/>
                    </a:cubicBezTo>
                    <a:cubicBezTo>
                      <a:pt x="50" y="52"/>
                      <a:pt x="50" y="52"/>
                      <a:pt x="50" y="52"/>
                    </a:cubicBezTo>
                    <a:cubicBezTo>
                      <a:pt x="50" y="52"/>
                      <a:pt x="50" y="52"/>
                      <a:pt x="50" y="52"/>
                    </a:cubicBezTo>
                    <a:cubicBezTo>
                      <a:pt x="50" y="52"/>
                      <a:pt x="50" y="53"/>
                      <a:pt x="50" y="53"/>
                    </a:cubicBezTo>
                    <a:cubicBezTo>
                      <a:pt x="50" y="53"/>
                      <a:pt x="50" y="53"/>
                      <a:pt x="50" y="53"/>
                    </a:cubicBezTo>
                    <a:cubicBezTo>
                      <a:pt x="50" y="53"/>
                      <a:pt x="50" y="53"/>
                      <a:pt x="50" y="52"/>
                    </a:cubicBezTo>
                    <a:cubicBezTo>
                      <a:pt x="50" y="52"/>
                      <a:pt x="51" y="52"/>
                      <a:pt x="51" y="52"/>
                    </a:cubicBezTo>
                    <a:cubicBezTo>
                      <a:pt x="51" y="52"/>
                      <a:pt x="51" y="52"/>
                      <a:pt x="51" y="51"/>
                    </a:cubicBezTo>
                    <a:cubicBezTo>
                      <a:pt x="51" y="51"/>
                      <a:pt x="51" y="52"/>
                      <a:pt x="51" y="52"/>
                    </a:cubicBezTo>
                    <a:cubicBezTo>
                      <a:pt x="51" y="52"/>
                      <a:pt x="51" y="51"/>
                      <a:pt x="52" y="51"/>
                    </a:cubicBezTo>
                    <a:cubicBezTo>
                      <a:pt x="52" y="51"/>
                      <a:pt x="52" y="52"/>
                      <a:pt x="52" y="52"/>
                    </a:cubicBezTo>
                    <a:cubicBezTo>
                      <a:pt x="53" y="52"/>
                      <a:pt x="53" y="52"/>
                      <a:pt x="53" y="52"/>
                    </a:cubicBezTo>
                    <a:cubicBezTo>
                      <a:pt x="53" y="52"/>
                      <a:pt x="54" y="52"/>
                      <a:pt x="54" y="51"/>
                    </a:cubicBezTo>
                    <a:cubicBezTo>
                      <a:pt x="54" y="51"/>
                      <a:pt x="54" y="51"/>
                      <a:pt x="54" y="51"/>
                    </a:cubicBezTo>
                    <a:cubicBezTo>
                      <a:pt x="54" y="51"/>
                      <a:pt x="55" y="51"/>
                      <a:pt x="54" y="51"/>
                    </a:cubicBezTo>
                    <a:cubicBezTo>
                      <a:pt x="54" y="51"/>
                      <a:pt x="54" y="51"/>
                      <a:pt x="54" y="51"/>
                    </a:cubicBezTo>
                    <a:cubicBezTo>
                      <a:pt x="54" y="51"/>
                      <a:pt x="54" y="51"/>
                      <a:pt x="54" y="51"/>
                    </a:cubicBezTo>
                    <a:cubicBezTo>
                      <a:pt x="54" y="51"/>
                      <a:pt x="54" y="50"/>
                      <a:pt x="54" y="50"/>
                    </a:cubicBezTo>
                    <a:cubicBezTo>
                      <a:pt x="54" y="50"/>
                      <a:pt x="54" y="50"/>
                      <a:pt x="54" y="50"/>
                    </a:cubicBezTo>
                    <a:cubicBezTo>
                      <a:pt x="54" y="50"/>
                      <a:pt x="54" y="50"/>
                      <a:pt x="54" y="50"/>
                    </a:cubicBezTo>
                    <a:cubicBezTo>
                      <a:pt x="54" y="50"/>
                      <a:pt x="55" y="50"/>
                      <a:pt x="55" y="50"/>
                    </a:cubicBezTo>
                    <a:cubicBezTo>
                      <a:pt x="55" y="50"/>
                      <a:pt x="55" y="49"/>
                      <a:pt x="54" y="49"/>
                    </a:cubicBezTo>
                    <a:cubicBezTo>
                      <a:pt x="54" y="49"/>
                      <a:pt x="54" y="50"/>
                      <a:pt x="54" y="50"/>
                    </a:cubicBezTo>
                    <a:cubicBezTo>
                      <a:pt x="54" y="50"/>
                      <a:pt x="53" y="50"/>
                      <a:pt x="53" y="50"/>
                    </a:cubicBezTo>
                    <a:cubicBezTo>
                      <a:pt x="53" y="50"/>
                      <a:pt x="53" y="49"/>
                      <a:pt x="53" y="49"/>
                    </a:cubicBezTo>
                    <a:cubicBezTo>
                      <a:pt x="53" y="49"/>
                      <a:pt x="54" y="49"/>
                      <a:pt x="54" y="49"/>
                    </a:cubicBezTo>
                    <a:cubicBezTo>
                      <a:pt x="54" y="49"/>
                      <a:pt x="54" y="49"/>
                      <a:pt x="54" y="49"/>
                    </a:cubicBezTo>
                    <a:cubicBezTo>
                      <a:pt x="54" y="49"/>
                      <a:pt x="54" y="49"/>
                      <a:pt x="54" y="49"/>
                    </a:cubicBezTo>
                    <a:cubicBezTo>
                      <a:pt x="54" y="49"/>
                      <a:pt x="54" y="49"/>
                      <a:pt x="54" y="49"/>
                    </a:cubicBezTo>
                    <a:cubicBezTo>
                      <a:pt x="54" y="48"/>
                      <a:pt x="53" y="49"/>
                      <a:pt x="53" y="49"/>
                    </a:cubicBezTo>
                    <a:cubicBezTo>
                      <a:pt x="53" y="49"/>
                      <a:pt x="53" y="49"/>
                      <a:pt x="53" y="48"/>
                    </a:cubicBezTo>
                    <a:cubicBezTo>
                      <a:pt x="53" y="48"/>
                      <a:pt x="53" y="48"/>
                      <a:pt x="53" y="48"/>
                    </a:cubicBezTo>
                    <a:cubicBezTo>
                      <a:pt x="53" y="48"/>
                      <a:pt x="54" y="48"/>
                      <a:pt x="54" y="48"/>
                    </a:cubicBezTo>
                    <a:cubicBezTo>
                      <a:pt x="54" y="48"/>
                      <a:pt x="54" y="48"/>
                      <a:pt x="54" y="47"/>
                    </a:cubicBezTo>
                    <a:cubicBezTo>
                      <a:pt x="54" y="47"/>
                      <a:pt x="54" y="48"/>
                      <a:pt x="54" y="48"/>
                    </a:cubicBezTo>
                    <a:cubicBezTo>
                      <a:pt x="53" y="47"/>
                      <a:pt x="54" y="47"/>
                      <a:pt x="55" y="47"/>
                    </a:cubicBezTo>
                    <a:cubicBezTo>
                      <a:pt x="55" y="47"/>
                      <a:pt x="55" y="47"/>
                      <a:pt x="55" y="46"/>
                    </a:cubicBezTo>
                    <a:cubicBezTo>
                      <a:pt x="55" y="47"/>
                      <a:pt x="55" y="47"/>
                      <a:pt x="55" y="48"/>
                    </a:cubicBezTo>
                    <a:cubicBezTo>
                      <a:pt x="55" y="48"/>
                      <a:pt x="55" y="48"/>
                      <a:pt x="55" y="48"/>
                    </a:cubicBezTo>
                    <a:cubicBezTo>
                      <a:pt x="55" y="48"/>
                      <a:pt x="55" y="48"/>
                      <a:pt x="55" y="48"/>
                    </a:cubicBezTo>
                    <a:cubicBezTo>
                      <a:pt x="55" y="48"/>
                      <a:pt x="55" y="48"/>
                      <a:pt x="55" y="48"/>
                    </a:cubicBezTo>
                    <a:cubicBezTo>
                      <a:pt x="56" y="48"/>
                      <a:pt x="56" y="48"/>
                      <a:pt x="56" y="48"/>
                    </a:cubicBezTo>
                    <a:cubicBezTo>
                      <a:pt x="56" y="48"/>
                      <a:pt x="56" y="48"/>
                      <a:pt x="56" y="47"/>
                    </a:cubicBezTo>
                    <a:cubicBezTo>
                      <a:pt x="56" y="48"/>
                      <a:pt x="56" y="47"/>
                      <a:pt x="56" y="47"/>
                    </a:cubicBezTo>
                    <a:cubicBezTo>
                      <a:pt x="56" y="47"/>
                      <a:pt x="56" y="47"/>
                      <a:pt x="56" y="47"/>
                    </a:cubicBezTo>
                    <a:cubicBezTo>
                      <a:pt x="56" y="47"/>
                      <a:pt x="56" y="48"/>
                      <a:pt x="56" y="48"/>
                    </a:cubicBezTo>
                    <a:cubicBezTo>
                      <a:pt x="56" y="48"/>
                      <a:pt x="56" y="48"/>
                      <a:pt x="56" y="48"/>
                    </a:cubicBezTo>
                    <a:cubicBezTo>
                      <a:pt x="56" y="48"/>
                      <a:pt x="57" y="48"/>
                      <a:pt x="57" y="48"/>
                    </a:cubicBezTo>
                    <a:cubicBezTo>
                      <a:pt x="57" y="47"/>
                      <a:pt x="58" y="48"/>
                      <a:pt x="58" y="48"/>
                    </a:cubicBezTo>
                    <a:cubicBezTo>
                      <a:pt x="58" y="48"/>
                      <a:pt x="58" y="47"/>
                      <a:pt x="58" y="47"/>
                    </a:cubicBezTo>
                    <a:cubicBezTo>
                      <a:pt x="59" y="47"/>
                      <a:pt x="59" y="47"/>
                      <a:pt x="59" y="47"/>
                    </a:cubicBezTo>
                    <a:cubicBezTo>
                      <a:pt x="59" y="47"/>
                      <a:pt x="58" y="47"/>
                      <a:pt x="59" y="47"/>
                    </a:cubicBezTo>
                    <a:cubicBezTo>
                      <a:pt x="58" y="47"/>
                      <a:pt x="58" y="48"/>
                      <a:pt x="58" y="48"/>
                    </a:cubicBezTo>
                    <a:cubicBezTo>
                      <a:pt x="58" y="48"/>
                      <a:pt x="58" y="48"/>
                      <a:pt x="58" y="48"/>
                    </a:cubicBezTo>
                    <a:cubicBezTo>
                      <a:pt x="58" y="48"/>
                      <a:pt x="58" y="48"/>
                      <a:pt x="58" y="48"/>
                    </a:cubicBezTo>
                    <a:cubicBezTo>
                      <a:pt x="59" y="48"/>
                      <a:pt x="59" y="48"/>
                      <a:pt x="59" y="48"/>
                    </a:cubicBezTo>
                    <a:cubicBezTo>
                      <a:pt x="59" y="48"/>
                      <a:pt x="59" y="49"/>
                      <a:pt x="59" y="49"/>
                    </a:cubicBezTo>
                    <a:cubicBezTo>
                      <a:pt x="59" y="49"/>
                      <a:pt x="59" y="49"/>
                      <a:pt x="59" y="49"/>
                    </a:cubicBezTo>
                    <a:cubicBezTo>
                      <a:pt x="59" y="49"/>
                      <a:pt x="58" y="49"/>
                      <a:pt x="58" y="49"/>
                    </a:cubicBezTo>
                    <a:cubicBezTo>
                      <a:pt x="58" y="49"/>
                      <a:pt x="59" y="49"/>
                      <a:pt x="59" y="49"/>
                    </a:cubicBezTo>
                    <a:cubicBezTo>
                      <a:pt x="59" y="49"/>
                      <a:pt x="60" y="49"/>
                      <a:pt x="60" y="48"/>
                    </a:cubicBezTo>
                    <a:cubicBezTo>
                      <a:pt x="60" y="49"/>
                      <a:pt x="60" y="49"/>
                      <a:pt x="59" y="49"/>
                    </a:cubicBezTo>
                    <a:cubicBezTo>
                      <a:pt x="60" y="49"/>
                      <a:pt x="60" y="49"/>
                      <a:pt x="60" y="49"/>
                    </a:cubicBezTo>
                    <a:cubicBezTo>
                      <a:pt x="61" y="49"/>
                      <a:pt x="61" y="49"/>
                      <a:pt x="61" y="49"/>
                    </a:cubicBezTo>
                    <a:cubicBezTo>
                      <a:pt x="61" y="49"/>
                      <a:pt x="61" y="50"/>
                      <a:pt x="60" y="50"/>
                    </a:cubicBezTo>
                    <a:cubicBezTo>
                      <a:pt x="61" y="50"/>
                      <a:pt x="62" y="50"/>
                      <a:pt x="62" y="50"/>
                    </a:cubicBezTo>
                    <a:cubicBezTo>
                      <a:pt x="63" y="50"/>
                      <a:pt x="63" y="50"/>
                      <a:pt x="63" y="49"/>
                    </a:cubicBezTo>
                    <a:cubicBezTo>
                      <a:pt x="63" y="49"/>
                      <a:pt x="63" y="49"/>
                      <a:pt x="63" y="49"/>
                    </a:cubicBezTo>
                    <a:cubicBezTo>
                      <a:pt x="64" y="49"/>
                      <a:pt x="64" y="49"/>
                      <a:pt x="64" y="49"/>
                    </a:cubicBezTo>
                    <a:cubicBezTo>
                      <a:pt x="64" y="49"/>
                      <a:pt x="64" y="49"/>
                      <a:pt x="63" y="49"/>
                    </a:cubicBezTo>
                    <a:cubicBezTo>
                      <a:pt x="63" y="50"/>
                      <a:pt x="63" y="50"/>
                      <a:pt x="63" y="50"/>
                    </a:cubicBezTo>
                    <a:cubicBezTo>
                      <a:pt x="63" y="50"/>
                      <a:pt x="63" y="50"/>
                      <a:pt x="63" y="50"/>
                    </a:cubicBezTo>
                    <a:cubicBezTo>
                      <a:pt x="63" y="51"/>
                      <a:pt x="63" y="50"/>
                      <a:pt x="63" y="51"/>
                    </a:cubicBezTo>
                    <a:cubicBezTo>
                      <a:pt x="64" y="51"/>
                      <a:pt x="64" y="51"/>
                      <a:pt x="65" y="51"/>
                    </a:cubicBezTo>
                    <a:cubicBezTo>
                      <a:pt x="65" y="51"/>
                      <a:pt x="66" y="51"/>
                      <a:pt x="66" y="52"/>
                    </a:cubicBezTo>
                    <a:cubicBezTo>
                      <a:pt x="66" y="52"/>
                      <a:pt x="67" y="51"/>
                      <a:pt x="68" y="51"/>
                    </a:cubicBezTo>
                    <a:cubicBezTo>
                      <a:pt x="68" y="51"/>
                      <a:pt x="69" y="51"/>
                      <a:pt x="70" y="51"/>
                    </a:cubicBezTo>
                    <a:cubicBezTo>
                      <a:pt x="70" y="51"/>
                      <a:pt x="71" y="52"/>
                      <a:pt x="71" y="52"/>
                    </a:cubicBezTo>
                    <a:cubicBezTo>
                      <a:pt x="72" y="52"/>
                      <a:pt x="72" y="52"/>
                      <a:pt x="72" y="52"/>
                    </a:cubicBezTo>
                    <a:cubicBezTo>
                      <a:pt x="72" y="52"/>
                      <a:pt x="73" y="52"/>
                      <a:pt x="73" y="52"/>
                    </a:cubicBezTo>
                    <a:cubicBezTo>
                      <a:pt x="73" y="51"/>
                      <a:pt x="72" y="51"/>
                      <a:pt x="73" y="51"/>
                    </a:cubicBezTo>
                    <a:cubicBezTo>
                      <a:pt x="73" y="51"/>
                      <a:pt x="73" y="52"/>
                      <a:pt x="73" y="52"/>
                    </a:cubicBezTo>
                    <a:cubicBezTo>
                      <a:pt x="73" y="52"/>
                      <a:pt x="73" y="52"/>
                      <a:pt x="73" y="52"/>
                    </a:cubicBezTo>
                    <a:cubicBezTo>
                      <a:pt x="73" y="53"/>
                      <a:pt x="75" y="53"/>
                      <a:pt x="75" y="53"/>
                    </a:cubicBezTo>
                    <a:cubicBezTo>
                      <a:pt x="76" y="53"/>
                      <a:pt x="76" y="53"/>
                      <a:pt x="77" y="53"/>
                    </a:cubicBezTo>
                    <a:cubicBezTo>
                      <a:pt x="77" y="52"/>
                      <a:pt x="77" y="52"/>
                      <a:pt x="77" y="52"/>
                    </a:cubicBezTo>
                    <a:cubicBezTo>
                      <a:pt x="77" y="52"/>
                      <a:pt x="78" y="52"/>
                      <a:pt x="78" y="52"/>
                    </a:cubicBezTo>
                    <a:cubicBezTo>
                      <a:pt x="78" y="52"/>
                      <a:pt x="78" y="52"/>
                      <a:pt x="78" y="52"/>
                    </a:cubicBezTo>
                    <a:cubicBezTo>
                      <a:pt x="78" y="52"/>
                      <a:pt x="79" y="52"/>
                      <a:pt x="80" y="52"/>
                    </a:cubicBezTo>
                    <a:cubicBezTo>
                      <a:pt x="79" y="52"/>
                      <a:pt x="79" y="52"/>
                      <a:pt x="79" y="52"/>
                    </a:cubicBezTo>
                    <a:cubicBezTo>
                      <a:pt x="78" y="53"/>
                      <a:pt x="79" y="53"/>
                      <a:pt x="79" y="53"/>
                    </a:cubicBezTo>
                    <a:cubicBezTo>
                      <a:pt x="79" y="53"/>
                      <a:pt x="78" y="54"/>
                      <a:pt x="78" y="53"/>
                    </a:cubicBezTo>
                    <a:cubicBezTo>
                      <a:pt x="78" y="53"/>
                      <a:pt x="78" y="53"/>
                      <a:pt x="78" y="52"/>
                    </a:cubicBezTo>
                    <a:cubicBezTo>
                      <a:pt x="78" y="52"/>
                      <a:pt x="78" y="52"/>
                      <a:pt x="78" y="52"/>
                    </a:cubicBezTo>
                    <a:cubicBezTo>
                      <a:pt x="78" y="52"/>
                      <a:pt x="78" y="52"/>
                      <a:pt x="78" y="52"/>
                    </a:cubicBezTo>
                    <a:cubicBezTo>
                      <a:pt x="78" y="52"/>
                      <a:pt x="78" y="52"/>
                      <a:pt x="78" y="52"/>
                    </a:cubicBezTo>
                    <a:cubicBezTo>
                      <a:pt x="78" y="52"/>
                      <a:pt x="78" y="53"/>
                      <a:pt x="78" y="53"/>
                    </a:cubicBezTo>
                    <a:cubicBezTo>
                      <a:pt x="78" y="53"/>
                      <a:pt x="78" y="53"/>
                      <a:pt x="78" y="53"/>
                    </a:cubicBezTo>
                    <a:cubicBezTo>
                      <a:pt x="78" y="53"/>
                      <a:pt x="78" y="53"/>
                      <a:pt x="78" y="53"/>
                    </a:cubicBezTo>
                    <a:cubicBezTo>
                      <a:pt x="78" y="53"/>
                      <a:pt x="77" y="53"/>
                      <a:pt x="77" y="54"/>
                    </a:cubicBezTo>
                    <a:cubicBezTo>
                      <a:pt x="77" y="54"/>
                      <a:pt x="77" y="53"/>
                      <a:pt x="77" y="54"/>
                    </a:cubicBezTo>
                    <a:cubicBezTo>
                      <a:pt x="77" y="54"/>
                      <a:pt x="78" y="54"/>
                      <a:pt x="78" y="54"/>
                    </a:cubicBezTo>
                    <a:cubicBezTo>
                      <a:pt x="79" y="54"/>
                      <a:pt x="79" y="55"/>
                      <a:pt x="80" y="55"/>
                    </a:cubicBezTo>
                    <a:cubicBezTo>
                      <a:pt x="80" y="55"/>
                      <a:pt x="81" y="55"/>
                      <a:pt x="81" y="55"/>
                    </a:cubicBezTo>
                    <a:cubicBezTo>
                      <a:pt x="81" y="55"/>
                      <a:pt x="81" y="55"/>
                      <a:pt x="80" y="55"/>
                    </a:cubicBezTo>
                    <a:cubicBezTo>
                      <a:pt x="81" y="56"/>
                      <a:pt x="82" y="56"/>
                      <a:pt x="83" y="57"/>
                    </a:cubicBezTo>
                    <a:cubicBezTo>
                      <a:pt x="84" y="57"/>
                      <a:pt x="85" y="58"/>
                      <a:pt x="86" y="59"/>
                    </a:cubicBezTo>
                    <a:cubicBezTo>
                      <a:pt x="86" y="59"/>
                      <a:pt x="86" y="58"/>
                      <a:pt x="86" y="58"/>
                    </a:cubicBezTo>
                    <a:cubicBezTo>
                      <a:pt x="86" y="58"/>
                      <a:pt x="86" y="58"/>
                      <a:pt x="86" y="58"/>
                    </a:cubicBezTo>
                    <a:close/>
                    <a:moveTo>
                      <a:pt x="104" y="70"/>
                    </a:moveTo>
                    <a:cubicBezTo>
                      <a:pt x="104" y="70"/>
                      <a:pt x="104" y="70"/>
                      <a:pt x="104" y="70"/>
                    </a:cubicBezTo>
                    <a:cubicBezTo>
                      <a:pt x="104" y="70"/>
                      <a:pt x="104" y="70"/>
                      <a:pt x="104" y="70"/>
                    </a:cubicBezTo>
                    <a:cubicBezTo>
                      <a:pt x="104" y="70"/>
                      <a:pt x="104" y="70"/>
                      <a:pt x="104" y="70"/>
                    </a:cubicBezTo>
                    <a:cubicBezTo>
                      <a:pt x="104" y="70"/>
                      <a:pt x="104" y="70"/>
                      <a:pt x="104" y="70"/>
                    </a:cubicBezTo>
                    <a:cubicBezTo>
                      <a:pt x="104" y="70"/>
                      <a:pt x="104" y="70"/>
                      <a:pt x="104" y="70"/>
                    </a:cubicBezTo>
                    <a:cubicBezTo>
                      <a:pt x="103" y="69"/>
                      <a:pt x="103" y="69"/>
                      <a:pt x="103" y="69"/>
                    </a:cubicBezTo>
                    <a:cubicBezTo>
                      <a:pt x="103" y="69"/>
                      <a:pt x="103" y="69"/>
                      <a:pt x="103" y="69"/>
                    </a:cubicBezTo>
                    <a:cubicBezTo>
                      <a:pt x="103" y="69"/>
                      <a:pt x="103" y="69"/>
                      <a:pt x="103" y="69"/>
                    </a:cubicBezTo>
                    <a:cubicBezTo>
                      <a:pt x="103" y="69"/>
                      <a:pt x="103" y="69"/>
                      <a:pt x="103" y="69"/>
                    </a:cubicBezTo>
                    <a:cubicBezTo>
                      <a:pt x="103" y="69"/>
                      <a:pt x="103" y="69"/>
                      <a:pt x="103" y="69"/>
                    </a:cubicBezTo>
                    <a:cubicBezTo>
                      <a:pt x="103" y="68"/>
                      <a:pt x="103" y="68"/>
                      <a:pt x="103" y="68"/>
                    </a:cubicBezTo>
                    <a:cubicBezTo>
                      <a:pt x="103" y="68"/>
                      <a:pt x="103" y="68"/>
                      <a:pt x="103" y="68"/>
                    </a:cubicBezTo>
                    <a:cubicBezTo>
                      <a:pt x="103" y="68"/>
                      <a:pt x="103" y="68"/>
                      <a:pt x="103"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8"/>
                    </a:cubicBezTo>
                    <a:cubicBezTo>
                      <a:pt x="104" y="68"/>
                      <a:pt x="104" y="68"/>
                      <a:pt x="104" y="67"/>
                    </a:cubicBezTo>
                    <a:cubicBezTo>
                      <a:pt x="104" y="67"/>
                      <a:pt x="104" y="67"/>
                      <a:pt x="104" y="67"/>
                    </a:cubicBezTo>
                    <a:cubicBezTo>
                      <a:pt x="104" y="67"/>
                      <a:pt x="104" y="67"/>
                      <a:pt x="104" y="67"/>
                    </a:cubicBezTo>
                    <a:cubicBezTo>
                      <a:pt x="104" y="67"/>
                      <a:pt x="104" y="67"/>
                      <a:pt x="104" y="67"/>
                    </a:cubicBezTo>
                    <a:cubicBezTo>
                      <a:pt x="104" y="67"/>
                      <a:pt x="104" y="67"/>
                      <a:pt x="104"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6"/>
                      <a:pt x="102" y="66"/>
                      <a:pt x="102" y="66"/>
                    </a:cubicBezTo>
                    <a:cubicBezTo>
                      <a:pt x="102" y="66"/>
                      <a:pt x="102" y="66"/>
                      <a:pt x="102" y="66"/>
                    </a:cubicBezTo>
                    <a:cubicBezTo>
                      <a:pt x="102" y="66"/>
                      <a:pt x="102" y="66"/>
                      <a:pt x="102" y="66"/>
                    </a:cubicBezTo>
                    <a:cubicBezTo>
                      <a:pt x="102" y="66"/>
                      <a:pt x="102" y="66"/>
                      <a:pt x="102" y="66"/>
                    </a:cubicBezTo>
                    <a:cubicBezTo>
                      <a:pt x="102" y="66"/>
                      <a:pt x="102" y="66"/>
                      <a:pt x="102" y="66"/>
                    </a:cubicBezTo>
                    <a:cubicBezTo>
                      <a:pt x="102" y="66"/>
                      <a:pt x="102" y="66"/>
                      <a:pt x="102"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1" y="66"/>
                      <a:pt x="101" y="66"/>
                      <a:pt x="101"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6"/>
                      <a:pt x="100" y="66"/>
                      <a:pt x="100" y="66"/>
                    </a:cubicBezTo>
                    <a:cubicBezTo>
                      <a:pt x="100" y="65"/>
                      <a:pt x="100" y="65"/>
                      <a:pt x="100" y="65"/>
                    </a:cubicBezTo>
                    <a:cubicBezTo>
                      <a:pt x="100" y="65"/>
                      <a:pt x="100" y="65"/>
                      <a:pt x="100" y="65"/>
                    </a:cubicBezTo>
                    <a:cubicBezTo>
                      <a:pt x="100" y="65"/>
                      <a:pt x="100" y="65"/>
                      <a:pt x="100"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9" y="65"/>
                      <a:pt x="99" y="65"/>
                      <a:pt x="99" y="65"/>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8" y="64"/>
                      <a:pt x="98" y="64"/>
                      <a:pt x="98" y="64"/>
                    </a:cubicBezTo>
                    <a:cubicBezTo>
                      <a:pt x="97" y="63"/>
                      <a:pt x="97" y="63"/>
                      <a:pt x="97" y="63"/>
                    </a:cubicBezTo>
                    <a:cubicBezTo>
                      <a:pt x="97" y="63"/>
                      <a:pt x="97" y="63"/>
                      <a:pt x="97" y="63"/>
                    </a:cubicBezTo>
                    <a:cubicBezTo>
                      <a:pt x="97" y="63"/>
                      <a:pt x="97" y="63"/>
                      <a:pt x="97" y="63"/>
                    </a:cubicBezTo>
                    <a:cubicBezTo>
                      <a:pt x="97" y="63"/>
                      <a:pt x="97" y="63"/>
                      <a:pt x="97" y="63"/>
                    </a:cubicBezTo>
                    <a:cubicBezTo>
                      <a:pt x="98" y="63"/>
                      <a:pt x="98" y="63"/>
                      <a:pt x="98" y="63"/>
                    </a:cubicBezTo>
                    <a:cubicBezTo>
                      <a:pt x="98" y="63"/>
                      <a:pt x="98" y="63"/>
                      <a:pt x="98" y="63"/>
                    </a:cubicBezTo>
                    <a:cubicBezTo>
                      <a:pt x="98" y="63"/>
                      <a:pt x="98" y="63"/>
                      <a:pt x="98" y="63"/>
                    </a:cubicBezTo>
                    <a:cubicBezTo>
                      <a:pt x="98" y="63"/>
                      <a:pt x="98" y="63"/>
                      <a:pt x="98" y="63"/>
                    </a:cubicBezTo>
                    <a:cubicBezTo>
                      <a:pt x="98" y="63"/>
                      <a:pt x="98" y="63"/>
                      <a:pt x="98" y="63"/>
                    </a:cubicBezTo>
                    <a:cubicBezTo>
                      <a:pt x="98" y="63"/>
                      <a:pt x="98" y="63"/>
                      <a:pt x="98" y="63"/>
                    </a:cubicBezTo>
                    <a:cubicBezTo>
                      <a:pt x="98" y="63"/>
                      <a:pt x="98" y="63"/>
                      <a:pt x="98" y="63"/>
                    </a:cubicBezTo>
                    <a:cubicBezTo>
                      <a:pt x="98" y="63"/>
                      <a:pt x="98" y="63"/>
                      <a:pt x="98" y="63"/>
                    </a:cubicBezTo>
                    <a:cubicBezTo>
                      <a:pt x="98" y="63"/>
                      <a:pt x="98" y="63"/>
                      <a:pt x="98" y="63"/>
                    </a:cubicBezTo>
                    <a:cubicBezTo>
                      <a:pt x="98" y="63"/>
                      <a:pt x="98" y="63"/>
                      <a:pt x="98" y="63"/>
                    </a:cubicBezTo>
                    <a:cubicBezTo>
                      <a:pt x="98" y="63"/>
                      <a:pt x="98" y="63"/>
                      <a:pt x="98" y="63"/>
                    </a:cubicBezTo>
                    <a:cubicBezTo>
                      <a:pt x="98" y="63"/>
                      <a:pt x="98" y="63"/>
                      <a:pt x="98" y="63"/>
                    </a:cubicBezTo>
                    <a:cubicBezTo>
                      <a:pt x="97" y="63"/>
                      <a:pt x="97" y="63"/>
                      <a:pt x="97" y="63"/>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2"/>
                      <a:pt x="97" y="62"/>
                      <a:pt x="97" y="62"/>
                    </a:cubicBezTo>
                    <a:cubicBezTo>
                      <a:pt x="97" y="61"/>
                      <a:pt x="97" y="61"/>
                      <a:pt x="97" y="61"/>
                    </a:cubicBezTo>
                    <a:cubicBezTo>
                      <a:pt x="97" y="61"/>
                      <a:pt x="97" y="61"/>
                      <a:pt x="97" y="61"/>
                    </a:cubicBezTo>
                    <a:cubicBezTo>
                      <a:pt x="97" y="61"/>
                      <a:pt x="97" y="61"/>
                      <a:pt x="97" y="61"/>
                    </a:cubicBezTo>
                    <a:cubicBezTo>
                      <a:pt x="97" y="61"/>
                      <a:pt x="97" y="61"/>
                      <a:pt x="97" y="61"/>
                    </a:cubicBezTo>
                    <a:cubicBezTo>
                      <a:pt x="97" y="61"/>
                      <a:pt x="97" y="61"/>
                      <a:pt x="97" y="61"/>
                    </a:cubicBezTo>
                    <a:cubicBezTo>
                      <a:pt x="97" y="61"/>
                      <a:pt x="97" y="61"/>
                      <a:pt x="97" y="61"/>
                    </a:cubicBezTo>
                    <a:cubicBezTo>
                      <a:pt x="96" y="61"/>
                      <a:pt x="96" y="61"/>
                      <a:pt x="96" y="61"/>
                    </a:cubicBezTo>
                    <a:cubicBezTo>
                      <a:pt x="96" y="61"/>
                      <a:pt x="96" y="61"/>
                      <a:pt x="96" y="61"/>
                    </a:cubicBezTo>
                    <a:cubicBezTo>
                      <a:pt x="96" y="61"/>
                      <a:pt x="96" y="61"/>
                      <a:pt x="96" y="61"/>
                    </a:cubicBezTo>
                    <a:cubicBezTo>
                      <a:pt x="96" y="61"/>
                      <a:pt x="96" y="61"/>
                      <a:pt x="96" y="61"/>
                    </a:cubicBezTo>
                    <a:cubicBezTo>
                      <a:pt x="96" y="61"/>
                      <a:pt x="96" y="61"/>
                      <a:pt x="96" y="61"/>
                    </a:cubicBezTo>
                    <a:cubicBezTo>
                      <a:pt x="96" y="61"/>
                      <a:pt x="96" y="61"/>
                      <a:pt x="96" y="61"/>
                    </a:cubicBezTo>
                    <a:cubicBezTo>
                      <a:pt x="96" y="61"/>
                      <a:pt x="96" y="61"/>
                      <a:pt x="96" y="61"/>
                    </a:cubicBezTo>
                    <a:cubicBezTo>
                      <a:pt x="96" y="61"/>
                      <a:pt x="96" y="61"/>
                      <a:pt x="96" y="61"/>
                    </a:cubicBezTo>
                    <a:cubicBezTo>
                      <a:pt x="96" y="61"/>
                      <a:pt x="96" y="61"/>
                      <a:pt x="96" y="61"/>
                    </a:cubicBezTo>
                    <a:cubicBezTo>
                      <a:pt x="96" y="61"/>
                      <a:pt x="96" y="61"/>
                      <a:pt x="96" y="61"/>
                    </a:cubicBezTo>
                    <a:cubicBezTo>
                      <a:pt x="96" y="61"/>
                      <a:pt x="96" y="61"/>
                      <a:pt x="96" y="61"/>
                    </a:cubicBezTo>
                    <a:cubicBezTo>
                      <a:pt x="96" y="61"/>
                      <a:pt x="96" y="61"/>
                      <a:pt x="96" y="61"/>
                    </a:cubicBezTo>
                    <a:cubicBezTo>
                      <a:pt x="96" y="61"/>
                      <a:pt x="96" y="61"/>
                      <a:pt x="96" y="61"/>
                    </a:cubicBezTo>
                    <a:cubicBezTo>
                      <a:pt x="96" y="61"/>
                      <a:pt x="96" y="61"/>
                      <a:pt x="96" y="61"/>
                    </a:cubicBezTo>
                    <a:cubicBezTo>
                      <a:pt x="96" y="60"/>
                      <a:pt x="96" y="60"/>
                      <a:pt x="96" y="60"/>
                    </a:cubicBezTo>
                    <a:cubicBezTo>
                      <a:pt x="96" y="60"/>
                      <a:pt x="96" y="60"/>
                      <a:pt x="96" y="60"/>
                    </a:cubicBezTo>
                    <a:cubicBezTo>
                      <a:pt x="96" y="60"/>
                      <a:pt x="96" y="60"/>
                      <a:pt x="96" y="60"/>
                    </a:cubicBezTo>
                    <a:cubicBezTo>
                      <a:pt x="96" y="60"/>
                      <a:pt x="96" y="60"/>
                      <a:pt x="96" y="60"/>
                    </a:cubicBezTo>
                    <a:cubicBezTo>
                      <a:pt x="96" y="60"/>
                      <a:pt x="96" y="60"/>
                      <a:pt x="96" y="60"/>
                    </a:cubicBezTo>
                    <a:cubicBezTo>
                      <a:pt x="96" y="60"/>
                      <a:pt x="96" y="60"/>
                      <a:pt x="96" y="60"/>
                    </a:cubicBezTo>
                    <a:cubicBezTo>
                      <a:pt x="96" y="60"/>
                      <a:pt x="96" y="60"/>
                      <a:pt x="96" y="60"/>
                    </a:cubicBezTo>
                    <a:cubicBezTo>
                      <a:pt x="96" y="60"/>
                      <a:pt x="96" y="60"/>
                      <a:pt x="96" y="60"/>
                    </a:cubicBezTo>
                    <a:cubicBezTo>
                      <a:pt x="96" y="60"/>
                      <a:pt x="96" y="60"/>
                      <a:pt x="96" y="60"/>
                    </a:cubicBezTo>
                    <a:cubicBezTo>
                      <a:pt x="96" y="60"/>
                      <a:pt x="96" y="60"/>
                      <a:pt x="96" y="60"/>
                    </a:cubicBezTo>
                    <a:cubicBezTo>
                      <a:pt x="96" y="60"/>
                      <a:pt x="96" y="60"/>
                      <a:pt x="96" y="60"/>
                    </a:cubicBezTo>
                    <a:cubicBezTo>
                      <a:pt x="96" y="60"/>
                      <a:pt x="96" y="60"/>
                      <a:pt x="96" y="60"/>
                    </a:cubicBezTo>
                    <a:cubicBezTo>
                      <a:pt x="96" y="60"/>
                      <a:pt x="96" y="60"/>
                      <a:pt x="96" y="60"/>
                    </a:cubicBezTo>
                    <a:cubicBezTo>
                      <a:pt x="95" y="60"/>
                      <a:pt x="95" y="60"/>
                      <a:pt x="95" y="60"/>
                    </a:cubicBezTo>
                    <a:cubicBezTo>
                      <a:pt x="95" y="60"/>
                      <a:pt x="95" y="60"/>
                      <a:pt x="95" y="60"/>
                    </a:cubicBezTo>
                    <a:cubicBezTo>
                      <a:pt x="95" y="60"/>
                      <a:pt x="95" y="60"/>
                      <a:pt x="95" y="60"/>
                    </a:cubicBezTo>
                    <a:cubicBezTo>
                      <a:pt x="95" y="60"/>
                      <a:pt x="95" y="60"/>
                      <a:pt x="95" y="60"/>
                    </a:cubicBezTo>
                    <a:cubicBezTo>
                      <a:pt x="95" y="60"/>
                      <a:pt x="95" y="60"/>
                      <a:pt x="95" y="60"/>
                    </a:cubicBezTo>
                    <a:cubicBezTo>
                      <a:pt x="95" y="60"/>
                      <a:pt x="95" y="60"/>
                      <a:pt x="95" y="60"/>
                    </a:cubicBezTo>
                    <a:cubicBezTo>
                      <a:pt x="95" y="60"/>
                      <a:pt x="95" y="60"/>
                      <a:pt x="95" y="60"/>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4" y="59"/>
                      <a:pt x="94" y="59"/>
                      <a:pt x="94" y="59"/>
                    </a:cubicBezTo>
                    <a:cubicBezTo>
                      <a:pt x="94" y="58"/>
                      <a:pt x="94" y="58"/>
                      <a:pt x="94" y="58"/>
                    </a:cubicBezTo>
                    <a:cubicBezTo>
                      <a:pt x="94" y="58"/>
                      <a:pt x="94" y="58"/>
                      <a:pt x="94" y="58"/>
                    </a:cubicBezTo>
                    <a:cubicBezTo>
                      <a:pt x="94" y="58"/>
                      <a:pt x="94" y="58"/>
                      <a:pt x="94" y="58"/>
                    </a:cubicBezTo>
                    <a:cubicBezTo>
                      <a:pt x="95" y="58"/>
                      <a:pt x="95" y="58"/>
                      <a:pt x="95" y="58"/>
                    </a:cubicBezTo>
                    <a:cubicBezTo>
                      <a:pt x="94" y="58"/>
                      <a:pt x="94" y="58"/>
                      <a:pt x="94" y="58"/>
                    </a:cubicBezTo>
                    <a:cubicBezTo>
                      <a:pt x="94" y="58"/>
                      <a:pt x="94" y="58"/>
                      <a:pt x="94" y="58"/>
                    </a:cubicBezTo>
                    <a:cubicBezTo>
                      <a:pt x="94" y="58"/>
                      <a:pt x="94" y="58"/>
                      <a:pt x="94" y="58"/>
                    </a:cubicBezTo>
                    <a:cubicBezTo>
                      <a:pt x="94" y="58"/>
                      <a:pt x="94" y="58"/>
                      <a:pt x="94" y="58"/>
                    </a:cubicBezTo>
                    <a:cubicBezTo>
                      <a:pt x="94" y="58"/>
                      <a:pt x="94" y="58"/>
                      <a:pt x="94" y="58"/>
                    </a:cubicBezTo>
                    <a:cubicBezTo>
                      <a:pt x="94" y="58"/>
                      <a:pt x="94" y="58"/>
                      <a:pt x="94" y="58"/>
                    </a:cubicBezTo>
                    <a:cubicBezTo>
                      <a:pt x="94" y="58"/>
                      <a:pt x="94" y="58"/>
                      <a:pt x="94" y="58"/>
                    </a:cubicBezTo>
                    <a:cubicBezTo>
                      <a:pt x="94" y="58"/>
                      <a:pt x="94" y="58"/>
                      <a:pt x="94" y="58"/>
                    </a:cubicBezTo>
                    <a:cubicBezTo>
                      <a:pt x="94" y="58"/>
                      <a:pt x="94" y="58"/>
                      <a:pt x="94" y="58"/>
                    </a:cubicBezTo>
                    <a:cubicBezTo>
                      <a:pt x="94" y="58"/>
                      <a:pt x="94" y="58"/>
                      <a:pt x="94" y="58"/>
                    </a:cubicBezTo>
                    <a:cubicBezTo>
                      <a:pt x="94" y="58"/>
                      <a:pt x="94" y="58"/>
                      <a:pt x="94" y="58"/>
                    </a:cubicBezTo>
                    <a:cubicBezTo>
                      <a:pt x="94" y="58"/>
                      <a:pt x="94" y="58"/>
                      <a:pt x="94" y="58"/>
                    </a:cubicBezTo>
                    <a:cubicBezTo>
                      <a:pt x="94" y="57"/>
                      <a:pt x="94" y="57"/>
                      <a:pt x="94" y="57"/>
                    </a:cubicBezTo>
                    <a:cubicBezTo>
                      <a:pt x="94" y="57"/>
                      <a:pt x="94" y="57"/>
                      <a:pt x="94" y="57"/>
                    </a:cubicBezTo>
                    <a:cubicBezTo>
                      <a:pt x="94" y="57"/>
                      <a:pt x="94" y="57"/>
                      <a:pt x="94" y="57"/>
                    </a:cubicBezTo>
                    <a:cubicBezTo>
                      <a:pt x="94" y="57"/>
                      <a:pt x="94" y="57"/>
                      <a:pt x="94" y="57"/>
                    </a:cubicBezTo>
                    <a:cubicBezTo>
                      <a:pt x="94" y="57"/>
                      <a:pt x="94" y="57"/>
                      <a:pt x="94" y="57"/>
                    </a:cubicBezTo>
                    <a:cubicBezTo>
                      <a:pt x="94" y="57"/>
                      <a:pt x="94" y="57"/>
                      <a:pt x="94" y="57"/>
                    </a:cubicBezTo>
                    <a:cubicBezTo>
                      <a:pt x="94" y="57"/>
                      <a:pt x="94" y="57"/>
                      <a:pt x="94"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3" y="57"/>
                      <a:pt x="93" y="57"/>
                      <a:pt x="93" y="57"/>
                    </a:cubicBezTo>
                    <a:cubicBezTo>
                      <a:pt x="92" y="57"/>
                      <a:pt x="92" y="57"/>
                      <a:pt x="92" y="57"/>
                    </a:cubicBezTo>
                    <a:cubicBezTo>
                      <a:pt x="92" y="57"/>
                      <a:pt x="92" y="57"/>
                      <a:pt x="92" y="57"/>
                    </a:cubicBezTo>
                    <a:cubicBezTo>
                      <a:pt x="92" y="57"/>
                      <a:pt x="92" y="57"/>
                      <a:pt x="92" y="57"/>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6"/>
                      <a:pt x="92" y="56"/>
                      <a:pt x="92" y="56"/>
                    </a:cubicBezTo>
                    <a:cubicBezTo>
                      <a:pt x="92" y="55"/>
                      <a:pt x="92" y="55"/>
                      <a:pt x="92" y="55"/>
                    </a:cubicBezTo>
                    <a:cubicBezTo>
                      <a:pt x="92" y="55"/>
                      <a:pt x="92" y="55"/>
                      <a:pt x="92" y="55"/>
                    </a:cubicBezTo>
                    <a:cubicBezTo>
                      <a:pt x="92" y="55"/>
                      <a:pt x="92" y="55"/>
                      <a:pt x="92" y="55"/>
                    </a:cubicBezTo>
                    <a:cubicBezTo>
                      <a:pt x="91" y="55"/>
                      <a:pt x="91" y="55"/>
                      <a:pt x="91" y="55"/>
                    </a:cubicBezTo>
                    <a:cubicBezTo>
                      <a:pt x="91" y="55"/>
                      <a:pt x="91" y="55"/>
                      <a:pt x="91" y="55"/>
                    </a:cubicBezTo>
                    <a:cubicBezTo>
                      <a:pt x="91" y="55"/>
                      <a:pt x="91" y="55"/>
                      <a:pt x="91" y="55"/>
                    </a:cubicBezTo>
                    <a:cubicBezTo>
                      <a:pt x="91" y="55"/>
                      <a:pt x="91" y="55"/>
                      <a:pt x="91" y="55"/>
                    </a:cubicBezTo>
                    <a:cubicBezTo>
                      <a:pt x="91" y="55"/>
                      <a:pt x="91" y="55"/>
                      <a:pt x="91" y="55"/>
                    </a:cubicBezTo>
                    <a:cubicBezTo>
                      <a:pt x="91" y="55"/>
                      <a:pt x="91" y="55"/>
                      <a:pt x="91" y="55"/>
                    </a:cubicBezTo>
                    <a:cubicBezTo>
                      <a:pt x="91" y="55"/>
                      <a:pt x="91" y="55"/>
                      <a:pt x="91" y="55"/>
                    </a:cubicBezTo>
                    <a:cubicBezTo>
                      <a:pt x="91" y="55"/>
                      <a:pt x="91" y="55"/>
                      <a:pt x="91" y="55"/>
                    </a:cubicBezTo>
                    <a:cubicBezTo>
                      <a:pt x="91" y="55"/>
                      <a:pt x="91" y="55"/>
                      <a:pt x="91" y="55"/>
                    </a:cubicBezTo>
                    <a:cubicBezTo>
                      <a:pt x="91" y="55"/>
                      <a:pt x="91" y="55"/>
                      <a:pt x="91" y="55"/>
                    </a:cubicBezTo>
                    <a:cubicBezTo>
                      <a:pt x="91" y="55"/>
                      <a:pt x="91" y="55"/>
                      <a:pt x="91" y="55"/>
                    </a:cubicBezTo>
                    <a:cubicBezTo>
                      <a:pt x="91" y="55"/>
                      <a:pt x="91" y="55"/>
                      <a:pt x="91" y="55"/>
                    </a:cubicBezTo>
                    <a:cubicBezTo>
                      <a:pt x="90" y="55"/>
                      <a:pt x="90" y="55"/>
                      <a:pt x="90" y="55"/>
                    </a:cubicBezTo>
                    <a:cubicBezTo>
                      <a:pt x="90" y="55"/>
                      <a:pt x="90" y="55"/>
                      <a:pt x="90" y="55"/>
                    </a:cubicBezTo>
                    <a:cubicBezTo>
                      <a:pt x="90" y="55"/>
                      <a:pt x="90" y="55"/>
                      <a:pt x="90" y="55"/>
                    </a:cubicBezTo>
                    <a:cubicBezTo>
                      <a:pt x="90" y="55"/>
                      <a:pt x="90" y="55"/>
                      <a:pt x="90" y="55"/>
                    </a:cubicBezTo>
                    <a:cubicBezTo>
                      <a:pt x="90" y="55"/>
                      <a:pt x="90" y="55"/>
                      <a:pt x="90" y="55"/>
                    </a:cubicBezTo>
                    <a:cubicBezTo>
                      <a:pt x="90" y="55"/>
                      <a:pt x="90" y="55"/>
                      <a:pt x="90" y="55"/>
                    </a:cubicBezTo>
                    <a:cubicBezTo>
                      <a:pt x="90" y="55"/>
                      <a:pt x="90" y="55"/>
                      <a:pt x="90" y="55"/>
                    </a:cubicBezTo>
                    <a:cubicBezTo>
                      <a:pt x="90" y="54"/>
                      <a:pt x="90"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0" y="54"/>
                      <a:pt x="90" y="54"/>
                      <a:pt x="90" y="54"/>
                    </a:cubicBezTo>
                    <a:cubicBezTo>
                      <a:pt x="90" y="53"/>
                      <a:pt x="90" y="53"/>
                      <a:pt x="90" y="53"/>
                    </a:cubicBezTo>
                    <a:cubicBezTo>
                      <a:pt x="90" y="53"/>
                      <a:pt x="90" y="53"/>
                      <a:pt x="90" y="53"/>
                    </a:cubicBezTo>
                    <a:cubicBezTo>
                      <a:pt x="90" y="53"/>
                      <a:pt x="90" y="53"/>
                      <a:pt x="90" y="53"/>
                    </a:cubicBezTo>
                    <a:cubicBezTo>
                      <a:pt x="90" y="53"/>
                      <a:pt x="90" y="53"/>
                      <a:pt x="90" y="53"/>
                    </a:cubicBezTo>
                    <a:cubicBezTo>
                      <a:pt x="90" y="53"/>
                      <a:pt x="90" y="53"/>
                      <a:pt x="90" y="53"/>
                    </a:cubicBezTo>
                    <a:cubicBezTo>
                      <a:pt x="90" y="53"/>
                      <a:pt x="90" y="53"/>
                      <a:pt x="90" y="53"/>
                    </a:cubicBezTo>
                    <a:cubicBezTo>
                      <a:pt x="90" y="53"/>
                      <a:pt x="90" y="53"/>
                      <a:pt x="90" y="53"/>
                    </a:cubicBezTo>
                    <a:cubicBezTo>
                      <a:pt x="90" y="53"/>
                      <a:pt x="90" y="53"/>
                      <a:pt x="90" y="53"/>
                    </a:cubicBezTo>
                    <a:cubicBezTo>
                      <a:pt x="90" y="53"/>
                      <a:pt x="90" y="53"/>
                      <a:pt x="90" y="53"/>
                    </a:cubicBezTo>
                    <a:cubicBezTo>
                      <a:pt x="90" y="53"/>
                      <a:pt x="90" y="53"/>
                      <a:pt x="90"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9" y="53"/>
                      <a:pt x="89" y="53"/>
                      <a:pt x="89" y="53"/>
                    </a:cubicBezTo>
                    <a:cubicBezTo>
                      <a:pt x="88" y="53"/>
                      <a:pt x="88" y="53"/>
                      <a:pt x="88" y="53"/>
                    </a:cubicBezTo>
                    <a:cubicBezTo>
                      <a:pt x="88" y="53"/>
                      <a:pt x="88" y="53"/>
                      <a:pt x="88" y="53"/>
                    </a:cubicBezTo>
                    <a:cubicBezTo>
                      <a:pt x="88" y="53"/>
                      <a:pt x="88" y="53"/>
                      <a:pt x="88" y="53"/>
                    </a:cubicBezTo>
                    <a:cubicBezTo>
                      <a:pt x="88" y="53"/>
                      <a:pt x="88" y="53"/>
                      <a:pt x="88" y="53"/>
                    </a:cubicBezTo>
                    <a:cubicBezTo>
                      <a:pt x="88" y="53"/>
                      <a:pt x="88" y="53"/>
                      <a:pt x="88" y="53"/>
                    </a:cubicBezTo>
                    <a:cubicBezTo>
                      <a:pt x="88" y="53"/>
                      <a:pt x="88" y="53"/>
                      <a:pt x="88" y="53"/>
                    </a:cubicBezTo>
                    <a:cubicBezTo>
                      <a:pt x="88" y="53"/>
                      <a:pt x="88" y="53"/>
                      <a:pt x="88" y="53"/>
                    </a:cubicBezTo>
                    <a:cubicBezTo>
                      <a:pt x="88" y="53"/>
                      <a:pt x="88" y="53"/>
                      <a:pt x="88" y="53"/>
                    </a:cubicBezTo>
                    <a:cubicBezTo>
                      <a:pt x="88" y="53"/>
                      <a:pt x="88" y="53"/>
                      <a:pt x="88" y="53"/>
                    </a:cubicBezTo>
                    <a:cubicBezTo>
                      <a:pt x="88" y="53"/>
                      <a:pt x="88" y="53"/>
                      <a:pt x="88" y="53"/>
                    </a:cubicBezTo>
                    <a:cubicBezTo>
                      <a:pt x="88" y="53"/>
                      <a:pt x="88" y="53"/>
                      <a:pt x="88" y="53"/>
                    </a:cubicBezTo>
                    <a:cubicBezTo>
                      <a:pt x="88" y="53"/>
                      <a:pt x="88" y="53"/>
                      <a:pt x="88" y="53"/>
                    </a:cubicBezTo>
                    <a:cubicBezTo>
                      <a:pt x="88" y="53"/>
                      <a:pt x="88" y="53"/>
                      <a:pt x="88" y="53"/>
                    </a:cubicBezTo>
                    <a:cubicBezTo>
                      <a:pt x="87" y="53"/>
                      <a:pt x="87" y="53"/>
                      <a:pt x="87" y="53"/>
                    </a:cubicBezTo>
                    <a:cubicBezTo>
                      <a:pt x="87" y="53"/>
                      <a:pt x="87" y="53"/>
                      <a:pt x="87" y="53"/>
                    </a:cubicBezTo>
                    <a:cubicBezTo>
                      <a:pt x="87" y="53"/>
                      <a:pt x="87" y="53"/>
                      <a:pt x="87" y="53"/>
                    </a:cubicBezTo>
                    <a:cubicBezTo>
                      <a:pt x="87" y="53"/>
                      <a:pt x="87" y="53"/>
                      <a:pt x="87" y="53"/>
                    </a:cubicBezTo>
                    <a:cubicBezTo>
                      <a:pt x="87" y="53"/>
                      <a:pt x="87" y="53"/>
                      <a:pt x="87" y="53"/>
                    </a:cubicBezTo>
                    <a:cubicBezTo>
                      <a:pt x="87" y="54"/>
                      <a:pt x="87" y="54"/>
                      <a:pt x="87" y="54"/>
                    </a:cubicBezTo>
                    <a:cubicBezTo>
                      <a:pt x="87" y="54"/>
                      <a:pt x="87" y="54"/>
                      <a:pt x="87" y="54"/>
                    </a:cubicBezTo>
                    <a:cubicBezTo>
                      <a:pt x="87" y="54"/>
                      <a:pt x="87" y="54"/>
                      <a:pt x="87" y="54"/>
                    </a:cubicBezTo>
                    <a:cubicBezTo>
                      <a:pt x="87" y="54"/>
                      <a:pt x="87" y="54"/>
                      <a:pt x="87" y="54"/>
                    </a:cubicBezTo>
                    <a:cubicBezTo>
                      <a:pt x="87" y="54"/>
                      <a:pt x="87" y="54"/>
                      <a:pt x="87" y="54"/>
                    </a:cubicBezTo>
                    <a:cubicBezTo>
                      <a:pt x="87" y="54"/>
                      <a:pt x="87" y="54"/>
                      <a:pt x="87" y="54"/>
                    </a:cubicBezTo>
                    <a:cubicBezTo>
                      <a:pt x="87" y="54"/>
                      <a:pt x="87" y="54"/>
                      <a:pt x="87" y="54"/>
                    </a:cubicBezTo>
                    <a:cubicBezTo>
                      <a:pt x="87" y="54"/>
                      <a:pt x="87" y="54"/>
                      <a:pt x="87" y="54"/>
                    </a:cubicBezTo>
                    <a:cubicBezTo>
                      <a:pt x="87" y="54"/>
                      <a:pt x="87" y="54"/>
                      <a:pt x="87" y="54"/>
                    </a:cubicBezTo>
                    <a:cubicBezTo>
                      <a:pt x="87" y="54"/>
                      <a:pt x="87" y="54"/>
                      <a:pt x="87" y="54"/>
                    </a:cubicBezTo>
                    <a:cubicBezTo>
                      <a:pt x="87" y="54"/>
                      <a:pt x="87" y="54"/>
                      <a:pt x="87" y="54"/>
                    </a:cubicBezTo>
                    <a:cubicBezTo>
                      <a:pt x="87" y="54"/>
                      <a:pt x="87" y="54"/>
                      <a:pt x="86" y="54"/>
                    </a:cubicBezTo>
                    <a:cubicBezTo>
                      <a:pt x="86" y="55"/>
                      <a:pt x="86" y="55"/>
                      <a:pt x="86" y="55"/>
                    </a:cubicBezTo>
                    <a:cubicBezTo>
                      <a:pt x="86" y="55"/>
                      <a:pt x="86" y="55"/>
                      <a:pt x="86" y="55"/>
                    </a:cubicBezTo>
                    <a:cubicBezTo>
                      <a:pt x="86" y="55"/>
                      <a:pt x="86" y="55"/>
                      <a:pt x="86" y="55"/>
                    </a:cubicBezTo>
                    <a:cubicBezTo>
                      <a:pt x="86" y="55"/>
                      <a:pt x="86" y="55"/>
                      <a:pt x="86" y="55"/>
                    </a:cubicBezTo>
                    <a:cubicBezTo>
                      <a:pt x="86" y="55"/>
                      <a:pt x="86" y="55"/>
                      <a:pt x="86" y="55"/>
                    </a:cubicBezTo>
                    <a:cubicBezTo>
                      <a:pt x="86" y="55"/>
                      <a:pt x="86" y="55"/>
                      <a:pt x="86" y="55"/>
                    </a:cubicBezTo>
                    <a:cubicBezTo>
                      <a:pt x="86" y="55"/>
                      <a:pt x="86" y="55"/>
                      <a:pt x="86" y="55"/>
                    </a:cubicBezTo>
                    <a:cubicBezTo>
                      <a:pt x="86" y="55"/>
                      <a:pt x="86" y="55"/>
                      <a:pt x="86" y="55"/>
                    </a:cubicBezTo>
                    <a:cubicBezTo>
                      <a:pt x="86" y="55"/>
                      <a:pt x="86" y="55"/>
                      <a:pt x="86" y="55"/>
                    </a:cubicBezTo>
                    <a:cubicBezTo>
                      <a:pt x="86" y="55"/>
                      <a:pt x="86" y="55"/>
                      <a:pt x="86" y="55"/>
                    </a:cubicBezTo>
                    <a:cubicBezTo>
                      <a:pt x="86" y="55"/>
                      <a:pt x="86" y="55"/>
                      <a:pt x="86"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5"/>
                      <a:pt x="85" y="55"/>
                      <a:pt x="85" y="55"/>
                    </a:cubicBezTo>
                    <a:cubicBezTo>
                      <a:pt x="85" y="56"/>
                      <a:pt x="85" y="56"/>
                      <a:pt x="85" y="56"/>
                    </a:cubicBezTo>
                    <a:cubicBezTo>
                      <a:pt x="85" y="56"/>
                      <a:pt x="85" y="56"/>
                      <a:pt x="85" y="56"/>
                    </a:cubicBezTo>
                    <a:cubicBezTo>
                      <a:pt x="85" y="56"/>
                      <a:pt x="86" y="56"/>
                      <a:pt x="86" y="56"/>
                    </a:cubicBezTo>
                    <a:cubicBezTo>
                      <a:pt x="86" y="56"/>
                      <a:pt x="86" y="56"/>
                      <a:pt x="86" y="56"/>
                    </a:cubicBezTo>
                    <a:cubicBezTo>
                      <a:pt x="86" y="56"/>
                      <a:pt x="86" y="56"/>
                      <a:pt x="86" y="56"/>
                    </a:cubicBezTo>
                    <a:cubicBezTo>
                      <a:pt x="86" y="56"/>
                      <a:pt x="86" y="56"/>
                      <a:pt x="86" y="56"/>
                    </a:cubicBezTo>
                    <a:cubicBezTo>
                      <a:pt x="86" y="57"/>
                      <a:pt x="87" y="57"/>
                      <a:pt x="87" y="56"/>
                    </a:cubicBezTo>
                    <a:cubicBezTo>
                      <a:pt x="87" y="56"/>
                      <a:pt x="87" y="56"/>
                      <a:pt x="87" y="56"/>
                    </a:cubicBezTo>
                    <a:cubicBezTo>
                      <a:pt x="87" y="56"/>
                      <a:pt x="87" y="56"/>
                      <a:pt x="88" y="56"/>
                    </a:cubicBezTo>
                    <a:cubicBezTo>
                      <a:pt x="88" y="56"/>
                      <a:pt x="88" y="56"/>
                      <a:pt x="88" y="56"/>
                    </a:cubicBezTo>
                    <a:cubicBezTo>
                      <a:pt x="88" y="56"/>
                      <a:pt x="88" y="56"/>
                      <a:pt x="87" y="56"/>
                    </a:cubicBezTo>
                    <a:cubicBezTo>
                      <a:pt x="87" y="57"/>
                      <a:pt x="87" y="57"/>
                      <a:pt x="88" y="57"/>
                    </a:cubicBezTo>
                    <a:cubicBezTo>
                      <a:pt x="88" y="57"/>
                      <a:pt x="88" y="58"/>
                      <a:pt x="88" y="58"/>
                    </a:cubicBezTo>
                    <a:cubicBezTo>
                      <a:pt x="88" y="58"/>
                      <a:pt x="88" y="58"/>
                      <a:pt x="88" y="58"/>
                    </a:cubicBezTo>
                    <a:cubicBezTo>
                      <a:pt x="88" y="58"/>
                      <a:pt x="88" y="58"/>
                      <a:pt x="89" y="58"/>
                    </a:cubicBezTo>
                    <a:cubicBezTo>
                      <a:pt x="89" y="58"/>
                      <a:pt x="89" y="58"/>
                      <a:pt x="89" y="58"/>
                    </a:cubicBezTo>
                    <a:cubicBezTo>
                      <a:pt x="89" y="58"/>
                      <a:pt x="89" y="58"/>
                      <a:pt x="89" y="58"/>
                    </a:cubicBezTo>
                    <a:cubicBezTo>
                      <a:pt x="89" y="58"/>
                      <a:pt x="89" y="58"/>
                      <a:pt x="89" y="58"/>
                    </a:cubicBezTo>
                    <a:cubicBezTo>
                      <a:pt x="89" y="58"/>
                      <a:pt x="89" y="58"/>
                      <a:pt x="89" y="58"/>
                    </a:cubicBezTo>
                    <a:cubicBezTo>
                      <a:pt x="89" y="59"/>
                      <a:pt x="90" y="59"/>
                      <a:pt x="90" y="59"/>
                    </a:cubicBezTo>
                    <a:cubicBezTo>
                      <a:pt x="90" y="59"/>
                      <a:pt x="90" y="58"/>
                      <a:pt x="90" y="58"/>
                    </a:cubicBezTo>
                    <a:cubicBezTo>
                      <a:pt x="90" y="58"/>
                      <a:pt x="89" y="57"/>
                      <a:pt x="90" y="57"/>
                    </a:cubicBezTo>
                    <a:cubicBezTo>
                      <a:pt x="90" y="57"/>
                      <a:pt x="90" y="57"/>
                      <a:pt x="90" y="57"/>
                    </a:cubicBezTo>
                    <a:cubicBezTo>
                      <a:pt x="89" y="56"/>
                      <a:pt x="89" y="56"/>
                      <a:pt x="89" y="56"/>
                    </a:cubicBezTo>
                    <a:cubicBezTo>
                      <a:pt x="89" y="56"/>
                      <a:pt x="89" y="56"/>
                      <a:pt x="89" y="56"/>
                    </a:cubicBezTo>
                    <a:cubicBezTo>
                      <a:pt x="89" y="55"/>
                      <a:pt x="89" y="55"/>
                      <a:pt x="89" y="55"/>
                    </a:cubicBezTo>
                    <a:cubicBezTo>
                      <a:pt x="89" y="55"/>
                      <a:pt x="89" y="55"/>
                      <a:pt x="89" y="55"/>
                    </a:cubicBezTo>
                    <a:cubicBezTo>
                      <a:pt x="89" y="55"/>
                      <a:pt x="89" y="55"/>
                      <a:pt x="89" y="55"/>
                    </a:cubicBezTo>
                    <a:cubicBezTo>
                      <a:pt x="89" y="55"/>
                      <a:pt x="89" y="55"/>
                      <a:pt x="89" y="54"/>
                    </a:cubicBezTo>
                    <a:cubicBezTo>
                      <a:pt x="89" y="55"/>
                      <a:pt x="89" y="54"/>
                      <a:pt x="89" y="54"/>
                    </a:cubicBezTo>
                    <a:cubicBezTo>
                      <a:pt x="89" y="54"/>
                      <a:pt x="89" y="54"/>
                      <a:pt x="89" y="55"/>
                    </a:cubicBezTo>
                    <a:cubicBezTo>
                      <a:pt x="89" y="55"/>
                      <a:pt x="89" y="55"/>
                      <a:pt x="89" y="55"/>
                    </a:cubicBezTo>
                    <a:cubicBezTo>
                      <a:pt x="90" y="55"/>
                      <a:pt x="90" y="55"/>
                      <a:pt x="90" y="56"/>
                    </a:cubicBezTo>
                    <a:cubicBezTo>
                      <a:pt x="90" y="56"/>
                      <a:pt x="90" y="56"/>
                      <a:pt x="90" y="57"/>
                    </a:cubicBezTo>
                    <a:cubicBezTo>
                      <a:pt x="90" y="57"/>
                      <a:pt x="90" y="57"/>
                      <a:pt x="90" y="57"/>
                    </a:cubicBezTo>
                    <a:cubicBezTo>
                      <a:pt x="90" y="57"/>
                      <a:pt x="90" y="56"/>
                      <a:pt x="90" y="57"/>
                    </a:cubicBezTo>
                    <a:cubicBezTo>
                      <a:pt x="91" y="57"/>
                      <a:pt x="91" y="57"/>
                      <a:pt x="90" y="57"/>
                    </a:cubicBezTo>
                    <a:cubicBezTo>
                      <a:pt x="90" y="57"/>
                      <a:pt x="90" y="57"/>
                      <a:pt x="91" y="58"/>
                    </a:cubicBezTo>
                    <a:cubicBezTo>
                      <a:pt x="91" y="58"/>
                      <a:pt x="91" y="58"/>
                      <a:pt x="91" y="58"/>
                    </a:cubicBezTo>
                    <a:cubicBezTo>
                      <a:pt x="91" y="58"/>
                      <a:pt x="92" y="59"/>
                      <a:pt x="93" y="59"/>
                    </a:cubicBezTo>
                    <a:cubicBezTo>
                      <a:pt x="93" y="59"/>
                      <a:pt x="93" y="59"/>
                      <a:pt x="93" y="59"/>
                    </a:cubicBezTo>
                    <a:cubicBezTo>
                      <a:pt x="93" y="58"/>
                      <a:pt x="93" y="58"/>
                      <a:pt x="93" y="58"/>
                    </a:cubicBezTo>
                    <a:cubicBezTo>
                      <a:pt x="93" y="58"/>
                      <a:pt x="93" y="58"/>
                      <a:pt x="93" y="58"/>
                    </a:cubicBezTo>
                    <a:cubicBezTo>
                      <a:pt x="93" y="58"/>
                      <a:pt x="93" y="58"/>
                      <a:pt x="93" y="58"/>
                    </a:cubicBezTo>
                    <a:cubicBezTo>
                      <a:pt x="93" y="58"/>
                      <a:pt x="93" y="58"/>
                      <a:pt x="94" y="58"/>
                    </a:cubicBezTo>
                    <a:cubicBezTo>
                      <a:pt x="93" y="58"/>
                      <a:pt x="93" y="58"/>
                      <a:pt x="93" y="58"/>
                    </a:cubicBezTo>
                    <a:cubicBezTo>
                      <a:pt x="93" y="58"/>
                      <a:pt x="93" y="58"/>
                      <a:pt x="93" y="59"/>
                    </a:cubicBezTo>
                    <a:cubicBezTo>
                      <a:pt x="93" y="59"/>
                      <a:pt x="93" y="59"/>
                      <a:pt x="93" y="59"/>
                    </a:cubicBezTo>
                    <a:cubicBezTo>
                      <a:pt x="93" y="59"/>
                      <a:pt x="93" y="59"/>
                      <a:pt x="93" y="59"/>
                    </a:cubicBezTo>
                    <a:cubicBezTo>
                      <a:pt x="93" y="59"/>
                      <a:pt x="93" y="59"/>
                      <a:pt x="93" y="60"/>
                    </a:cubicBezTo>
                    <a:cubicBezTo>
                      <a:pt x="94" y="60"/>
                      <a:pt x="94" y="59"/>
                      <a:pt x="94" y="59"/>
                    </a:cubicBezTo>
                    <a:cubicBezTo>
                      <a:pt x="94" y="59"/>
                      <a:pt x="94" y="59"/>
                      <a:pt x="94" y="60"/>
                    </a:cubicBezTo>
                    <a:cubicBezTo>
                      <a:pt x="94" y="60"/>
                      <a:pt x="94" y="60"/>
                      <a:pt x="94" y="60"/>
                    </a:cubicBezTo>
                    <a:cubicBezTo>
                      <a:pt x="93" y="60"/>
                      <a:pt x="93" y="60"/>
                      <a:pt x="94" y="60"/>
                    </a:cubicBezTo>
                    <a:cubicBezTo>
                      <a:pt x="94" y="60"/>
                      <a:pt x="94" y="60"/>
                      <a:pt x="94" y="61"/>
                    </a:cubicBezTo>
                    <a:cubicBezTo>
                      <a:pt x="94" y="60"/>
                      <a:pt x="94" y="60"/>
                      <a:pt x="94" y="60"/>
                    </a:cubicBezTo>
                    <a:cubicBezTo>
                      <a:pt x="94" y="60"/>
                      <a:pt x="95" y="60"/>
                      <a:pt x="95" y="60"/>
                    </a:cubicBezTo>
                    <a:cubicBezTo>
                      <a:pt x="95" y="60"/>
                      <a:pt x="94" y="60"/>
                      <a:pt x="94" y="60"/>
                    </a:cubicBezTo>
                    <a:cubicBezTo>
                      <a:pt x="94" y="61"/>
                      <a:pt x="95" y="61"/>
                      <a:pt x="95" y="61"/>
                    </a:cubicBezTo>
                    <a:cubicBezTo>
                      <a:pt x="95" y="61"/>
                      <a:pt x="94" y="61"/>
                      <a:pt x="94" y="61"/>
                    </a:cubicBezTo>
                    <a:cubicBezTo>
                      <a:pt x="94" y="61"/>
                      <a:pt x="95" y="61"/>
                      <a:pt x="95" y="61"/>
                    </a:cubicBezTo>
                    <a:cubicBezTo>
                      <a:pt x="94" y="62"/>
                      <a:pt x="94" y="62"/>
                      <a:pt x="94" y="62"/>
                    </a:cubicBezTo>
                    <a:cubicBezTo>
                      <a:pt x="94" y="62"/>
                      <a:pt x="95" y="62"/>
                      <a:pt x="95" y="62"/>
                    </a:cubicBezTo>
                    <a:cubicBezTo>
                      <a:pt x="95" y="62"/>
                      <a:pt x="95" y="62"/>
                      <a:pt x="96" y="62"/>
                    </a:cubicBezTo>
                    <a:cubicBezTo>
                      <a:pt x="96" y="62"/>
                      <a:pt x="95" y="62"/>
                      <a:pt x="95" y="62"/>
                    </a:cubicBezTo>
                    <a:cubicBezTo>
                      <a:pt x="95" y="63"/>
                      <a:pt x="95" y="63"/>
                      <a:pt x="95" y="63"/>
                    </a:cubicBezTo>
                    <a:cubicBezTo>
                      <a:pt x="94" y="63"/>
                      <a:pt x="95" y="63"/>
                      <a:pt x="94" y="63"/>
                    </a:cubicBezTo>
                    <a:cubicBezTo>
                      <a:pt x="95" y="63"/>
                      <a:pt x="95" y="63"/>
                      <a:pt x="95" y="63"/>
                    </a:cubicBezTo>
                    <a:cubicBezTo>
                      <a:pt x="96" y="63"/>
                      <a:pt x="96" y="64"/>
                      <a:pt x="96" y="63"/>
                    </a:cubicBezTo>
                    <a:cubicBezTo>
                      <a:pt x="96" y="64"/>
                      <a:pt x="96" y="64"/>
                      <a:pt x="96" y="64"/>
                    </a:cubicBezTo>
                    <a:cubicBezTo>
                      <a:pt x="96" y="64"/>
                      <a:pt x="96" y="64"/>
                      <a:pt x="96" y="64"/>
                    </a:cubicBezTo>
                    <a:cubicBezTo>
                      <a:pt x="97" y="65"/>
                      <a:pt x="97" y="64"/>
                      <a:pt x="97" y="64"/>
                    </a:cubicBezTo>
                    <a:cubicBezTo>
                      <a:pt x="97" y="65"/>
                      <a:pt x="97" y="65"/>
                      <a:pt x="97" y="65"/>
                    </a:cubicBezTo>
                    <a:cubicBezTo>
                      <a:pt x="97" y="65"/>
                      <a:pt x="97" y="65"/>
                      <a:pt x="97" y="65"/>
                    </a:cubicBezTo>
                    <a:cubicBezTo>
                      <a:pt x="97" y="65"/>
                      <a:pt x="97" y="65"/>
                      <a:pt x="97" y="65"/>
                    </a:cubicBezTo>
                    <a:cubicBezTo>
                      <a:pt x="98" y="65"/>
                      <a:pt x="98" y="66"/>
                      <a:pt x="98" y="66"/>
                    </a:cubicBezTo>
                    <a:cubicBezTo>
                      <a:pt x="98" y="66"/>
                      <a:pt x="98" y="66"/>
                      <a:pt x="98" y="66"/>
                    </a:cubicBezTo>
                    <a:cubicBezTo>
                      <a:pt x="98" y="66"/>
                      <a:pt x="98" y="66"/>
                      <a:pt x="99" y="66"/>
                    </a:cubicBezTo>
                    <a:cubicBezTo>
                      <a:pt x="99" y="67"/>
                      <a:pt x="99" y="67"/>
                      <a:pt x="99" y="67"/>
                    </a:cubicBezTo>
                    <a:cubicBezTo>
                      <a:pt x="98" y="67"/>
                      <a:pt x="99" y="67"/>
                      <a:pt x="99" y="68"/>
                    </a:cubicBezTo>
                    <a:cubicBezTo>
                      <a:pt x="99" y="68"/>
                      <a:pt x="98" y="68"/>
                      <a:pt x="98" y="68"/>
                    </a:cubicBezTo>
                    <a:cubicBezTo>
                      <a:pt x="98" y="68"/>
                      <a:pt x="98" y="68"/>
                      <a:pt x="98" y="68"/>
                    </a:cubicBezTo>
                    <a:cubicBezTo>
                      <a:pt x="98" y="68"/>
                      <a:pt x="98" y="68"/>
                      <a:pt x="98" y="69"/>
                    </a:cubicBezTo>
                    <a:cubicBezTo>
                      <a:pt x="98" y="68"/>
                      <a:pt x="98" y="69"/>
                      <a:pt x="98" y="69"/>
                    </a:cubicBezTo>
                    <a:cubicBezTo>
                      <a:pt x="98" y="69"/>
                      <a:pt x="99" y="70"/>
                      <a:pt x="99" y="69"/>
                    </a:cubicBezTo>
                    <a:cubicBezTo>
                      <a:pt x="99" y="69"/>
                      <a:pt x="99" y="69"/>
                      <a:pt x="98" y="69"/>
                    </a:cubicBezTo>
                    <a:cubicBezTo>
                      <a:pt x="99" y="69"/>
                      <a:pt x="99" y="69"/>
                      <a:pt x="99" y="68"/>
                    </a:cubicBezTo>
                    <a:cubicBezTo>
                      <a:pt x="99" y="68"/>
                      <a:pt x="99" y="68"/>
                      <a:pt x="99" y="68"/>
                    </a:cubicBezTo>
                    <a:cubicBezTo>
                      <a:pt x="99" y="68"/>
                      <a:pt x="99" y="68"/>
                      <a:pt x="100" y="68"/>
                    </a:cubicBezTo>
                    <a:cubicBezTo>
                      <a:pt x="100" y="68"/>
                      <a:pt x="101" y="67"/>
                      <a:pt x="101" y="67"/>
                    </a:cubicBezTo>
                    <a:cubicBezTo>
                      <a:pt x="101" y="67"/>
                      <a:pt x="101" y="68"/>
                      <a:pt x="101" y="68"/>
                    </a:cubicBezTo>
                    <a:cubicBezTo>
                      <a:pt x="101" y="68"/>
                      <a:pt x="101" y="68"/>
                      <a:pt x="101" y="68"/>
                    </a:cubicBezTo>
                    <a:cubicBezTo>
                      <a:pt x="101" y="68"/>
                      <a:pt x="101" y="69"/>
                      <a:pt x="101" y="69"/>
                    </a:cubicBezTo>
                    <a:cubicBezTo>
                      <a:pt x="102" y="69"/>
                      <a:pt x="102" y="69"/>
                      <a:pt x="102" y="70"/>
                    </a:cubicBezTo>
                    <a:cubicBezTo>
                      <a:pt x="102" y="70"/>
                      <a:pt x="102" y="70"/>
                      <a:pt x="102" y="70"/>
                    </a:cubicBezTo>
                    <a:cubicBezTo>
                      <a:pt x="102" y="70"/>
                      <a:pt x="101" y="70"/>
                      <a:pt x="101" y="71"/>
                    </a:cubicBezTo>
                    <a:cubicBezTo>
                      <a:pt x="101" y="71"/>
                      <a:pt x="101" y="71"/>
                      <a:pt x="102" y="71"/>
                    </a:cubicBezTo>
                    <a:cubicBezTo>
                      <a:pt x="101" y="71"/>
                      <a:pt x="101" y="71"/>
                      <a:pt x="101" y="71"/>
                    </a:cubicBezTo>
                    <a:cubicBezTo>
                      <a:pt x="101" y="71"/>
                      <a:pt x="101" y="72"/>
                      <a:pt x="101" y="72"/>
                    </a:cubicBezTo>
                    <a:cubicBezTo>
                      <a:pt x="101" y="72"/>
                      <a:pt x="101" y="72"/>
                      <a:pt x="102" y="72"/>
                    </a:cubicBezTo>
                    <a:cubicBezTo>
                      <a:pt x="102" y="72"/>
                      <a:pt x="102" y="72"/>
                      <a:pt x="102" y="72"/>
                    </a:cubicBezTo>
                    <a:cubicBezTo>
                      <a:pt x="102" y="72"/>
                      <a:pt x="102" y="72"/>
                      <a:pt x="102" y="72"/>
                    </a:cubicBezTo>
                    <a:cubicBezTo>
                      <a:pt x="102" y="72"/>
                      <a:pt x="102" y="72"/>
                      <a:pt x="102" y="72"/>
                    </a:cubicBezTo>
                    <a:cubicBezTo>
                      <a:pt x="102" y="72"/>
                      <a:pt x="102" y="72"/>
                      <a:pt x="102" y="72"/>
                    </a:cubicBezTo>
                    <a:cubicBezTo>
                      <a:pt x="102" y="72"/>
                      <a:pt x="102" y="72"/>
                      <a:pt x="102" y="72"/>
                    </a:cubicBezTo>
                    <a:cubicBezTo>
                      <a:pt x="103" y="72"/>
                      <a:pt x="103" y="72"/>
                      <a:pt x="103" y="72"/>
                    </a:cubicBezTo>
                    <a:cubicBezTo>
                      <a:pt x="103" y="72"/>
                      <a:pt x="103" y="72"/>
                      <a:pt x="103" y="72"/>
                    </a:cubicBezTo>
                    <a:cubicBezTo>
                      <a:pt x="103" y="72"/>
                      <a:pt x="103" y="72"/>
                      <a:pt x="103" y="72"/>
                    </a:cubicBezTo>
                    <a:cubicBezTo>
                      <a:pt x="103" y="72"/>
                      <a:pt x="103" y="72"/>
                      <a:pt x="103" y="72"/>
                    </a:cubicBezTo>
                    <a:cubicBezTo>
                      <a:pt x="103" y="72"/>
                      <a:pt x="103" y="72"/>
                      <a:pt x="103" y="72"/>
                    </a:cubicBezTo>
                    <a:cubicBezTo>
                      <a:pt x="103" y="72"/>
                      <a:pt x="103" y="72"/>
                      <a:pt x="103" y="72"/>
                    </a:cubicBezTo>
                    <a:cubicBezTo>
                      <a:pt x="103" y="71"/>
                      <a:pt x="103" y="71"/>
                      <a:pt x="103" y="71"/>
                    </a:cubicBezTo>
                    <a:cubicBezTo>
                      <a:pt x="103" y="71"/>
                      <a:pt x="103" y="71"/>
                      <a:pt x="103" y="71"/>
                    </a:cubicBezTo>
                    <a:cubicBezTo>
                      <a:pt x="103" y="71"/>
                      <a:pt x="103" y="71"/>
                      <a:pt x="103" y="71"/>
                    </a:cubicBezTo>
                    <a:cubicBezTo>
                      <a:pt x="103" y="71"/>
                      <a:pt x="103" y="71"/>
                      <a:pt x="103" y="71"/>
                    </a:cubicBezTo>
                    <a:cubicBezTo>
                      <a:pt x="103" y="71"/>
                      <a:pt x="103" y="71"/>
                      <a:pt x="103" y="71"/>
                    </a:cubicBezTo>
                    <a:cubicBezTo>
                      <a:pt x="103" y="71"/>
                      <a:pt x="103" y="71"/>
                      <a:pt x="103" y="71"/>
                    </a:cubicBezTo>
                    <a:cubicBezTo>
                      <a:pt x="103" y="71"/>
                      <a:pt x="103" y="71"/>
                      <a:pt x="103" y="71"/>
                    </a:cubicBezTo>
                    <a:cubicBezTo>
                      <a:pt x="104" y="71"/>
                      <a:pt x="104" y="71"/>
                      <a:pt x="104" y="71"/>
                    </a:cubicBezTo>
                    <a:cubicBezTo>
                      <a:pt x="104" y="70"/>
                      <a:pt x="104" y="70"/>
                      <a:pt x="104" y="70"/>
                    </a:cubicBezTo>
                    <a:cubicBezTo>
                      <a:pt x="104" y="70"/>
                      <a:pt x="104" y="70"/>
                      <a:pt x="104" y="70"/>
                    </a:cubicBezTo>
                    <a:cubicBezTo>
                      <a:pt x="104" y="70"/>
                      <a:pt x="104" y="70"/>
                      <a:pt x="104" y="70"/>
                    </a:cubicBezTo>
                    <a:close/>
                    <a:moveTo>
                      <a:pt x="91" y="66"/>
                    </a:moveTo>
                    <a:cubicBezTo>
                      <a:pt x="91" y="66"/>
                      <a:pt x="91" y="66"/>
                      <a:pt x="91" y="66"/>
                    </a:cubicBezTo>
                    <a:cubicBezTo>
                      <a:pt x="91" y="65"/>
                      <a:pt x="91" y="65"/>
                      <a:pt x="91" y="64"/>
                    </a:cubicBezTo>
                    <a:cubicBezTo>
                      <a:pt x="91" y="63"/>
                      <a:pt x="91" y="63"/>
                      <a:pt x="90" y="62"/>
                    </a:cubicBezTo>
                    <a:cubicBezTo>
                      <a:pt x="90" y="62"/>
                      <a:pt x="90" y="62"/>
                      <a:pt x="89" y="62"/>
                    </a:cubicBezTo>
                    <a:cubicBezTo>
                      <a:pt x="90" y="62"/>
                      <a:pt x="89" y="61"/>
                      <a:pt x="89" y="62"/>
                    </a:cubicBezTo>
                    <a:cubicBezTo>
                      <a:pt x="89" y="62"/>
                      <a:pt x="89" y="62"/>
                      <a:pt x="89" y="62"/>
                    </a:cubicBezTo>
                    <a:cubicBezTo>
                      <a:pt x="89" y="62"/>
                      <a:pt x="89" y="62"/>
                      <a:pt x="89" y="62"/>
                    </a:cubicBezTo>
                    <a:cubicBezTo>
                      <a:pt x="89" y="62"/>
                      <a:pt x="89" y="62"/>
                      <a:pt x="88" y="62"/>
                    </a:cubicBezTo>
                    <a:cubicBezTo>
                      <a:pt x="89" y="62"/>
                      <a:pt x="89" y="63"/>
                      <a:pt x="89" y="63"/>
                    </a:cubicBezTo>
                    <a:cubicBezTo>
                      <a:pt x="89" y="63"/>
                      <a:pt x="89" y="63"/>
                      <a:pt x="89" y="63"/>
                    </a:cubicBezTo>
                    <a:cubicBezTo>
                      <a:pt x="89" y="63"/>
                      <a:pt x="89" y="63"/>
                      <a:pt x="89" y="63"/>
                    </a:cubicBezTo>
                    <a:cubicBezTo>
                      <a:pt x="89" y="63"/>
                      <a:pt x="89" y="63"/>
                      <a:pt x="89" y="64"/>
                    </a:cubicBezTo>
                    <a:cubicBezTo>
                      <a:pt x="90" y="64"/>
                      <a:pt x="90" y="63"/>
                      <a:pt x="90" y="64"/>
                    </a:cubicBezTo>
                    <a:cubicBezTo>
                      <a:pt x="89" y="64"/>
                      <a:pt x="89" y="64"/>
                      <a:pt x="89" y="64"/>
                    </a:cubicBezTo>
                    <a:cubicBezTo>
                      <a:pt x="89" y="64"/>
                      <a:pt x="89" y="64"/>
                      <a:pt x="89" y="64"/>
                    </a:cubicBezTo>
                    <a:cubicBezTo>
                      <a:pt x="89" y="64"/>
                      <a:pt x="89" y="64"/>
                      <a:pt x="89" y="64"/>
                    </a:cubicBezTo>
                    <a:cubicBezTo>
                      <a:pt x="89" y="65"/>
                      <a:pt x="90" y="64"/>
                      <a:pt x="90" y="64"/>
                    </a:cubicBezTo>
                    <a:cubicBezTo>
                      <a:pt x="90" y="64"/>
                      <a:pt x="90" y="65"/>
                      <a:pt x="90" y="65"/>
                    </a:cubicBezTo>
                    <a:cubicBezTo>
                      <a:pt x="90" y="65"/>
                      <a:pt x="90" y="65"/>
                      <a:pt x="90" y="65"/>
                    </a:cubicBezTo>
                    <a:cubicBezTo>
                      <a:pt x="90" y="65"/>
                      <a:pt x="90" y="65"/>
                      <a:pt x="90" y="65"/>
                    </a:cubicBezTo>
                    <a:cubicBezTo>
                      <a:pt x="90" y="65"/>
                      <a:pt x="90" y="65"/>
                      <a:pt x="91" y="65"/>
                    </a:cubicBezTo>
                    <a:cubicBezTo>
                      <a:pt x="90" y="65"/>
                      <a:pt x="91" y="66"/>
                      <a:pt x="91" y="67"/>
                    </a:cubicBezTo>
                    <a:cubicBezTo>
                      <a:pt x="91" y="67"/>
                      <a:pt x="91" y="67"/>
                      <a:pt x="91" y="67"/>
                    </a:cubicBezTo>
                    <a:cubicBezTo>
                      <a:pt x="91" y="67"/>
                      <a:pt x="91" y="66"/>
                      <a:pt x="91" y="66"/>
                    </a:cubicBezTo>
                    <a:cubicBezTo>
                      <a:pt x="91" y="66"/>
                      <a:pt x="91" y="66"/>
                      <a:pt x="91" y="66"/>
                    </a:cubicBezTo>
                    <a:close/>
                    <a:moveTo>
                      <a:pt x="93" y="64"/>
                    </a:moveTo>
                    <a:cubicBezTo>
                      <a:pt x="93" y="64"/>
                      <a:pt x="94" y="64"/>
                      <a:pt x="94" y="64"/>
                    </a:cubicBezTo>
                    <a:cubicBezTo>
                      <a:pt x="94" y="64"/>
                      <a:pt x="93" y="64"/>
                      <a:pt x="93" y="64"/>
                    </a:cubicBezTo>
                    <a:cubicBezTo>
                      <a:pt x="94" y="64"/>
                      <a:pt x="94" y="64"/>
                      <a:pt x="94" y="64"/>
                    </a:cubicBezTo>
                    <a:cubicBezTo>
                      <a:pt x="94" y="64"/>
                      <a:pt x="94" y="65"/>
                      <a:pt x="94" y="65"/>
                    </a:cubicBezTo>
                    <a:cubicBezTo>
                      <a:pt x="94" y="65"/>
                      <a:pt x="94" y="65"/>
                      <a:pt x="94" y="65"/>
                    </a:cubicBezTo>
                    <a:cubicBezTo>
                      <a:pt x="94" y="65"/>
                      <a:pt x="94" y="66"/>
                      <a:pt x="94" y="66"/>
                    </a:cubicBezTo>
                    <a:cubicBezTo>
                      <a:pt x="94" y="66"/>
                      <a:pt x="95" y="66"/>
                      <a:pt x="95" y="65"/>
                    </a:cubicBezTo>
                    <a:cubicBezTo>
                      <a:pt x="95" y="65"/>
                      <a:pt x="95" y="65"/>
                      <a:pt x="95" y="65"/>
                    </a:cubicBezTo>
                    <a:cubicBezTo>
                      <a:pt x="95" y="65"/>
                      <a:pt x="95" y="65"/>
                      <a:pt x="95" y="64"/>
                    </a:cubicBezTo>
                    <a:cubicBezTo>
                      <a:pt x="95" y="64"/>
                      <a:pt x="95" y="64"/>
                      <a:pt x="95" y="64"/>
                    </a:cubicBezTo>
                    <a:cubicBezTo>
                      <a:pt x="95" y="65"/>
                      <a:pt x="95" y="65"/>
                      <a:pt x="95" y="65"/>
                    </a:cubicBezTo>
                    <a:cubicBezTo>
                      <a:pt x="95" y="65"/>
                      <a:pt x="96" y="65"/>
                      <a:pt x="96" y="65"/>
                    </a:cubicBezTo>
                    <a:cubicBezTo>
                      <a:pt x="96" y="65"/>
                      <a:pt x="96" y="65"/>
                      <a:pt x="96" y="65"/>
                    </a:cubicBezTo>
                    <a:cubicBezTo>
                      <a:pt x="96" y="64"/>
                      <a:pt x="96" y="64"/>
                      <a:pt x="95" y="64"/>
                    </a:cubicBezTo>
                    <a:cubicBezTo>
                      <a:pt x="95" y="64"/>
                      <a:pt x="95" y="64"/>
                      <a:pt x="95" y="64"/>
                    </a:cubicBezTo>
                    <a:cubicBezTo>
                      <a:pt x="95" y="64"/>
                      <a:pt x="94" y="63"/>
                      <a:pt x="94" y="63"/>
                    </a:cubicBezTo>
                    <a:cubicBezTo>
                      <a:pt x="93" y="63"/>
                      <a:pt x="93" y="63"/>
                      <a:pt x="93" y="64"/>
                    </a:cubicBezTo>
                    <a:close/>
                    <a:moveTo>
                      <a:pt x="97" y="67"/>
                    </a:moveTo>
                    <a:cubicBezTo>
                      <a:pt x="97" y="67"/>
                      <a:pt x="97" y="67"/>
                      <a:pt x="97" y="67"/>
                    </a:cubicBezTo>
                    <a:cubicBezTo>
                      <a:pt x="96" y="67"/>
                      <a:pt x="97" y="67"/>
                      <a:pt x="97" y="67"/>
                    </a:cubicBezTo>
                    <a:cubicBezTo>
                      <a:pt x="97" y="67"/>
                      <a:pt x="97" y="67"/>
                      <a:pt x="97" y="67"/>
                    </a:cubicBezTo>
                    <a:cubicBezTo>
                      <a:pt x="97" y="67"/>
                      <a:pt x="97" y="67"/>
                      <a:pt x="97" y="67"/>
                    </a:cubicBezTo>
                    <a:cubicBezTo>
                      <a:pt x="97" y="68"/>
                      <a:pt x="97" y="67"/>
                      <a:pt x="97" y="68"/>
                    </a:cubicBezTo>
                    <a:cubicBezTo>
                      <a:pt x="97" y="68"/>
                      <a:pt x="97" y="68"/>
                      <a:pt x="97" y="68"/>
                    </a:cubicBezTo>
                    <a:cubicBezTo>
                      <a:pt x="97" y="68"/>
                      <a:pt x="98" y="68"/>
                      <a:pt x="98" y="68"/>
                    </a:cubicBezTo>
                    <a:cubicBezTo>
                      <a:pt x="98" y="68"/>
                      <a:pt x="98" y="68"/>
                      <a:pt x="98" y="68"/>
                    </a:cubicBezTo>
                    <a:cubicBezTo>
                      <a:pt x="98" y="68"/>
                      <a:pt x="98" y="67"/>
                      <a:pt x="98" y="67"/>
                    </a:cubicBezTo>
                    <a:cubicBezTo>
                      <a:pt x="98" y="67"/>
                      <a:pt x="98" y="67"/>
                      <a:pt x="97" y="67"/>
                    </a:cubicBezTo>
                    <a:cubicBezTo>
                      <a:pt x="97" y="67"/>
                      <a:pt x="97" y="66"/>
                      <a:pt x="97" y="66"/>
                    </a:cubicBezTo>
                    <a:cubicBezTo>
                      <a:pt x="97" y="66"/>
                      <a:pt x="97" y="66"/>
                      <a:pt x="97" y="67"/>
                    </a:cubicBezTo>
                    <a:close/>
                    <a:moveTo>
                      <a:pt x="92" y="62"/>
                    </a:moveTo>
                    <a:cubicBezTo>
                      <a:pt x="92" y="62"/>
                      <a:pt x="92" y="62"/>
                      <a:pt x="92" y="62"/>
                    </a:cubicBezTo>
                    <a:cubicBezTo>
                      <a:pt x="92" y="62"/>
                      <a:pt x="92" y="63"/>
                      <a:pt x="92" y="63"/>
                    </a:cubicBezTo>
                    <a:cubicBezTo>
                      <a:pt x="92" y="63"/>
                      <a:pt x="91" y="63"/>
                      <a:pt x="91" y="64"/>
                    </a:cubicBezTo>
                    <a:cubicBezTo>
                      <a:pt x="92" y="64"/>
                      <a:pt x="92" y="63"/>
                      <a:pt x="92" y="63"/>
                    </a:cubicBezTo>
                    <a:cubicBezTo>
                      <a:pt x="92" y="63"/>
                      <a:pt x="93" y="63"/>
                      <a:pt x="93" y="63"/>
                    </a:cubicBezTo>
                    <a:cubicBezTo>
                      <a:pt x="93" y="62"/>
                      <a:pt x="93" y="62"/>
                      <a:pt x="93" y="62"/>
                    </a:cubicBezTo>
                    <a:cubicBezTo>
                      <a:pt x="93" y="62"/>
                      <a:pt x="93" y="62"/>
                      <a:pt x="93" y="62"/>
                    </a:cubicBezTo>
                    <a:cubicBezTo>
                      <a:pt x="93" y="62"/>
                      <a:pt x="93" y="61"/>
                      <a:pt x="93" y="61"/>
                    </a:cubicBezTo>
                    <a:cubicBezTo>
                      <a:pt x="93" y="61"/>
                      <a:pt x="93" y="61"/>
                      <a:pt x="93" y="61"/>
                    </a:cubicBezTo>
                    <a:cubicBezTo>
                      <a:pt x="93" y="61"/>
                      <a:pt x="92" y="60"/>
                      <a:pt x="92" y="60"/>
                    </a:cubicBezTo>
                    <a:cubicBezTo>
                      <a:pt x="92" y="60"/>
                      <a:pt x="92" y="60"/>
                      <a:pt x="92" y="59"/>
                    </a:cubicBezTo>
                    <a:cubicBezTo>
                      <a:pt x="92" y="59"/>
                      <a:pt x="93" y="60"/>
                      <a:pt x="93" y="60"/>
                    </a:cubicBezTo>
                    <a:cubicBezTo>
                      <a:pt x="93" y="60"/>
                      <a:pt x="93" y="60"/>
                      <a:pt x="93" y="61"/>
                    </a:cubicBezTo>
                    <a:cubicBezTo>
                      <a:pt x="93" y="61"/>
                      <a:pt x="93" y="61"/>
                      <a:pt x="94" y="61"/>
                    </a:cubicBezTo>
                    <a:cubicBezTo>
                      <a:pt x="93" y="61"/>
                      <a:pt x="93" y="61"/>
                      <a:pt x="93" y="61"/>
                    </a:cubicBezTo>
                    <a:cubicBezTo>
                      <a:pt x="93" y="60"/>
                      <a:pt x="93" y="60"/>
                      <a:pt x="93" y="60"/>
                    </a:cubicBezTo>
                    <a:cubicBezTo>
                      <a:pt x="93" y="60"/>
                      <a:pt x="93" y="59"/>
                      <a:pt x="92" y="59"/>
                    </a:cubicBezTo>
                    <a:cubicBezTo>
                      <a:pt x="92" y="59"/>
                      <a:pt x="92" y="59"/>
                      <a:pt x="92" y="59"/>
                    </a:cubicBezTo>
                    <a:cubicBezTo>
                      <a:pt x="92" y="59"/>
                      <a:pt x="92" y="59"/>
                      <a:pt x="91" y="59"/>
                    </a:cubicBezTo>
                    <a:cubicBezTo>
                      <a:pt x="91" y="59"/>
                      <a:pt x="91" y="59"/>
                      <a:pt x="91" y="59"/>
                    </a:cubicBezTo>
                    <a:cubicBezTo>
                      <a:pt x="91" y="58"/>
                      <a:pt x="91" y="58"/>
                      <a:pt x="90" y="58"/>
                    </a:cubicBezTo>
                    <a:cubicBezTo>
                      <a:pt x="90" y="58"/>
                      <a:pt x="90" y="59"/>
                      <a:pt x="91" y="59"/>
                    </a:cubicBezTo>
                    <a:cubicBezTo>
                      <a:pt x="90" y="59"/>
                      <a:pt x="91" y="59"/>
                      <a:pt x="91" y="59"/>
                    </a:cubicBezTo>
                    <a:cubicBezTo>
                      <a:pt x="91" y="59"/>
                      <a:pt x="91" y="59"/>
                      <a:pt x="91" y="60"/>
                    </a:cubicBezTo>
                    <a:cubicBezTo>
                      <a:pt x="91" y="60"/>
                      <a:pt x="91" y="60"/>
                      <a:pt x="91" y="60"/>
                    </a:cubicBezTo>
                    <a:cubicBezTo>
                      <a:pt x="91" y="61"/>
                      <a:pt x="91" y="61"/>
                      <a:pt x="91" y="62"/>
                    </a:cubicBezTo>
                    <a:cubicBezTo>
                      <a:pt x="92" y="62"/>
                      <a:pt x="92" y="62"/>
                      <a:pt x="92" y="62"/>
                    </a:cubicBezTo>
                    <a:cubicBezTo>
                      <a:pt x="92" y="62"/>
                      <a:pt x="92" y="62"/>
                      <a:pt x="92" y="62"/>
                    </a:cubicBezTo>
                    <a:cubicBezTo>
                      <a:pt x="92" y="63"/>
                      <a:pt x="92" y="62"/>
                      <a:pt x="9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79" name="Rectangle 152"/>
              <p:cNvSpPr>
                <a:spLocks noChangeArrowheads="1"/>
              </p:cNvSpPr>
              <p:nvPr/>
            </p:nvSpPr>
            <p:spPr bwMode="auto">
              <a:xfrm>
                <a:off x="3213" y="225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80" name="Freeform 153"/>
              <p:cNvSpPr>
                <a:spLocks noEditPoints="1"/>
              </p:cNvSpPr>
              <p:nvPr/>
            </p:nvSpPr>
            <p:spPr bwMode="auto">
              <a:xfrm>
                <a:off x="3197" y="2228"/>
                <a:ext cx="31" cy="28"/>
              </a:xfrm>
              <a:custGeom>
                <a:avLst/>
                <a:gdLst>
                  <a:gd name="T0" fmla="*/ 13 w 13"/>
                  <a:gd name="T1" fmla="*/ 0 h 12"/>
                  <a:gd name="T2" fmla="*/ 12 w 13"/>
                  <a:gd name="T3" fmla="*/ 0 h 12"/>
                  <a:gd name="T4" fmla="*/ 12 w 13"/>
                  <a:gd name="T5" fmla="*/ 1 h 12"/>
                  <a:gd name="T6" fmla="*/ 11 w 13"/>
                  <a:gd name="T7" fmla="*/ 1 h 12"/>
                  <a:gd name="T8" fmla="*/ 11 w 13"/>
                  <a:gd name="T9" fmla="*/ 1 h 12"/>
                  <a:gd name="T10" fmla="*/ 10 w 13"/>
                  <a:gd name="T11" fmla="*/ 1 h 12"/>
                  <a:gd name="T12" fmla="*/ 10 w 13"/>
                  <a:gd name="T13" fmla="*/ 1 h 12"/>
                  <a:gd name="T14" fmla="*/ 9 w 13"/>
                  <a:gd name="T15" fmla="*/ 1 h 12"/>
                  <a:gd name="T16" fmla="*/ 9 w 13"/>
                  <a:gd name="T17" fmla="*/ 1 h 12"/>
                  <a:gd name="T18" fmla="*/ 8 w 13"/>
                  <a:gd name="T19" fmla="*/ 1 h 12"/>
                  <a:gd name="T20" fmla="*/ 8 w 13"/>
                  <a:gd name="T21" fmla="*/ 1 h 12"/>
                  <a:gd name="T22" fmla="*/ 8 w 13"/>
                  <a:gd name="T23" fmla="*/ 1 h 12"/>
                  <a:gd name="T24" fmla="*/ 8 w 13"/>
                  <a:gd name="T25" fmla="*/ 1 h 12"/>
                  <a:gd name="T26" fmla="*/ 8 w 13"/>
                  <a:gd name="T27" fmla="*/ 2 h 12"/>
                  <a:gd name="T28" fmla="*/ 8 w 13"/>
                  <a:gd name="T29" fmla="*/ 2 h 12"/>
                  <a:gd name="T30" fmla="*/ 7 w 13"/>
                  <a:gd name="T31" fmla="*/ 2 h 12"/>
                  <a:gd name="T32" fmla="*/ 7 w 13"/>
                  <a:gd name="T33" fmla="*/ 2 h 12"/>
                  <a:gd name="T34" fmla="*/ 7 w 13"/>
                  <a:gd name="T35" fmla="*/ 3 h 12"/>
                  <a:gd name="T36" fmla="*/ 6 w 13"/>
                  <a:gd name="T37" fmla="*/ 3 h 12"/>
                  <a:gd name="T38" fmla="*/ 6 w 13"/>
                  <a:gd name="T39" fmla="*/ 3 h 12"/>
                  <a:gd name="T40" fmla="*/ 6 w 13"/>
                  <a:gd name="T41" fmla="*/ 3 h 12"/>
                  <a:gd name="T42" fmla="*/ 5 w 13"/>
                  <a:gd name="T43" fmla="*/ 3 h 12"/>
                  <a:gd name="T44" fmla="*/ 5 w 13"/>
                  <a:gd name="T45" fmla="*/ 3 h 12"/>
                  <a:gd name="T46" fmla="*/ 5 w 13"/>
                  <a:gd name="T47" fmla="*/ 3 h 12"/>
                  <a:gd name="T48" fmla="*/ 5 w 13"/>
                  <a:gd name="T49" fmla="*/ 3 h 12"/>
                  <a:gd name="T50" fmla="*/ 5 w 13"/>
                  <a:gd name="T51" fmla="*/ 3 h 12"/>
                  <a:gd name="T52" fmla="*/ 5 w 13"/>
                  <a:gd name="T53" fmla="*/ 3 h 12"/>
                  <a:gd name="T54" fmla="*/ 4 w 13"/>
                  <a:gd name="T55" fmla="*/ 3 h 12"/>
                  <a:gd name="T56" fmla="*/ 4 w 13"/>
                  <a:gd name="T57" fmla="*/ 3 h 12"/>
                  <a:gd name="T58" fmla="*/ 3 w 13"/>
                  <a:gd name="T59" fmla="*/ 4 h 12"/>
                  <a:gd name="T60" fmla="*/ 3 w 13"/>
                  <a:gd name="T61" fmla="*/ 4 h 12"/>
                  <a:gd name="T62" fmla="*/ 3 w 13"/>
                  <a:gd name="T63" fmla="*/ 5 h 12"/>
                  <a:gd name="T64" fmla="*/ 3 w 13"/>
                  <a:gd name="T65" fmla="*/ 5 h 12"/>
                  <a:gd name="T66" fmla="*/ 3 w 13"/>
                  <a:gd name="T67" fmla="*/ 5 h 12"/>
                  <a:gd name="T68" fmla="*/ 3 w 13"/>
                  <a:gd name="T69" fmla="*/ 5 h 12"/>
                  <a:gd name="T70" fmla="*/ 3 w 13"/>
                  <a:gd name="T71" fmla="*/ 6 h 12"/>
                  <a:gd name="T72" fmla="*/ 2 w 13"/>
                  <a:gd name="T73" fmla="*/ 6 h 12"/>
                  <a:gd name="T74" fmla="*/ 2 w 13"/>
                  <a:gd name="T75" fmla="*/ 7 h 12"/>
                  <a:gd name="T76" fmla="*/ 6 w 13"/>
                  <a:gd name="T77" fmla="*/ 11 h 12"/>
                  <a:gd name="T78" fmla="*/ 6 w 13"/>
                  <a:gd name="T79" fmla="*/ 10 h 12"/>
                  <a:gd name="T80" fmla="*/ 7 w 13"/>
                  <a:gd name="T81" fmla="*/ 10 h 12"/>
                  <a:gd name="T82" fmla="*/ 8 w 13"/>
                  <a:gd name="T83" fmla="*/ 11 h 12"/>
                  <a:gd name="T84" fmla="*/ 9 w 13"/>
                  <a:gd name="T85" fmla="*/ 11 h 12"/>
                  <a:gd name="T86" fmla="*/ 9 w 13"/>
                  <a:gd name="T87" fmla="*/ 11 h 12"/>
                  <a:gd name="T88" fmla="*/ 10 w 13"/>
                  <a:gd name="T89" fmla="*/ 11 h 12"/>
                  <a:gd name="T90" fmla="*/ 10 w 13"/>
                  <a:gd name="T91" fmla="*/ 11 h 12"/>
                  <a:gd name="T92" fmla="*/ 10 w 13"/>
                  <a:gd name="T93" fmla="*/ 11 h 12"/>
                  <a:gd name="T94" fmla="*/ 11 w 13"/>
                  <a:gd name="T95" fmla="*/ 11 h 12"/>
                  <a:gd name="T96" fmla="*/ 11 w 13"/>
                  <a:gd name="T97" fmla="*/ 12 h 12"/>
                  <a:gd name="T98" fmla="*/ 11 w 13"/>
                  <a:gd name="T99" fmla="*/ 11 h 12"/>
                  <a:gd name="T100" fmla="*/ 11 w 13"/>
                  <a:gd name="T101" fmla="*/ 11 h 12"/>
                  <a:gd name="T102" fmla="*/ 12 w 13"/>
                  <a:gd name="T103" fmla="*/ 9 h 12"/>
                  <a:gd name="T104" fmla="*/ 12 w 13"/>
                  <a:gd name="T105" fmla="*/ 6 h 12"/>
                  <a:gd name="T106" fmla="*/ 13 w 13"/>
                  <a:gd name="T107" fmla="*/ 2 h 12"/>
                  <a:gd name="T108" fmla="*/ 8 w 13"/>
                  <a:gd name="T109" fmla="*/ 11 h 12"/>
                  <a:gd name="T110" fmla="*/ 8 w 13"/>
                  <a:gd name="T11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 h="12">
                    <a:moveTo>
                      <a:pt x="6" y="9"/>
                    </a:moveTo>
                    <a:cubicBezTo>
                      <a:pt x="6" y="10"/>
                      <a:pt x="7" y="10"/>
                      <a:pt x="6" y="9"/>
                    </a:cubicBezTo>
                    <a:close/>
                    <a:moveTo>
                      <a:pt x="12" y="0"/>
                    </a:moveTo>
                    <a:cubicBezTo>
                      <a:pt x="12" y="0"/>
                      <a:pt x="12"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4"/>
                      <a:pt x="4" y="4"/>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5"/>
                      <a:pt x="1" y="5"/>
                    </a:cubicBezTo>
                    <a:cubicBezTo>
                      <a:pt x="1" y="6"/>
                      <a:pt x="0" y="6"/>
                      <a:pt x="1" y="6"/>
                    </a:cubicBezTo>
                    <a:cubicBezTo>
                      <a:pt x="1" y="6"/>
                      <a:pt x="2" y="7"/>
                      <a:pt x="2" y="7"/>
                    </a:cubicBezTo>
                    <a:cubicBezTo>
                      <a:pt x="2" y="7"/>
                      <a:pt x="3" y="7"/>
                      <a:pt x="3" y="8"/>
                    </a:cubicBezTo>
                    <a:cubicBezTo>
                      <a:pt x="3" y="8"/>
                      <a:pt x="3" y="8"/>
                      <a:pt x="3" y="8"/>
                    </a:cubicBezTo>
                    <a:cubicBezTo>
                      <a:pt x="4" y="9"/>
                      <a:pt x="5" y="10"/>
                      <a:pt x="6" y="11"/>
                    </a:cubicBezTo>
                    <a:cubicBezTo>
                      <a:pt x="6" y="11"/>
                      <a:pt x="6" y="11"/>
                      <a:pt x="6" y="11"/>
                    </a:cubicBezTo>
                    <a:cubicBezTo>
                      <a:pt x="6" y="11"/>
                      <a:pt x="6" y="11"/>
                      <a:pt x="6" y="11"/>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9"/>
                      <a:pt x="6" y="9"/>
                      <a:pt x="5" y="9"/>
                    </a:cubicBezTo>
                    <a:cubicBezTo>
                      <a:pt x="5" y="8"/>
                      <a:pt x="6" y="8"/>
                      <a:pt x="6" y="8"/>
                    </a:cubicBezTo>
                    <a:cubicBezTo>
                      <a:pt x="7" y="8"/>
                      <a:pt x="9" y="10"/>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0"/>
                      <a:pt x="11" y="10"/>
                    </a:cubicBezTo>
                    <a:cubicBezTo>
                      <a:pt x="11" y="10"/>
                      <a:pt x="11" y="9"/>
                      <a:pt x="12" y="9"/>
                    </a:cubicBezTo>
                    <a:cubicBezTo>
                      <a:pt x="11" y="9"/>
                      <a:pt x="11" y="9"/>
                      <a:pt x="11" y="8"/>
                    </a:cubicBezTo>
                    <a:cubicBezTo>
                      <a:pt x="11" y="8"/>
                      <a:pt x="11" y="8"/>
                      <a:pt x="12" y="8"/>
                    </a:cubicBezTo>
                    <a:cubicBezTo>
                      <a:pt x="12" y="8"/>
                      <a:pt x="12" y="7"/>
                      <a:pt x="11" y="7"/>
                    </a:cubicBezTo>
                    <a:cubicBezTo>
                      <a:pt x="11" y="7"/>
                      <a:pt x="11" y="7"/>
                      <a:pt x="11" y="7"/>
                    </a:cubicBezTo>
                    <a:cubicBezTo>
                      <a:pt x="11" y="7"/>
                      <a:pt x="12" y="7"/>
                      <a:pt x="12" y="6"/>
                    </a:cubicBezTo>
                    <a:cubicBezTo>
                      <a:pt x="12" y="7"/>
                      <a:pt x="12" y="7"/>
                      <a:pt x="12" y="7"/>
                    </a:cubicBezTo>
                    <a:cubicBezTo>
                      <a:pt x="12" y="7"/>
                      <a:pt x="12" y="7"/>
                      <a:pt x="12" y="7"/>
                    </a:cubicBezTo>
                    <a:cubicBezTo>
                      <a:pt x="12" y="7"/>
                      <a:pt x="12" y="6"/>
                      <a:pt x="12" y="6"/>
                    </a:cubicBezTo>
                    <a:cubicBezTo>
                      <a:pt x="12" y="5"/>
                      <a:pt x="12" y="5"/>
                      <a:pt x="12" y="4"/>
                    </a:cubicBezTo>
                    <a:cubicBezTo>
                      <a:pt x="12" y="3"/>
                      <a:pt x="12" y="3"/>
                      <a:pt x="13" y="2"/>
                    </a:cubicBezTo>
                    <a:cubicBezTo>
                      <a:pt x="13" y="2"/>
                      <a:pt x="13" y="2"/>
                      <a:pt x="13" y="2"/>
                    </a:cubicBezTo>
                    <a:cubicBezTo>
                      <a:pt x="13" y="2"/>
                      <a:pt x="13" y="0"/>
                      <a:pt x="12" y="0"/>
                    </a:cubicBezTo>
                    <a:close/>
                    <a:moveTo>
                      <a:pt x="8" y="11"/>
                    </a:move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81" name="Oval 154"/>
              <p:cNvSpPr>
                <a:spLocks noChangeArrowheads="1"/>
              </p:cNvSpPr>
              <p:nvPr/>
            </p:nvSpPr>
            <p:spPr bwMode="auto">
              <a:xfrm>
                <a:off x="3211" y="223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82" name="Freeform 155"/>
              <p:cNvSpPr/>
              <p:nvPr/>
            </p:nvSpPr>
            <p:spPr bwMode="auto">
              <a:xfrm>
                <a:off x="3209" y="2254"/>
                <a:ext cx="21" cy="17"/>
              </a:xfrm>
              <a:custGeom>
                <a:avLst/>
                <a:gdLst>
                  <a:gd name="T0" fmla="*/ 8 w 9"/>
                  <a:gd name="T1" fmla="*/ 7 h 7"/>
                  <a:gd name="T2" fmla="*/ 8 w 9"/>
                  <a:gd name="T3" fmla="*/ 7 h 7"/>
                  <a:gd name="T4" fmla="*/ 9 w 9"/>
                  <a:gd name="T5" fmla="*/ 7 h 7"/>
                  <a:gd name="T6" fmla="*/ 9 w 9"/>
                  <a:gd name="T7" fmla="*/ 7 h 7"/>
                  <a:gd name="T8" fmla="*/ 9 w 9"/>
                  <a:gd name="T9" fmla="*/ 7 h 7"/>
                  <a:gd name="T10" fmla="*/ 9 w 9"/>
                  <a:gd name="T11" fmla="*/ 6 h 7"/>
                  <a:gd name="T12" fmla="*/ 9 w 9"/>
                  <a:gd name="T13" fmla="*/ 6 h 7"/>
                  <a:gd name="T14" fmla="*/ 9 w 9"/>
                  <a:gd name="T15" fmla="*/ 6 h 7"/>
                  <a:gd name="T16" fmla="*/ 9 w 9"/>
                  <a:gd name="T17" fmla="*/ 6 h 7"/>
                  <a:gd name="T18" fmla="*/ 9 w 9"/>
                  <a:gd name="T19" fmla="*/ 6 h 7"/>
                  <a:gd name="T20" fmla="*/ 9 w 9"/>
                  <a:gd name="T21" fmla="*/ 6 h 7"/>
                  <a:gd name="T22" fmla="*/ 9 w 9"/>
                  <a:gd name="T23" fmla="*/ 6 h 7"/>
                  <a:gd name="T24" fmla="*/ 9 w 9"/>
                  <a:gd name="T25" fmla="*/ 5 h 7"/>
                  <a:gd name="T26" fmla="*/ 8 w 9"/>
                  <a:gd name="T27" fmla="*/ 5 h 7"/>
                  <a:gd name="T28" fmla="*/ 9 w 9"/>
                  <a:gd name="T29" fmla="*/ 4 h 7"/>
                  <a:gd name="T30" fmla="*/ 9 w 9"/>
                  <a:gd name="T31" fmla="*/ 4 h 7"/>
                  <a:gd name="T32" fmla="*/ 9 w 9"/>
                  <a:gd name="T33" fmla="*/ 4 h 7"/>
                  <a:gd name="T34" fmla="*/ 9 w 9"/>
                  <a:gd name="T35" fmla="*/ 4 h 7"/>
                  <a:gd name="T36" fmla="*/ 9 w 9"/>
                  <a:gd name="T37" fmla="*/ 4 h 7"/>
                  <a:gd name="T38" fmla="*/ 9 w 9"/>
                  <a:gd name="T39" fmla="*/ 4 h 7"/>
                  <a:gd name="T40" fmla="*/ 8 w 9"/>
                  <a:gd name="T41" fmla="*/ 2 h 7"/>
                  <a:gd name="T42" fmla="*/ 7 w 9"/>
                  <a:gd name="T43" fmla="*/ 1 h 7"/>
                  <a:gd name="T44" fmla="*/ 6 w 9"/>
                  <a:gd name="T45" fmla="*/ 1 h 7"/>
                  <a:gd name="T46" fmla="*/ 6 w 9"/>
                  <a:gd name="T47" fmla="*/ 1 h 7"/>
                  <a:gd name="T48" fmla="*/ 6 w 9"/>
                  <a:gd name="T49" fmla="*/ 1 h 7"/>
                  <a:gd name="T50" fmla="*/ 6 w 9"/>
                  <a:gd name="T51" fmla="*/ 1 h 7"/>
                  <a:gd name="T52" fmla="*/ 6 w 9"/>
                  <a:gd name="T53" fmla="*/ 1 h 7"/>
                  <a:gd name="T54" fmla="*/ 6 w 9"/>
                  <a:gd name="T55" fmla="*/ 1 h 7"/>
                  <a:gd name="T56" fmla="*/ 5 w 9"/>
                  <a:gd name="T57" fmla="*/ 1 h 7"/>
                  <a:gd name="T58" fmla="*/ 5 w 9"/>
                  <a:gd name="T59" fmla="*/ 1 h 7"/>
                  <a:gd name="T60" fmla="*/ 5 w 9"/>
                  <a:gd name="T61" fmla="*/ 0 h 7"/>
                  <a:gd name="T62" fmla="*/ 5 w 9"/>
                  <a:gd name="T63" fmla="*/ 0 h 7"/>
                  <a:gd name="T64" fmla="*/ 5 w 9"/>
                  <a:gd name="T65" fmla="*/ 0 h 7"/>
                  <a:gd name="T66" fmla="*/ 4 w 9"/>
                  <a:gd name="T67" fmla="*/ 0 h 7"/>
                  <a:gd name="T68" fmla="*/ 4 w 9"/>
                  <a:gd name="T69" fmla="*/ 0 h 7"/>
                  <a:gd name="T70" fmla="*/ 4 w 9"/>
                  <a:gd name="T71" fmla="*/ 0 h 7"/>
                  <a:gd name="T72" fmla="*/ 3 w 9"/>
                  <a:gd name="T73" fmla="*/ 0 h 7"/>
                  <a:gd name="T74" fmla="*/ 3 w 9"/>
                  <a:gd name="T75" fmla="*/ 0 h 7"/>
                  <a:gd name="T76" fmla="*/ 2 w 9"/>
                  <a:gd name="T77" fmla="*/ 0 h 7"/>
                  <a:gd name="T78" fmla="*/ 2 w 9"/>
                  <a:gd name="T79" fmla="*/ 0 h 7"/>
                  <a:gd name="T80" fmla="*/ 2 w 9"/>
                  <a:gd name="T81" fmla="*/ 0 h 7"/>
                  <a:gd name="T82" fmla="*/ 1 w 9"/>
                  <a:gd name="T83" fmla="*/ 0 h 7"/>
                  <a:gd name="T84" fmla="*/ 1 w 9"/>
                  <a:gd name="T85" fmla="*/ 0 h 7"/>
                  <a:gd name="T86" fmla="*/ 1 w 9"/>
                  <a:gd name="T87" fmla="*/ 0 h 7"/>
                  <a:gd name="T88" fmla="*/ 1 w 9"/>
                  <a:gd name="T89" fmla="*/ 0 h 7"/>
                  <a:gd name="T90" fmla="*/ 1 w 9"/>
                  <a:gd name="T91" fmla="*/ 1 h 7"/>
                  <a:gd name="T92" fmla="*/ 2 w 9"/>
                  <a:gd name="T93" fmla="*/ 3 h 7"/>
                  <a:gd name="T94" fmla="*/ 3 w 9"/>
                  <a:gd name="T95" fmla="*/ 4 h 7"/>
                  <a:gd name="T96" fmla="*/ 3 w 9"/>
                  <a:gd name="T97" fmla="*/ 3 h 7"/>
                  <a:gd name="T98" fmla="*/ 4 w 9"/>
                  <a:gd name="T99" fmla="*/ 3 h 7"/>
                  <a:gd name="T100" fmla="*/ 5 w 9"/>
                  <a:gd name="T101" fmla="*/ 4 h 7"/>
                  <a:gd name="T102" fmla="*/ 6 w 9"/>
                  <a:gd name="T103" fmla="*/ 5 h 7"/>
                  <a:gd name="T104" fmla="*/ 8 w 9"/>
                  <a:gd name="T105" fmla="*/ 7 h 7"/>
                  <a:gd name="T106" fmla="*/ 8 w 9"/>
                  <a:gd name="T10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 h="7">
                    <a:moveTo>
                      <a:pt x="8" y="7"/>
                    </a:move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4"/>
                      <a:pt x="8" y="4"/>
                      <a:pt x="8" y="4"/>
                    </a:cubicBezTo>
                    <a:cubicBezTo>
                      <a:pt x="8" y="4"/>
                      <a:pt x="8"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8" y="3"/>
                      <a:pt x="8" y="2"/>
                    </a:cubicBezTo>
                    <a:cubicBezTo>
                      <a:pt x="7" y="2"/>
                      <a:pt x="7" y="1"/>
                      <a:pt x="7" y="0"/>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1" y="0"/>
                      <a:pt x="1" y="0"/>
                      <a:pt x="1" y="1"/>
                    </a:cubicBezTo>
                    <a:cubicBezTo>
                      <a:pt x="1" y="1"/>
                      <a:pt x="1" y="1"/>
                      <a:pt x="1" y="1"/>
                    </a:cubicBezTo>
                    <a:cubicBezTo>
                      <a:pt x="1" y="1"/>
                      <a:pt x="1" y="1"/>
                      <a:pt x="1" y="1"/>
                    </a:cubicBezTo>
                    <a:cubicBezTo>
                      <a:pt x="1" y="2"/>
                      <a:pt x="1" y="2"/>
                      <a:pt x="1" y="3"/>
                    </a:cubicBezTo>
                    <a:cubicBezTo>
                      <a:pt x="1" y="3"/>
                      <a:pt x="1" y="3"/>
                      <a:pt x="2" y="3"/>
                    </a:cubicBezTo>
                    <a:cubicBezTo>
                      <a:pt x="2" y="3"/>
                      <a:pt x="2" y="3"/>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2" y="3"/>
                      <a:pt x="2" y="2"/>
                      <a:pt x="2" y="2"/>
                    </a:cubicBezTo>
                    <a:cubicBezTo>
                      <a:pt x="2" y="2"/>
                      <a:pt x="2" y="2"/>
                      <a:pt x="3" y="2"/>
                    </a:cubicBezTo>
                    <a:cubicBezTo>
                      <a:pt x="3" y="2"/>
                      <a:pt x="3" y="3"/>
                      <a:pt x="4" y="3"/>
                    </a:cubicBezTo>
                    <a:cubicBezTo>
                      <a:pt x="4" y="3"/>
                      <a:pt x="4" y="3"/>
                      <a:pt x="4" y="4"/>
                    </a:cubicBezTo>
                    <a:cubicBezTo>
                      <a:pt x="4" y="4"/>
                      <a:pt x="4" y="4"/>
                      <a:pt x="5" y="4"/>
                    </a:cubicBezTo>
                    <a:cubicBezTo>
                      <a:pt x="5" y="4"/>
                      <a:pt x="5" y="4"/>
                      <a:pt x="5" y="4"/>
                    </a:cubicBezTo>
                    <a:cubicBezTo>
                      <a:pt x="5" y="4"/>
                      <a:pt x="5" y="4"/>
                      <a:pt x="5" y="4"/>
                    </a:cubicBezTo>
                    <a:cubicBezTo>
                      <a:pt x="5" y="4"/>
                      <a:pt x="6" y="5"/>
                      <a:pt x="6" y="5"/>
                    </a:cubicBezTo>
                    <a:cubicBezTo>
                      <a:pt x="6" y="5"/>
                      <a:pt x="6" y="5"/>
                      <a:pt x="6" y="5"/>
                    </a:cubicBezTo>
                    <a:cubicBezTo>
                      <a:pt x="7" y="5"/>
                      <a:pt x="7" y="5"/>
                      <a:pt x="7" y="6"/>
                    </a:cubicBezTo>
                    <a:cubicBezTo>
                      <a:pt x="7" y="6"/>
                      <a:pt x="6" y="6"/>
                      <a:pt x="7" y="7"/>
                    </a:cubicBezTo>
                    <a:cubicBezTo>
                      <a:pt x="7" y="7"/>
                      <a:pt x="7" y="7"/>
                      <a:pt x="8" y="7"/>
                    </a:cubicBezTo>
                    <a:cubicBezTo>
                      <a:pt x="7" y="7"/>
                      <a:pt x="7" y="7"/>
                      <a:pt x="7" y="6"/>
                    </a:cubicBezTo>
                    <a:cubicBezTo>
                      <a:pt x="8" y="6"/>
                      <a:pt x="8" y="6"/>
                      <a:pt x="8" y="7"/>
                    </a:cubicBezTo>
                    <a:cubicBezTo>
                      <a:pt x="8" y="7"/>
                      <a:pt x="8" y="7"/>
                      <a:pt x="8" y="7"/>
                    </a:cubicBezTo>
                    <a:cubicBezTo>
                      <a:pt x="8" y="7"/>
                      <a:pt x="8" y="7"/>
                      <a:pt x="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83" name="Freeform 156"/>
              <p:cNvSpPr>
                <a:spLocks noEditPoints="1"/>
              </p:cNvSpPr>
              <p:nvPr/>
            </p:nvSpPr>
            <p:spPr bwMode="auto">
              <a:xfrm>
                <a:off x="3242" y="2316"/>
                <a:ext cx="38" cy="42"/>
              </a:xfrm>
              <a:custGeom>
                <a:avLst/>
                <a:gdLst>
                  <a:gd name="T0" fmla="*/ 15 w 16"/>
                  <a:gd name="T1" fmla="*/ 6 h 18"/>
                  <a:gd name="T2" fmla="*/ 15 w 16"/>
                  <a:gd name="T3" fmla="*/ 5 h 18"/>
                  <a:gd name="T4" fmla="*/ 15 w 16"/>
                  <a:gd name="T5" fmla="*/ 5 h 18"/>
                  <a:gd name="T6" fmla="*/ 15 w 16"/>
                  <a:gd name="T7" fmla="*/ 5 h 18"/>
                  <a:gd name="T8" fmla="*/ 14 w 16"/>
                  <a:gd name="T9" fmla="*/ 4 h 18"/>
                  <a:gd name="T10" fmla="*/ 14 w 16"/>
                  <a:gd name="T11" fmla="*/ 4 h 18"/>
                  <a:gd name="T12" fmla="*/ 13 w 16"/>
                  <a:gd name="T13" fmla="*/ 3 h 18"/>
                  <a:gd name="T14" fmla="*/ 13 w 16"/>
                  <a:gd name="T15" fmla="*/ 3 h 18"/>
                  <a:gd name="T16" fmla="*/ 12 w 16"/>
                  <a:gd name="T17" fmla="*/ 4 h 18"/>
                  <a:gd name="T18" fmla="*/ 12 w 16"/>
                  <a:gd name="T19" fmla="*/ 4 h 18"/>
                  <a:gd name="T20" fmla="*/ 11 w 16"/>
                  <a:gd name="T21" fmla="*/ 3 h 18"/>
                  <a:gd name="T22" fmla="*/ 10 w 16"/>
                  <a:gd name="T23" fmla="*/ 3 h 18"/>
                  <a:gd name="T24" fmla="*/ 10 w 16"/>
                  <a:gd name="T25" fmla="*/ 3 h 18"/>
                  <a:gd name="T26" fmla="*/ 9 w 16"/>
                  <a:gd name="T27" fmla="*/ 2 h 18"/>
                  <a:gd name="T28" fmla="*/ 9 w 16"/>
                  <a:gd name="T29" fmla="*/ 2 h 18"/>
                  <a:gd name="T30" fmla="*/ 8 w 16"/>
                  <a:gd name="T31" fmla="*/ 2 h 18"/>
                  <a:gd name="T32" fmla="*/ 7 w 16"/>
                  <a:gd name="T33" fmla="*/ 2 h 18"/>
                  <a:gd name="T34" fmla="*/ 7 w 16"/>
                  <a:gd name="T35" fmla="*/ 1 h 18"/>
                  <a:gd name="T36" fmla="*/ 7 w 16"/>
                  <a:gd name="T37" fmla="*/ 1 h 18"/>
                  <a:gd name="T38" fmla="*/ 6 w 16"/>
                  <a:gd name="T39" fmla="*/ 1 h 18"/>
                  <a:gd name="T40" fmla="*/ 6 w 16"/>
                  <a:gd name="T41" fmla="*/ 0 h 18"/>
                  <a:gd name="T42" fmla="*/ 3 w 16"/>
                  <a:gd name="T43" fmla="*/ 3 h 18"/>
                  <a:gd name="T44" fmla="*/ 0 w 16"/>
                  <a:gd name="T45" fmla="*/ 10 h 18"/>
                  <a:gd name="T46" fmla="*/ 3 w 16"/>
                  <a:gd name="T47" fmla="*/ 10 h 18"/>
                  <a:gd name="T48" fmla="*/ 2 w 16"/>
                  <a:gd name="T49" fmla="*/ 13 h 18"/>
                  <a:gd name="T50" fmla="*/ 2 w 16"/>
                  <a:gd name="T51" fmla="*/ 14 h 18"/>
                  <a:gd name="T52" fmla="*/ 2 w 16"/>
                  <a:gd name="T53" fmla="*/ 15 h 18"/>
                  <a:gd name="T54" fmla="*/ 2 w 16"/>
                  <a:gd name="T55" fmla="*/ 15 h 18"/>
                  <a:gd name="T56" fmla="*/ 2 w 16"/>
                  <a:gd name="T57" fmla="*/ 15 h 18"/>
                  <a:gd name="T58" fmla="*/ 2 w 16"/>
                  <a:gd name="T59" fmla="*/ 15 h 18"/>
                  <a:gd name="T60" fmla="*/ 2 w 16"/>
                  <a:gd name="T61" fmla="*/ 16 h 18"/>
                  <a:gd name="T62" fmla="*/ 2 w 16"/>
                  <a:gd name="T63" fmla="*/ 16 h 18"/>
                  <a:gd name="T64" fmla="*/ 2 w 16"/>
                  <a:gd name="T65" fmla="*/ 16 h 18"/>
                  <a:gd name="T66" fmla="*/ 3 w 16"/>
                  <a:gd name="T67" fmla="*/ 16 h 18"/>
                  <a:gd name="T68" fmla="*/ 3 w 16"/>
                  <a:gd name="T69" fmla="*/ 16 h 18"/>
                  <a:gd name="T70" fmla="*/ 3 w 16"/>
                  <a:gd name="T71" fmla="*/ 16 h 18"/>
                  <a:gd name="T72" fmla="*/ 4 w 16"/>
                  <a:gd name="T73" fmla="*/ 16 h 18"/>
                  <a:gd name="T74" fmla="*/ 4 w 16"/>
                  <a:gd name="T75" fmla="*/ 17 h 18"/>
                  <a:gd name="T76" fmla="*/ 5 w 16"/>
                  <a:gd name="T77" fmla="*/ 17 h 18"/>
                  <a:gd name="T78" fmla="*/ 5 w 16"/>
                  <a:gd name="T79" fmla="*/ 17 h 18"/>
                  <a:gd name="T80" fmla="*/ 6 w 16"/>
                  <a:gd name="T81" fmla="*/ 17 h 18"/>
                  <a:gd name="T82" fmla="*/ 6 w 16"/>
                  <a:gd name="T83" fmla="*/ 17 h 18"/>
                  <a:gd name="T84" fmla="*/ 6 w 16"/>
                  <a:gd name="T85" fmla="*/ 16 h 18"/>
                  <a:gd name="T86" fmla="*/ 6 w 16"/>
                  <a:gd name="T87" fmla="*/ 15 h 18"/>
                  <a:gd name="T88" fmla="*/ 7 w 16"/>
                  <a:gd name="T89" fmla="*/ 15 h 18"/>
                  <a:gd name="T90" fmla="*/ 7 w 16"/>
                  <a:gd name="T91" fmla="*/ 14 h 18"/>
                  <a:gd name="T92" fmla="*/ 7 w 16"/>
                  <a:gd name="T93" fmla="*/ 13 h 18"/>
                  <a:gd name="T94" fmla="*/ 8 w 16"/>
                  <a:gd name="T95" fmla="*/ 13 h 18"/>
                  <a:gd name="T96" fmla="*/ 8 w 16"/>
                  <a:gd name="T97" fmla="*/ 13 h 18"/>
                  <a:gd name="T98" fmla="*/ 9 w 16"/>
                  <a:gd name="T99" fmla="*/ 12 h 18"/>
                  <a:gd name="T100" fmla="*/ 9 w 16"/>
                  <a:gd name="T101" fmla="*/ 12 h 18"/>
                  <a:gd name="T102" fmla="*/ 10 w 16"/>
                  <a:gd name="T103" fmla="*/ 12 h 18"/>
                  <a:gd name="T104" fmla="*/ 11 w 16"/>
                  <a:gd name="T105" fmla="*/ 11 h 18"/>
                  <a:gd name="T106" fmla="*/ 11 w 16"/>
                  <a:gd name="T107" fmla="*/ 11 h 18"/>
                  <a:gd name="T108" fmla="*/ 12 w 16"/>
                  <a:gd name="T109" fmla="*/ 11 h 18"/>
                  <a:gd name="T110" fmla="*/ 13 w 16"/>
                  <a:gd name="T111" fmla="*/ 10 h 18"/>
                  <a:gd name="T112" fmla="*/ 13 w 16"/>
                  <a:gd name="T113" fmla="*/ 10 h 18"/>
                  <a:gd name="T114" fmla="*/ 14 w 16"/>
                  <a:gd name="T115" fmla="*/ 10 h 18"/>
                  <a:gd name="T116" fmla="*/ 14 w 16"/>
                  <a:gd name="T117" fmla="*/ 9 h 18"/>
                  <a:gd name="T118" fmla="*/ 15 w 16"/>
                  <a:gd name="T119" fmla="*/ 8 h 18"/>
                  <a:gd name="T120" fmla="*/ 15 w 16"/>
                  <a:gd name="T121" fmla="*/ 8 h 18"/>
                  <a:gd name="T122" fmla="*/ 15 w 16"/>
                  <a:gd name="T123" fmla="*/ 7 h 18"/>
                  <a:gd name="T124" fmla="*/ 15 w 16"/>
                  <a:gd name="T125"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18">
                    <a:moveTo>
                      <a:pt x="3" y="11"/>
                    </a:moveTo>
                    <a:cubicBezTo>
                      <a:pt x="2" y="11"/>
                      <a:pt x="2" y="12"/>
                      <a:pt x="2" y="12"/>
                    </a:cubicBezTo>
                    <a:cubicBezTo>
                      <a:pt x="2" y="13"/>
                      <a:pt x="3" y="12"/>
                      <a:pt x="3" y="11"/>
                    </a:cubicBezTo>
                    <a:close/>
                    <a:moveTo>
                      <a:pt x="15" y="6"/>
                    </a:move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4"/>
                      <a:pt x="14" y="4"/>
                      <a:pt x="14" y="4"/>
                    </a:cubicBezTo>
                    <a:cubicBezTo>
                      <a:pt x="15" y="4"/>
                      <a:pt x="15" y="4"/>
                      <a:pt x="15" y="4"/>
                    </a:cubicBezTo>
                    <a:cubicBezTo>
                      <a:pt x="15" y="4"/>
                      <a:pt x="15" y="4"/>
                      <a:pt x="15" y="4"/>
                    </a:cubicBezTo>
                    <a:cubicBezTo>
                      <a:pt x="15" y="4"/>
                      <a:pt x="15" y="4"/>
                      <a:pt x="15" y="4"/>
                    </a:cubicBezTo>
                    <a:cubicBezTo>
                      <a:pt x="15"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1"/>
                      <a:pt x="6" y="1"/>
                      <a:pt x="5" y="1"/>
                    </a:cubicBezTo>
                    <a:cubicBezTo>
                      <a:pt x="5" y="1"/>
                      <a:pt x="5" y="1"/>
                      <a:pt x="5" y="1"/>
                    </a:cubicBezTo>
                    <a:cubicBezTo>
                      <a:pt x="5" y="1"/>
                      <a:pt x="5" y="1"/>
                      <a:pt x="5" y="1"/>
                    </a:cubicBezTo>
                    <a:cubicBezTo>
                      <a:pt x="4" y="1"/>
                      <a:pt x="3" y="1"/>
                      <a:pt x="4" y="2"/>
                    </a:cubicBezTo>
                    <a:cubicBezTo>
                      <a:pt x="4" y="2"/>
                      <a:pt x="2" y="2"/>
                      <a:pt x="2" y="2"/>
                    </a:cubicBezTo>
                    <a:cubicBezTo>
                      <a:pt x="2" y="2"/>
                      <a:pt x="2" y="2"/>
                      <a:pt x="3" y="3"/>
                    </a:cubicBezTo>
                    <a:cubicBezTo>
                      <a:pt x="3" y="3"/>
                      <a:pt x="2" y="3"/>
                      <a:pt x="2" y="3"/>
                    </a:cubicBezTo>
                    <a:cubicBezTo>
                      <a:pt x="2" y="3"/>
                      <a:pt x="3" y="3"/>
                      <a:pt x="3" y="3"/>
                    </a:cubicBezTo>
                    <a:cubicBezTo>
                      <a:pt x="3" y="4"/>
                      <a:pt x="2" y="4"/>
                      <a:pt x="2" y="4"/>
                    </a:cubicBezTo>
                    <a:cubicBezTo>
                      <a:pt x="2" y="4"/>
                      <a:pt x="1" y="5"/>
                      <a:pt x="1" y="5"/>
                    </a:cubicBezTo>
                    <a:cubicBezTo>
                      <a:pt x="1" y="6"/>
                      <a:pt x="2" y="6"/>
                      <a:pt x="2" y="6"/>
                    </a:cubicBezTo>
                    <a:cubicBezTo>
                      <a:pt x="2" y="6"/>
                      <a:pt x="1" y="6"/>
                      <a:pt x="1" y="6"/>
                    </a:cubicBezTo>
                    <a:cubicBezTo>
                      <a:pt x="1" y="7"/>
                      <a:pt x="1" y="7"/>
                      <a:pt x="1" y="7"/>
                    </a:cubicBezTo>
                    <a:cubicBezTo>
                      <a:pt x="0" y="7"/>
                      <a:pt x="0" y="7"/>
                      <a:pt x="0" y="7"/>
                    </a:cubicBezTo>
                    <a:cubicBezTo>
                      <a:pt x="0" y="8"/>
                      <a:pt x="1" y="8"/>
                      <a:pt x="0" y="8"/>
                    </a:cubicBezTo>
                    <a:cubicBezTo>
                      <a:pt x="0" y="9"/>
                      <a:pt x="1" y="10"/>
                      <a:pt x="0" y="10"/>
                    </a:cubicBezTo>
                    <a:cubicBezTo>
                      <a:pt x="0" y="10"/>
                      <a:pt x="0" y="11"/>
                      <a:pt x="1" y="11"/>
                    </a:cubicBezTo>
                    <a:cubicBezTo>
                      <a:pt x="1" y="11"/>
                      <a:pt x="1" y="11"/>
                      <a:pt x="2" y="12"/>
                    </a:cubicBezTo>
                    <a:cubicBezTo>
                      <a:pt x="2" y="12"/>
                      <a:pt x="2" y="12"/>
                      <a:pt x="2" y="12"/>
                    </a:cubicBezTo>
                    <a:cubicBezTo>
                      <a:pt x="2" y="12"/>
                      <a:pt x="2" y="11"/>
                      <a:pt x="2" y="11"/>
                    </a:cubicBezTo>
                    <a:cubicBezTo>
                      <a:pt x="2" y="11"/>
                      <a:pt x="2" y="11"/>
                      <a:pt x="2" y="11"/>
                    </a:cubicBezTo>
                    <a:cubicBezTo>
                      <a:pt x="2" y="11"/>
                      <a:pt x="2" y="11"/>
                      <a:pt x="3" y="11"/>
                    </a:cubicBezTo>
                    <a:cubicBezTo>
                      <a:pt x="3" y="11"/>
                      <a:pt x="3" y="11"/>
                      <a:pt x="2" y="11"/>
                    </a:cubicBezTo>
                    <a:cubicBezTo>
                      <a:pt x="3" y="11"/>
                      <a:pt x="3" y="11"/>
                      <a:pt x="3" y="10"/>
                    </a:cubicBezTo>
                    <a:cubicBezTo>
                      <a:pt x="3" y="10"/>
                      <a:pt x="3" y="10"/>
                      <a:pt x="3" y="10"/>
                    </a:cubicBezTo>
                    <a:cubicBezTo>
                      <a:pt x="3" y="10"/>
                      <a:pt x="3" y="10"/>
                      <a:pt x="3" y="10"/>
                    </a:cubicBezTo>
                    <a:cubicBezTo>
                      <a:pt x="3" y="11"/>
                      <a:pt x="3" y="11"/>
                      <a:pt x="3" y="11"/>
                    </a:cubicBezTo>
                    <a:cubicBezTo>
                      <a:pt x="3" y="11"/>
                      <a:pt x="3" y="11"/>
                      <a:pt x="3" y="11"/>
                    </a:cubicBezTo>
                    <a:cubicBezTo>
                      <a:pt x="3" y="12"/>
                      <a:pt x="3" y="12"/>
                      <a:pt x="3" y="13"/>
                    </a:cubicBezTo>
                    <a:cubicBezTo>
                      <a:pt x="3"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7"/>
                      <a:pt x="15" y="7"/>
                      <a:pt x="15" y="7"/>
                    </a:cubicBezTo>
                    <a:cubicBezTo>
                      <a:pt x="15" y="7"/>
                      <a:pt x="15" y="7"/>
                      <a:pt x="15" y="7"/>
                    </a:cubicBezTo>
                    <a:cubicBezTo>
                      <a:pt x="16" y="7"/>
                      <a:pt x="16" y="7"/>
                      <a:pt x="16" y="7"/>
                    </a:cubicBezTo>
                    <a:cubicBezTo>
                      <a:pt x="16" y="7"/>
                      <a:pt x="16" y="7"/>
                      <a:pt x="16" y="7"/>
                    </a:cubicBezTo>
                    <a:lnTo>
                      <a:pt x="15"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84" name="Freeform 157"/>
              <p:cNvSpPr/>
              <p:nvPr/>
            </p:nvSpPr>
            <p:spPr bwMode="auto">
              <a:xfrm>
                <a:off x="3254" y="2244"/>
                <a:ext cx="78" cy="107"/>
              </a:xfrm>
              <a:custGeom>
                <a:avLst/>
                <a:gdLst>
                  <a:gd name="T0" fmla="*/ 2 w 33"/>
                  <a:gd name="T1" fmla="*/ 31 h 45"/>
                  <a:gd name="T2" fmla="*/ 3 w 33"/>
                  <a:gd name="T3" fmla="*/ 32 h 45"/>
                  <a:gd name="T4" fmla="*/ 5 w 33"/>
                  <a:gd name="T5" fmla="*/ 33 h 45"/>
                  <a:gd name="T6" fmla="*/ 6 w 33"/>
                  <a:gd name="T7" fmla="*/ 33 h 45"/>
                  <a:gd name="T8" fmla="*/ 8 w 33"/>
                  <a:gd name="T9" fmla="*/ 33 h 45"/>
                  <a:gd name="T10" fmla="*/ 10 w 33"/>
                  <a:gd name="T11" fmla="*/ 34 h 45"/>
                  <a:gd name="T12" fmla="*/ 11 w 33"/>
                  <a:gd name="T13" fmla="*/ 34 h 45"/>
                  <a:gd name="T14" fmla="*/ 12 w 33"/>
                  <a:gd name="T15" fmla="*/ 35 h 45"/>
                  <a:gd name="T16" fmla="*/ 13 w 33"/>
                  <a:gd name="T17" fmla="*/ 36 h 45"/>
                  <a:gd name="T18" fmla="*/ 14 w 33"/>
                  <a:gd name="T19" fmla="*/ 37 h 45"/>
                  <a:gd name="T20" fmla="*/ 15 w 33"/>
                  <a:gd name="T21" fmla="*/ 38 h 45"/>
                  <a:gd name="T22" fmla="*/ 16 w 33"/>
                  <a:gd name="T23" fmla="*/ 39 h 45"/>
                  <a:gd name="T24" fmla="*/ 17 w 33"/>
                  <a:gd name="T25" fmla="*/ 40 h 45"/>
                  <a:gd name="T26" fmla="*/ 18 w 33"/>
                  <a:gd name="T27" fmla="*/ 41 h 45"/>
                  <a:gd name="T28" fmla="*/ 19 w 33"/>
                  <a:gd name="T29" fmla="*/ 40 h 45"/>
                  <a:gd name="T30" fmla="*/ 21 w 33"/>
                  <a:gd name="T31" fmla="*/ 40 h 45"/>
                  <a:gd name="T32" fmla="*/ 22 w 33"/>
                  <a:gd name="T33" fmla="*/ 40 h 45"/>
                  <a:gd name="T34" fmla="*/ 24 w 33"/>
                  <a:gd name="T35" fmla="*/ 41 h 45"/>
                  <a:gd name="T36" fmla="*/ 25 w 33"/>
                  <a:gd name="T37" fmla="*/ 42 h 45"/>
                  <a:gd name="T38" fmla="*/ 24 w 33"/>
                  <a:gd name="T39" fmla="*/ 44 h 45"/>
                  <a:gd name="T40" fmla="*/ 24 w 33"/>
                  <a:gd name="T41" fmla="*/ 44 h 45"/>
                  <a:gd name="T42" fmla="*/ 25 w 33"/>
                  <a:gd name="T43" fmla="*/ 45 h 45"/>
                  <a:gd name="T44" fmla="*/ 26 w 33"/>
                  <a:gd name="T45" fmla="*/ 41 h 45"/>
                  <a:gd name="T46" fmla="*/ 26 w 33"/>
                  <a:gd name="T47" fmla="*/ 38 h 45"/>
                  <a:gd name="T48" fmla="*/ 26 w 33"/>
                  <a:gd name="T49" fmla="*/ 36 h 45"/>
                  <a:gd name="T50" fmla="*/ 25 w 33"/>
                  <a:gd name="T51" fmla="*/ 35 h 45"/>
                  <a:gd name="T52" fmla="*/ 25 w 33"/>
                  <a:gd name="T53" fmla="*/ 32 h 45"/>
                  <a:gd name="T54" fmla="*/ 27 w 33"/>
                  <a:gd name="T55" fmla="*/ 32 h 45"/>
                  <a:gd name="T56" fmla="*/ 27 w 33"/>
                  <a:gd name="T57" fmla="*/ 31 h 45"/>
                  <a:gd name="T58" fmla="*/ 26 w 33"/>
                  <a:gd name="T59" fmla="*/ 29 h 45"/>
                  <a:gd name="T60" fmla="*/ 30 w 33"/>
                  <a:gd name="T61" fmla="*/ 29 h 45"/>
                  <a:gd name="T62" fmla="*/ 31 w 33"/>
                  <a:gd name="T63" fmla="*/ 28 h 45"/>
                  <a:gd name="T64" fmla="*/ 32 w 33"/>
                  <a:gd name="T65" fmla="*/ 28 h 45"/>
                  <a:gd name="T66" fmla="*/ 33 w 33"/>
                  <a:gd name="T67" fmla="*/ 29 h 45"/>
                  <a:gd name="T68" fmla="*/ 32 w 33"/>
                  <a:gd name="T69" fmla="*/ 27 h 45"/>
                  <a:gd name="T70" fmla="*/ 31 w 33"/>
                  <a:gd name="T71" fmla="*/ 27 h 45"/>
                  <a:gd name="T72" fmla="*/ 32 w 33"/>
                  <a:gd name="T73" fmla="*/ 25 h 45"/>
                  <a:gd name="T74" fmla="*/ 31 w 33"/>
                  <a:gd name="T75" fmla="*/ 24 h 45"/>
                  <a:gd name="T76" fmla="*/ 31 w 33"/>
                  <a:gd name="T77" fmla="*/ 21 h 45"/>
                  <a:gd name="T78" fmla="*/ 31 w 33"/>
                  <a:gd name="T79" fmla="*/ 19 h 45"/>
                  <a:gd name="T80" fmla="*/ 32 w 33"/>
                  <a:gd name="T81" fmla="*/ 17 h 45"/>
                  <a:gd name="T82" fmla="*/ 30 w 33"/>
                  <a:gd name="T83" fmla="*/ 17 h 45"/>
                  <a:gd name="T84" fmla="*/ 27 w 33"/>
                  <a:gd name="T85" fmla="*/ 18 h 45"/>
                  <a:gd name="T86" fmla="*/ 25 w 33"/>
                  <a:gd name="T87" fmla="*/ 16 h 45"/>
                  <a:gd name="T88" fmla="*/ 24 w 33"/>
                  <a:gd name="T89" fmla="*/ 15 h 45"/>
                  <a:gd name="T90" fmla="*/ 22 w 33"/>
                  <a:gd name="T91" fmla="*/ 15 h 45"/>
                  <a:gd name="T92" fmla="*/ 19 w 33"/>
                  <a:gd name="T93" fmla="*/ 14 h 45"/>
                  <a:gd name="T94" fmla="*/ 18 w 33"/>
                  <a:gd name="T95" fmla="*/ 12 h 45"/>
                  <a:gd name="T96" fmla="*/ 18 w 33"/>
                  <a:gd name="T97" fmla="*/ 11 h 45"/>
                  <a:gd name="T98" fmla="*/ 17 w 33"/>
                  <a:gd name="T99" fmla="*/ 9 h 45"/>
                  <a:gd name="T100" fmla="*/ 16 w 33"/>
                  <a:gd name="T101" fmla="*/ 9 h 45"/>
                  <a:gd name="T102" fmla="*/ 17 w 33"/>
                  <a:gd name="T103" fmla="*/ 7 h 45"/>
                  <a:gd name="T104" fmla="*/ 17 w 33"/>
                  <a:gd name="T105" fmla="*/ 5 h 45"/>
                  <a:gd name="T106" fmla="*/ 18 w 33"/>
                  <a:gd name="T107" fmla="*/ 4 h 45"/>
                  <a:gd name="T108" fmla="*/ 19 w 33"/>
                  <a:gd name="T109" fmla="*/ 3 h 45"/>
                  <a:gd name="T110" fmla="*/ 21 w 33"/>
                  <a:gd name="T111" fmla="*/ 2 h 45"/>
                  <a:gd name="T112" fmla="*/ 13 w 33"/>
                  <a:gd name="T113" fmla="*/ 4 h 45"/>
                  <a:gd name="T114" fmla="*/ 5 w 33"/>
                  <a:gd name="T115" fmla="*/ 11 h 45"/>
                  <a:gd name="T116" fmla="*/ 5 w 33"/>
                  <a:gd name="T117" fmla="*/ 12 h 45"/>
                  <a:gd name="T118" fmla="*/ 5 w 33"/>
                  <a:gd name="T119" fmla="*/ 13 h 45"/>
                  <a:gd name="T120" fmla="*/ 4 w 33"/>
                  <a:gd name="T121" fmla="*/ 14 h 45"/>
                  <a:gd name="T122" fmla="*/ 2 w 33"/>
                  <a:gd name="T12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45">
                    <a:moveTo>
                      <a:pt x="1" y="30"/>
                    </a:move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5" y="32"/>
                      <a:pt x="5" y="32"/>
                      <a:pt x="5"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9" y="34"/>
                      <a:pt x="9" y="34"/>
                      <a:pt x="9"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3" y="37"/>
                      <a:pt x="13" y="37"/>
                      <a:pt x="13" y="37"/>
                    </a:cubicBezTo>
                    <a:cubicBezTo>
                      <a:pt x="13" y="37"/>
                      <a:pt x="13" y="37"/>
                      <a:pt x="13" y="37"/>
                    </a:cubicBezTo>
                    <a:cubicBezTo>
                      <a:pt x="13" y="37"/>
                      <a:pt x="13" y="37"/>
                      <a:pt x="13" y="37"/>
                    </a:cubicBezTo>
                    <a:cubicBezTo>
                      <a:pt x="13" y="37"/>
                      <a:pt x="13" y="37"/>
                      <a:pt x="13"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4" y="37"/>
                      <a:pt x="14" y="37"/>
                      <a:pt x="14"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0"/>
                      <a:pt x="18" y="40"/>
                      <a:pt x="18" y="40"/>
                    </a:cubicBezTo>
                    <a:cubicBezTo>
                      <a:pt x="18" y="40"/>
                      <a:pt x="18" y="40"/>
                      <a:pt x="18" y="40"/>
                    </a:cubicBezTo>
                    <a:cubicBezTo>
                      <a:pt x="18" y="40"/>
                      <a:pt x="18" y="40"/>
                      <a:pt x="18" y="40"/>
                    </a:cubicBezTo>
                    <a:cubicBezTo>
                      <a:pt x="18" y="40"/>
                      <a:pt x="18" y="40"/>
                      <a:pt x="18" y="40"/>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1"/>
                      <a:pt x="19" y="41"/>
                      <a:pt x="19" y="41"/>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0" y="40"/>
                      <a:pt x="20" y="40"/>
                      <a:pt x="20"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1" y="40"/>
                    </a:cubicBezTo>
                    <a:cubicBezTo>
                      <a:pt x="21" y="40"/>
                      <a:pt x="21"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2" y="40"/>
                      <a:pt x="22" y="40"/>
                      <a:pt x="22"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5" y="42"/>
                      <a:pt x="25" y="42"/>
                      <a:pt x="25" y="42"/>
                    </a:cubicBezTo>
                    <a:cubicBezTo>
                      <a:pt x="24" y="42"/>
                      <a:pt x="24" y="42"/>
                      <a:pt x="24" y="42"/>
                    </a:cubicBezTo>
                    <a:cubicBezTo>
                      <a:pt x="24" y="42"/>
                      <a:pt x="24" y="42"/>
                      <a:pt x="24" y="42"/>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4" y="44"/>
                      <a:pt x="24" y="44"/>
                      <a:pt x="24" y="44"/>
                    </a:cubicBezTo>
                    <a:cubicBezTo>
                      <a:pt x="24" y="45"/>
                      <a:pt x="24" y="45"/>
                      <a:pt x="24" y="45"/>
                    </a:cubicBezTo>
                    <a:cubicBezTo>
                      <a:pt x="24" y="45"/>
                      <a:pt x="24" y="45"/>
                      <a:pt x="24" y="45"/>
                    </a:cubicBezTo>
                    <a:cubicBezTo>
                      <a:pt x="24" y="45"/>
                      <a:pt x="24" y="45"/>
                      <a:pt x="24" y="45"/>
                    </a:cubicBezTo>
                    <a:cubicBezTo>
                      <a:pt x="24" y="45"/>
                      <a:pt x="24" y="45"/>
                      <a:pt x="24" y="45"/>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5"/>
                      <a:pt x="25" y="45"/>
                      <a:pt x="25" y="45"/>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4"/>
                      <a:pt x="25" y="44"/>
                      <a:pt x="25" y="44"/>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6" y="43"/>
                      <a:pt x="26" y="43"/>
                      <a:pt x="26" y="43"/>
                    </a:cubicBezTo>
                    <a:cubicBezTo>
                      <a:pt x="26" y="43"/>
                      <a:pt x="26" y="43"/>
                      <a:pt x="26" y="43"/>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2"/>
                      <a:pt x="26" y="42"/>
                      <a:pt x="26" y="42"/>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5"/>
                      <a:pt x="26" y="35"/>
                      <a:pt x="26"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5" y="34"/>
                      <a:pt x="25" y="34"/>
                      <a:pt x="25" y="34"/>
                    </a:cubicBezTo>
                    <a:cubicBezTo>
                      <a:pt x="25" y="34"/>
                      <a:pt x="25" y="34"/>
                      <a:pt x="25" y="34"/>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6" y="32"/>
                      <a:pt x="26" y="32"/>
                      <a:pt x="26"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7" y="31"/>
                      <a:pt x="27" y="31"/>
                      <a:pt x="27"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6" y="31"/>
                      <a:pt x="26" y="31"/>
                      <a:pt x="26" y="31"/>
                    </a:cubicBezTo>
                    <a:cubicBezTo>
                      <a:pt x="25" y="31"/>
                      <a:pt x="25" y="31"/>
                      <a:pt x="25" y="31"/>
                    </a:cubicBezTo>
                    <a:cubicBezTo>
                      <a:pt x="25" y="31"/>
                      <a:pt x="25" y="31"/>
                      <a:pt x="25" y="31"/>
                    </a:cubicBezTo>
                    <a:cubicBezTo>
                      <a:pt x="25" y="31"/>
                      <a:pt x="25" y="31"/>
                      <a:pt x="25" y="31"/>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7" y="29"/>
                      <a:pt x="27" y="29"/>
                      <a:pt x="27" y="29"/>
                    </a:cubicBezTo>
                    <a:cubicBezTo>
                      <a:pt x="27" y="29"/>
                      <a:pt x="27" y="29"/>
                      <a:pt x="27" y="29"/>
                    </a:cubicBezTo>
                    <a:cubicBezTo>
                      <a:pt x="27" y="29"/>
                      <a:pt x="27" y="29"/>
                      <a:pt x="27"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8"/>
                      <a:pt x="30" y="28"/>
                      <a:pt x="30" y="28"/>
                    </a:cubicBezTo>
                    <a:cubicBezTo>
                      <a:pt x="30" y="28"/>
                      <a:pt x="30" y="28"/>
                      <a:pt x="30" y="28"/>
                    </a:cubicBezTo>
                    <a:cubicBezTo>
                      <a:pt x="30" y="28"/>
                      <a:pt x="30" y="28"/>
                      <a:pt x="30" y="28"/>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0" y="29"/>
                      <a:pt x="30" y="29"/>
                      <a:pt x="30"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8"/>
                      <a:pt x="33" y="28"/>
                      <a:pt x="33" y="28"/>
                    </a:cubicBezTo>
                    <a:cubicBezTo>
                      <a:pt x="33" y="28"/>
                      <a:pt x="33" y="28"/>
                      <a:pt x="33" y="28"/>
                    </a:cubicBezTo>
                    <a:cubicBezTo>
                      <a:pt x="33" y="28"/>
                      <a:pt x="33" y="28"/>
                      <a:pt x="33" y="28"/>
                    </a:cubicBezTo>
                    <a:cubicBezTo>
                      <a:pt x="33" y="28"/>
                      <a:pt x="33" y="28"/>
                      <a:pt x="33" y="28"/>
                    </a:cubicBezTo>
                    <a:cubicBezTo>
                      <a:pt x="33" y="28"/>
                      <a:pt x="33" y="28"/>
                      <a:pt x="33"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8"/>
                      <a:pt x="32" y="28"/>
                      <a:pt x="32" y="28"/>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8"/>
                      <a:pt x="31" y="18"/>
                      <a:pt x="31" y="18"/>
                    </a:cubicBezTo>
                    <a:cubicBezTo>
                      <a:pt x="31" y="18"/>
                      <a:pt x="31" y="18"/>
                      <a:pt x="31" y="18"/>
                    </a:cubicBezTo>
                    <a:cubicBezTo>
                      <a:pt x="31" y="18"/>
                      <a:pt x="31" y="18"/>
                      <a:pt x="31" y="18"/>
                    </a:cubicBezTo>
                    <a:cubicBezTo>
                      <a:pt x="31" y="18"/>
                      <a:pt x="31" y="18"/>
                      <a:pt x="31" y="18"/>
                    </a:cubicBezTo>
                    <a:cubicBezTo>
                      <a:pt x="31" y="18"/>
                      <a:pt x="31" y="18"/>
                      <a:pt x="31"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8"/>
                      <a:pt x="29" y="18"/>
                      <a:pt x="29" y="18"/>
                    </a:cubicBezTo>
                    <a:cubicBezTo>
                      <a:pt x="29" y="18"/>
                      <a:pt x="29" y="18"/>
                      <a:pt x="29" y="18"/>
                    </a:cubicBezTo>
                    <a:cubicBezTo>
                      <a:pt x="29" y="18"/>
                      <a:pt x="29" y="18"/>
                      <a:pt x="29" y="18"/>
                    </a:cubicBezTo>
                    <a:cubicBezTo>
                      <a:pt x="28" y="18"/>
                      <a:pt x="28" y="18"/>
                      <a:pt x="28" y="18"/>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8" y="17"/>
                      <a:pt x="28" y="17"/>
                      <a:pt x="28" y="17"/>
                    </a:cubicBezTo>
                    <a:cubicBezTo>
                      <a:pt x="27" y="17"/>
                      <a:pt x="27" y="17"/>
                      <a:pt x="27" y="17"/>
                    </a:cubicBezTo>
                    <a:cubicBezTo>
                      <a:pt x="27" y="17"/>
                      <a:pt x="27" y="17"/>
                      <a:pt x="27" y="17"/>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7" y="18"/>
                      <a:pt x="27" y="18"/>
                      <a:pt x="27" y="18"/>
                    </a:cubicBezTo>
                    <a:cubicBezTo>
                      <a:pt x="26" y="18"/>
                      <a:pt x="26" y="18"/>
                      <a:pt x="26" y="18"/>
                    </a:cubicBezTo>
                    <a:cubicBezTo>
                      <a:pt x="26" y="18"/>
                      <a:pt x="26" y="18"/>
                      <a:pt x="26" y="18"/>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5"/>
                      <a:pt x="25" y="15"/>
                      <a:pt x="25" y="15"/>
                    </a:cubicBezTo>
                    <a:cubicBezTo>
                      <a:pt x="25" y="15"/>
                      <a:pt x="25" y="15"/>
                      <a:pt x="25" y="15"/>
                    </a:cubicBezTo>
                    <a:cubicBezTo>
                      <a:pt x="25" y="15"/>
                      <a:pt x="25" y="15"/>
                      <a:pt x="25" y="15"/>
                    </a:cubicBezTo>
                    <a:cubicBezTo>
                      <a:pt x="25" y="15"/>
                      <a:pt x="25" y="15"/>
                      <a:pt x="25" y="15"/>
                    </a:cubicBezTo>
                    <a:cubicBezTo>
                      <a:pt x="25" y="15"/>
                      <a:pt x="25" y="15"/>
                      <a:pt x="25"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4"/>
                      <a:pt x="17" y="4"/>
                      <a:pt x="17" y="4"/>
                    </a:cubicBezTo>
                    <a:cubicBezTo>
                      <a:pt x="17" y="4"/>
                      <a:pt x="17" y="4"/>
                      <a:pt x="17" y="4"/>
                    </a:cubicBezTo>
                    <a:cubicBezTo>
                      <a:pt x="17" y="4"/>
                      <a:pt x="17" y="4"/>
                      <a:pt x="17"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1"/>
                      <a:pt x="21"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2" y="0"/>
                      <a:pt x="21" y="0"/>
                    </a:cubicBezTo>
                    <a:cubicBezTo>
                      <a:pt x="21" y="0"/>
                      <a:pt x="21" y="0"/>
                      <a:pt x="20" y="0"/>
                    </a:cubicBezTo>
                    <a:cubicBezTo>
                      <a:pt x="20" y="0"/>
                      <a:pt x="20" y="0"/>
                      <a:pt x="19" y="1"/>
                    </a:cubicBezTo>
                    <a:cubicBezTo>
                      <a:pt x="19" y="1"/>
                      <a:pt x="19" y="1"/>
                      <a:pt x="19" y="2"/>
                    </a:cubicBezTo>
                    <a:cubicBezTo>
                      <a:pt x="18" y="2"/>
                      <a:pt x="18" y="2"/>
                      <a:pt x="17" y="2"/>
                    </a:cubicBezTo>
                    <a:cubicBezTo>
                      <a:pt x="17" y="3"/>
                      <a:pt x="17" y="3"/>
                      <a:pt x="16" y="3"/>
                    </a:cubicBezTo>
                    <a:cubicBezTo>
                      <a:pt x="16" y="3"/>
                      <a:pt x="15" y="3"/>
                      <a:pt x="14" y="3"/>
                    </a:cubicBezTo>
                    <a:cubicBezTo>
                      <a:pt x="14" y="3"/>
                      <a:pt x="14" y="3"/>
                      <a:pt x="14" y="3"/>
                    </a:cubicBezTo>
                    <a:cubicBezTo>
                      <a:pt x="14" y="3"/>
                      <a:pt x="13" y="4"/>
                      <a:pt x="13" y="4"/>
                    </a:cubicBezTo>
                    <a:cubicBezTo>
                      <a:pt x="13" y="5"/>
                      <a:pt x="13" y="5"/>
                      <a:pt x="12" y="4"/>
                    </a:cubicBezTo>
                    <a:cubicBezTo>
                      <a:pt x="12" y="5"/>
                      <a:pt x="12" y="5"/>
                      <a:pt x="12" y="5"/>
                    </a:cubicBezTo>
                    <a:cubicBezTo>
                      <a:pt x="12"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1" y="4"/>
                      <a:pt x="11" y="4"/>
                      <a:pt x="11" y="4"/>
                    </a:cubicBezTo>
                    <a:cubicBezTo>
                      <a:pt x="11" y="4"/>
                      <a:pt x="11" y="4"/>
                      <a:pt x="11" y="5"/>
                    </a:cubicBezTo>
                    <a:cubicBezTo>
                      <a:pt x="11" y="5"/>
                      <a:pt x="11" y="5"/>
                      <a:pt x="11" y="5"/>
                    </a:cubicBezTo>
                    <a:cubicBezTo>
                      <a:pt x="10" y="5"/>
                      <a:pt x="10" y="5"/>
                      <a:pt x="10" y="5"/>
                    </a:cubicBezTo>
                    <a:cubicBezTo>
                      <a:pt x="10" y="6"/>
                      <a:pt x="10" y="6"/>
                      <a:pt x="9" y="6"/>
                    </a:cubicBezTo>
                    <a:cubicBezTo>
                      <a:pt x="10" y="6"/>
                      <a:pt x="10" y="6"/>
                      <a:pt x="10" y="6"/>
                    </a:cubicBezTo>
                    <a:cubicBezTo>
                      <a:pt x="10" y="6"/>
                      <a:pt x="10" y="7"/>
                      <a:pt x="9" y="7"/>
                    </a:cubicBezTo>
                    <a:cubicBezTo>
                      <a:pt x="9" y="8"/>
                      <a:pt x="10" y="8"/>
                      <a:pt x="10" y="8"/>
                    </a:cubicBezTo>
                    <a:cubicBezTo>
                      <a:pt x="10" y="8"/>
                      <a:pt x="9" y="8"/>
                      <a:pt x="9" y="8"/>
                    </a:cubicBezTo>
                    <a:cubicBezTo>
                      <a:pt x="9" y="8"/>
                      <a:pt x="9" y="8"/>
                      <a:pt x="8" y="9"/>
                    </a:cubicBezTo>
                    <a:cubicBezTo>
                      <a:pt x="8" y="9"/>
                      <a:pt x="8" y="9"/>
                      <a:pt x="8" y="10"/>
                    </a:cubicBezTo>
                    <a:cubicBezTo>
                      <a:pt x="7" y="10"/>
                      <a:pt x="7" y="10"/>
                      <a:pt x="6" y="10"/>
                    </a:cubicBezTo>
                    <a:cubicBezTo>
                      <a:pt x="6" y="10"/>
                      <a:pt x="6" y="10"/>
                      <a:pt x="6" y="11"/>
                    </a:cubicBezTo>
                    <a:cubicBezTo>
                      <a:pt x="6" y="11"/>
                      <a:pt x="6" y="11"/>
                      <a:pt x="6" y="11"/>
                    </a:cubicBezTo>
                    <a:cubicBezTo>
                      <a:pt x="6" y="12"/>
                      <a:pt x="7" y="12"/>
                      <a:pt x="7" y="12"/>
                    </a:cubicBezTo>
                    <a:cubicBezTo>
                      <a:pt x="7" y="12"/>
                      <a:pt x="7" y="12"/>
                      <a:pt x="7" y="12"/>
                    </a:cubicBezTo>
                    <a:cubicBezTo>
                      <a:pt x="6" y="13"/>
                      <a:pt x="6" y="12"/>
                      <a:pt x="6" y="12"/>
                    </a:cubicBezTo>
                    <a:cubicBezTo>
                      <a:pt x="6" y="12"/>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3" y="15"/>
                    </a:cubicBezTo>
                    <a:cubicBezTo>
                      <a:pt x="3" y="15"/>
                      <a:pt x="3" y="15"/>
                      <a:pt x="4" y="15"/>
                    </a:cubicBezTo>
                    <a:cubicBezTo>
                      <a:pt x="4" y="16"/>
                      <a:pt x="4" y="16"/>
                      <a:pt x="4" y="16"/>
                    </a:cubicBezTo>
                    <a:cubicBezTo>
                      <a:pt x="5" y="16"/>
                      <a:pt x="5" y="16"/>
                      <a:pt x="5" y="16"/>
                    </a:cubicBezTo>
                    <a:cubicBezTo>
                      <a:pt x="5" y="16"/>
                      <a:pt x="4" y="17"/>
                      <a:pt x="5" y="17"/>
                    </a:cubicBezTo>
                    <a:cubicBezTo>
                      <a:pt x="5" y="17"/>
                      <a:pt x="5" y="18"/>
                      <a:pt x="5" y="18"/>
                    </a:cubicBezTo>
                    <a:cubicBezTo>
                      <a:pt x="5" y="18"/>
                      <a:pt x="5" y="18"/>
                      <a:pt x="5" y="18"/>
                    </a:cubicBezTo>
                    <a:cubicBezTo>
                      <a:pt x="5" y="19"/>
                      <a:pt x="4" y="19"/>
                      <a:pt x="4" y="19"/>
                    </a:cubicBezTo>
                    <a:cubicBezTo>
                      <a:pt x="5" y="19"/>
                      <a:pt x="5" y="20"/>
                      <a:pt x="5" y="20"/>
                    </a:cubicBezTo>
                    <a:cubicBezTo>
                      <a:pt x="5" y="20"/>
                      <a:pt x="5" y="21"/>
                      <a:pt x="5" y="21"/>
                    </a:cubicBezTo>
                    <a:cubicBezTo>
                      <a:pt x="5" y="22"/>
                      <a:pt x="5" y="22"/>
                      <a:pt x="5" y="22"/>
                    </a:cubicBezTo>
                    <a:cubicBezTo>
                      <a:pt x="5" y="22"/>
                      <a:pt x="5" y="22"/>
                      <a:pt x="5" y="23"/>
                    </a:cubicBezTo>
                    <a:cubicBezTo>
                      <a:pt x="5" y="23"/>
                      <a:pt x="4" y="23"/>
                      <a:pt x="5" y="23"/>
                    </a:cubicBezTo>
                    <a:cubicBezTo>
                      <a:pt x="5" y="23"/>
                      <a:pt x="5" y="23"/>
                      <a:pt x="5" y="23"/>
                    </a:cubicBezTo>
                    <a:cubicBezTo>
                      <a:pt x="5" y="23"/>
                      <a:pt x="5" y="23"/>
                      <a:pt x="5" y="24"/>
                    </a:cubicBezTo>
                    <a:cubicBezTo>
                      <a:pt x="5" y="24"/>
                      <a:pt x="6" y="23"/>
                      <a:pt x="6" y="23"/>
                    </a:cubicBezTo>
                    <a:cubicBezTo>
                      <a:pt x="5" y="24"/>
                      <a:pt x="5" y="26"/>
                      <a:pt x="4" y="26"/>
                    </a:cubicBezTo>
                    <a:cubicBezTo>
                      <a:pt x="4" y="26"/>
                      <a:pt x="4" y="26"/>
                      <a:pt x="4" y="27"/>
                    </a:cubicBezTo>
                    <a:cubicBezTo>
                      <a:pt x="4" y="27"/>
                      <a:pt x="3" y="27"/>
                      <a:pt x="3" y="27"/>
                    </a:cubicBezTo>
                    <a:cubicBezTo>
                      <a:pt x="3" y="27"/>
                      <a:pt x="2" y="27"/>
                      <a:pt x="1" y="28"/>
                    </a:cubicBezTo>
                    <a:cubicBezTo>
                      <a:pt x="1" y="28"/>
                      <a:pt x="1" y="28"/>
                      <a:pt x="1" y="28"/>
                    </a:cubicBezTo>
                    <a:cubicBezTo>
                      <a:pt x="1" y="29"/>
                      <a:pt x="2" y="29"/>
                      <a:pt x="2" y="29"/>
                    </a:cubicBezTo>
                    <a:cubicBezTo>
                      <a:pt x="2" y="29"/>
                      <a:pt x="1" y="30"/>
                      <a:pt x="0" y="30"/>
                    </a:cubicBezTo>
                    <a:cubicBezTo>
                      <a:pt x="0" y="30"/>
                      <a:pt x="0" y="30"/>
                      <a:pt x="0" y="30"/>
                    </a:cubicBezTo>
                    <a:cubicBezTo>
                      <a:pt x="1" y="30"/>
                      <a:pt x="1" y="30"/>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85" name="Freeform 158"/>
              <p:cNvSpPr/>
              <p:nvPr/>
            </p:nvSpPr>
            <p:spPr bwMode="auto">
              <a:xfrm>
                <a:off x="3332" y="2313"/>
                <a:ext cx="0" cy="5"/>
              </a:xfrm>
              <a:custGeom>
                <a:avLst/>
                <a:gdLst>
                  <a:gd name="T0" fmla="*/ 1 h 2"/>
                  <a:gd name="T1" fmla="*/ 1 h 2"/>
                  <a:gd name="T2" fmla="*/ 1 h 2"/>
                  <a:gd name="T3" fmla="*/ 1 h 2"/>
                  <a:gd name="T4" fmla="*/ 1 h 2"/>
                  <a:gd name="T5" fmla="*/ 1 h 2"/>
                  <a:gd name="T6" fmla="*/ 1 h 2"/>
                  <a:gd name="T7" fmla="*/ 2 h 2"/>
                  <a:gd name="T8" fmla="*/ 2 h 2"/>
                  <a:gd name="T9" fmla="*/ 2 h 2"/>
                  <a:gd name="T10" fmla="*/ 2 h 2"/>
                  <a:gd name="T11" fmla="*/ 2 h 2"/>
                  <a:gd name="T12" fmla="*/ 2 h 2"/>
                  <a:gd name="T13" fmla="*/ 2 h 2"/>
                  <a:gd name="T14" fmla="*/ 2 h 2"/>
                  <a:gd name="T15" fmla="*/ 2 h 2"/>
                  <a:gd name="T16" fmla="*/ 2 h 2"/>
                  <a:gd name="T17" fmla="*/ 2 h 2"/>
                  <a:gd name="T18" fmla="*/ 1 h 2"/>
                  <a:gd name="T19" fmla="*/ 1 h 2"/>
                  <a:gd name="T20" fmla="*/ 1 h 2"/>
                  <a:gd name="T21" fmla="*/ 1 h 2"/>
                  <a:gd name="T22" fmla="*/ 1 h 2"/>
                  <a:gd name="T23" fmla="*/ 1 h 2"/>
                  <a:gd name="T24" fmla="*/ 1 h 2"/>
                  <a:gd name="T25" fmla="*/ 1 h 2"/>
                  <a:gd name="T26" fmla="*/ 1 h 2"/>
                  <a:gd name="T27" fmla="*/ 1 h 2"/>
                  <a:gd name="T28" fmla="*/ 1 h 2"/>
                  <a:gd name="T29" fmla="*/ 1 h 2"/>
                  <a:gd name="T30" fmla="*/ 1 h 2"/>
                  <a:gd name="T31" fmla="*/ 0 h 2"/>
                  <a:gd name="T32" fmla="*/ 0 h 2"/>
                  <a:gd name="T33" fmla="*/ 0 h 2"/>
                  <a:gd name="T34" fmla="*/ 0 h 2"/>
                  <a:gd name="T35" fmla="*/ 0 h 2"/>
                  <a:gd name="T36" fmla="*/ 0 h 2"/>
                  <a:gd name="T37" fmla="*/ 1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Lst>
                <a:rect l="0" t="0" r="r" b="b"/>
                <a:pathLst>
                  <a:path h="2">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86" name="Freeform 159"/>
              <p:cNvSpPr/>
              <p:nvPr/>
            </p:nvSpPr>
            <p:spPr bwMode="auto">
              <a:xfrm>
                <a:off x="3019" y="2135"/>
                <a:ext cx="0" cy="2"/>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87" name="Freeform 160"/>
              <p:cNvSpPr/>
              <p:nvPr/>
            </p:nvSpPr>
            <p:spPr bwMode="auto">
              <a:xfrm>
                <a:off x="3038" y="2159"/>
                <a:ext cx="2" cy="5"/>
              </a:xfrm>
              <a:custGeom>
                <a:avLst/>
                <a:gdLst>
                  <a:gd name="T0" fmla="*/ 1 w 1"/>
                  <a:gd name="T1" fmla="*/ 0 h 2"/>
                  <a:gd name="T2" fmla="*/ 1 w 1"/>
                  <a:gd name="T3" fmla="*/ 0 h 2"/>
                  <a:gd name="T4" fmla="*/ 1 w 1"/>
                  <a:gd name="T5" fmla="*/ 0 h 2"/>
                  <a:gd name="T6" fmla="*/ 1 w 1"/>
                  <a:gd name="T7" fmla="*/ 0 h 2"/>
                  <a:gd name="T8" fmla="*/ 1 w 1"/>
                  <a:gd name="T9" fmla="*/ 0 h 2"/>
                  <a:gd name="T10" fmla="*/ 0 w 1"/>
                  <a:gd name="T11" fmla="*/ 1 h 2"/>
                  <a:gd name="T12" fmla="*/ 1 w 1"/>
                  <a:gd name="T13" fmla="*/ 1 h 2"/>
                  <a:gd name="T14" fmla="*/ 1 w 1"/>
                  <a:gd name="T15" fmla="*/ 1 h 2"/>
                  <a:gd name="T16" fmla="*/ 1 w 1"/>
                  <a:gd name="T17" fmla="*/ 2 h 2"/>
                  <a:gd name="T18" fmla="*/ 1 w 1"/>
                  <a:gd name="T19" fmla="*/ 1 h 2"/>
                  <a:gd name="T20" fmla="*/ 1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1" y="0"/>
                    </a:moveTo>
                    <a:cubicBezTo>
                      <a:pt x="1" y="0"/>
                      <a:pt x="1" y="0"/>
                      <a:pt x="1" y="0"/>
                    </a:cubicBezTo>
                    <a:cubicBezTo>
                      <a:pt x="1" y="0"/>
                      <a:pt x="1" y="0"/>
                      <a:pt x="1" y="0"/>
                    </a:cubicBezTo>
                    <a:cubicBezTo>
                      <a:pt x="1" y="0"/>
                      <a:pt x="1" y="0"/>
                      <a:pt x="1" y="0"/>
                    </a:cubicBezTo>
                    <a:cubicBezTo>
                      <a:pt x="1" y="0"/>
                      <a:pt x="1" y="0"/>
                      <a:pt x="1" y="0"/>
                    </a:cubicBezTo>
                    <a:cubicBezTo>
                      <a:pt x="0" y="0"/>
                      <a:pt x="0" y="1"/>
                      <a:pt x="0" y="1"/>
                    </a:cubicBezTo>
                    <a:cubicBezTo>
                      <a:pt x="1" y="1"/>
                      <a:pt x="1" y="1"/>
                      <a:pt x="1" y="1"/>
                    </a:cubicBezTo>
                    <a:cubicBezTo>
                      <a:pt x="1" y="1"/>
                      <a:pt x="1" y="1"/>
                      <a:pt x="1" y="1"/>
                    </a:cubicBezTo>
                    <a:cubicBezTo>
                      <a:pt x="1" y="2"/>
                      <a:pt x="1" y="2"/>
                      <a:pt x="1" y="2"/>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88" name="Freeform 161"/>
              <p:cNvSpPr>
                <a:spLocks noEditPoints="1"/>
              </p:cNvSpPr>
              <p:nvPr/>
            </p:nvSpPr>
            <p:spPr bwMode="auto">
              <a:xfrm>
                <a:off x="2853" y="1595"/>
                <a:ext cx="574" cy="440"/>
              </a:xfrm>
              <a:custGeom>
                <a:avLst/>
                <a:gdLst>
                  <a:gd name="T0" fmla="*/ 84 w 242"/>
                  <a:gd name="T1" fmla="*/ 60 h 185"/>
                  <a:gd name="T2" fmla="*/ 108 w 242"/>
                  <a:gd name="T3" fmla="*/ 76 h 185"/>
                  <a:gd name="T4" fmla="*/ 121 w 242"/>
                  <a:gd name="T5" fmla="*/ 65 h 185"/>
                  <a:gd name="T6" fmla="*/ 129 w 242"/>
                  <a:gd name="T7" fmla="*/ 48 h 185"/>
                  <a:gd name="T8" fmla="*/ 130 w 242"/>
                  <a:gd name="T9" fmla="*/ 42 h 185"/>
                  <a:gd name="T10" fmla="*/ 153 w 242"/>
                  <a:gd name="T11" fmla="*/ 12 h 185"/>
                  <a:gd name="T12" fmla="*/ 150 w 242"/>
                  <a:gd name="T13" fmla="*/ 31 h 185"/>
                  <a:gd name="T14" fmla="*/ 161 w 242"/>
                  <a:gd name="T15" fmla="*/ 36 h 185"/>
                  <a:gd name="T16" fmla="*/ 212 w 242"/>
                  <a:gd name="T17" fmla="*/ 2 h 185"/>
                  <a:gd name="T18" fmla="*/ 210 w 242"/>
                  <a:gd name="T19" fmla="*/ 86 h 185"/>
                  <a:gd name="T20" fmla="*/ 191 w 242"/>
                  <a:gd name="T21" fmla="*/ 70 h 185"/>
                  <a:gd name="T22" fmla="*/ 143 w 242"/>
                  <a:gd name="T23" fmla="*/ 58 h 185"/>
                  <a:gd name="T24" fmla="*/ 186 w 242"/>
                  <a:gd name="T25" fmla="*/ 85 h 185"/>
                  <a:gd name="T26" fmla="*/ 200 w 242"/>
                  <a:gd name="T27" fmla="*/ 111 h 185"/>
                  <a:gd name="T28" fmla="*/ 201 w 242"/>
                  <a:gd name="T29" fmla="*/ 93 h 185"/>
                  <a:gd name="T30" fmla="*/ 149 w 242"/>
                  <a:gd name="T31" fmla="*/ 101 h 185"/>
                  <a:gd name="T32" fmla="*/ 43 w 242"/>
                  <a:gd name="T33" fmla="*/ 157 h 185"/>
                  <a:gd name="T34" fmla="*/ 44 w 242"/>
                  <a:gd name="T35" fmla="*/ 158 h 185"/>
                  <a:gd name="T36" fmla="*/ 235 w 242"/>
                  <a:gd name="T37" fmla="*/ 161 h 185"/>
                  <a:gd name="T38" fmla="*/ 232 w 242"/>
                  <a:gd name="T39" fmla="*/ 148 h 185"/>
                  <a:gd name="T40" fmla="*/ 212 w 242"/>
                  <a:gd name="T41" fmla="*/ 126 h 185"/>
                  <a:gd name="T42" fmla="*/ 206 w 242"/>
                  <a:gd name="T43" fmla="*/ 122 h 185"/>
                  <a:gd name="T44" fmla="*/ 205 w 242"/>
                  <a:gd name="T45" fmla="*/ 125 h 185"/>
                  <a:gd name="T46" fmla="*/ 200 w 242"/>
                  <a:gd name="T47" fmla="*/ 126 h 185"/>
                  <a:gd name="T48" fmla="*/ 195 w 242"/>
                  <a:gd name="T49" fmla="*/ 125 h 185"/>
                  <a:gd name="T50" fmla="*/ 195 w 242"/>
                  <a:gd name="T51" fmla="*/ 122 h 185"/>
                  <a:gd name="T52" fmla="*/ 173 w 242"/>
                  <a:gd name="T53" fmla="*/ 113 h 185"/>
                  <a:gd name="T54" fmla="*/ 171 w 242"/>
                  <a:gd name="T55" fmla="*/ 124 h 185"/>
                  <a:gd name="T56" fmla="*/ 176 w 242"/>
                  <a:gd name="T57" fmla="*/ 131 h 185"/>
                  <a:gd name="T58" fmla="*/ 169 w 242"/>
                  <a:gd name="T59" fmla="*/ 145 h 185"/>
                  <a:gd name="T60" fmla="*/ 166 w 242"/>
                  <a:gd name="T61" fmla="*/ 153 h 185"/>
                  <a:gd name="T62" fmla="*/ 161 w 242"/>
                  <a:gd name="T63" fmla="*/ 148 h 185"/>
                  <a:gd name="T64" fmla="*/ 152 w 242"/>
                  <a:gd name="T65" fmla="*/ 138 h 185"/>
                  <a:gd name="T66" fmla="*/ 138 w 242"/>
                  <a:gd name="T67" fmla="*/ 104 h 185"/>
                  <a:gd name="T68" fmla="*/ 151 w 242"/>
                  <a:gd name="T69" fmla="*/ 82 h 185"/>
                  <a:gd name="T70" fmla="*/ 125 w 242"/>
                  <a:gd name="T71" fmla="*/ 87 h 185"/>
                  <a:gd name="T72" fmla="*/ 70 w 242"/>
                  <a:gd name="T73" fmla="*/ 85 h 185"/>
                  <a:gd name="T74" fmla="*/ 14 w 242"/>
                  <a:gd name="T75" fmla="*/ 79 h 185"/>
                  <a:gd name="T76" fmla="*/ 10 w 242"/>
                  <a:gd name="T77" fmla="*/ 124 h 185"/>
                  <a:gd name="T78" fmla="*/ 21 w 242"/>
                  <a:gd name="T79" fmla="*/ 127 h 185"/>
                  <a:gd name="T80" fmla="*/ 30 w 242"/>
                  <a:gd name="T81" fmla="*/ 139 h 185"/>
                  <a:gd name="T82" fmla="*/ 38 w 242"/>
                  <a:gd name="T83" fmla="*/ 150 h 185"/>
                  <a:gd name="T84" fmla="*/ 47 w 242"/>
                  <a:gd name="T85" fmla="*/ 159 h 185"/>
                  <a:gd name="T86" fmla="*/ 140 w 242"/>
                  <a:gd name="T87" fmla="*/ 165 h 185"/>
                  <a:gd name="T88" fmla="*/ 143 w 242"/>
                  <a:gd name="T89" fmla="*/ 162 h 185"/>
                  <a:gd name="T90" fmla="*/ 150 w 242"/>
                  <a:gd name="T91" fmla="*/ 163 h 185"/>
                  <a:gd name="T92" fmla="*/ 154 w 242"/>
                  <a:gd name="T93" fmla="*/ 169 h 185"/>
                  <a:gd name="T94" fmla="*/ 167 w 242"/>
                  <a:gd name="T95" fmla="*/ 176 h 185"/>
                  <a:gd name="T96" fmla="*/ 163 w 242"/>
                  <a:gd name="T97" fmla="*/ 176 h 185"/>
                  <a:gd name="T98" fmla="*/ 167 w 242"/>
                  <a:gd name="T99" fmla="*/ 181 h 185"/>
                  <a:gd name="T100" fmla="*/ 190 w 242"/>
                  <a:gd name="T101" fmla="*/ 174 h 185"/>
                  <a:gd name="T102" fmla="*/ 201 w 242"/>
                  <a:gd name="T103" fmla="*/ 174 h 185"/>
                  <a:gd name="T104" fmla="*/ 208 w 242"/>
                  <a:gd name="T105" fmla="*/ 164 h 185"/>
                  <a:gd name="T106" fmla="*/ 192 w 242"/>
                  <a:gd name="T107" fmla="*/ 168 h 185"/>
                  <a:gd name="T108" fmla="*/ 196 w 242"/>
                  <a:gd name="T109" fmla="*/ 164 h 185"/>
                  <a:gd name="T110" fmla="*/ 211 w 242"/>
                  <a:gd name="T111" fmla="*/ 157 h 185"/>
                  <a:gd name="T112" fmla="*/ 84 w 242"/>
                  <a:gd name="T113" fmla="*/ 109 h 185"/>
                  <a:gd name="T114" fmla="*/ 217 w 242"/>
                  <a:gd name="T115" fmla="*/ 167 h 185"/>
                  <a:gd name="T116" fmla="*/ 72 w 242"/>
                  <a:gd name="T117" fmla="*/ 33 h 185"/>
                  <a:gd name="T118" fmla="*/ 88 w 242"/>
                  <a:gd name="T119" fmla="*/ 39 h 185"/>
                  <a:gd name="T120" fmla="*/ 132 w 242"/>
                  <a:gd name="T121" fmla="*/ 24 h 185"/>
                  <a:gd name="T122" fmla="*/ 29 w 242"/>
                  <a:gd name="T123" fmla="*/ 144 h 185"/>
                  <a:gd name="T124" fmla="*/ 69 w 242"/>
                  <a:gd name="T125" fmla="*/ 3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 h="185">
                    <a:moveTo>
                      <a:pt x="169" y="150"/>
                    </a:moveTo>
                    <a:cubicBezTo>
                      <a:pt x="168" y="150"/>
                      <a:pt x="168" y="150"/>
                      <a:pt x="168" y="151"/>
                    </a:cubicBezTo>
                    <a:cubicBezTo>
                      <a:pt x="168" y="151"/>
                      <a:pt x="168" y="151"/>
                      <a:pt x="169" y="150"/>
                    </a:cubicBezTo>
                    <a:close/>
                    <a:moveTo>
                      <a:pt x="169" y="136"/>
                    </a:moveTo>
                    <a:cubicBezTo>
                      <a:pt x="169" y="136"/>
                      <a:pt x="169" y="135"/>
                      <a:pt x="169" y="135"/>
                    </a:cubicBezTo>
                    <a:cubicBezTo>
                      <a:pt x="169" y="135"/>
                      <a:pt x="170" y="134"/>
                      <a:pt x="170" y="134"/>
                    </a:cubicBezTo>
                    <a:cubicBezTo>
                      <a:pt x="169" y="134"/>
                      <a:pt x="169" y="134"/>
                      <a:pt x="169" y="134"/>
                    </a:cubicBezTo>
                    <a:cubicBezTo>
                      <a:pt x="169" y="134"/>
                      <a:pt x="169" y="134"/>
                      <a:pt x="169" y="133"/>
                    </a:cubicBezTo>
                    <a:cubicBezTo>
                      <a:pt x="169" y="133"/>
                      <a:pt x="169" y="133"/>
                      <a:pt x="169" y="133"/>
                    </a:cubicBezTo>
                    <a:cubicBezTo>
                      <a:pt x="168" y="133"/>
                      <a:pt x="169" y="134"/>
                      <a:pt x="168" y="134"/>
                    </a:cubicBezTo>
                    <a:cubicBezTo>
                      <a:pt x="168" y="134"/>
                      <a:pt x="168" y="135"/>
                      <a:pt x="168" y="135"/>
                    </a:cubicBezTo>
                    <a:cubicBezTo>
                      <a:pt x="168" y="135"/>
                      <a:pt x="168" y="135"/>
                      <a:pt x="168" y="135"/>
                    </a:cubicBezTo>
                    <a:cubicBezTo>
                      <a:pt x="168" y="134"/>
                      <a:pt x="168" y="134"/>
                      <a:pt x="168" y="133"/>
                    </a:cubicBezTo>
                    <a:cubicBezTo>
                      <a:pt x="168" y="134"/>
                      <a:pt x="168" y="134"/>
                      <a:pt x="168" y="135"/>
                    </a:cubicBezTo>
                    <a:cubicBezTo>
                      <a:pt x="168" y="135"/>
                      <a:pt x="167" y="135"/>
                      <a:pt x="167" y="135"/>
                    </a:cubicBezTo>
                    <a:cubicBezTo>
                      <a:pt x="167" y="135"/>
                      <a:pt x="167" y="136"/>
                      <a:pt x="167" y="136"/>
                    </a:cubicBezTo>
                    <a:cubicBezTo>
                      <a:pt x="167" y="136"/>
                      <a:pt x="167" y="136"/>
                      <a:pt x="167" y="136"/>
                    </a:cubicBezTo>
                    <a:cubicBezTo>
                      <a:pt x="167" y="136"/>
                      <a:pt x="168" y="135"/>
                      <a:pt x="168" y="135"/>
                    </a:cubicBezTo>
                    <a:cubicBezTo>
                      <a:pt x="168" y="135"/>
                      <a:pt x="168" y="135"/>
                      <a:pt x="168" y="135"/>
                    </a:cubicBezTo>
                    <a:cubicBezTo>
                      <a:pt x="168" y="136"/>
                      <a:pt x="167" y="136"/>
                      <a:pt x="167" y="136"/>
                    </a:cubicBezTo>
                    <a:cubicBezTo>
                      <a:pt x="168" y="136"/>
                      <a:pt x="168" y="136"/>
                      <a:pt x="168" y="136"/>
                    </a:cubicBezTo>
                    <a:cubicBezTo>
                      <a:pt x="169" y="135"/>
                      <a:pt x="169" y="135"/>
                      <a:pt x="169" y="135"/>
                    </a:cubicBezTo>
                    <a:cubicBezTo>
                      <a:pt x="169" y="135"/>
                      <a:pt x="169" y="136"/>
                      <a:pt x="169" y="136"/>
                    </a:cubicBezTo>
                    <a:cubicBezTo>
                      <a:pt x="169" y="136"/>
                      <a:pt x="169" y="135"/>
                      <a:pt x="169" y="135"/>
                    </a:cubicBezTo>
                    <a:cubicBezTo>
                      <a:pt x="169" y="135"/>
                      <a:pt x="169" y="134"/>
                      <a:pt x="169" y="134"/>
                    </a:cubicBezTo>
                    <a:cubicBezTo>
                      <a:pt x="169" y="135"/>
                      <a:pt x="169" y="135"/>
                      <a:pt x="169" y="136"/>
                    </a:cubicBezTo>
                    <a:close/>
                    <a:moveTo>
                      <a:pt x="162" y="147"/>
                    </a:moveTo>
                    <a:cubicBezTo>
                      <a:pt x="163" y="147"/>
                      <a:pt x="163" y="147"/>
                      <a:pt x="163" y="148"/>
                    </a:cubicBezTo>
                    <a:cubicBezTo>
                      <a:pt x="164" y="148"/>
                      <a:pt x="164" y="148"/>
                      <a:pt x="165" y="148"/>
                    </a:cubicBezTo>
                    <a:cubicBezTo>
                      <a:pt x="165" y="147"/>
                      <a:pt x="164" y="147"/>
                      <a:pt x="164" y="146"/>
                    </a:cubicBezTo>
                    <a:cubicBezTo>
                      <a:pt x="163" y="146"/>
                      <a:pt x="162" y="146"/>
                      <a:pt x="162" y="146"/>
                    </a:cubicBezTo>
                    <a:cubicBezTo>
                      <a:pt x="162" y="146"/>
                      <a:pt x="161" y="146"/>
                      <a:pt x="161" y="147"/>
                    </a:cubicBezTo>
                    <a:cubicBezTo>
                      <a:pt x="161" y="147"/>
                      <a:pt x="162" y="147"/>
                      <a:pt x="162" y="147"/>
                    </a:cubicBezTo>
                    <a:close/>
                    <a:moveTo>
                      <a:pt x="170" y="134"/>
                    </a:moveTo>
                    <a:cubicBezTo>
                      <a:pt x="170" y="134"/>
                      <a:pt x="170" y="134"/>
                      <a:pt x="170" y="134"/>
                    </a:cubicBezTo>
                    <a:cubicBezTo>
                      <a:pt x="170" y="135"/>
                      <a:pt x="170" y="135"/>
                      <a:pt x="170" y="135"/>
                    </a:cubicBezTo>
                    <a:cubicBezTo>
                      <a:pt x="170" y="135"/>
                      <a:pt x="170" y="135"/>
                      <a:pt x="170" y="134"/>
                    </a:cubicBezTo>
                    <a:close/>
                    <a:moveTo>
                      <a:pt x="167" y="134"/>
                    </a:moveTo>
                    <a:cubicBezTo>
                      <a:pt x="167" y="134"/>
                      <a:pt x="167" y="134"/>
                      <a:pt x="167" y="134"/>
                    </a:cubicBezTo>
                    <a:cubicBezTo>
                      <a:pt x="166" y="134"/>
                      <a:pt x="166" y="134"/>
                      <a:pt x="166" y="135"/>
                    </a:cubicBezTo>
                    <a:cubicBezTo>
                      <a:pt x="167" y="135"/>
                      <a:pt x="167" y="134"/>
                      <a:pt x="167" y="134"/>
                    </a:cubicBezTo>
                    <a:cubicBezTo>
                      <a:pt x="167" y="134"/>
                      <a:pt x="167" y="134"/>
                      <a:pt x="167" y="134"/>
                    </a:cubicBezTo>
                    <a:close/>
                    <a:moveTo>
                      <a:pt x="124" y="78"/>
                    </a:moveTo>
                    <a:cubicBezTo>
                      <a:pt x="124" y="78"/>
                      <a:pt x="124" y="78"/>
                      <a:pt x="124" y="78"/>
                    </a:cubicBezTo>
                    <a:cubicBezTo>
                      <a:pt x="124" y="78"/>
                      <a:pt x="124" y="78"/>
                      <a:pt x="124"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5" y="78"/>
                      <a:pt x="125" y="78"/>
                      <a:pt x="125" y="78"/>
                    </a:cubicBezTo>
                    <a:cubicBezTo>
                      <a:pt x="124" y="77"/>
                      <a:pt x="124" y="77"/>
                      <a:pt x="124" y="77"/>
                    </a:cubicBezTo>
                    <a:cubicBezTo>
                      <a:pt x="124" y="77"/>
                      <a:pt x="124" y="77"/>
                      <a:pt x="124" y="77"/>
                    </a:cubicBezTo>
                    <a:cubicBezTo>
                      <a:pt x="123" y="77"/>
                      <a:pt x="123" y="77"/>
                      <a:pt x="123" y="77"/>
                    </a:cubicBezTo>
                    <a:cubicBezTo>
                      <a:pt x="123" y="77"/>
                      <a:pt x="123" y="78"/>
                      <a:pt x="123" y="78"/>
                    </a:cubicBezTo>
                    <a:cubicBezTo>
                      <a:pt x="123" y="78"/>
                      <a:pt x="123" y="78"/>
                      <a:pt x="123" y="78"/>
                    </a:cubicBezTo>
                    <a:cubicBezTo>
                      <a:pt x="123" y="78"/>
                      <a:pt x="123" y="78"/>
                      <a:pt x="123" y="77"/>
                    </a:cubicBezTo>
                    <a:cubicBezTo>
                      <a:pt x="123" y="77"/>
                      <a:pt x="123" y="77"/>
                      <a:pt x="123" y="77"/>
                    </a:cubicBezTo>
                    <a:cubicBezTo>
                      <a:pt x="123" y="77"/>
                      <a:pt x="123" y="77"/>
                      <a:pt x="123" y="77"/>
                    </a:cubicBezTo>
                    <a:cubicBezTo>
                      <a:pt x="124" y="77"/>
                      <a:pt x="124" y="77"/>
                      <a:pt x="124" y="77"/>
                    </a:cubicBezTo>
                    <a:cubicBezTo>
                      <a:pt x="124" y="78"/>
                      <a:pt x="124" y="78"/>
                      <a:pt x="124" y="78"/>
                    </a:cubicBezTo>
                    <a:cubicBezTo>
                      <a:pt x="124" y="78"/>
                      <a:pt x="124" y="78"/>
                      <a:pt x="124" y="78"/>
                    </a:cubicBezTo>
                    <a:cubicBezTo>
                      <a:pt x="124" y="78"/>
                      <a:pt x="124" y="78"/>
                      <a:pt x="124" y="78"/>
                    </a:cubicBezTo>
                    <a:close/>
                    <a:moveTo>
                      <a:pt x="110" y="81"/>
                    </a:moveTo>
                    <a:cubicBezTo>
                      <a:pt x="110" y="81"/>
                      <a:pt x="110" y="81"/>
                      <a:pt x="110" y="81"/>
                    </a:cubicBezTo>
                    <a:cubicBezTo>
                      <a:pt x="111" y="81"/>
                      <a:pt x="111" y="81"/>
                      <a:pt x="111" y="81"/>
                    </a:cubicBezTo>
                    <a:cubicBezTo>
                      <a:pt x="111" y="81"/>
                      <a:pt x="111" y="81"/>
                      <a:pt x="111" y="81"/>
                    </a:cubicBezTo>
                    <a:cubicBezTo>
                      <a:pt x="111" y="81"/>
                      <a:pt x="111" y="81"/>
                      <a:pt x="111" y="81"/>
                    </a:cubicBezTo>
                    <a:cubicBezTo>
                      <a:pt x="112" y="81"/>
                      <a:pt x="111" y="80"/>
                      <a:pt x="111" y="80"/>
                    </a:cubicBezTo>
                    <a:cubicBezTo>
                      <a:pt x="111" y="80"/>
                      <a:pt x="111" y="80"/>
                      <a:pt x="111" y="80"/>
                    </a:cubicBezTo>
                    <a:cubicBezTo>
                      <a:pt x="111" y="80"/>
                      <a:pt x="111" y="80"/>
                      <a:pt x="111" y="80"/>
                    </a:cubicBezTo>
                    <a:cubicBezTo>
                      <a:pt x="111" y="80"/>
                      <a:pt x="111" y="80"/>
                      <a:pt x="111" y="80"/>
                    </a:cubicBezTo>
                    <a:cubicBezTo>
                      <a:pt x="111" y="80"/>
                      <a:pt x="111" y="80"/>
                      <a:pt x="111" y="80"/>
                    </a:cubicBezTo>
                    <a:cubicBezTo>
                      <a:pt x="110" y="80"/>
                      <a:pt x="110" y="80"/>
                      <a:pt x="110" y="80"/>
                    </a:cubicBezTo>
                    <a:cubicBezTo>
                      <a:pt x="110" y="80"/>
                      <a:pt x="110" y="80"/>
                      <a:pt x="110" y="80"/>
                    </a:cubicBezTo>
                    <a:cubicBezTo>
                      <a:pt x="110" y="81"/>
                      <a:pt x="110" y="81"/>
                      <a:pt x="110" y="81"/>
                    </a:cubicBezTo>
                    <a:cubicBezTo>
                      <a:pt x="110" y="81"/>
                      <a:pt x="110" y="81"/>
                      <a:pt x="110" y="81"/>
                    </a:cubicBezTo>
                    <a:cubicBezTo>
                      <a:pt x="110" y="81"/>
                      <a:pt x="110" y="81"/>
                      <a:pt x="110" y="81"/>
                    </a:cubicBezTo>
                    <a:close/>
                    <a:moveTo>
                      <a:pt x="110" y="73"/>
                    </a:moveTo>
                    <a:cubicBezTo>
                      <a:pt x="110" y="73"/>
                      <a:pt x="111" y="73"/>
                      <a:pt x="111" y="73"/>
                    </a:cubicBezTo>
                    <a:cubicBezTo>
                      <a:pt x="111" y="73"/>
                      <a:pt x="111" y="73"/>
                      <a:pt x="111" y="73"/>
                    </a:cubicBezTo>
                    <a:cubicBezTo>
                      <a:pt x="111" y="73"/>
                      <a:pt x="111" y="72"/>
                      <a:pt x="111" y="72"/>
                    </a:cubicBezTo>
                    <a:cubicBezTo>
                      <a:pt x="111" y="72"/>
                      <a:pt x="111" y="72"/>
                      <a:pt x="111" y="72"/>
                    </a:cubicBezTo>
                    <a:cubicBezTo>
                      <a:pt x="111" y="72"/>
                      <a:pt x="110" y="72"/>
                      <a:pt x="110" y="72"/>
                    </a:cubicBezTo>
                    <a:cubicBezTo>
                      <a:pt x="110" y="72"/>
                      <a:pt x="110" y="72"/>
                      <a:pt x="110" y="72"/>
                    </a:cubicBezTo>
                    <a:cubicBezTo>
                      <a:pt x="110" y="72"/>
                      <a:pt x="110" y="72"/>
                      <a:pt x="110" y="72"/>
                    </a:cubicBezTo>
                    <a:cubicBezTo>
                      <a:pt x="110" y="72"/>
                      <a:pt x="110" y="72"/>
                      <a:pt x="110" y="72"/>
                    </a:cubicBezTo>
                    <a:cubicBezTo>
                      <a:pt x="110" y="72"/>
                      <a:pt x="110" y="72"/>
                      <a:pt x="110" y="73"/>
                    </a:cubicBezTo>
                    <a:close/>
                    <a:moveTo>
                      <a:pt x="112" y="80"/>
                    </a:moveTo>
                    <a:cubicBezTo>
                      <a:pt x="112" y="80"/>
                      <a:pt x="112" y="80"/>
                      <a:pt x="112" y="80"/>
                    </a:cubicBezTo>
                    <a:cubicBezTo>
                      <a:pt x="112" y="80"/>
                      <a:pt x="112" y="80"/>
                      <a:pt x="112" y="80"/>
                    </a:cubicBezTo>
                    <a:cubicBezTo>
                      <a:pt x="112" y="80"/>
                      <a:pt x="112" y="79"/>
                      <a:pt x="112" y="79"/>
                    </a:cubicBezTo>
                    <a:cubicBezTo>
                      <a:pt x="112" y="79"/>
                      <a:pt x="112" y="79"/>
                      <a:pt x="112" y="79"/>
                    </a:cubicBezTo>
                    <a:cubicBezTo>
                      <a:pt x="112" y="79"/>
                      <a:pt x="111" y="79"/>
                      <a:pt x="111" y="79"/>
                    </a:cubicBezTo>
                    <a:cubicBezTo>
                      <a:pt x="111" y="79"/>
                      <a:pt x="111" y="80"/>
                      <a:pt x="111" y="80"/>
                    </a:cubicBezTo>
                    <a:cubicBezTo>
                      <a:pt x="111" y="80"/>
                      <a:pt x="112" y="80"/>
                      <a:pt x="112" y="80"/>
                    </a:cubicBezTo>
                    <a:cubicBezTo>
                      <a:pt x="112" y="80"/>
                      <a:pt x="112" y="80"/>
                      <a:pt x="112" y="80"/>
                    </a:cubicBezTo>
                    <a:close/>
                    <a:moveTo>
                      <a:pt x="108" y="76"/>
                    </a:moveTo>
                    <a:cubicBezTo>
                      <a:pt x="108" y="77"/>
                      <a:pt x="109" y="77"/>
                      <a:pt x="109" y="77"/>
                    </a:cubicBezTo>
                    <a:cubicBezTo>
                      <a:pt x="110" y="77"/>
                      <a:pt x="109" y="75"/>
                      <a:pt x="109" y="75"/>
                    </a:cubicBezTo>
                    <a:cubicBezTo>
                      <a:pt x="109" y="75"/>
                      <a:pt x="109" y="74"/>
                      <a:pt x="109" y="74"/>
                    </a:cubicBezTo>
                    <a:cubicBezTo>
                      <a:pt x="109" y="74"/>
                      <a:pt x="109" y="74"/>
                      <a:pt x="109" y="74"/>
                    </a:cubicBezTo>
                    <a:cubicBezTo>
                      <a:pt x="109" y="74"/>
                      <a:pt x="109" y="74"/>
                      <a:pt x="108" y="74"/>
                    </a:cubicBezTo>
                    <a:cubicBezTo>
                      <a:pt x="108" y="74"/>
                      <a:pt x="108" y="74"/>
                      <a:pt x="108" y="74"/>
                    </a:cubicBezTo>
                    <a:cubicBezTo>
                      <a:pt x="108" y="74"/>
                      <a:pt x="108" y="74"/>
                      <a:pt x="108" y="74"/>
                    </a:cubicBezTo>
                    <a:cubicBezTo>
                      <a:pt x="108" y="75"/>
                      <a:pt x="108" y="74"/>
                      <a:pt x="108" y="75"/>
                    </a:cubicBezTo>
                    <a:cubicBezTo>
                      <a:pt x="108" y="75"/>
                      <a:pt x="108" y="75"/>
                      <a:pt x="108" y="74"/>
                    </a:cubicBezTo>
                    <a:cubicBezTo>
                      <a:pt x="107" y="74"/>
                      <a:pt x="108" y="74"/>
                      <a:pt x="107" y="74"/>
                    </a:cubicBezTo>
                    <a:cubicBezTo>
                      <a:pt x="107" y="74"/>
                      <a:pt x="107" y="74"/>
                      <a:pt x="106" y="74"/>
                    </a:cubicBezTo>
                    <a:cubicBezTo>
                      <a:pt x="106" y="74"/>
                      <a:pt x="106" y="74"/>
                      <a:pt x="106" y="74"/>
                    </a:cubicBezTo>
                    <a:cubicBezTo>
                      <a:pt x="106" y="74"/>
                      <a:pt x="106" y="74"/>
                      <a:pt x="106" y="74"/>
                    </a:cubicBezTo>
                    <a:cubicBezTo>
                      <a:pt x="106" y="73"/>
                      <a:pt x="106" y="74"/>
                      <a:pt x="106" y="74"/>
                    </a:cubicBezTo>
                    <a:cubicBezTo>
                      <a:pt x="106" y="73"/>
                      <a:pt x="106" y="73"/>
                      <a:pt x="106" y="73"/>
                    </a:cubicBezTo>
                    <a:cubicBezTo>
                      <a:pt x="105" y="73"/>
                      <a:pt x="105" y="73"/>
                      <a:pt x="105" y="73"/>
                    </a:cubicBezTo>
                    <a:cubicBezTo>
                      <a:pt x="105" y="73"/>
                      <a:pt x="104" y="73"/>
                      <a:pt x="104" y="73"/>
                    </a:cubicBezTo>
                    <a:cubicBezTo>
                      <a:pt x="104" y="73"/>
                      <a:pt x="104" y="72"/>
                      <a:pt x="104" y="72"/>
                    </a:cubicBezTo>
                    <a:cubicBezTo>
                      <a:pt x="104" y="72"/>
                      <a:pt x="103" y="72"/>
                      <a:pt x="103" y="72"/>
                    </a:cubicBezTo>
                    <a:cubicBezTo>
                      <a:pt x="103" y="72"/>
                      <a:pt x="103" y="72"/>
                      <a:pt x="103" y="72"/>
                    </a:cubicBezTo>
                    <a:cubicBezTo>
                      <a:pt x="103" y="72"/>
                      <a:pt x="104" y="73"/>
                      <a:pt x="104" y="73"/>
                    </a:cubicBezTo>
                    <a:cubicBezTo>
                      <a:pt x="104" y="73"/>
                      <a:pt x="103" y="73"/>
                      <a:pt x="103" y="72"/>
                    </a:cubicBezTo>
                    <a:cubicBezTo>
                      <a:pt x="103" y="72"/>
                      <a:pt x="103" y="72"/>
                      <a:pt x="102" y="72"/>
                    </a:cubicBezTo>
                    <a:cubicBezTo>
                      <a:pt x="102" y="72"/>
                      <a:pt x="102" y="72"/>
                      <a:pt x="102" y="72"/>
                    </a:cubicBezTo>
                    <a:cubicBezTo>
                      <a:pt x="102" y="72"/>
                      <a:pt x="102" y="72"/>
                      <a:pt x="101" y="71"/>
                    </a:cubicBezTo>
                    <a:cubicBezTo>
                      <a:pt x="101" y="71"/>
                      <a:pt x="101" y="71"/>
                      <a:pt x="101" y="71"/>
                    </a:cubicBezTo>
                    <a:cubicBezTo>
                      <a:pt x="101" y="71"/>
                      <a:pt x="101" y="71"/>
                      <a:pt x="101" y="71"/>
                    </a:cubicBezTo>
                    <a:cubicBezTo>
                      <a:pt x="101" y="71"/>
                      <a:pt x="101" y="70"/>
                      <a:pt x="100" y="70"/>
                    </a:cubicBezTo>
                    <a:cubicBezTo>
                      <a:pt x="100" y="70"/>
                      <a:pt x="100" y="70"/>
                      <a:pt x="100" y="70"/>
                    </a:cubicBezTo>
                    <a:cubicBezTo>
                      <a:pt x="99" y="70"/>
                      <a:pt x="99" y="70"/>
                      <a:pt x="99" y="70"/>
                    </a:cubicBezTo>
                    <a:cubicBezTo>
                      <a:pt x="99" y="69"/>
                      <a:pt x="100" y="69"/>
                      <a:pt x="100" y="69"/>
                    </a:cubicBezTo>
                    <a:cubicBezTo>
                      <a:pt x="100" y="68"/>
                      <a:pt x="100" y="67"/>
                      <a:pt x="100" y="67"/>
                    </a:cubicBezTo>
                    <a:cubicBezTo>
                      <a:pt x="99" y="67"/>
                      <a:pt x="99" y="66"/>
                      <a:pt x="99" y="66"/>
                    </a:cubicBezTo>
                    <a:cubicBezTo>
                      <a:pt x="99" y="66"/>
                      <a:pt x="99" y="66"/>
                      <a:pt x="99" y="66"/>
                    </a:cubicBezTo>
                    <a:cubicBezTo>
                      <a:pt x="99" y="65"/>
                      <a:pt x="99" y="65"/>
                      <a:pt x="98" y="65"/>
                    </a:cubicBezTo>
                    <a:cubicBezTo>
                      <a:pt x="98" y="65"/>
                      <a:pt x="98" y="64"/>
                      <a:pt x="98" y="64"/>
                    </a:cubicBezTo>
                    <a:cubicBezTo>
                      <a:pt x="98" y="63"/>
                      <a:pt x="98" y="63"/>
                      <a:pt x="98" y="62"/>
                    </a:cubicBezTo>
                    <a:cubicBezTo>
                      <a:pt x="98" y="62"/>
                      <a:pt x="97" y="62"/>
                      <a:pt x="97" y="62"/>
                    </a:cubicBezTo>
                    <a:cubicBezTo>
                      <a:pt x="97" y="61"/>
                      <a:pt x="97" y="61"/>
                      <a:pt x="97" y="61"/>
                    </a:cubicBezTo>
                    <a:cubicBezTo>
                      <a:pt x="97" y="61"/>
                      <a:pt x="97" y="61"/>
                      <a:pt x="97" y="61"/>
                    </a:cubicBezTo>
                    <a:cubicBezTo>
                      <a:pt x="97" y="61"/>
                      <a:pt x="97" y="61"/>
                      <a:pt x="97" y="61"/>
                    </a:cubicBezTo>
                    <a:cubicBezTo>
                      <a:pt x="97" y="61"/>
                      <a:pt x="97" y="60"/>
                      <a:pt x="97" y="60"/>
                    </a:cubicBezTo>
                    <a:cubicBezTo>
                      <a:pt x="96" y="60"/>
                      <a:pt x="96" y="60"/>
                      <a:pt x="96" y="60"/>
                    </a:cubicBezTo>
                    <a:cubicBezTo>
                      <a:pt x="96" y="60"/>
                      <a:pt x="96" y="60"/>
                      <a:pt x="96" y="60"/>
                    </a:cubicBezTo>
                    <a:cubicBezTo>
                      <a:pt x="96" y="60"/>
                      <a:pt x="96" y="60"/>
                      <a:pt x="96" y="60"/>
                    </a:cubicBezTo>
                    <a:cubicBezTo>
                      <a:pt x="95" y="60"/>
                      <a:pt x="95" y="60"/>
                      <a:pt x="95" y="59"/>
                    </a:cubicBezTo>
                    <a:cubicBezTo>
                      <a:pt x="95" y="59"/>
                      <a:pt x="94" y="59"/>
                      <a:pt x="94" y="59"/>
                    </a:cubicBezTo>
                    <a:cubicBezTo>
                      <a:pt x="94" y="59"/>
                      <a:pt x="94" y="59"/>
                      <a:pt x="94" y="59"/>
                    </a:cubicBezTo>
                    <a:cubicBezTo>
                      <a:pt x="93" y="58"/>
                      <a:pt x="93" y="58"/>
                      <a:pt x="93" y="58"/>
                    </a:cubicBezTo>
                    <a:cubicBezTo>
                      <a:pt x="92" y="59"/>
                      <a:pt x="93" y="59"/>
                      <a:pt x="92" y="59"/>
                    </a:cubicBezTo>
                    <a:cubicBezTo>
                      <a:pt x="92" y="59"/>
                      <a:pt x="92" y="59"/>
                      <a:pt x="92" y="59"/>
                    </a:cubicBezTo>
                    <a:cubicBezTo>
                      <a:pt x="91" y="58"/>
                      <a:pt x="91" y="58"/>
                      <a:pt x="91" y="58"/>
                    </a:cubicBezTo>
                    <a:cubicBezTo>
                      <a:pt x="91" y="58"/>
                      <a:pt x="90" y="58"/>
                      <a:pt x="90" y="58"/>
                    </a:cubicBezTo>
                    <a:cubicBezTo>
                      <a:pt x="90" y="58"/>
                      <a:pt x="90" y="58"/>
                      <a:pt x="90" y="58"/>
                    </a:cubicBezTo>
                    <a:cubicBezTo>
                      <a:pt x="90" y="59"/>
                      <a:pt x="90" y="59"/>
                      <a:pt x="90" y="59"/>
                    </a:cubicBezTo>
                    <a:cubicBezTo>
                      <a:pt x="90" y="59"/>
                      <a:pt x="90" y="59"/>
                      <a:pt x="90" y="59"/>
                    </a:cubicBezTo>
                    <a:cubicBezTo>
                      <a:pt x="89" y="59"/>
                      <a:pt x="89" y="59"/>
                      <a:pt x="89" y="60"/>
                    </a:cubicBezTo>
                    <a:cubicBezTo>
                      <a:pt x="90" y="60"/>
                      <a:pt x="89" y="60"/>
                      <a:pt x="89" y="60"/>
                    </a:cubicBezTo>
                    <a:cubicBezTo>
                      <a:pt x="89" y="60"/>
                      <a:pt x="90" y="60"/>
                      <a:pt x="90" y="60"/>
                    </a:cubicBezTo>
                    <a:cubicBezTo>
                      <a:pt x="90" y="60"/>
                      <a:pt x="90" y="60"/>
                      <a:pt x="90" y="60"/>
                    </a:cubicBezTo>
                    <a:cubicBezTo>
                      <a:pt x="90" y="60"/>
                      <a:pt x="90" y="61"/>
                      <a:pt x="90" y="61"/>
                    </a:cubicBezTo>
                    <a:cubicBezTo>
                      <a:pt x="90" y="61"/>
                      <a:pt x="90" y="61"/>
                      <a:pt x="90" y="62"/>
                    </a:cubicBezTo>
                    <a:cubicBezTo>
                      <a:pt x="90" y="62"/>
                      <a:pt x="90" y="62"/>
                      <a:pt x="90" y="62"/>
                    </a:cubicBezTo>
                    <a:cubicBezTo>
                      <a:pt x="90" y="63"/>
                      <a:pt x="90" y="63"/>
                      <a:pt x="90" y="63"/>
                    </a:cubicBezTo>
                    <a:cubicBezTo>
                      <a:pt x="90" y="63"/>
                      <a:pt x="90" y="63"/>
                      <a:pt x="90" y="63"/>
                    </a:cubicBezTo>
                    <a:cubicBezTo>
                      <a:pt x="91" y="63"/>
                      <a:pt x="91" y="64"/>
                      <a:pt x="90" y="64"/>
                    </a:cubicBezTo>
                    <a:cubicBezTo>
                      <a:pt x="91" y="64"/>
                      <a:pt x="91" y="64"/>
                      <a:pt x="91" y="64"/>
                    </a:cubicBezTo>
                    <a:cubicBezTo>
                      <a:pt x="91" y="64"/>
                      <a:pt x="91" y="64"/>
                      <a:pt x="91" y="65"/>
                    </a:cubicBezTo>
                    <a:cubicBezTo>
                      <a:pt x="91" y="65"/>
                      <a:pt x="91" y="65"/>
                      <a:pt x="91" y="65"/>
                    </a:cubicBezTo>
                    <a:cubicBezTo>
                      <a:pt x="91" y="65"/>
                      <a:pt x="91" y="65"/>
                      <a:pt x="92" y="65"/>
                    </a:cubicBezTo>
                    <a:cubicBezTo>
                      <a:pt x="92" y="65"/>
                      <a:pt x="92" y="65"/>
                      <a:pt x="92" y="66"/>
                    </a:cubicBezTo>
                    <a:cubicBezTo>
                      <a:pt x="92" y="66"/>
                      <a:pt x="92" y="66"/>
                      <a:pt x="92" y="66"/>
                    </a:cubicBezTo>
                    <a:cubicBezTo>
                      <a:pt x="92" y="66"/>
                      <a:pt x="92" y="66"/>
                      <a:pt x="92" y="66"/>
                    </a:cubicBezTo>
                    <a:cubicBezTo>
                      <a:pt x="92" y="66"/>
                      <a:pt x="92" y="66"/>
                      <a:pt x="92" y="66"/>
                    </a:cubicBezTo>
                    <a:cubicBezTo>
                      <a:pt x="92" y="66"/>
                      <a:pt x="91" y="66"/>
                      <a:pt x="91" y="66"/>
                    </a:cubicBezTo>
                    <a:cubicBezTo>
                      <a:pt x="91" y="66"/>
                      <a:pt x="91" y="67"/>
                      <a:pt x="91" y="67"/>
                    </a:cubicBezTo>
                    <a:cubicBezTo>
                      <a:pt x="91" y="67"/>
                      <a:pt x="91" y="66"/>
                      <a:pt x="91" y="67"/>
                    </a:cubicBezTo>
                    <a:cubicBezTo>
                      <a:pt x="91" y="67"/>
                      <a:pt x="91" y="67"/>
                      <a:pt x="91" y="67"/>
                    </a:cubicBezTo>
                    <a:cubicBezTo>
                      <a:pt x="91" y="67"/>
                      <a:pt x="90" y="67"/>
                      <a:pt x="90" y="67"/>
                    </a:cubicBezTo>
                    <a:cubicBezTo>
                      <a:pt x="90" y="67"/>
                      <a:pt x="90" y="67"/>
                      <a:pt x="90" y="67"/>
                    </a:cubicBezTo>
                    <a:cubicBezTo>
                      <a:pt x="90" y="67"/>
                      <a:pt x="90" y="67"/>
                      <a:pt x="90" y="67"/>
                    </a:cubicBezTo>
                    <a:cubicBezTo>
                      <a:pt x="90" y="66"/>
                      <a:pt x="90" y="66"/>
                      <a:pt x="90" y="66"/>
                    </a:cubicBezTo>
                    <a:cubicBezTo>
                      <a:pt x="90" y="66"/>
                      <a:pt x="90" y="65"/>
                      <a:pt x="90" y="65"/>
                    </a:cubicBezTo>
                    <a:cubicBezTo>
                      <a:pt x="89" y="65"/>
                      <a:pt x="89" y="65"/>
                      <a:pt x="89" y="65"/>
                    </a:cubicBezTo>
                    <a:cubicBezTo>
                      <a:pt x="89" y="65"/>
                      <a:pt x="89" y="65"/>
                      <a:pt x="89" y="65"/>
                    </a:cubicBezTo>
                    <a:cubicBezTo>
                      <a:pt x="89" y="65"/>
                      <a:pt x="89" y="65"/>
                      <a:pt x="89" y="64"/>
                    </a:cubicBezTo>
                    <a:cubicBezTo>
                      <a:pt x="89" y="64"/>
                      <a:pt x="89" y="65"/>
                      <a:pt x="89" y="64"/>
                    </a:cubicBezTo>
                    <a:cubicBezTo>
                      <a:pt x="89" y="64"/>
                      <a:pt x="89" y="64"/>
                      <a:pt x="89" y="64"/>
                    </a:cubicBezTo>
                    <a:cubicBezTo>
                      <a:pt x="88" y="63"/>
                      <a:pt x="89" y="63"/>
                      <a:pt x="88" y="62"/>
                    </a:cubicBezTo>
                    <a:cubicBezTo>
                      <a:pt x="88" y="62"/>
                      <a:pt x="88" y="62"/>
                      <a:pt x="88" y="62"/>
                    </a:cubicBezTo>
                    <a:cubicBezTo>
                      <a:pt x="88" y="62"/>
                      <a:pt x="88" y="62"/>
                      <a:pt x="88" y="62"/>
                    </a:cubicBezTo>
                    <a:cubicBezTo>
                      <a:pt x="87" y="62"/>
                      <a:pt x="87" y="62"/>
                      <a:pt x="87" y="62"/>
                    </a:cubicBezTo>
                    <a:cubicBezTo>
                      <a:pt x="87" y="62"/>
                      <a:pt x="87" y="62"/>
                      <a:pt x="87" y="62"/>
                    </a:cubicBezTo>
                    <a:cubicBezTo>
                      <a:pt x="87" y="62"/>
                      <a:pt x="87" y="61"/>
                      <a:pt x="87" y="61"/>
                    </a:cubicBezTo>
                    <a:cubicBezTo>
                      <a:pt x="87" y="61"/>
                      <a:pt x="87" y="61"/>
                      <a:pt x="87" y="61"/>
                    </a:cubicBezTo>
                    <a:cubicBezTo>
                      <a:pt x="86" y="61"/>
                      <a:pt x="86" y="61"/>
                      <a:pt x="86" y="61"/>
                    </a:cubicBezTo>
                    <a:cubicBezTo>
                      <a:pt x="86" y="61"/>
                      <a:pt x="86" y="61"/>
                      <a:pt x="86" y="61"/>
                    </a:cubicBezTo>
                    <a:cubicBezTo>
                      <a:pt x="85" y="61"/>
                      <a:pt x="85" y="61"/>
                      <a:pt x="86" y="60"/>
                    </a:cubicBezTo>
                    <a:cubicBezTo>
                      <a:pt x="85" y="60"/>
                      <a:pt x="85" y="60"/>
                      <a:pt x="85" y="60"/>
                    </a:cubicBezTo>
                    <a:cubicBezTo>
                      <a:pt x="85" y="60"/>
                      <a:pt x="85" y="60"/>
                      <a:pt x="85" y="60"/>
                    </a:cubicBezTo>
                    <a:cubicBezTo>
                      <a:pt x="85" y="60"/>
                      <a:pt x="85" y="60"/>
                      <a:pt x="85" y="60"/>
                    </a:cubicBezTo>
                    <a:cubicBezTo>
                      <a:pt x="85" y="60"/>
                      <a:pt x="84" y="60"/>
                      <a:pt x="84" y="60"/>
                    </a:cubicBezTo>
                    <a:cubicBezTo>
                      <a:pt x="83" y="60"/>
                      <a:pt x="83" y="60"/>
                      <a:pt x="83" y="60"/>
                    </a:cubicBezTo>
                    <a:cubicBezTo>
                      <a:pt x="83" y="60"/>
                      <a:pt x="83" y="61"/>
                      <a:pt x="83" y="61"/>
                    </a:cubicBezTo>
                    <a:cubicBezTo>
                      <a:pt x="84" y="61"/>
                      <a:pt x="84" y="61"/>
                      <a:pt x="84" y="61"/>
                    </a:cubicBezTo>
                    <a:cubicBezTo>
                      <a:pt x="84" y="61"/>
                      <a:pt x="85" y="61"/>
                      <a:pt x="85" y="61"/>
                    </a:cubicBezTo>
                    <a:cubicBezTo>
                      <a:pt x="85" y="62"/>
                      <a:pt x="85" y="62"/>
                      <a:pt x="85" y="62"/>
                    </a:cubicBezTo>
                    <a:cubicBezTo>
                      <a:pt x="85" y="62"/>
                      <a:pt x="85" y="62"/>
                      <a:pt x="84" y="62"/>
                    </a:cubicBezTo>
                    <a:cubicBezTo>
                      <a:pt x="84" y="62"/>
                      <a:pt x="84" y="62"/>
                      <a:pt x="84" y="62"/>
                    </a:cubicBezTo>
                    <a:cubicBezTo>
                      <a:pt x="84" y="62"/>
                      <a:pt x="84" y="62"/>
                      <a:pt x="84" y="62"/>
                    </a:cubicBezTo>
                    <a:cubicBezTo>
                      <a:pt x="85" y="62"/>
                      <a:pt x="85" y="62"/>
                      <a:pt x="85" y="63"/>
                    </a:cubicBezTo>
                    <a:cubicBezTo>
                      <a:pt x="85" y="63"/>
                      <a:pt x="84" y="62"/>
                      <a:pt x="84" y="62"/>
                    </a:cubicBezTo>
                    <a:cubicBezTo>
                      <a:pt x="84" y="62"/>
                      <a:pt x="85" y="63"/>
                      <a:pt x="85" y="63"/>
                    </a:cubicBezTo>
                    <a:cubicBezTo>
                      <a:pt x="85" y="63"/>
                      <a:pt x="84" y="63"/>
                      <a:pt x="84" y="62"/>
                    </a:cubicBezTo>
                    <a:cubicBezTo>
                      <a:pt x="83" y="62"/>
                      <a:pt x="83" y="62"/>
                      <a:pt x="83" y="62"/>
                    </a:cubicBezTo>
                    <a:cubicBezTo>
                      <a:pt x="83" y="62"/>
                      <a:pt x="82" y="62"/>
                      <a:pt x="82" y="62"/>
                    </a:cubicBezTo>
                    <a:cubicBezTo>
                      <a:pt x="82" y="63"/>
                      <a:pt x="82" y="63"/>
                      <a:pt x="82" y="63"/>
                    </a:cubicBezTo>
                    <a:cubicBezTo>
                      <a:pt x="82" y="63"/>
                      <a:pt x="82" y="63"/>
                      <a:pt x="82" y="63"/>
                    </a:cubicBezTo>
                    <a:cubicBezTo>
                      <a:pt x="82" y="63"/>
                      <a:pt x="82" y="63"/>
                      <a:pt x="82" y="63"/>
                    </a:cubicBezTo>
                    <a:cubicBezTo>
                      <a:pt x="82" y="63"/>
                      <a:pt x="82" y="63"/>
                      <a:pt x="82" y="64"/>
                    </a:cubicBezTo>
                    <a:cubicBezTo>
                      <a:pt x="82" y="63"/>
                      <a:pt x="81" y="63"/>
                      <a:pt x="81" y="63"/>
                    </a:cubicBezTo>
                    <a:cubicBezTo>
                      <a:pt x="81" y="63"/>
                      <a:pt x="81" y="63"/>
                      <a:pt x="81" y="63"/>
                    </a:cubicBezTo>
                    <a:cubicBezTo>
                      <a:pt x="81" y="63"/>
                      <a:pt x="80" y="63"/>
                      <a:pt x="80" y="63"/>
                    </a:cubicBezTo>
                    <a:cubicBezTo>
                      <a:pt x="80" y="63"/>
                      <a:pt x="80" y="63"/>
                      <a:pt x="80" y="63"/>
                    </a:cubicBezTo>
                    <a:cubicBezTo>
                      <a:pt x="80" y="64"/>
                      <a:pt x="80" y="64"/>
                      <a:pt x="80" y="64"/>
                    </a:cubicBezTo>
                    <a:cubicBezTo>
                      <a:pt x="80" y="64"/>
                      <a:pt x="80" y="64"/>
                      <a:pt x="80" y="63"/>
                    </a:cubicBezTo>
                    <a:cubicBezTo>
                      <a:pt x="79" y="63"/>
                      <a:pt x="80" y="63"/>
                      <a:pt x="80" y="63"/>
                    </a:cubicBezTo>
                    <a:cubicBezTo>
                      <a:pt x="80" y="63"/>
                      <a:pt x="80" y="63"/>
                      <a:pt x="81" y="63"/>
                    </a:cubicBezTo>
                    <a:cubicBezTo>
                      <a:pt x="81" y="63"/>
                      <a:pt x="81" y="63"/>
                      <a:pt x="81" y="63"/>
                    </a:cubicBezTo>
                    <a:cubicBezTo>
                      <a:pt x="81" y="62"/>
                      <a:pt x="81" y="62"/>
                      <a:pt x="81" y="62"/>
                    </a:cubicBezTo>
                    <a:cubicBezTo>
                      <a:pt x="81" y="62"/>
                      <a:pt x="81" y="62"/>
                      <a:pt x="81" y="62"/>
                    </a:cubicBezTo>
                    <a:cubicBezTo>
                      <a:pt x="80" y="62"/>
                      <a:pt x="79" y="61"/>
                      <a:pt x="78" y="60"/>
                    </a:cubicBezTo>
                    <a:cubicBezTo>
                      <a:pt x="77" y="60"/>
                      <a:pt x="76" y="60"/>
                      <a:pt x="76" y="60"/>
                    </a:cubicBezTo>
                    <a:cubicBezTo>
                      <a:pt x="76" y="60"/>
                      <a:pt x="75" y="60"/>
                      <a:pt x="75" y="61"/>
                    </a:cubicBezTo>
                    <a:cubicBezTo>
                      <a:pt x="75" y="61"/>
                      <a:pt x="75" y="61"/>
                      <a:pt x="75" y="61"/>
                    </a:cubicBezTo>
                    <a:cubicBezTo>
                      <a:pt x="75" y="61"/>
                      <a:pt x="75" y="61"/>
                      <a:pt x="75" y="61"/>
                    </a:cubicBezTo>
                    <a:cubicBezTo>
                      <a:pt x="75" y="62"/>
                      <a:pt x="75" y="62"/>
                      <a:pt x="75" y="62"/>
                    </a:cubicBezTo>
                    <a:cubicBezTo>
                      <a:pt x="75" y="62"/>
                      <a:pt x="75" y="62"/>
                      <a:pt x="75" y="62"/>
                    </a:cubicBezTo>
                    <a:cubicBezTo>
                      <a:pt x="74" y="62"/>
                      <a:pt x="74" y="62"/>
                      <a:pt x="74" y="62"/>
                    </a:cubicBezTo>
                    <a:cubicBezTo>
                      <a:pt x="73" y="62"/>
                      <a:pt x="72" y="62"/>
                      <a:pt x="72" y="62"/>
                    </a:cubicBezTo>
                    <a:cubicBezTo>
                      <a:pt x="72" y="62"/>
                      <a:pt x="73" y="62"/>
                      <a:pt x="73" y="62"/>
                    </a:cubicBezTo>
                    <a:cubicBezTo>
                      <a:pt x="73" y="62"/>
                      <a:pt x="73" y="61"/>
                      <a:pt x="73" y="61"/>
                    </a:cubicBezTo>
                    <a:cubicBezTo>
                      <a:pt x="73" y="61"/>
                      <a:pt x="73" y="61"/>
                      <a:pt x="73" y="61"/>
                    </a:cubicBezTo>
                    <a:cubicBezTo>
                      <a:pt x="73" y="61"/>
                      <a:pt x="74" y="61"/>
                      <a:pt x="74" y="61"/>
                    </a:cubicBezTo>
                    <a:cubicBezTo>
                      <a:pt x="74" y="61"/>
                      <a:pt x="74" y="61"/>
                      <a:pt x="74" y="61"/>
                    </a:cubicBezTo>
                    <a:cubicBezTo>
                      <a:pt x="74" y="61"/>
                      <a:pt x="74" y="61"/>
                      <a:pt x="74" y="61"/>
                    </a:cubicBezTo>
                    <a:cubicBezTo>
                      <a:pt x="73" y="61"/>
                      <a:pt x="74" y="60"/>
                      <a:pt x="74" y="60"/>
                    </a:cubicBezTo>
                    <a:cubicBezTo>
                      <a:pt x="74" y="60"/>
                      <a:pt x="74" y="60"/>
                      <a:pt x="74" y="60"/>
                    </a:cubicBezTo>
                    <a:cubicBezTo>
                      <a:pt x="74" y="60"/>
                      <a:pt x="74" y="59"/>
                      <a:pt x="74" y="59"/>
                    </a:cubicBezTo>
                    <a:cubicBezTo>
                      <a:pt x="74" y="59"/>
                      <a:pt x="73" y="59"/>
                      <a:pt x="73" y="59"/>
                    </a:cubicBezTo>
                    <a:cubicBezTo>
                      <a:pt x="73" y="59"/>
                      <a:pt x="72" y="58"/>
                      <a:pt x="72" y="58"/>
                    </a:cubicBezTo>
                    <a:cubicBezTo>
                      <a:pt x="72" y="58"/>
                      <a:pt x="71" y="58"/>
                      <a:pt x="71" y="58"/>
                    </a:cubicBezTo>
                    <a:cubicBezTo>
                      <a:pt x="70" y="59"/>
                      <a:pt x="69" y="59"/>
                      <a:pt x="68" y="59"/>
                    </a:cubicBezTo>
                    <a:cubicBezTo>
                      <a:pt x="67" y="60"/>
                      <a:pt x="67" y="60"/>
                      <a:pt x="66" y="60"/>
                    </a:cubicBezTo>
                    <a:cubicBezTo>
                      <a:pt x="65" y="60"/>
                      <a:pt x="65" y="60"/>
                      <a:pt x="64" y="61"/>
                    </a:cubicBezTo>
                    <a:cubicBezTo>
                      <a:pt x="64" y="61"/>
                      <a:pt x="64" y="61"/>
                      <a:pt x="64" y="61"/>
                    </a:cubicBezTo>
                    <a:cubicBezTo>
                      <a:pt x="63" y="61"/>
                      <a:pt x="63" y="62"/>
                      <a:pt x="62" y="62"/>
                    </a:cubicBezTo>
                    <a:cubicBezTo>
                      <a:pt x="62" y="62"/>
                      <a:pt x="61" y="62"/>
                      <a:pt x="61" y="63"/>
                    </a:cubicBezTo>
                    <a:cubicBezTo>
                      <a:pt x="61" y="63"/>
                      <a:pt x="62" y="63"/>
                      <a:pt x="62" y="63"/>
                    </a:cubicBezTo>
                    <a:cubicBezTo>
                      <a:pt x="63" y="63"/>
                      <a:pt x="62" y="64"/>
                      <a:pt x="61" y="64"/>
                    </a:cubicBezTo>
                    <a:cubicBezTo>
                      <a:pt x="61" y="64"/>
                      <a:pt x="61" y="64"/>
                      <a:pt x="61" y="64"/>
                    </a:cubicBezTo>
                    <a:cubicBezTo>
                      <a:pt x="61" y="65"/>
                      <a:pt x="61" y="65"/>
                      <a:pt x="61" y="65"/>
                    </a:cubicBezTo>
                    <a:cubicBezTo>
                      <a:pt x="60" y="65"/>
                      <a:pt x="60" y="65"/>
                      <a:pt x="60" y="66"/>
                    </a:cubicBezTo>
                    <a:cubicBezTo>
                      <a:pt x="60" y="66"/>
                      <a:pt x="60" y="66"/>
                      <a:pt x="60" y="66"/>
                    </a:cubicBezTo>
                    <a:cubicBezTo>
                      <a:pt x="60" y="67"/>
                      <a:pt x="60" y="67"/>
                      <a:pt x="60" y="67"/>
                    </a:cubicBezTo>
                    <a:cubicBezTo>
                      <a:pt x="60" y="67"/>
                      <a:pt x="60" y="67"/>
                      <a:pt x="61" y="67"/>
                    </a:cubicBezTo>
                    <a:cubicBezTo>
                      <a:pt x="61" y="67"/>
                      <a:pt x="62" y="67"/>
                      <a:pt x="62" y="67"/>
                    </a:cubicBezTo>
                    <a:cubicBezTo>
                      <a:pt x="62" y="67"/>
                      <a:pt x="62" y="67"/>
                      <a:pt x="63" y="67"/>
                    </a:cubicBezTo>
                    <a:cubicBezTo>
                      <a:pt x="63" y="67"/>
                      <a:pt x="63" y="67"/>
                      <a:pt x="63" y="67"/>
                    </a:cubicBezTo>
                    <a:cubicBezTo>
                      <a:pt x="63" y="67"/>
                      <a:pt x="62" y="67"/>
                      <a:pt x="62" y="68"/>
                    </a:cubicBezTo>
                    <a:cubicBezTo>
                      <a:pt x="62" y="68"/>
                      <a:pt x="62" y="68"/>
                      <a:pt x="62" y="68"/>
                    </a:cubicBezTo>
                    <a:cubicBezTo>
                      <a:pt x="62" y="68"/>
                      <a:pt x="63" y="68"/>
                      <a:pt x="63" y="68"/>
                    </a:cubicBezTo>
                    <a:cubicBezTo>
                      <a:pt x="63" y="68"/>
                      <a:pt x="64" y="68"/>
                      <a:pt x="64" y="68"/>
                    </a:cubicBezTo>
                    <a:cubicBezTo>
                      <a:pt x="64" y="68"/>
                      <a:pt x="64" y="68"/>
                      <a:pt x="64" y="68"/>
                    </a:cubicBezTo>
                    <a:cubicBezTo>
                      <a:pt x="64" y="68"/>
                      <a:pt x="64" y="68"/>
                      <a:pt x="64" y="68"/>
                    </a:cubicBezTo>
                    <a:cubicBezTo>
                      <a:pt x="65" y="68"/>
                      <a:pt x="64" y="68"/>
                      <a:pt x="64" y="68"/>
                    </a:cubicBezTo>
                    <a:cubicBezTo>
                      <a:pt x="64" y="68"/>
                      <a:pt x="65" y="68"/>
                      <a:pt x="65" y="68"/>
                    </a:cubicBezTo>
                    <a:cubicBezTo>
                      <a:pt x="66" y="68"/>
                      <a:pt x="66" y="68"/>
                      <a:pt x="66" y="68"/>
                    </a:cubicBezTo>
                    <a:cubicBezTo>
                      <a:pt x="67" y="68"/>
                      <a:pt x="68" y="68"/>
                      <a:pt x="68" y="68"/>
                    </a:cubicBezTo>
                    <a:cubicBezTo>
                      <a:pt x="67" y="68"/>
                      <a:pt x="65" y="69"/>
                      <a:pt x="63" y="70"/>
                    </a:cubicBezTo>
                    <a:cubicBezTo>
                      <a:pt x="63" y="70"/>
                      <a:pt x="63" y="70"/>
                      <a:pt x="62" y="70"/>
                    </a:cubicBezTo>
                    <a:cubicBezTo>
                      <a:pt x="62" y="70"/>
                      <a:pt x="62" y="70"/>
                      <a:pt x="62" y="70"/>
                    </a:cubicBezTo>
                    <a:cubicBezTo>
                      <a:pt x="62" y="70"/>
                      <a:pt x="62" y="71"/>
                      <a:pt x="62" y="71"/>
                    </a:cubicBezTo>
                    <a:cubicBezTo>
                      <a:pt x="62" y="71"/>
                      <a:pt x="63" y="71"/>
                      <a:pt x="63" y="72"/>
                    </a:cubicBezTo>
                    <a:cubicBezTo>
                      <a:pt x="64" y="72"/>
                      <a:pt x="63" y="72"/>
                      <a:pt x="64" y="72"/>
                    </a:cubicBezTo>
                    <a:cubicBezTo>
                      <a:pt x="64" y="72"/>
                      <a:pt x="64" y="72"/>
                      <a:pt x="64" y="72"/>
                    </a:cubicBezTo>
                    <a:cubicBezTo>
                      <a:pt x="64" y="72"/>
                      <a:pt x="65" y="72"/>
                      <a:pt x="65" y="72"/>
                    </a:cubicBezTo>
                    <a:cubicBezTo>
                      <a:pt x="65" y="72"/>
                      <a:pt x="66" y="72"/>
                      <a:pt x="66" y="72"/>
                    </a:cubicBezTo>
                    <a:cubicBezTo>
                      <a:pt x="67" y="72"/>
                      <a:pt x="67" y="72"/>
                      <a:pt x="67" y="72"/>
                    </a:cubicBezTo>
                    <a:cubicBezTo>
                      <a:pt x="68" y="72"/>
                      <a:pt x="68" y="72"/>
                      <a:pt x="68" y="72"/>
                    </a:cubicBezTo>
                    <a:cubicBezTo>
                      <a:pt x="68" y="72"/>
                      <a:pt x="69" y="72"/>
                      <a:pt x="69" y="72"/>
                    </a:cubicBezTo>
                    <a:cubicBezTo>
                      <a:pt x="69" y="72"/>
                      <a:pt x="69" y="72"/>
                      <a:pt x="69" y="72"/>
                    </a:cubicBezTo>
                    <a:cubicBezTo>
                      <a:pt x="69" y="72"/>
                      <a:pt x="70" y="72"/>
                      <a:pt x="70" y="72"/>
                    </a:cubicBezTo>
                    <a:cubicBezTo>
                      <a:pt x="70" y="72"/>
                      <a:pt x="71" y="72"/>
                      <a:pt x="72" y="72"/>
                    </a:cubicBezTo>
                    <a:cubicBezTo>
                      <a:pt x="72" y="72"/>
                      <a:pt x="72" y="72"/>
                      <a:pt x="72" y="72"/>
                    </a:cubicBezTo>
                    <a:cubicBezTo>
                      <a:pt x="73" y="72"/>
                      <a:pt x="73" y="72"/>
                      <a:pt x="73" y="72"/>
                    </a:cubicBezTo>
                    <a:cubicBezTo>
                      <a:pt x="73" y="72"/>
                      <a:pt x="74" y="72"/>
                      <a:pt x="74" y="72"/>
                    </a:cubicBezTo>
                    <a:cubicBezTo>
                      <a:pt x="74" y="72"/>
                      <a:pt x="74" y="72"/>
                      <a:pt x="75" y="72"/>
                    </a:cubicBezTo>
                    <a:cubicBezTo>
                      <a:pt x="75" y="72"/>
                      <a:pt x="75" y="72"/>
                      <a:pt x="75" y="72"/>
                    </a:cubicBezTo>
                    <a:cubicBezTo>
                      <a:pt x="75" y="72"/>
                      <a:pt x="75" y="72"/>
                      <a:pt x="76" y="72"/>
                    </a:cubicBezTo>
                    <a:cubicBezTo>
                      <a:pt x="76" y="72"/>
                      <a:pt x="76" y="72"/>
                      <a:pt x="76" y="72"/>
                    </a:cubicBezTo>
                    <a:cubicBezTo>
                      <a:pt x="76" y="72"/>
                      <a:pt x="76" y="72"/>
                      <a:pt x="77" y="72"/>
                    </a:cubicBezTo>
                    <a:cubicBezTo>
                      <a:pt x="77" y="72"/>
                      <a:pt x="77" y="72"/>
                      <a:pt x="77" y="72"/>
                    </a:cubicBezTo>
                    <a:cubicBezTo>
                      <a:pt x="77" y="72"/>
                      <a:pt x="77" y="72"/>
                      <a:pt x="77" y="72"/>
                    </a:cubicBezTo>
                    <a:cubicBezTo>
                      <a:pt x="77" y="72"/>
                      <a:pt x="77" y="73"/>
                      <a:pt x="78" y="73"/>
                    </a:cubicBezTo>
                    <a:cubicBezTo>
                      <a:pt x="78" y="73"/>
                      <a:pt x="78" y="73"/>
                      <a:pt x="78" y="73"/>
                    </a:cubicBezTo>
                    <a:cubicBezTo>
                      <a:pt x="78" y="73"/>
                      <a:pt x="78" y="73"/>
                      <a:pt x="78" y="73"/>
                    </a:cubicBezTo>
                    <a:cubicBezTo>
                      <a:pt x="78" y="73"/>
                      <a:pt x="78" y="73"/>
                      <a:pt x="78" y="73"/>
                    </a:cubicBezTo>
                    <a:cubicBezTo>
                      <a:pt x="79" y="73"/>
                      <a:pt x="79" y="73"/>
                      <a:pt x="79" y="73"/>
                    </a:cubicBezTo>
                    <a:cubicBezTo>
                      <a:pt x="79" y="73"/>
                      <a:pt x="79" y="73"/>
                      <a:pt x="80" y="73"/>
                    </a:cubicBezTo>
                    <a:cubicBezTo>
                      <a:pt x="80" y="73"/>
                      <a:pt x="80" y="73"/>
                      <a:pt x="80" y="73"/>
                    </a:cubicBezTo>
                    <a:cubicBezTo>
                      <a:pt x="80" y="73"/>
                      <a:pt x="80" y="74"/>
                      <a:pt x="81" y="74"/>
                    </a:cubicBezTo>
                    <a:cubicBezTo>
                      <a:pt x="80" y="74"/>
                      <a:pt x="79" y="74"/>
                      <a:pt x="78" y="74"/>
                    </a:cubicBezTo>
                    <a:cubicBezTo>
                      <a:pt x="78" y="74"/>
                      <a:pt x="79" y="74"/>
                      <a:pt x="79" y="74"/>
                    </a:cubicBezTo>
                    <a:cubicBezTo>
                      <a:pt x="78" y="74"/>
                      <a:pt x="78" y="74"/>
                      <a:pt x="78" y="74"/>
                    </a:cubicBezTo>
                    <a:cubicBezTo>
                      <a:pt x="77" y="74"/>
                      <a:pt x="77" y="74"/>
                      <a:pt x="77" y="74"/>
                    </a:cubicBezTo>
                    <a:cubicBezTo>
                      <a:pt x="76" y="74"/>
                      <a:pt x="75" y="74"/>
                      <a:pt x="75" y="74"/>
                    </a:cubicBezTo>
                    <a:cubicBezTo>
                      <a:pt x="74" y="74"/>
                      <a:pt x="74" y="74"/>
                      <a:pt x="73" y="74"/>
                    </a:cubicBezTo>
                    <a:cubicBezTo>
                      <a:pt x="73" y="73"/>
                      <a:pt x="72" y="74"/>
                      <a:pt x="71" y="74"/>
                    </a:cubicBezTo>
                    <a:cubicBezTo>
                      <a:pt x="70" y="74"/>
                      <a:pt x="69" y="74"/>
                      <a:pt x="68" y="74"/>
                    </a:cubicBezTo>
                    <a:cubicBezTo>
                      <a:pt x="67" y="74"/>
                      <a:pt x="66" y="75"/>
                      <a:pt x="64" y="75"/>
                    </a:cubicBezTo>
                    <a:cubicBezTo>
                      <a:pt x="64" y="76"/>
                      <a:pt x="65" y="76"/>
                      <a:pt x="65" y="76"/>
                    </a:cubicBezTo>
                    <a:cubicBezTo>
                      <a:pt x="65" y="77"/>
                      <a:pt x="66" y="77"/>
                      <a:pt x="66" y="77"/>
                    </a:cubicBezTo>
                    <a:cubicBezTo>
                      <a:pt x="66" y="77"/>
                      <a:pt x="66" y="77"/>
                      <a:pt x="66" y="77"/>
                    </a:cubicBezTo>
                    <a:cubicBezTo>
                      <a:pt x="67" y="78"/>
                      <a:pt x="67" y="78"/>
                      <a:pt x="68" y="79"/>
                    </a:cubicBezTo>
                    <a:cubicBezTo>
                      <a:pt x="69" y="79"/>
                      <a:pt x="69" y="79"/>
                      <a:pt x="70" y="79"/>
                    </a:cubicBezTo>
                    <a:cubicBezTo>
                      <a:pt x="70" y="79"/>
                      <a:pt x="71" y="79"/>
                      <a:pt x="72" y="79"/>
                    </a:cubicBezTo>
                    <a:cubicBezTo>
                      <a:pt x="72" y="79"/>
                      <a:pt x="73" y="79"/>
                      <a:pt x="74" y="79"/>
                    </a:cubicBezTo>
                    <a:cubicBezTo>
                      <a:pt x="74" y="79"/>
                      <a:pt x="75" y="79"/>
                      <a:pt x="75" y="79"/>
                    </a:cubicBezTo>
                    <a:cubicBezTo>
                      <a:pt x="75" y="79"/>
                      <a:pt x="74" y="79"/>
                      <a:pt x="75" y="79"/>
                    </a:cubicBezTo>
                    <a:cubicBezTo>
                      <a:pt x="74" y="79"/>
                      <a:pt x="75" y="80"/>
                      <a:pt x="75" y="80"/>
                    </a:cubicBezTo>
                    <a:cubicBezTo>
                      <a:pt x="75" y="80"/>
                      <a:pt x="75" y="80"/>
                      <a:pt x="75" y="80"/>
                    </a:cubicBezTo>
                    <a:cubicBezTo>
                      <a:pt x="75" y="80"/>
                      <a:pt x="75" y="80"/>
                      <a:pt x="75" y="80"/>
                    </a:cubicBezTo>
                    <a:cubicBezTo>
                      <a:pt x="75" y="81"/>
                      <a:pt x="75" y="82"/>
                      <a:pt x="76" y="82"/>
                    </a:cubicBezTo>
                    <a:cubicBezTo>
                      <a:pt x="76" y="83"/>
                      <a:pt x="77" y="82"/>
                      <a:pt x="77" y="82"/>
                    </a:cubicBezTo>
                    <a:cubicBezTo>
                      <a:pt x="79" y="82"/>
                      <a:pt x="80" y="82"/>
                      <a:pt x="81" y="82"/>
                    </a:cubicBezTo>
                    <a:cubicBezTo>
                      <a:pt x="82" y="82"/>
                      <a:pt x="84" y="82"/>
                      <a:pt x="85" y="82"/>
                    </a:cubicBezTo>
                    <a:cubicBezTo>
                      <a:pt x="86" y="82"/>
                      <a:pt x="87" y="82"/>
                      <a:pt x="88" y="81"/>
                    </a:cubicBezTo>
                    <a:cubicBezTo>
                      <a:pt x="88" y="81"/>
                      <a:pt x="88" y="80"/>
                      <a:pt x="89" y="80"/>
                    </a:cubicBezTo>
                    <a:cubicBezTo>
                      <a:pt x="90" y="80"/>
                      <a:pt x="90" y="80"/>
                      <a:pt x="91" y="80"/>
                    </a:cubicBezTo>
                    <a:cubicBezTo>
                      <a:pt x="91" y="80"/>
                      <a:pt x="91" y="80"/>
                      <a:pt x="92" y="80"/>
                    </a:cubicBezTo>
                    <a:cubicBezTo>
                      <a:pt x="92" y="80"/>
                      <a:pt x="92" y="79"/>
                      <a:pt x="93" y="79"/>
                    </a:cubicBezTo>
                    <a:cubicBezTo>
                      <a:pt x="93" y="79"/>
                      <a:pt x="93" y="79"/>
                      <a:pt x="93" y="79"/>
                    </a:cubicBezTo>
                    <a:cubicBezTo>
                      <a:pt x="93" y="79"/>
                      <a:pt x="93" y="79"/>
                      <a:pt x="93" y="79"/>
                    </a:cubicBezTo>
                    <a:cubicBezTo>
                      <a:pt x="93" y="78"/>
                      <a:pt x="94" y="78"/>
                      <a:pt x="94" y="78"/>
                    </a:cubicBezTo>
                    <a:cubicBezTo>
                      <a:pt x="95" y="78"/>
                      <a:pt x="95" y="78"/>
                      <a:pt x="95" y="79"/>
                    </a:cubicBezTo>
                    <a:cubicBezTo>
                      <a:pt x="95" y="79"/>
                      <a:pt x="94" y="79"/>
                      <a:pt x="95" y="79"/>
                    </a:cubicBezTo>
                    <a:cubicBezTo>
                      <a:pt x="95" y="79"/>
                      <a:pt x="96" y="79"/>
                      <a:pt x="96" y="79"/>
                    </a:cubicBezTo>
                    <a:cubicBezTo>
                      <a:pt x="97" y="79"/>
                      <a:pt x="97" y="79"/>
                      <a:pt x="97" y="79"/>
                    </a:cubicBezTo>
                    <a:cubicBezTo>
                      <a:pt x="97" y="79"/>
                      <a:pt x="97" y="79"/>
                      <a:pt x="97" y="79"/>
                    </a:cubicBezTo>
                    <a:cubicBezTo>
                      <a:pt x="97" y="80"/>
                      <a:pt x="98" y="79"/>
                      <a:pt x="98" y="79"/>
                    </a:cubicBezTo>
                    <a:cubicBezTo>
                      <a:pt x="98" y="79"/>
                      <a:pt x="98" y="79"/>
                      <a:pt x="98" y="80"/>
                    </a:cubicBezTo>
                    <a:cubicBezTo>
                      <a:pt x="99" y="80"/>
                      <a:pt x="98" y="80"/>
                      <a:pt x="98" y="80"/>
                    </a:cubicBezTo>
                    <a:cubicBezTo>
                      <a:pt x="98" y="80"/>
                      <a:pt x="98" y="80"/>
                      <a:pt x="98" y="80"/>
                    </a:cubicBezTo>
                    <a:cubicBezTo>
                      <a:pt x="98" y="80"/>
                      <a:pt x="98" y="80"/>
                      <a:pt x="99" y="80"/>
                    </a:cubicBezTo>
                    <a:cubicBezTo>
                      <a:pt x="99" y="80"/>
                      <a:pt x="100" y="80"/>
                      <a:pt x="100" y="80"/>
                    </a:cubicBezTo>
                    <a:cubicBezTo>
                      <a:pt x="100" y="80"/>
                      <a:pt x="100" y="81"/>
                      <a:pt x="101" y="81"/>
                    </a:cubicBezTo>
                    <a:cubicBezTo>
                      <a:pt x="101" y="81"/>
                      <a:pt x="102" y="81"/>
                      <a:pt x="103" y="81"/>
                    </a:cubicBezTo>
                    <a:cubicBezTo>
                      <a:pt x="104" y="81"/>
                      <a:pt x="104" y="81"/>
                      <a:pt x="105" y="81"/>
                    </a:cubicBezTo>
                    <a:cubicBezTo>
                      <a:pt x="105" y="80"/>
                      <a:pt x="106" y="80"/>
                      <a:pt x="106" y="80"/>
                    </a:cubicBezTo>
                    <a:cubicBezTo>
                      <a:pt x="106" y="80"/>
                      <a:pt x="106" y="80"/>
                      <a:pt x="106" y="80"/>
                    </a:cubicBezTo>
                    <a:cubicBezTo>
                      <a:pt x="106" y="80"/>
                      <a:pt x="106" y="80"/>
                      <a:pt x="106" y="80"/>
                    </a:cubicBezTo>
                    <a:cubicBezTo>
                      <a:pt x="107" y="80"/>
                      <a:pt x="107" y="80"/>
                      <a:pt x="107" y="80"/>
                    </a:cubicBezTo>
                    <a:cubicBezTo>
                      <a:pt x="107" y="80"/>
                      <a:pt x="107" y="80"/>
                      <a:pt x="107" y="80"/>
                    </a:cubicBezTo>
                    <a:cubicBezTo>
                      <a:pt x="107" y="80"/>
                      <a:pt x="107" y="80"/>
                      <a:pt x="107" y="80"/>
                    </a:cubicBezTo>
                    <a:cubicBezTo>
                      <a:pt x="107" y="79"/>
                      <a:pt x="107" y="79"/>
                      <a:pt x="107" y="79"/>
                    </a:cubicBezTo>
                    <a:cubicBezTo>
                      <a:pt x="107" y="79"/>
                      <a:pt x="107" y="79"/>
                      <a:pt x="107" y="79"/>
                    </a:cubicBezTo>
                    <a:cubicBezTo>
                      <a:pt x="107" y="79"/>
                      <a:pt x="106" y="79"/>
                      <a:pt x="106" y="79"/>
                    </a:cubicBezTo>
                    <a:cubicBezTo>
                      <a:pt x="106" y="79"/>
                      <a:pt x="106" y="79"/>
                      <a:pt x="106" y="79"/>
                    </a:cubicBezTo>
                    <a:cubicBezTo>
                      <a:pt x="106" y="79"/>
                      <a:pt x="106" y="79"/>
                      <a:pt x="106" y="79"/>
                    </a:cubicBezTo>
                    <a:cubicBezTo>
                      <a:pt x="106" y="79"/>
                      <a:pt x="106" y="79"/>
                      <a:pt x="106" y="79"/>
                    </a:cubicBezTo>
                    <a:cubicBezTo>
                      <a:pt x="106" y="79"/>
                      <a:pt x="106" y="78"/>
                      <a:pt x="106" y="78"/>
                    </a:cubicBezTo>
                    <a:cubicBezTo>
                      <a:pt x="106" y="78"/>
                      <a:pt x="106" y="78"/>
                      <a:pt x="106" y="78"/>
                    </a:cubicBezTo>
                    <a:cubicBezTo>
                      <a:pt x="106" y="78"/>
                      <a:pt x="106" y="78"/>
                      <a:pt x="106" y="78"/>
                    </a:cubicBezTo>
                    <a:cubicBezTo>
                      <a:pt x="106" y="78"/>
                      <a:pt x="106" y="78"/>
                      <a:pt x="106" y="78"/>
                    </a:cubicBezTo>
                    <a:cubicBezTo>
                      <a:pt x="107" y="78"/>
                      <a:pt x="107" y="78"/>
                      <a:pt x="106" y="78"/>
                    </a:cubicBezTo>
                    <a:cubicBezTo>
                      <a:pt x="106" y="78"/>
                      <a:pt x="106" y="78"/>
                      <a:pt x="106" y="78"/>
                    </a:cubicBezTo>
                    <a:cubicBezTo>
                      <a:pt x="106" y="78"/>
                      <a:pt x="106" y="78"/>
                      <a:pt x="106" y="78"/>
                    </a:cubicBezTo>
                    <a:cubicBezTo>
                      <a:pt x="105" y="78"/>
                      <a:pt x="105" y="78"/>
                      <a:pt x="105" y="78"/>
                    </a:cubicBezTo>
                    <a:cubicBezTo>
                      <a:pt x="104" y="78"/>
                      <a:pt x="104" y="78"/>
                      <a:pt x="104" y="78"/>
                    </a:cubicBezTo>
                    <a:cubicBezTo>
                      <a:pt x="104" y="79"/>
                      <a:pt x="103" y="79"/>
                      <a:pt x="103" y="79"/>
                    </a:cubicBezTo>
                    <a:cubicBezTo>
                      <a:pt x="103" y="79"/>
                      <a:pt x="103" y="79"/>
                      <a:pt x="103" y="79"/>
                    </a:cubicBezTo>
                    <a:cubicBezTo>
                      <a:pt x="104" y="79"/>
                      <a:pt x="104" y="79"/>
                      <a:pt x="104" y="78"/>
                    </a:cubicBezTo>
                    <a:cubicBezTo>
                      <a:pt x="104" y="78"/>
                      <a:pt x="104" y="78"/>
                      <a:pt x="104" y="78"/>
                    </a:cubicBezTo>
                    <a:cubicBezTo>
                      <a:pt x="104" y="78"/>
                      <a:pt x="104" y="78"/>
                      <a:pt x="103" y="78"/>
                    </a:cubicBezTo>
                    <a:cubicBezTo>
                      <a:pt x="103" y="78"/>
                      <a:pt x="103" y="77"/>
                      <a:pt x="103" y="77"/>
                    </a:cubicBezTo>
                    <a:cubicBezTo>
                      <a:pt x="103" y="77"/>
                      <a:pt x="103" y="77"/>
                      <a:pt x="103" y="77"/>
                    </a:cubicBezTo>
                    <a:cubicBezTo>
                      <a:pt x="102" y="77"/>
                      <a:pt x="103" y="77"/>
                      <a:pt x="103" y="77"/>
                    </a:cubicBezTo>
                    <a:cubicBezTo>
                      <a:pt x="103" y="77"/>
                      <a:pt x="103" y="77"/>
                      <a:pt x="103" y="77"/>
                    </a:cubicBezTo>
                    <a:cubicBezTo>
                      <a:pt x="104" y="77"/>
                      <a:pt x="105" y="78"/>
                      <a:pt x="105" y="77"/>
                    </a:cubicBezTo>
                    <a:cubicBezTo>
                      <a:pt x="105" y="77"/>
                      <a:pt x="105" y="77"/>
                      <a:pt x="105" y="77"/>
                    </a:cubicBezTo>
                    <a:cubicBezTo>
                      <a:pt x="105" y="77"/>
                      <a:pt x="105" y="77"/>
                      <a:pt x="105" y="77"/>
                    </a:cubicBezTo>
                    <a:cubicBezTo>
                      <a:pt x="105" y="76"/>
                      <a:pt x="105" y="76"/>
                      <a:pt x="106" y="76"/>
                    </a:cubicBezTo>
                    <a:cubicBezTo>
                      <a:pt x="106" y="76"/>
                      <a:pt x="106" y="76"/>
                      <a:pt x="106" y="76"/>
                    </a:cubicBezTo>
                    <a:cubicBezTo>
                      <a:pt x="106" y="76"/>
                      <a:pt x="106" y="76"/>
                      <a:pt x="106" y="76"/>
                    </a:cubicBezTo>
                    <a:cubicBezTo>
                      <a:pt x="106" y="76"/>
                      <a:pt x="106" y="76"/>
                      <a:pt x="106" y="76"/>
                    </a:cubicBezTo>
                    <a:cubicBezTo>
                      <a:pt x="106" y="76"/>
                      <a:pt x="106" y="76"/>
                      <a:pt x="106" y="76"/>
                    </a:cubicBezTo>
                    <a:cubicBezTo>
                      <a:pt x="106" y="76"/>
                      <a:pt x="106" y="76"/>
                      <a:pt x="106" y="76"/>
                    </a:cubicBezTo>
                    <a:cubicBezTo>
                      <a:pt x="107" y="76"/>
                      <a:pt x="107" y="76"/>
                      <a:pt x="107" y="76"/>
                    </a:cubicBezTo>
                    <a:cubicBezTo>
                      <a:pt x="107" y="76"/>
                      <a:pt x="107" y="76"/>
                      <a:pt x="107" y="76"/>
                    </a:cubicBezTo>
                    <a:cubicBezTo>
                      <a:pt x="107" y="76"/>
                      <a:pt x="107" y="77"/>
                      <a:pt x="107" y="77"/>
                    </a:cubicBezTo>
                    <a:cubicBezTo>
                      <a:pt x="107" y="77"/>
                      <a:pt x="108" y="77"/>
                      <a:pt x="108" y="76"/>
                    </a:cubicBezTo>
                    <a:cubicBezTo>
                      <a:pt x="108" y="76"/>
                      <a:pt x="108" y="76"/>
                      <a:pt x="108" y="76"/>
                    </a:cubicBezTo>
                    <a:cubicBezTo>
                      <a:pt x="108" y="76"/>
                      <a:pt x="108" y="76"/>
                      <a:pt x="108" y="76"/>
                    </a:cubicBezTo>
                    <a:close/>
                    <a:moveTo>
                      <a:pt x="122" y="78"/>
                    </a:moveTo>
                    <a:cubicBezTo>
                      <a:pt x="122" y="78"/>
                      <a:pt x="122" y="78"/>
                      <a:pt x="121" y="78"/>
                    </a:cubicBezTo>
                    <a:cubicBezTo>
                      <a:pt x="121" y="78"/>
                      <a:pt x="121" y="78"/>
                      <a:pt x="120" y="77"/>
                    </a:cubicBezTo>
                    <a:cubicBezTo>
                      <a:pt x="119" y="77"/>
                      <a:pt x="119" y="76"/>
                      <a:pt x="118" y="76"/>
                    </a:cubicBezTo>
                    <a:cubicBezTo>
                      <a:pt x="118" y="76"/>
                      <a:pt x="118" y="76"/>
                      <a:pt x="117" y="76"/>
                    </a:cubicBezTo>
                    <a:cubicBezTo>
                      <a:pt x="117" y="76"/>
                      <a:pt x="117" y="76"/>
                      <a:pt x="117" y="76"/>
                    </a:cubicBezTo>
                    <a:cubicBezTo>
                      <a:pt x="116" y="76"/>
                      <a:pt x="117" y="77"/>
                      <a:pt x="116" y="77"/>
                    </a:cubicBezTo>
                    <a:cubicBezTo>
                      <a:pt x="116" y="77"/>
                      <a:pt x="116" y="77"/>
                      <a:pt x="116" y="77"/>
                    </a:cubicBezTo>
                    <a:cubicBezTo>
                      <a:pt x="116" y="77"/>
                      <a:pt x="116" y="78"/>
                      <a:pt x="116" y="78"/>
                    </a:cubicBezTo>
                    <a:cubicBezTo>
                      <a:pt x="116" y="78"/>
                      <a:pt x="116" y="78"/>
                      <a:pt x="116" y="78"/>
                    </a:cubicBezTo>
                    <a:cubicBezTo>
                      <a:pt x="116" y="78"/>
                      <a:pt x="116" y="78"/>
                      <a:pt x="116" y="79"/>
                    </a:cubicBezTo>
                    <a:cubicBezTo>
                      <a:pt x="115" y="79"/>
                      <a:pt x="116" y="79"/>
                      <a:pt x="115" y="79"/>
                    </a:cubicBezTo>
                    <a:cubicBezTo>
                      <a:pt x="115" y="79"/>
                      <a:pt x="114" y="79"/>
                      <a:pt x="113" y="79"/>
                    </a:cubicBezTo>
                    <a:cubicBezTo>
                      <a:pt x="113" y="79"/>
                      <a:pt x="113" y="80"/>
                      <a:pt x="113" y="80"/>
                    </a:cubicBezTo>
                    <a:cubicBezTo>
                      <a:pt x="113" y="80"/>
                      <a:pt x="113" y="80"/>
                      <a:pt x="113" y="80"/>
                    </a:cubicBezTo>
                    <a:cubicBezTo>
                      <a:pt x="113" y="80"/>
                      <a:pt x="114" y="80"/>
                      <a:pt x="114" y="81"/>
                    </a:cubicBezTo>
                    <a:cubicBezTo>
                      <a:pt x="114" y="81"/>
                      <a:pt x="114" y="81"/>
                      <a:pt x="114" y="81"/>
                    </a:cubicBezTo>
                    <a:cubicBezTo>
                      <a:pt x="114" y="81"/>
                      <a:pt x="114" y="80"/>
                      <a:pt x="114" y="80"/>
                    </a:cubicBezTo>
                    <a:cubicBezTo>
                      <a:pt x="114" y="80"/>
                      <a:pt x="115" y="80"/>
                      <a:pt x="115" y="80"/>
                    </a:cubicBezTo>
                    <a:cubicBezTo>
                      <a:pt x="115" y="80"/>
                      <a:pt x="115" y="80"/>
                      <a:pt x="115" y="81"/>
                    </a:cubicBezTo>
                    <a:cubicBezTo>
                      <a:pt x="115" y="81"/>
                      <a:pt x="115" y="81"/>
                      <a:pt x="116" y="81"/>
                    </a:cubicBezTo>
                    <a:cubicBezTo>
                      <a:pt x="116" y="81"/>
                      <a:pt x="116" y="81"/>
                      <a:pt x="116" y="81"/>
                    </a:cubicBezTo>
                    <a:cubicBezTo>
                      <a:pt x="116" y="80"/>
                      <a:pt x="117" y="81"/>
                      <a:pt x="117" y="81"/>
                    </a:cubicBezTo>
                    <a:cubicBezTo>
                      <a:pt x="117" y="82"/>
                      <a:pt x="117" y="81"/>
                      <a:pt x="117" y="81"/>
                    </a:cubicBezTo>
                    <a:cubicBezTo>
                      <a:pt x="118" y="81"/>
                      <a:pt x="118" y="82"/>
                      <a:pt x="119" y="82"/>
                    </a:cubicBezTo>
                    <a:cubicBezTo>
                      <a:pt x="119" y="82"/>
                      <a:pt x="119" y="82"/>
                      <a:pt x="119" y="82"/>
                    </a:cubicBezTo>
                    <a:cubicBezTo>
                      <a:pt x="119" y="82"/>
                      <a:pt x="120" y="82"/>
                      <a:pt x="120" y="82"/>
                    </a:cubicBezTo>
                    <a:cubicBezTo>
                      <a:pt x="120" y="82"/>
                      <a:pt x="120" y="82"/>
                      <a:pt x="120" y="82"/>
                    </a:cubicBezTo>
                    <a:cubicBezTo>
                      <a:pt x="120" y="82"/>
                      <a:pt x="120" y="82"/>
                      <a:pt x="120" y="82"/>
                    </a:cubicBezTo>
                    <a:cubicBezTo>
                      <a:pt x="121" y="83"/>
                      <a:pt x="122" y="83"/>
                      <a:pt x="122" y="82"/>
                    </a:cubicBezTo>
                    <a:cubicBezTo>
                      <a:pt x="122" y="82"/>
                      <a:pt x="122" y="82"/>
                      <a:pt x="122" y="82"/>
                    </a:cubicBezTo>
                    <a:cubicBezTo>
                      <a:pt x="122" y="82"/>
                      <a:pt x="122" y="82"/>
                      <a:pt x="122" y="82"/>
                    </a:cubicBezTo>
                    <a:cubicBezTo>
                      <a:pt x="123" y="82"/>
                      <a:pt x="124" y="81"/>
                      <a:pt x="125" y="81"/>
                    </a:cubicBezTo>
                    <a:cubicBezTo>
                      <a:pt x="125" y="80"/>
                      <a:pt x="125" y="81"/>
                      <a:pt x="124" y="81"/>
                    </a:cubicBezTo>
                    <a:cubicBezTo>
                      <a:pt x="124" y="81"/>
                      <a:pt x="124" y="81"/>
                      <a:pt x="124" y="81"/>
                    </a:cubicBezTo>
                    <a:cubicBezTo>
                      <a:pt x="123" y="80"/>
                      <a:pt x="123" y="81"/>
                      <a:pt x="123" y="80"/>
                    </a:cubicBezTo>
                    <a:cubicBezTo>
                      <a:pt x="123" y="80"/>
                      <a:pt x="123" y="80"/>
                      <a:pt x="123" y="80"/>
                    </a:cubicBezTo>
                    <a:cubicBezTo>
                      <a:pt x="123" y="79"/>
                      <a:pt x="123" y="79"/>
                      <a:pt x="123" y="79"/>
                    </a:cubicBezTo>
                    <a:cubicBezTo>
                      <a:pt x="123" y="78"/>
                      <a:pt x="123" y="80"/>
                      <a:pt x="123" y="80"/>
                    </a:cubicBezTo>
                    <a:cubicBezTo>
                      <a:pt x="122" y="80"/>
                      <a:pt x="122" y="79"/>
                      <a:pt x="122" y="79"/>
                    </a:cubicBezTo>
                    <a:cubicBezTo>
                      <a:pt x="122" y="79"/>
                      <a:pt x="122" y="79"/>
                      <a:pt x="122" y="79"/>
                    </a:cubicBezTo>
                    <a:cubicBezTo>
                      <a:pt x="122" y="79"/>
                      <a:pt x="122" y="79"/>
                      <a:pt x="122" y="78"/>
                    </a:cubicBezTo>
                    <a:close/>
                    <a:moveTo>
                      <a:pt x="148" y="85"/>
                    </a:moveTo>
                    <a:cubicBezTo>
                      <a:pt x="148" y="85"/>
                      <a:pt x="148" y="85"/>
                      <a:pt x="148" y="85"/>
                    </a:cubicBezTo>
                    <a:cubicBezTo>
                      <a:pt x="148" y="85"/>
                      <a:pt x="148" y="85"/>
                      <a:pt x="148" y="85"/>
                    </a:cubicBezTo>
                    <a:cubicBezTo>
                      <a:pt x="148" y="85"/>
                      <a:pt x="148" y="85"/>
                      <a:pt x="148" y="85"/>
                    </a:cubicBezTo>
                    <a:cubicBezTo>
                      <a:pt x="148" y="85"/>
                      <a:pt x="148" y="86"/>
                      <a:pt x="148" y="86"/>
                    </a:cubicBezTo>
                    <a:cubicBezTo>
                      <a:pt x="148" y="86"/>
                      <a:pt x="148" y="86"/>
                      <a:pt x="148" y="86"/>
                    </a:cubicBezTo>
                    <a:cubicBezTo>
                      <a:pt x="148" y="86"/>
                      <a:pt x="148" y="86"/>
                      <a:pt x="148" y="86"/>
                    </a:cubicBezTo>
                    <a:cubicBezTo>
                      <a:pt x="149" y="86"/>
                      <a:pt x="149" y="86"/>
                      <a:pt x="149" y="85"/>
                    </a:cubicBezTo>
                    <a:cubicBezTo>
                      <a:pt x="149" y="85"/>
                      <a:pt x="149" y="84"/>
                      <a:pt x="149" y="84"/>
                    </a:cubicBezTo>
                    <a:cubicBezTo>
                      <a:pt x="149" y="84"/>
                      <a:pt x="149" y="84"/>
                      <a:pt x="149" y="84"/>
                    </a:cubicBezTo>
                    <a:cubicBezTo>
                      <a:pt x="149" y="84"/>
                      <a:pt x="149" y="84"/>
                      <a:pt x="149" y="84"/>
                    </a:cubicBezTo>
                    <a:cubicBezTo>
                      <a:pt x="149" y="84"/>
                      <a:pt x="149" y="84"/>
                      <a:pt x="149" y="83"/>
                    </a:cubicBezTo>
                    <a:cubicBezTo>
                      <a:pt x="149" y="83"/>
                      <a:pt x="149" y="83"/>
                      <a:pt x="148" y="83"/>
                    </a:cubicBezTo>
                    <a:cubicBezTo>
                      <a:pt x="148" y="83"/>
                      <a:pt x="148" y="84"/>
                      <a:pt x="148" y="84"/>
                    </a:cubicBezTo>
                    <a:cubicBezTo>
                      <a:pt x="148" y="84"/>
                      <a:pt x="148" y="84"/>
                      <a:pt x="148" y="84"/>
                    </a:cubicBezTo>
                    <a:cubicBezTo>
                      <a:pt x="148" y="84"/>
                      <a:pt x="148" y="84"/>
                      <a:pt x="148" y="84"/>
                    </a:cubicBezTo>
                    <a:cubicBezTo>
                      <a:pt x="148" y="84"/>
                      <a:pt x="148" y="84"/>
                      <a:pt x="148" y="85"/>
                    </a:cubicBezTo>
                    <a:cubicBezTo>
                      <a:pt x="148" y="85"/>
                      <a:pt x="148" y="85"/>
                      <a:pt x="148" y="85"/>
                    </a:cubicBezTo>
                    <a:cubicBezTo>
                      <a:pt x="148" y="85"/>
                      <a:pt x="148" y="85"/>
                      <a:pt x="148" y="85"/>
                    </a:cubicBezTo>
                    <a:close/>
                    <a:moveTo>
                      <a:pt x="175" y="78"/>
                    </a:moveTo>
                    <a:cubicBezTo>
                      <a:pt x="174" y="78"/>
                      <a:pt x="174" y="78"/>
                      <a:pt x="174" y="78"/>
                    </a:cubicBezTo>
                    <a:cubicBezTo>
                      <a:pt x="174" y="78"/>
                      <a:pt x="174" y="79"/>
                      <a:pt x="174" y="79"/>
                    </a:cubicBezTo>
                    <a:cubicBezTo>
                      <a:pt x="174" y="79"/>
                      <a:pt x="174" y="79"/>
                      <a:pt x="175" y="79"/>
                    </a:cubicBezTo>
                    <a:cubicBezTo>
                      <a:pt x="175" y="79"/>
                      <a:pt x="175" y="79"/>
                      <a:pt x="175" y="79"/>
                    </a:cubicBezTo>
                    <a:cubicBezTo>
                      <a:pt x="175" y="79"/>
                      <a:pt x="175" y="79"/>
                      <a:pt x="175" y="79"/>
                    </a:cubicBezTo>
                    <a:cubicBezTo>
                      <a:pt x="175" y="79"/>
                      <a:pt x="176" y="78"/>
                      <a:pt x="176" y="78"/>
                    </a:cubicBezTo>
                    <a:cubicBezTo>
                      <a:pt x="176" y="78"/>
                      <a:pt x="175" y="78"/>
                      <a:pt x="175" y="78"/>
                    </a:cubicBezTo>
                    <a:close/>
                    <a:moveTo>
                      <a:pt x="181" y="83"/>
                    </a:moveTo>
                    <a:cubicBezTo>
                      <a:pt x="181" y="83"/>
                      <a:pt x="181" y="83"/>
                      <a:pt x="181" y="83"/>
                    </a:cubicBezTo>
                    <a:cubicBezTo>
                      <a:pt x="181" y="82"/>
                      <a:pt x="181" y="82"/>
                      <a:pt x="180" y="82"/>
                    </a:cubicBezTo>
                    <a:cubicBezTo>
                      <a:pt x="180" y="82"/>
                      <a:pt x="180" y="82"/>
                      <a:pt x="180" y="82"/>
                    </a:cubicBezTo>
                    <a:cubicBezTo>
                      <a:pt x="180" y="81"/>
                      <a:pt x="180" y="82"/>
                      <a:pt x="180" y="81"/>
                    </a:cubicBezTo>
                    <a:cubicBezTo>
                      <a:pt x="180" y="81"/>
                      <a:pt x="180" y="81"/>
                      <a:pt x="180" y="81"/>
                    </a:cubicBezTo>
                    <a:cubicBezTo>
                      <a:pt x="179" y="82"/>
                      <a:pt x="180" y="83"/>
                      <a:pt x="180" y="83"/>
                    </a:cubicBezTo>
                    <a:cubicBezTo>
                      <a:pt x="181" y="83"/>
                      <a:pt x="181" y="83"/>
                      <a:pt x="181" y="83"/>
                    </a:cubicBezTo>
                    <a:close/>
                    <a:moveTo>
                      <a:pt x="122" y="63"/>
                    </a:moveTo>
                    <a:cubicBezTo>
                      <a:pt x="122" y="62"/>
                      <a:pt x="122" y="62"/>
                      <a:pt x="121" y="62"/>
                    </a:cubicBezTo>
                    <a:cubicBezTo>
                      <a:pt x="121" y="62"/>
                      <a:pt x="122" y="61"/>
                      <a:pt x="121" y="61"/>
                    </a:cubicBezTo>
                    <a:cubicBezTo>
                      <a:pt x="121" y="61"/>
                      <a:pt x="121" y="61"/>
                      <a:pt x="121" y="61"/>
                    </a:cubicBezTo>
                    <a:cubicBezTo>
                      <a:pt x="120" y="62"/>
                      <a:pt x="120" y="62"/>
                      <a:pt x="120" y="62"/>
                    </a:cubicBezTo>
                    <a:cubicBezTo>
                      <a:pt x="120" y="62"/>
                      <a:pt x="120" y="61"/>
                      <a:pt x="120" y="61"/>
                    </a:cubicBezTo>
                    <a:cubicBezTo>
                      <a:pt x="120" y="61"/>
                      <a:pt x="120" y="61"/>
                      <a:pt x="120" y="61"/>
                    </a:cubicBezTo>
                    <a:cubicBezTo>
                      <a:pt x="119" y="60"/>
                      <a:pt x="119" y="60"/>
                      <a:pt x="119" y="60"/>
                    </a:cubicBezTo>
                    <a:cubicBezTo>
                      <a:pt x="119" y="60"/>
                      <a:pt x="119" y="60"/>
                      <a:pt x="119" y="60"/>
                    </a:cubicBezTo>
                    <a:cubicBezTo>
                      <a:pt x="118" y="60"/>
                      <a:pt x="118" y="60"/>
                      <a:pt x="117" y="60"/>
                    </a:cubicBezTo>
                    <a:cubicBezTo>
                      <a:pt x="117" y="60"/>
                      <a:pt x="116" y="60"/>
                      <a:pt x="116" y="61"/>
                    </a:cubicBezTo>
                    <a:cubicBezTo>
                      <a:pt x="116" y="61"/>
                      <a:pt x="116" y="60"/>
                      <a:pt x="116" y="60"/>
                    </a:cubicBezTo>
                    <a:cubicBezTo>
                      <a:pt x="116" y="60"/>
                      <a:pt x="116" y="60"/>
                      <a:pt x="116" y="60"/>
                    </a:cubicBezTo>
                    <a:cubicBezTo>
                      <a:pt x="117" y="60"/>
                      <a:pt x="117" y="59"/>
                      <a:pt x="117" y="59"/>
                    </a:cubicBezTo>
                    <a:cubicBezTo>
                      <a:pt x="118" y="59"/>
                      <a:pt x="118" y="58"/>
                      <a:pt x="119" y="58"/>
                    </a:cubicBezTo>
                    <a:cubicBezTo>
                      <a:pt x="119" y="58"/>
                      <a:pt x="119" y="58"/>
                      <a:pt x="120" y="58"/>
                    </a:cubicBezTo>
                    <a:cubicBezTo>
                      <a:pt x="120" y="58"/>
                      <a:pt x="120" y="58"/>
                      <a:pt x="120" y="58"/>
                    </a:cubicBezTo>
                    <a:cubicBezTo>
                      <a:pt x="120" y="57"/>
                      <a:pt x="119" y="58"/>
                      <a:pt x="119" y="58"/>
                    </a:cubicBezTo>
                    <a:cubicBezTo>
                      <a:pt x="119" y="57"/>
                      <a:pt x="119" y="57"/>
                      <a:pt x="119" y="57"/>
                    </a:cubicBezTo>
                    <a:cubicBezTo>
                      <a:pt x="119" y="57"/>
                      <a:pt x="119" y="58"/>
                      <a:pt x="118" y="57"/>
                    </a:cubicBezTo>
                    <a:cubicBezTo>
                      <a:pt x="118" y="57"/>
                      <a:pt x="119" y="57"/>
                      <a:pt x="119" y="57"/>
                    </a:cubicBezTo>
                    <a:cubicBezTo>
                      <a:pt x="119" y="57"/>
                      <a:pt x="119" y="57"/>
                      <a:pt x="119" y="57"/>
                    </a:cubicBezTo>
                    <a:cubicBezTo>
                      <a:pt x="119" y="57"/>
                      <a:pt x="120" y="57"/>
                      <a:pt x="120" y="56"/>
                    </a:cubicBezTo>
                    <a:cubicBezTo>
                      <a:pt x="120" y="56"/>
                      <a:pt x="119" y="55"/>
                      <a:pt x="119" y="55"/>
                    </a:cubicBezTo>
                    <a:cubicBezTo>
                      <a:pt x="119" y="56"/>
                      <a:pt x="119" y="55"/>
                      <a:pt x="118" y="55"/>
                    </a:cubicBezTo>
                    <a:cubicBezTo>
                      <a:pt x="118" y="55"/>
                      <a:pt x="118" y="55"/>
                      <a:pt x="118" y="55"/>
                    </a:cubicBezTo>
                    <a:cubicBezTo>
                      <a:pt x="118" y="55"/>
                      <a:pt x="118" y="55"/>
                      <a:pt x="118" y="55"/>
                    </a:cubicBezTo>
                    <a:cubicBezTo>
                      <a:pt x="117" y="56"/>
                      <a:pt x="116" y="56"/>
                      <a:pt x="116" y="56"/>
                    </a:cubicBezTo>
                    <a:cubicBezTo>
                      <a:pt x="116" y="56"/>
                      <a:pt x="115" y="56"/>
                      <a:pt x="115" y="56"/>
                    </a:cubicBezTo>
                    <a:cubicBezTo>
                      <a:pt x="115" y="56"/>
                      <a:pt x="115" y="56"/>
                      <a:pt x="114" y="56"/>
                    </a:cubicBezTo>
                    <a:cubicBezTo>
                      <a:pt x="114" y="56"/>
                      <a:pt x="114" y="56"/>
                      <a:pt x="114" y="56"/>
                    </a:cubicBezTo>
                    <a:cubicBezTo>
                      <a:pt x="114" y="56"/>
                      <a:pt x="114" y="56"/>
                      <a:pt x="113" y="56"/>
                    </a:cubicBezTo>
                    <a:cubicBezTo>
                      <a:pt x="113" y="56"/>
                      <a:pt x="113" y="56"/>
                      <a:pt x="113" y="56"/>
                    </a:cubicBezTo>
                    <a:cubicBezTo>
                      <a:pt x="113" y="56"/>
                      <a:pt x="113" y="55"/>
                      <a:pt x="112" y="55"/>
                    </a:cubicBezTo>
                    <a:cubicBezTo>
                      <a:pt x="112" y="55"/>
                      <a:pt x="112" y="55"/>
                      <a:pt x="112" y="55"/>
                    </a:cubicBezTo>
                    <a:cubicBezTo>
                      <a:pt x="111" y="55"/>
                      <a:pt x="111" y="56"/>
                      <a:pt x="111" y="56"/>
                    </a:cubicBezTo>
                    <a:cubicBezTo>
                      <a:pt x="112" y="56"/>
                      <a:pt x="112" y="56"/>
                      <a:pt x="112" y="55"/>
                    </a:cubicBezTo>
                    <a:cubicBezTo>
                      <a:pt x="112" y="55"/>
                      <a:pt x="112" y="55"/>
                      <a:pt x="112" y="55"/>
                    </a:cubicBezTo>
                    <a:cubicBezTo>
                      <a:pt x="112" y="56"/>
                      <a:pt x="112" y="56"/>
                      <a:pt x="112" y="56"/>
                    </a:cubicBezTo>
                    <a:cubicBezTo>
                      <a:pt x="112" y="56"/>
                      <a:pt x="112" y="56"/>
                      <a:pt x="111" y="56"/>
                    </a:cubicBezTo>
                    <a:cubicBezTo>
                      <a:pt x="111" y="56"/>
                      <a:pt x="111" y="56"/>
                      <a:pt x="111" y="56"/>
                    </a:cubicBezTo>
                    <a:cubicBezTo>
                      <a:pt x="110" y="55"/>
                      <a:pt x="110" y="56"/>
                      <a:pt x="110" y="56"/>
                    </a:cubicBezTo>
                    <a:cubicBezTo>
                      <a:pt x="110" y="56"/>
                      <a:pt x="109" y="56"/>
                      <a:pt x="109" y="56"/>
                    </a:cubicBezTo>
                    <a:cubicBezTo>
                      <a:pt x="109" y="56"/>
                      <a:pt x="109" y="56"/>
                      <a:pt x="109" y="56"/>
                    </a:cubicBezTo>
                    <a:cubicBezTo>
                      <a:pt x="109" y="56"/>
                      <a:pt x="109" y="56"/>
                      <a:pt x="109" y="56"/>
                    </a:cubicBezTo>
                    <a:cubicBezTo>
                      <a:pt x="109" y="56"/>
                      <a:pt x="109" y="56"/>
                      <a:pt x="109" y="56"/>
                    </a:cubicBezTo>
                    <a:cubicBezTo>
                      <a:pt x="109" y="57"/>
                      <a:pt x="110" y="57"/>
                      <a:pt x="110" y="57"/>
                    </a:cubicBezTo>
                    <a:cubicBezTo>
                      <a:pt x="111" y="57"/>
                      <a:pt x="110" y="57"/>
                      <a:pt x="111" y="57"/>
                    </a:cubicBezTo>
                    <a:cubicBezTo>
                      <a:pt x="111" y="58"/>
                      <a:pt x="111" y="58"/>
                      <a:pt x="110" y="58"/>
                    </a:cubicBezTo>
                    <a:cubicBezTo>
                      <a:pt x="110" y="57"/>
                      <a:pt x="110" y="57"/>
                      <a:pt x="109" y="57"/>
                    </a:cubicBezTo>
                    <a:cubicBezTo>
                      <a:pt x="109" y="57"/>
                      <a:pt x="109" y="57"/>
                      <a:pt x="109" y="57"/>
                    </a:cubicBezTo>
                    <a:cubicBezTo>
                      <a:pt x="109" y="57"/>
                      <a:pt x="109" y="57"/>
                      <a:pt x="108" y="57"/>
                    </a:cubicBezTo>
                    <a:cubicBezTo>
                      <a:pt x="108" y="57"/>
                      <a:pt x="108" y="57"/>
                      <a:pt x="108" y="57"/>
                    </a:cubicBezTo>
                    <a:cubicBezTo>
                      <a:pt x="108" y="57"/>
                      <a:pt x="107" y="57"/>
                      <a:pt x="108" y="58"/>
                    </a:cubicBezTo>
                    <a:cubicBezTo>
                      <a:pt x="108" y="58"/>
                      <a:pt x="109" y="58"/>
                      <a:pt x="109" y="58"/>
                    </a:cubicBezTo>
                    <a:cubicBezTo>
                      <a:pt x="109" y="59"/>
                      <a:pt x="110" y="59"/>
                      <a:pt x="110" y="59"/>
                    </a:cubicBezTo>
                    <a:cubicBezTo>
                      <a:pt x="110" y="58"/>
                      <a:pt x="111" y="58"/>
                      <a:pt x="111" y="58"/>
                    </a:cubicBezTo>
                    <a:cubicBezTo>
                      <a:pt x="111" y="58"/>
                      <a:pt x="111" y="58"/>
                      <a:pt x="111" y="58"/>
                    </a:cubicBezTo>
                    <a:cubicBezTo>
                      <a:pt x="111" y="58"/>
                      <a:pt x="112" y="59"/>
                      <a:pt x="112" y="59"/>
                    </a:cubicBezTo>
                    <a:cubicBezTo>
                      <a:pt x="112" y="59"/>
                      <a:pt x="112" y="59"/>
                      <a:pt x="113" y="59"/>
                    </a:cubicBezTo>
                    <a:cubicBezTo>
                      <a:pt x="112" y="59"/>
                      <a:pt x="112" y="59"/>
                      <a:pt x="111" y="59"/>
                    </a:cubicBezTo>
                    <a:cubicBezTo>
                      <a:pt x="111" y="58"/>
                      <a:pt x="111" y="58"/>
                      <a:pt x="111" y="59"/>
                    </a:cubicBezTo>
                    <a:cubicBezTo>
                      <a:pt x="111" y="59"/>
                      <a:pt x="111" y="59"/>
                      <a:pt x="111" y="59"/>
                    </a:cubicBezTo>
                    <a:cubicBezTo>
                      <a:pt x="111" y="59"/>
                      <a:pt x="110" y="59"/>
                      <a:pt x="110" y="59"/>
                    </a:cubicBezTo>
                    <a:cubicBezTo>
                      <a:pt x="110" y="59"/>
                      <a:pt x="111" y="60"/>
                      <a:pt x="111" y="60"/>
                    </a:cubicBezTo>
                    <a:cubicBezTo>
                      <a:pt x="111" y="60"/>
                      <a:pt x="111" y="59"/>
                      <a:pt x="111" y="59"/>
                    </a:cubicBezTo>
                    <a:cubicBezTo>
                      <a:pt x="111" y="59"/>
                      <a:pt x="112" y="60"/>
                      <a:pt x="112" y="60"/>
                    </a:cubicBezTo>
                    <a:cubicBezTo>
                      <a:pt x="112" y="60"/>
                      <a:pt x="112" y="60"/>
                      <a:pt x="112" y="61"/>
                    </a:cubicBezTo>
                    <a:cubicBezTo>
                      <a:pt x="112" y="61"/>
                      <a:pt x="111" y="61"/>
                      <a:pt x="111" y="61"/>
                    </a:cubicBezTo>
                    <a:cubicBezTo>
                      <a:pt x="111" y="60"/>
                      <a:pt x="111" y="61"/>
                      <a:pt x="111" y="60"/>
                    </a:cubicBezTo>
                    <a:cubicBezTo>
                      <a:pt x="111" y="60"/>
                      <a:pt x="111" y="60"/>
                      <a:pt x="111" y="60"/>
                    </a:cubicBezTo>
                    <a:cubicBezTo>
                      <a:pt x="111" y="60"/>
                      <a:pt x="111" y="60"/>
                      <a:pt x="111" y="60"/>
                    </a:cubicBezTo>
                    <a:cubicBezTo>
                      <a:pt x="111" y="60"/>
                      <a:pt x="111" y="60"/>
                      <a:pt x="111" y="60"/>
                    </a:cubicBezTo>
                    <a:cubicBezTo>
                      <a:pt x="111" y="61"/>
                      <a:pt x="111" y="61"/>
                      <a:pt x="111" y="61"/>
                    </a:cubicBezTo>
                    <a:cubicBezTo>
                      <a:pt x="111" y="61"/>
                      <a:pt x="110" y="61"/>
                      <a:pt x="110" y="61"/>
                    </a:cubicBezTo>
                    <a:cubicBezTo>
                      <a:pt x="109" y="61"/>
                      <a:pt x="110" y="61"/>
                      <a:pt x="110" y="61"/>
                    </a:cubicBezTo>
                    <a:cubicBezTo>
                      <a:pt x="110" y="62"/>
                      <a:pt x="109" y="62"/>
                      <a:pt x="109" y="62"/>
                    </a:cubicBezTo>
                    <a:cubicBezTo>
                      <a:pt x="109" y="61"/>
                      <a:pt x="109" y="61"/>
                      <a:pt x="109" y="61"/>
                    </a:cubicBezTo>
                    <a:cubicBezTo>
                      <a:pt x="108" y="61"/>
                      <a:pt x="108" y="60"/>
                      <a:pt x="108" y="60"/>
                    </a:cubicBezTo>
                    <a:cubicBezTo>
                      <a:pt x="107" y="60"/>
                      <a:pt x="107" y="60"/>
                      <a:pt x="107" y="60"/>
                    </a:cubicBezTo>
                    <a:cubicBezTo>
                      <a:pt x="107" y="60"/>
                      <a:pt x="107" y="60"/>
                      <a:pt x="106" y="60"/>
                    </a:cubicBezTo>
                    <a:cubicBezTo>
                      <a:pt x="106" y="60"/>
                      <a:pt x="106" y="60"/>
                      <a:pt x="106" y="60"/>
                    </a:cubicBezTo>
                    <a:cubicBezTo>
                      <a:pt x="106" y="60"/>
                      <a:pt x="106" y="60"/>
                      <a:pt x="106" y="60"/>
                    </a:cubicBezTo>
                    <a:cubicBezTo>
                      <a:pt x="106" y="60"/>
                      <a:pt x="106" y="60"/>
                      <a:pt x="105" y="60"/>
                    </a:cubicBezTo>
                    <a:cubicBezTo>
                      <a:pt x="105" y="60"/>
                      <a:pt x="105" y="60"/>
                      <a:pt x="105" y="60"/>
                    </a:cubicBezTo>
                    <a:cubicBezTo>
                      <a:pt x="105" y="60"/>
                      <a:pt x="105" y="61"/>
                      <a:pt x="105" y="61"/>
                    </a:cubicBezTo>
                    <a:cubicBezTo>
                      <a:pt x="104" y="61"/>
                      <a:pt x="104" y="61"/>
                      <a:pt x="104" y="61"/>
                    </a:cubicBezTo>
                    <a:cubicBezTo>
                      <a:pt x="105" y="62"/>
                      <a:pt x="106" y="62"/>
                      <a:pt x="106" y="63"/>
                    </a:cubicBezTo>
                    <a:cubicBezTo>
                      <a:pt x="106" y="63"/>
                      <a:pt x="106" y="63"/>
                      <a:pt x="106" y="63"/>
                    </a:cubicBezTo>
                    <a:cubicBezTo>
                      <a:pt x="106" y="63"/>
                      <a:pt x="107" y="63"/>
                      <a:pt x="107" y="63"/>
                    </a:cubicBezTo>
                    <a:cubicBezTo>
                      <a:pt x="107" y="63"/>
                      <a:pt x="107" y="64"/>
                      <a:pt x="107" y="64"/>
                    </a:cubicBezTo>
                    <a:cubicBezTo>
                      <a:pt x="107" y="64"/>
                      <a:pt x="107" y="64"/>
                      <a:pt x="108" y="64"/>
                    </a:cubicBezTo>
                    <a:cubicBezTo>
                      <a:pt x="108" y="64"/>
                      <a:pt x="108" y="64"/>
                      <a:pt x="108" y="64"/>
                    </a:cubicBezTo>
                    <a:cubicBezTo>
                      <a:pt x="108" y="64"/>
                      <a:pt x="108" y="63"/>
                      <a:pt x="109" y="63"/>
                    </a:cubicBezTo>
                    <a:cubicBezTo>
                      <a:pt x="109" y="63"/>
                      <a:pt x="109" y="64"/>
                      <a:pt x="109" y="64"/>
                    </a:cubicBezTo>
                    <a:cubicBezTo>
                      <a:pt x="109" y="64"/>
                      <a:pt x="109" y="64"/>
                      <a:pt x="110" y="64"/>
                    </a:cubicBezTo>
                    <a:cubicBezTo>
                      <a:pt x="110" y="64"/>
                      <a:pt x="111" y="65"/>
                      <a:pt x="111" y="65"/>
                    </a:cubicBezTo>
                    <a:cubicBezTo>
                      <a:pt x="111" y="65"/>
                      <a:pt x="112" y="66"/>
                      <a:pt x="112" y="66"/>
                    </a:cubicBezTo>
                    <a:cubicBezTo>
                      <a:pt x="112" y="66"/>
                      <a:pt x="112" y="66"/>
                      <a:pt x="112" y="66"/>
                    </a:cubicBezTo>
                    <a:cubicBezTo>
                      <a:pt x="112" y="66"/>
                      <a:pt x="113" y="66"/>
                      <a:pt x="113" y="66"/>
                    </a:cubicBezTo>
                    <a:cubicBezTo>
                      <a:pt x="113" y="66"/>
                      <a:pt x="113" y="67"/>
                      <a:pt x="113" y="67"/>
                    </a:cubicBezTo>
                    <a:cubicBezTo>
                      <a:pt x="113" y="67"/>
                      <a:pt x="113" y="67"/>
                      <a:pt x="113" y="67"/>
                    </a:cubicBezTo>
                    <a:cubicBezTo>
                      <a:pt x="113" y="67"/>
                      <a:pt x="113" y="67"/>
                      <a:pt x="114" y="67"/>
                    </a:cubicBezTo>
                    <a:cubicBezTo>
                      <a:pt x="114" y="67"/>
                      <a:pt x="114" y="67"/>
                      <a:pt x="114" y="67"/>
                    </a:cubicBezTo>
                    <a:cubicBezTo>
                      <a:pt x="114" y="68"/>
                      <a:pt x="114" y="68"/>
                      <a:pt x="114" y="68"/>
                    </a:cubicBezTo>
                    <a:cubicBezTo>
                      <a:pt x="114" y="69"/>
                      <a:pt x="114" y="68"/>
                      <a:pt x="115" y="68"/>
                    </a:cubicBezTo>
                    <a:cubicBezTo>
                      <a:pt x="115" y="68"/>
                      <a:pt x="115" y="68"/>
                      <a:pt x="115" y="68"/>
                    </a:cubicBezTo>
                    <a:cubicBezTo>
                      <a:pt x="115" y="68"/>
                      <a:pt x="115" y="69"/>
                      <a:pt x="115" y="69"/>
                    </a:cubicBezTo>
                    <a:cubicBezTo>
                      <a:pt x="116" y="69"/>
                      <a:pt x="116" y="68"/>
                      <a:pt x="116" y="68"/>
                    </a:cubicBezTo>
                    <a:cubicBezTo>
                      <a:pt x="117" y="68"/>
                      <a:pt x="117" y="68"/>
                      <a:pt x="117" y="68"/>
                    </a:cubicBezTo>
                    <a:cubicBezTo>
                      <a:pt x="117" y="67"/>
                      <a:pt x="117" y="67"/>
                      <a:pt x="117" y="67"/>
                    </a:cubicBezTo>
                    <a:cubicBezTo>
                      <a:pt x="117" y="67"/>
                      <a:pt x="117" y="67"/>
                      <a:pt x="117" y="67"/>
                    </a:cubicBezTo>
                    <a:cubicBezTo>
                      <a:pt x="117" y="67"/>
                      <a:pt x="117" y="67"/>
                      <a:pt x="117" y="67"/>
                    </a:cubicBezTo>
                    <a:cubicBezTo>
                      <a:pt x="117" y="67"/>
                      <a:pt x="117" y="67"/>
                      <a:pt x="117" y="66"/>
                    </a:cubicBezTo>
                    <a:cubicBezTo>
                      <a:pt x="117" y="67"/>
                      <a:pt x="117" y="67"/>
                      <a:pt x="117" y="67"/>
                    </a:cubicBezTo>
                    <a:cubicBezTo>
                      <a:pt x="117" y="67"/>
                      <a:pt x="117" y="67"/>
                      <a:pt x="117" y="67"/>
                    </a:cubicBezTo>
                    <a:cubicBezTo>
                      <a:pt x="118" y="67"/>
                      <a:pt x="118" y="67"/>
                      <a:pt x="118" y="67"/>
                    </a:cubicBezTo>
                    <a:cubicBezTo>
                      <a:pt x="118" y="67"/>
                      <a:pt x="119" y="67"/>
                      <a:pt x="119" y="67"/>
                    </a:cubicBezTo>
                    <a:cubicBezTo>
                      <a:pt x="120" y="66"/>
                      <a:pt x="120" y="66"/>
                      <a:pt x="121" y="66"/>
                    </a:cubicBezTo>
                    <a:cubicBezTo>
                      <a:pt x="121" y="66"/>
                      <a:pt x="122" y="66"/>
                      <a:pt x="121" y="65"/>
                    </a:cubicBezTo>
                    <a:cubicBezTo>
                      <a:pt x="121" y="65"/>
                      <a:pt x="122" y="65"/>
                      <a:pt x="121" y="65"/>
                    </a:cubicBezTo>
                    <a:cubicBezTo>
                      <a:pt x="121" y="65"/>
                      <a:pt x="122" y="65"/>
                      <a:pt x="122" y="65"/>
                    </a:cubicBezTo>
                    <a:cubicBezTo>
                      <a:pt x="122" y="64"/>
                      <a:pt x="121" y="64"/>
                      <a:pt x="121" y="64"/>
                    </a:cubicBezTo>
                    <a:cubicBezTo>
                      <a:pt x="121" y="64"/>
                      <a:pt x="121" y="64"/>
                      <a:pt x="121" y="64"/>
                    </a:cubicBezTo>
                    <a:cubicBezTo>
                      <a:pt x="121" y="64"/>
                      <a:pt x="121" y="64"/>
                      <a:pt x="121" y="63"/>
                    </a:cubicBezTo>
                    <a:cubicBezTo>
                      <a:pt x="121" y="63"/>
                      <a:pt x="121" y="63"/>
                      <a:pt x="122" y="63"/>
                    </a:cubicBezTo>
                    <a:cubicBezTo>
                      <a:pt x="122" y="63"/>
                      <a:pt x="122" y="63"/>
                      <a:pt x="122" y="63"/>
                    </a:cubicBezTo>
                    <a:close/>
                    <a:moveTo>
                      <a:pt x="138" y="56"/>
                    </a:moveTo>
                    <a:cubicBezTo>
                      <a:pt x="138" y="56"/>
                      <a:pt x="139" y="55"/>
                      <a:pt x="139" y="55"/>
                    </a:cubicBezTo>
                    <a:cubicBezTo>
                      <a:pt x="139" y="55"/>
                      <a:pt x="138" y="55"/>
                      <a:pt x="138" y="55"/>
                    </a:cubicBezTo>
                    <a:cubicBezTo>
                      <a:pt x="137" y="55"/>
                      <a:pt x="136" y="55"/>
                      <a:pt x="135" y="55"/>
                    </a:cubicBezTo>
                    <a:cubicBezTo>
                      <a:pt x="135" y="55"/>
                      <a:pt x="134" y="55"/>
                      <a:pt x="134" y="55"/>
                    </a:cubicBezTo>
                    <a:cubicBezTo>
                      <a:pt x="134" y="55"/>
                      <a:pt x="134" y="55"/>
                      <a:pt x="134" y="55"/>
                    </a:cubicBezTo>
                    <a:cubicBezTo>
                      <a:pt x="133" y="55"/>
                      <a:pt x="133" y="55"/>
                      <a:pt x="133" y="55"/>
                    </a:cubicBezTo>
                    <a:cubicBezTo>
                      <a:pt x="133" y="54"/>
                      <a:pt x="132" y="54"/>
                      <a:pt x="132" y="54"/>
                    </a:cubicBezTo>
                    <a:cubicBezTo>
                      <a:pt x="132" y="54"/>
                      <a:pt x="131" y="54"/>
                      <a:pt x="130" y="54"/>
                    </a:cubicBezTo>
                    <a:cubicBezTo>
                      <a:pt x="129" y="54"/>
                      <a:pt x="128" y="54"/>
                      <a:pt x="127" y="54"/>
                    </a:cubicBezTo>
                    <a:cubicBezTo>
                      <a:pt x="126" y="54"/>
                      <a:pt x="125" y="54"/>
                      <a:pt x="125" y="55"/>
                    </a:cubicBezTo>
                    <a:cubicBezTo>
                      <a:pt x="125" y="56"/>
                      <a:pt x="125" y="55"/>
                      <a:pt x="126" y="55"/>
                    </a:cubicBezTo>
                    <a:cubicBezTo>
                      <a:pt x="125" y="56"/>
                      <a:pt x="125" y="56"/>
                      <a:pt x="126" y="56"/>
                    </a:cubicBezTo>
                    <a:cubicBezTo>
                      <a:pt x="126" y="56"/>
                      <a:pt x="126" y="56"/>
                      <a:pt x="127" y="57"/>
                    </a:cubicBezTo>
                    <a:cubicBezTo>
                      <a:pt x="126" y="57"/>
                      <a:pt x="126" y="57"/>
                      <a:pt x="126" y="56"/>
                    </a:cubicBezTo>
                    <a:cubicBezTo>
                      <a:pt x="125" y="56"/>
                      <a:pt x="124" y="56"/>
                      <a:pt x="124" y="57"/>
                    </a:cubicBezTo>
                    <a:cubicBezTo>
                      <a:pt x="124" y="57"/>
                      <a:pt x="124" y="57"/>
                      <a:pt x="124" y="57"/>
                    </a:cubicBezTo>
                    <a:cubicBezTo>
                      <a:pt x="124" y="57"/>
                      <a:pt x="124" y="57"/>
                      <a:pt x="124" y="57"/>
                    </a:cubicBezTo>
                    <a:cubicBezTo>
                      <a:pt x="124" y="57"/>
                      <a:pt x="124" y="57"/>
                      <a:pt x="124" y="57"/>
                    </a:cubicBezTo>
                    <a:cubicBezTo>
                      <a:pt x="124" y="58"/>
                      <a:pt x="124" y="58"/>
                      <a:pt x="124" y="58"/>
                    </a:cubicBezTo>
                    <a:cubicBezTo>
                      <a:pt x="124" y="58"/>
                      <a:pt x="124" y="58"/>
                      <a:pt x="124" y="58"/>
                    </a:cubicBezTo>
                    <a:cubicBezTo>
                      <a:pt x="124" y="58"/>
                      <a:pt x="124" y="58"/>
                      <a:pt x="124" y="59"/>
                    </a:cubicBezTo>
                    <a:cubicBezTo>
                      <a:pt x="124" y="59"/>
                      <a:pt x="124" y="59"/>
                      <a:pt x="124" y="59"/>
                    </a:cubicBezTo>
                    <a:cubicBezTo>
                      <a:pt x="124" y="59"/>
                      <a:pt x="124" y="60"/>
                      <a:pt x="124" y="60"/>
                    </a:cubicBezTo>
                    <a:cubicBezTo>
                      <a:pt x="124" y="60"/>
                      <a:pt x="124" y="60"/>
                      <a:pt x="124" y="60"/>
                    </a:cubicBezTo>
                    <a:cubicBezTo>
                      <a:pt x="124" y="60"/>
                      <a:pt x="124" y="61"/>
                      <a:pt x="124" y="61"/>
                    </a:cubicBezTo>
                    <a:cubicBezTo>
                      <a:pt x="124" y="61"/>
                      <a:pt x="124" y="61"/>
                      <a:pt x="124" y="61"/>
                    </a:cubicBezTo>
                    <a:cubicBezTo>
                      <a:pt x="124" y="62"/>
                      <a:pt x="124" y="62"/>
                      <a:pt x="124" y="62"/>
                    </a:cubicBezTo>
                    <a:cubicBezTo>
                      <a:pt x="125" y="62"/>
                      <a:pt x="125" y="62"/>
                      <a:pt x="125" y="62"/>
                    </a:cubicBezTo>
                    <a:cubicBezTo>
                      <a:pt x="125" y="62"/>
                      <a:pt x="125" y="62"/>
                      <a:pt x="125" y="63"/>
                    </a:cubicBezTo>
                    <a:cubicBezTo>
                      <a:pt x="125" y="63"/>
                      <a:pt x="125" y="63"/>
                      <a:pt x="125" y="63"/>
                    </a:cubicBezTo>
                    <a:cubicBezTo>
                      <a:pt x="125" y="63"/>
                      <a:pt x="125" y="63"/>
                      <a:pt x="125" y="63"/>
                    </a:cubicBezTo>
                    <a:cubicBezTo>
                      <a:pt x="125" y="63"/>
                      <a:pt x="125" y="64"/>
                      <a:pt x="125" y="64"/>
                    </a:cubicBezTo>
                    <a:cubicBezTo>
                      <a:pt x="125" y="64"/>
                      <a:pt x="125" y="64"/>
                      <a:pt x="125" y="64"/>
                    </a:cubicBezTo>
                    <a:cubicBezTo>
                      <a:pt x="126" y="64"/>
                      <a:pt x="126" y="64"/>
                      <a:pt x="126" y="64"/>
                    </a:cubicBezTo>
                    <a:cubicBezTo>
                      <a:pt x="126" y="64"/>
                      <a:pt x="126" y="65"/>
                      <a:pt x="125" y="65"/>
                    </a:cubicBezTo>
                    <a:cubicBezTo>
                      <a:pt x="125" y="65"/>
                      <a:pt x="125" y="65"/>
                      <a:pt x="125" y="65"/>
                    </a:cubicBezTo>
                    <a:cubicBezTo>
                      <a:pt x="126" y="65"/>
                      <a:pt x="126" y="65"/>
                      <a:pt x="126" y="65"/>
                    </a:cubicBezTo>
                    <a:cubicBezTo>
                      <a:pt x="126" y="65"/>
                      <a:pt x="127" y="65"/>
                      <a:pt x="127" y="65"/>
                    </a:cubicBezTo>
                    <a:cubicBezTo>
                      <a:pt x="128" y="65"/>
                      <a:pt x="128" y="65"/>
                      <a:pt x="128" y="65"/>
                    </a:cubicBezTo>
                    <a:cubicBezTo>
                      <a:pt x="128" y="65"/>
                      <a:pt x="128" y="65"/>
                      <a:pt x="128" y="65"/>
                    </a:cubicBezTo>
                    <a:cubicBezTo>
                      <a:pt x="128" y="65"/>
                      <a:pt x="128" y="65"/>
                      <a:pt x="128" y="65"/>
                    </a:cubicBezTo>
                    <a:cubicBezTo>
                      <a:pt x="128" y="65"/>
                      <a:pt x="128" y="65"/>
                      <a:pt x="128" y="65"/>
                    </a:cubicBezTo>
                    <a:cubicBezTo>
                      <a:pt x="128" y="64"/>
                      <a:pt x="128" y="64"/>
                      <a:pt x="128" y="64"/>
                    </a:cubicBezTo>
                    <a:cubicBezTo>
                      <a:pt x="129" y="64"/>
                      <a:pt x="129" y="64"/>
                      <a:pt x="129" y="64"/>
                    </a:cubicBezTo>
                    <a:cubicBezTo>
                      <a:pt x="129" y="63"/>
                      <a:pt x="129" y="63"/>
                      <a:pt x="129" y="63"/>
                    </a:cubicBezTo>
                    <a:cubicBezTo>
                      <a:pt x="129" y="63"/>
                      <a:pt x="129" y="63"/>
                      <a:pt x="130" y="63"/>
                    </a:cubicBezTo>
                    <a:cubicBezTo>
                      <a:pt x="130" y="63"/>
                      <a:pt x="130" y="63"/>
                      <a:pt x="130" y="63"/>
                    </a:cubicBezTo>
                    <a:cubicBezTo>
                      <a:pt x="130" y="63"/>
                      <a:pt x="130" y="62"/>
                      <a:pt x="130" y="62"/>
                    </a:cubicBezTo>
                    <a:cubicBezTo>
                      <a:pt x="129" y="62"/>
                      <a:pt x="129" y="62"/>
                      <a:pt x="129" y="62"/>
                    </a:cubicBezTo>
                    <a:cubicBezTo>
                      <a:pt x="129" y="62"/>
                      <a:pt x="129" y="62"/>
                      <a:pt x="129" y="61"/>
                    </a:cubicBezTo>
                    <a:cubicBezTo>
                      <a:pt x="129" y="61"/>
                      <a:pt x="129" y="62"/>
                      <a:pt x="128" y="61"/>
                    </a:cubicBezTo>
                    <a:cubicBezTo>
                      <a:pt x="128" y="61"/>
                      <a:pt x="128" y="61"/>
                      <a:pt x="128" y="61"/>
                    </a:cubicBezTo>
                    <a:cubicBezTo>
                      <a:pt x="127" y="61"/>
                      <a:pt x="127" y="61"/>
                      <a:pt x="128" y="61"/>
                    </a:cubicBezTo>
                    <a:cubicBezTo>
                      <a:pt x="128" y="61"/>
                      <a:pt x="129" y="61"/>
                      <a:pt x="129" y="61"/>
                    </a:cubicBezTo>
                    <a:cubicBezTo>
                      <a:pt x="130" y="61"/>
                      <a:pt x="130" y="61"/>
                      <a:pt x="130" y="61"/>
                    </a:cubicBezTo>
                    <a:cubicBezTo>
                      <a:pt x="130" y="61"/>
                      <a:pt x="131" y="61"/>
                      <a:pt x="131" y="61"/>
                    </a:cubicBezTo>
                    <a:cubicBezTo>
                      <a:pt x="131" y="61"/>
                      <a:pt x="132" y="61"/>
                      <a:pt x="132" y="61"/>
                    </a:cubicBezTo>
                    <a:cubicBezTo>
                      <a:pt x="133" y="62"/>
                      <a:pt x="134" y="61"/>
                      <a:pt x="134" y="60"/>
                    </a:cubicBezTo>
                    <a:cubicBezTo>
                      <a:pt x="135" y="60"/>
                      <a:pt x="135" y="60"/>
                      <a:pt x="135" y="60"/>
                    </a:cubicBezTo>
                    <a:cubicBezTo>
                      <a:pt x="135" y="59"/>
                      <a:pt x="135" y="59"/>
                      <a:pt x="135" y="59"/>
                    </a:cubicBezTo>
                    <a:cubicBezTo>
                      <a:pt x="136" y="59"/>
                      <a:pt x="135" y="59"/>
                      <a:pt x="135" y="59"/>
                    </a:cubicBezTo>
                    <a:cubicBezTo>
                      <a:pt x="135" y="59"/>
                      <a:pt x="135" y="59"/>
                      <a:pt x="136" y="59"/>
                    </a:cubicBezTo>
                    <a:cubicBezTo>
                      <a:pt x="136" y="59"/>
                      <a:pt x="136" y="59"/>
                      <a:pt x="136" y="58"/>
                    </a:cubicBezTo>
                    <a:cubicBezTo>
                      <a:pt x="136" y="58"/>
                      <a:pt x="137" y="57"/>
                      <a:pt x="137" y="57"/>
                    </a:cubicBezTo>
                    <a:cubicBezTo>
                      <a:pt x="137" y="57"/>
                      <a:pt x="137" y="57"/>
                      <a:pt x="137" y="57"/>
                    </a:cubicBezTo>
                    <a:cubicBezTo>
                      <a:pt x="137" y="57"/>
                      <a:pt x="138" y="57"/>
                      <a:pt x="138" y="56"/>
                    </a:cubicBezTo>
                    <a:close/>
                    <a:moveTo>
                      <a:pt x="183" y="86"/>
                    </a:moveTo>
                    <a:cubicBezTo>
                      <a:pt x="183" y="86"/>
                      <a:pt x="184" y="86"/>
                      <a:pt x="184" y="86"/>
                    </a:cubicBezTo>
                    <a:cubicBezTo>
                      <a:pt x="185" y="86"/>
                      <a:pt x="185" y="85"/>
                      <a:pt x="185" y="85"/>
                    </a:cubicBezTo>
                    <a:cubicBezTo>
                      <a:pt x="185" y="85"/>
                      <a:pt x="184" y="85"/>
                      <a:pt x="184" y="85"/>
                    </a:cubicBezTo>
                    <a:cubicBezTo>
                      <a:pt x="183" y="84"/>
                      <a:pt x="183" y="84"/>
                      <a:pt x="182" y="84"/>
                    </a:cubicBezTo>
                    <a:cubicBezTo>
                      <a:pt x="182" y="84"/>
                      <a:pt x="182" y="84"/>
                      <a:pt x="182" y="84"/>
                    </a:cubicBezTo>
                    <a:cubicBezTo>
                      <a:pt x="182" y="84"/>
                      <a:pt x="181" y="84"/>
                      <a:pt x="181" y="85"/>
                    </a:cubicBezTo>
                    <a:cubicBezTo>
                      <a:pt x="181" y="85"/>
                      <a:pt x="181" y="85"/>
                      <a:pt x="181" y="85"/>
                    </a:cubicBezTo>
                    <a:cubicBezTo>
                      <a:pt x="181" y="86"/>
                      <a:pt x="182" y="86"/>
                      <a:pt x="183" y="86"/>
                    </a:cubicBezTo>
                    <a:close/>
                    <a:moveTo>
                      <a:pt x="120" y="59"/>
                    </a:moveTo>
                    <a:cubicBezTo>
                      <a:pt x="120" y="59"/>
                      <a:pt x="120" y="59"/>
                      <a:pt x="120" y="59"/>
                    </a:cubicBezTo>
                    <a:cubicBezTo>
                      <a:pt x="120" y="59"/>
                      <a:pt x="120" y="59"/>
                      <a:pt x="120" y="59"/>
                    </a:cubicBezTo>
                    <a:cubicBezTo>
                      <a:pt x="120" y="59"/>
                      <a:pt x="120" y="59"/>
                      <a:pt x="120" y="59"/>
                    </a:cubicBezTo>
                    <a:cubicBezTo>
                      <a:pt x="120" y="59"/>
                      <a:pt x="120" y="59"/>
                      <a:pt x="120" y="59"/>
                    </a:cubicBezTo>
                    <a:cubicBezTo>
                      <a:pt x="120" y="60"/>
                      <a:pt x="120" y="60"/>
                      <a:pt x="120" y="60"/>
                    </a:cubicBezTo>
                    <a:cubicBezTo>
                      <a:pt x="120" y="60"/>
                      <a:pt x="120" y="60"/>
                      <a:pt x="120" y="60"/>
                    </a:cubicBezTo>
                    <a:cubicBezTo>
                      <a:pt x="120" y="60"/>
                      <a:pt x="121" y="60"/>
                      <a:pt x="121" y="60"/>
                    </a:cubicBezTo>
                    <a:cubicBezTo>
                      <a:pt x="121" y="60"/>
                      <a:pt x="121" y="60"/>
                      <a:pt x="121" y="60"/>
                    </a:cubicBezTo>
                    <a:cubicBezTo>
                      <a:pt x="121" y="60"/>
                      <a:pt x="121" y="60"/>
                      <a:pt x="121" y="60"/>
                    </a:cubicBezTo>
                    <a:cubicBezTo>
                      <a:pt x="121" y="60"/>
                      <a:pt x="121" y="59"/>
                      <a:pt x="121" y="59"/>
                    </a:cubicBezTo>
                    <a:cubicBezTo>
                      <a:pt x="121" y="59"/>
                      <a:pt x="121" y="59"/>
                      <a:pt x="121" y="59"/>
                    </a:cubicBezTo>
                    <a:cubicBezTo>
                      <a:pt x="121" y="59"/>
                      <a:pt x="121" y="59"/>
                      <a:pt x="120" y="59"/>
                    </a:cubicBezTo>
                    <a:cubicBezTo>
                      <a:pt x="120" y="59"/>
                      <a:pt x="120" y="59"/>
                      <a:pt x="120" y="59"/>
                    </a:cubicBezTo>
                    <a:close/>
                    <a:moveTo>
                      <a:pt x="98" y="56"/>
                    </a:moveTo>
                    <a:cubicBezTo>
                      <a:pt x="98" y="56"/>
                      <a:pt x="97" y="56"/>
                      <a:pt x="97" y="56"/>
                    </a:cubicBezTo>
                    <a:cubicBezTo>
                      <a:pt x="97" y="56"/>
                      <a:pt x="97" y="56"/>
                      <a:pt x="97" y="56"/>
                    </a:cubicBezTo>
                    <a:cubicBezTo>
                      <a:pt x="97" y="56"/>
                      <a:pt x="96" y="56"/>
                      <a:pt x="96" y="56"/>
                    </a:cubicBezTo>
                    <a:cubicBezTo>
                      <a:pt x="95" y="56"/>
                      <a:pt x="95" y="56"/>
                      <a:pt x="95" y="56"/>
                    </a:cubicBezTo>
                    <a:cubicBezTo>
                      <a:pt x="95" y="56"/>
                      <a:pt x="95" y="56"/>
                      <a:pt x="95" y="56"/>
                    </a:cubicBezTo>
                    <a:cubicBezTo>
                      <a:pt x="94" y="56"/>
                      <a:pt x="94" y="56"/>
                      <a:pt x="94" y="56"/>
                    </a:cubicBezTo>
                    <a:cubicBezTo>
                      <a:pt x="94" y="56"/>
                      <a:pt x="94" y="56"/>
                      <a:pt x="94" y="56"/>
                    </a:cubicBezTo>
                    <a:cubicBezTo>
                      <a:pt x="94" y="56"/>
                      <a:pt x="94" y="56"/>
                      <a:pt x="94" y="56"/>
                    </a:cubicBezTo>
                    <a:cubicBezTo>
                      <a:pt x="94" y="56"/>
                      <a:pt x="94" y="56"/>
                      <a:pt x="94" y="56"/>
                    </a:cubicBezTo>
                    <a:cubicBezTo>
                      <a:pt x="94" y="56"/>
                      <a:pt x="94" y="56"/>
                      <a:pt x="94" y="56"/>
                    </a:cubicBezTo>
                    <a:cubicBezTo>
                      <a:pt x="94" y="56"/>
                      <a:pt x="93" y="57"/>
                      <a:pt x="93" y="57"/>
                    </a:cubicBezTo>
                    <a:cubicBezTo>
                      <a:pt x="93" y="57"/>
                      <a:pt x="93" y="57"/>
                      <a:pt x="93" y="57"/>
                    </a:cubicBezTo>
                    <a:cubicBezTo>
                      <a:pt x="93" y="57"/>
                      <a:pt x="93" y="57"/>
                      <a:pt x="93" y="57"/>
                    </a:cubicBezTo>
                    <a:cubicBezTo>
                      <a:pt x="93" y="57"/>
                      <a:pt x="93" y="57"/>
                      <a:pt x="93" y="57"/>
                    </a:cubicBezTo>
                    <a:cubicBezTo>
                      <a:pt x="93" y="57"/>
                      <a:pt x="93" y="57"/>
                      <a:pt x="93" y="58"/>
                    </a:cubicBezTo>
                    <a:cubicBezTo>
                      <a:pt x="93" y="58"/>
                      <a:pt x="93" y="58"/>
                      <a:pt x="94" y="58"/>
                    </a:cubicBezTo>
                    <a:cubicBezTo>
                      <a:pt x="94" y="58"/>
                      <a:pt x="94" y="58"/>
                      <a:pt x="94" y="58"/>
                    </a:cubicBezTo>
                    <a:cubicBezTo>
                      <a:pt x="94" y="58"/>
                      <a:pt x="94" y="58"/>
                      <a:pt x="94" y="58"/>
                    </a:cubicBezTo>
                    <a:cubicBezTo>
                      <a:pt x="95" y="58"/>
                      <a:pt x="95" y="58"/>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5" y="59"/>
                      <a:pt x="95" y="59"/>
                      <a:pt x="95" y="59"/>
                    </a:cubicBezTo>
                    <a:cubicBezTo>
                      <a:pt x="96" y="59"/>
                      <a:pt x="96" y="59"/>
                      <a:pt x="96" y="59"/>
                    </a:cubicBezTo>
                    <a:cubicBezTo>
                      <a:pt x="96" y="60"/>
                      <a:pt x="96" y="60"/>
                      <a:pt x="97" y="60"/>
                    </a:cubicBezTo>
                    <a:cubicBezTo>
                      <a:pt x="97" y="60"/>
                      <a:pt x="97" y="60"/>
                      <a:pt x="97" y="61"/>
                    </a:cubicBezTo>
                    <a:cubicBezTo>
                      <a:pt x="97" y="61"/>
                      <a:pt x="97" y="60"/>
                      <a:pt x="97" y="60"/>
                    </a:cubicBezTo>
                    <a:cubicBezTo>
                      <a:pt x="97" y="60"/>
                      <a:pt x="97" y="60"/>
                      <a:pt x="97" y="60"/>
                    </a:cubicBezTo>
                    <a:cubicBezTo>
                      <a:pt x="98" y="60"/>
                      <a:pt x="98" y="60"/>
                      <a:pt x="98" y="60"/>
                    </a:cubicBezTo>
                    <a:cubicBezTo>
                      <a:pt x="98" y="60"/>
                      <a:pt x="98" y="60"/>
                      <a:pt x="98" y="60"/>
                    </a:cubicBezTo>
                    <a:cubicBezTo>
                      <a:pt x="98" y="60"/>
                      <a:pt x="98" y="60"/>
                      <a:pt x="98" y="60"/>
                    </a:cubicBezTo>
                    <a:cubicBezTo>
                      <a:pt x="98" y="60"/>
                      <a:pt x="99" y="59"/>
                      <a:pt x="99" y="58"/>
                    </a:cubicBezTo>
                    <a:cubicBezTo>
                      <a:pt x="100" y="58"/>
                      <a:pt x="99" y="58"/>
                      <a:pt x="100" y="58"/>
                    </a:cubicBezTo>
                    <a:cubicBezTo>
                      <a:pt x="100" y="57"/>
                      <a:pt x="100" y="57"/>
                      <a:pt x="100" y="57"/>
                    </a:cubicBezTo>
                    <a:cubicBezTo>
                      <a:pt x="100" y="57"/>
                      <a:pt x="100" y="57"/>
                      <a:pt x="100" y="57"/>
                    </a:cubicBezTo>
                    <a:cubicBezTo>
                      <a:pt x="100" y="57"/>
                      <a:pt x="100" y="57"/>
                      <a:pt x="100" y="57"/>
                    </a:cubicBezTo>
                    <a:cubicBezTo>
                      <a:pt x="100" y="57"/>
                      <a:pt x="99" y="57"/>
                      <a:pt x="99" y="57"/>
                    </a:cubicBezTo>
                    <a:cubicBezTo>
                      <a:pt x="99" y="57"/>
                      <a:pt x="99" y="57"/>
                      <a:pt x="99" y="57"/>
                    </a:cubicBezTo>
                    <a:cubicBezTo>
                      <a:pt x="99" y="57"/>
                      <a:pt x="99" y="56"/>
                      <a:pt x="99" y="56"/>
                    </a:cubicBezTo>
                    <a:cubicBezTo>
                      <a:pt x="98" y="56"/>
                      <a:pt x="98" y="56"/>
                      <a:pt x="98" y="56"/>
                    </a:cubicBezTo>
                    <a:close/>
                    <a:moveTo>
                      <a:pt x="107" y="81"/>
                    </a:moveTo>
                    <a:cubicBezTo>
                      <a:pt x="107" y="81"/>
                      <a:pt x="107" y="81"/>
                      <a:pt x="107" y="81"/>
                    </a:cubicBezTo>
                    <a:cubicBezTo>
                      <a:pt x="107" y="81"/>
                      <a:pt x="107" y="81"/>
                      <a:pt x="107" y="81"/>
                    </a:cubicBezTo>
                    <a:cubicBezTo>
                      <a:pt x="107" y="81"/>
                      <a:pt x="107" y="81"/>
                      <a:pt x="106" y="81"/>
                    </a:cubicBezTo>
                    <a:cubicBezTo>
                      <a:pt x="106" y="81"/>
                      <a:pt x="106" y="81"/>
                      <a:pt x="106" y="81"/>
                    </a:cubicBezTo>
                    <a:cubicBezTo>
                      <a:pt x="106" y="81"/>
                      <a:pt x="106" y="81"/>
                      <a:pt x="106" y="81"/>
                    </a:cubicBezTo>
                    <a:cubicBezTo>
                      <a:pt x="106" y="81"/>
                      <a:pt x="106" y="81"/>
                      <a:pt x="106" y="81"/>
                    </a:cubicBezTo>
                    <a:cubicBezTo>
                      <a:pt x="106" y="81"/>
                      <a:pt x="106" y="81"/>
                      <a:pt x="106" y="81"/>
                    </a:cubicBezTo>
                    <a:cubicBezTo>
                      <a:pt x="106" y="82"/>
                      <a:pt x="106" y="82"/>
                      <a:pt x="106" y="82"/>
                    </a:cubicBezTo>
                    <a:cubicBezTo>
                      <a:pt x="106" y="82"/>
                      <a:pt x="106" y="82"/>
                      <a:pt x="107" y="82"/>
                    </a:cubicBezTo>
                    <a:cubicBezTo>
                      <a:pt x="107" y="82"/>
                      <a:pt x="107" y="82"/>
                      <a:pt x="107" y="82"/>
                    </a:cubicBezTo>
                    <a:cubicBezTo>
                      <a:pt x="107" y="82"/>
                      <a:pt x="107" y="82"/>
                      <a:pt x="107" y="82"/>
                    </a:cubicBezTo>
                    <a:cubicBezTo>
                      <a:pt x="107" y="82"/>
                      <a:pt x="107" y="82"/>
                      <a:pt x="107" y="82"/>
                    </a:cubicBezTo>
                    <a:cubicBezTo>
                      <a:pt x="107" y="82"/>
                      <a:pt x="107" y="81"/>
                      <a:pt x="107" y="81"/>
                    </a:cubicBezTo>
                    <a:cubicBezTo>
                      <a:pt x="107" y="81"/>
                      <a:pt x="107" y="81"/>
                      <a:pt x="107" y="81"/>
                    </a:cubicBezTo>
                    <a:cubicBezTo>
                      <a:pt x="107" y="81"/>
                      <a:pt x="107" y="81"/>
                      <a:pt x="107" y="81"/>
                    </a:cubicBezTo>
                    <a:close/>
                    <a:moveTo>
                      <a:pt x="125" y="35"/>
                    </a:moveTo>
                    <a:cubicBezTo>
                      <a:pt x="126" y="35"/>
                      <a:pt x="126" y="35"/>
                      <a:pt x="127" y="35"/>
                    </a:cubicBezTo>
                    <a:cubicBezTo>
                      <a:pt x="127" y="35"/>
                      <a:pt x="127" y="35"/>
                      <a:pt x="128" y="35"/>
                    </a:cubicBezTo>
                    <a:cubicBezTo>
                      <a:pt x="128" y="36"/>
                      <a:pt x="129" y="36"/>
                      <a:pt x="129" y="36"/>
                    </a:cubicBezTo>
                    <a:cubicBezTo>
                      <a:pt x="130" y="36"/>
                      <a:pt x="130" y="34"/>
                      <a:pt x="131" y="34"/>
                    </a:cubicBezTo>
                    <a:cubicBezTo>
                      <a:pt x="130" y="34"/>
                      <a:pt x="130" y="34"/>
                      <a:pt x="129" y="34"/>
                    </a:cubicBezTo>
                    <a:cubicBezTo>
                      <a:pt x="129" y="34"/>
                      <a:pt x="129" y="34"/>
                      <a:pt x="129" y="34"/>
                    </a:cubicBezTo>
                    <a:cubicBezTo>
                      <a:pt x="128" y="34"/>
                      <a:pt x="128" y="34"/>
                      <a:pt x="128" y="34"/>
                    </a:cubicBezTo>
                    <a:cubicBezTo>
                      <a:pt x="128" y="34"/>
                      <a:pt x="128" y="34"/>
                      <a:pt x="128" y="34"/>
                    </a:cubicBezTo>
                    <a:cubicBezTo>
                      <a:pt x="128" y="34"/>
                      <a:pt x="127" y="34"/>
                      <a:pt x="127" y="34"/>
                    </a:cubicBezTo>
                    <a:cubicBezTo>
                      <a:pt x="127" y="34"/>
                      <a:pt x="126" y="34"/>
                      <a:pt x="126" y="34"/>
                    </a:cubicBezTo>
                    <a:cubicBezTo>
                      <a:pt x="126" y="34"/>
                      <a:pt x="126" y="34"/>
                      <a:pt x="125" y="34"/>
                    </a:cubicBezTo>
                    <a:cubicBezTo>
                      <a:pt x="125" y="34"/>
                      <a:pt x="125" y="34"/>
                      <a:pt x="125" y="34"/>
                    </a:cubicBezTo>
                    <a:cubicBezTo>
                      <a:pt x="125" y="34"/>
                      <a:pt x="125" y="34"/>
                      <a:pt x="125" y="34"/>
                    </a:cubicBezTo>
                    <a:cubicBezTo>
                      <a:pt x="124" y="34"/>
                      <a:pt x="125" y="33"/>
                      <a:pt x="124" y="33"/>
                    </a:cubicBezTo>
                    <a:cubicBezTo>
                      <a:pt x="124" y="33"/>
                      <a:pt x="124" y="33"/>
                      <a:pt x="124" y="34"/>
                    </a:cubicBezTo>
                    <a:cubicBezTo>
                      <a:pt x="124" y="34"/>
                      <a:pt x="123" y="34"/>
                      <a:pt x="123" y="34"/>
                    </a:cubicBezTo>
                    <a:cubicBezTo>
                      <a:pt x="123" y="34"/>
                      <a:pt x="122" y="34"/>
                      <a:pt x="122" y="35"/>
                    </a:cubicBezTo>
                    <a:cubicBezTo>
                      <a:pt x="123" y="36"/>
                      <a:pt x="124" y="35"/>
                      <a:pt x="125" y="35"/>
                    </a:cubicBezTo>
                    <a:close/>
                    <a:moveTo>
                      <a:pt x="99" y="40"/>
                    </a:moveTo>
                    <a:cubicBezTo>
                      <a:pt x="99" y="40"/>
                      <a:pt x="99" y="41"/>
                      <a:pt x="99" y="41"/>
                    </a:cubicBezTo>
                    <a:cubicBezTo>
                      <a:pt x="100" y="41"/>
                      <a:pt x="99" y="41"/>
                      <a:pt x="100" y="41"/>
                    </a:cubicBezTo>
                    <a:cubicBezTo>
                      <a:pt x="100" y="41"/>
                      <a:pt x="100" y="41"/>
                      <a:pt x="100" y="42"/>
                    </a:cubicBezTo>
                    <a:cubicBezTo>
                      <a:pt x="100" y="42"/>
                      <a:pt x="100" y="42"/>
                      <a:pt x="100" y="42"/>
                    </a:cubicBezTo>
                    <a:cubicBezTo>
                      <a:pt x="100" y="42"/>
                      <a:pt x="100" y="42"/>
                      <a:pt x="100" y="42"/>
                    </a:cubicBezTo>
                    <a:cubicBezTo>
                      <a:pt x="101" y="42"/>
                      <a:pt x="101" y="42"/>
                      <a:pt x="102" y="42"/>
                    </a:cubicBezTo>
                    <a:cubicBezTo>
                      <a:pt x="102" y="42"/>
                      <a:pt x="103" y="42"/>
                      <a:pt x="104" y="41"/>
                    </a:cubicBezTo>
                    <a:cubicBezTo>
                      <a:pt x="103" y="41"/>
                      <a:pt x="102" y="40"/>
                      <a:pt x="101" y="40"/>
                    </a:cubicBezTo>
                    <a:cubicBezTo>
                      <a:pt x="100" y="40"/>
                      <a:pt x="100" y="40"/>
                      <a:pt x="99" y="40"/>
                    </a:cubicBezTo>
                    <a:close/>
                    <a:moveTo>
                      <a:pt x="122" y="49"/>
                    </a:moveTo>
                    <a:cubicBezTo>
                      <a:pt x="123" y="50"/>
                      <a:pt x="123" y="50"/>
                      <a:pt x="124" y="50"/>
                    </a:cubicBezTo>
                    <a:cubicBezTo>
                      <a:pt x="124" y="50"/>
                      <a:pt x="124" y="50"/>
                      <a:pt x="124" y="50"/>
                    </a:cubicBezTo>
                    <a:cubicBezTo>
                      <a:pt x="124" y="50"/>
                      <a:pt x="124" y="51"/>
                      <a:pt x="124" y="51"/>
                    </a:cubicBezTo>
                    <a:cubicBezTo>
                      <a:pt x="124" y="51"/>
                      <a:pt x="124" y="51"/>
                      <a:pt x="124" y="50"/>
                    </a:cubicBezTo>
                    <a:cubicBezTo>
                      <a:pt x="124" y="51"/>
                      <a:pt x="125" y="50"/>
                      <a:pt x="125" y="50"/>
                    </a:cubicBezTo>
                    <a:cubicBezTo>
                      <a:pt x="125" y="51"/>
                      <a:pt x="125" y="51"/>
                      <a:pt x="126" y="51"/>
                    </a:cubicBezTo>
                    <a:cubicBezTo>
                      <a:pt x="126" y="51"/>
                      <a:pt x="126" y="51"/>
                      <a:pt x="126" y="51"/>
                    </a:cubicBezTo>
                    <a:cubicBezTo>
                      <a:pt x="126" y="51"/>
                      <a:pt x="126" y="51"/>
                      <a:pt x="126" y="51"/>
                    </a:cubicBezTo>
                    <a:cubicBezTo>
                      <a:pt x="127" y="51"/>
                      <a:pt x="127" y="51"/>
                      <a:pt x="127" y="51"/>
                    </a:cubicBezTo>
                    <a:cubicBezTo>
                      <a:pt x="128" y="51"/>
                      <a:pt x="130" y="52"/>
                      <a:pt x="130" y="50"/>
                    </a:cubicBezTo>
                    <a:cubicBezTo>
                      <a:pt x="130" y="50"/>
                      <a:pt x="130" y="50"/>
                      <a:pt x="130" y="49"/>
                    </a:cubicBezTo>
                    <a:cubicBezTo>
                      <a:pt x="130" y="49"/>
                      <a:pt x="130" y="49"/>
                      <a:pt x="129" y="49"/>
                    </a:cubicBezTo>
                    <a:cubicBezTo>
                      <a:pt x="129" y="49"/>
                      <a:pt x="130" y="49"/>
                      <a:pt x="130" y="49"/>
                    </a:cubicBezTo>
                    <a:cubicBezTo>
                      <a:pt x="130" y="49"/>
                      <a:pt x="130" y="48"/>
                      <a:pt x="130" y="48"/>
                    </a:cubicBezTo>
                    <a:cubicBezTo>
                      <a:pt x="130" y="48"/>
                      <a:pt x="130" y="48"/>
                      <a:pt x="129" y="48"/>
                    </a:cubicBezTo>
                    <a:cubicBezTo>
                      <a:pt x="129" y="48"/>
                      <a:pt x="129" y="47"/>
                      <a:pt x="129" y="47"/>
                    </a:cubicBezTo>
                    <a:cubicBezTo>
                      <a:pt x="129" y="47"/>
                      <a:pt x="129" y="47"/>
                      <a:pt x="129" y="47"/>
                    </a:cubicBezTo>
                    <a:cubicBezTo>
                      <a:pt x="128" y="47"/>
                      <a:pt x="128" y="47"/>
                      <a:pt x="128" y="46"/>
                    </a:cubicBezTo>
                    <a:cubicBezTo>
                      <a:pt x="127" y="46"/>
                      <a:pt x="126" y="46"/>
                      <a:pt x="126" y="46"/>
                    </a:cubicBezTo>
                    <a:cubicBezTo>
                      <a:pt x="125" y="46"/>
                      <a:pt x="125" y="46"/>
                      <a:pt x="124" y="47"/>
                    </a:cubicBezTo>
                    <a:cubicBezTo>
                      <a:pt x="124" y="47"/>
                      <a:pt x="123" y="47"/>
                      <a:pt x="122" y="47"/>
                    </a:cubicBezTo>
                    <a:cubicBezTo>
                      <a:pt x="123" y="47"/>
                      <a:pt x="123" y="47"/>
                      <a:pt x="123" y="47"/>
                    </a:cubicBezTo>
                    <a:cubicBezTo>
                      <a:pt x="123" y="48"/>
                      <a:pt x="122" y="48"/>
                      <a:pt x="122" y="48"/>
                    </a:cubicBezTo>
                    <a:cubicBezTo>
                      <a:pt x="121" y="49"/>
                      <a:pt x="121" y="49"/>
                      <a:pt x="121" y="49"/>
                    </a:cubicBezTo>
                    <a:cubicBezTo>
                      <a:pt x="122" y="49"/>
                      <a:pt x="122" y="50"/>
                      <a:pt x="122" y="50"/>
                    </a:cubicBezTo>
                    <a:cubicBezTo>
                      <a:pt x="122" y="50"/>
                      <a:pt x="122" y="50"/>
                      <a:pt x="122" y="49"/>
                    </a:cubicBezTo>
                    <a:close/>
                    <a:moveTo>
                      <a:pt x="139" y="52"/>
                    </a:moveTo>
                    <a:cubicBezTo>
                      <a:pt x="139" y="52"/>
                      <a:pt x="139" y="52"/>
                      <a:pt x="139" y="52"/>
                    </a:cubicBezTo>
                    <a:cubicBezTo>
                      <a:pt x="139" y="52"/>
                      <a:pt x="139" y="52"/>
                      <a:pt x="140" y="52"/>
                    </a:cubicBezTo>
                    <a:cubicBezTo>
                      <a:pt x="140" y="52"/>
                      <a:pt x="140" y="52"/>
                      <a:pt x="140" y="52"/>
                    </a:cubicBezTo>
                    <a:cubicBezTo>
                      <a:pt x="141" y="52"/>
                      <a:pt x="141" y="52"/>
                      <a:pt x="141" y="52"/>
                    </a:cubicBezTo>
                    <a:cubicBezTo>
                      <a:pt x="141" y="52"/>
                      <a:pt x="141" y="52"/>
                      <a:pt x="141" y="52"/>
                    </a:cubicBezTo>
                    <a:cubicBezTo>
                      <a:pt x="141" y="52"/>
                      <a:pt x="141" y="52"/>
                      <a:pt x="141" y="52"/>
                    </a:cubicBezTo>
                    <a:cubicBezTo>
                      <a:pt x="141" y="52"/>
                      <a:pt x="142" y="52"/>
                      <a:pt x="142" y="51"/>
                    </a:cubicBezTo>
                    <a:cubicBezTo>
                      <a:pt x="142" y="51"/>
                      <a:pt x="141" y="51"/>
                      <a:pt x="141" y="51"/>
                    </a:cubicBezTo>
                    <a:cubicBezTo>
                      <a:pt x="141" y="51"/>
                      <a:pt x="142" y="51"/>
                      <a:pt x="142" y="51"/>
                    </a:cubicBezTo>
                    <a:cubicBezTo>
                      <a:pt x="142" y="51"/>
                      <a:pt x="142" y="50"/>
                      <a:pt x="142" y="50"/>
                    </a:cubicBezTo>
                    <a:cubicBezTo>
                      <a:pt x="142" y="50"/>
                      <a:pt x="142" y="50"/>
                      <a:pt x="142" y="51"/>
                    </a:cubicBezTo>
                    <a:cubicBezTo>
                      <a:pt x="142" y="51"/>
                      <a:pt x="142" y="51"/>
                      <a:pt x="143" y="51"/>
                    </a:cubicBezTo>
                    <a:cubicBezTo>
                      <a:pt x="143" y="51"/>
                      <a:pt x="143" y="50"/>
                      <a:pt x="143" y="50"/>
                    </a:cubicBezTo>
                    <a:cubicBezTo>
                      <a:pt x="143" y="50"/>
                      <a:pt x="143" y="50"/>
                      <a:pt x="143" y="50"/>
                    </a:cubicBezTo>
                    <a:cubicBezTo>
                      <a:pt x="143" y="50"/>
                      <a:pt x="143" y="50"/>
                      <a:pt x="143" y="50"/>
                    </a:cubicBezTo>
                    <a:cubicBezTo>
                      <a:pt x="144" y="51"/>
                      <a:pt x="144" y="50"/>
                      <a:pt x="144" y="51"/>
                    </a:cubicBezTo>
                    <a:cubicBezTo>
                      <a:pt x="144" y="51"/>
                      <a:pt x="144" y="51"/>
                      <a:pt x="144" y="51"/>
                    </a:cubicBezTo>
                    <a:cubicBezTo>
                      <a:pt x="144" y="51"/>
                      <a:pt x="143" y="52"/>
                      <a:pt x="144" y="52"/>
                    </a:cubicBezTo>
                    <a:cubicBezTo>
                      <a:pt x="144" y="52"/>
                      <a:pt x="144" y="52"/>
                      <a:pt x="144" y="52"/>
                    </a:cubicBezTo>
                    <a:cubicBezTo>
                      <a:pt x="144" y="52"/>
                      <a:pt x="144" y="52"/>
                      <a:pt x="144" y="52"/>
                    </a:cubicBezTo>
                    <a:cubicBezTo>
                      <a:pt x="145" y="52"/>
                      <a:pt x="145" y="52"/>
                      <a:pt x="145" y="52"/>
                    </a:cubicBezTo>
                    <a:cubicBezTo>
                      <a:pt x="145" y="52"/>
                      <a:pt x="145" y="52"/>
                      <a:pt x="145" y="52"/>
                    </a:cubicBezTo>
                    <a:cubicBezTo>
                      <a:pt x="145" y="52"/>
                      <a:pt x="146" y="52"/>
                      <a:pt x="146" y="52"/>
                    </a:cubicBezTo>
                    <a:cubicBezTo>
                      <a:pt x="146" y="52"/>
                      <a:pt x="146" y="52"/>
                      <a:pt x="146" y="52"/>
                    </a:cubicBezTo>
                    <a:cubicBezTo>
                      <a:pt x="146" y="52"/>
                      <a:pt x="146" y="52"/>
                      <a:pt x="146" y="52"/>
                    </a:cubicBezTo>
                    <a:cubicBezTo>
                      <a:pt x="146" y="52"/>
                      <a:pt x="147" y="52"/>
                      <a:pt x="147" y="52"/>
                    </a:cubicBezTo>
                    <a:cubicBezTo>
                      <a:pt x="147" y="52"/>
                      <a:pt x="147" y="52"/>
                      <a:pt x="147" y="52"/>
                    </a:cubicBezTo>
                    <a:cubicBezTo>
                      <a:pt x="147" y="52"/>
                      <a:pt x="147" y="52"/>
                      <a:pt x="147" y="52"/>
                    </a:cubicBezTo>
                    <a:cubicBezTo>
                      <a:pt x="147" y="52"/>
                      <a:pt x="148" y="52"/>
                      <a:pt x="148" y="52"/>
                    </a:cubicBezTo>
                    <a:cubicBezTo>
                      <a:pt x="148" y="52"/>
                      <a:pt x="148" y="52"/>
                      <a:pt x="149" y="52"/>
                    </a:cubicBezTo>
                    <a:cubicBezTo>
                      <a:pt x="148" y="52"/>
                      <a:pt x="148" y="52"/>
                      <a:pt x="148" y="51"/>
                    </a:cubicBezTo>
                    <a:cubicBezTo>
                      <a:pt x="148" y="52"/>
                      <a:pt x="149" y="52"/>
                      <a:pt x="149" y="52"/>
                    </a:cubicBezTo>
                    <a:cubicBezTo>
                      <a:pt x="150" y="52"/>
                      <a:pt x="150" y="51"/>
                      <a:pt x="150" y="52"/>
                    </a:cubicBezTo>
                    <a:cubicBezTo>
                      <a:pt x="150" y="52"/>
                      <a:pt x="150" y="52"/>
                      <a:pt x="150" y="52"/>
                    </a:cubicBezTo>
                    <a:cubicBezTo>
                      <a:pt x="150" y="52"/>
                      <a:pt x="150" y="52"/>
                      <a:pt x="150" y="52"/>
                    </a:cubicBezTo>
                    <a:cubicBezTo>
                      <a:pt x="151" y="52"/>
                      <a:pt x="151" y="52"/>
                      <a:pt x="151" y="52"/>
                    </a:cubicBezTo>
                    <a:cubicBezTo>
                      <a:pt x="152" y="52"/>
                      <a:pt x="152" y="52"/>
                      <a:pt x="151" y="51"/>
                    </a:cubicBezTo>
                    <a:cubicBezTo>
                      <a:pt x="151" y="51"/>
                      <a:pt x="152" y="51"/>
                      <a:pt x="152" y="52"/>
                    </a:cubicBezTo>
                    <a:cubicBezTo>
                      <a:pt x="152" y="52"/>
                      <a:pt x="152" y="52"/>
                      <a:pt x="152" y="52"/>
                    </a:cubicBezTo>
                    <a:cubicBezTo>
                      <a:pt x="153" y="52"/>
                      <a:pt x="153" y="51"/>
                      <a:pt x="153" y="51"/>
                    </a:cubicBezTo>
                    <a:cubicBezTo>
                      <a:pt x="153" y="51"/>
                      <a:pt x="153" y="51"/>
                      <a:pt x="153" y="51"/>
                    </a:cubicBezTo>
                    <a:cubicBezTo>
                      <a:pt x="153" y="51"/>
                      <a:pt x="153" y="51"/>
                      <a:pt x="153" y="51"/>
                    </a:cubicBezTo>
                    <a:cubicBezTo>
                      <a:pt x="153" y="51"/>
                      <a:pt x="153" y="52"/>
                      <a:pt x="153" y="52"/>
                    </a:cubicBezTo>
                    <a:cubicBezTo>
                      <a:pt x="153" y="52"/>
                      <a:pt x="154" y="52"/>
                      <a:pt x="154" y="52"/>
                    </a:cubicBezTo>
                    <a:cubicBezTo>
                      <a:pt x="154" y="52"/>
                      <a:pt x="154" y="52"/>
                      <a:pt x="154" y="52"/>
                    </a:cubicBezTo>
                    <a:cubicBezTo>
                      <a:pt x="154" y="52"/>
                      <a:pt x="155" y="52"/>
                      <a:pt x="155" y="52"/>
                    </a:cubicBezTo>
                    <a:cubicBezTo>
                      <a:pt x="156" y="52"/>
                      <a:pt x="156" y="52"/>
                      <a:pt x="157" y="52"/>
                    </a:cubicBezTo>
                    <a:cubicBezTo>
                      <a:pt x="157" y="52"/>
                      <a:pt x="157" y="51"/>
                      <a:pt x="157" y="51"/>
                    </a:cubicBezTo>
                    <a:cubicBezTo>
                      <a:pt x="157" y="51"/>
                      <a:pt x="157" y="51"/>
                      <a:pt x="157" y="51"/>
                    </a:cubicBezTo>
                    <a:cubicBezTo>
                      <a:pt x="157" y="50"/>
                      <a:pt x="157" y="50"/>
                      <a:pt x="157" y="50"/>
                    </a:cubicBezTo>
                    <a:cubicBezTo>
                      <a:pt x="157" y="50"/>
                      <a:pt x="157" y="50"/>
                      <a:pt x="158" y="50"/>
                    </a:cubicBezTo>
                    <a:cubicBezTo>
                      <a:pt x="158" y="50"/>
                      <a:pt x="158" y="51"/>
                      <a:pt x="158" y="51"/>
                    </a:cubicBezTo>
                    <a:cubicBezTo>
                      <a:pt x="158" y="52"/>
                      <a:pt x="160" y="52"/>
                      <a:pt x="160" y="52"/>
                    </a:cubicBezTo>
                    <a:cubicBezTo>
                      <a:pt x="160" y="52"/>
                      <a:pt x="161" y="52"/>
                      <a:pt x="161" y="52"/>
                    </a:cubicBezTo>
                    <a:cubicBezTo>
                      <a:pt x="161" y="52"/>
                      <a:pt x="162" y="52"/>
                      <a:pt x="162" y="52"/>
                    </a:cubicBezTo>
                    <a:cubicBezTo>
                      <a:pt x="163" y="52"/>
                      <a:pt x="164" y="52"/>
                      <a:pt x="165" y="52"/>
                    </a:cubicBezTo>
                    <a:cubicBezTo>
                      <a:pt x="165" y="52"/>
                      <a:pt x="166" y="52"/>
                      <a:pt x="166" y="51"/>
                    </a:cubicBezTo>
                    <a:cubicBezTo>
                      <a:pt x="166" y="51"/>
                      <a:pt x="166" y="51"/>
                      <a:pt x="166" y="51"/>
                    </a:cubicBezTo>
                    <a:cubicBezTo>
                      <a:pt x="166" y="51"/>
                      <a:pt x="166" y="51"/>
                      <a:pt x="166" y="51"/>
                    </a:cubicBezTo>
                    <a:cubicBezTo>
                      <a:pt x="166" y="51"/>
                      <a:pt x="166" y="51"/>
                      <a:pt x="166" y="51"/>
                    </a:cubicBezTo>
                    <a:cubicBezTo>
                      <a:pt x="166" y="51"/>
                      <a:pt x="166" y="50"/>
                      <a:pt x="166" y="50"/>
                    </a:cubicBezTo>
                    <a:cubicBezTo>
                      <a:pt x="166" y="50"/>
                      <a:pt x="166" y="50"/>
                      <a:pt x="166" y="50"/>
                    </a:cubicBezTo>
                    <a:cubicBezTo>
                      <a:pt x="166" y="50"/>
                      <a:pt x="166" y="50"/>
                      <a:pt x="166" y="50"/>
                    </a:cubicBezTo>
                    <a:cubicBezTo>
                      <a:pt x="166" y="50"/>
                      <a:pt x="166" y="50"/>
                      <a:pt x="166" y="50"/>
                    </a:cubicBezTo>
                    <a:cubicBezTo>
                      <a:pt x="166" y="50"/>
                      <a:pt x="167" y="50"/>
                      <a:pt x="167" y="50"/>
                    </a:cubicBezTo>
                    <a:cubicBezTo>
                      <a:pt x="168" y="50"/>
                      <a:pt x="168" y="50"/>
                      <a:pt x="168" y="50"/>
                    </a:cubicBezTo>
                    <a:cubicBezTo>
                      <a:pt x="168" y="50"/>
                      <a:pt x="168" y="49"/>
                      <a:pt x="168" y="49"/>
                    </a:cubicBezTo>
                    <a:cubicBezTo>
                      <a:pt x="167" y="49"/>
                      <a:pt x="167" y="49"/>
                      <a:pt x="167" y="49"/>
                    </a:cubicBezTo>
                    <a:cubicBezTo>
                      <a:pt x="167" y="49"/>
                      <a:pt x="166" y="49"/>
                      <a:pt x="166" y="50"/>
                    </a:cubicBezTo>
                    <a:cubicBezTo>
                      <a:pt x="166" y="49"/>
                      <a:pt x="166" y="49"/>
                      <a:pt x="165" y="49"/>
                    </a:cubicBezTo>
                    <a:cubicBezTo>
                      <a:pt x="166" y="49"/>
                      <a:pt x="167" y="48"/>
                      <a:pt x="168" y="48"/>
                    </a:cubicBezTo>
                    <a:cubicBezTo>
                      <a:pt x="168" y="48"/>
                      <a:pt x="168" y="48"/>
                      <a:pt x="168" y="47"/>
                    </a:cubicBezTo>
                    <a:cubicBezTo>
                      <a:pt x="168" y="47"/>
                      <a:pt x="168" y="47"/>
                      <a:pt x="168" y="47"/>
                    </a:cubicBezTo>
                    <a:cubicBezTo>
                      <a:pt x="168" y="47"/>
                      <a:pt x="168" y="47"/>
                      <a:pt x="167" y="47"/>
                    </a:cubicBezTo>
                    <a:cubicBezTo>
                      <a:pt x="167" y="47"/>
                      <a:pt x="166" y="47"/>
                      <a:pt x="166" y="47"/>
                    </a:cubicBezTo>
                    <a:cubicBezTo>
                      <a:pt x="166" y="47"/>
                      <a:pt x="166" y="47"/>
                      <a:pt x="167" y="46"/>
                    </a:cubicBezTo>
                    <a:cubicBezTo>
                      <a:pt x="166" y="46"/>
                      <a:pt x="166" y="46"/>
                      <a:pt x="166" y="46"/>
                    </a:cubicBezTo>
                    <a:cubicBezTo>
                      <a:pt x="166" y="46"/>
                      <a:pt x="166" y="46"/>
                      <a:pt x="165" y="46"/>
                    </a:cubicBezTo>
                    <a:cubicBezTo>
                      <a:pt x="165" y="46"/>
                      <a:pt x="165" y="46"/>
                      <a:pt x="164" y="46"/>
                    </a:cubicBezTo>
                    <a:cubicBezTo>
                      <a:pt x="164" y="46"/>
                      <a:pt x="164" y="46"/>
                      <a:pt x="164" y="46"/>
                    </a:cubicBezTo>
                    <a:cubicBezTo>
                      <a:pt x="164" y="46"/>
                      <a:pt x="164" y="45"/>
                      <a:pt x="164" y="45"/>
                    </a:cubicBezTo>
                    <a:cubicBezTo>
                      <a:pt x="163" y="45"/>
                      <a:pt x="163" y="45"/>
                      <a:pt x="162" y="45"/>
                    </a:cubicBezTo>
                    <a:cubicBezTo>
                      <a:pt x="162" y="45"/>
                      <a:pt x="162" y="45"/>
                      <a:pt x="162" y="45"/>
                    </a:cubicBezTo>
                    <a:cubicBezTo>
                      <a:pt x="161" y="45"/>
                      <a:pt x="160" y="45"/>
                      <a:pt x="160" y="45"/>
                    </a:cubicBezTo>
                    <a:cubicBezTo>
                      <a:pt x="159" y="45"/>
                      <a:pt x="159" y="45"/>
                      <a:pt x="158" y="45"/>
                    </a:cubicBezTo>
                    <a:cubicBezTo>
                      <a:pt x="158" y="45"/>
                      <a:pt x="158" y="45"/>
                      <a:pt x="157" y="45"/>
                    </a:cubicBezTo>
                    <a:cubicBezTo>
                      <a:pt x="157" y="45"/>
                      <a:pt x="156" y="45"/>
                      <a:pt x="156" y="45"/>
                    </a:cubicBezTo>
                    <a:cubicBezTo>
                      <a:pt x="156" y="45"/>
                      <a:pt x="156" y="45"/>
                      <a:pt x="155" y="45"/>
                    </a:cubicBezTo>
                    <a:cubicBezTo>
                      <a:pt x="155" y="45"/>
                      <a:pt x="155" y="45"/>
                      <a:pt x="155" y="45"/>
                    </a:cubicBezTo>
                    <a:cubicBezTo>
                      <a:pt x="155" y="45"/>
                      <a:pt x="155" y="45"/>
                      <a:pt x="155" y="45"/>
                    </a:cubicBezTo>
                    <a:cubicBezTo>
                      <a:pt x="155" y="46"/>
                      <a:pt x="153" y="45"/>
                      <a:pt x="154" y="46"/>
                    </a:cubicBezTo>
                    <a:cubicBezTo>
                      <a:pt x="154" y="46"/>
                      <a:pt x="153" y="46"/>
                      <a:pt x="153" y="46"/>
                    </a:cubicBezTo>
                    <a:cubicBezTo>
                      <a:pt x="153" y="46"/>
                      <a:pt x="153" y="46"/>
                      <a:pt x="153" y="46"/>
                    </a:cubicBezTo>
                    <a:cubicBezTo>
                      <a:pt x="153" y="46"/>
                      <a:pt x="153" y="46"/>
                      <a:pt x="153" y="46"/>
                    </a:cubicBezTo>
                    <a:cubicBezTo>
                      <a:pt x="153" y="46"/>
                      <a:pt x="152" y="46"/>
                      <a:pt x="152" y="46"/>
                    </a:cubicBezTo>
                    <a:cubicBezTo>
                      <a:pt x="152" y="46"/>
                      <a:pt x="152" y="46"/>
                      <a:pt x="151" y="46"/>
                    </a:cubicBezTo>
                    <a:cubicBezTo>
                      <a:pt x="151" y="46"/>
                      <a:pt x="151" y="46"/>
                      <a:pt x="151" y="46"/>
                    </a:cubicBezTo>
                    <a:cubicBezTo>
                      <a:pt x="150" y="46"/>
                      <a:pt x="150" y="46"/>
                      <a:pt x="150" y="47"/>
                    </a:cubicBezTo>
                    <a:cubicBezTo>
                      <a:pt x="150" y="47"/>
                      <a:pt x="151" y="47"/>
                      <a:pt x="152" y="47"/>
                    </a:cubicBezTo>
                    <a:cubicBezTo>
                      <a:pt x="151" y="47"/>
                      <a:pt x="150" y="47"/>
                      <a:pt x="150" y="47"/>
                    </a:cubicBezTo>
                    <a:cubicBezTo>
                      <a:pt x="149" y="47"/>
                      <a:pt x="149" y="47"/>
                      <a:pt x="148" y="47"/>
                    </a:cubicBezTo>
                    <a:cubicBezTo>
                      <a:pt x="148" y="47"/>
                      <a:pt x="147" y="46"/>
                      <a:pt x="147" y="46"/>
                    </a:cubicBezTo>
                    <a:cubicBezTo>
                      <a:pt x="146" y="46"/>
                      <a:pt x="146" y="46"/>
                      <a:pt x="146" y="46"/>
                    </a:cubicBezTo>
                    <a:cubicBezTo>
                      <a:pt x="146" y="47"/>
                      <a:pt x="146" y="47"/>
                      <a:pt x="146" y="46"/>
                    </a:cubicBezTo>
                    <a:cubicBezTo>
                      <a:pt x="146" y="46"/>
                      <a:pt x="145" y="46"/>
                      <a:pt x="145" y="46"/>
                    </a:cubicBezTo>
                    <a:cubicBezTo>
                      <a:pt x="145" y="46"/>
                      <a:pt x="144" y="47"/>
                      <a:pt x="144" y="47"/>
                    </a:cubicBezTo>
                    <a:cubicBezTo>
                      <a:pt x="144" y="47"/>
                      <a:pt x="143" y="45"/>
                      <a:pt x="143" y="46"/>
                    </a:cubicBezTo>
                    <a:cubicBezTo>
                      <a:pt x="143" y="46"/>
                      <a:pt x="142" y="46"/>
                      <a:pt x="142" y="46"/>
                    </a:cubicBezTo>
                    <a:cubicBezTo>
                      <a:pt x="142" y="46"/>
                      <a:pt x="142" y="46"/>
                      <a:pt x="142" y="46"/>
                    </a:cubicBezTo>
                    <a:cubicBezTo>
                      <a:pt x="142" y="46"/>
                      <a:pt x="142" y="46"/>
                      <a:pt x="143" y="46"/>
                    </a:cubicBezTo>
                    <a:cubicBezTo>
                      <a:pt x="142" y="46"/>
                      <a:pt x="142" y="46"/>
                      <a:pt x="141" y="46"/>
                    </a:cubicBezTo>
                    <a:cubicBezTo>
                      <a:pt x="141" y="46"/>
                      <a:pt x="140" y="46"/>
                      <a:pt x="140" y="46"/>
                    </a:cubicBezTo>
                    <a:cubicBezTo>
                      <a:pt x="140" y="46"/>
                      <a:pt x="140" y="46"/>
                      <a:pt x="140" y="46"/>
                    </a:cubicBezTo>
                    <a:cubicBezTo>
                      <a:pt x="140" y="46"/>
                      <a:pt x="140" y="46"/>
                      <a:pt x="141" y="46"/>
                    </a:cubicBezTo>
                    <a:cubicBezTo>
                      <a:pt x="141" y="46"/>
                      <a:pt x="141" y="46"/>
                      <a:pt x="141" y="46"/>
                    </a:cubicBezTo>
                    <a:cubicBezTo>
                      <a:pt x="142" y="45"/>
                      <a:pt x="141" y="45"/>
                      <a:pt x="141" y="45"/>
                    </a:cubicBezTo>
                    <a:cubicBezTo>
                      <a:pt x="140" y="44"/>
                      <a:pt x="140" y="45"/>
                      <a:pt x="140" y="45"/>
                    </a:cubicBezTo>
                    <a:cubicBezTo>
                      <a:pt x="140" y="45"/>
                      <a:pt x="140" y="45"/>
                      <a:pt x="140" y="45"/>
                    </a:cubicBezTo>
                    <a:cubicBezTo>
                      <a:pt x="140" y="44"/>
                      <a:pt x="140" y="44"/>
                      <a:pt x="139" y="44"/>
                    </a:cubicBezTo>
                    <a:cubicBezTo>
                      <a:pt x="139" y="44"/>
                      <a:pt x="139" y="44"/>
                      <a:pt x="139" y="44"/>
                    </a:cubicBezTo>
                    <a:cubicBezTo>
                      <a:pt x="139" y="44"/>
                      <a:pt x="139" y="44"/>
                      <a:pt x="138" y="44"/>
                    </a:cubicBezTo>
                    <a:cubicBezTo>
                      <a:pt x="138" y="44"/>
                      <a:pt x="137" y="44"/>
                      <a:pt x="137" y="44"/>
                    </a:cubicBezTo>
                    <a:cubicBezTo>
                      <a:pt x="137" y="44"/>
                      <a:pt x="137" y="44"/>
                      <a:pt x="137" y="44"/>
                    </a:cubicBezTo>
                    <a:cubicBezTo>
                      <a:pt x="137" y="44"/>
                      <a:pt x="136" y="44"/>
                      <a:pt x="136" y="45"/>
                    </a:cubicBezTo>
                    <a:cubicBezTo>
                      <a:pt x="136" y="44"/>
                      <a:pt x="136" y="44"/>
                      <a:pt x="136" y="44"/>
                    </a:cubicBezTo>
                    <a:cubicBezTo>
                      <a:pt x="136" y="44"/>
                      <a:pt x="137" y="44"/>
                      <a:pt x="137" y="44"/>
                    </a:cubicBezTo>
                    <a:cubicBezTo>
                      <a:pt x="137" y="44"/>
                      <a:pt x="136" y="44"/>
                      <a:pt x="136" y="44"/>
                    </a:cubicBezTo>
                    <a:cubicBezTo>
                      <a:pt x="136" y="44"/>
                      <a:pt x="137" y="44"/>
                      <a:pt x="137" y="44"/>
                    </a:cubicBezTo>
                    <a:cubicBezTo>
                      <a:pt x="138" y="44"/>
                      <a:pt x="138" y="44"/>
                      <a:pt x="139" y="43"/>
                    </a:cubicBezTo>
                    <a:cubicBezTo>
                      <a:pt x="138" y="43"/>
                      <a:pt x="136" y="43"/>
                      <a:pt x="135" y="43"/>
                    </a:cubicBezTo>
                    <a:cubicBezTo>
                      <a:pt x="136" y="43"/>
                      <a:pt x="136" y="43"/>
                      <a:pt x="136" y="43"/>
                    </a:cubicBezTo>
                    <a:cubicBezTo>
                      <a:pt x="135" y="43"/>
                      <a:pt x="135" y="42"/>
                      <a:pt x="135" y="42"/>
                    </a:cubicBezTo>
                    <a:cubicBezTo>
                      <a:pt x="135" y="42"/>
                      <a:pt x="136" y="42"/>
                      <a:pt x="136" y="43"/>
                    </a:cubicBezTo>
                    <a:cubicBezTo>
                      <a:pt x="136" y="43"/>
                      <a:pt x="136" y="43"/>
                      <a:pt x="137" y="43"/>
                    </a:cubicBezTo>
                    <a:cubicBezTo>
                      <a:pt x="137" y="43"/>
                      <a:pt x="138" y="43"/>
                      <a:pt x="138" y="43"/>
                    </a:cubicBezTo>
                    <a:cubicBezTo>
                      <a:pt x="138" y="43"/>
                      <a:pt x="138" y="43"/>
                      <a:pt x="138" y="43"/>
                    </a:cubicBezTo>
                    <a:cubicBezTo>
                      <a:pt x="139" y="43"/>
                      <a:pt x="141" y="43"/>
                      <a:pt x="141" y="43"/>
                    </a:cubicBezTo>
                    <a:cubicBezTo>
                      <a:pt x="141" y="42"/>
                      <a:pt x="141" y="42"/>
                      <a:pt x="141" y="42"/>
                    </a:cubicBezTo>
                    <a:cubicBezTo>
                      <a:pt x="140" y="42"/>
                      <a:pt x="140" y="42"/>
                      <a:pt x="140" y="42"/>
                    </a:cubicBezTo>
                    <a:cubicBezTo>
                      <a:pt x="139" y="42"/>
                      <a:pt x="139" y="42"/>
                      <a:pt x="138" y="41"/>
                    </a:cubicBezTo>
                    <a:cubicBezTo>
                      <a:pt x="137" y="41"/>
                      <a:pt x="136" y="41"/>
                      <a:pt x="135" y="41"/>
                    </a:cubicBezTo>
                    <a:cubicBezTo>
                      <a:pt x="135" y="41"/>
                      <a:pt x="136" y="41"/>
                      <a:pt x="136" y="41"/>
                    </a:cubicBezTo>
                    <a:cubicBezTo>
                      <a:pt x="136" y="41"/>
                      <a:pt x="137" y="41"/>
                      <a:pt x="137" y="41"/>
                    </a:cubicBezTo>
                    <a:cubicBezTo>
                      <a:pt x="137" y="41"/>
                      <a:pt x="137" y="41"/>
                      <a:pt x="137" y="41"/>
                    </a:cubicBezTo>
                    <a:cubicBezTo>
                      <a:pt x="137" y="40"/>
                      <a:pt x="136" y="40"/>
                      <a:pt x="135" y="40"/>
                    </a:cubicBezTo>
                    <a:cubicBezTo>
                      <a:pt x="134" y="40"/>
                      <a:pt x="134" y="40"/>
                      <a:pt x="133" y="40"/>
                    </a:cubicBezTo>
                    <a:cubicBezTo>
                      <a:pt x="133" y="40"/>
                      <a:pt x="133" y="40"/>
                      <a:pt x="133" y="40"/>
                    </a:cubicBezTo>
                    <a:cubicBezTo>
                      <a:pt x="132" y="40"/>
                      <a:pt x="132" y="40"/>
                      <a:pt x="132" y="40"/>
                    </a:cubicBezTo>
                    <a:cubicBezTo>
                      <a:pt x="131" y="40"/>
                      <a:pt x="131" y="40"/>
                      <a:pt x="131" y="40"/>
                    </a:cubicBezTo>
                    <a:cubicBezTo>
                      <a:pt x="131" y="40"/>
                      <a:pt x="131" y="41"/>
                      <a:pt x="130" y="41"/>
                    </a:cubicBezTo>
                    <a:cubicBezTo>
                      <a:pt x="130" y="41"/>
                      <a:pt x="130" y="42"/>
                      <a:pt x="130" y="42"/>
                    </a:cubicBezTo>
                    <a:cubicBezTo>
                      <a:pt x="129" y="41"/>
                      <a:pt x="130" y="41"/>
                      <a:pt x="130" y="41"/>
                    </a:cubicBezTo>
                    <a:cubicBezTo>
                      <a:pt x="130" y="41"/>
                      <a:pt x="130" y="41"/>
                      <a:pt x="130" y="41"/>
                    </a:cubicBezTo>
                    <a:cubicBezTo>
                      <a:pt x="130" y="40"/>
                      <a:pt x="131" y="40"/>
                      <a:pt x="131" y="40"/>
                    </a:cubicBezTo>
                    <a:cubicBezTo>
                      <a:pt x="130" y="39"/>
                      <a:pt x="130" y="39"/>
                      <a:pt x="129" y="39"/>
                    </a:cubicBezTo>
                    <a:cubicBezTo>
                      <a:pt x="129" y="38"/>
                      <a:pt x="128" y="39"/>
                      <a:pt x="128" y="39"/>
                    </a:cubicBezTo>
                    <a:cubicBezTo>
                      <a:pt x="127" y="38"/>
                      <a:pt x="127" y="38"/>
                      <a:pt x="126" y="38"/>
                    </a:cubicBezTo>
                    <a:cubicBezTo>
                      <a:pt x="126" y="38"/>
                      <a:pt x="125" y="38"/>
                      <a:pt x="125" y="38"/>
                    </a:cubicBezTo>
                    <a:cubicBezTo>
                      <a:pt x="124" y="38"/>
                      <a:pt x="124" y="38"/>
                      <a:pt x="123" y="38"/>
                    </a:cubicBezTo>
                    <a:cubicBezTo>
                      <a:pt x="123" y="38"/>
                      <a:pt x="122" y="38"/>
                      <a:pt x="122" y="38"/>
                    </a:cubicBezTo>
                    <a:cubicBezTo>
                      <a:pt x="122" y="38"/>
                      <a:pt x="122" y="38"/>
                      <a:pt x="122" y="38"/>
                    </a:cubicBezTo>
                    <a:cubicBezTo>
                      <a:pt x="121" y="38"/>
                      <a:pt x="121" y="38"/>
                      <a:pt x="121" y="38"/>
                    </a:cubicBezTo>
                    <a:cubicBezTo>
                      <a:pt x="121" y="38"/>
                      <a:pt x="121" y="38"/>
                      <a:pt x="121" y="38"/>
                    </a:cubicBezTo>
                    <a:cubicBezTo>
                      <a:pt x="121" y="38"/>
                      <a:pt x="120" y="38"/>
                      <a:pt x="121" y="39"/>
                    </a:cubicBezTo>
                    <a:cubicBezTo>
                      <a:pt x="121" y="39"/>
                      <a:pt x="122" y="39"/>
                      <a:pt x="122" y="39"/>
                    </a:cubicBezTo>
                    <a:cubicBezTo>
                      <a:pt x="122" y="39"/>
                      <a:pt x="122" y="39"/>
                      <a:pt x="121" y="39"/>
                    </a:cubicBezTo>
                    <a:cubicBezTo>
                      <a:pt x="122" y="39"/>
                      <a:pt x="122" y="39"/>
                      <a:pt x="122" y="39"/>
                    </a:cubicBezTo>
                    <a:cubicBezTo>
                      <a:pt x="121" y="40"/>
                      <a:pt x="121" y="40"/>
                      <a:pt x="120" y="40"/>
                    </a:cubicBezTo>
                    <a:cubicBezTo>
                      <a:pt x="120" y="40"/>
                      <a:pt x="120" y="40"/>
                      <a:pt x="120" y="40"/>
                    </a:cubicBezTo>
                    <a:cubicBezTo>
                      <a:pt x="121" y="40"/>
                      <a:pt x="121" y="40"/>
                      <a:pt x="121" y="40"/>
                    </a:cubicBezTo>
                    <a:cubicBezTo>
                      <a:pt x="122" y="40"/>
                      <a:pt x="122" y="40"/>
                      <a:pt x="122" y="40"/>
                    </a:cubicBezTo>
                    <a:cubicBezTo>
                      <a:pt x="122" y="40"/>
                      <a:pt x="122" y="40"/>
                      <a:pt x="122" y="40"/>
                    </a:cubicBezTo>
                    <a:cubicBezTo>
                      <a:pt x="122" y="40"/>
                      <a:pt x="122" y="40"/>
                      <a:pt x="123" y="40"/>
                    </a:cubicBezTo>
                    <a:cubicBezTo>
                      <a:pt x="123" y="41"/>
                      <a:pt x="123" y="40"/>
                      <a:pt x="124" y="40"/>
                    </a:cubicBezTo>
                    <a:cubicBezTo>
                      <a:pt x="124" y="41"/>
                      <a:pt x="123" y="41"/>
                      <a:pt x="123" y="41"/>
                    </a:cubicBezTo>
                    <a:cubicBezTo>
                      <a:pt x="123" y="41"/>
                      <a:pt x="123" y="41"/>
                      <a:pt x="124" y="42"/>
                    </a:cubicBezTo>
                    <a:cubicBezTo>
                      <a:pt x="124" y="42"/>
                      <a:pt x="124" y="42"/>
                      <a:pt x="124" y="42"/>
                    </a:cubicBezTo>
                    <a:cubicBezTo>
                      <a:pt x="124" y="42"/>
                      <a:pt x="124" y="42"/>
                      <a:pt x="124" y="42"/>
                    </a:cubicBezTo>
                    <a:cubicBezTo>
                      <a:pt x="125" y="42"/>
                      <a:pt x="126" y="42"/>
                      <a:pt x="126" y="42"/>
                    </a:cubicBezTo>
                    <a:cubicBezTo>
                      <a:pt x="126" y="42"/>
                      <a:pt x="125" y="42"/>
                      <a:pt x="125" y="42"/>
                    </a:cubicBezTo>
                    <a:cubicBezTo>
                      <a:pt x="124" y="43"/>
                      <a:pt x="125" y="42"/>
                      <a:pt x="125" y="42"/>
                    </a:cubicBezTo>
                    <a:cubicBezTo>
                      <a:pt x="125" y="42"/>
                      <a:pt x="126" y="42"/>
                      <a:pt x="126" y="42"/>
                    </a:cubicBezTo>
                    <a:cubicBezTo>
                      <a:pt x="126" y="42"/>
                      <a:pt x="126" y="42"/>
                      <a:pt x="126" y="42"/>
                    </a:cubicBezTo>
                    <a:cubicBezTo>
                      <a:pt x="127" y="42"/>
                      <a:pt x="126" y="42"/>
                      <a:pt x="127" y="42"/>
                    </a:cubicBezTo>
                    <a:cubicBezTo>
                      <a:pt x="127" y="42"/>
                      <a:pt x="128" y="42"/>
                      <a:pt x="128" y="42"/>
                    </a:cubicBezTo>
                    <a:cubicBezTo>
                      <a:pt x="128" y="42"/>
                      <a:pt x="129" y="42"/>
                      <a:pt x="129" y="42"/>
                    </a:cubicBezTo>
                    <a:cubicBezTo>
                      <a:pt x="129" y="42"/>
                      <a:pt x="129" y="42"/>
                      <a:pt x="129" y="42"/>
                    </a:cubicBezTo>
                    <a:cubicBezTo>
                      <a:pt x="129" y="42"/>
                      <a:pt x="129" y="42"/>
                      <a:pt x="130" y="42"/>
                    </a:cubicBezTo>
                    <a:cubicBezTo>
                      <a:pt x="130" y="42"/>
                      <a:pt x="130" y="42"/>
                      <a:pt x="130" y="42"/>
                    </a:cubicBezTo>
                    <a:cubicBezTo>
                      <a:pt x="130" y="42"/>
                      <a:pt x="131" y="42"/>
                      <a:pt x="131" y="42"/>
                    </a:cubicBezTo>
                    <a:cubicBezTo>
                      <a:pt x="131" y="42"/>
                      <a:pt x="131" y="42"/>
                      <a:pt x="131" y="42"/>
                    </a:cubicBezTo>
                    <a:cubicBezTo>
                      <a:pt x="131" y="43"/>
                      <a:pt x="132" y="43"/>
                      <a:pt x="132" y="43"/>
                    </a:cubicBezTo>
                    <a:cubicBezTo>
                      <a:pt x="132" y="43"/>
                      <a:pt x="132" y="43"/>
                      <a:pt x="132" y="44"/>
                    </a:cubicBezTo>
                    <a:cubicBezTo>
                      <a:pt x="132" y="44"/>
                      <a:pt x="132" y="44"/>
                      <a:pt x="132" y="44"/>
                    </a:cubicBezTo>
                    <a:cubicBezTo>
                      <a:pt x="132" y="44"/>
                      <a:pt x="133" y="44"/>
                      <a:pt x="133" y="44"/>
                    </a:cubicBezTo>
                    <a:cubicBezTo>
                      <a:pt x="133" y="44"/>
                      <a:pt x="134" y="44"/>
                      <a:pt x="134" y="45"/>
                    </a:cubicBezTo>
                    <a:cubicBezTo>
                      <a:pt x="133" y="45"/>
                      <a:pt x="133" y="45"/>
                      <a:pt x="134" y="45"/>
                    </a:cubicBezTo>
                    <a:cubicBezTo>
                      <a:pt x="134" y="45"/>
                      <a:pt x="134" y="46"/>
                      <a:pt x="134" y="46"/>
                    </a:cubicBezTo>
                    <a:cubicBezTo>
                      <a:pt x="134" y="45"/>
                      <a:pt x="134" y="46"/>
                      <a:pt x="134" y="46"/>
                    </a:cubicBezTo>
                    <a:cubicBezTo>
                      <a:pt x="134" y="46"/>
                      <a:pt x="134" y="46"/>
                      <a:pt x="134" y="46"/>
                    </a:cubicBezTo>
                    <a:cubicBezTo>
                      <a:pt x="134" y="46"/>
                      <a:pt x="133" y="46"/>
                      <a:pt x="133" y="46"/>
                    </a:cubicBezTo>
                    <a:cubicBezTo>
                      <a:pt x="133" y="46"/>
                      <a:pt x="132" y="47"/>
                      <a:pt x="133" y="47"/>
                    </a:cubicBezTo>
                    <a:cubicBezTo>
                      <a:pt x="133" y="47"/>
                      <a:pt x="133" y="47"/>
                      <a:pt x="133" y="48"/>
                    </a:cubicBezTo>
                    <a:cubicBezTo>
                      <a:pt x="132" y="48"/>
                      <a:pt x="132" y="48"/>
                      <a:pt x="133" y="48"/>
                    </a:cubicBezTo>
                    <a:cubicBezTo>
                      <a:pt x="133" y="49"/>
                      <a:pt x="133" y="48"/>
                      <a:pt x="133" y="49"/>
                    </a:cubicBezTo>
                    <a:cubicBezTo>
                      <a:pt x="133" y="49"/>
                      <a:pt x="133" y="49"/>
                      <a:pt x="134" y="50"/>
                    </a:cubicBezTo>
                    <a:cubicBezTo>
                      <a:pt x="134" y="50"/>
                      <a:pt x="134" y="50"/>
                      <a:pt x="134" y="50"/>
                    </a:cubicBezTo>
                    <a:cubicBezTo>
                      <a:pt x="134" y="50"/>
                      <a:pt x="134" y="50"/>
                      <a:pt x="134" y="51"/>
                    </a:cubicBezTo>
                    <a:cubicBezTo>
                      <a:pt x="134" y="51"/>
                      <a:pt x="134" y="51"/>
                      <a:pt x="134" y="51"/>
                    </a:cubicBezTo>
                    <a:cubicBezTo>
                      <a:pt x="134" y="51"/>
                      <a:pt x="134" y="51"/>
                      <a:pt x="134" y="51"/>
                    </a:cubicBezTo>
                    <a:cubicBezTo>
                      <a:pt x="135" y="51"/>
                      <a:pt x="135" y="51"/>
                      <a:pt x="135" y="51"/>
                    </a:cubicBezTo>
                    <a:cubicBezTo>
                      <a:pt x="135" y="51"/>
                      <a:pt x="135" y="51"/>
                      <a:pt x="135" y="51"/>
                    </a:cubicBezTo>
                    <a:cubicBezTo>
                      <a:pt x="136" y="51"/>
                      <a:pt x="136" y="51"/>
                      <a:pt x="136" y="51"/>
                    </a:cubicBezTo>
                    <a:cubicBezTo>
                      <a:pt x="136" y="51"/>
                      <a:pt x="136" y="51"/>
                      <a:pt x="136" y="51"/>
                    </a:cubicBezTo>
                    <a:cubicBezTo>
                      <a:pt x="136" y="51"/>
                      <a:pt x="136" y="51"/>
                      <a:pt x="136" y="51"/>
                    </a:cubicBezTo>
                    <a:cubicBezTo>
                      <a:pt x="136" y="50"/>
                      <a:pt x="137" y="50"/>
                      <a:pt x="137" y="50"/>
                    </a:cubicBezTo>
                    <a:cubicBezTo>
                      <a:pt x="137" y="50"/>
                      <a:pt x="137" y="51"/>
                      <a:pt x="137" y="51"/>
                    </a:cubicBezTo>
                    <a:cubicBezTo>
                      <a:pt x="137" y="51"/>
                      <a:pt x="137" y="51"/>
                      <a:pt x="137" y="51"/>
                    </a:cubicBezTo>
                    <a:cubicBezTo>
                      <a:pt x="137" y="51"/>
                      <a:pt x="137" y="51"/>
                      <a:pt x="137" y="51"/>
                    </a:cubicBezTo>
                    <a:cubicBezTo>
                      <a:pt x="137" y="51"/>
                      <a:pt x="138" y="51"/>
                      <a:pt x="138" y="51"/>
                    </a:cubicBezTo>
                    <a:cubicBezTo>
                      <a:pt x="138" y="51"/>
                      <a:pt x="138" y="51"/>
                      <a:pt x="138" y="51"/>
                    </a:cubicBezTo>
                    <a:cubicBezTo>
                      <a:pt x="138" y="51"/>
                      <a:pt x="138" y="51"/>
                      <a:pt x="138" y="52"/>
                    </a:cubicBezTo>
                    <a:cubicBezTo>
                      <a:pt x="139" y="52"/>
                      <a:pt x="139" y="52"/>
                      <a:pt x="139" y="52"/>
                    </a:cubicBezTo>
                    <a:cubicBezTo>
                      <a:pt x="139" y="52"/>
                      <a:pt x="139" y="52"/>
                      <a:pt x="139" y="52"/>
                    </a:cubicBezTo>
                    <a:close/>
                    <a:moveTo>
                      <a:pt x="99" y="49"/>
                    </a:moveTo>
                    <a:cubicBezTo>
                      <a:pt x="99" y="49"/>
                      <a:pt x="99" y="49"/>
                      <a:pt x="99" y="49"/>
                    </a:cubicBezTo>
                    <a:cubicBezTo>
                      <a:pt x="100" y="49"/>
                      <a:pt x="100" y="49"/>
                      <a:pt x="101" y="49"/>
                    </a:cubicBezTo>
                    <a:cubicBezTo>
                      <a:pt x="101" y="49"/>
                      <a:pt x="103" y="48"/>
                      <a:pt x="102" y="48"/>
                    </a:cubicBezTo>
                    <a:cubicBezTo>
                      <a:pt x="102" y="48"/>
                      <a:pt x="102" y="47"/>
                      <a:pt x="101" y="47"/>
                    </a:cubicBezTo>
                    <a:cubicBezTo>
                      <a:pt x="101" y="47"/>
                      <a:pt x="101" y="47"/>
                      <a:pt x="101" y="47"/>
                    </a:cubicBezTo>
                    <a:cubicBezTo>
                      <a:pt x="100" y="47"/>
                      <a:pt x="100" y="47"/>
                      <a:pt x="99" y="47"/>
                    </a:cubicBezTo>
                    <a:cubicBezTo>
                      <a:pt x="99" y="48"/>
                      <a:pt x="99" y="48"/>
                      <a:pt x="99" y="48"/>
                    </a:cubicBezTo>
                    <a:cubicBezTo>
                      <a:pt x="98" y="49"/>
                      <a:pt x="99" y="49"/>
                      <a:pt x="99" y="49"/>
                    </a:cubicBezTo>
                    <a:close/>
                    <a:moveTo>
                      <a:pt x="191" y="108"/>
                    </a:moveTo>
                    <a:cubicBezTo>
                      <a:pt x="191" y="108"/>
                      <a:pt x="191" y="108"/>
                      <a:pt x="192" y="109"/>
                    </a:cubicBezTo>
                    <a:cubicBezTo>
                      <a:pt x="192" y="109"/>
                      <a:pt x="192" y="109"/>
                      <a:pt x="192" y="109"/>
                    </a:cubicBezTo>
                    <a:cubicBezTo>
                      <a:pt x="192" y="109"/>
                      <a:pt x="193" y="109"/>
                      <a:pt x="193" y="109"/>
                    </a:cubicBezTo>
                    <a:cubicBezTo>
                      <a:pt x="193" y="109"/>
                      <a:pt x="193" y="108"/>
                      <a:pt x="192" y="108"/>
                    </a:cubicBezTo>
                    <a:cubicBezTo>
                      <a:pt x="192" y="108"/>
                      <a:pt x="191" y="108"/>
                      <a:pt x="191" y="108"/>
                    </a:cubicBezTo>
                    <a:close/>
                    <a:moveTo>
                      <a:pt x="91" y="57"/>
                    </a:moveTo>
                    <a:cubicBezTo>
                      <a:pt x="91" y="57"/>
                      <a:pt x="90" y="57"/>
                      <a:pt x="90" y="57"/>
                    </a:cubicBezTo>
                    <a:cubicBezTo>
                      <a:pt x="90" y="57"/>
                      <a:pt x="90" y="57"/>
                      <a:pt x="90" y="57"/>
                    </a:cubicBezTo>
                    <a:cubicBezTo>
                      <a:pt x="90" y="57"/>
                      <a:pt x="90" y="57"/>
                      <a:pt x="90" y="57"/>
                    </a:cubicBezTo>
                    <a:cubicBezTo>
                      <a:pt x="90" y="57"/>
                      <a:pt x="91" y="57"/>
                      <a:pt x="91" y="57"/>
                    </a:cubicBezTo>
                    <a:close/>
                    <a:moveTo>
                      <a:pt x="99" y="82"/>
                    </a:moveTo>
                    <a:cubicBezTo>
                      <a:pt x="99" y="82"/>
                      <a:pt x="98" y="82"/>
                      <a:pt x="98" y="82"/>
                    </a:cubicBezTo>
                    <a:cubicBezTo>
                      <a:pt x="98" y="82"/>
                      <a:pt x="98" y="82"/>
                      <a:pt x="98" y="82"/>
                    </a:cubicBezTo>
                    <a:cubicBezTo>
                      <a:pt x="98" y="82"/>
                      <a:pt x="98" y="82"/>
                      <a:pt x="98" y="82"/>
                    </a:cubicBezTo>
                    <a:cubicBezTo>
                      <a:pt x="98" y="82"/>
                      <a:pt x="99" y="83"/>
                      <a:pt x="99" y="83"/>
                    </a:cubicBezTo>
                    <a:cubicBezTo>
                      <a:pt x="99" y="83"/>
                      <a:pt x="99" y="83"/>
                      <a:pt x="100" y="83"/>
                    </a:cubicBezTo>
                    <a:cubicBezTo>
                      <a:pt x="100" y="83"/>
                      <a:pt x="100" y="83"/>
                      <a:pt x="100" y="83"/>
                    </a:cubicBezTo>
                    <a:cubicBezTo>
                      <a:pt x="100" y="83"/>
                      <a:pt x="100" y="83"/>
                      <a:pt x="100" y="82"/>
                    </a:cubicBezTo>
                    <a:cubicBezTo>
                      <a:pt x="100" y="82"/>
                      <a:pt x="99" y="82"/>
                      <a:pt x="99" y="82"/>
                    </a:cubicBezTo>
                    <a:close/>
                    <a:moveTo>
                      <a:pt x="109" y="40"/>
                    </a:moveTo>
                    <a:cubicBezTo>
                      <a:pt x="109" y="40"/>
                      <a:pt x="109" y="40"/>
                      <a:pt x="109" y="40"/>
                    </a:cubicBezTo>
                    <a:cubicBezTo>
                      <a:pt x="109" y="40"/>
                      <a:pt x="108" y="40"/>
                      <a:pt x="108" y="40"/>
                    </a:cubicBezTo>
                    <a:cubicBezTo>
                      <a:pt x="108" y="40"/>
                      <a:pt x="108" y="40"/>
                      <a:pt x="107" y="40"/>
                    </a:cubicBezTo>
                    <a:cubicBezTo>
                      <a:pt x="109" y="40"/>
                      <a:pt x="110" y="40"/>
                      <a:pt x="111" y="40"/>
                    </a:cubicBezTo>
                    <a:cubicBezTo>
                      <a:pt x="111" y="40"/>
                      <a:pt x="111" y="40"/>
                      <a:pt x="111" y="40"/>
                    </a:cubicBezTo>
                    <a:cubicBezTo>
                      <a:pt x="110" y="39"/>
                      <a:pt x="110" y="39"/>
                      <a:pt x="110" y="40"/>
                    </a:cubicBezTo>
                    <a:cubicBezTo>
                      <a:pt x="110" y="40"/>
                      <a:pt x="109" y="40"/>
                      <a:pt x="109" y="40"/>
                    </a:cubicBezTo>
                    <a:cubicBezTo>
                      <a:pt x="109" y="40"/>
                      <a:pt x="109" y="40"/>
                      <a:pt x="109" y="40"/>
                    </a:cubicBezTo>
                    <a:cubicBezTo>
                      <a:pt x="109" y="40"/>
                      <a:pt x="109" y="40"/>
                      <a:pt x="109" y="40"/>
                    </a:cubicBezTo>
                    <a:close/>
                    <a:moveTo>
                      <a:pt x="104" y="44"/>
                    </a:moveTo>
                    <a:cubicBezTo>
                      <a:pt x="104" y="44"/>
                      <a:pt x="104" y="44"/>
                      <a:pt x="104" y="44"/>
                    </a:cubicBezTo>
                    <a:cubicBezTo>
                      <a:pt x="104" y="44"/>
                      <a:pt x="104" y="44"/>
                      <a:pt x="104" y="44"/>
                    </a:cubicBezTo>
                    <a:cubicBezTo>
                      <a:pt x="104" y="44"/>
                      <a:pt x="104" y="44"/>
                      <a:pt x="104" y="44"/>
                    </a:cubicBezTo>
                    <a:cubicBezTo>
                      <a:pt x="104" y="44"/>
                      <a:pt x="104" y="44"/>
                      <a:pt x="103" y="44"/>
                    </a:cubicBezTo>
                    <a:cubicBezTo>
                      <a:pt x="103" y="45"/>
                      <a:pt x="103" y="45"/>
                      <a:pt x="103" y="45"/>
                    </a:cubicBezTo>
                    <a:cubicBezTo>
                      <a:pt x="104" y="45"/>
                      <a:pt x="105" y="44"/>
                      <a:pt x="107" y="44"/>
                    </a:cubicBezTo>
                    <a:cubicBezTo>
                      <a:pt x="106" y="44"/>
                      <a:pt x="106" y="44"/>
                      <a:pt x="106" y="44"/>
                    </a:cubicBezTo>
                    <a:cubicBezTo>
                      <a:pt x="106" y="44"/>
                      <a:pt x="106" y="44"/>
                      <a:pt x="106" y="44"/>
                    </a:cubicBezTo>
                    <a:cubicBezTo>
                      <a:pt x="106" y="44"/>
                      <a:pt x="106" y="44"/>
                      <a:pt x="106" y="44"/>
                    </a:cubicBezTo>
                    <a:cubicBezTo>
                      <a:pt x="106" y="44"/>
                      <a:pt x="106" y="44"/>
                      <a:pt x="106" y="44"/>
                    </a:cubicBezTo>
                    <a:cubicBezTo>
                      <a:pt x="106" y="44"/>
                      <a:pt x="106" y="44"/>
                      <a:pt x="106" y="44"/>
                    </a:cubicBezTo>
                    <a:cubicBezTo>
                      <a:pt x="106" y="44"/>
                      <a:pt x="106" y="44"/>
                      <a:pt x="106" y="44"/>
                    </a:cubicBezTo>
                    <a:cubicBezTo>
                      <a:pt x="105" y="44"/>
                      <a:pt x="105" y="44"/>
                      <a:pt x="104" y="44"/>
                    </a:cubicBezTo>
                    <a:cubicBezTo>
                      <a:pt x="104" y="44"/>
                      <a:pt x="104" y="44"/>
                      <a:pt x="104" y="44"/>
                    </a:cubicBezTo>
                    <a:close/>
                    <a:moveTo>
                      <a:pt x="102" y="42"/>
                    </a:moveTo>
                    <a:cubicBezTo>
                      <a:pt x="101" y="42"/>
                      <a:pt x="101" y="42"/>
                      <a:pt x="101" y="42"/>
                    </a:cubicBezTo>
                    <a:cubicBezTo>
                      <a:pt x="101" y="43"/>
                      <a:pt x="100" y="42"/>
                      <a:pt x="100" y="43"/>
                    </a:cubicBezTo>
                    <a:cubicBezTo>
                      <a:pt x="100" y="43"/>
                      <a:pt x="100" y="43"/>
                      <a:pt x="100" y="43"/>
                    </a:cubicBezTo>
                    <a:cubicBezTo>
                      <a:pt x="99" y="43"/>
                      <a:pt x="100" y="43"/>
                      <a:pt x="100" y="43"/>
                    </a:cubicBezTo>
                    <a:cubicBezTo>
                      <a:pt x="100" y="43"/>
                      <a:pt x="101" y="43"/>
                      <a:pt x="101" y="43"/>
                    </a:cubicBezTo>
                    <a:cubicBezTo>
                      <a:pt x="101" y="43"/>
                      <a:pt x="101" y="43"/>
                      <a:pt x="101" y="43"/>
                    </a:cubicBezTo>
                    <a:cubicBezTo>
                      <a:pt x="101" y="43"/>
                      <a:pt x="101" y="44"/>
                      <a:pt x="101" y="44"/>
                    </a:cubicBezTo>
                    <a:cubicBezTo>
                      <a:pt x="102" y="44"/>
                      <a:pt x="102" y="44"/>
                      <a:pt x="103" y="44"/>
                    </a:cubicBezTo>
                    <a:cubicBezTo>
                      <a:pt x="103" y="43"/>
                      <a:pt x="104" y="43"/>
                      <a:pt x="104" y="43"/>
                    </a:cubicBezTo>
                    <a:cubicBezTo>
                      <a:pt x="105" y="43"/>
                      <a:pt x="105" y="43"/>
                      <a:pt x="105" y="42"/>
                    </a:cubicBezTo>
                    <a:cubicBezTo>
                      <a:pt x="104" y="42"/>
                      <a:pt x="102" y="42"/>
                      <a:pt x="102" y="42"/>
                    </a:cubicBezTo>
                    <a:close/>
                    <a:moveTo>
                      <a:pt x="109" y="33"/>
                    </a:moveTo>
                    <a:cubicBezTo>
                      <a:pt x="109" y="33"/>
                      <a:pt x="109" y="33"/>
                      <a:pt x="109" y="33"/>
                    </a:cubicBezTo>
                    <a:cubicBezTo>
                      <a:pt x="109" y="33"/>
                      <a:pt x="108" y="33"/>
                      <a:pt x="108" y="33"/>
                    </a:cubicBezTo>
                    <a:cubicBezTo>
                      <a:pt x="108" y="33"/>
                      <a:pt x="108" y="33"/>
                      <a:pt x="108" y="33"/>
                    </a:cubicBezTo>
                    <a:cubicBezTo>
                      <a:pt x="108" y="33"/>
                      <a:pt x="107" y="33"/>
                      <a:pt x="107" y="33"/>
                    </a:cubicBezTo>
                    <a:cubicBezTo>
                      <a:pt x="107" y="33"/>
                      <a:pt x="107" y="33"/>
                      <a:pt x="107" y="33"/>
                    </a:cubicBezTo>
                    <a:cubicBezTo>
                      <a:pt x="107" y="33"/>
                      <a:pt x="107" y="33"/>
                      <a:pt x="107" y="33"/>
                    </a:cubicBezTo>
                    <a:cubicBezTo>
                      <a:pt x="107" y="33"/>
                      <a:pt x="107" y="33"/>
                      <a:pt x="107" y="33"/>
                    </a:cubicBezTo>
                    <a:cubicBezTo>
                      <a:pt x="107" y="33"/>
                      <a:pt x="107" y="33"/>
                      <a:pt x="106" y="33"/>
                    </a:cubicBezTo>
                    <a:cubicBezTo>
                      <a:pt x="106" y="33"/>
                      <a:pt x="106" y="33"/>
                      <a:pt x="105" y="33"/>
                    </a:cubicBezTo>
                    <a:cubicBezTo>
                      <a:pt x="105" y="33"/>
                      <a:pt x="105" y="33"/>
                      <a:pt x="105" y="33"/>
                    </a:cubicBezTo>
                    <a:cubicBezTo>
                      <a:pt x="105" y="33"/>
                      <a:pt x="105" y="34"/>
                      <a:pt x="105" y="34"/>
                    </a:cubicBezTo>
                    <a:cubicBezTo>
                      <a:pt x="105" y="34"/>
                      <a:pt x="106" y="34"/>
                      <a:pt x="106" y="34"/>
                    </a:cubicBezTo>
                    <a:cubicBezTo>
                      <a:pt x="107" y="34"/>
                      <a:pt x="107" y="34"/>
                      <a:pt x="107" y="34"/>
                    </a:cubicBezTo>
                    <a:cubicBezTo>
                      <a:pt x="108" y="34"/>
                      <a:pt x="109" y="34"/>
                      <a:pt x="109" y="34"/>
                    </a:cubicBezTo>
                    <a:cubicBezTo>
                      <a:pt x="109" y="34"/>
                      <a:pt x="109" y="34"/>
                      <a:pt x="109" y="34"/>
                    </a:cubicBezTo>
                    <a:cubicBezTo>
                      <a:pt x="109" y="33"/>
                      <a:pt x="109" y="33"/>
                      <a:pt x="109" y="33"/>
                    </a:cubicBezTo>
                    <a:close/>
                    <a:moveTo>
                      <a:pt x="140" y="40"/>
                    </a:moveTo>
                    <a:cubicBezTo>
                      <a:pt x="140" y="40"/>
                      <a:pt x="140" y="40"/>
                      <a:pt x="140" y="40"/>
                    </a:cubicBezTo>
                    <a:cubicBezTo>
                      <a:pt x="140" y="40"/>
                      <a:pt x="140" y="40"/>
                      <a:pt x="140" y="39"/>
                    </a:cubicBezTo>
                    <a:cubicBezTo>
                      <a:pt x="140" y="39"/>
                      <a:pt x="140" y="39"/>
                      <a:pt x="140" y="39"/>
                    </a:cubicBezTo>
                    <a:cubicBezTo>
                      <a:pt x="140" y="39"/>
                      <a:pt x="140" y="39"/>
                      <a:pt x="140" y="39"/>
                    </a:cubicBezTo>
                    <a:cubicBezTo>
                      <a:pt x="140" y="39"/>
                      <a:pt x="140" y="39"/>
                      <a:pt x="140" y="39"/>
                    </a:cubicBezTo>
                    <a:cubicBezTo>
                      <a:pt x="140" y="39"/>
                      <a:pt x="140" y="39"/>
                      <a:pt x="140" y="39"/>
                    </a:cubicBezTo>
                    <a:cubicBezTo>
                      <a:pt x="140" y="39"/>
                      <a:pt x="140" y="39"/>
                      <a:pt x="140" y="39"/>
                    </a:cubicBezTo>
                    <a:cubicBezTo>
                      <a:pt x="140"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9" y="39"/>
                      <a:pt x="139" y="39"/>
                    </a:cubicBezTo>
                    <a:cubicBezTo>
                      <a:pt x="139" y="39"/>
                      <a:pt x="138" y="39"/>
                      <a:pt x="138" y="39"/>
                    </a:cubicBezTo>
                    <a:cubicBezTo>
                      <a:pt x="138" y="39"/>
                      <a:pt x="138" y="39"/>
                      <a:pt x="138" y="39"/>
                    </a:cubicBezTo>
                    <a:cubicBezTo>
                      <a:pt x="138" y="39"/>
                      <a:pt x="138" y="39"/>
                      <a:pt x="138" y="39"/>
                    </a:cubicBezTo>
                    <a:cubicBezTo>
                      <a:pt x="138" y="39"/>
                      <a:pt x="138" y="39"/>
                      <a:pt x="138" y="39"/>
                    </a:cubicBezTo>
                    <a:cubicBezTo>
                      <a:pt x="138" y="39"/>
                      <a:pt x="138" y="39"/>
                      <a:pt x="138" y="39"/>
                    </a:cubicBezTo>
                    <a:cubicBezTo>
                      <a:pt x="138" y="39"/>
                      <a:pt x="138" y="40"/>
                      <a:pt x="138" y="40"/>
                    </a:cubicBezTo>
                    <a:cubicBezTo>
                      <a:pt x="138" y="40"/>
                      <a:pt x="138" y="40"/>
                      <a:pt x="138" y="40"/>
                    </a:cubicBezTo>
                    <a:cubicBezTo>
                      <a:pt x="138" y="40"/>
                      <a:pt x="138" y="40"/>
                      <a:pt x="138" y="40"/>
                    </a:cubicBezTo>
                    <a:cubicBezTo>
                      <a:pt x="138" y="40"/>
                      <a:pt x="138" y="40"/>
                      <a:pt x="138" y="40"/>
                    </a:cubicBezTo>
                    <a:cubicBezTo>
                      <a:pt x="138" y="40"/>
                      <a:pt x="138" y="40"/>
                      <a:pt x="138" y="40"/>
                    </a:cubicBezTo>
                    <a:cubicBezTo>
                      <a:pt x="138" y="40"/>
                      <a:pt x="139" y="41"/>
                      <a:pt x="139" y="41"/>
                    </a:cubicBezTo>
                    <a:cubicBezTo>
                      <a:pt x="139" y="41"/>
                      <a:pt x="139" y="41"/>
                      <a:pt x="139" y="41"/>
                    </a:cubicBezTo>
                    <a:cubicBezTo>
                      <a:pt x="139"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1"/>
                      <a:pt x="140" y="41"/>
                    </a:cubicBezTo>
                    <a:cubicBezTo>
                      <a:pt x="140" y="41"/>
                      <a:pt x="140" y="40"/>
                      <a:pt x="140" y="40"/>
                    </a:cubicBezTo>
                    <a:cubicBezTo>
                      <a:pt x="140" y="40"/>
                      <a:pt x="140" y="40"/>
                      <a:pt x="140" y="40"/>
                    </a:cubicBezTo>
                    <a:cubicBezTo>
                      <a:pt x="140" y="40"/>
                      <a:pt x="140" y="40"/>
                      <a:pt x="140" y="40"/>
                    </a:cubicBezTo>
                    <a:close/>
                    <a:moveTo>
                      <a:pt x="200" y="81"/>
                    </a:moveTo>
                    <a:cubicBezTo>
                      <a:pt x="200" y="81"/>
                      <a:pt x="200" y="81"/>
                      <a:pt x="199" y="81"/>
                    </a:cubicBezTo>
                    <a:cubicBezTo>
                      <a:pt x="199" y="81"/>
                      <a:pt x="199" y="81"/>
                      <a:pt x="199" y="81"/>
                    </a:cubicBezTo>
                    <a:cubicBezTo>
                      <a:pt x="200" y="81"/>
                      <a:pt x="200" y="81"/>
                      <a:pt x="200" y="81"/>
                    </a:cubicBezTo>
                    <a:close/>
                    <a:moveTo>
                      <a:pt x="199" y="81"/>
                    </a:moveTo>
                    <a:cubicBezTo>
                      <a:pt x="199" y="81"/>
                      <a:pt x="199" y="81"/>
                      <a:pt x="199" y="81"/>
                    </a:cubicBezTo>
                    <a:cubicBezTo>
                      <a:pt x="199" y="81"/>
                      <a:pt x="199" y="81"/>
                      <a:pt x="199" y="81"/>
                    </a:cubicBezTo>
                    <a:close/>
                    <a:moveTo>
                      <a:pt x="236" y="159"/>
                    </a:moveTo>
                    <a:cubicBezTo>
                      <a:pt x="236" y="159"/>
                      <a:pt x="236" y="159"/>
                      <a:pt x="236" y="159"/>
                    </a:cubicBezTo>
                    <a:cubicBezTo>
                      <a:pt x="236" y="159"/>
                      <a:pt x="236" y="159"/>
                      <a:pt x="236" y="159"/>
                    </a:cubicBezTo>
                    <a:close/>
                    <a:moveTo>
                      <a:pt x="135" y="10"/>
                    </a:moveTo>
                    <a:cubicBezTo>
                      <a:pt x="135" y="10"/>
                      <a:pt x="136" y="10"/>
                      <a:pt x="136" y="10"/>
                    </a:cubicBezTo>
                    <a:cubicBezTo>
                      <a:pt x="136" y="10"/>
                      <a:pt x="136" y="10"/>
                      <a:pt x="136" y="10"/>
                    </a:cubicBezTo>
                    <a:cubicBezTo>
                      <a:pt x="137" y="10"/>
                      <a:pt x="136" y="10"/>
                      <a:pt x="137" y="10"/>
                    </a:cubicBezTo>
                    <a:cubicBezTo>
                      <a:pt x="137" y="10"/>
                      <a:pt x="137" y="10"/>
                      <a:pt x="137" y="10"/>
                    </a:cubicBezTo>
                    <a:cubicBezTo>
                      <a:pt x="138" y="9"/>
                      <a:pt x="138" y="10"/>
                      <a:pt x="138" y="10"/>
                    </a:cubicBezTo>
                    <a:cubicBezTo>
                      <a:pt x="138" y="9"/>
                      <a:pt x="139" y="10"/>
                      <a:pt x="139" y="10"/>
                    </a:cubicBezTo>
                    <a:cubicBezTo>
                      <a:pt x="139" y="10"/>
                      <a:pt x="140" y="10"/>
                      <a:pt x="140" y="10"/>
                    </a:cubicBezTo>
                    <a:cubicBezTo>
                      <a:pt x="140" y="10"/>
                      <a:pt x="139" y="10"/>
                      <a:pt x="139" y="10"/>
                    </a:cubicBezTo>
                    <a:cubicBezTo>
                      <a:pt x="138" y="11"/>
                      <a:pt x="137" y="11"/>
                      <a:pt x="137" y="11"/>
                    </a:cubicBezTo>
                    <a:cubicBezTo>
                      <a:pt x="137" y="11"/>
                      <a:pt x="138" y="11"/>
                      <a:pt x="138" y="11"/>
                    </a:cubicBezTo>
                    <a:cubicBezTo>
                      <a:pt x="139" y="11"/>
                      <a:pt x="139" y="11"/>
                      <a:pt x="139" y="11"/>
                    </a:cubicBezTo>
                    <a:cubicBezTo>
                      <a:pt x="140" y="11"/>
                      <a:pt x="141" y="11"/>
                      <a:pt x="142" y="10"/>
                    </a:cubicBezTo>
                    <a:cubicBezTo>
                      <a:pt x="143" y="10"/>
                      <a:pt x="145" y="10"/>
                      <a:pt x="146" y="10"/>
                    </a:cubicBezTo>
                    <a:cubicBezTo>
                      <a:pt x="147" y="10"/>
                      <a:pt x="147" y="10"/>
                      <a:pt x="147" y="11"/>
                    </a:cubicBezTo>
                    <a:cubicBezTo>
                      <a:pt x="146" y="11"/>
                      <a:pt x="146" y="10"/>
                      <a:pt x="146" y="10"/>
                    </a:cubicBezTo>
                    <a:cubicBezTo>
                      <a:pt x="145" y="10"/>
                      <a:pt x="145" y="10"/>
                      <a:pt x="145" y="10"/>
                    </a:cubicBezTo>
                    <a:cubicBezTo>
                      <a:pt x="144" y="10"/>
                      <a:pt x="143" y="10"/>
                      <a:pt x="143" y="11"/>
                    </a:cubicBezTo>
                    <a:cubicBezTo>
                      <a:pt x="142" y="11"/>
                      <a:pt x="142" y="11"/>
                      <a:pt x="142" y="11"/>
                    </a:cubicBezTo>
                    <a:cubicBezTo>
                      <a:pt x="142" y="11"/>
                      <a:pt x="141" y="11"/>
                      <a:pt x="141" y="11"/>
                    </a:cubicBezTo>
                    <a:cubicBezTo>
                      <a:pt x="141" y="11"/>
                      <a:pt x="140" y="11"/>
                      <a:pt x="139" y="12"/>
                    </a:cubicBezTo>
                    <a:cubicBezTo>
                      <a:pt x="140" y="12"/>
                      <a:pt x="140" y="12"/>
                      <a:pt x="141" y="12"/>
                    </a:cubicBezTo>
                    <a:cubicBezTo>
                      <a:pt x="141" y="12"/>
                      <a:pt x="142" y="12"/>
                      <a:pt x="142" y="12"/>
                    </a:cubicBezTo>
                    <a:cubicBezTo>
                      <a:pt x="142" y="12"/>
                      <a:pt x="141" y="12"/>
                      <a:pt x="141" y="12"/>
                    </a:cubicBezTo>
                    <a:cubicBezTo>
                      <a:pt x="140" y="12"/>
                      <a:pt x="140" y="12"/>
                      <a:pt x="140" y="12"/>
                    </a:cubicBezTo>
                    <a:cubicBezTo>
                      <a:pt x="139" y="12"/>
                      <a:pt x="139" y="12"/>
                      <a:pt x="139" y="12"/>
                    </a:cubicBezTo>
                    <a:cubicBezTo>
                      <a:pt x="139" y="13"/>
                      <a:pt x="138" y="13"/>
                      <a:pt x="138" y="13"/>
                    </a:cubicBezTo>
                    <a:cubicBezTo>
                      <a:pt x="139" y="13"/>
                      <a:pt x="139" y="13"/>
                      <a:pt x="139" y="14"/>
                    </a:cubicBezTo>
                    <a:cubicBezTo>
                      <a:pt x="140" y="14"/>
                      <a:pt x="141" y="14"/>
                      <a:pt x="142" y="14"/>
                    </a:cubicBezTo>
                    <a:cubicBezTo>
                      <a:pt x="142" y="13"/>
                      <a:pt x="143" y="13"/>
                      <a:pt x="143" y="13"/>
                    </a:cubicBezTo>
                    <a:cubicBezTo>
                      <a:pt x="144" y="13"/>
                      <a:pt x="144" y="13"/>
                      <a:pt x="145" y="13"/>
                    </a:cubicBezTo>
                    <a:cubicBezTo>
                      <a:pt x="146" y="13"/>
                      <a:pt x="147" y="13"/>
                      <a:pt x="148" y="13"/>
                    </a:cubicBezTo>
                    <a:cubicBezTo>
                      <a:pt x="148" y="13"/>
                      <a:pt x="149" y="13"/>
                      <a:pt x="149" y="13"/>
                    </a:cubicBezTo>
                    <a:cubicBezTo>
                      <a:pt x="149" y="13"/>
                      <a:pt x="149" y="13"/>
                      <a:pt x="150" y="13"/>
                    </a:cubicBezTo>
                    <a:cubicBezTo>
                      <a:pt x="150" y="12"/>
                      <a:pt x="151" y="12"/>
                      <a:pt x="152" y="12"/>
                    </a:cubicBezTo>
                    <a:cubicBezTo>
                      <a:pt x="152" y="12"/>
                      <a:pt x="153" y="12"/>
                      <a:pt x="153" y="12"/>
                    </a:cubicBezTo>
                    <a:cubicBezTo>
                      <a:pt x="153" y="12"/>
                      <a:pt x="153" y="12"/>
                      <a:pt x="153" y="12"/>
                    </a:cubicBezTo>
                    <a:cubicBezTo>
                      <a:pt x="153" y="12"/>
                      <a:pt x="153" y="12"/>
                      <a:pt x="153" y="12"/>
                    </a:cubicBezTo>
                    <a:cubicBezTo>
                      <a:pt x="153" y="12"/>
                      <a:pt x="153" y="12"/>
                      <a:pt x="154" y="12"/>
                    </a:cubicBezTo>
                    <a:cubicBezTo>
                      <a:pt x="153" y="12"/>
                      <a:pt x="153" y="12"/>
                      <a:pt x="153" y="12"/>
                    </a:cubicBezTo>
                    <a:cubicBezTo>
                      <a:pt x="153" y="12"/>
                      <a:pt x="153" y="12"/>
                      <a:pt x="153" y="12"/>
                    </a:cubicBezTo>
                    <a:cubicBezTo>
                      <a:pt x="153" y="12"/>
                      <a:pt x="153" y="12"/>
                      <a:pt x="153" y="12"/>
                    </a:cubicBezTo>
                    <a:cubicBezTo>
                      <a:pt x="152" y="12"/>
                      <a:pt x="151" y="13"/>
                      <a:pt x="151" y="13"/>
                    </a:cubicBezTo>
                    <a:cubicBezTo>
                      <a:pt x="151" y="13"/>
                      <a:pt x="151" y="13"/>
                      <a:pt x="150" y="13"/>
                    </a:cubicBezTo>
                    <a:cubicBezTo>
                      <a:pt x="150" y="13"/>
                      <a:pt x="150" y="13"/>
                      <a:pt x="150" y="13"/>
                    </a:cubicBezTo>
                    <a:cubicBezTo>
                      <a:pt x="150" y="13"/>
                      <a:pt x="150" y="13"/>
                      <a:pt x="150" y="13"/>
                    </a:cubicBezTo>
                    <a:cubicBezTo>
                      <a:pt x="150" y="13"/>
                      <a:pt x="149" y="14"/>
                      <a:pt x="149" y="14"/>
                    </a:cubicBezTo>
                    <a:cubicBezTo>
                      <a:pt x="148" y="14"/>
                      <a:pt x="147" y="14"/>
                      <a:pt x="146" y="14"/>
                    </a:cubicBezTo>
                    <a:cubicBezTo>
                      <a:pt x="146" y="14"/>
                      <a:pt x="145" y="14"/>
                      <a:pt x="144" y="14"/>
                    </a:cubicBezTo>
                    <a:cubicBezTo>
                      <a:pt x="143" y="14"/>
                      <a:pt x="142" y="14"/>
                      <a:pt x="141" y="14"/>
                    </a:cubicBezTo>
                    <a:cubicBezTo>
                      <a:pt x="141" y="15"/>
                      <a:pt x="142" y="15"/>
                      <a:pt x="143" y="15"/>
                    </a:cubicBezTo>
                    <a:cubicBezTo>
                      <a:pt x="144" y="16"/>
                      <a:pt x="144" y="16"/>
                      <a:pt x="145" y="16"/>
                    </a:cubicBezTo>
                    <a:cubicBezTo>
                      <a:pt x="145" y="16"/>
                      <a:pt x="146" y="16"/>
                      <a:pt x="147" y="16"/>
                    </a:cubicBezTo>
                    <a:cubicBezTo>
                      <a:pt x="147" y="16"/>
                      <a:pt x="147" y="16"/>
                      <a:pt x="148" y="15"/>
                    </a:cubicBezTo>
                    <a:cubicBezTo>
                      <a:pt x="148" y="15"/>
                      <a:pt x="148" y="15"/>
                      <a:pt x="148" y="15"/>
                    </a:cubicBezTo>
                    <a:cubicBezTo>
                      <a:pt x="149" y="15"/>
                      <a:pt x="149" y="14"/>
                      <a:pt x="150" y="14"/>
                    </a:cubicBezTo>
                    <a:cubicBezTo>
                      <a:pt x="151" y="14"/>
                      <a:pt x="151" y="13"/>
                      <a:pt x="152" y="13"/>
                    </a:cubicBezTo>
                    <a:cubicBezTo>
                      <a:pt x="152" y="13"/>
                      <a:pt x="152" y="13"/>
                      <a:pt x="153" y="13"/>
                    </a:cubicBezTo>
                    <a:cubicBezTo>
                      <a:pt x="153" y="13"/>
                      <a:pt x="153" y="13"/>
                      <a:pt x="153" y="13"/>
                    </a:cubicBezTo>
                    <a:cubicBezTo>
                      <a:pt x="153" y="13"/>
                      <a:pt x="153" y="13"/>
                      <a:pt x="153" y="13"/>
                    </a:cubicBezTo>
                    <a:cubicBezTo>
                      <a:pt x="154" y="13"/>
                      <a:pt x="155" y="13"/>
                      <a:pt x="156" y="13"/>
                    </a:cubicBezTo>
                    <a:cubicBezTo>
                      <a:pt x="157" y="13"/>
                      <a:pt x="158" y="13"/>
                      <a:pt x="158" y="13"/>
                    </a:cubicBezTo>
                    <a:cubicBezTo>
                      <a:pt x="159" y="13"/>
                      <a:pt x="159" y="13"/>
                      <a:pt x="160" y="13"/>
                    </a:cubicBezTo>
                    <a:cubicBezTo>
                      <a:pt x="160" y="13"/>
                      <a:pt x="159" y="13"/>
                      <a:pt x="159" y="13"/>
                    </a:cubicBezTo>
                    <a:cubicBezTo>
                      <a:pt x="159" y="13"/>
                      <a:pt x="158" y="13"/>
                      <a:pt x="158" y="13"/>
                    </a:cubicBezTo>
                    <a:cubicBezTo>
                      <a:pt x="157" y="13"/>
                      <a:pt x="156" y="13"/>
                      <a:pt x="156" y="13"/>
                    </a:cubicBezTo>
                    <a:cubicBezTo>
                      <a:pt x="155" y="13"/>
                      <a:pt x="154" y="14"/>
                      <a:pt x="153" y="14"/>
                    </a:cubicBezTo>
                    <a:cubicBezTo>
                      <a:pt x="153" y="14"/>
                      <a:pt x="153" y="13"/>
                      <a:pt x="153" y="14"/>
                    </a:cubicBezTo>
                    <a:cubicBezTo>
                      <a:pt x="153" y="14"/>
                      <a:pt x="153" y="14"/>
                      <a:pt x="153" y="14"/>
                    </a:cubicBezTo>
                    <a:cubicBezTo>
                      <a:pt x="153" y="14"/>
                      <a:pt x="153" y="14"/>
                      <a:pt x="153" y="14"/>
                    </a:cubicBezTo>
                    <a:cubicBezTo>
                      <a:pt x="153" y="14"/>
                      <a:pt x="152" y="14"/>
                      <a:pt x="152" y="14"/>
                    </a:cubicBezTo>
                    <a:cubicBezTo>
                      <a:pt x="152" y="14"/>
                      <a:pt x="151" y="14"/>
                      <a:pt x="151" y="14"/>
                    </a:cubicBezTo>
                    <a:cubicBezTo>
                      <a:pt x="150" y="14"/>
                      <a:pt x="150" y="15"/>
                      <a:pt x="150" y="15"/>
                    </a:cubicBezTo>
                    <a:cubicBezTo>
                      <a:pt x="149" y="15"/>
                      <a:pt x="149" y="16"/>
                      <a:pt x="148" y="16"/>
                    </a:cubicBezTo>
                    <a:cubicBezTo>
                      <a:pt x="148" y="16"/>
                      <a:pt x="149" y="17"/>
                      <a:pt x="149" y="17"/>
                    </a:cubicBezTo>
                    <a:cubicBezTo>
                      <a:pt x="149" y="17"/>
                      <a:pt x="150" y="17"/>
                      <a:pt x="150" y="17"/>
                    </a:cubicBezTo>
                    <a:cubicBezTo>
                      <a:pt x="151" y="17"/>
                      <a:pt x="151" y="16"/>
                      <a:pt x="151" y="16"/>
                    </a:cubicBezTo>
                    <a:cubicBezTo>
                      <a:pt x="151" y="16"/>
                      <a:pt x="151" y="17"/>
                      <a:pt x="151" y="17"/>
                    </a:cubicBezTo>
                    <a:cubicBezTo>
                      <a:pt x="151" y="17"/>
                      <a:pt x="151" y="17"/>
                      <a:pt x="152" y="17"/>
                    </a:cubicBezTo>
                    <a:cubicBezTo>
                      <a:pt x="152" y="17"/>
                      <a:pt x="152" y="17"/>
                      <a:pt x="153" y="17"/>
                    </a:cubicBezTo>
                    <a:cubicBezTo>
                      <a:pt x="153" y="17"/>
                      <a:pt x="153" y="17"/>
                      <a:pt x="153" y="17"/>
                    </a:cubicBezTo>
                    <a:cubicBezTo>
                      <a:pt x="153" y="17"/>
                      <a:pt x="153" y="17"/>
                      <a:pt x="153" y="17"/>
                    </a:cubicBezTo>
                    <a:cubicBezTo>
                      <a:pt x="154" y="17"/>
                      <a:pt x="154" y="17"/>
                      <a:pt x="155" y="17"/>
                    </a:cubicBezTo>
                    <a:cubicBezTo>
                      <a:pt x="156" y="17"/>
                      <a:pt x="156" y="17"/>
                      <a:pt x="156" y="17"/>
                    </a:cubicBezTo>
                    <a:cubicBezTo>
                      <a:pt x="157" y="16"/>
                      <a:pt x="156" y="16"/>
                      <a:pt x="156" y="15"/>
                    </a:cubicBezTo>
                    <a:cubicBezTo>
                      <a:pt x="156" y="15"/>
                      <a:pt x="158" y="15"/>
                      <a:pt x="158" y="15"/>
                    </a:cubicBezTo>
                    <a:cubicBezTo>
                      <a:pt x="158" y="15"/>
                      <a:pt x="157" y="15"/>
                      <a:pt x="157" y="15"/>
                    </a:cubicBezTo>
                    <a:cubicBezTo>
                      <a:pt x="157" y="15"/>
                      <a:pt x="157" y="15"/>
                      <a:pt x="157" y="16"/>
                    </a:cubicBezTo>
                    <a:cubicBezTo>
                      <a:pt x="157" y="16"/>
                      <a:pt x="157" y="16"/>
                      <a:pt x="158" y="16"/>
                    </a:cubicBezTo>
                    <a:cubicBezTo>
                      <a:pt x="158" y="16"/>
                      <a:pt x="159" y="16"/>
                      <a:pt x="160" y="15"/>
                    </a:cubicBezTo>
                    <a:cubicBezTo>
                      <a:pt x="160" y="15"/>
                      <a:pt x="161" y="15"/>
                      <a:pt x="161" y="15"/>
                    </a:cubicBezTo>
                    <a:cubicBezTo>
                      <a:pt x="161" y="15"/>
                      <a:pt x="161" y="15"/>
                      <a:pt x="162" y="15"/>
                    </a:cubicBezTo>
                    <a:cubicBezTo>
                      <a:pt x="162" y="16"/>
                      <a:pt x="160" y="16"/>
                      <a:pt x="160" y="16"/>
                    </a:cubicBezTo>
                    <a:cubicBezTo>
                      <a:pt x="159" y="16"/>
                      <a:pt x="157" y="16"/>
                      <a:pt x="158" y="17"/>
                    </a:cubicBezTo>
                    <a:cubicBezTo>
                      <a:pt x="159" y="17"/>
                      <a:pt x="159" y="17"/>
                      <a:pt x="160" y="17"/>
                    </a:cubicBezTo>
                    <a:cubicBezTo>
                      <a:pt x="160" y="17"/>
                      <a:pt x="161" y="17"/>
                      <a:pt x="161" y="17"/>
                    </a:cubicBezTo>
                    <a:cubicBezTo>
                      <a:pt x="162" y="16"/>
                      <a:pt x="163" y="16"/>
                      <a:pt x="164" y="16"/>
                    </a:cubicBezTo>
                    <a:cubicBezTo>
                      <a:pt x="164" y="16"/>
                      <a:pt x="165" y="16"/>
                      <a:pt x="166" y="15"/>
                    </a:cubicBezTo>
                    <a:cubicBezTo>
                      <a:pt x="166" y="15"/>
                      <a:pt x="167" y="15"/>
                      <a:pt x="168" y="15"/>
                    </a:cubicBezTo>
                    <a:cubicBezTo>
                      <a:pt x="168" y="15"/>
                      <a:pt x="168" y="15"/>
                      <a:pt x="168" y="15"/>
                    </a:cubicBezTo>
                    <a:cubicBezTo>
                      <a:pt x="168" y="15"/>
                      <a:pt x="168" y="14"/>
                      <a:pt x="168" y="14"/>
                    </a:cubicBezTo>
                    <a:cubicBezTo>
                      <a:pt x="168" y="14"/>
                      <a:pt x="169" y="14"/>
                      <a:pt x="169" y="14"/>
                    </a:cubicBezTo>
                    <a:cubicBezTo>
                      <a:pt x="169" y="14"/>
                      <a:pt x="168" y="14"/>
                      <a:pt x="168" y="14"/>
                    </a:cubicBezTo>
                    <a:cubicBezTo>
                      <a:pt x="168" y="14"/>
                      <a:pt x="169" y="13"/>
                      <a:pt x="169" y="13"/>
                    </a:cubicBezTo>
                    <a:cubicBezTo>
                      <a:pt x="169" y="13"/>
                      <a:pt x="169" y="13"/>
                      <a:pt x="168" y="13"/>
                    </a:cubicBezTo>
                    <a:cubicBezTo>
                      <a:pt x="168" y="13"/>
                      <a:pt x="168" y="13"/>
                      <a:pt x="168" y="13"/>
                    </a:cubicBezTo>
                    <a:cubicBezTo>
                      <a:pt x="168" y="13"/>
                      <a:pt x="169" y="13"/>
                      <a:pt x="169" y="13"/>
                    </a:cubicBezTo>
                    <a:cubicBezTo>
                      <a:pt x="169" y="13"/>
                      <a:pt x="170" y="13"/>
                      <a:pt x="170" y="13"/>
                    </a:cubicBezTo>
                    <a:cubicBezTo>
                      <a:pt x="170" y="13"/>
                      <a:pt x="170" y="13"/>
                      <a:pt x="170" y="13"/>
                    </a:cubicBezTo>
                    <a:cubicBezTo>
                      <a:pt x="170" y="13"/>
                      <a:pt x="170" y="13"/>
                      <a:pt x="170" y="13"/>
                    </a:cubicBezTo>
                    <a:cubicBezTo>
                      <a:pt x="170" y="12"/>
                      <a:pt x="171" y="12"/>
                      <a:pt x="171" y="12"/>
                    </a:cubicBezTo>
                    <a:cubicBezTo>
                      <a:pt x="171" y="12"/>
                      <a:pt x="171" y="12"/>
                      <a:pt x="171" y="12"/>
                    </a:cubicBezTo>
                    <a:cubicBezTo>
                      <a:pt x="172" y="12"/>
                      <a:pt x="172" y="12"/>
                      <a:pt x="172" y="12"/>
                    </a:cubicBezTo>
                    <a:cubicBezTo>
                      <a:pt x="172" y="12"/>
                      <a:pt x="172" y="12"/>
                      <a:pt x="172" y="12"/>
                    </a:cubicBezTo>
                    <a:cubicBezTo>
                      <a:pt x="172" y="11"/>
                      <a:pt x="173" y="11"/>
                      <a:pt x="173" y="11"/>
                    </a:cubicBezTo>
                    <a:cubicBezTo>
                      <a:pt x="174" y="11"/>
                      <a:pt x="174" y="11"/>
                      <a:pt x="175" y="11"/>
                    </a:cubicBezTo>
                    <a:cubicBezTo>
                      <a:pt x="174" y="12"/>
                      <a:pt x="173" y="12"/>
                      <a:pt x="172" y="12"/>
                    </a:cubicBezTo>
                    <a:cubicBezTo>
                      <a:pt x="172" y="12"/>
                      <a:pt x="172" y="12"/>
                      <a:pt x="172" y="12"/>
                    </a:cubicBezTo>
                    <a:cubicBezTo>
                      <a:pt x="172" y="12"/>
                      <a:pt x="172" y="13"/>
                      <a:pt x="171" y="13"/>
                    </a:cubicBezTo>
                    <a:cubicBezTo>
                      <a:pt x="171" y="13"/>
                      <a:pt x="171" y="13"/>
                      <a:pt x="171" y="13"/>
                    </a:cubicBezTo>
                    <a:cubicBezTo>
                      <a:pt x="171" y="13"/>
                      <a:pt x="171" y="13"/>
                      <a:pt x="170" y="13"/>
                    </a:cubicBezTo>
                    <a:cubicBezTo>
                      <a:pt x="170" y="14"/>
                      <a:pt x="170" y="14"/>
                      <a:pt x="170" y="14"/>
                    </a:cubicBezTo>
                    <a:cubicBezTo>
                      <a:pt x="170" y="14"/>
                      <a:pt x="170" y="14"/>
                      <a:pt x="170" y="14"/>
                    </a:cubicBezTo>
                    <a:cubicBezTo>
                      <a:pt x="170" y="14"/>
                      <a:pt x="170" y="15"/>
                      <a:pt x="170" y="15"/>
                    </a:cubicBezTo>
                    <a:cubicBezTo>
                      <a:pt x="170" y="15"/>
                      <a:pt x="171" y="15"/>
                      <a:pt x="171" y="15"/>
                    </a:cubicBezTo>
                    <a:cubicBezTo>
                      <a:pt x="172" y="14"/>
                      <a:pt x="173" y="14"/>
                      <a:pt x="174" y="14"/>
                    </a:cubicBezTo>
                    <a:cubicBezTo>
                      <a:pt x="174" y="14"/>
                      <a:pt x="174" y="15"/>
                      <a:pt x="175" y="15"/>
                    </a:cubicBezTo>
                    <a:cubicBezTo>
                      <a:pt x="175" y="15"/>
                      <a:pt x="176" y="14"/>
                      <a:pt x="176" y="14"/>
                    </a:cubicBezTo>
                    <a:cubicBezTo>
                      <a:pt x="177" y="14"/>
                      <a:pt x="176" y="15"/>
                      <a:pt x="176" y="15"/>
                    </a:cubicBezTo>
                    <a:cubicBezTo>
                      <a:pt x="175" y="15"/>
                      <a:pt x="175" y="15"/>
                      <a:pt x="174" y="15"/>
                    </a:cubicBezTo>
                    <a:cubicBezTo>
                      <a:pt x="173" y="15"/>
                      <a:pt x="172" y="15"/>
                      <a:pt x="171" y="15"/>
                    </a:cubicBezTo>
                    <a:cubicBezTo>
                      <a:pt x="170" y="15"/>
                      <a:pt x="170" y="15"/>
                      <a:pt x="169" y="16"/>
                    </a:cubicBezTo>
                    <a:cubicBezTo>
                      <a:pt x="168" y="16"/>
                      <a:pt x="167" y="16"/>
                      <a:pt x="167" y="16"/>
                    </a:cubicBezTo>
                    <a:cubicBezTo>
                      <a:pt x="168" y="17"/>
                      <a:pt x="169" y="16"/>
                      <a:pt x="170" y="16"/>
                    </a:cubicBezTo>
                    <a:cubicBezTo>
                      <a:pt x="170" y="16"/>
                      <a:pt x="171" y="16"/>
                      <a:pt x="172" y="16"/>
                    </a:cubicBezTo>
                    <a:cubicBezTo>
                      <a:pt x="172" y="17"/>
                      <a:pt x="171" y="17"/>
                      <a:pt x="170" y="17"/>
                    </a:cubicBezTo>
                    <a:cubicBezTo>
                      <a:pt x="170" y="17"/>
                      <a:pt x="170" y="17"/>
                      <a:pt x="169" y="17"/>
                    </a:cubicBezTo>
                    <a:cubicBezTo>
                      <a:pt x="168" y="17"/>
                      <a:pt x="167" y="17"/>
                      <a:pt x="166" y="17"/>
                    </a:cubicBezTo>
                    <a:cubicBezTo>
                      <a:pt x="166" y="17"/>
                      <a:pt x="166" y="17"/>
                      <a:pt x="165" y="17"/>
                    </a:cubicBezTo>
                    <a:cubicBezTo>
                      <a:pt x="165" y="17"/>
                      <a:pt x="165" y="17"/>
                      <a:pt x="164" y="17"/>
                    </a:cubicBezTo>
                    <a:cubicBezTo>
                      <a:pt x="163" y="17"/>
                      <a:pt x="163" y="18"/>
                      <a:pt x="162" y="18"/>
                    </a:cubicBezTo>
                    <a:cubicBezTo>
                      <a:pt x="161" y="18"/>
                      <a:pt x="160" y="18"/>
                      <a:pt x="159" y="18"/>
                    </a:cubicBezTo>
                    <a:cubicBezTo>
                      <a:pt x="159" y="18"/>
                      <a:pt x="158" y="18"/>
                      <a:pt x="158" y="18"/>
                    </a:cubicBezTo>
                    <a:cubicBezTo>
                      <a:pt x="158" y="18"/>
                      <a:pt x="158" y="18"/>
                      <a:pt x="159" y="19"/>
                    </a:cubicBezTo>
                    <a:cubicBezTo>
                      <a:pt x="159" y="19"/>
                      <a:pt x="160" y="20"/>
                      <a:pt x="161" y="20"/>
                    </a:cubicBezTo>
                    <a:cubicBezTo>
                      <a:pt x="162" y="20"/>
                      <a:pt x="162" y="20"/>
                      <a:pt x="163" y="20"/>
                    </a:cubicBezTo>
                    <a:cubicBezTo>
                      <a:pt x="162" y="21"/>
                      <a:pt x="162" y="21"/>
                      <a:pt x="162" y="21"/>
                    </a:cubicBezTo>
                    <a:cubicBezTo>
                      <a:pt x="162" y="21"/>
                      <a:pt x="162" y="22"/>
                      <a:pt x="162" y="22"/>
                    </a:cubicBezTo>
                    <a:cubicBezTo>
                      <a:pt x="162" y="22"/>
                      <a:pt x="164" y="22"/>
                      <a:pt x="164" y="22"/>
                    </a:cubicBezTo>
                    <a:cubicBezTo>
                      <a:pt x="164" y="22"/>
                      <a:pt x="165" y="22"/>
                      <a:pt x="165" y="22"/>
                    </a:cubicBezTo>
                    <a:cubicBezTo>
                      <a:pt x="166" y="22"/>
                      <a:pt x="167" y="22"/>
                      <a:pt x="167" y="22"/>
                    </a:cubicBezTo>
                    <a:cubicBezTo>
                      <a:pt x="167" y="22"/>
                      <a:pt x="166" y="22"/>
                      <a:pt x="166" y="22"/>
                    </a:cubicBezTo>
                    <a:cubicBezTo>
                      <a:pt x="165" y="23"/>
                      <a:pt x="165" y="23"/>
                      <a:pt x="165" y="23"/>
                    </a:cubicBezTo>
                    <a:cubicBezTo>
                      <a:pt x="165" y="23"/>
                      <a:pt x="164" y="23"/>
                      <a:pt x="164" y="23"/>
                    </a:cubicBezTo>
                    <a:cubicBezTo>
                      <a:pt x="164" y="23"/>
                      <a:pt x="163" y="22"/>
                      <a:pt x="163" y="22"/>
                    </a:cubicBezTo>
                    <a:cubicBezTo>
                      <a:pt x="162" y="22"/>
                      <a:pt x="162" y="23"/>
                      <a:pt x="162" y="23"/>
                    </a:cubicBezTo>
                    <a:cubicBezTo>
                      <a:pt x="162" y="22"/>
                      <a:pt x="162" y="22"/>
                      <a:pt x="162" y="22"/>
                    </a:cubicBezTo>
                    <a:cubicBezTo>
                      <a:pt x="161" y="22"/>
                      <a:pt x="161" y="22"/>
                      <a:pt x="161" y="21"/>
                    </a:cubicBezTo>
                    <a:cubicBezTo>
                      <a:pt x="161" y="21"/>
                      <a:pt x="160" y="21"/>
                      <a:pt x="160" y="20"/>
                    </a:cubicBezTo>
                    <a:cubicBezTo>
                      <a:pt x="159" y="20"/>
                      <a:pt x="158" y="20"/>
                      <a:pt x="157" y="19"/>
                    </a:cubicBezTo>
                    <a:cubicBezTo>
                      <a:pt x="156" y="18"/>
                      <a:pt x="155" y="18"/>
                      <a:pt x="154" y="18"/>
                    </a:cubicBezTo>
                    <a:cubicBezTo>
                      <a:pt x="154" y="18"/>
                      <a:pt x="153" y="18"/>
                      <a:pt x="153" y="18"/>
                    </a:cubicBezTo>
                    <a:cubicBezTo>
                      <a:pt x="153" y="18"/>
                      <a:pt x="153" y="18"/>
                      <a:pt x="153" y="19"/>
                    </a:cubicBezTo>
                    <a:cubicBezTo>
                      <a:pt x="153" y="19"/>
                      <a:pt x="153" y="19"/>
                      <a:pt x="153" y="19"/>
                    </a:cubicBezTo>
                    <a:cubicBezTo>
                      <a:pt x="153" y="19"/>
                      <a:pt x="153" y="18"/>
                      <a:pt x="153" y="18"/>
                    </a:cubicBezTo>
                    <a:cubicBezTo>
                      <a:pt x="152" y="19"/>
                      <a:pt x="152" y="18"/>
                      <a:pt x="151" y="18"/>
                    </a:cubicBezTo>
                    <a:cubicBezTo>
                      <a:pt x="150" y="18"/>
                      <a:pt x="149" y="18"/>
                      <a:pt x="149" y="19"/>
                    </a:cubicBezTo>
                    <a:cubicBezTo>
                      <a:pt x="149" y="19"/>
                      <a:pt x="148" y="19"/>
                      <a:pt x="149" y="20"/>
                    </a:cubicBezTo>
                    <a:cubicBezTo>
                      <a:pt x="149" y="20"/>
                      <a:pt x="150" y="20"/>
                      <a:pt x="150" y="20"/>
                    </a:cubicBezTo>
                    <a:cubicBezTo>
                      <a:pt x="150" y="20"/>
                      <a:pt x="151" y="20"/>
                      <a:pt x="151" y="20"/>
                    </a:cubicBezTo>
                    <a:cubicBezTo>
                      <a:pt x="151" y="20"/>
                      <a:pt x="152" y="21"/>
                      <a:pt x="152" y="21"/>
                    </a:cubicBezTo>
                    <a:cubicBezTo>
                      <a:pt x="152" y="21"/>
                      <a:pt x="152" y="21"/>
                      <a:pt x="152" y="21"/>
                    </a:cubicBezTo>
                    <a:cubicBezTo>
                      <a:pt x="152" y="21"/>
                      <a:pt x="152" y="21"/>
                      <a:pt x="151" y="20"/>
                    </a:cubicBezTo>
                    <a:cubicBezTo>
                      <a:pt x="151" y="20"/>
                      <a:pt x="151" y="20"/>
                      <a:pt x="150" y="20"/>
                    </a:cubicBezTo>
                    <a:cubicBezTo>
                      <a:pt x="150" y="20"/>
                      <a:pt x="149" y="20"/>
                      <a:pt x="149" y="20"/>
                    </a:cubicBezTo>
                    <a:cubicBezTo>
                      <a:pt x="149" y="21"/>
                      <a:pt x="149" y="21"/>
                      <a:pt x="149" y="21"/>
                    </a:cubicBezTo>
                    <a:cubicBezTo>
                      <a:pt x="149" y="21"/>
                      <a:pt x="149" y="21"/>
                      <a:pt x="149" y="22"/>
                    </a:cubicBezTo>
                    <a:cubicBezTo>
                      <a:pt x="149" y="22"/>
                      <a:pt x="150" y="22"/>
                      <a:pt x="150" y="22"/>
                    </a:cubicBezTo>
                    <a:cubicBezTo>
                      <a:pt x="150" y="22"/>
                      <a:pt x="150" y="22"/>
                      <a:pt x="151" y="22"/>
                    </a:cubicBezTo>
                    <a:cubicBezTo>
                      <a:pt x="151" y="22"/>
                      <a:pt x="152" y="22"/>
                      <a:pt x="153" y="22"/>
                    </a:cubicBezTo>
                    <a:cubicBezTo>
                      <a:pt x="153" y="22"/>
                      <a:pt x="153" y="22"/>
                      <a:pt x="153" y="23"/>
                    </a:cubicBezTo>
                    <a:cubicBezTo>
                      <a:pt x="153" y="23"/>
                      <a:pt x="153" y="22"/>
                      <a:pt x="153" y="22"/>
                    </a:cubicBezTo>
                    <a:cubicBezTo>
                      <a:pt x="153" y="23"/>
                      <a:pt x="153" y="23"/>
                      <a:pt x="153" y="23"/>
                    </a:cubicBezTo>
                    <a:cubicBezTo>
                      <a:pt x="153" y="24"/>
                      <a:pt x="154" y="23"/>
                      <a:pt x="154" y="24"/>
                    </a:cubicBezTo>
                    <a:cubicBezTo>
                      <a:pt x="155" y="24"/>
                      <a:pt x="155" y="25"/>
                      <a:pt x="155" y="25"/>
                    </a:cubicBezTo>
                    <a:cubicBezTo>
                      <a:pt x="155" y="25"/>
                      <a:pt x="155" y="25"/>
                      <a:pt x="156" y="25"/>
                    </a:cubicBezTo>
                    <a:cubicBezTo>
                      <a:pt x="156" y="25"/>
                      <a:pt x="156" y="25"/>
                      <a:pt x="156" y="25"/>
                    </a:cubicBezTo>
                    <a:cubicBezTo>
                      <a:pt x="156" y="25"/>
                      <a:pt x="156" y="25"/>
                      <a:pt x="156" y="25"/>
                    </a:cubicBezTo>
                    <a:cubicBezTo>
                      <a:pt x="156" y="26"/>
                      <a:pt x="156" y="26"/>
                      <a:pt x="156" y="26"/>
                    </a:cubicBezTo>
                    <a:cubicBezTo>
                      <a:pt x="157" y="26"/>
                      <a:pt x="157" y="26"/>
                      <a:pt x="157" y="26"/>
                    </a:cubicBezTo>
                    <a:cubicBezTo>
                      <a:pt x="157" y="26"/>
                      <a:pt x="157" y="26"/>
                      <a:pt x="157" y="26"/>
                    </a:cubicBezTo>
                    <a:cubicBezTo>
                      <a:pt x="157" y="26"/>
                      <a:pt x="156" y="26"/>
                      <a:pt x="156" y="26"/>
                    </a:cubicBezTo>
                    <a:cubicBezTo>
                      <a:pt x="155" y="25"/>
                      <a:pt x="154" y="25"/>
                      <a:pt x="154" y="26"/>
                    </a:cubicBezTo>
                    <a:cubicBezTo>
                      <a:pt x="154" y="26"/>
                      <a:pt x="154" y="26"/>
                      <a:pt x="154" y="26"/>
                    </a:cubicBezTo>
                    <a:cubicBezTo>
                      <a:pt x="154" y="26"/>
                      <a:pt x="154" y="26"/>
                      <a:pt x="154" y="26"/>
                    </a:cubicBezTo>
                    <a:cubicBezTo>
                      <a:pt x="154" y="26"/>
                      <a:pt x="155" y="26"/>
                      <a:pt x="155" y="27"/>
                    </a:cubicBezTo>
                    <a:cubicBezTo>
                      <a:pt x="155" y="27"/>
                      <a:pt x="156" y="27"/>
                      <a:pt x="156" y="27"/>
                    </a:cubicBezTo>
                    <a:cubicBezTo>
                      <a:pt x="156" y="27"/>
                      <a:pt x="156" y="27"/>
                      <a:pt x="157" y="27"/>
                    </a:cubicBezTo>
                    <a:cubicBezTo>
                      <a:pt x="157" y="27"/>
                      <a:pt x="158" y="27"/>
                      <a:pt x="159" y="27"/>
                    </a:cubicBezTo>
                    <a:cubicBezTo>
                      <a:pt x="160" y="27"/>
                      <a:pt x="160" y="27"/>
                      <a:pt x="161" y="27"/>
                    </a:cubicBezTo>
                    <a:cubicBezTo>
                      <a:pt x="161" y="27"/>
                      <a:pt x="161" y="26"/>
                      <a:pt x="161" y="26"/>
                    </a:cubicBezTo>
                    <a:cubicBezTo>
                      <a:pt x="162" y="26"/>
                      <a:pt x="162" y="26"/>
                      <a:pt x="162" y="26"/>
                    </a:cubicBezTo>
                    <a:cubicBezTo>
                      <a:pt x="163" y="26"/>
                      <a:pt x="162" y="26"/>
                      <a:pt x="162" y="26"/>
                    </a:cubicBezTo>
                    <a:cubicBezTo>
                      <a:pt x="162" y="26"/>
                      <a:pt x="162" y="26"/>
                      <a:pt x="162" y="27"/>
                    </a:cubicBezTo>
                    <a:cubicBezTo>
                      <a:pt x="162" y="27"/>
                      <a:pt x="162" y="27"/>
                      <a:pt x="162" y="27"/>
                    </a:cubicBezTo>
                    <a:cubicBezTo>
                      <a:pt x="162" y="27"/>
                      <a:pt x="161" y="27"/>
                      <a:pt x="161" y="27"/>
                    </a:cubicBezTo>
                    <a:cubicBezTo>
                      <a:pt x="161" y="27"/>
                      <a:pt x="160" y="27"/>
                      <a:pt x="160" y="27"/>
                    </a:cubicBezTo>
                    <a:cubicBezTo>
                      <a:pt x="159" y="27"/>
                      <a:pt x="159" y="27"/>
                      <a:pt x="158" y="27"/>
                    </a:cubicBezTo>
                    <a:cubicBezTo>
                      <a:pt x="158" y="27"/>
                      <a:pt x="158" y="28"/>
                      <a:pt x="158" y="28"/>
                    </a:cubicBezTo>
                    <a:cubicBezTo>
                      <a:pt x="159" y="28"/>
                      <a:pt x="159" y="28"/>
                      <a:pt x="159" y="28"/>
                    </a:cubicBezTo>
                    <a:cubicBezTo>
                      <a:pt x="160" y="28"/>
                      <a:pt x="160" y="28"/>
                      <a:pt x="161" y="28"/>
                    </a:cubicBezTo>
                    <a:cubicBezTo>
                      <a:pt x="160" y="28"/>
                      <a:pt x="160" y="28"/>
                      <a:pt x="160" y="28"/>
                    </a:cubicBezTo>
                    <a:cubicBezTo>
                      <a:pt x="160" y="28"/>
                      <a:pt x="160" y="29"/>
                      <a:pt x="160" y="29"/>
                    </a:cubicBezTo>
                    <a:cubicBezTo>
                      <a:pt x="161" y="29"/>
                      <a:pt x="160" y="29"/>
                      <a:pt x="160" y="29"/>
                    </a:cubicBezTo>
                    <a:cubicBezTo>
                      <a:pt x="159" y="29"/>
                      <a:pt x="159" y="28"/>
                      <a:pt x="159" y="28"/>
                    </a:cubicBezTo>
                    <a:cubicBezTo>
                      <a:pt x="159" y="28"/>
                      <a:pt x="159" y="28"/>
                      <a:pt x="158" y="28"/>
                    </a:cubicBezTo>
                    <a:cubicBezTo>
                      <a:pt x="158" y="28"/>
                      <a:pt x="158" y="28"/>
                      <a:pt x="158" y="28"/>
                    </a:cubicBezTo>
                    <a:cubicBezTo>
                      <a:pt x="157" y="28"/>
                      <a:pt x="157" y="28"/>
                      <a:pt x="157" y="27"/>
                    </a:cubicBezTo>
                    <a:cubicBezTo>
                      <a:pt x="156" y="27"/>
                      <a:pt x="156" y="27"/>
                      <a:pt x="156" y="27"/>
                    </a:cubicBezTo>
                    <a:cubicBezTo>
                      <a:pt x="155" y="27"/>
                      <a:pt x="154" y="27"/>
                      <a:pt x="153" y="27"/>
                    </a:cubicBezTo>
                    <a:cubicBezTo>
                      <a:pt x="153" y="27"/>
                      <a:pt x="153" y="27"/>
                      <a:pt x="153" y="27"/>
                    </a:cubicBezTo>
                    <a:cubicBezTo>
                      <a:pt x="153" y="27"/>
                      <a:pt x="153" y="27"/>
                      <a:pt x="153" y="27"/>
                    </a:cubicBezTo>
                    <a:cubicBezTo>
                      <a:pt x="152" y="27"/>
                      <a:pt x="152" y="27"/>
                      <a:pt x="151" y="27"/>
                    </a:cubicBezTo>
                    <a:cubicBezTo>
                      <a:pt x="150" y="27"/>
                      <a:pt x="150" y="27"/>
                      <a:pt x="149" y="27"/>
                    </a:cubicBezTo>
                    <a:cubicBezTo>
                      <a:pt x="148" y="28"/>
                      <a:pt x="148" y="28"/>
                      <a:pt x="148" y="28"/>
                    </a:cubicBezTo>
                    <a:cubicBezTo>
                      <a:pt x="147" y="29"/>
                      <a:pt x="147" y="29"/>
                      <a:pt x="146" y="30"/>
                    </a:cubicBezTo>
                    <a:cubicBezTo>
                      <a:pt x="146" y="30"/>
                      <a:pt x="146" y="30"/>
                      <a:pt x="146" y="31"/>
                    </a:cubicBezTo>
                    <a:cubicBezTo>
                      <a:pt x="146" y="31"/>
                      <a:pt x="146" y="31"/>
                      <a:pt x="146" y="31"/>
                    </a:cubicBezTo>
                    <a:cubicBezTo>
                      <a:pt x="147" y="31"/>
                      <a:pt x="147" y="31"/>
                      <a:pt x="147" y="31"/>
                    </a:cubicBezTo>
                    <a:cubicBezTo>
                      <a:pt x="147" y="31"/>
                      <a:pt x="146" y="31"/>
                      <a:pt x="146" y="31"/>
                    </a:cubicBezTo>
                    <a:cubicBezTo>
                      <a:pt x="147" y="32"/>
                      <a:pt x="147" y="32"/>
                      <a:pt x="148" y="32"/>
                    </a:cubicBezTo>
                    <a:cubicBezTo>
                      <a:pt x="148" y="32"/>
                      <a:pt x="149" y="31"/>
                      <a:pt x="149" y="31"/>
                    </a:cubicBezTo>
                    <a:cubicBezTo>
                      <a:pt x="149" y="31"/>
                      <a:pt x="150" y="31"/>
                      <a:pt x="150" y="31"/>
                    </a:cubicBezTo>
                    <a:cubicBezTo>
                      <a:pt x="150" y="31"/>
                      <a:pt x="150" y="31"/>
                      <a:pt x="150" y="30"/>
                    </a:cubicBezTo>
                    <a:cubicBezTo>
                      <a:pt x="150" y="30"/>
                      <a:pt x="150" y="30"/>
                      <a:pt x="151" y="30"/>
                    </a:cubicBezTo>
                    <a:cubicBezTo>
                      <a:pt x="151" y="30"/>
                      <a:pt x="151" y="31"/>
                      <a:pt x="150" y="31"/>
                    </a:cubicBezTo>
                    <a:cubicBezTo>
                      <a:pt x="150" y="31"/>
                      <a:pt x="150" y="31"/>
                      <a:pt x="150" y="31"/>
                    </a:cubicBezTo>
                    <a:cubicBezTo>
                      <a:pt x="150" y="31"/>
                      <a:pt x="150" y="31"/>
                      <a:pt x="150" y="31"/>
                    </a:cubicBezTo>
                    <a:cubicBezTo>
                      <a:pt x="149" y="32"/>
                      <a:pt x="151" y="32"/>
                      <a:pt x="151" y="32"/>
                    </a:cubicBezTo>
                    <a:cubicBezTo>
                      <a:pt x="151" y="32"/>
                      <a:pt x="152" y="32"/>
                      <a:pt x="152" y="31"/>
                    </a:cubicBezTo>
                    <a:cubicBezTo>
                      <a:pt x="152" y="31"/>
                      <a:pt x="152" y="31"/>
                      <a:pt x="153" y="31"/>
                    </a:cubicBezTo>
                    <a:cubicBezTo>
                      <a:pt x="153" y="31"/>
                      <a:pt x="153" y="31"/>
                      <a:pt x="153" y="30"/>
                    </a:cubicBezTo>
                    <a:cubicBezTo>
                      <a:pt x="153" y="30"/>
                      <a:pt x="153" y="30"/>
                      <a:pt x="153" y="30"/>
                    </a:cubicBezTo>
                    <a:cubicBezTo>
                      <a:pt x="153" y="30"/>
                      <a:pt x="153" y="30"/>
                      <a:pt x="153" y="30"/>
                    </a:cubicBezTo>
                    <a:cubicBezTo>
                      <a:pt x="153" y="30"/>
                      <a:pt x="153" y="30"/>
                      <a:pt x="153" y="30"/>
                    </a:cubicBezTo>
                    <a:cubicBezTo>
                      <a:pt x="153" y="29"/>
                      <a:pt x="154" y="29"/>
                      <a:pt x="154" y="29"/>
                    </a:cubicBezTo>
                    <a:cubicBezTo>
                      <a:pt x="154" y="29"/>
                      <a:pt x="154" y="29"/>
                      <a:pt x="154" y="29"/>
                    </a:cubicBezTo>
                    <a:cubicBezTo>
                      <a:pt x="154" y="29"/>
                      <a:pt x="153" y="29"/>
                      <a:pt x="153" y="30"/>
                    </a:cubicBezTo>
                    <a:cubicBezTo>
                      <a:pt x="153" y="30"/>
                      <a:pt x="153" y="30"/>
                      <a:pt x="153" y="30"/>
                    </a:cubicBezTo>
                    <a:cubicBezTo>
                      <a:pt x="154" y="30"/>
                      <a:pt x="154" y="30"/>
                      <a:pt x="154" y="30"/>
                    </a:cubicBezTo>
                    <a:cubicBezTo>
                      <a:pt x="154" y="30"/>
                      <a:pt x="154" y="30"/>
                      <a:pt x="153" y="30"/>
                    </a:cubicBezTo>
                    <a:cubicBezTo>
                      <a:pt x="153" y="31"/>
                      <a:pt x="153" y="31"/>
                      <a:pt x="153" y="31"/>
                    </a:cubicBezTo>
                    <a:cubicBezTo>
                      <a:pt x="153" y="31"/>
                      <a:pt x="154" y="31"/>
                      <a:pt x="154" y="31"/>
                    </a:cubicBezTo>
                    <a:cubicBezTo>
                      <a:pt x="155" y="31"/>
                      <a:pt x="155" y="31"/>
                      <a:pt x="156" y="31"/>
                    </a:cubicBezTo>
                    <a:cubicBezTo>
                      <a:pt x="155" y="31"/>
                      <a:pt x="155" y="31"/>
                      <a:pt x="154" y="31"/>
                    </a:cubicBezTo>
                    <a:cubicBezTo>
                      <a:pt x="154" y="31"/>
                      <a:pt x="153" y="31"/>
                      <a:pt x="153" y="31"/>
                    </a:cubicBezTo>
                    <a:cubicBezTo>
                      <a:pt x="153" y="31"/>
                      <a:pt x="153" y="31"/>
                      <a:pt x="153" y="31"/>
                    </a:cubicBezTo>
                    <a:cubicBezTo>
                      <a:pt x="153" y="31"/>
                      <a:pt x="153" y="31"/>
                      <a:pt x="153" y="31"/>
                    </a:cubicBezTo>
                    <a:cubicBezTo>
                      <a:pt x="153" y="31"/>
                      <a:pt x="153" y="32"/>
                      <a:pt x="153" y="32"/>
                    </a:cubicBezTo>
                    <a:cubicBezTo>
                      <a:pt x="153" y="32"/>
                      <a:pt x="153" y="32"/>
                      <a:pt x="153" y="32"/>
                    </a:cubicBezTo>
                    <a:cubicBezTo>
                      <a:pt x="153" y="32"/>
                      <a:pt x="153" y="32"/>
                      <a:pt x="153" y="32"/>
                    </a:cubicBezTo>
                    <a:cubicBezTo>
                      <a:pt x="154" y="32"/>
                      <a:pt x="154" y="32"/>
                      <a:pt x="154" y="32"/>
                    </a:cubicBezTo>
                    <a:cubicBezTo>
                      <a:pt x="154" y="32"/>
                      <a:pt x="155" y="32"/>
                      <a:pt x="155" y="32"/>
                    </a:cubicBezTo>
                    <a:cubicBezTo>
                      <a:pt x="155" y="32"/>
                      <a:pt x="154" y="32"/>
                      <a:pt x="154" y="32"/>
                    </a:cubicBezTo>
                    <a:cubicBezTo>
                      <a:pt x="154" y="32"/>
                      <a:pt x="153" y="32"/>
                      <a:pt x="153" y="32"/>
                    </a:cubicBezTo>
                    <a:cubicBezTo>
                      <a:pt x="153" y="33"/>
                      <a:pt x="153" y="33"/>
                      <a:pt x="153" y="33"/>
                    </a:cubicBezTo>
                    <a:cubicBezTo>
                      <a:pt x="153" y="33"/>
                      <a:pt x="153" y="33"/>
                      <a:pt x="153" y="33"/>
                    </a:cubicBezTo>
                    <a:cubicBezTo>
                      <a:pt x="153" y="33"/>
                      <a:pt x="154" y="33"/>
                      <a:pt x="154" y="33"/>
                    </a:cubicBezTo>
                    <a:cubicBezTo>
                      <a:pt x="154" y="33"/>
                      <a:pt x="154" y="33"/>
                      <a:pt x="155" y="33"/>
                    </a:cubicBezTo>
                    <a:cubicBezTo>
                      <a:pt x="154" y="33"/>
                      <a:pt x="154" y="33"/>
                      <a:pt x="154" y="33"/>
                    </a:cubicBezTo>
                    <a:cubicBezTo>
                      <a:pt x="154" y="33"/>
                      <a:pt x="153" y="33"/>
                      <a:pt x="153" y="33"/>
                    </a:cubicBezTo>
                    <a:cubicBezTo>
                      <a:pt x="153" y="33"/>
                      <a:pt x="153" y="33"/>
                      <a:pt x="153" y="33"/>
                    </a:cubicBezTo>
                    <a:cubicBezTo>
                      <a:pt x="153" y="33"/>
                      <a:pt x="153" y="33"/>
                      <a:pt x="153" y="33"/>
                    </a:cubicBezTo>
                    <a:cubicBezTo>
                      <a:pt x="153" y="33"/>
                      <a:pt x="153" y="33"/>
                      <a:pt x="153" y="33"/>
                    </a:cubicBezTo>
                    <a:cubicBezTo>
                      <a:pt x="153" y="33"/>
                      <a:pt x="152" y="33"/>
                      <a:pt x="152" y="33"/>
                    </a:cubicBezTo>
                    <a:cubicBezTo>
                      <a:pt x="152" y="33"/>
                      <a:pt x="153" y="33"/>
                      <a:pt x="153" y="33"/>
                    </a:cubicBezTo>
                    <a:cubicBezTo>
                      <a:pt x="153" y="33"/>
                      <a:pt x="153" y="33"/>
                      <a:pt x="153" y="33"/>
                    </a:cubicBezTo>
                    <a:cubicBezTo>
                      <a:pt x="153" y="33"/>
                      <a:pt x="153" y="33"/>
                      <a:pt x="153" y="33"/>
                    </a:cubicBezTo>
                    <a:cubicBezTo>
                      <a:pt x="152" y="33"/>
                      <a:pt x="152" y="34"/>
                      <a:pt x="152" y="34"/>
                    </a:cubicBezTo>
                    <a:cubicBezTo>
                      <a:pt x="152" y="34"/>
                      <a:pt x="153" y="35"/>
                      <a:pt x="153" y="35"/>
                    </a:cubicBezTo>
                    <a:cubicBezTo>
                      <a:pt x="153" y="34"/>
                      <a:pt x="153" y="34"/>
                      <a:pt x="153" y="34"/>
                    </a:cubicBezTo>
                    <a:cubicBezTo>
                      <a:pt x="153" y="35"/>
                      <a:pt x="153" y="35"/>
                      <a:pt x="153" y="34"/>
                    </a:cubicBezTo>
                    <a:cubicBezTo>
                      <a:pt x="154" y="34"/>
                      <a:pt x="154" y="34"/>
                      <a:pt x="154" y="34"/>
                    </a:cubicBezTo>
                    <a:cubicBezTo>
                      <a:pt x="155" y="34"/>
                      <a:pt x="154" y="34"/>
                      <a:pt x="154" y="35"/>
                    </a:cubicBezTo>
                    <a:cubicBezTo>
                      <a:pt x="154" y="35"/>
                      <a:pt x="153" y="35"/>
                      <a:pt x="154" y="35"/>
                    </a:cubicBezTo>
                    <a:cubicBezTo>
                      <a:pt x="154" y="35"/>
                      <a:pt x="154" y="35"/>
                      <a:pt x="155" y="35"/>
                    </a:cubicBezTo>
                    <a:cubicBezTo>
                      <a:pt x="155" y="35"/>
                      <a:pt x="155" y="35"/>
                      <a:pt x="156" y="35"/>
                    </a:cubicBezTo>
                    <a:cubicBezTo>
                      <a:pt x="157" y="35"/>
                      <a:pt x="158" y="34"/>
                      <a:pt x="158" y="33"/>
                    </a:cubicBezTo>
                    <a:cubicBezTo>
                      <a:pt x="158" y="33"/>
                      <a:pt x="159" y="33"/>
                      <a:pt x="159" y="33"/>
                    </a:cubicBezTo>
                    <a:cubicBezTo>
                      <a:pt x="159" y="33"/>
                      <a:pt x="159" y="33"/>
                      <a:pt x="159" y="32"/>
                    </a:cubicBezTo>
                    <a:cubicBezTo>
                      <a:pt x="159" y="32"/>
                      <a:pt x="160" y="32"/>
                      <a:pt x="160" y="32"/>
                    </a:cubicBezTo>
                    <a:cubicBezTo>
                      <a:pt x="160" y="32"/>
                      <a:pt x="160" y="32"/>
                      <a:pt x="160" y="32"/>
                    </a:cubicBezTo>
                    <a:cubicBezTo>
                      <a:pt x="159" y="32"/>
                      <a:pt x="159" y="33"/>
                      <a:pt x="159" y="33"/>
                    </a:cubicBezTo>
                    <a:cubicBezTo>
                      <a:pt x="159" y="33"/>
                      <a:pt x="159" y="34"/>
                      <a:pt x="159" y="34"/>
                    </a:cubicBezTo>
                    <a:cubicBezTo>
                      <a:pt x="158" y="34"/>
                      <a:pt x="158" y="35"/>
                      <a:pt x="157" y="35"/>
                    </a:cubicBezTo>
                    <a:cubicBezTo>
                      <a:pt x="157" y="35"/>
                      <a:pt x="157" y="35"/>
                      <a:pt x="156" y="35"/>
                    </a:cubicBezTo>
                    <a:cubicBezTo>
                      <a:pt x="156" y="35"/>
                      <a:pt x="157" y="36"/>
                      <a:pt x="157" y="36"/>
                    </a:cubicBezTo>
                    <a:cubicBezTo>
                      <a:pt x="157" y="36"/>
                      <a:pt x="156" y="36"/>
                      <a:pt x="155" y="36"/>
                    </a:cubicBezTo>
                    <a:cubicBezTo>
                      <a:pt x="155" y="36"/>
                      <a:pt x="155" y="36"/>
                      <a:pt x="155" y="36"/>
                    </a:cubicBezTo>
                    <a:cubicBezTo>
                      <a:pt x="154" y="36"/>
                      <a:pt x="154" y="36"/>
                      <a:pt x="154" y="36"/>
                    </a:cubicBezTo>
                    <a:cubicBezTo>
                      <a:pt x="154" y="36"/>
                      <a:pt x="154" y="36"/>
                      <a:pt x="153" y="36"/>
                    </a:cubicBezTo>
                    <a:cubicBezTo>
                      <a:pt x="153" y="36"/>
                      <a:pt x="153" y="36"/>
                      <a:pt x="153" y="36"/>
                    </a:cubicBezTo>
                    <a:cubicBezTo>
                      <a:pt x="153" y="36"/>
                      <a:pt x="153" y="36"/>
                      <a:pt x="153" y="36"/>
                    </a:cubicBezTo>
                    <a:cubicBezTo>
                      <a:pt x="153" y="36"/>
                      <a:pt x="153" y="36"/>
                      <a:pt x="153" y="36"/>
                    </a:cubicBezTo>
                    <a:cubicBezTo>
                      <a:pt x="153" y="36"/>
                      <a:pt x="152" y="36"/>
                      <a:pt x="151" y="35"/>
                    </a:cubicBezTo>
                    <a:cubicBezTo>
                      <a:pt x="151" y="35"/>
                      <a:pt x="151" y="36"/>
                      <a:pt x="151" y="36"/>
                    </a:cubicBezTo>
                    <a:cubicBezTo>
                      <a:pt x="151" y="35"/>
                      <a:pt x="151" y="35"/>
                      <a:pt x="151" y="35"/>
                    </a:cubicBezTo>
                    <a:cubicBezTo>
                      <a:pt x="151" y="35"/>
                      <a:pt x="151" y="35"/>
                      <a:pt x="151" y="35"/>
                    </a:cubicBezTo>
                    <a:cubicBezTo>
                      <a:pt x="150" y="34"/>
                      <a:pt x="150" y="34"/>
                      <a:pt x="150" y="33"/>
                    </a:cubicBezTo>
                    <a:cubicBezTo>
                      <a:pt x="149" y="33"/>
                      <a:pt x="147" y="33"/>
                      <a:pt x="146" y="33"/>
                    </a:cubicBezTo>
                    <a:cubicBezTo>
                      <a:pt x="146" y="33"/>
                      <a:pt x="145" y="33"/>
                      <a:pt x="145" y="33"/>
                    </a:cubicBezTo>
                    <a:cubicBezTo>
                      <a:pt x="145" y="33"/>
                      <a:pt x="144" y="33"/>
                      <a:pt x="144" y="33"/>
                    </a:cubicBezTo>
                    <a:cubicBezTo>
                      <a:pt x="144" y="34"/>
                      <a:pt x="144" y="34"/>
                      <a:pt x="144" y="34"/>
                    </a:cubicBezTo>
                    <a:cubicBezTo>
                      <a:pt x="144" y="34"/>
                      <a:pt x="144" y="34"/>
                      <a:pt x="144" y="34"/>
                    </a:cubicBezTo>
                    <a:cubicBezTo>
                      <a:pt x="144" y="34"/>
                      <a:pt x="144" y="34"/>
                      <a:pt x="144" y="35"/>
                    </a:cubicBezTo>
                    <a:cubicBezTo>
                      <a:pt x="145" y="35"/>
                      <a:pt x="145" y="35"/>
                      <a:pt x="145" y="35"/>
                    </a:cubicBezTo>
                    <a:cubicBezTo>
                      <a:pt x="145" y="35"/>
                      <a:pt x="145" y="36"/>
                      <a:pt x="146" y="36"/>
                    </a:cubicBezTo>
                    <a:cubicBezTo>
                      <a:pt x="146" y="36"/>
                      <a:pt x="145" y="36"/>
                      <a:pt x="146" y="36"/>
                    </a:cubicBezTo>
                    <a:cubicBezTo>
                      <a:pt x="146" y="36"/>
                      <a:pt x="146" y="36"/>
                      <a:pt x="146" y="36"/>
                    </a:cubicBezTo>
                    <a:cubicBezTo>
                      <a:pt x="146" y="36"/>
                      <a:pt x="147" y="36"/>
                      <a:pt x="147" y="36"/>
                    </a:cubicBezTo>
                    <a:cubicBezTo>
                      <a:pt x="147" y="36"/>
                      <a:pt x="148" y="36"/>
                      <a:pt x="148" y="36"/>
                    </a:cubicBezTo>
                    <a:cubicBezTo>
                      <a:pt x="148" y="36"/>
                      <a:pt x="147" y="36"/>
                      <a:pt x="147" y="36"/>
                    </a:cubicBezTo>
                    <a:cubicBezTo>
                      <a:pt x="147" y="37"/>
                      <a:pt x="147" y="37"/>
                      <a:pt x="147" y="37"/>
                    </a:cubicBezTo>
                    <a:cubicBezTo>
                      <a:pt x="147" y="37"/>
                      <a:pt x="147" y="37"/>
                      <a:pt x="147" y="37"/>
                    </a:cubicBezTo>
                    <a:cubicBezTo>
                      <a:pt x="147" y="37"/>
                      <a:pt x="147" y="37"/>
                      <a:pt x="148" y="37"/>
                    </a:cubicBezTo>
                    <a:cubicBezTo>
                      <a:pt x="147" y="37"/>
                      <a:pt x="147" y="37"/>
                      <a:pt x="147" y="37"/>
                    </a:cubicBezTo>
                    <a:cubicBezTo>
                      <a:pt x="146" y="37"/>
                      <a:pt x="146" y="37"/>
                      <a:pt x="146" y="37"/>
                    </a:cubicBezTo>
                    <a:cubicBezTo>
                      <a:pt x="146" y="38"/>
                      <a:pt x="146" y="37"/>
                      <a:pt x="145" y="37"/>
                    </a:cubicBezTo>
                    <a:cubicBezTo>
                      <a:pt x="145" y="37"/>
                      <a:pt x="145" y="37"/>
                      <a:pt x="145" y="37"/>
                    </a:cubicBezTo>
                    <a:cubicBezTo>
                      <a:pt x="144" y="37"/>
                      <a:pt x="144" y="37"/>
                      <a:pt x="144" y="37"/>
                    </a:cubicBezTo>
                    <a:cubicBezTo>
                      <a:pt x="143" y="37"/>
                      <a:pt x="143" y="38"/>
                      <a:pt x="143" y="38"/>
                    </a:cubicBezTo>
                    <a:cubicBezTo>
                      <a:pt x="143" y="38"/>
                      <a:pt x="143" y="38"/>
                      <a:pt x="142" y="38"/>
                    </a:cubicBezTo>
                    <a:cubicBezTo>
                      <a:pt x="142" y="38"/>
                      <a:pt x="142" y="38"/>
                      <a:pt x="142" y="38"/>
                    </a:cubicBezTo>
                    <a:cubicBezTo>
                      <a:pt x="141" y="39"/>
                      <a:pt x="141" y="39"/>
                      <a:pt x="141" y="39"/>
                    </a:cubicBezTo>
                    <a:cubicBezTo>
                      <a:pt x="140" y="39"/>
                      <a:pt x="141" y="39"/>
                      <a:pt x="141" y="40"/>
                    </a:cubicBezTo>
                    <a:cubicBezTo>
                      <a:pt x="141" y="40"/>
                      <a:pt x="141" y="40"/>
                      <a:pt x="141" y="40"/>
                    </a:cubicBezTo>
                    <a:cubicBezTo>
                      <a:pt x="140" y="40"/>
                      <a:pt x="140" y="40"/>
                      <a:pt x="140" y="40"/>
                    </a:cubicBezTo>
                    <a:cubicBezTo>
                      <a:pt x="141" y="41"/>
                      <a:pt x="141" y="41"/>
                      <a:pt x="142" y="41"/>
                    </a:cubicBezTo>
                    <a:cubicBezTo>
                      <a:pt x="142" y="41"/>
                      <a:pt x="142" y="41"/>
                      <a:pt x="143" y="40"/>
                    </a:cubicBezTo>
                    <a:cubicBezTo>
                      <a:pt x="143" y="41"/>
                      <a:pt x="143" y="41"/>
                      <a:pt x="143" y="41"/>
                    </a:cubicBezTo>
                    <a:cubicBezTo>
                      <a:pt x="143" y="41"/>
                      <a:pt x="143" y="41"/>
                      <a:pt x="143" y="41"/>
                    </a:cubicBezTo>
                    <a:cubicBezTo>
                      <a:pt x="143" y="41"/>
                      <a:pt x="143" y="41"/>
                      <a:pt x="143" y="41"/>
                    </a:cubicBezTo>
                    <a:cubicBezTo>
                      <a:pt x="143" y="41"/>
                      <a:pt x="143" y="41"/>
                      <a:pt x="143" y="41"/>
                    </a:cubicBezTo>
                    <a:cubicBezTo>
                      <a:pt x="143" y="40"/>
                      <a:pt x="143" y="40"/>
                      <a:pt x="143" y="40"/>
                    </a:cubicBezTo>
                    <a:cubicBezTo>
                      <a:pt x="143" y="40"/>
                      <a:pt x="143" y="40"/>
                      <a:pt x="143" y="40"/>
                    </a:cubicBezTo>
                    <a:cubicBezTo>
                      <a:pt x="143" y="40"/>
                      <a:pt x="143" y="39"/>
                      <a:pt x="143" y="39"/>
                    </a:cubicBezTo>
                    <a:cubicBezTo>
                      <a:pt x="143" y="39"/>
                      <a:pt x="143" y="39"/>
                      <a:pt x="143" y="40"/>
                    </a:cubicBezTo>
                    <a:cubicBezTo>
                      <a:pt x="143" y="40"/>
                      <a:pt x="143" y="40"/>
                      <a:pt x="143" y="40"/>
                    </a:cubicBezTo>
                    <a:cubicBezTo>
                      <a:pt x="143" y="40"/>
                      <a:pt x="143" y="40"/>
                      <a:pt x="143" y="40"/>
                    </a:cubicBezTo>
                    <a:cubicBezTo>
                      <a:pt x="143" y="40"/>
                      <a:pt x="143" y="40"/>
                      <a:pt x="143" y="40"/>
                    </a:cubicBezTo>
                    <a:cubicBezTo>
                      <a:pt x="144" y="41"/>
                      <a:pt x="144" y="41"/>
                      <a:pt x="144" y="41"/>
                    </a:cubicBezTo>
                    <a:cubicBezTo>
                      <a:pt x="144" y="41"/>
                      <a:pt x="143" y="42"/>
                      <a:pt x="144" y="42"/>
                    </a:cubicBezTo>
                    <a:cubicBezTo>
                      <a:pt x="144" y="42"/>
                      <a:pt x="145" y="42"/>
                      <a:pt x="145" y="42"/>
                    </a:cubicBezTo>
                    <a:cubicBezTo>
                      <a:pt x="145" y="42"/>
                      <a:pt x="146" y="42"/>
                      <a:pt x="146" y="42"/>
                    </a:cubicBezTo>
                    <a:cubicBezTo>
                      <a:pt x="146" y="42"/>
                      <a:pt x="146" y="41"/>
                      <a:pt x="146" y="41"/>
                    </a:cubicBezTo>
                    <a:cubicBezTo>
                      <a:pt x="146" y="41"/>
                      <a:pt x="146" y="41"/>
                      <a:pt x="146" y="41"/>
                    </a:cubicBezTo>
                    <a:cubicBezTo>
                      <a:pt x="146" y="41"/>
                      <a:pt x="146" y="40"/>
                      <a:pt x="146" y="40"/>
                    </a:cubicBezTo>
                    <a:cubicBezTo>
                      <a:pt x="146" y="40"/>
                      <a:pt x="146" y="41"/>
                      <a:pt x="146" y="41"/>
                    </a:cubicBezTo>
                    <a:cubicBezTo>
                      <a:pt x="146" y="41"/>
                      <a:pt x="146" y="41"/>
                      <a:pt x="146" y="41"/>
                    </a:cubicBezTo>
                    <a:cubicBezTo>
                      <a:pt x="147" y="41"/>
                      <a:pt x="147" y="41"/>
                      <a:pt x="147" y="41"/>
                    </a:cubicBezTo>
                    <a:cubicBezTo>
                      <a:pt x="147" y="41"/>
                      <a:pt x="147" y="41"/>
                      <a:pt x="147" y="41"/>
                    </a:cubicBezTo>
                    <a:cubicBezTo>
                      <a:pt x="147" y="42"/>
                      <a:pt x="147" y="42"/>
                      <a:pt x="147" y="42"/>
                    </a:cubicBezTo>
                    <a:cubicBezTo>
                      <a:pt x="148" y="42"/>
                      <a:pt x="148" y="42"/>
                      <a:pt x="148" y="42"/>
                    </a:cubicBezTo>
                    <a:cubicBezTo>
                      <a:pt x="148" y="42"/>
                      <a:pt x="148" y="41"/>
                      <a:pt x="148" y="41"/>
                    </a:cubicBezTo>
                    <a:cubicBezTo>
                      <a:pt x="149" y="41"/>
                      <a:pt x="149" y="41"/>
                      <a:pt x="149" y="41"/>
                    </a:cubicBezTo>
                    <a:cubicBezTo>
                      <a:pt x="149" y="41"/>
                      <a:pt x="149" y="41"/>
                      <a:pt x="149" y="41"/>
                    </a:cubicBezTo>
                    <a:cubicBezTo>
                      <a:pt x="149" y="40"/>
                      <a:pt x="149" y="40"/>
                      <a:pt x="149" y="40"/>
                    </a:cubicBezTo>
                    <a:cubicBezTo>
                      <a:pt x="149" y="40"/>
                      <a:pt x="149" y="41"/>
                      <a:pt x="150" y="41"/>
                    </a:cubicBezTo>
                    <a:cubicBezTo>
                      <a:pt x="149" y="41"/>
                      <a:pt x="149" y="41"/>
                      <a:pt x="149" y="41"/>
                    </a:cubicBezTo>
                    <a:cubicBezTo>
                      <a:pt x="149" y="41"/>
                      <a:pt x="149" y="42"/>
                      <a:pt x="149" y="42"/>
                    </a:cubicBezTo>
                    <a:cubicBezTo>
                      <a:pt x="150" y="42"/>
                      <a:pt x="151" y="42"/>
                      <a:pt x="151" y="42"/>
                    </a:cubicBezTo>
                    <a:cubicBezTo>
                      <a:pt x="152" y="42"/>
                      <a:pt x="152" y="42"/>
                      <a:pt x="153" y="42"/>
                    </a:cubicBezTo>
                    <a:cubicBezTo>
                      <a:pt x="153" y="42"/>
                      <a:pt x="153" y="42"/>
                      <a:pt x="153" y="42"/>
                    </a:cubicBezTo>
                    <a:cubicBezTo>
                      <a:pt x="153" y="42"/>
                      <a:pt x="153" y="42"/>
                      <a:pt x="153" y="42"/>
                    </a:cubicBezTo>
                    <a:cubicBezTo>
                      <a:pt x="153" y="42"/>
                      <a:pt x="154" y="42"/>
                      <a:pt x="154" y="42"/>
                    </a:cubicBezTo>
                    <a:cubicBezTo>
                      <a:pt x="154" y="41"/>
                      <a:pt x="153" y="42"/>
                      <a:pt x="153" y="41"/>
                    </a:cubicBezTo>
                    <a:cubicBezTo>
                      <a:pt x="153" y="41"/>
                      <a:pt x="153" y="41"/>
                      <a:pt x="153" y="41"/>
                    </a:cubicBezTo>
                    <a:cubicBezTo>
                      <a:pt x="153" y="41"/>
                      <a:pt x="153" y="41"/>
                      <a:pt x="153" y="41"/>
                    </a:cubicBezTo>
                    <a:cubicBezTo>
                      <a:pt x="153" y="41"/>
                      <a:pt x="153" y="41"/>
                      <a:pt x="153" y="41"/>
                    </a:cubicBezTo>
                    <a:cubicBezTo>
                      <a:pt x="153" y="41"/>
                      <a:pt x="153" y="41"/>
                      <a:pt x="153" y="41"/>
                    </a:cubicBezTo>
                    <a:cubicBezTo>
                      <a:pt x="153" y="40"/>
                      <a:pt x="153" y="40"/>
                      <a:pt x="153" y="40"/>
                    </a:cubicBezTo>
                    <a:cubicBezTo>
                      <a:pt x="153" y="41"/>
                      <a:pt x="153" y="41"/>
                      <a:pt x="153" y="41"/>
                    </a:cubicBezTo>
                    <a:cubicBezTo>
                      <a:pt x="154" y="41"/>
                      <a:pt x="154" y="41"/>
                      <a:pt x="154" y="41"/>
                    </a:cubicBezTo>
                    <a:cubicBezTo>
                      <a:pt x="154" y="41"/>
                      <a:pt x="155" y="41"/>
                      <a:pt x="155" y="40"/>
                    </a:cubicBezTo>
                    <a:cubicBezTo>
                      <a:pt x="155" y="40"/>
                      <a:pt x="155" y="40"/>
                      <a:pt x="155" y="40"/>
                    </a:cubicBezTo>
                    <a:cubicBezTo>
                      <a:pt x="156" y="41"/>
                      <a:pt x="156" y="41"/>
                      <a:pt x="157" y="41"/>
                    </a:cubicBezTo>
                    <a:cubicBezTo>
                      <a:pt x="157" y="41"/>
                      <a:pt x="158" y="42"/>
                      <a:pt x="158" y="41"/>
                    </a:cubicBezTo>
                    <a:cubicBezTo>
                      <a:pt x="158" y="41"/>
                      <a:pt x="158" y="40"/>
                      <a:pt x="157" y="40"/>
                    </a:cubicBezTo>
                    <a:cubicBezTo>
                      <a:pt x="157" y="40"/>
                      <a:pt x="157" y="40"/>
                      <a:pt x="157" y="40"/>
                    </a:cubicBezTo>
                    <a:cubicBezTo>
                      <a:pt x="157" y="40"/>
                      <a:pt x="158" y="40"/>
                      <a:pt x="158" y="40"/>
                    </a:cubicBezTo>
                    <a:cubicBezTo>
                      <a:pt x="158" y="40"/>
                      <a:pt x="158" y="40"/>
                      <a:pt x="158" y="40"/>
                    </a:cubicBezTo>
                    <a:cubicBezTo>
                      <a:pt x="158" y="40"/>
                      <a:pt x="158" y="40"/>
                      <a:pt x="158" y="41"/>
                    </a:cubicBezTo>
                    <a:cubicBezTo>
                      <a:pt x="158" y="41"/>
                      <a:pt x="158" y="41"/>
                      <a:pt x="158" y="41"/>
                    </a:cubicBezTo>
                    <a:cubicBezTo>
                      <a:pt x="158" y="41"/>
                      <a:pt x="159" y="41"/>
                      <a:pt x="159" y="41"/>
                    </a:cubicBezTo>
                    <a:cubicBezTo>
                      <a:pt x="159" y="42"/>
                      <a:pt x="159" y="42"/>
                      <a:pt x="159" y="42"/>
                    </a:cubicBezTo>
                    <a:cubicBezTo>
                      <a:pt x="160" y="42"/>
                      <a:pt x="160" y="42"/>
                      <a:pt x="160" y="42"/>
                    </a:cubicBezTo>
                    <a:cubicBezTo>
                      <a:pt x="160" y="42"/>
                      <a:pt x="160" y="42"/>
                      <a:pt x="161" y="41"/>
                    </a:cubicBezTo>
                    <a:cubicBezTo>
                      <a:pt x="161" y="41"/>
                      <a:pt x="161" y="41"/>
                      <a:pt x="161" y="40"/>
                    </a:cubicBezTo>
                    <a:cubicBezTo>
                      <a:pt x="160" y="40"/>
                      <a:pt x="159" y="39"/>
                      <a:pt x="159" y="39"/>
                    </a:cubicBezTo>
                    <a:cubicBezTo>
                      <a:pt x="159" y="39"/>
                      <a:pt x="159" y="39"/>
                      <a:pt x="159" y="39"/>
                    </a:cubicBezTo>
                    <a:cubicBezTo>
                      <a:pt x="159" y="39"/>
                      <a:pt x="160" y="40"/>
                      <a:pt x="160" y="40"/>
                    </a:cubicBezTo>
                    <a:cubicBezTo>
                      <a:pt x="161" y="40"/>
                      <a:pt x="161" y="40"/>
                      <a:pt x="162" y="40"/>
                    </a:cubicBezTo>
                    <a:cubicBezTo>
                      <a:pt x="161" y="40"/>
                      <a:pt x="161" y="40"/>
                      <a:pt x="161" y="40"/>
                    </a:cubicBezTo>
                    <a:cubicBezTo>
                      <a:pt x="161" y="40"/>
                      <a:pt x="161" y="41"/>
                      <a:pt x="161" y="41"/>
                    </a:cubicBezTo>
                    <a:cubicBezTo>
                      <a:pt x="161" y="41"/>
                      <a:pt x="162" y="41"/>
                      <a:pt x="163" y="41"/>
                    </a:cubicBezTo>
                    <a:cubicBezTo>
                      <a:pt x="163" y="41"/>
                      <a:pt x="163" y="41"/>
                      <a:pt x="163" y="41"/>
                    </a:cubicBezTo>
                    <a:cubicBezTo>
                      <a:pt x="163" y="41"/>
                      <a:pt x="164" y="41"/>
                      <a:pt x="164" y="41"/>
                    </a:cubicBezTo>
                    <a:cubicBezTo>
                      <a:pt x="164" y="41"/>
                      <a:pt x="164" y="41"/>
                      <a:pt x="164" y="41"/>
                    </a:cubicBezTo>
                    <a:cubicBezTo>
                      <a:pt x="164" y="41"/>
                      <a:pt x="164" y="42"/>
                      <a:pt x="164" y="42"/>
                    </a:cubicBezTo>
                    <a:cubicBezTo>
                      <a:pt x="164" y="42"/>
                      <a:pt x="164" y="43"/>
                      <a:pt x="164" y="43"/>
                    </a:cubicBezTo>
                    <a:cubicBezTo>
                      <a:pt x="165" y="43"/>
                      <a:pt x="165" y="43"/>
                      <a:pt x="166" y="43"/>
                    </a:cubicBezTo>
                    <a:cubicBezTo>
                      <a:pt x="167" y="42"/>
                      <a:pt x="167" y="42"/>
                      <a:pt x="168" y="42"/>
                    </a:cubicBezTo>
                    <a:cubicBezTo>
                      <a:pt x="168" y="42"/>
                      <a:pt x="168" y="42"/>
                      <a:pt x="168" y="42"/>
                    </a:cubicBezTo>
                    <a:cubicBezTo>
                      <a:pt x="169" y="42"/>
                      <a:pt x="169" y="41"/>
                      <a:pt x="170" y="41"/>
                    </a:cubicBezTo>
                    <a:cubicBezTo>
                      <a:pt x="170" y="40"/>
                      <a:pt x="170" y="41"/>
                      <a:pt x="171" y="41"/>
                    </a:cubicBezTo>
                    <a:cubicBezTo>
                      <a:pt x="171" y="41"/>
                      <a:pt x="173" y="40"/>
                      <a:pt x="173" y="40"/>
                    </a:cubicBezTo>
                    <a:cubicBezTo>
                      <a:pt x="173" y="40"/>
                      <a:pt x="173" y="39"/>
                      <a:pt x="173" y="39"/>
                    </a:cubicBezTo>
                    <a:cubicBezTo>
                      <a:pt x="173" y="39"/>
                      <a:pt x="173" y="39"/>
                      <a:pt x="173" y="39"/>
                    </a:cubicBezTo>
                    <a:cubicBezTo>
                      <a:pt x="172" y="39"/>
                      <a:pt x="172" y="38"/>
                      <a:pt x="172" y="38"/>
                    </a:cubicBezTo>
                    <a:cubicBezTo>
                      <a:pt x="172" y="38"/>
                      <a:pt x="172" y="38"/>
                      <a:pt x="171" y="38"/>
                    </a:cubicBezTo>
                    <a:cubicBezTo>
                      <a:pt x="171" y="38"/>
                      <a:pt x="170" y="39"/>
                      <a:pt x="170" y="39"/>
                    </a:cubicBezTo>
                    <a:cubicBezTo>
                      <a:pt x="169" y="39"/>
                      <a:pt x="170" y="39"/>
                      <a:pt x="169" y="38"/>
                    </a:cubicBezTo>
                    <a:cubicBezTo>
                      <a:pt x="169" y="38"/>
                      <a:pt x="169" y="38"/>
                      <a:pt x="169" y="39"/>
                    </a:cubicBezTo>
                    <a:cubicBezTo>
                      <a:pt x="168" y="39"/>
                      <a:pt x="169" y="38"/>
                      <a:pt x="169" y="37"/>
                    </a:cubicBezTo>
                    <a:cubicBezTo>
                      <a:pt x="169" y="37"/>
                      <a:pt x="169" y="37"/>
                      <a:pt x="169" y="37"/>
                    </a:cubicBezTo>
                    <a:cubicBezTo>
                      <a:pt x="168" y="37"/>
                      <a:pt x="167" y="37"/>
                      <a:pt x="167" y="37"/>
                    </a:cubicBezTo>
                    <a:cubicBezTo>
                      <a:pt x="166" y="37"/>
                      <a:pt x="166" y="38"/>
                      <a:pt x="166" y="38"/>
                    </a:cubicBezTo>
                    <a:cubicBezTo>
                      <a:pt x="166" y="37"/>
                      <a:pt x="166" y="37"/>
                      <a:pt x="166" y="37"/>
                    </a:cubicBezTo>
                    <a:cubicBezTo>
                      <a:pt x="166" y="37"/>
                      <a:pt x="166" y="37"/>
                      <a:pt x="166" y="37"/>
                    </a:cubicBezTo>
                    <a:cubicBezTo>
                      <a:pt x="165" y="37"/>
                      <a:pt x="165" y="37"/>
                      <a:pt x="165" y="37"/>
                    </a:cubicBezTo>
                    <a:cubicBezTo>
                      <a:pt x="165" y="37"/>
                      <a:pt x="164" y="37"/>
                      <a:pt x="164" y="37"/>
                    </a:cubicBezTo>
                    <a:cubicBezTo>
                      <a:pt x="164" y="36"/>
                      <a:pt x="164" y="37"/>
                      <a:pt x="163" y="37"/>
                    </a:cubicBezTo>
                    <a:cubicBezTo>
                      <a:pt x="163" y="37"/>
                      <a:pt x="163" y="37"/>
                      <a:pt x="162" y="37"/>
                    </a:cubicBezTo>
                    <a:cubicBezTo>
                      <a:pt x="162" y="37"/>
                      <a:pt x="162" y="37"/>
                      <a:pt x="162" y="37"/>
                    </a:cubicBezTo>
                    <a:cubicBezTo>
                      <a:pt x="161" y="37"/>
                      <a:pt x="162" y="37"/>
                      <a:pt x="161" y="37"/>
                    </a:cubicBezTo>
                    <a:cubicBezTo>
                      <a:pt x="161" y="37"/>
                      <a:pt x="161" y="36"/>
                      <a:pt x="161" y="36"/>
                    </a:cubicBezTo>
                    <a:cubicBezTo>
                      <a:pt x="162" y="36"/>
                      <a:pt x="162" y="36"/>
                      <a:pt x="163" y="36"/>
                    </a:cubicBezTo>
                    <a:cubicBezTo>
                      <a:pt x="163" y="36"/>
                      <a:pt x="163" y="36"/>
                      <a:pt x="162" y="36"/>
                    </a:cubicBezTo>
                    <a:cubicBezTo>
                      <a:pt x="162" y="36"/>
                      <a:pt x="162" y="36"/>
                      <a:pt x="162" y="36"/>
                    </a:cubicBezTo>
                    <a:cubicBezTo>
                      <a:pt x="162" y="35"/>
                      <a:pt x="162" y="36"/>
                      <a:pt x="162" y="35"/>
                    </a:cubicBezTo>
                    <a:cubicBezTo>
                      <a:pt x="162" y="35"/>
                      <a:pt x="162" y="35"/>
                      <a:pt x="162" y="35"/>
                    </a:cubicBezTo>
                    <a:cubicBezTo>
                      <a:pt x="162" y="35"/>
                      <a:pt x="161" y="35"/>
                      <a:pt x="161" y="34"/>
                    </a:cubicBezTo>
                    <a:cubicBezTo>
                      <a:pt x="162" y="34"/>
                      <a:pt x="162" y="35"/>
                      <a:pt x="162" y="35"/>
                    </a:cubicBezTo>
                    <a:cubicBezTo>
                      <a:pt x="162" y="35"/>
                      <a:pt x="162" y="35"/>
                      <a:pt x="162" y="35"/>
                    </a:cubicBezTo>
                    <a:cubicBezTo>
                      <a:pt x="162" y="35"/>
                      <a:pt x="162" y="35"/>
                      <a:pt x="163" y="35"/>
                    </a:cubicBezTo>
                    <a:cubicBezTo>
                      <a:pt x="163" y="35"/>
                      <a:pt x="163" y="36"/>
                      <a:pt x="163" y="36"/>
                    </a:cubicBezTo>
                    <a:cubicBezTo>
                      <a:pt x="163" y="36"/>
                      <a:pt x="163" y="36"/>
                      <a:pt x="164" y="36"/>
                    </a:cubicBezTo>
                    <a:cubicBezTo>
                      <a:pt x="164" y="36"/>
                      <a:pt x="164" y="36"/>
                      <a:pt x="164" y="36"/>
                    </a:cubicBezTo>
                    <a:cubicBezTo>
                      <a:pt x="164" y="36"/>
                      <a:pt x="164" y="36"/>
                      <a:pt x="165" y="36"/>
                    </a:cubicBezTo>
                    <a:cubicBezTo>
                      <a:pt x="165" y="36"/>
                      <a:pt x="166" y="36"/>
                      <a:pt x="166" y="36"/>
                    </a:cubicBezTo>
                    <a:cubicBezTo>
                      <a:pt x="167" y="37"/>
                      <a:pt x="167" y="36"/>
                      <a:pt x="167" y="36"/>
                    </a:cubicBezTo>
                    <a:cubicBezTo>
                      <a:pt x="168" y="36"/>
                      <a:pt x="168" y="36"/>
                      <a:pt x="168" y="36"/>
                    </a:cubicBezTo>
                    <a:cubicBezTo>
                      <a:pt x="169" y="36"/>
                      <a:pt x="169" y="36"/>
                      <a:pt x="170" y="36"/>
                    </a:cubicBezTo>
                    <a:cubicBezTo>
                      <a:pt x="170" y="36"/>
                      <a:pt x="170" y="36"/>
                      <a:pt x="170" y="36"/>
                    </a:cubicBezTo>
                    <a:cubicBezTo>
                      <a:pt x="170" y="36"/>
                      <a:pt x="171" y="36"/>
                      <a:pt x="171" y="36"/>
                    </a:cubicBezTo>
                    <a:cubicBezTo>
                      <a:pt x="171" y="35"/>
                      <a:pt x="172" y="35"/>
                      <a:pt x="172" y="34"/>
                    </a:cubicBezTo>
                    <a:cubicBezTo>
                      <a:pt x="172" y="34"/>
                      <a:pt x="172" y="34"/>
                      <a:pt x="172" y="34"/>
                    </a:cubicBezTo>
                    <a:cubicBezTo>
                      <a:pt x="172" y="34"/>
                      <a:pt x="172" y="34"/>
                      <a:pt x="172" y="34"/>
                    </a:cubicBezTo>
                    <a:cubicBezTo>
                      <a:pt x="172" y="34"/>
                      <a:pt x="172" y="34"/>
                      <a:pt x="172" y="33"/>
                    </a:cubicBezTo>
                    <a:cubicBezTo>
                      <a:pt x="172" y="33"/>
                      <a:pt x="172" y="33"/>
                      <a:pt x="171" y="33"/>
                    </a:cubicBezTo>
                    <a:cubicBezTo>
                      <a:pt x="171" y="33"/>
                      <a:pt x="171" y="33"/>
                      <a:pt x="171" y="33"/>
                    </a:cubicBezTo>
                    <a:cubicBezTo>
                      <a:pt x="171" y="33"/>
                      <a:pt x="171" y="33"/>
                      <a:pt x="171" y="33"/>
                    </a:cubicBezTo>
                    <a:cubicBezTo>
                      <a:pt x="171" y="32"/>
                      <a:pt x="171" y="32"/>
                      <a:pt x="172" y="32"/>
                    </a:cubicBezTo>
                    <a:cubicBezTo>
                      <a:pt x="172" y="33"/>
                      <a:pt x="172" y="33"/>
                      <a:pt x="173" y="33"/>
                    </a:cubicBezTo>
                    <a:cubicBezTo>
                      <a:pt x="173" y="33"/>
                      <a:pt x="173" y="33"/>
                      <a:pt x="174" y="33"/>
                    </a:cubicBezTo>
                    <a:cubicBezTo>
                      <a:pt x="174" y="33"/>
                      <a:pt x="174" y="33"/>
                      <a:pt x="175" y="33"/>
                    </a:cubicBezTo>
                    <a:cubicBezTo>
                      <a:pt x="176" y="33"/>
                      <a:pt x="177" y="32"/>
                      <a:pt x="177" y="32"/>
                    </a:cubicBezTo>
                    <a:cubicBezTo>
                      <a:pt x="178" y="32"/>
                      <a:pt x="178" y="32"/>
                      <a:pt x="178" y="33"/>
                    </a:cubicBezTo>
                    <a:cubicBezTo>
                      <a:pt x="178" y="32"/>
                      <a:pt x="178" y="31"/>
                      <a:pt x="177" y="31"/>
                    </a:cubicBezTo>
                    <a:cubicBezTo>
                      <a:pt x="177" y="31"/>
                      <a:pt x="177" y="31"/>
                      <a:pt x="177" y="31"/>
                    </a:cubicBezTo>
                    <a:cubicBezTo>
                      <a:pt x="176" y="31"/>
                      <a:pt x="176" y="31"/>
                      <a:pt x="176" y="31"/>
                    </a:cubicBezTo>
                    <a:cubicBezTo>
                      <a:pt x="175" y="31"/>
                      <a:pt x="175" y="31"/>
                      <a:pt x="175" y="31"/>
                    </a:cubicBezTo>
                    <a:cubicBezTo>
                      <a:pt x="176" y="31"/>
                      <a:pt x="177" y="31"/>
                      <a:pt x="177" y="31"/>
                    </a:cubicBezTo>
                    <a:cubicBezTo>
                      <a:pt x="178" y="31"/>
                      <a:pt x="178" y="31"/>
                      <a:pt x="178" y="31"/>
                    </a:cubicBezTo>
                    <a:cubicBezTo>
                      <a:pt x="179" y="31"/>
                      <a:pt x="179" y="31"/>
                      <a:pt x="179" y="31"/>
                    </a:cubicBezTo>
                    <a:cubicBezTo>
                      <a:pt x="179" y="31"/>
                      <a:pt x="179" y="30"/>
                      <a:pt x="179" y="30"/>
                    </a:cubicBezTo>
                    <a:cubicBezTo>
                      <a:pt x="179" y="30"/>
                      <a:pt x="178" y="30"/>
                      <a:pt x="178" y="30"/>
                    </a:cubicBezTo>
                    <a:cubicBezTo>
                      <a:pt x="178" y="30"/>
                      <a:pt x="178" y="30"/>
                      <a:pt x="178" y="30"/>
                    </a:cubicBezTo>
                    <a:cubicBezTo>
                      <a:pt x="177" y="29"/>
                      <a:pt x="177" y="29"/>
                      <a:pt x="177" y="29"/>
                    </a:cubicBezTo>
                    <a:cubicBezTo>
                      <a:pt x="177" y="29"/>
                      <a:pt x="176" y="29"/>
                      <a:pt x="176" y="29"/>
                    </a:cubicBezTo>
                    <a:cubicBezTo>
                      <a:pt x="175" y="29"/>
                      <a:pt x="176" y="29"/>
                      <a:pt x="176" y="29"/>
                    </a:cubicBezTo>
                    <a:cubicBezTo>
                      <a:pt x="177" y="29"/>
                      <a:pt x="177" y="29"/>
                      <a:pt x="178" y="29"/>
                    </a:cubicBezTo>
                    <a:cubicBezTo>
                      <a:pt x="181" y="29"/>
                      <a:pt x="181" y="29"/>
                      <a:pt x="181" y="29"/>
                    </a:cubicBezTo>
                    <a:cubicBezTo>
                      <a:pt x="181" y="29"/>
                      <a:pt x="181" y="29"/>
                      <a:pt x="181" y="28"/>
                    </a:cubicBezTo>
                    <a:cubicBezTo>
                      <a:pt x="181" y="28"/>
                      <a:pt x="181" y="28"/>
                      <a:pt x="181" y="28"/>
                    </a:cubicBezTo>
                    <a:cubicBezTo>
                      <a:pt x="181" y="28"/>
                      <a:pt x="181" y="28"/>
                      <a:pt x="181" y="28"/>
                    </a:cubicBezTo>
                    <a:cubicBezTo>
                      <a:pt x="181" y="28"/>
                      <a:pt x="180" y="28"/>
                      <a:pt x="181" y="27"/>
                    </a:cubicBezTo>
                    <a:cubicBezTo>
                      <a:pt x="180" y="27"/>
                      <a:pt x="180" y="27"/>
                      <a:pt x="180" y="27"/>
                    </a:cubicBezTo>
                    <a:cubicBezTo>
                      <a:pt x="179" y="27"/>
                      <a:pt x="179" y="27"/>
                      <a:pt x="179" y="27"/>
                    </a:cubicBezTo>
                    <a:cubicBezTo>
                      <a:pt x="178" y="27"/>
                      <a:pt x="178" y="27"/>
                      <a:pt x="177" y="27"/>
                    </a:cubicBezTo>
                    <a:cubicBezTo>
                      <a:pt x="177" y="27"/>
                      <a:pt x="177" y="27"/>
                      <a:pt x="177" y="27"/>
                    </a:cubicBezTo>
                    <a:cubicBezTo>
                      <a:pt x="177" y="27"/>
                      <a:pt x="176" y="27"/>
                      <a:pt x="176" y="27"/>
                    </a:cubicBezTo>
                    <a:cubicBezTo>
                      <a:pt x="177" y="27"/>
                      <a:pt x="177" y="27"/>
                      <a:pt x="177" y="26"/>
                    </a:cubicBezTo>
                    <a:cubicBezTo>
                      <a:pt x="176" y="26"/>
                      <a:pt x="176" y="26"/>
                      <a:pt x="175" y="26"/>
                    </a:cubicBezTo>
                    <a:cubicBezTo>
                      <a:pt x="174" y="26"/>
                      <a:pt x="174" y="26"/>
                      <a:pt x="173" y="26"/>
                    </a:cubicBezTo>
                    <a:cubicBezTo>
                      <a:pt x="172" y="27"/>
                      <a:pt x="172" y="27"/>
                      <a:pt x="171" y="28"/>
                    </a:cubicBezTo>
                    <a:cubicBezTo>
                      <a:pt x="172" y="27"/>
                      <a:pt x="172" y="27"/>
                      <a:pt x="172" y="27"/>
                    </a:cubicBezTo>
                    <a:cubicBezTo>
                      <a:pt x="172" y="27"/>
                      <a:pt x="173" y="26"/>
                      <a:pt x="173" y="26"/>
                    </a:cubicBezTo>
                    <a:cubicBezTo>
                      <a:pt x="172" y="26"/>
                      <a:pt x="172" y="26"/>
                      <a:pt x="172" y="26"/>
                    </a:cubicBezTo>
                    <a:cubicBezTo>
                      <a:pt x="172" y="26"/>
                      <a:pt x="171" y="26"/>
                      <a:pt x="171" y="26"/>
                    </a:cubicBezTo>
                    <a:cubicBezTo>
                      <a:pt x="171" y="26"/>
                      <a:pt x="170" y="26"/>
                      <a:pt x="170" y="26"/>
                    </a:cubicBezTo>
                    <a:cubicBezTo>
                      <a:pt x="171" y="26"/>
                      <a:pt x="171" y="26"/>
                      <a:pt x="172" y="26"/>
                    </a:cubicBezTo>
                    <a:cubicBezTo>
                      <a:pt x="173" y="26"/>
                      <a:pt x="173" y="26"/>
                      <a:pt x="173" y="26"/>
                    </a:cubicBezTo>
                    <a:cubicBezTo>
                      <a:pt x="174" y="26"/>
                      <a:pt x="174" y="26"/>
                      <a:pt x="175" y="26"/>
                    </a:cubicBezTo>
                    <a:cubicBezTo>
                      <a:pt x="175" y="26"/>
                      <a:pt x="175" y="26"/>
                      <a:pt x="175" y="26"/>
                    </a:cubicBezTo>
                    <a:cubicBezTo>
                      <a:pt x="176" y="26"/>
                      <a:pt x="177" y="26"/>
                      <a:pt x="177" y="26"/>
                    </a:cubicBezTo>
                    <a:cubicBezTo>
                      <a:pt x="176" y="25"/>
                      <a:pt x="176" y="26"/>
                      <a:pt x="175" y="25"/>
                    </a:cubicBezTo>
                    <a:cubicBezTo>
                      <a:pt x="174" y="25"/>
                      <a:pt x="173" y="25"/>
                      <a:pt x="173" y="25"/>
                    </a:cubicBezTo>
                    <a:cubicBezTo>
                      <a:pt x="172" y="25"/>
                      <a:pt x="172" y="25"/>
                      <a:pt x="172" y="25"/>
                    </a:cubicBezTo>
                    <a:cubicBezTo>
                      <a:pt x="172" y="25"/>
                      <a:pt x="171" y="25"/>
                      <a:pt x="171" y="25"/>
                    </a:cubicBezTo>
                    <a:cubicBezTo>
                      <a:pt x="172" y="25"/>
                      <a:pt x="172" y="25"/>
                      <a:pt x="173" y="25"/>
                    </a:cubicBezTo>
                    <a:cubicBezTo>
                      <a:pt x="173" y="25"/>
                      <a:pt x="174" y="25"/>
                      <a:pt x="174" y="25"/>
                    </a:cubicBezTo>
                    <a:cubicBezTo>
                      <a:pt x="175" y="25"/>
                      <a:pt x="175" y="25"/>
                      <a:pt x="175" y="25"/>
                    </a:cubicBezTo>
                    <a:cubicBezTo>
                      <a:pt x="176" y="25"/>
                      <a:pt x="176" y="25"/>
                      <a:pt x="177" y="25"/>
                    </a:cubicBezTo>
                    <a:cubicBezTo>
                      <a:pt x="177" y="25"/>
                      <a:pt x="177" y="25"/>
                      <a:pt x="178" y="25"/>
                    </a:cubicBezTo>
                    <a:cubicBezTo>
                      <a:pt x="178" y="25"/>
                      <a:pt x="178" y="25"/>
                      <a:pt x="178" y="26"/>
                    </a:cubicBezTo>
                    <a:cubicBezTo>
                      <a:pt x="178" y="26"/>
                      <a:pt x="178" y="26"/>
                      <a:pt x="179" y="26"/>
                    </a:cubicBezTo>
                    <a:cubicBezTo>
                      <a:pt x="179" y="26"/>
                      <a:pt x="180" y="26"/>
                      <a:pt x="180" y="26"/>
                    </a:cubicBezTo>
                    <a:cubicBezTo>
                      <a:pt x="180" y="26"/>
                      <a:pt x="181" y="26"/>
                      <a:pt x="181" y="26"/>
                    </a:cubicBezTo>
                    <a:cubicBezTo>
                      <a:pt x="181" y="26"/>
                      <a:pt x="181" y="26"/>
                      <a:pt x="182" y="26"/>
                    </a:cubicBezTo>
                    <a:cubicBezTo>
                      <a:pt x="182" y="26"/>
                      <a:pt x="181" y="26"/>
                      <a:pt x="181" y="25"/>
                    </a:cubicBezTo>
                    <a:cubicBezTo>
                      <a:pt x="181" y="25"/>
                      <a:pt x="181" y="25"/>
                      <a:pt x="181" y="25"/>
                    </a:cubicBezTo>
                    <a:cubicBezTo>
                      <a:pt x="181" y="25"/>
                      <a:pt x="181" y="25"/>
                      <a:pt x="181" y="25"/>
                    </a:cubicBezTo>
                    <a:cubicBezTo>
                      <a:pt x="181" y="25"/>
                      <a:pt x="180" y="25"/>
                      <a:pt x="180" y="25"/>
                    </a:cubicBezTo>
                    <a:cubicBezTo>
                      <a:pt x="179" y="25"/>
                      <a:pt x="179" y="25"/>
                      <a:pt x="178" y="25"/>
                    </a:cubicBezTo>
                    <a:cubicBezTo>
                      <a:pt x="177" y="25"/>
                      <a:pt x="177" y="25"/>
                      <a:pt x="177" y="25"/>
                    </a:cubicBezTo>
                    <a:cubicBezTo>
                      <a:pt x="177" y="25"/>
                      <a:pt x="176" y="25"/>
                      <a:pt x="176" y="25"/>
                    </a:cubicBezTo>
                    <a:cubicBezTo>
                      <a:pt x="176" y="25"/>
                      <a:pt x="175" y="25"/>
                      <a:pt x="175" y="25"/>
                    </a:cubicBezTo>
                    <a:cubicBezTo>
                      <a:pt x="175" y="25"/>
                      <a:pt x="174" y="25"/>
                      <a:pt x="174" y="25"/>
                    </a:cubicBezTo>
                    <a:cubicBezTo>
                      <a:pt x="174" y="25"/>
                      <a:pt x="174" y="25"/>
                      <a:pt x="174" y="25"/>
                    </a:cubicBezTo>
                    <a:cubicBezTo>
                      <a:pt x="174" y="24"/>
                      <a:pt x="173" y="24"/>
                      <a:pt x="173" y="24"/>
                    </a:cubicBezTo>
                    <a:cubicBezTo>
                      <a:pt x="173" y="24"/>
                      <a:pt x="172" y="24"/>
                      <a:pt x="172" y="24"/>
                    </a:cubicBezTo>
                    <a:cubicBezTo>
                      <a:pt x="173" y="24"/>
                      <a:pt x="173" y="24"/>
                      <a:pt x="174" y="24"/>
                    </a:cubicBezTo>
                    <a:cubicBezTo>
                      <a:pt x="175" y="24"/>
                      <a:pt x="174" y="24"/>
                      <a:pt x="174" y="24"/>
                    </a:cubicBezTo>
                    <a:cubicBezTo>
                      <a:pt x="174" y="24"/>
                      <a:pt x="175" y="24"/>
                      <a:pt x="175" y="24"/>
                    </a:cubicBezTo>
                    <a:cubicBezTo>
                      <a:pt x="175" y="24"/>
                      <a:pt x="176" y="24"/>
                      <a:pt x="176" y="24"/>
                    </a:cubicBezTo>
                    <a:cubicBezTo>
                      <a:pt x="177" y="24"/>
                      <a:pt x="177" y="24"/>
                      <a:pt x="178" y="24"/>
                    </a:cubicBezTo>
                    <a:cubicBezTo>
                      <a:pt x="178" y="24"/>
                      <a:pt x="177" y="24"/>
                      <a:pt x="177" y="24"/>
                    </a:cubicBezTo>
                    <a:cubicBezTo>
                      <a:pt x="177" y="24"/>
                      <a:pt x="177" y="24"/>
                      <a:pt x="177" y="23"/>
                    </a:cubicBezTo>
                    <a:cubicBezTo>
                      <a:pt x="177" y="23"/>
                      <a:pt x="176" y="23"/>
                      <a:pt x="176" y="23"/>
                    </a:cubicBezTo>
                    <a:cubicBezTo>
                      <a:pt x="176" y="23"/>
                      <a:pt x="175" y="23"/>
                      <a:pt x="175" y="23"/>
                    </a:cubicBezTo>
                    <a:cubicBezTo>
                      <a:pt x="175" y="23"/>
                      <a:pt x="174" y="23"/>
                      <a:pt x="174" y="23"/>
                    </a:cubicBezTo>
                    <a:cubicBezTo>
                      <a:pt x="174" y="23"/>
                      <a:pt x="177" y="23"/>
                      <a:pt x="177" y="23"/>
                    </a:cubicBezTo>
                    <a:cubicBezTo>
                      <a:pt x="177" y="23"/>
                      <a:pt x="177" y="24"/>
                      <a:pt x="177" y="24"/>
                    </a:cubicBezTo>
                    <a:cubicBezTo>
                      <a:pt x="178" y="24"/>
                      <a:pt x="178" y="24"/>
                      <a:pt x="178" y="24"/>
                    </a:cubicBezTo>
                    <a:cubicBezTo>
                      <a:pt x="178" y="24"/>
                      <a:pt x="178" y="24"/>
                      <a:pt x="178" y="24"/>
                    </a:cubicBezTo>
                    <a:cubicBezTo>
                      <a:pt x="179" y="24"/>
                      <a:pt x="179" y="24"/>
                      <a:pt x="179" y="24"/>
                    </a:cubicBezTo>
                    <a:cubicBezTo>
                      <a:pt x="179" y="24"/>
                      <a:pt x="179" y="24"/>
                      <a:pt x="180" y="24"/>
                    </a:cubicBezTo>
                    <a:cubicBezTo>
                      <a:pt x="180" y="24"/>
                      <a:pt x="180" y="24"/>
                      <a:pt x="180" y="24"/>
                    </a:cubicBezTo>
                    <a:cubicBezTo>
                      <a:pt x="180" y="23"/>
                      <a:pt x="180" y="23"/>
                      <a:pt x="180" y="23"/>
                    </a:cubicBezTo>
                    <a:cubicBezTo>
                      <a:pt x="181" y="23"/>
                      <a:pt x="181" y="23"/>
                      <a:pt x="181" y="24"/>
                    </a:cubicBezTo>
                    <a:cubicBezTo>
                      <a:pt x="181" y="24"/>
                      <a:pt x="182" y="24"/>
                      <a:pt x="182" y="24"/>
                    </a:cubicBezTo>
                    <a:cubicBezTo>
                      <a:pt x="183" y="24"/>
                      <a:pt x="184" y="23"/>
                      <a:pt x="185" y="23"/>
                    </a:cubicBezTo>
                    <a:cubicBezTo>
                      <a:pt x="185" y="23"/>
                      <a:pt x="185" y="22"/>
                      <a:pt x="185" y="22"/>
                    </a:cubicBezTo>
                    <a:cubicBezTo>
                      <a:pt x="185" y="22"/>
                      <a:pt x="185" y="22"/>
                      <a:pt x="185" y="22"/>
                    </a:cubicBezTo>
                    <a:cubicBezTo>
                      <a:pt x="184" y="22"/>
                      <a:pt x="184" y="22"/>
                      <a:pt x="184" y="22"/>
                    </a:cubicBezTo>
                    <a:cubicBezTo>
                      <a:pt x="183" y="22"/>
                      <a:pt x="183" y="21"/>
                      <a:pt x="183" y="21"/>
                    </a:cubicBezTo>
                    <a:cubicBezTo>
                      <a:pt x="182" y="21"/>
                      <a:pt x="182" y="21"/>
                      <a:pt x="182" y="21"/>
                    </a:cubicBezTo>
                    <a:cubicBezTo>
                      <a:pt x="181" y="21"/>
                      <a:pt x="181" y="21"/>
                      <a:pt x="181" y="21"/>
                    </a:cubicBezTo>
                    <a:cubicBezTo>
                      <a:pt x="181" y="21"/>
                      <a:pt x="181" y="21"/>
                      <a:pt x="181" y="21"/>
                    </a:cubicBezTo>
                    <a:cubicBezTo>
                      <a:pt x="182" y="21"/>
                      <a:pt x="183" y="21"/>
                      <a:pt x="184" y="21"/>
                    </a:cubicBezTo>
                    <a:cubicBezTo>
                      <a:pt x="184" y="21"/>
                      <a:pt x="184" y="21"/>
                      <a:pt x="183" y="21"/>
                    </a:cubicBezTo>
                    <a:cubicBezTo>
                      <a:pt x="184" y="21"/>
                      <a:pt x="185" y="21"/>
                      <a:pt x="186" y="21"/>
                    </a:cubicBezTo>
                    <a:cubicBezTo>
                      <a:pt x="185" y="22"/>
                      <a:pt x="186" y="22"/>
                      <a:pt x="187" y="22"/>
                    </a:cubicBezTo>
                    <a:cubicBezTo>
                      <a:pt x="187" y="22"/>
                      <a:pt x="188" y="22"/>
                      <a:pt x="188" y="22"/>
                    </a:cubicBezTo>
                    <a:cubicBezTo>
                      <a:pt x="188" y="22"/>
                      <a:pt x="188" y="22"/>
                      <a:pt x="189" y="22"/>
                    </a:cubicBezTo>
                    <a:cubicBezTo>
                      <a:pt x="189" y="22"/>
                      <a:pt x="190" y="22"/>
                      <a:pt x="190" y="22"/>
                    </a:cubicBezTo>
                    <a:cubicBezTo>
                      <a:pt x="191" y="21"/>
                      <a:pt x="191" y="21"/>
                      <a:pt x="191" y="21"/>
                    </a:cubicBezTo>
                    <a:cubicBezTo>
                      <a:pt x="191" y="21"/>
                      <a:pt x="191" y="21"/>
                      <a:pt x="190" y="21"/>
                    </a:cubicBezTo>
                    <a:cubicBezTo>
                      <a:pt x="190" y="21"/>
                      <a:pt x="190" y="21"/>
                      <a:pt x="191" y="20"/>
                    </a:cubicBezTo>
                    <a:cubicBezTo>
                      <a:pt x="191" y="20"/>
                      <a:pt x="191" y="20"/>
                      <a:pt x="192" y="20"/>
                    </a:cubicBezTo>
                    <a:cubicBezTo>
                      <a:pt x="192" y="20"/>
                      <a:pt x="192" y="20"/>
                      <a:pt x="192" y="20"/>
                    </a:cubicBezTo>
                    <a:cubicBezTo>
                      <a:pt x="192" y="19"/>
                      <a:pt x="192" y="19"/>
                      <a:pt x="191" y="19"/>
                    </a:cubicBezTo>
                    <a:cubicBezTo>
                      <a:pt x="191" y="20"/>
                      <a:pt x="190" y="20"/>
                      <a:pt x="190" y="20"/>
                    </a:cubicBezTo>
                    <a:cubicBezTo>
                      <a:pt x="189" y="20"/>
                      <a:pt x="189" y="20"/>
                      <a:pt x="188" y="20"/>
                    </a:cubicBezTo>
                    <a:cubicBezTo>
                      <a:pt x="188" y="20"/>
                      <a:pt x="188" y="20"/>
                      <a:pt x="187" y="20"/>
                    </a:cubicBezTo>
                    <a:cubicBezTo>
                      <a:pt x="187" y="19"/>
                      <a:pt x="188" y="19"/>
                      <a:pt x="188" y="19"/>
                    </a:cubicBezTo>
                    <a:cubicBezTo>
                      <a:pt x="188" y="19"/>
                      <a:pt x="187" y="19"/>
                      <a:pt x="187" y="19"/>
                    </a:cubicBezTo>
                    <a:cubicBezTo>
                      <a:pt x="188" y="19"/>
                      <a:pt x="188" y="19"/>
                      <a:pt x="189" y="19"/>
                    </a:cubicBezTo>
                    <a:cubicBezTo>
                      <a:pt x="189" y="19"/>
                      <a:pt x="189" y="19"/>
                      <a:pt x="190" y="19"/>
                    </a:cubicBezTo>
                    <a:cubicBezTo>
                      <a:pt x="190" y="19"/>
                      <a:pt x="191" y="19"/>
                      <a:pt x="192" y="19"/>
                    </a:cubicBezTo>
                    <a:cubicBezTo>
                      <a:pt x="192" y="19"/>
                      <a:pt x="192" y="19"/>
                      <a:pt x="193" y="19"/>
                    </a:cubicBezTo>
                    <a:cubicBezTo>
                      <a:pt x="193" y="19"/>
                      <a:pt x="193" y="19"/>
                      <a:pt x="193" y="19"/>
                    </a:cubicBezTo>
                    <a:cubicBezTo>
                      <a:pt x="194" y="19"/>
                      <a:pt x="193" y="18"/>
                      <a:pt x="193" y="18"/>
                    </a:cubicBezTo>
                    <a:cubicBezTo>
                      <a:pt x="193" y="18"/>
                      <a:pt x="193" y="18"/>
                      <a:pt x="193" y="18"/>
                    </a:cubicBezTo>
                    <a:cubicBezTo>
                      <a:pt x="193" y="18"/>
                      <a:pt x="193" y="18"/>
                      <a:pt x="193" y="17"/>
                    </a:cubicBezTo>
                    <a:cubicBezTo>
                      <a:pt x="193" y="17"/>
                      <a:pt x="193" y="17"/>
                      <a:pt x="192" y="17"/>
                    </a:cubicBezTo>
                    <a:cubicBezTo>
                      <a:pt x="192" y="17"/>
                      <a:pt x="192" y="17"/>
                      <a:pt x="192" y="17"/>
                    </a:cubicBezTo>
                    <a:cubicBezTo>
                      <a:pt x="192" y="17"/>
                      <a:pt x="192" y="17"/>
                      <a:pt x="192" y="17"/>
                    </a:cubicBezTo>
                    <a:cubicBezTo>
                      <a:pt x="192" y="17"/>
                      <a:pt x="193" y="17"/>
                      <a:pt x="193" y="17"/>
                    </a:cubicBezTo>
                    <a:cubicBezTo>
                      <a:pt x="193" y="17"/>
                      <a:pt x="193" y="17"/>
                      <a:pt x="193" y="18"/>
                    </a:cubicBezTo>
                    <a:cubicBezTo>
                      <a:pt x="193" y="18"/>
                      <a:pt x="193" y="18"/>
                      <a:pt x="193" y="18"/>
                    </a:cubicBezTo>
                    <a:cubicBezTo>
                      <a:pt x="194" y="18"/>
                      <a:pt x="195" y="18"/>
                      <a:pt x="196" y="18"/>
                    </a:cubicBezTo>
                    <a:cubicBezTo>
                      <a:pt x="197" y="16"/>
                      <a:pt x="199" y="15"/>
                      <a:pt x="201" y="14"/>
                    </a:cubicBezTo>
                    <a:cubicBezTo>
                      <a:pt x="201" y="14"/>
                      <a:pt x="202" y="14"/>
                      <a:pt x="202" y="14"/>
                    </a:cubicBezTo>
                    <a:cubicBezTo>
                      <a:pt x="203" y="13"/>
                      <a:pt x="204" y="13"/>
                      <a:pt x="205" y="13"/>
                    </a:cubicBezTo>
                    <a:cubicBezTo>
                      <a:pt x="206" y="12"/>
                      <a:pt x="207" y="12"/>
                      <a:pt x="207" y="12"/>
                    </a:cubicBezTo>
                    <a:cubicBezTo>
                      <a:pt x="207" y="12"/>
                      <a:pt x="208" y="12"/>
                      <a:pt x="208" y="12"/>
                    </a:cubicBezTo>
                    <a:cubicBezTo>
                      <a:pt x="208" y="11"/>
                      <a:pt x="209" y="11"/>
                      <a:pt x="209" y="10"/>
                    </a:cubicBezTo>
                    <a:cubicBezTo>
                      <a:pt x="208" y="10"/>
                      <a:pt x="207" y="10"/>
                      <a:pt x="206" y="11"/>
                    </a:cubicBezTo>
                    <a:cubicBezTo>
                      <a:pt x="206" y="11"/>
                      <a:pt x="205" y="11"/>
                      <a:pt x="204" y="11"/>
                    </a:cubicBezTo>
                    <a:cubicBezTo>
                      <a:pt x="202" y="11"/>
                      <a:pt x="201" y="12"/>
                      <a:pt x="199" y="12"/>
                    </a:cubicBezTo>
                    <a:cubicBezTo>
                      <a:pt x="198" y="12"/>
                      <a:pt x="197" y="12"/>
                      <a:pt x="197" y="12"/>
                    </a:cubicBezTo>
                    <a:cubicBezTo>
                      <a:pt x="196" y="12"/>
                      <a:pt x="196" y="12"/>
                      <a:pt x="195" y="13"/>
                    </a:cubicBezTo>
                    <a:cubicBezTo>
                      <a:pt x="195" y="13"/>
                      <a:pt x="194" y="13"/>
                      <a:pt x="194" y="13"/>
                    </a:cubicBezTo>
                    <a:cubicBezTo>
                      <a:pt x="194" y="13"/>
                      <a:pt x="194" y="13"/>
                      <a:pt x="194" y="13"/>
                    </a:cubicBezTo>
                    <a:cubicBezTo>
                      <a:pt x="194" y="13"/>
                      <a:pt x="194" y="13"/>
                      <a:pt x="193" y="13"/>
                    </a:cubicBezTo>
                    <a:cubicBezTo>
                      <a:pt x="196" y="12"/>
                      <a:pt x="199" y="11"/>
                      <a:pt x="202" y="11"/>
                    </a:cubicBezTo>
                    <a:cubicBezTo>
                      <a:pt x="203" y="11"/>
                      <a:pt x="203" y="11"/>
                      <a:pt x="203" y="10"/>
                    </a:cubicBezTo>
                    <a:cubicBezTo>
                      <a:pt x="203" y="10"/>
                      <a:pt x="202" y="10"/>
                      <a:pt x="202" y="10"/>
                    </a:cubicBezTo>
                    <a:cubicBezTo>
                      <a:pt x="201" y="10"/>
                      <a:pt x="201" y="10"/>
                      <a:pt x="200" y="10"/>
                    </a:cubicBezTo>
                    <a:cubicBezTo>
                      <a:pt x="199" y="10"/>
                      <a:pt x="198" y="11"/>
                      <a:pt x="197" y="10"/>
                    </a:cubicBezTo>
                    <a:cubicBezTo>
                      <a:pt x="197" y="10"/>
                      <a:pt x="197" y="10"/>
                      <a:pt x="197" y="10"/>
                    </a:cubicBezTo>
                    <a:cubicBezTo>
                      <a:pt x="197" y="10"/>
                      <a:pt x="198" y="10"/>
                      <a:pt x="197" y="10"/>
                    </a:cubicBezTo>
                    <a:cubicBezTo>
                      <a:pt x="197" y="10"/>
                      <a:pt x="197" y="10"/>
                      <a:pt x="197" y="10"/>
                    </a:cubicBezTo>
                    <a:cubicBezTo>
                      <a:pt x="197" y="9"/>
                      <a:pt x="196" y="9"/>
                      <a:pt x="196" y="9"/>
                    </a:cubicBezTo>
                    <a:cubicBezTo>
                      <a:pt x="197" y="9"/>
                      <a:pt x="198" y="10"/>
                      <a:pt x="198" y="10"/>
                    </a:cubicBezTo>
                    <a:cubicBezTo>
                      <a:pt x="199" y="10"/>
                      <a:pt x="200" y="10"/>
                      <a:pt x="200" y="10"/>
                    </a:cubicBezTo>
                    <a:cubicBezTo>
                      <a:pt x="201" y="10"/>
                      <a:pt x="201" y="10"/>
                      <a:pt x="202" y="10"/>
                    </a:cubicBezTo>
                    <a:cubicBezTo>
                      <a:pt x="202" y="10"/>
                      <a:pt x="203" y="10"/>
                      <a:pt x="203" y="10"/>
                    </a:cubicBezTo>
                    <a:cubicBezTo>
                      <a:pt x="204" y="10"/>
                      <a:pt x="204" y="10"/>
                      <a:pt x="205" y="10"/>
                    </a:cubicBezTo>
                    <a:cubicBezTo>
                      <a:pt x="206" y="10"/>
                      <a:pt x="207" y="9"/>
                      <a:pt x="209" y="9"/>
                    </a:cubicBezTo>
                    <a:cubicBezTo>
                      <a:pt x="209" y="9"/>
                      <a:pt x="210" y="9"/>
                      <a:pt x="210" y="9"/>
                    </a:cubicBezTo>
                    <a:cubicBezTo>
                      <a:pt x="211" y="8"/>
                      <a:pt x="212" y="8"/>
                      <a:pt x="213" y="8"/>
                    </a:cubicBezTo>
                    <a:cubicBezTo>
                      <a:pt x="215" y="7"/>
                      <a:pt x="217" y="6"/>
                      <a:pt x="218" y="5"/>
                    </a:cubicBezTo>
                    <a:cubicBezTo>
                      <a:pt x="218" y="5"/>
                      <a:pt x="218" y="4"/>
                      <a:pt x="217" y="4"/>
                    </a:cubicBezTo>
                    <a:cubicBezTo>
                      <a:pt x="216" y="4"/>
                      <a:pt x="216" y="4"/>
                      <a:pt x="215" y="4"/>
                    </a:cubicBezTo>
                    <a:cubicBezTo>
                      <a:pt x="214" y="4"/>
                      <a:pt x="214" y="4"/>
                      <a:pt x="213" y="4"/>
                    </a:cubicBezTo>
                    <a:cubicBezTo>
                      <a:pt x="213" y="4"/>
                      <a:pt x="213" y="4"/>
                      <a:pt x="212" y="4"/>
                    </a:cubicBezTo>
                    <a:cubicBezTo>
                      <a:pt x="212" y="4"/>
                      <a:pt x="213" y="4"/>
                      <a:pt x="213" y="4"/>
                    </a:cubicBezTo>
                    <a:cubicBezTo>
                      <a:pt x="213" y="4"/>
                      <a:pt x="213" y="4"/>
                      <a:pt x="213" y="3"/>
                    </a:cubicBezTo>
                    <a:cubicBezTo>
                      <a:pt x="213" y="3"/>
                      <a:pt x="213" y="3"/>
                      <a:pt x="213" y="3"/>
                    </a:cubicBezTo>
                    <a:cubicBezTo>
                      <a:pt x="212" y="3"/>
                      <a:pt x="212" y="3"/>
                      <a:pt x="212" y="3"/>
                    </a:cubicBezTo>
                    <a:cubicBezTo>
                      <a:pt x="211" y="3"/>
                      <a:pt x="211" y="2"/>
                      <a:pt x="211" y="2"/>
                    </a:cubicBezTo>
                    <a:cubicBezTo>
                      <a:pt x="211" y="2"/>
                      <a:pt x="212" y="2"/>
                      <a:pt x="212" y="2"/>
                    </a:cubicBezTo>
                    <a:cubicBezTo>
                      <a:pt x="212" y="2"/>
                      <a:pt x="212" y="2"/>
                      <a:pt x="212" y="2"/>
                    </a:cubicBezTo>
                    <a:cubicBezTo>
                      <a:pt x="210" y="2"/>
                      <a:pt x="209" y="2"/>
                      <a:pt x="207" y="2"/>
                    </a:cubicBezTo>
                    <a:cubicBezTo>
                      <a:pt x="207" y="2"/>
                      <a:pt x="207" y="2"/>
                      <a:pt x="207" y="2"/>
                    </a:cubicBezTo>
                    <a:cubicBezTo>
                      <a:pt x="206" y="2"/>
                      <a:pt x="205" y="2"/>
                      <a:pt x="204" y="2"/>
                    </a:cubicBezTo>
                    <a:cubicBezTo>
                      <a:pt x="203" y="2"/>
                      <a:pt x="203" y="2"/>
                      <a:pt x="203" y="2"/>
                    </a:cubicBezTo>
                    <a:cubicBezTo>
                      <a:pt x="203" y="2"/>
                      <a:pt x="203" y="2"/>
                      <a:pt x="203" y="3"/>
                    </a:cubicBezTo>
                    <a:cubicBezTo>
                      <a:pt x="203" y="3"/>
                      <a:pt x="202" y="2"/>
                      <a:pt x="202" y="3"/>
                    </a:cubicBezTo>
                    <a:cubicBezTo>
                      <a:pt x="202" y="3"/>
                      <a:pt x="201" y="3"/>
                      <a:pt x="200" y="3"/>
                    </a:cubicBezTo>
                    <a:cubicBezTo>
                      <a:pt x="200" y="3"/>
                      <a:pt x="199" y="3"/>
                      <a:pt x="198" y="3"/>
                    </a:cubicBezTo>
                    <a:cubicBezTo>
                      <a:pt x="199" y="2"/>
                      <a:pt x="200" y="2"/>
                      <a:pt x="201" y="2"/>
                    </a:cubicBezTo>
                    <a:cubicBezTo>
                      <a:pt x="202" y="2"/>
                      <a:pt x="203" y="2"/>
                      <a:pt x="204" y="1"/>
                    </a:cubicBezTo>
                    <a:cubicBezTo>
                      <a:pt x="203" y="1"/>
                      <a:pt x="201" y="1"/>
                      <a:pt x="200" y="1"/>
                    </a:cubicBezTo>
                    <a:cubicBezTo>
                      <a:pt x="199" y="1"/>
                      <a:pt x="198" y="1"/>
                      <a:pt x="197" y="1"/>
                    </a:cubicBezTo>
                    <a:cubicBezTo>
                      <a:pt x="196" y="1"/>
                      <a:pt x="195" y="1"/>
                      <a:pt x="195" y="1"/>
                    </a:cubicBezTo>
                    <a:cubicBezTo>
                      <a:pt x="195" y="0"/>
                      <a:pt x="195" y="0"/>
                      <a:pt x="195" y="0"/>
                    </a:cubicBezTo>
                    <a:cubicBezTo>
                      <a:pt x="195" y="0"/>
                      <a:pt x="194" y="0"/>
                      <a:pt x="194" y="0"/>
                    </a:cubicBezTo>
                    <a:cubicBezTo>
                      <a:pt x="193" y="0"/>
                      <a:pt x="191" y="0"/>
                      <a:pt x="190" y="1"/>
                    </a:cubicBezTo>
                    <a:cubicBezTo>
                      <a:pt x="190" y="1"/>
                      <a:pt x="191" y="1"/>
                      <a:pt x="192" y="1"/>
                    </a:cubicBezTo>
                    <a:cubicBezTo>
                      <a:pt x="191" y="1"/>
                      <a:pt x="190" y="1"/>
                      <a:pt x="190" y="1"/>
                    </a:cubicBezTo>
                    <a:cubicBezTo>
                      <a:pt x="190" y="1"/>
                      <a:pt x="189" y="1"/>
                      <a:pt x="189" y="1"/>
                    </a:cubicBezTo>
                    <a:cubicBezTo>
                      <a:pt x="189" y="0"/>
                      <a:pt x="189" y="0"/>
                      <a:pt x="189" y="0"/>
                    </a:cubicBezTo>
                    <a:cubicBezTo>
                      <a:pt x="188" y="0"/>
                      <a:pt x="186" y="1"/>
                      <a:pt x="184" y="1"/>
                    </a:cubicBezTo>
                    <a:cubicBezTo>
                      <a:pt x="185" y="2"/>
                      <a:pt x="185" y="2"/>
                      <a:pt x="185" y="2"/>
                    </a:cubicBezTo>
                    <a:cubicBezTo>
                      <a:pt x="186" y="2"/>
                      <a:pt x="187" y="2"/>
                      <a:pt x="187" y="2"/>
                    </a:cubicBezTo>
                    <a:cubicBezTo>
                      <a:pt x="187" y="2"/>
                      <a:pt x="187" y="3"/>
                      <a:pt x="187" y="3"/>
                    </a:cubicBezTo>
                    <a:cubicBezTo>
                      <a:pt x="187" y="3"/>
                      <a:pt x="187" y="3"/>
                      <a:pt x="187" y="3"/>
                    </a:cubicBezTo>
                    <a:cubicBezTo>
                      <a:pt x="186" y="2"/>
                      <a:pt x="184" y="2"/>
                      <a:pt x="183" y="2"/>
                    </a:cubicBezTo>
                    <a:cubicBezTo>
                      <a:pt x="183" y="2"/>
                      <a:pt x="183" y="1"/>
                      <a:pt x="183" y="1"/>
                    </a:cubicBezTo>
                    <a:cubicBezTo>
                      <a:pt x="183" y="1"/>
                      <a:pt x="183" y="1"/>
                      <a:pt x="182" y="1"/>
                    </a:cubicBezTo>
                    <a:cubicBezTo>
                      <a:pt x="181" y="0"/>
                      <a:pt x="180" y="0"/>
                      <a:pt x="179" y="0"/>
                    </a:cubicBezTo>
                    <a:cubicBezTo>
                      <a:pt x="178" y="0"/>
                      <a:pt x="178" y="0"/>
                      <a:pt x="177" y="0"/>
                    </a:cubicBezTo>
                    <a:cubicBezTo>
                      <a:pt x="176" y="0"/>
                      <a:pt x="176" y="0"/>
                      <a:pt x="175" y="0"/>
                    </a:cubicBezTo>
                    <a:cubicBezTo>
                      <a:pt x="174" y="0"/>
                      <a:pt x="174" y="0"/>
                      <a:pt x="174" y="0"/>
                    </a:cubicBezTo>
                    <a:cubicBezTo>
                      <a:pt x="174" y="1"/>
                      <a:pt x="174" y="1"/>
                      <a:pt x="175" y="1"/>
                    </a:cubicBezTo>
                    <a:cubicBezTo>
                      <a:pt x="175" y="1"/>
                      <a:pt x="175" y="1"/>
                      <a:pt x="175" y="2"/>
                    </a:cubicBezTo>
                    <a:cubicBezTo>
                      <a:pt x="176" y="2"/>
                      <a:pt x="176" y="2"/>
                      <a:pt x="177" y="2"/>
                    </a:cubicBezTo>
                    <a:cubicBezTo>
                      <a:pt x="177" y="2"/>
                      <a:pt x="176" y="2"/>
                      <a:pt x="176" y="3"/>
                    </a:cubicBezTo>
                    <a:cubicBezTo>
                      <a:pt x="177" y="3"/>
                      <a:pt x="177" y="3"/>
                      <a:pt x="177" y="3"/>
                    </a:cubicBezTo>
                    <a:cubicBezTo>
                      <a:pt x="177" y="3"/>
                      <a:pt x="178" y="3"/>
                      <a:pt x="178" y="3"/>
                    </a:cubicBezTo>
                    <a:cubicBezTo>
                      <a:pt x="178" y="3"/>
                      <a:pt x="179" y="3"/>
                      <a:pt x="179" y="3"/>
                    </a:cubicBezTo>
                    <a:cubicBezTo>
                      <a:pt x="178" y="3"/>
                      <a:pt x="178" y="4"/>
                      <a:pt x="177" y="4"/>
                    </a:cubicBezTo>
                    <a:cubicBezTo>
                      <a:pt x="177" y="4"/>
                      <a:pt x="177" y="4"/>
                      <a:pt x="176" y="4"/>
                    </a:cubicBezTo>
                    <a:cubicBezTo>
                      <a:pt x="177" y="4"/>
                      <a:pt x="177" y="4"/>
                      <a:pt x="177" y="4"/>
                    </a:cubicBezTo>
                    <a:cubicBezTo>
                      <a:pt x="177" y="4"/>
                      <a:pt x="177" y="3"/>
                      <a:pt x="177" y="3"/>
                    </a:cubicBezTo>
                    <a:cubicBezTo>
                      <a:pt x="177" y="3"/>
                      <a:pt x="177" y="3"/>
                      <a:pt x="176" y="3"/>
                    </a:cubicBezTo>
                    <a:cubicBezTo>
                      <a:pt x="176" y="3"/>
                      <a:pt x="176" y="3"/>
                      <a:pt x="175" y="3"/>
                    </a:cubicBezTo>
                    <a:cubicBezTo>
                      <a:pt x="175" y="3"/>
                      <a:pt x="175" y="2"/>
                      <a:pt x="175" y="2"/>
                    </a:cubicBezTo>
                    <a:cubicBezTo>
                      <a:pt x="175" y="2"/>
                      <a:pt x="175" y="2"/>
                      <a:pt x="174" y="2"/>
                    </a:cubicBezTo>
                    <a:cubicBezTo>
                      <a:pt x="174" y="2"/>
                      <a:pt x="174" y="2"/>
                      <a:pt x="174" y="2"/>
                    </a:cubicBezTo>
                    <a:cubicBezTo>
                      <a:pt x="174" y="2"/>
                      <a:pt x="174" y="2"/>
                      <a:pt x="174" y="2"/>
                    </a:cubicBezTo>
                    <a:cubicBezTo>
                      <a:pt x="174" y="1"/>
                      <a:pt x="173" y="1"/>
                      <a:pt x="173" y="1"/>
                    </a:cubicBezTo>
                    <a:cubicBezTo>
                      <a:pt x="172" y="1"/>
                      <a:pt x="172" y="1"/>
                      <a:pt x="171" y="1"/>
                    </a:cubicBezTo>
                    <a:cubicBezTo>
                      <a:pt x="171" y="1"/>
                      <a:pt x="170" y="1"/>
                      <a:pt x="170" y="1"/>
                    </a:cubicBezTo>
                    <a:cubicBezTo>
                      <a:pt x="169" y="1"/>
                      <a:pt x="169" y="1"/>
                      <a:pt x="169" y="1"/>
                    </a:cubicBezTo>
                    <a:cubicBezTo>
                      <a:pt x="168" y="1"/>
                      <a:pt x="168" y="1"/>
                      <a:pt x="168" y="1"/>
                    </a:cubicBezTo>
                    <a:cubicBezTo>
                      <a:pt x="168" y="1"/>
                      <a:pt x="168" y="1"/>
                      <a:pt x="168" y="1"/>
                    </a:cubicBezTo>
                    <a:cubicBezTo>
                      <a:pt x="168" y="2"/>
                      <a:pt x="168" y="2"/>
                      <a:pt x="167" y="2"/>
                    </a:cubicBezTo>
                    <a:cubicBezTo>
                      <a:pt x="167" y="2"/>
                      <a:pt x="167" y="2"/>
                      <a:pt x="167" y="2"/>
                    </a:cubicBezTo>
                    <a:cubicBezTo>
                      <a:pt x="167" y="2"/>
                      <a:pt x="167" y="2"/>
                      <a:pt x="167" y="2"/>
                    </a:cubicBezTo>
                    <a:cubicBezTo>
                      <a:pt x="168" y="2"/>
                      <a:pt x="168" y="3"/>
                      <a:pt x="169" y="3"/>
                    </a:cubicBezTo>
                    <a:cubicBezTo>
                      <a:pt x="169" y="3"/>
                      <a:pt x="170" y="3"/>
                      <a:pt x="171" y="3"/>
                    </a:cubicBezTo>
                    <a:cubicBezTo>
                      <a:pt x="170" y="3"/>
                      <a:pt x="169" y="3"/>
                      <a:pt x="169" y="3"/>
                    </a:cubicBezTo>
                    <a:cubicBezTo>
                      <a:pt x="168" y="3"/>
                      <a:pt x="167" y="3"/>
                      <a:pt x="166" y="3"/>
                    </a:cubicBezTo>
                    <a:cubicBezTo>
                      <a:pt x="166" y="2"/>
                      <a:pt x="166" y="2"/>
                      <a:pt x="166" y="2"/>
                    </a:cubicBezTo>
                    <a:cubicBezTo>
                      <a:pt x="166" y="2"/>
                      <a:pt x="165" y="2"/>
                      <a:pt x="165" y="2"/>
                    </a:cubicBezTo>
                    <a:cubicBezTo>
                      <a:pt x="165" y="2"/>
                      <a:pt x="164" y="2"/>
                      <a:pt x="164" y="2"/>
                    </a:cubicBezTo>
                    <a:cubicBezTo>
                      <a:pt x="164" y="2"/>
                      <a:pt x="163" y="2"/>
                      <a:pt x="163" y="2"/>
                    </a:cubicBezTo>
                    <a:cubicBezTo>
                      <a:pt x="163" y="2"/>
                      <a:pt x="163" y="2"/>
                      <a:pt x="163" y="2"/>
                    </a:cubicBezTo>
                    <a:cubicBezTo>
                      <a:pt x="163" y="3"/>
                      <a:pt x="164" y="3"/>
                      <a:pt x="164" y="3"/>
                    </a:cubicBezTo>
                    <a:cubicBezTo>
                      <a:pt x="164" y="3"/>
                      <a:pt x="165" y="3"/>
                      <a:pt x="165" y="4"/>
                    </a:cubicBezTo>
                    <a:cubicBezTo>
                      <a:pt x="164" y="4"/>
                      <a:pt x="163" y="3"/>
                      <a:pt x="163" y="3"/>
                    </a:cubicBezTo>
                    <a:cubicBezTo>
                      <a:pt x="162" y="3"/>
                      <a:pt x="162" y="3"/>
                      <a:pt x="162" y="3"/>
                    </a:cubicBezTo>
                    <a:cubicBezTo>
                      <a:pt x="162" y="3"/>
                      <a:pt x="161" y="3"/>
                      <a:pt x="161" y="3"/>
                    </a:cubicBezTo>
                    <a:cubicBezTo>
                      <a:pt x="160" y="3"/>
                      <a:pt x="161" y="4"/>
                      <a:pt x="161" y="4"/>
                    </a:cubicBezTo>
                    <a:cubicBezTo>
                      <a:pt x="162" y="4"/>
                      <a:pt x="162" y="4"/>
                      <a:pt x="163" y="4"/>
                    </a:cubicBezTo>
                    <a:cubicBezTo>
                      <a:pt x="162" y="4"/>
                      <a:pt x="161" y="4"/>
                      <a:pt x="160" y="4"/>
                    </a:cubicBezTo>
                    <a:cubicBezTo>
                      <a:pt x="160" y="4"/>
                      <a:pt x="160" y="4"/>
                      <a:pt x="160" y="4"/>
                    </a:cubicBezTo>
                    <a:cubicBezTo>
                      <a:pt x="160" y="4"/>
                      <a:pt x="159" y="4"/>
                      <a:pt x="159" y="5"/>
                    </a:cubicBezTo>
                    <a:cubicBezTo>
                      <a:pt x="159" y="5"/>
                      <a:pt x="160" y="5"/>
                      <a:pt x="160" y="5"/>
                    </a:cubicBezTo>
                    <a:cubicBezTo>
                      <a:pt x="161" y="5"/>
                      <a:pt x="161" y="6"/>
                      <a:pt x="162" y="6"/>
                    </a:cubicBezTo>
                    <a:cubicBezTo>
                      <a:pt x="162" y="6"/>
                      <a:pt x="163" y="6"/>
                      <a:pt x="163" y="6"/>
                    </a:cubicBezTo>
                    <a:cubicBezTo>
                      <a:pt x="163" y="6"/>
                      <a:pt x="164" y="6"/>
                      <a:pt x="164" y="6"/>
                    </a:cubicBezTo>
                    <a:cubicBezTo>
                      <a:pt x="164" y="7"/>
                      <a:pt x="165" y="7"/>
                      <a:pt x="165" y="7"/>
                    </a:cubicBezTo>
                    <a:cubicBezTo>
                      <a:pt x="165" y="7"/>
                      <a:pt x="166" y="7"/>
                      <a:pt x="166" y="7"/>
                    </a:cubicBezTo>
                    <a:cubicBezTo>
                      <a:pt x="166" y="7"/>
                      <a:pt x="167" y="7"/>
                      <a:pt x="167" y="7"/>
                    </a:cubicBezTo>
                    <a:cubicBezTo>
                      <a:pt x="167" y="7"/>
                      <a:pt x="167" y="7"/>
                      <a:pt x="167" y="7"/>
                    </a:cubicBezTo>
                    <a:cubicBezTo>
                      <a:pt x="167" y="8"/>
                      <a:pt x="167" y="8"/>
                      <a:pt x="168" y="8"/>
                    </a:cubicBezTo>
                    <a:cubicBezTo>
                      <a:pt x="168" y="8"/>
                      <a:pt x="168" y="8"/>
                      <a:pt x="168" y="8"/>
                    </a:cubicBezTo>
                    <a:cubicBezTo>
                      <a:pt x="168" y="8"/>
                      <a:pt x="169" y="8"/>
                      <a:pt x="169" y="8"/>
                    </a:cubicBezTo>
                    <a:cubicBezTo>
                      <a:pt x="166" y="8"/>
                      <a:pt x="162" y="7"/>
                      <a:pt x="159" y="7"/>
                    </a:cubicBezTo>
                    <a:cubicBezTo>
                      <a:pt x="159" y="7"/>
                      <a:pt x="160" y="7"/>
                      <a:pt x="160" y="7"/>
                    </a:cubicBezTo>
                    <a:cubicBezTo>
                      <a:pt x="160" y="7"/>
                      <a:pt x="159" y="7"/>
                      <a:pt x="159" y="7"/>
                    </a:cubicBezTo>
                    <a:cubicBezTo>
                      <a:pt x="159" y="7"/>
                      <a:pt x="158" y="7"/>
                      <a:pt x="158" y="7"/>
                    </a:cubicBezTo>
                    <a:cubicBezTo>
                      <a:pt x="158" y="7"/>
                      <a:pt x="159" y="6"/>
                      <a:pt x="158" y="6"/>
                    </a:cubicBezTo>
                    <a:cubicBezTo>
                      <a:pt x="158" y="6"/>
                      <a:pt x="158" y="6"/>
                      <a:pt x="157" y="6"/>
                    </a:cubicBezTo>
                    <a:cubicBezTo>
                      <a:pt x="157" y="5"/>
                      <a:pt x="157" y="5"/>
                      <a:pt x="156" y="5"/>
                    </a:cubicBezTo>
                    <a:cubicBezTo>
                      <a:pt x="155" y="5"/>
                      <a:pt x="154" y="4"/>
                      <a:pt x="153" y="4"/>
                    </a:cubicBezTo>
                    <a:cubicBezTo>
                      <a:pt x="153" y="4"/>
                      <a:pt x="153" y="4"/>
                      <a:pt x="153" y="4"/>
                    </a:cubicBezTo>
                    <a:cubicBezTo>
                      <a:pt x="152" y="4"/>
                      <a:pt x="151" y="4"/>
                      <a:pt x="151" y="4"/>
                    </a:cubicBezTo>
                    <a:cubicBezTo>
                      <a:pt x="151" y="5"/>
                      <a:pt x="151" y="4"/>
                      <a:pt x="152" y="5"/>
                    </a:cubicBezTo>
                    <a:cubicBezTo>
                      <a:pt x="152" y="5"/>
                      <a:pt x="152" y="5"/>
                      <a:pt x="152" y="5"/>
                    </a:cubicBezTo>
                    <a:cubicBezTo>
                      <a:pt x="152" y="5"/>
                      <a:pt x="151" y="6"/>
                      <a:pt x="151" y="6"/>
                    </a:cubicBezTo>
                    <a:cubicBezTo>
                      <a:pt x="150" y="6"/>
                      <a:pt x="149" y="6"/>
                      <a:pt x="148" y="6"/>
                    </a:cubicBezTo>
                    <a:cubicBezTo>
                      <a:pt x="147" y="6"/>
                      <a:pt x="149" y="6"/>
                      <a:pt x="149" y="7"/>
                    </a:cubicBezTo>
                    <a:cubicBezTo>
                      <a:pt x="149" y="7"/>
                      <a:pt x="150" y="7"/>
                      <a:pt x="150" y="7"/>
                    </a:cubicBezTo>
                    <a:cubicBezTo>
                      <a:pt x="151" y="7"/>
                      <a:pt x="152" y="7"/>
                      <a:pt x="153" y="7"/>
                    </a:cubicBezTo>
                    <a:cubicBezTo>
                      <a:pt x="153" y="7"/>
                      <a:pt x="153" y="7"/>
                      <a:pt x="153" y="7"/>
                    </a:cubicBezTo>
                    <a:cubicBezTo>
                      <a:pt x="153" y="7"/>
                      <a:pt x="153" y="7"/>
                      <a:pt x="153" y="7"/>
                    </a:cubicBezTo>
                    <a:cubicBezTo>
                      <a:pt x="153" y="7"/>
                      <a:pt x="153" y="7"/>
                      <a:pt x="153" y="7"/>
                    </a:cubicBezTo>
                    <a:cubicBezTo>
                      <a:pt x="154" y="7"/>
                      <a:pt x="154" y="8"/>
                      <a:pt x="154" y="8"/>
                    </a:cubicBezTo>
                    <a:cubicBezTo>
                      <a:pt x="153" y="8"/>
                      <a:pt x="153" y="7"/>
                      <a:pt x="153" y="7"/>
                    </a:cubicBezTo>
                    <a:cubicBezTo>
                      <a:pt x="153" y="7"/>
                      <a:pt x="153" y="7"/>
                      <a:pt x="153" y="7"/>
                    </a:cubicBezTo>
                    <a:cubicBezTo>
                      <a:pt x="153" y="7"/>
                      <a:pt x="153" y="7"/>
                      <a:pt x="153" y="7"/>
                    </a:cubicBezTo>
                    <a:cubicBezTo>
                      <a:pt x="153" y="7"/>
                      <a:pt x="153" y="7"/>
                      <a:pt x="153" y="8"/>
                    </a:cubicBezTo>
                    <a:cubicBezTo>
                      <a:pt x="153" y="8"/>
                      <a:pt x="153" y="7"/>
                      <a:pt x="153" y="7"/>
                    </a:cubicBezTo>
                    <a:cubicBezTo>
                      <a:pt x="153" y="8"/>
                      <a:pt x="153" y="8"/>
                      <a:pt x="153" y="8"/>
                    </a:cubicBezTo>
                    <a:cubicBezTo>
                      <a:pt x="153" y="8"/>
                      <a:pt x="153" y="8"/>
                      <a:pt x="153" y="8"/>
                    </a:cubicBezTo>
                    <a:cubicBezTo>
                      <a:pt x="153" y="8"/>
                      <a:pt x="153" y="8"/>
                      <a:pt x="153" y="8"/>
                    </a:cubicBezTo>
                    <a:cubicBezTo>
                      <a:pt x="153" y="8"/>
                      <a:pt x="153" y="8"/>
                      <a:pt x="153" y="8"/>
                    </a:cubicBezTo>
                    <a:cubicBezTo>
                      <a:pt x="153" y="8"/>
                      <a:pt x="153" y="8"/>
                      <a:pt x="153" y="7"/>
                    </a:cubicBezTo>
                    <a:cubicBezTo>
                      <a:pt x="152" y="7"/>
                      <a:pt x="152" y="7"/>
                      <a:pt x="152" y="7"/>
                    </a:cubicBezTo>
                    <a:cubicBezTo>
                      <a:pt x="151" y="7"/>
                      <a:pt x="151" y="7"/>
                      <a:pt x="151" y="8"/>
                    </a:cubicBezTo>
                    <a:cubicBezTo>
                      <a:pt x="151" y="8"/>
                      <a:pt x="152" y="8"/>
                      <a:pt x="152" y="8"/>
                    </a:cubicBezTo>
                    <a:cubicBezTo>
                      <a:pt x="152" y="8"/>
                      <a:pt x="151" y="8"/>
                      <a:pt x="151" y="8"/>
                    </a:cubicBezTo>
                    <a:cubicBezTo>
                      <a:pt x="151" y="7"/>
                      <a:pt x="150" y="7"/>
                      <a:pt x="150" y="7"/>
                    </a:cubicBezTo>
                    <a:cubicBezTo>
                      <a:pt x="150" y="7"/>
                      <a:pt x="149" y="7"/>
                      <a:pt x="149" y="7"/>
                    </a:cubicBezTo>
                    <a:cubicBezTo>
                      <a:pt x="148" y="7"/>
                      <a:pt x="148" y="7"/>
                      <a:pt x="148" y="7"/>
                    </a:cubicBezTo>
                    <a:cubicBezTo>
                      <a:pt x="147" y="7"/>
                      <a:pt x="148" y="7"/>
                      <a:pt x="148" y="7"/>
                    </a:cubicBezTo>
                    <a:cubicBezTo>
                      <a:pt x="148" y="7"/>
                      <a:pt x="147" y="7"/>
                      <a:pt x="147" y="7"/>
                    </a:cubicBezTo>
                    <a:cubicBezTo>
                      <a:pt x="147" y="8"/>
                      <a:pt x="148" y="8"/>
                      <a:pt x="148" y="8"/>
                    </a:cubicBezTo>
                    <a:cubicBezTo>
                      <a:pt x="148" y="8"/>
                      <a:pt x="147" y="8"/>
                      <a:pt x="147" y="8"/>
                    </a:cubicBezTo>
                    <a:cubicBezTo>
                      <a:pt x="147" y="8"/>
                      <a:pt x="147" y="8"/>
                      <a:pt x="147" y="7"/>
                    </a:cubicBezTo>
                    <a:cubicBezTo>
                      <a:pt x="147" y="7"/>
                      <a:pt x="147" y="7"/>
                      <a:pt x="147" y="7"/>
                    </a:cubicBezTo>
                    <a:cubicBezTo>
                      <a:pt x="147" y="7"/>
                      <a:pt x="147" y="7"/>
                      <a:pt x="147" y="7"/>
                    </a:cubicBezTo>
                    <a:cubicBezTo>
                      <a:pt x="146" y="7"/>
                      <a:pt x="146" y="7"/>
                      <a:pt x="146" y="7"/>
                    </a:cubicBezTo>
                    <a:cubicBezTo>
                      <a:pt x="145" y="7"/>
                      <a:pt x="145" y="7"/>
                      <a:pt x="145" y="7"/>
                    </a:cubicBezTo>
                    <a:cubicBezTo>
                      <a:pt x="144" y="7"/>
                      <a:pt x="143" y="7"/>
                      <a:pt x="142" y="7"/>
                    </a:cubicBezTo>
                    <a:cubicBezTo>
                      <a:pt x="142" y="7"/>
                      <a:pt x="142" y="7"/>
                      <a:pt x="142" y="7"/>
                    </a:cubicBezTo>
                    <a:cubicBezTo>
                      <a:pt x="142" y="7"/>
                      <a:pt x="142" y="8"/>
                      <a:pt x="142" y="8"/>
                    </a:cubicBezTo>
                    <a:cubicBezTo>
                      <a:pt x="142" y="8"/>
                      <a:pt x="141" y="8"/>
                      <a:pt x="141" y="8"/>
                    </a:cubicBezTo>
                    <a:cubicBezTo>
                      <a:pt x="141" y="8"/>
                      <a:pt x="141" y="8"/>
                      <a:pt x="141" y="8"/>
                    </a:cubicBezTo>
                    <a:cubicBezTo>
                      <a:pt x="141" y="8"/>
                      <a:pt x="141" y="8"/>
                      <a:pt x="141" y="9"/>
                    </a:cubicBezTo>
                    <a:cubicBezTo>
                      <a:pt x="141" y="9"/>
                      <a:pt x="140" y="8"/>
                      <a:pt x="140" y="8"/>
                    </a:cubicBezTo>
                    <a:cubicBezTo>
                      <a:pt x="140" y="8"/>
                      <a:pt x="140" y="8"/>
                      <a:pt x="139" y="8"/>
                    </a:cubicBezTo>
                    <a:cubicBezTo>
                      <a:pt x="139" y="8"/>
                      <a:pt x="138" y="8"/>
                      <a:pt x="138" y="8"/>
                    </a:cubicBezTo>
                    <a:cubicBezTo>
                      <a:pt x="138" y="8"/>
                      <a:pt x="138" y="8"/>
                      <a:pt x="137" y="8"/>
                    </a:cubicBezTo>
                    <a:cubicBezTo>
                      <a:pt x="137" y="8"/>
                      <a:pt x="137" y="8"/>
                      <a:pt x="137" y="8"/>
                    </a:cubicBezTo>
                    <a:cubicBezTo>
                      <a:pt x="137" y="8"/>
                      <a:pt x="136" y="8"/>
                      <a:pt x="136" y="8"/>
                    </a:cubicBezTo>
                    <a:cubicBezTo>
                      <a:pt x="136" y="9"/>
                      <a:pt x="136" y="9"/>
                      <a:pt x="136" y="9"/>
                    </a:cubicBezTo>
                    <a:cubicBezTo>
                      <a:pt x="136" y="9"/>
                      <a:pt x="135" y="9"/>
                      <a:pt x="135" y="9"/>
                    </a:cubicBezTo>
                    <a:cubicBezTo>
                      <a:pt x="135" y="9"/>
                      <a:pt x="135" y="9"/>
                      <a:pt x="135" y="9"/>
                    </a:cubicBezTo>
                    <a:cubicBezTo>
                      <a:pt x="135" y="9"/>
                      <a:pt x="134" y="9"/>
                      <a:pt x="134" y="9"/>
                    </a:cubicBezTo>
                    <a:cubicBezTo>
                      <a:pt x="134" y="10"/>
                      <a:pt x="134" y="9"/>
                      <a:pt x="134" y="10"/>
                    </a:cubicBezTo>
                    <a:cubicBezTo>
                      <a:pt x="134" y="10"/>
                      <a:pt x="135" y="10"/>
                      <a:pt x="135" y="10"/>
                    </a:cubicBezTo>
                    <a:close/>
                    <a:moveTo>
                      <a:pt x="217" y="91"/>
                    </a:moveTo>
                    <a:cubicBezTo>
                      <a:pt x="217" y="91"/>
                      <a:pt x="217" y="92"/>
                      <a:pt x="217" y="91"/>
                    </a:cubicBezTo>
                    <a:cubicBezTo>
                      <a:pt x="217" y="91"/>
                      <a:pt x="218" y="91"/>
                      <a:pt x="218" y="91"/>
                    </a:cubicBezTo>
                    <a:cubicBezTo>
                      <a:pt x="218" y="91"/>
                      <a:pt x="217" y="90"/>
                      <a:pt x="217" y="90"/>
                    </a:cubicBezTo>
                    <a:cubicBezTo>
                      <a:pt x="216" y="90"/>
                      <a:pt x="216" y="90"/>
                      <a:pt x="216" y="90"/>
                    </a:cubicBezTo>
                    <a:cubicBezTo>
                      <a:pt x="215" y="90"/>
                      <a:pt x="216" y="90"/>
                      <a:pt x="215" y="90"/>
                    </a:cubicBezTo>
                    <a:cubicBezTo>
                      <a:pt x="215" y="90"/>
                      <a:pt x="215" y="91"/>
                      <a:pt x="215" y="91"/>
                    </a:cubicBezTo>
                    <a:cubicBezTo>
                      <a:pt x="215" y="90"/>
                      <a:pt x="216" y="90"/>
                      <a:pt x="216" y="89"/>
                    </a:cubicBezTo>
                    <a:cubicBezTo>
                      <a:pt x="216" y="89"/>
                      <a:pt x="215" y="89"/>
                      <a:pt x="215" y="89"/>
                    </a:cubicBezTo>
                    <a:cubicBezTo>
                      <a:pt x="215" y="89"/>
                      <a:pt x="215" y="90"/>
                      <a:pt x="215" y="90"/>
                    </a:cubicBezTo>
                    <a:cubicBezTo>
                      <a:pt x="215" y="90"/>
                      <a:pt x="215" y="90"/>
                      <a:pt x="215" y="90"/>
                    </a:cubicBezTo>
                    <a:cubicBezTo>
                      <a:pt x="215" y="90"/>
                      <a:pt x="215" y="90"/>
                      <a:pt x="215" y="91"/>
                    </a:cubicBezTo>
                    <a:cubicBezTo>
                      <a:pt x="215" y="90"/>
                      <a:pt x="215" y="90"/>
                      <a:pt x="214" y="90"/>
                    </a:cubicBezTo>
                    <a:cubicBezTo>
                      <a:pt x="214" y="90"/>
                      <a:pt x="214" y="90"/>
                      <a:pt x="214" y="90"/>
                    </a:cubicBezTo>
                    <a:cubicBezTo>
                      <a:pt x="214" y="90"/>
                      <a:pt x="214" y="90"/>
                      <a:pt x="214" y="90"/>
                    </a:cubicBezTo>
                    <a:cubicBezTo>
                      <a:pt x="214" y="90"/>
                      <a:pt x="214" y="91"/>
                      <a:pt x="214" y="91"/>
                    </a:cubicBezTo>
                    <a:cubicBezTo>
                      <a:pt x="214" y="91"/>
                      <a:pt x="214" y="91"/>
                      <a:pt x="213" y="91"/>
                    </a:cubicBezTo>
                    <a:cubicBezTo>
                      <a:pt x="213" y="91"/>
                      <a:pt x="214" y="90"/>
                      <a:pt x="214" y="90"/>
                    </a:cubicBezTo>
                    <a:cubicBezTo>
                      <a:pt x="214" y="90"/>
                      <a:pt x="214" y="90"/>
                      <a:pt x="214" y="90"/>
                    </a:cubicBezTo>
                    <a:cubicBezTo>
                      <a:pt x="213" y="90"/>
                      <a:pt x="212" y="90"/>
                      <a:pt x="212" y="90"/>
                    </a:cubicBezTo>
                    <a:cubicBezTo>
                      <a:pt x="212" y="90"/>
                      <a:pt x="212" y="90"/>
                      <a:pt x="212" y="90"/>
                    </a:cubicBezTo>
                    <a:cubicBezTo>
                      <a:pt x="212" y="90"/>
                      <a:pt x="212" y="91"/>
                      <a:pt x="212" y="91"/>
                    </a:cubicBezTo>
                    <a:cubicBezTo>
                      <a:pt x="212" y="90"/>
                      <a:pt x="212" y="90"/>
                      <a:pt x="212" y="90"/>
                    </a:cubicBezTo>
                    <a:cubicBezTo>
                      <a:pt x="212" y="90"/>
                      <a:pt x="211" y="90"/>
                      <a:pt x="211" y="90"/>
                    </a:cubicBezTo>
                    <a:cubicBezTo>
                      <a:pt x="211" y="90"/>
                      <a:pt x="211" y="90"/>
                      <a:pt x="212" y="90"/>
                    </a:cubicBezTo>
                    <a:cubicBezTo>
                      <a:pt x="212" y="90"/>
                      <a:pt x="211" y="90"/>
                      <a:pt x="212" y="90"/>
                    </a:cubicBezTo>
                    <a:cubicBezTo>
                      <a:pt x="212" y="90"/>
                      <a:pt x="212" y="90"/>
                      <a:pt x="212" y="90"/>
                    </a:cubicBezTo>
                    <a:cubicBezTo>
                      <a:pt x="213" y="89"/>
                      <a:pt x="212" y="89"/>
                      <a:pt x="213" y="89"/>
                    </a:cubicBezTo>
                    <a:cubicBezTo>
                      <a:pt x="213" y="89"/>
                      <a:pt x="213" y="89"/>
                      <a:pt x="213" y="88"/>
                    </a:cubicBezTo>
                    <a:cubicBezTo>
                      <a:pt x="213" y="88"/>
                      <a:pt x="213" y="88"/>
                      <a:pt x="213" y="88"/>
                    </a:cubicBezTo>
                    <a:cubicBezTo>
                      <a:pt x="212" y="88"/>
                      <a:pt x="212" y="88"/>
                      <a:pt x="212" y="89"/>
                    </a:cubicBezTo>
                    <a:cubicBezTo>
                      <a:pt x="212" y="89"/>
                      <a:pt x="212" y="89"/>
                      <a:pt x="212" y="89"/>
                    </a:cubicBezTo>
                    <a:cubicBezTo>
                      <a:pt x="211" y="89"/>
                      <a:pt x="211" y="89"/>
                      <a:pt x="211" y="90"/>
                    </a:cubicBezTo>
                    <a:cubicBezTo>
                      <a:pt x="211" y="89"/>
                      <a:pt x="212" y="89"/>
                      <a:pt x="212" y="88"/>
                    </a:cubicBezTo>
                    <a:cubicBezTo>
                      <a:pt x="211" y="88"/>
                      <a:pt x="210" y="88"/>
                      <a:pt x="210" y="89"/>
                    </a:cubicBezTo>
                    <a:cubicBezTo>
                      <a:pt x="209" y="89"/>
                      <a:pt x="209" y="89"/>
                      <a:pt x="209" y="89"/>
                    </a:cubicBezTo>
                    <a:cubicBezTo>
                      <a:pt x="209" y="89"/>
                      <a:pt x="209" y="89"/>
                      <a:pt x="209" y="89"/>
                    </a:cubicBezTo>
                    <a:cubicBezTo>
                      <a:pt x="208" y="89"/>
                      <a:pt x="209" y="89"/>
                      <a:pt x="209" y="89"/>
                    </a:cubicBezTo>
                    <a:cubicBezTo>
                      <a:pt x="210" y="88"/>
                      <a:pt x="210" y="88"/>
                      <a:pt x="210" y="88"/>
                    </a:cubicBezTo>
                    <a:cubicBezTo>
                      <a:pt x="210" y="88"/>
                      <a:pt x="210" y="88"/>
                      <a:pt x="209" y="88"/>
                    </a:cubicBezTo>
                    <a:cubicBezTo>
                      <a:pt x="209" y="88"/>
                      <a:pt x="209" y="88"/>
                      <a:pt x="208" y="88"/>
                    </a:cubicBezTo>
                    <a:cubicBezTo>
                      <a:pt x="209" y="88"/>
                      <a:pt x="209" y="88"/>
                      <a:pt x="210" y="88"/>
                    </a:cubicBezTo>
                    <a:cubicBezTo>
                      <a:pt x="209" y="88"/>
                      <a:pt x="209" y="88"/>
                      <a:pt x="208" y="88"/>
                    </a:cubicBezTo>
                    <a:cubicBezTo>
                      <a:pt x="209" y="88"/>
                      <a:pt x="210" y="88"/>
                      <a:pt x="210" y="88"/>
                    </a:cubicBezTo>
                    <a:cubicBezTo>
                      <a:pt x="211" y="88"/>
                      <a:pt x="211" y="88"/>
                      <a:pt x="211" y="88"/>
                    </a:cubicBezTo>
                    <a:cubicBezTo>
                      <a:pt x="210" y="87"/>
                      <a:pt x="210" y="87"/>
                      <a:pt x="210" y="87"/>
                    </a:cubicBezTo>
                    <a:cubicBezTo>
                      <a:pt x="210" y="87"/>
                      <a:pt x="210" y="86"/>
                      <a:pt x="210" y="86"/>
                    </a:cubicBezTo>
                    <a:cubicBezTo>
                      <a:pt x="209" y="86"/>
                      <a:pt x="209" y="85"/>
                      <a:pt x="208" y="86"/>
                    </a:cubicBezTo>
                    <a:cubicBezTo>
                      <a:pt x="208" y="86"/>
                      <a:pt x="208" y="86"/>
                      <a:pt x="208" y="86"/>
                    </a:cubicBezTo>
                    <a:cubicBezTo>
                      <a:pt x="208" y="86"/>
                      <a:pt x="208" y="86"/>
                      <a:pt x="208" y="86"/>
                    </a:cubicBezTo>
                    <a:cubicBezTo>
                      <a:pt x="208" y="86"/>
                      <a:pt x="208" y="86"/>
                      <a:pt x="208" y="86"/>
                    </a:cubicBezTo>
                    <a:cubicBezTo>
                      <a:pt x="208" y="86"/>
                      <a:pt x="208" y="86"/>
                      <a:pt x="208" y="86"/>
                    </a:cubicBezTo>
                    <a:cubicBezTo>
                      <a:pt x="207" y="86"/>
                      <a:pt x="207" y="86"/>
                      <a:pt x="207" y="86"/>
                    </a:cubicBezTo>
                    <a:cubicBezTo>
                      <a:pt x="207" y="86"/>
                      <a:pt x="207" y="86"/>
                      <a:pt x="207" y="86"/>
                    </a:cubicBezTo>
                    <a:cubicBezTo>
                      <a:pt x="207" y="86"/>
                      <a:pt x="207" y="86"/>
                      <a:pt x="208" y="86"/>
                    </a:cubicBezTo>
                    <a:cubicBezTo>
                      <a:pt x="208" y="86"/>
                      <a:pt x="208" y="86"/>
                      <a:pt x="207" y="85"/>
                    </a:cubicBezTo>
                    <a:cubicBezTo>
                      <a:pt x="208" y="85"/>
                      <a:pt x="208" y="85"/>
                      <a:pt x="208" y="85"/>
                    </a:cubicBezTo>
                    <a:cubicBezTo>
                      <a:pt x="208" y="85"/>
                      <a:pt x="208" y="85"/>
                      <a:pt x="208" y="85"/>
                    </a:cubicBezTo>
                    <a:cubicBezTo>
                      <a:pt x="208" y="85"/>
                      <a:pt x="206" y="85"/>
                      <a:pt x="206" y="86"/>
                    </a:cubicBezTo>
                    <a:cubicBezTo>
                      <a:pt x="206" y="86"/>
                      <a:pt x="206" y="86"/>
                      <a:pt x="207" y="86"/>
                    </a:cubicBezTo>
                    <a:cubicBezTo>
                      <a:pt x="207" y="86"/>
                      <a:pt x="207" y="86"/>
                      <a:pt x="207" y="87"/>
                    </a:cubicBezTo>
                    <a:cubicBezTo>
                      <a:pt x="206" y="86"/>
                      <a:pt x="206" y="86"/>
                      <a:pt x="206" y="86"/>
                    </a:cubicBezTo>
                    <a:cubicBezTo>
                      <a:pt x="206" y="86"/>
                      <a:pt x="206" y="86"/>
                      <a:pt x="206" y="85"/>
                    </a:cubicBezTo>
                    <a:cubicBezTo>
                      <a:pt x="206" y="85"/>
                      <a:pt x="206" y="85"/>
                      <a:pt x="206" y="85"/>
                    </a:cubicBezTo>
                    <a:cubicBezTo>
                      <a:pt x="206" y="85"/>
                      <a:pt x="206" y="85"/>
                      <a:pt x="206" y="85"/>
                    </a:cubicBezTo>
                    <a:cubicBezTo>
                      <a:pt x="206" y="85"/>
                      <a:pt x="206" y="85"/>
                      <a:pt x="206" y="85"/>
                    </a:cubicBezTo>
                    <a:cubicBezTo>
                      <a:pt x="205" y="85"/>
                      <a:pt x="205" y="85"/>
                      <a:pt x="205" y="86"/>
                    </a:cubicBezTo>
                    <a:cubicBezTo>
                      <a:pt x="205" y="86"/>
                      <a:pt x="205" y="86"/>
                      <a:pt x="205" y="86"/>
                    </a:cubicBezTo>
                    <a:cubicBezTo>
                      <a:pt x="205" y="86"/>
                      <a:pt x="205" y="86"/>
                      <a:pt x="205" y="86"/>
                    </a:cubicBezTo>
                    <a:cubicBezTo>
                      <a:pt x="205" y="86"/>
                      <a:pt x="205" y="86"/>
                      <a:pt x="205" y="86"/>
                    </a:cubicBezTo>
                    <a:cubicBezTo>
                      <a:pt x="205" y="86"/>
                      <a:pt x="205" y="85"/>
                      <a:pt x="205" y="85"/>
                    </a:cubicBezTo>
                    <a:cubicBezTo>
                      <a:pt x="205" y="85"/>
                      <a:pt x="205" y="85"/>
                      <a:pt x="205" y="85"/>
                    </a:cubicBezTo>
                    <a:cubicBezTo>
                      <a:pt x="205" y="85"/>
                      <a:pt x="206" y="84"/>
                      <a:pt x="205" y="84"/>
                    </a:cubicBezTo>
                    <a:cubicBezTo>
                      <a:pt x="205" y="84"/>
                      <a:pt x="205" y="84"/>
                      <a:pt x="205" y="85"/>
                    </a:cubicBezTo>
                    <a:cubicBezTo>
                      <a:pt x="205" y="85"/>
                      <a:pt x="204" y="85"/>
                      <a:pt x="204" y="85"/>
                    </a:cubicBezTo>
                    <a:cubicBezTo>
                      <a:pt x="204" y="85"/>
                      <a:pt x="204" y="85"/>
                      <a:pt x="204" y="86"/>
                    </a:cubicBezTo>
                    <a:cubicBezTo>
                      <a:pt x="204" y="86"/>
                      <a:pt x="204" y="86"/>
                      <a:pt x="204" y="86"/>
                    </a:cubicBezTo>
                    <a:cubicBezTo>
                      <a:pt x="203" y="86"/>
                      <a:pt x="203" y="85"/>
                      <a:pt x="203" y="85"/>
                    </a:cubicBezTo>
                    <a:cubicBezTo>
                      <a:pt x="203" y="85"/>
                      <a:pt x="204" y="85"/>
                      <a:pt x="204" y="85"/>
                    </a:cubicBezTo>
                    <a:cubicBezTo>
                      <a:pt x="204" y="85"/>
                      <a:pt x="204" y="85"/>
                      <a:pt x="204" y="85"/>
                    </a:cubicBezTo>
                    <a:cubicBezTo>
                      <a:pt x="204" y="85"/>
                      <a:pt x="205" y="85"/>
                      <a:pt x="204" y="84"/>
                    </a:cubicBezTo>
                    <a:cubicBezTo>
                      <a:pt x="204" y="84"/>
                      <a:pt x="203" y="85"/>
                      <a:pt x="203" y="85"/>
                    </a:cubicBezTo>
                    <a:cubicBezTo>
                      <a:pt x="203" y="85"/>
                      <a:pt x="203" y="84"/>
                      <a:pt x="203" y="84"/>
                    </a:cubicBezTo>
                    <a:cubicBezTo>
                      <a:pt x="203" y="84"/>
                      <a:pt x="202" y="85"/>
                      <a:pt x="202" y="85"/>
                    </a:cubicBezTo>
                    <a:cubicBezTo>
                      <a:pt x="202" y="85"/>
                      <a:pt x="202" y="84"/>
                      <a:pt x="203" y="84"/>
                    </a:cubicBezTo>
                    <a:cubicBezTo>
                      <a:pt x="203" y="84"/>
                      <a:pt x="202" y="84"/>
                      <a:pt x="202" y="84"/>
                    </a:cubicBezTo>
                    <a:cubicBezTo>
                      <a:pt x="203" y="84"/>
                      <a:pt x="203" y="84"/>
                      <a:pt x="203" y="84"/>
                    </a:cubicBezTo>
                    <a:cubicBezTo>
                      <a:pt x="203" y="83"/>
                      <a:pt x="202" y="84"/>
                      <a:pt x="202" y="84"/>
                    </a:cubicBezTo>
                    <a:cubicBezTo>
                      <a:pt x="201" y="84"/>
                      <a:pt x="202" y="84"/>
                      <a:pt x="201" y="84"/>
                    </a:cubicBezTo>
                    <a:cubicBezTo>
                      <a:pt x="201" y="84"/>
                      <a:pt x="201" y="84"/>
                      <a:pt x="201" y="84"/>
                    </a:cubicBezTo>
                    <a:cubicBezTo>
                      <a:pt x="201" y="84"/>
                      <a:pt x="201" y="84"/>
                      <a:pt x="201" y="84"/>
                    </a:cubicBezTo>
                    <a:cubicBezTo>
                      <a:pt x="201" y="84"/>
                      <a:pt x="201" y="84"/>
                      <a:pt x="201" y="83"/>
                    </a:cubicBezTo>
                    <a:cubicBezTo>
                      <a:pt x="202" y="83"/>
                      <a:pt x="202" y="83"/>
                      <a:pt x="202" y="83"/>
                    </a:cubicBezTo>
                    <a:cubicBezTo>
                      <a:pt x="202" y="83"/>
                      <a:pt x="201" y="83"/>
                      <a:pt x="201" y="83"/>
                    </a:cubicBezTo>
                    <a:cubicBezTo>
                      <a:pt x="201" y="83"/>
                      <a:pt x="201" y="83"/>
                      <a:pt x="201" y="83"/>
                    </a:cubicBezTo>
                    <a:cubicBezTo>
                      <a:pt x="201" y="84"/>
                      <a:pt x="200" y="84"/>
                      <a:pt x="200" y="84"/>
                    </a:cubicBezTo>
                    <a:cubicBezTo>
                      <a:pt x="201" y="83"/>
                      <a:pt x="200" y="83"/>
                      <a:pt x="201" y="83"/>
                    </a:cubicBezTo>
                    <a:cubicBezTo>
                      <a:pt x="200" y="83"/>
                      <a:pt x="200" y="83"/>
                      <a:pt x="200" y="83"/>
                    </a:cubicBezTo>
                    <a:cubicBezTo>
                      <a:pt x="200" y="83"/>
                      <a:pt x="200" y="83"/>
                      <a:pt x="201" y="83"/>
                    </a:cubicBezTo>
                    <a:cubicBezTo>
                      <a:pt x="201" y="83"/>
                      <a:pt x="201" y="83"/>
                      <a:pt x="201" y="83"/>
                    </a:cubicBezTo>
                    <a:cubicBezTo>
                      <a:pt x="202" y="83"/>
                      <a:pt x="202" y="83"/>
                      <a:pt x="202" y="83"/>
                    </a:cubicBezTo>
                    <a:cubicBezTo>
                      <a:pt x="202" y="83"/>
                      <a:pt x="202" y="83"/>
                      <a:pt x="203" y="83"/>
                    </a:cubicBezTo>
                    <a:cubicBezTo>
                      <a:pt x="203" y="83"/>
                      <a:pt x="203" y="83"/>
                      <a:pt x="203" y="83"/>
                    </a:cubicBezTo>
                    <a:cubicBezTo>
                      <a:pt x="202" y="83"/>
                      <a:pt x="201" y="83"/>
                      <a:pt x="201" y="83"/>
                    </a:cubicBezTo>
                    <a:cubicBezTo>
                      <a:pt x="200" y="83"/>
                      <a:pt x="200" y="82"/>
                      <a:pt x="201" y="82"/>
                    </a:cubicBezTo>
                    <a:cubicBezTo>
                      <a:pt x="201" y="82"/>
                      <a:pt x="201" y="82"/>
                      <a:pt x="201" y="82"/>
                    </a:cubicBezTo>
                    <a:cubicBezTo>
                      <a:pt x="200" y="82"/>
                      <a:pt x="200" y="83"/>
                      <a:pt x="200" y="83"/>
                    </a:cubicBezTo>
                    <a:cubicBezTo>
                      <a:pt x="200" y="83"/>
                      <a:pt x="200" y="83"/>
                      <a:pt x="200" y="83"/>
                    </a:cubicBezTo>
                    <a:cubicBezTo>
                      <a:pt x="200" y="83"/>
                      <a:pt x="200" y="82"/>
                      <a:pt x="199" y="82"/>
                    </a:cubicBezTo>
                    <a:cubicBezTo>
                      <a:pt x="199" y="82"/>
                      <a:pt x="199" y="82"/>
                      <a:pt x="199" y="82"/>
                    </a:cubicBezTo>
                    <a:cubicBezTo>
                      <a:pt x="199" y="82"/>
                      <a:pt x="199" y="82"/>
                      <a:pt x="199" y="82"/>
                    </a:cubicBezTo>
                    <a:cubicBezTo>
                      <a:pt x="199" y="82"/>
                      <a:pt x="199" y="82"/>
                      <a:pt x="199" y="82"/>
                    </a:cubicBezTo>
                    <a:cubicBezTo>
                      <a:pt x="199" y="82"/>
                      <a:pt x="199" y="82"/>
                      <a:pt x="199" y="82"/>
                    </a:cubicBezTo>
                    <a:cubicBezTo>
                      <a:pt x="199" y="82"/>
                      <a:pt x="199" y="82"/>
                      <a:pt x="199" y="82"/>
                    </a:cubicBezTo>
                    <a:cubicBezTo>
                      <a:pt x="199" y="82"/>
                      <a:pt x="199" y="82"/>
                      <a:pt x="198" y="82"/>
                    </a:cubicBezTo>
                    <a:cubicBezTo>
                      <a:pt x="198" y="82"/>
                      <a:pt x="198" y="82"/>
                      <a:pt x="197" y="82"/>
                    </a:cubicBezTo>
                    <a:cubicBezTo>
                      <a:pt x="197" y="82"/>
                      <a:pt x="198" y="82"/>
                      <a:pt x="198" y="82"/>
                    </a:cubicBezTo>
                    <a:cubicBezTo>
                      <a:pt x="198" y="82"/>
                      <a:pt x="198" y="82"/>
                      <a:pt x="198" y="82"/>
                    </a:cubicBezTo>
                    <a:cubicBezTo>
                      <a:pt x="198" y="82"/>
                      <a:pt x="198" y="82"/>
                      <a:pt x="198" y="82"/>
                    </a:cubicBezTo>
                    <a:cubicBezTo>
                      <a:pt x="199" y="82"/>
                      <a:pt x="199" y="82"/>
                      <a:pt x="199" y="82"/>
                    </a:cubicBezTo>
                    <a:cubicBezTo>
                      <a:pt x="199" y="81"/>
                      <a:pt x="198" y="81"/>
                      <a:pt x="197" y="81"/>
                    </a:cubicBezTo>
                    <a:cubicBezTo>
                      <a:pt x="197" y="81"/>
                      <a:pt x="197" y="81"/>
                      <a:pt x="197" y="81"/>
                    </a:cubicBezTo>
                    <a:cubicBezTo>
                      <a:pt x="197" y="81"/>
                      <a:pt x="197" y="81"/>
                      <a:pt x="197" y="81"/>
                    </a:cubicBezTo>
                    <a:cubicBezTo>
                      <a:pt x="197" y="81"/>
                      <a:pt x="196" y="81"/>
                      <a:pt x="196" y="81"/>
                    </a:cubicBezTo>
                    <a:cubicBezTo>
                      <a:pt x="196" y="81"/>
                      <a:pt x="196" y="81"/>
                      <a:pt x="196" y="81"/>
                    </a:cubicBezTo>
                    <a:cubicBezTo>
                      <a:pt x="196" y="81"/>
                      <a:pt x="196" y="81"/>
                      <a:pt x="196" y="81"/>
                    </a:cubicBezTo>
                    <a:cubicBezTo>
                      <a:pt x="196" y="81"/>
                      <a:pt x="197" y="81"/>
                      <a:pt x="198" y="81"/>
                    </a:cubicBezTo>
                    <a:cubicBezTo>
                      <a:pt x="198" y="81"/>
                      <a:pt x="198" y="81"/>
                      <a:pt x="199" y="81"/>
                    </a:cubicBezTo>
                    <a:cubicBezTo>
                      <a:pt x="199" y="81"/>
                      <a:pt x="199" y="81"/>
                      <a:pt x="199" y="81"/>
                    </a:cubicBezTo>
                    <a:cubicBezTo>
                      <a:pt x="199" y="81"/>
                      <a:pt x="198" y="81"/>
                      <a:pt x="198" y="80"/>
                    </a:cubicBezTo>
                    <a:cubicBezTo>
                      <a:pt x="199" y="80"/>
                      <a:pt x="199" y="81"/>
                      <a:pt x="199" y="81"/>
                    </a:cubicBezTo>
                    <a:cubicBezTo>
                      <a:pt x="199" y="80"/>
                      <a:pt x="198" y="80"/>
                      <a:pt x="198" y="80"/>
                    </a:cubicBezTo>
                    <a:cubicBezTo>
                      <a:pt x="198" y="80"/>
                      <a:pt x="198" y="80"/>
                      <a:pt x="198" y="80"/>
                    </a:cubicBezTo>
                    <a:cubicBezTo>
                      <a:pt x="198" y="80"/>
                      <a:pt x="199" y="80"/>
                      <a:pt x="199" y="80"/>
                    </a:cubicBezTo>
                    <a:cubicBezTo>
                      <a:pt x="199" y="80"/>
                      <a:pt x="199" y="80"/>
                      <a:pt x="199" y="80"/>
                    </a:cubicBezTo>
                    <a:cubicBezTo>
                      <a:pt x="199" y="80"/>
                      <a:pt x="199" y="80"/>
                      <a:pt x="199" y="80"/>
                    </a:cubicBezTo>
                    <a:cubicBezTo>
                      <a:pt x="200" y="80"/>
                      <a:pt x="200" y="80"/>
                      <a:pt x="200" y="80"/>
                    </a:cubicBezTo>
                    <a:cubicBezTo>
                      <a:pt x="200" y="80"/>
                      <a:pt x="200" y="80"/>
                      <a:pt x="199" y="79"/>
                    </a:cubicBezTo>
                    <a:cubicBezTo>
                      <a:pt x="199" y="80"/>
                      <a:pt x="199" y="80"/>
                      <a:pt x="199" y="80"/>
                    </a:cubicBezTo>
                    <a:cubicBezTo>
                      <a:pt x="199" y="80"/>
                      <a:pt x="199" y="79"/>
                      <a:pt x="199" y="79"/>
                    </a:cubicBezTo>
                    <a:cubicBezTo>
                      <a:pt x="199" y="79"/>
                      <a:pt x="199" y="79"/>
                      <a:pt x="199" y="79"/>
                    </a:cubicBezTo>
                    <a:cubicBezTo>
                      <a:pt x="198" y="79"/>
                      <a:pt x="198" y="79"/>
                      <a:pt x="197" y="80"/>
                    </a:cubicBezTo>
                    <a:cubicBezTo>
                      <a:pt x="197" y="79"/>
                      <a:pt x="197" y="79"/>
                      <a:pt x="196" y="80"/>
                    </a:cubicBezTo>
                    <a:cubicBezTo>
                      <a:pt x="197" y="79"/>
                      <a:pt x="197" y="79"/>
                      <a:pt x="197" y="79"/>
                    </a:cubicBezTo>
                    <a:cubicBezTo>
                      <a:pt x="198" y="79"/>
                      <a:pt x="198" y="79"/>
                      <a:pt x="198" y="79"/>
                    </a:cubicBezTo>
                    <a:cubicBezTo>
                      <a:pt x="198" y="79"/>
                      <a:pt x="197" y="79"/>
                      <a:pt x="197" y="79"/>
                    </a:cubicBezTo>
                    <a:cubicBezTo>
                      <a:pt x="197" y="79"/>
                      <a:pt x="198" y="79"/>
                      <a:pt x="198" y="79"/>
                    </a:cubicBezTo>
                    <a:cubicBezTo>
                      <a:pt x="198" y="79"/>
                      <a:pt x="199" y="79"/>
                      <a:pt x="199" y="79"/>
                    </a:cubicBezTo>
                    <a:cubicBezTo>
                      <a:pt x="199" y="79"/>
                      <a:pt x="199" y="79"/>
                      <a:pt x="199" y="79"/>
                    </a:cubicBezTo>
                    <a:cubicBezTo>
                      <a:pt x="199" y="79"/>
                      <a:pt x="199" y="79"/>
                      <a:pt x="199" y="79"/>
                    </a:cubicBezTo>
                    <a:cubicBezTo>
                      <a:pt x="199" y="79"/>
                      <a:pt x="198" y="79"/>
                      <a:pt x="198" y="79"/>
                    </a:cubicBezTo>
                    <a:cubicBezTo>
                      <a:pt x="198" y="79"/>
                      <a:pt x="198" y="79"/>
                      <a:pt x="197" y="78"/>
                    </a:cubicBezTo>
                    <a:cubicBezTo>
                      <a:pt x="197" y="78"/>
                      <a:pt x="197" y="78"/>
                      <a:pt x="197" y="78"/>
                    </a:cubicBezTo>
                    <a:cubicBezTo>
                      <a:pt x="196" y="78"/>
                      <a:pt x="196" y="79"/>
                      <a:pt x="196" y="79"/>
                    </a:cubicBezTo>
                    <a:cubicBezTo>
                      <a:pt x="197" y="78"/>
                      <a:pt x="197" y="78"/>
                      <a:pt x="198" y="78"/>
                    </a:cubicBezTo>
                    <a:cubicBezTo>
                      <a:pt x="199" y="79"/>
                      <a:pt x="199" y="78"/>
                      <a:pt x="199" y="79"/>
                    </a:cubicBezTo>
                    <a:cubicBezTo>
                      <a:pt x="199" y="78"/>
                      <a:pt x="199" y="78"/>
                      <a:pt x="199" y="78"/>
                    </a:cubicBezTo>
                    <a:cubicBezTo>
                      <a:pt x="199" y="79"/>
                      <a:pt x="199" y="79"/>
                      <a:pt x="200" y="79"/>
                    </a:cubicBezTo>
                    <a:cubicBezTo>
                      <a:pt x="200" y="79"/>
                      <a:pt x="200" y="79"/>
                      <a:pt x="200" y="79"/>
                    </a:cubicBezTo>
                    <a:cubicBezTo>
                      <a:pt x="200" y="79"/>
                      <a:pt x="201" y="79"/>
                      <a:pt x="201" y="79"/>
                    </a:cubicBezTo>
                    <a:cubicBezTo>
                      <a:pt x="201" y="79"/>
                      <a:pt x="201" y="79"/>
                      <a:pt x="201" y="79"/>
                    </a:cubicBezTo>
                    <a:cubicBezTo>
                      <a:pt x="202" y="79"/>
                      <a:pt x="202" y="79"/>
                      <a:pt x="202" y="79"/>
                    </a:cubicBezTo>
                    <a:cubicBezTo>
                      <a:pt x="202" y="79"/>
                      <a:pt x="202" y="79"/>
                      <a:pt x="203" y="79"/>
                    </a:cubicBezTo>
                    <a:cubicBezTo>
                      <a:pt x="203" y="79"/>
                      <a:pt x="203" y="79"/>
                      <a:pt x="203" y="79"/>
                    </a:cubicBezTo>
                    <a:cubicBezTo>
                      <a:pt x="203" y="78"/>
                      <a:pt x="202" y="78"/>
                      <a:pt x="202" y="78"/>
                    </a:cubicBezTo>
                    <a:cubicBezTo>
                      <a:pt x="202" y="78"/>
                      <a:pt x="201" y="78"/>
                      <a:pt x="201" y="78"/>
                    </a:cubicBezTo>
                    <a:cubicBezTo>
                      <a:pt x="200" y="78"/>
                      <a:pt x="200" y="78"/>
                      <a:pt x="199" y="78"/>
                    </a:cubicBezTo>
                    <a:cubicBezTo>
                      <a:pt x="199" y="78"/>
                      <a:pt x="199" y="78"/>
                      <a:pt x="199" y="78"/>
                    </a:cubicBezTo>
                    <a:cubicBezTo>
                      <a:pt x="199" y="78"/>
                      <a:pt x="199" y="78"/>
                      <a:pt x="199" y="78"/>
                    </a:cubicBezTo>
                    <a:cubicBezTo>
                      <a:pt x="199" y="78"/>
                      <a:pt x="199" y="77"/>
                      <a:pt x="198" y="77"/>
                    </a:cubicBezTo>
                    <a:cubicBezTo>
                      <a:pt x="198" y="77"/>
                      <a:pt x="197" y="77"/>
                      <a:pt x="197" y="77"/>
                    </a:cubicBezTo>
                    <a:cubicBezTo>
                      <a:pt x="196" y="77"/>
                      <a:pt x="196" y="78"/>
                      <a:pt x="195" y="77"/>
                    </a:cubicBezTo>
                    <a:cubicBezTo>
                      <a:pt x="195" y="77"/>
                      <a:pt x="195" y="77"/>
                      <a:pt x="195" y="77"/>
                    </a:cubicBezTo>
                    <a:cubicBezTo>
                      <a:pt x="194" y="77"/>
                      <a:pt x="194" y="78"/>
                      <a:pt x="194" y="77"/>
                    </a:cubicBezTo>
                    <a:cubicBezTo>
                      <a:pt x="194" y="77"/>
                      <a:pt x="195" y="77"/>
                      <a:pt x="195" y="77"/>
                    </a:cubicBezTo>
                    <a:cubicBezTo>
                      <a:pt x="195" y="77"/>
                      <a:pt x="196" y="77"/>
                      <a:pt x="196" y="77"/>
                    </a:cubicBezTo>
                    <a:cubicBezTo>
                      <a:pt x="197" y="77"/>
                      <a:pt x="197" y="77"/>
                      <a:pt x="198" y="77"/>
                    </a:cubicBezTo>
                    <a:cubicBezTo>
                      <a:pt x="198" y="77"/>
                      <a:pt x="199" y="77"/>
                      <a:pt x="199" y="77"/>
                    </a:cubicBezTo>
                    <a:cubicBezTo>
                      <a:pt x="199" y="77"/>
                      <a:pt x="199" y="76"/>
                      <a:pt x="199" y="76"/>
                    </a:cubicBezTo>
                    <a:cubicBezTo>
                      <a:pt x="199" y="76"/>
                      <a:pt x="199" y="76"/>
                      <a:pt x="199" y="76"/>
                    </a:cubicBezTo>
                    <a:cubicBezTo>
                      <a:pt x="199" y="76"/>
                      <a:pt x="199" y="76"/>
                      <a:pt x="199" y="76"/>
                    </a:cubicBezTo>
                    <a:cubicBezTo>
                      <a:pt x="200" y="76"/>
                      <a:pt x="200" y="76"/>
                      <a:pt x="200" y="76"/>
                    </a:cubicBezTo>
                    <a:cubicBezTo>
                      <a:pt x="200" y="76"/>
                      <a:pt x="201" y="76"/>
                      <a:pt x="201" y="77"/>
                    </a:cubicBezTo>
                    <a:cubicBezTo>
                      <a:pt x="201" y="77"/>
                      <a:pt x="202" y="77"/>
                      <a:pt x="202" y="76"/>
                    </a:cubicBezTo>
                    <a:cubicBezTo>
                      <a:pt x="202" y="76"/>
                      <a:pt x="202" y="76"/>
                      <a:pt x="202" y="76"/>
                    </a:cubicBezTo>
                    <a:cubicBezTo>
                      <a:pt x="202" y="76"/>
                      <a:pt x="202" y="76"/>
                      <a:pt x="202" y="75"/>
                    </a:cubicBezTo>
                    <a:cubicBezTo>
                      <a:pt x="201" y="75"/>
                      <a:pt x="201" y="75"/>
                      <a:pt x="201" y="75"/>
                    </a:cubicBezTo>
                    <a:cubicBezTo>
                      <a:pt x="201" y="75"/>
                      <a:pt x="201" y="75"/>
                      <a:pt x="201" y="75"/>
                    </a:cubicBezTo>
                    <a:cubicBezTo>
                      <a:pt x="200" y="74"/>
                      <a:pt x="200" y="74"/>
                      <a:pt x="199" y="74"/>
                    </a:cubicBezTo>
                    <a:cubicBezTo>
                      <a:pt x="199" y="74"/>
                      <a:pt x="199" y="74"/>
                      <a:pt x="199" y="74"/>
                    </a:cubicBezTo>
                    <a:cubicBezTo>
                      <a:pt x="199" y="74"/>
                      <a:pt x="199" y="74"/>
                      <a:pt x="199" y="74"/>
                    </a:cubicBezTo>
                    <a:cubicBezTo>
                      <a:pt x="199" y="73"/>
                      <a:pt x="199" y="74"/>
                      <a:pt x="199" y="74"/>
                    </a:cubicBezTo>
                    <a:cubicBezTo>
                      <a:pt x="199" y="75"/>
                      <a:pt x="199" y="75"/>
                      <a:pt x="199" y="75"/>
                    </a:cubicBezTo>
                    <a:cubicBezTo>
                      <a:pt x="198" y="75"/>
                      <a:pt x="198" y="75"/>
                      <a:pt x="197" y="75"/>
                    </a:cubicBezTo>
                    <a:cubicBezTo>
                      <a:pt x="197" y="75"/>
                      <a:pt x="197" y="75"/>
                      <a:pt x="196" y="76"/>
                    </a:cubicBezTo>
                    <a:cubicBezTo>
                      <a:pt x="196" y="76"/>
                      <a:pt x="196" y="76"/>
                      <a:pt x="195" y="76"/>
                    </a:cubicBezTo>
                    <a:cubicBezTo>
                      <a:pt x="195" y="76"/>
                      <a:pt x="195" y="76"/>
                      <a:pt x="195" y="76"/>
                    </a:cubicBezTo>
                    <a:cubicBezTo>
                      <a:pt x="195" y="76"/>
                      <a:pt x="194" y="76"/>
                      <a:pt x="194" y="76"/>
                    </a:cubicBezTo>
                    <a:cubicBezTo>
                      <a:pt x="194" y="76"/>
                      <a:pt x="195" y="76"/>
                      <a:pt x="195" y="76"/>
                    </a:cubicBezTo>
                    <a:cubicBezTo>
                      <a:pt x="196" y="76"/>
                      <a:pt x="196" y="76"/>
                      <a:pt x="196" y="76"/>
                    </a:cubicBezTo>
                    <a:cubicBezTo>
                      <a:pt x="196" y="75"/>
                      <a:pt x="197" y="75"/>
                      <a:pt x="197" y="75"/>
                    </a:cubicBezTo>
                    <a:cubicBezTo>
                      <a:pt x="197" y="74"/>
                      <a:pt x="197" y="74"/>
                      <a:pt x="197" y="74"/>
                    </a:cubicBezTo>
                    <a:cubicBezTo>
                      <a:pt x="197" y="74"/>
                      <a:pt x="197" y="74"/>
                      <a:pt x="196" y="74"/>
                    </a:cubicBezTo>
                    <a:cubicBezTo>
                      <a:pt x="196" y="74"/>
                      <a:pt x="196" y="74"/>
                      <a:pt x="196" y="74"/>
                    </a:cubicBezTo>
                    <a:cubicBezTo>
                      <a:pt x="196" y="74"/>
                      <a:pt x="195" y="74"/>
                      <a:pt x="195" y="74"/>
                    </a:cubicBezTo>
                    <a:cubicBezTo>
                      <a:pt x="195" y="75"/>
                      <a:pt x="195" y="74"/>
                      <a:pt x="195" y="75"/>
                    </a:cubicBezTo>
                    <a:cubicBezTo>
                      <a:pt x="195" y="75"/>
                      <a:pt x="194" y="75"/>
                      <a:pt x="194" y="75"/>
                    </a:cubicBezTo>
                    <a:cubicBezTo>
                      <a:pt x="194" y="75"/>
                      <a:pt x="193" y="76"/>
                      <a:pt x="193" y="76"/>
                    </a:cubicBezTo>
                    <a:cubicBezTo>
                      <a:pt x="193" y="75"/>
                      <a:pt x="194" y="75"/>
                      <a:pt x="194" y="75"/>
                    </a:cubicBezTo>
                    <a:cubicBezTo>
                      <a:pt x="194" y="75"/>
                      <a:pt x="194" y="75"/>
                      <a:pt x="193" y="75"/>
                    </a:cubicBezTo>
                    <a:cubicBezTo>
                      <a:pt x="194" y="75"/>
                      <a:pt x="194" y="75"/>
                      <a:pt x="194" y="75"/>
                    </a:cubicBezTo>
                    <a:cubicBezTo>
                      <a:pt x="194" y="75"/>
                      <a:pt x="194" y="74"/>
                      <a:pt x="195" y="74"/>
                    </a:cubicBezTo>
                    <a:cubicBezTo>
                      <a:pt x="195" y="74"/>
                      <a:pt x="195" y="74"/>
                      <a:pt x="195" y="74"/>
                    </a:cubicBezTo>
                    <a:cubicBezTo>
                      <a:pt x="196" y="74"/>
                      <a:pt x="196" y="74"/>
                      <a:pt x="197" y="74"/>
                    </a:cubicBezTo>
                    <a:cubicBezTo>
                      <a:pt x="197" y="74"/>
                      <a:pt x="197" y="74"/>
                      <a:pt x="197" y="74"/>
                    </a:cubicBezTo>
                    <a:cubicBezTo>
                      <a:pt x="198" y="74"/>
                      <a:pt x="198" y="73"/>
                      <a:pt x="198" y="73"/>
                    </a:cubicBezTo>
                    <a:cubicBezTo>
                      <a:pt x="198" y="73"/>
                      <a:pt x="198" y="73"/>
                      <a:pt x="198" y="73"/>
                    </a:cubicBezTo>
                    <a:cubicBezTo>
                      <a:pt x="198" y="73"/>
                      <a:pt x="199" y="72"/>
                      <a:pt x="199" y="72"/>
                    </a:cubicBezTo>
                    <a:cubicBezTo>
                      <a:pt x="198" y="72"/>
                      <a:pt x="198" y="72"/>
                      <a:pt x="198" y="72"/>
                    </a:cubicBezTo>
                    <a:cubicBezTo>
                      <a:pt x="197" y="72"/>
                      <a:pt x="197" y="72"/>
                      <a:pt x="197" y="72"/>
                    </a:cubicBezTo>
                    <a:cubicBezTo>
                      <a:pt x="196" y="72"/>
                      <a:pt x="196" y="71"/>
                      <a:pt x="196" y="71"/>
                    </a:cubicBezTo>
                    <a:cubicBezTo>
                      <a:pt x="195" y="71"/>
                      <a:pt x="195" y="71"/>
                      <a:pt x="195" y="72"/>
                    </a:cubicBezTo>
                    <a:cubicBezTo>
                      <a:pt x="194" y="72"/>
                      <a:pt x="194" y="72"/>
                      <a:pt x="193" y="72"/>
                    </a:cubicBezTo>
                    <a:cubicBezTo>
                      <a:pt x="193" y="72"/>
                      <a:pt x="193" y="72"/>
                      <a:pt x="193" y="72"/>
                    </a:cubicBezTo>
                    <a:cubicBezTo>
                      <a:pt x="193" y="72"/>
                      <a:pt x="193" y="72"/>
                      <a:pt x="193" y="73"/>
                    </a:cubicBezTo>
                    <a:cubicBezTo>
                      <a:pt x="193" y="73"/>
                      <a:pt x="193" y="72"/>
                      <a:pt x="193" y="72"/>
                    </a:cubicBezTo>
                    <a:cubicBezTo>
                      <a:pt x="193" y="72"/>
                      <a:pt x="193" y="72"/>
                      <a:pt x="193" y="72"/>
                    </a:cubicBezTo>
                    <a:cubicBezTo>
                      <a:pt x="194" y="72"/>
                      <a:pt x="194" y="72"/>
                      <a:pt x="194" y="72"/>
                    </a:cubicBezTo>
                    <a:cubicBezTo>
                      <a:pt x="194" y="72"/>
                      <a:pt x="194" y="71"/>
                      <a:pt x="194" y="71"/>
                    </a:cubicBezTo>
                    <a:cubicBezTo>
                      <a:pt x="195" y="71"/>
                      <a:pt x="194" y="71"/>
                      <a:pt x="194" y="71"/>
                    </a:cubicBezTo>
                    <a:cubicBezTo>
                      <a:pt x="193" y="71"/>
                      <a:pt x="193" y="71"/>
                      <a:pt x="192" y="72"/>
                    </a:cubicBezTo>
                    <a:cubicBezTo>
                      <a:pt x="192" y="72"/>
                      <a:pt x="192" y="72"/>
                      <a:pt x="192" y="72"/>
                    </a:cubicBezTo>
                    <a:cubicBezTo>
                      <a:pt x="192" y="72"/>
                      <a:pt x="191" y="72"/>
                      <a:pt x="191" y="72"/>
                    </a:cubicBezTo>
                    <a:cubicBezTo>
                      <a:pt x="191" y="73"/>
                      <a:pt x="191" y="73"/>
                      <a:pt x="191" y="74"/>
                    </a:cubicBezTo>
                    <a:cubicBezTo>
                      <a:pt x="191" y="74"/>
                      <a:pt x="190" y="74"/>
                      <a:pt x="190" y="74"/>
                    </a:cubicBezTo>
                    <a:cubicBezTo>
                      <a:pt x="190" y="74"/>
                      <a:pt x="190" y="73"/>
                      <a:pt x="191" y="73"/>
                    </a:cubicBezTo>
                    <a:cubicBezTo>
                      <a:pt x="191" y="73"/>
                      <a:pt x="191" y="73"/>
                      <a:pt x="191" y="72"/>
                    </a:cubicBezTo>
                    <a:cubicBezTo>
                      <a:pt x="191" y="72"/>
                      <a:pt x="190" y="72"/>
                      <a:pt x="190" y="72"/>
                    </a:cubicBezTo>
                    <a:cubicBezTo>
                      <a:pt x="190" y="72"/>
                      <a:pt x="190" y="72"/>
                      <a:pt x="189" y="73"/>
                    </a:cubicBezTo>
                    <a:cubicBezTo>
                      <a:pt x="190" y="73"/>
                      <a:pt x="190" y="72"/>
                      <a:pt x="190" y="72"/>
                    </a:cubicBezTo>
                    <a:cubicBezTo>
                      <a:pt x="190" y="72"/>
                      <a:pt x="189" y="72"/>
                      <a:pt x="190" y="72"/>
                    </a:cubicBezTo>
                    <a:cubicBezTo>
                      <a:pt x="190" y="72"/>
                      <a:pt x="190" y="72"/>
                      <a:pt x="190" y="72"/>
                    </a:cubicBezTo>
                    <a:cubicBezTo>
                      <a:pt x="191" y="72"/>
                      <a:pt x="191" y="72"/>
                      <a:pt x="191" y="72"/>
                    </a:cubicBezTo>
                    <a:cubicBezTo>
                      <a:pt x="192" y="72"/>
                      <a:pt x="192" y="71"/>
                      <a:pt x="192" y="71"/>
                    </a:cubicBezTo>
                    <a:cubicBezTo>
                      <a:pt x="192" y="71"/>
                      <a:pt x="193" y="71"/>
                      <a:pt x="192" y="70"/>
                    </a:cubicBezTo>
                    <a:cubicBezTo>
                      <a:pt x="192" y="70"/>
                      <a:pt x="192" y="70"/>
                      <a:pt x="192" y="70"/>
                    </a:cubicBezTo>
                    <a:cubicBezTo>
                      <a:pt x="192" y="70"/>
                      <a:pt x="191" y="70"/>
                      <a:pt x="191" y="70"/>
                    </a:cubicBezTo>
                    <a:cubicBezTo>
                      <a:pt x="191" y="70"/>
                      <a:pt x="191" y="71"/>
                      <a:pt x="191" y="71"/>
                    </a:cubicBezTo>
                    <a:cubicBezTo>
                      <a:pt x="190" y="71"/>
                      <a:pt x="190" y="71"/>
                      <a:pt x="190" y="71"/>
                    </a:cubicBezTo>
                    <a:cubicBezTo>
                      <a:pt x="189" y="71"/>
                      <a:pt x="189" y="71"/>
                      <a:pt x="188" y="71"/>
                    </a:cubicBezTo>
                    <a:cubicBezTo>
                      <a:pt x="188" y="71"/>
                      <a:pt x="188" y="71"/>
                      <a:pt x="188" y="72"/>
                    </a:cubicBezTo>
                    <a:cubicBezTo>
                      <a:pt x="188" y="72"/>
                      <a:pt x="188" y="72"/>
                      <a:pt x="188" y="72"/>
                    </a:cubicBezTo>
                    <a:cubicBezTo>
                      <a:pt x="187" y="71"/>
                      <a:pt x="188" y="71"/>
                      <a:pt x="188" y="71"/>
                    </a:cubicBezTo>
                    <a:cubicBezTo>
                      <a:pt x="188" y="71"/>
                      <a:pt x="187" y="71"/>
                      <a:pt x="186" y="71"/>
                    </a:cubicBezTo>
                    <a:cubicBezTo>
                      <a:pt x="187" y="71"/>
                      <a:pt x="187" y="71"/>
                      <a:pt x="187" y="71"/>
                    </a:cubicBezTo>
                    <a:cubicBezTo>
                      <a:pt x="188" y="71"/>
                      <a:pt x="188" y="70"/>
                      <a:pt x="188" y="70"/>
                    </a:cubicBezTo>
                    <a:cubicBezTo>
                      <a:pt x="188" y="70"/>
                      <a:pt x="189" y="70"/>
                      <a:pt x="189" y="70"/>
                    </a:cubicBezTo>
                    <a:cubicBezTo>
                      <a:pt x="189" y="70"/>
                      <a:pt x="190" y="70"/>
                      <a:pt x="190" y="70"/>
                    </a:cubicBezTo>
                    <a:cubicBezTo>
                      <a:pt x="190" y="70"/>
                      <a:pt x="190" y="69"/>
                      <a:pt x="191" y="69"/>
                    </a:cubicBezTo>
                    <a:cubicBezTo>
                      <a:pt x="191" y="69"/>
                      <a:pt x="191" y="69"/>
                      <a:pt x="191" y="69"/>
                    </a:cubicBezTo>
                    <a:cubicBezTo>
                      <a:pt x="191" y="69"/>
                      <a:pt x="191" y="68"/>
                      <a:pt x="191" y="68"/>
                    </a:cubicBezTo>
                    <a:cubicBezTo>
                      <a:pt x="190" y="68"/>
                      <a:pt x="190" y="68"/>
                      <a:pt x="189" y="68"/>
                    </a:cubicBezTo>
                    <a:cubicBezTo>
                      <a:pt x="189" y="67"/>
                      <a:pt x="189" y="67"/>
                      <a:pt x="188" y="67"/>
                    </a:cubicBezTo>
                    <a:cubicBezTo>
                      <a:pt x="188" y="67"/>
                      <a:pt x="188" y="67"/>
                      <a:pt x="187" y="67"/>
                    </a:cubicBezTo>
                    <a:cubicBezTo>
                      <a:pt x="187" y="67"/>
                      <a:pt x="187" y="67"/>
                      <a:pt x="187" y="67"/>
                    </a:cubicBezTo>
                    <a:cubicBezTo>
                      <a:pt x="187" y="67"/>
                      <a:pt x="186" y="67"/>
                      <a:pt x="186" y="68"/>
                    </a:cubicBezTo>
                    <a:cubicBezTo>
                      <a:pt x="186" y="68"/>
                      <a:pt x="186" y="68"/>
                      <a:pt x="186" y="68"/>
                    </a:cubicBezTo>
                    <a:cubicBezTo>
                      <a:pt x="186" y="68"/>
                      <a:pt x="185" y="69"/>
                      <a:pt x="186" y="69"/>
                    </a:cubicBezTo>
                    <a:cubicBezTo>
                      <a:pt x="185" y="69"/>
                      <a:pt x="185" y="69"/>
                      <a:pt x="185" y="69"/>
                    </a:cubicBezTo>
                    <a:cubicBezTo>
                      <a:pt x="185" y="69"/>
                      <a:pt x="185" y="69"/>
                      <a:pt x="185" y="69"/>
                    </a:cubicBezTo>
                    <a:cubicBezTo>
                      <a:pt x="185" y="68"/>
                      <a:pt x="185" y="68"/>
                      <a:pt x="184" y="69"/>
                    </a:cubicBezTo>
                    <a:cubicBezTo>
                      <a:pt x="184" y="69"/>
                      <a:pt x="184" y="70"/>
                      <a:pt x="183" y="70"/>
                    </a:cubicBezTo>
                    <a:cubicBezTo>
                      <a:pt x="184" y="70"/>
                      <a:pt x="184" y="70"/>
                      <a:pt x="184" y="69"/>
                    </a:cubicBezTo>
                    <a:cubicBezTo>
                      <a:pt x="184" y="69"/>
                      <a:pt x="184" y="69"/>
                      <a:pt x="184" y="68"/>
                    </a:cubicBezTo>
                    <a:cubicBezTo>
                      <a:pt x="184" y="68"/>
                      <a:pt x="185" y="68"/>
                      <a:pt x="184" y="68"/>
                    </a:cubicBezTo>
                    <a:cubicBezTo>
                      <a:pt x="184" y="68"/>
                      <a:pt x="184" y="68"/>
                      <a:pt x="184" y="68"/>
                    </a:cubicBezTo>
                    <a:cubicBezTo>
                      <a:pt x="184" y="68"/>
                      <a:pt x="184" y="67"/>
                      <a:pt x="184" y="67"/>
                    </a:cubicBezTo>
                    <a:cubicBezTo>
                      <a:pt x="184" y="67"/>
                      <a:pt x="184" y="67"/>
                      <a:pt x="184" y="67"/>
                    </a:cubicBezTo>
                    <a:cubicBezTo>
                      <a:pt x="183" y="68"/>
                      <a:pt x="183" y="69"/>
                      <a:pt x="182" y="69"/>
                    </a:cubicBezTo>
                    <a:cubicBezTo>
                      <a:pt x="182" y="69"/>
                      <a:pt x="183" y="68"/>
                      <a:pt x="183" y="68"/>
                    </a:cubicBezTo>
                    <a:cubicBezTo>
                      <a:pt x="183" y="68"/>
                      <a:pt x="182" y="68"/>
                      <a:pt x="182" y="68"/>
                    </a:cubicBezTo>
                    <a:cubicBezTo>
                      <a:pt x="182" y="68"/>
                      <a:pt x="183" y="68"/>
                      <a:pt x="183" y="68"/>
                    </a:cubicBezTo>
                    <a:cubicBezTo>
                      <a:pt x="183" y="68"/>
                      <a:pt x="183" y="68"/>
                      <a:pt x="183" y="68"/>
                    </a:cubicBezTo>
                    <a:cubicBezTo>
                      <a:pt x="183" y="67"/>
                      <a:pt x="183" y="67"/>
                      <a:pt x="183" y="67"/>
                    </a:cubicBezTo>
                    <a:cubicBezTo>
                      <a:pt x="184" y="67"/>
                      <a:pt x="184" y="67"/>
                      <a:pt x="184" y="67"/>
                    </a:cubicBezTo>
                    <a:cubicBezTo>
                      <a:pt x="184" y="66"/>
                      <a:pt x="184" y="66"/>
                      <a:pt x="183" y="66"/>
                    </a:cubicBezTo>
                    <a:cubicBezTo>
                      <a:pt x="183" y="66"/>
                      <a:pt x="183" y="67"/>
                      <a:pt x="182" y="67"/>
                    </a:cubicBezTo>
                    <a:cubicBezTo>
                      <a:pt x="182" y="67"/>
                      <a:pt x="183" y="66"/>
                      <a:pt x="183" y="66"/>
                    </a:cubicBezTo>
                    <a:cubicBezTo>
                      <a:pt x="182" y="67"/>
                      <a:pt x="181" y="67"/>
                      <a:pt x="181" y="67"/>
                    </a:cubicBezTo>
                    <a:cubicBezTo>
                      <a:pt x="181" y="68"/>
                      <a:pt x="181" y="68"/>
                      <a:pt x="181" y="68"/>
                    </a:cubicBezTo>
                    <a:cubicBezTo>
                      <a:pt x="181" y="68"/>
                      <a:pt x="181" y="69"/>
                      <a:pt x="181" y="69"/>
                    </a:cubicBezTo>
                    <a:cubicBezTo>
                      <a:pt x="181" y="69"/>
                      <a:pt x="180" y="69"/>
                      <a:pt x="180" y="69"/>
                    </a:cubicBezTo>
                    <a:cubicBezTo>
                      <a:pt x="180" y="69"/>
                      <a:pt x="181" y="68"/>
                      <a:pt x="181" y="68"/>
                    </a:cubicBezTo>
                    <a:cubicBezTo>
                      <a:pt x="181" y="68"/>
                      <a:pt x="181" y="68"/>
                      <a:pt x="181" y="68"/>
                    </a:cubicBezTo>
                    <a:cubicBezTo>
                      <a:pt x="180" y="68"/>
                      <a:pt x="181" y="68"/>
                      <a:pt x="181" y="68"/>
                    </a:cubicBezTo>
                    <a:cubicBezTo>
                      <a:pt x="180" y="68"/>
                      <a:pt x="180" y="68"/>
                      <a:pt x="180" y="68"/>
                    </a:cubicBezTo>
                    <a:cubicBezTo>
                      <a:pt x="181" y="67"/>
                      <a:pt x="182" y="67"/>
                      <a:pt x="181" y="67"/>
                    </a:cubicBezTo>
                    <a:cubicBezTo>
                      <a:pt x="181" y="67"/>
                      <a:pt x="179" y="67"/>
                      <a:pt x="179" y="68"/>
                    </a:cubicBezTo>
                    <a:cubicBezTo>
                      <a:pt x="179" y="67"/>
                      <a:pt x="180" y="67"/>
                      <a:pt x="180" y="67"/>
                    </a:cubicBezTo>
                    <a:cubicBezTo>
                      <a:pt x="180" y="66"/>
                      <a:pt x="179" y="67"/>
                      <a:pt x="179" y="67"/>
                    </a:cubicBezTo>
                    <a:cubicBezTo>
                      <a:pt x="180" y="66"/>
                      <a:pt x="180" y="67"/>
                      <a:pt x="181" y="67"/>
                    </a:cubicBezTo>
                    <a:cubicBezTo>
                      <a:pt x="181" y="66"/>
                      <a:pt x="181" y="66"/>
                      <a:pt x="182" y="66"/>
                    </a:cubicBezTo>
                    <a:cubicBezTo>
                      <a:pt x="182" y="66"/>
                      <a:pt x="182" y="66"/>
                      <a:pt x="182" y="66"/>
                    </a:cubicBezTo>
                    <a:cubicBezTo>
                      <a:pt x="183" y="66"/>
                      <a:pt x="183" y="65"/>
                      <a:pt x="183" y="65"/>
                    </a:cubicBezTo>
                    <a:cubicBezTo>
                      <a:pt x="182" y="65"/>
                      <a:pt x="182" y="65"/>
                      <a:pt x="182" y="65"/>
                    </a:cubicBezTo>
                    <a:cubicBezTo>
                      <a:pt x="182" y="65"/>
                      <a:pt x="181" y="65"/>
                      <a:pt x="181" y="65"/>
                    </a:cubicBezTo>
                    <a:cubicBezTo>
                      <a:pt x="181" y="65"/>
                      <a:pt x="180" y="64"/>
                      <a:pt x="180" y="64"/>
                    </a:cubicBezTo>
                    <a:cubicBezTo>
                      <a:pt x="180" y="65"/>
                      <a:pt x="180" y="65"/>
                      <a:pt x="179" y="65"/>
                    </a:cubicBezTo>
                    <a:cubicBezTo>
                      <a:pt x="179" y="65"/>
                      <a:pt x="179" y="65"/>
                      <a:pt x="179" y="65"/>
                    </a:cubicBezTo>
                    <a:cubicBezTo>
                      <a:pt x="179" y="66"/>
                      <a:pt x="178" y="66"/>
                      <a:pt x="178" y="67"/>
                    </a:cubicBezTo>
                    <a:cubicBezTo>
                      <a:pt x="178" y="67"/>
                      <a:pt x="178" y="67"/>
                      <a:pt x="177" y="67"/>
                    </a:cubicBezTo>
                    <a:cubicBezTo>
                      <a:pt x="178" y="67"/>
                      <a:pt x="178" y="67"/>
                      <a:pt x="178" y="66"/>
                    </a:cubicBezTo>
                    <a:cubicBezTo>
                      <a:pt x="178" y="66"/>
                      <a:pt x="179" y="66"/>
                      <a:pt x="179" y="66"/>
                    </a:cubicBezTo>
                    <a:cubicBezTo>
                      <a:pt x="179" y="65"/>
                      <a:pt x="179" y="65"/>
                      <a:pt x="179" y="65"/>
                    </a:cubicBezTo>
                    <a:cubicBezTo>
                      <a:pt x="180" y="65"/>
                      <a:pt x="180" y="65"/>
                      <a:pt x="179" y="65"/>
                    </a:cubicBezTo>
                    <a:cubicBezTo>
                      <a:pt x="179" y="64"/>
                      <a:pt x="178" y="65"/>
                      <a:pt x="178" y="65"/>
                    </a:cubicBezTo>
                    <a:cubicBezTo>
                      <a:pt x="177" y="65"/>
                      <a:pt x="177" y="65"/>
                      <a:pt x="177" y="66"/>
                    </a:cubicBezTo>
                    <a:cubicBezTo>
                      <a:pt x="177" y="66"/>
                      <a:pt x="177" y="66"/>
                      <a:pt x="177" y="66"/>
                    </a:cubicBezTo>
                    <a:cubicBezTo>
                      <a:pt x="176" y="66"/>
                      <a:pt x="177" y="65"/>
                      <a:pt x="177" y="65"/>
                    </a:cubicBezTo>
                    <a:cubicBezTo>
                      <a:pt x="177" y="65"/>
                      <a:pt x="177" y="65"/>
                      <a:pt x="177" y="65"/>
                    </a:cubicBezTo>
                    <a:cubicBezTo>
                      <a:pt x="178" y="65"/>
                      <a:pt x="178" y="65"/>
                      <a:pt x="178" y="64"/>
                    </a:cubicBezTo>
                    <a:cubicBezTo>
                      <a:pt x="178" y="64"/>
                      <a:pt x="179" y="64"/>
                      <a:pt x="179" y="64"/>
                    </a:cubicBezTo>
                    <a:cubicBezTo>
                      <a:pt x="179" y="64"/>
                      <a:pt x="179" y="65"/>
                      <a:pt x="180" y="64"/>
                    </a:cubicBezTo>
                    <a:cubicBezTo>
                      <a:pt x="180" y="64"/>
                      <a:pt x="180" y="64"/>
                      <a:pt x="180" y="64"/>
                    </a:cubicBezTo>
                    <a:cubicBezTo>
                      <a:pt x="180" y="63"/>
                      <a:pt x="180" y="63"/>
                      <a:pt x="180" y="63"/>
                    </a:cubicBezTo>
                    <a:cubicBezTo>
                      <a:pt x="180" y="63"/>
                      <a:pt x="180" y="63"/>
                      <a:pt x="179" y="62"/>
                    </a:cubicBezTo>
                    <a:cubicBezTo>
                      <a:pt x="179" y="62"/>
                      <a:pt x="179" y="62"/>
                      <a:pt x="178" y="62"/>
                    </a:cubicBezTo>
                    <a:cubicBezTo>
                      <a:pt x="178" y="62"/>
                      <a:pt x="178" y="62"/>
                      <a:pt x="178" y="62"/>
                    </a:cubicBezTo>
                    <a:cubicBezTo>
                      <a:pt x="178" y="62"/>
                      <a:pt x="177" y="62"/>
                      <a:pt x="177" y="62"/>
                    </a:cubicBezTo>
                    <a:cubicBezTo>
                      <a:pt x="177" y="62"/>
                      <a:pt x="177" y="62"/>
                      <a:pt x="177" y="62"/>
                    </a:cubicBezTo>
                    <a:cubicBezTo>
                      <a:pt x="177" y="62"/>
                      <a:pt x="177" y="62"/>
                      <a:pt x="176" y="62"/>
                    </a:cubicBezTo>
                    <a:cubicBezTo>
                      <a:pt x="176" y="62"/>
                      <a:pt x="176" y="62"/>
                      <a:pt x="176" y="62"/>
                    </a:cubicBezTo>
                    <a:cubicBezTo>
                      <a:pt x="176" y="62"/>
                      <a:pt x="176" y="62"/>
                      <a:pt x="176" y="62"/>
                    </a:cubicBezTo>
                    <a:cubicBezTo>
                      <a:pt x="176" y="62"/>
                      <a:pt x="176" y="62"/>
                      <a:pt x="176" y="62"/>
                    </a:cubicBezTo>
                    <a:cubicBezTo>
                      <a:pt x="175" y="61"/>
                      <a:pt x="174" y="61"/>
                      <a:pt x="173" y="61"/>
                    </a:cubicBezTo>
                    <a:cubicBezTo>
                      <a:pt x="172" y="62"/>
                      <a:pt x="172" y="62"/>
                      <a:pt x="171" y="62"/>
                    </a:cubicBezTo>
                    <a:cubicBezTo>
                      <a:pt x="171" y="62"/>
                      <a:pt x="170" y="62"/>
                      <a:pt x="171" y="63"/>
                    </a:cubicBezTo>
                    <a:cubicBezTo>
                      <a:pt x="171" y="63"/>
                      <a:pt x="171" y="63"/>
                      <a:pt x="172" y="63"/>
                    </a:cubicBezTo>
                    <a:cubicBezTo>
                      <a:pt x="172" y="64"/>
                      <a:pt x="173" y="64"/>
                      <a:pt x="173" y="64"/>
                    </a:cubicBezTo>
                    <a:cubicBezTo>
                      <a:pt x="173" y="64"/>
                      <a:pt x="174" y="64"/>
                      <a:pt x="174" y="64"/>
                    </a:cubicBezTo>
                    <a:cubicBezTo>
                      <a:pt x="174" y="64"/>
                      <a:pt x="175" y="64"/>
                      <a:pt x="175" y="64"/>
                    </a:cubicBezTo>
                    <a:cubicBezTo>
                      <a:pt x="174" y="64"/>
                      <a:pt x="174" y="64"/>
                      <a:pt x="174" y="64"/>
                    </a:cubicBezTo>
                    <a:cubicBezTo>
                      <a:pt x="174" y="64"/>
                      <a:pt x="173" y="64"/>
                      <a:pt x="173" y="64"/>
                    </a:cubicBezTo>
                    <a:cubicBezTo>
                      <a:pt x="173" y="64"/>
                      <a:pt x="173" y="64"/>
                      <a:pt x="173" y="65"/>
                    </a:cubicBezTo>
                    <a:cubicBezTo>
                      <a:pt x="173" y="64"/>
                      <a:pt x="173" y="64"/>
                      <a:pt x="173" y="64"/>
                    </a:cubicBezTo>
                    <a:cubicBezTo>
                      <a:pt x="173" y="64"/>
                      <a:pt x="172" y="64"/>
                      <a:pt x="172" y="64"/>
                    </a:cubicBezTo>
                    <a:cubicBezTo>
                      <a:pt x="172" y="64"/>
                      <a:pt x="172" y="64"/>
                      <a:pt x="172" y="64"/>
                    </a:cubicBezTo>
                    <a:cubicBezTo>
                      <a:pt x="172" y="64"/>
                      <a:pt x="172" y="64"/>
                      <a:pt x="172" y="64"/>
                    </a:cubicBezTo>
                    <a:cubicBezTo>
                      <a:pt x="172" y="64"/>
                      <a:pt x="172" y="64"/>
                      <a:pt x="171" y="64"/>
                    </a:cubicBezTo>
                    <a:cubicBezTo>
                      <a:pt x="171" y="63"/>
                      <a:pt x="171" y="64"/>
                      <a:pt x="171" y="64"/>
                    </a:cubicBezTo>
                    <a:cubicBezTo>
                      <a:pt x="171" y="64"/>
                      <a:pt x="171" y="63"/>
                      <a:pt x="170" y="63"/>
                    </a:cubicBezTo>
                    <a:cubicBezTo>
                      <a:pt x="170" y="63"/>
                      <a:pt x="170" y="63"/>
                      <a:pt x="170" y="63"/>
                    </a:cubicBezTo>
                    <a:cubicBezTo>
                      <a:pt x="170" y="64"/>
                      <a:pt x="170" y="64"/>
                      <a:pt x="170" y="64"/>
                    </a:cubicBezTo>
                    <a:cubicBezTo>
                      <a:pt x="170" y="64"/>
                      <a:pt x="171" y="64"/>
                      <a:pt x="171" y="65"/>
                    </a:cubicBezTo>
                    <a:cubicBezTo>
                      <a:pt x="171" y="65"/>
                      <a:pt x="171" y="65"/>
                      <a:pt x="171" y="65"/>
                    </a:cubicBezTo>
                    <a:cubicBezTo>
                      <a:pt x="171" y="65"/>
                      <a:pt x="172" y="65"/>
                      <a:pt x="172" y="65"/>
                    </a:cubicBezTo>
                    <a:cubicBezTo>
                      <a:pt x="172" y="65"/>
                      <a:pt x="172" y="66"/>
                      <a:pt x="172" y="66"/>
                    </a:cubicBezTo>
                    <a:cubicBezTo>
                      <a:pt x="172" y="66"/>
                      <a:pt x="173" y="66"/>
                      <a:pt x="173" y="66"/>
                    </a:cubicBezTo>
                    <a:cubicBezTo>
                      <a:pt x="172" y="66"/>
                      <a:pt x="172" y="65"/>
                      <a:pt x="172" y="65"/>
                    </a:cubicBezTo>
                    <a:cubicBezTo>
                      <a:pt x="171" y="65"/>
                      <a:pt x="171" y="66"/>
                      <a:pt x="172" y="66"/>
                    </a:cubicBezTo>
                    <a:cubicBezTo>
                      <a:pt x="172" y="66"/>
                      <a:pt x="172" y="66"/>
                      <a:pt x="172" y="66"/>
                    </a:cubicBezTo>
                    <a:cubicBezTo>
                      <a:pt x="172" y="66"/>
                      <a:pt x="171" y="66"/>
                      <a:pt x="171" y="66"/>
                    </a:cubicBezTo>
                    <a:cubicBezTo>
                      <a:pt x="171" y="65"/>
                      <a:pt x="171" y="65"/>
                      <a:pt x="171" y="65"/>
                    </a:cubicBezTo>
                    <a:cubicBezTo>
                      <a:pt x="171" y="65"/>
                      <a:pt x="170" y="64"/>
                      <a:pt x="170" y="64"/>
                    </a:cubicBezTo>
                    <a:cubicBezTo>
                      <a:pt x="170" y="64"/>
                      <a:pt x="170" y="64"/>
                      <a:pt x="170" y="65"/>
                    </a:cubicBezTo>
                    <a:cubicBezTo>
                      <a:pt x="170" y="65"/>
                      <a:pt x="170" y="65"/>
                      <a:pt x="170" y="65"/>
                    </a:cubicBezTo>
                    <a:cubicBezTo>
                      <a:pt x="170" y="65"/>
                      <a:pt x="170" y="65"/>
                      <a:pt x="170" y="66"/>
                    </a:cubicBezTo>
                    <a:cubicBezTo>
                      <a:pt x="171" y="66"/>
                      <a:pt x="170" y="66"/>
                      <a:pt x="171" y="66"/>
                    </a:cubicBezTo>
                    <a:cubicBezTo>
                      <a:pt x="170" y="66"/>
                      <a:pt x="170" y="66"/>
                      <a:pt x="170" y="65"/>
                    </a:cubicBezTo>
                    <a:cubicBezTo>
                      <a:pt x="169" y="65"/>
                      <a:pt x="169" y="65"/>
                      <a:pt x="169" y="65"/>
                    </a:cubicBezTo>
                    <a:cubicBezTo>
                      <a:pt x="169" y="65"/>
                      <a:pt x="169" y="65"/>
                      <a:pt x="169" y="65"/>
                    </a:cubicBezTo>
                    <a:cubicBezTo>
                      <a:pt x="169" y="65"/>
                      <a:pt x="170" y="64"/>
                      <a:pt x="169" y="64"/>
                    </a:cubicBezTo>
                    <a:cubicBezTo>
                      <a:pt x="169" y="64"/>
                      <a:pt x="169" y="63"/>
                      <a:pt x="169" y="63"/>
                    </a:cubicBezTo>
                    <a:cubicBezTo>
                      <a:pt x="168" y="63"/>
                      <a:pt x="168" y="63"/>
                      <a:pt x="168" y="64"/>
                    </a:cubicBezTo>
                    <a:cubicBezTo>
                      <a:pt x="168" y="64"/>
                      <a:pt x="168" y="64"/>
                      <a:pt x="167" y="64"/>
                    </a:cubicBezTo>
                    <a:cubicBezTo>
                      <a:pt x="167" y="64"/>
                      <a:pt x="167" y="64"/>
                      <a:pt x="167" y="64"/>
                    </a:cubicBezTo>
                    <a:cubicBezTo>
                      <a:pt x="167" y="64"/>
                      <a:pt x="167" y="64"/>
                      <a:pt x="167" y="64"/>
                    </a:cubicBezTo>
                    <a:cubicBezTo>
                      <a:pt x="168" y="63"/>
                      <a:pt x="168" y="63"/>
                      <a:pt x="167" y="63"/>
                    </a:cubicBezTo>
                    <a:cubicBezTo>
                      <a:pt x="167" y="63"/>
                      <a:pt x="167" y="63"/>
                      <a:pt x="167" y="63"/>
                    </a:cubicBezTo>
                    <a:cubicBezTo>
                      <a:pt x="167" y="63"/>
                      <a:pt x="168" y="63"/>
                      <a:pt x="167" y="63"/>
                    </a:cubicBezTo>
                    <a:cubicBezTo>
                      <a:pt x="167" y="62"/>
                      <a:pt x="167" y="63"/>
                      <a:pt x="167" y="63"/>
                    </a:cubicBezTo>
                    <a:cubicBezTo>
                      <a:pt x="167" y="63"/>
                      <a:pt x="166" y="63"/>
                      <a:pt x="166" y="63"/>
                    </a:cubicBezTo>
                    <a:cubicBezTo>
                      <a:pt x="166" y="64"/>
                      <a:pt x="167" y="64"/>
                      <a:pt x="167" y="64"/>
                    </a:cubicBezTo>
                    <a:cubicBezTo>
                      <a:pt x="167" y="65"/>
                      <a:pt x="167" y="64"/>
                      <a:pt x="166" y="64"/>
                    </a:cubicBezTo>
                    <a:cubicBezTo>
                      <a:pt x="166" y="64"/>
                      <a:pt x="166" y="63"/>
                      <a:pt x="166" y="64"/>
                    </a:cubicBezTo>
                    <a:cubicBezTo>
                      <a:pt x="166" y="64"/>
                      <a:pt x="166" y="64"/>
                      <a:pt x="166" y="64"/>
                    </a:cubicBezTo>
                    <a:cubicBezTo>
                      <a:pt x="166" y="64"/>
                      <a:pt x="165" y="64"/>
                      <a:pt x="165" y="64"/>
                    </a:cubicBezTo>
                    <a:cubicBezTo>
                      <a:pt x="165" y="64"/>
                      <a:pt x="166" y="65"/>
                      <a:pt x="165" y="65"/>
                    </a:cubicBezTo>
                    <a:cubicBezTo>
                      <a:pt x="165" y="65"/>
                      <a:pt x="165" y="65"/>
                      <a:pt x="165" y="65"/>
                    </a:cubicBezTo>
                    <a:cubicBezTo>
                      <a:pt x="164" y="65"/>
                      <a:pt x="164" y="66"/>
                      <a:pt x="164" y="66"/>
                    </a:cubicBezTo>
                    <a:cubicBezTo>
                      <a:pt x="164" y="66"/>
                      <a:pt x="165" y="65"/>
                      <a:pt x="164" y="65"/>
                    </a:cubicBezTo>
                    <a:cubicBezTo>
                      <a:pt x="164" y="65"/>
                      <a:pt x="164" y="65"/>
                      <a:pt x="164" y="65"/>
                    </a:cubicBezTo>
                    <a:cubicBezTo>
                      <a:pt x="164" y="65"/>
                      <a:pt x="164" y="65"/>
                      <a:pt x="164" y="65"/>
                    </a:cubicBezTo>
                    <a:cubicBezTo>
                      <a:pt x="165" y="65"/>
                      <a:pt x="165" y="65"/>
                      <a:pt x="165" y="65"/>
                    </a:cubicBezTo>
                    <a:cubicBezTo>
                      <a:pt x="165" y="65"/>
                      <a:pt x="165" y="65"/>
                      <a:pt x="165" y="64"/>
                    </a:cubicBezTo>
                    <a:cubicBezTo>
                      <a:pt x="164" y="64"/>
                      <a:pt x="164" y="64"/>
                      <a:pt x="164" y="64"/>
                    </a:cubicBezTo>
                    <a:cubicBezTo>
                      <a:pt x="164" y="64"/>
                      <a:pt x="164" y="64"/>
                      <a:pt x="164" y="64"/>
                    </a:cubicBezTo>
                    <a:cubicBezTo>
                      <a:pt x="164" y="64"/>
                      <a:pt x="165" y="63"/>
                      <a:pt x="165" y="63"/>
                    </a:cubicBezTo>
                    <a:cubicBezTo>
                      <a:pt x="165" y="63"/>
                      <a:pt x="165" y="63"/>
                      <a:pt x="165" y="63"/>
                    </a:cubicBezTo>
                    <a:cubicBezTo>
                      <a:pt x="165" y="63"/>
                      <a:pt x="165" y="63"/>
                      <a:pt x="165" y="63"/>
                    </a:cubicBezTo>
                    <a:cubicBezTo>
                      <a:pt x="165" y="62"/>
                      <a:pt x="164" y="63"/>
                      <a:pt x="164" y="63"/>
                    </a:cubicBezTo>
                    <a:cubicBezTo>
                      <a:pt x="164" y="63"/>
                      <a:pt x="163" y="64"/>
                      <a:pt x="163" y="64"/>
                    </a:cubicBezTo>
                    <a:cubicBezTo>
                      <a:pt x="163" y="64"/>
                      <a:pt x="163" y="64"/>
                      <a:pt x="163" y="64"/>
                    </a:cubicBezTo>
                    <a:cubicBezTo>
                      <a:pt x="163" y="64"/>
                      <a:pt x="163" y="63"/>
                      <a:pt x="163" y="63"/>
                    </a:cubicBezTo>
                    <a:cubicBezTo>
                      <a:pt x="163" y="63"/>
                      <a:pt x="164" y="63"/>
                      <a:pt x="164" y="63"/>
                    </a:cubicBezTo>
                    <a:cubicBezTo>
                      <a:pt x="164" y="63"/>
                      <a:pt x="164" y="63"/>
                      <a:pt x="165" y="62"/>
                    </a:cubicBezTo>
                    <a:cubicBezTo>
                      <a:pt x="165" y="62"/>
                      <a:pt x="165" y="62"/>
                      <a:pt x="165" y="62"/>
                    </a:cubicBezTo>
                    <a:cubicBezTo>
                      <a:pt x="165" y="62"/>
                      <a:pt x="165" y="62"/>
                      <a:pt x="165" y="62"/>
                    </a:cubicBezTo>
                    <a:cubicBezTo>
                      <a:pt x="165" y="62"/>
                      <a:pt x="166" y="61"/>
                      <a:pt x="166" y="61"/>
                    </a:cubicBezTo>
                    <a:cubicBezTo>
                      <a:pt x="166" y="61"/>
                      <a:pt x="165" y="61"/>
                      <a:pt x="165" y="60"/>
                    </a:cubicBezTo>
                    <a:cubicBezTo>
                      <a:pt x="165" y="60"/>
                      <a:pt x="165" y="59"/>
                      <a:pt x="165" y="59"/>
                    </a:cubicBezTo>
                    <a:cubicBezTo>
                      <a:pt x="164" y="59"/>
                      <a:pt x="163" y="59"/>
                      <a:pt x="163" y="58"/>
                    </a:cubicBezTo>
                    <a:cubicBezTo>
                      <a:pt x="163" y="58"/>
                      <a:pt x="163" y="58"/>
                      <a:pt x="163" y="58"/>
                    </a:cubicBezTo>
                    <a:cubicBezTo>
                      <a:pt x="163" y="57"/>
                      <a:pt x="163" y="57"/>
                      <a:pt x="163" y="57"/>
                    </a:cubicBezTo>
                    <a:cubicBezTo>
                      <a:pt x="163" y="57"/>
                      <a:pt x="163" y="57"/>
                      <a:pt x="163" y="57"/>
                    </a:cubicBezTo>
                    <a:cubicBezTo>
                      <a:pt x="163" y="56"/>
                      <a:pt x="163" y="56"/>
                      <a:pt x="162" y="56"/>
                    </a:cubicBezTo>
                    <a:cubicBezTo>
                      <a:pt x="162" y="56"/>
                      <a:pt x="162" y="56"/>
                      <a:pt x="162" y="56"/>
                    </a:cubicBezTo>
                    <a:cubicBezTo>
                      <a:pt x="161" y="56"/>
                      <a:pt x="161" y="56"/>
                      <a:pt x="160" y="56"/>
                    </a:cubicBezTo>
                    <a:cubicBezTo>
                      <a:pt x="160" y="56"/>
                      <a:pt x="159" y="56"/>
                      <a:pt x="159" y="56"/>
                    </a:cubicBezTo>
                    <a:cubicBezTo>
                      <a:pt x="159" y="56"/>
                      <a:pt x="158" y="56"/>
                      <a:pt x="158" y="57"/>
                    </a:cubicBezTo>
                    <a:cubicBezTo>
                      <a:pt x="158" y="57"/>
                      <a:pt x="158" y="57"/>
                      <a:pt x="157" y="57"/>
                    </a:cubicBezTo>
                    <a:cubicBezTo>
                      <a:pt x="157" y="57"/>
                      <a:pt x="156" y="57"/>
                      <a:pt x="156" y="57"/>
                    </a:cubicBezTo>
                    <a:cubicBezTo>
                      <a:pt x="156" y="57"/>
                      <a:pt x="156" y="57"/>
                      <a:pt x="156" y="57"/>
                    </a:cubicBezTo>
                    <a:cubicBezTo>
                      <a:pt x="156" y="57"/>
                      <a:pt x="156" y="58"/>
                      <a:pt x="156" y="58"/>
                    </a:cubicBezTo>
                    <a:cubicBezTo>
                      <a:pt x="157" y="58"/>
                      <a:pt x="157" y="58"/>
                      <a:pt x="156" y="58"/>
                    </a:cubicBezTo>
                    <a:cubicBezTo>
                      <a:pt x="156" y="58"/>
                      <a:pt x="156" y="57"/>
                      <a:pt x="155" y="58"/>
                    </a:cubicBezTo>
                    <a:cubicBezTo>
                      <a:pt x="155" y="58"/>
                      <a:pt x="155" y="58"/>
                      <a:pt x="154" y="58"/>
                    </a:cubicBezTo>
                    <a:cubicBezTo>
                      <a:pt x="154" y="58"/>
                      <a:pt x="154" y="58"/>
                      <a:pt x="154" y="58"/>
                    </a:cubicBezTo>
                    <a:cubicBezTo>
                      <a:pt x="154" y="58"/>
                      <a:pt x="155" y="59"/>
                      <a:pt x="155" y="59"/>
                    </a:cubicBezTo>
                    <a:cubicBezTo>
                      <a:pt x="154" y="59"/>
                      <a:pt x="154" y="59"/>
                      <a:pt x="154" y="58"/>
                    </a:cubicBezTo>
                    <a:cubicBezTo>
                      <a:pt x="154" y="58"/>
                      <a:pt x="154" y="58"/>
                      <a:pt x="153" y="58"/>
                    </a:cubicBezTo>
                    <a:cubicBezTo>
                      <a:pt x="153" y="58"/>
                      <a:pt x="153" y="58"/>
                      <a:pt x="153" y="58"/>
                    </a:cubicBezTo>
                    <a:cubicBezTo>
                      <a:pt x="153" y="58"/>
                      <a:pt x="153" y="58"/>
                      <a:pt x="153" y="58"/>
                    </a:cubicBezTo>
                    <a:cubicBezTo>
                      <a:pt x="153" y="58"/>
                      <a:pt x="153" y="58"/>
                      <a:pt x="153" y="58"/>
                    </a:cubicBezTo>
                    <a:cubicBezTo>
                      <a:pt x="153" y="58"/>
                      <a:pt x="153" y="58"/>
                      <a:pt x="153" y="58"/>
                    </a:cubicBezTo>
                    <a:cubicBezTo>
                      <a:pt x="153" y="57"/>
                      <a:pt x="153" y="57"/>
                      <a:pt x="153" y="57"/>
                    </a:cubicBezTo>
                    <a:cubicBezTo>
                      <a:pt x="153" y="57"/>
                      <a:pt x="153" y="57"/>
                      <a:pt x="153" y="57"/>
                    </a:cubicBezTo>
                    <a:cubicBezTo>
                      <a:pt x="153" y="57"/>
                      <a:pt x="153" y="56"/>
                      <a:pt x="153" y="56"/>
                    </a:cubicBezTo>
                    <a:cubicBezTo>
                      <a:pt x="153" y="56"/>
                      <a:pt x="153" y="56"/>
                      <a:pt x="153" y="57"/>
                    </a:cubicBezTo>
                    <a:cubicBezTo>
                      <a:pt x="153" y="56"/>
                      <a:pt x="153" y="56"/>
                      <a:pt x="153" y="56"/>
                    </a:cubicBezTo>
                    <a:cubicBezTo>
                      <a:pt x="153" y="56"/>
                      <a:pt x="153" y="56"/>
                      <a:pt x="153" y="56"/>
                    </a:cubicBezTo>
                    <a:cubicBezTo>
                      <a:pt x="153" y="56"/>
                      <a:pt x="153" y="56"/>
                      <a:pt x="153" y="56"/>
                    </a:cubicBezTo>
                    <a:cubicBezTo>
                      <a:pt x="152" y="56"/>
                      <a:pt x="152" y="56"/>
                      <a:pt x="151" y="56"/>
                    </a:cubicBezTo>
                    <a:cubicBezTo>
                      <a:pt x="150" y="55"/>
                      <a:pt x="149" y="55"/>
                      <a:pt x="148" y="56"/>
                    </a:cubicBezTo>
                    <a:cubicBezTo>
                      <a:pt x="147" y="56"/>
                      <a:pt x="146" y="56"/>
                      <a:pt x="145" y="56"/>
                    </a:cubicBezTo>
                    <a:cubicBezTo>
                      <a:pt x="145" y="56"/>
                      <a:pt x="144" y="57"/>
                      <a:pt x="144" y="57"/>
                    </a:cubicBezTo>
                    <a:cubicBezTo>
                      <a:pt x="144" y="57"/>
                      <a:pt x="143" y="57"/>
                      <a:pt x="143" y="58"/>
                    </a:cubicBezTo>
                    <a:cubicBezTo>
                      <a:pt x="143" y="58"/>
                      <a:pt x="143" y="58"/>
                      <a:pt x="142" y="58"/>
                    </a:cubicBezTo>
                    <a:cubicBezTo>
                      <a:pt x="143" y="58"/>
                      <a:pt x="143" y="58"/>
                      <a:pt x="143" y="58"/>
                    </a:cubicBezTo>
                    <a:cubicBezTo>
                      <a:pt x="143" y="58"/>
                      <a:pt x="142" y="58"/>
                      <a:pt x="142" y="59"/>
                    </a:cubicBezTo>
                    <a:cubicBezTo>
                      <a:pt x="142" y="59"/>
                      <a:pt x="142" y="59"/>
                      <a:pt x="142" y="59"/>
                    </a:cubicBezTo>
                    <a:cubicBezTo>
                      <a:pt x="142" y="59"/>
                      <a:pt x="142" y="59"/>
                      <a:pt x="142" y="59"/>
                    </a:cubicBezTo>
                    <a:cubicBezTo>
                      <a:pt x="141" y="59"/>
                      <a:pt x="141" y="60"/>
                      <a:pt x="141" y="60"/>
                    </a:cubicBezTo>
                    <a:cubicBezTo>
                      <a:pt x="141" y="60"/>
                      <a:pt x="141" y="60"/>
                      <a:pt x="141" y="60"/>
                    </a:cubicBezTo>
                    <a:cubicBezTo>
                      <a:pt x="141" y="60"/>
                      <a:pt x="141" y="60"/>
                      <a:pt x="141" y="61"/>
                    </a:cubicBezTo>
                    <a:cubicBezTo>
                      <a:pt x="141" y="61"/>
                      <a:pt x="141" y="61"/>
                      <a:pt x="141" y="61"/>
                    </a:cubicBezTo>
                    <a:cubicBezTo>
                      <a:pt x="141" y="61"/>
                      <a:pt x="141" y="61"/>
                      <a:pt x="141" y="61"/>
                    </a:cubicBezTo>
                    <a:cubicBezTo>
                      <a:pt x="141" y="61"/>
                      <a:pt x="141" y="61"/>
                      <a:pt x="141" y="61"/>
                    </a:cubicBezTo>
                    <a:cubicBezTo>
                      <a:pt x="141" y="61"/>
                      <a:pt x="141" y="61"/>
                      <a:pt x="141" y="61"/>
                    </a:cubicBezTo>
                    <a:cubicBezTo>
                      <a:pt x="140" y="61"/>
                      <a:pt x="141" y="61"/>
                      <a:pt x="140" y="62"/>
                    </a:cubicBezTo>
                    <a:cubicBezTo>
                      <a:pt x="140" y="62"/>
                      <a:pt x="140" y="62"/>
                      <a:pt x="140" y="62"/>
                    </a:cubicBezTo>
                    <a:cubicBezTo>
                      <a:pt x="140" y="62"/>
                      <a:pt x="140" y="63"/>
                      <a:pt x="140" y="63"/>
                    </a:cubicBezTo>
                    <a:cubicBezTo>
                      <a:pt x="140" y="63"/>
                      <a:pt x="140" y="63"/>
                      <a:pt x="140" y="63"/>
                    </a:cubicBezTo>
                    <a:cubicBezTo>
                      <a:pt x="140" y="63"/>
                      <a:pt x="140" y="63"/>
                      <a:pt x="140" y="63"/>
                    </a:cubicBezTo>
                    <a:cubicBezTo>
                      <a:pt x="140" y="63"/>
                      <a:pt x="139" y="64"/>
                      <a:pt x="139" y="64"/>
                    </a:cubicBezTo>
                    <a:cubicBezTo>
                      <a:pt x="140" y="64"/>
                      <a:pt x="140" y="64"/>
                      <a:pt x="140" y="64"/>
                    </a:cubicBezTo>
                    <a:cubicBezTo>
                      <a:pt x="140" y="65"/>
                      <a:pt x="140" y="65"/>
                      <a:pt x="139" y="65"/>
                    </a:cubicBezTo>
                    <a:cubicBezTo>
                      <a:pt x="139" y="65"/>
                      <a:pt x="139" y="65"/>
                      <a:pt x="139" y="65"/>
                    </a:cubicBezTo>
                    <a:cubicBezTo>
                      <a:pt x="139" y="66"/>
                      <a:pt x="139" y="65"/>
                      <a:pt x="139" y="66"/>
                    </a:cubicBezTo>
                    <a:cubicBezTo>
                      <a:pt x="139" y="66"/>
                      <a:pt x="139" y="66"/>
                      <a:pt x="140" y="67"/>
                    </a:cubicBezTo>
                    <a:cubicBezTo>
                      <a:pt x="140" y="67"/>
                      <a:pt x="139" y="67"/>
                      <a:pt x="139" y="67"/>
                    </a:cubicBezTo>
                    <a:cubicBezTo>
                      <a:pt x="139" y="67"/>
                      <a:pt x="139" y="68"/>
                      <a:pt x="139" y="68"/>
                    </a:cubicBezTo>
                    <a:cubicBezTo>
                      <a:pt x="139" y="68"/>
                      <a:pt x="139" y="68"/>
                      <a:pt x="140" y="69"/>
                    </a:cubicBezTo>
                    <a:cubicBezTo>
                      <a:pt x="140" y="69"/>
                      <a:pt x="141" y="69"/>
                      <a:pt x="141" y="69"/>
                    </a:cubicBezTo>
                    <a:cubicBezTo>
                      <a:pt x="142" y="69"/>
                      <a:pt x="143" y="69"/>
                      <a:pt x="143" y="69"/>
                    </a:cubicBezTo>
                    <a:cubicBezTo>
                      <a:pt x="144" y="69"/>
                      <a:pt x="144" y="69"/>
                      <a:pt x="145" y="69"/>
                    </a:cubicBezTo>
                    <a:cubicBezTo>
                      <a:pt x="145" y="69"/>
                      <a:pt x="145" y="69"/>
                      <a:pt x="146" y="69"/>
                    </a:cubicBezTo>
                    <a:cubicBezTo>
                      <a:pt x="146" y="70"/>
                      <a:pt x="146" y="70"/>
                      <a:pt x="147" y="70"/>
                    </a:cubicBezTo>
                    <a:cubicBezTo>
                      <a:pt x="147" y="70"/>
                      <a:pt x="147" y="70"/>
                      <a:pt x="147" y="70"/>
                    </a:cubicBezTo>
                    <a:cubicBezTo>
                      <a:pt x="147" y="70"/>
                      <a:pt x="147" y="70"/>
                      <a:pt x="147" y="70"/>
                    </a:cubicBezTo>
                    <a:cubicBezTo>
                      <a:pt x="147" y="70"/>
                      <a:pt x="147" y="70"/>
                      <a:pt x="147" y="70"/>
                    </a:cubicBezTo>
                    <a:cubicBezTo>
                      <a:pt x="146" y="71"/>
                      <a:pt x="146" y="70"/>
                      <a:pt x="146" y="70"/>
                    </a:cubicBezTo>
                    <a:cubicBezTo>
                      <a:pt x="145" y="70"/>
                      <a:pt x="145" y="71"/>
                      <a:pt x="144" y="70"/>
                    </a:cubicBezTo>
                    <a:cubicBezTo>
                      <a:pt x="144" y="70"/>
                      <a:pt x="143" y="70"/>
                      <a:pt x="143" y="70"/>
                    </a:cubicBezTo>
                    <a:cubicBezTo>
                      <a:pt x="143" y="70"/>
                      <a:pt x="143" y="70"/>
                      <a:pt x="143" y="70"/>
                    </a:cubicBezTo>
                    <a:cubicBezTo>
                      <a:pt x="142" y="70"/>
                      <a:pt x="142" y="70"/>
                      <a:pt x="142" y="70"/>
                    </a:cubicBezTo>
                    <a:cubicBezTo>
                      <a:pt x="142" y="70"/>
                      <a:pt x="142" y="70"/>
                      <a:pt x="141" y="70"/>
                    </a:cubicBezTo>
                    <a:cubicBezTo>
                      <a:pt x="141" y="70"/>
                      <a:pt x="141" y="70"/>
                      <a:pt x="141" y="70"/>
                    </a:cubicBezTo>
                    <a:cubicBezTo>
                      <a:pt x="141" y="70"/>
                      <a:pt x="141" y="70"/>
                      <a:pt x="141" y="70"/>
                    </a:cubicBezTo>
                    <a:cubicBezTo>
                      <a:pt x="141" y="70"/>
                      <a:pt x="141" y="70"/>
                      <a:pt x="141" y="71"/>
                    </a:cubicBezTo>
                    <a:cubicBezTo>
                      <a:pt x="140" y="71"/>
                      <a:pt x="141" y="71"/>
                      <a:pt x="141" y="71"/>
                    </a:cubicBezTo>
                    <a:cubicBezTo>
                      <a:pt x="142" y="72"/>
                      <a:pt x="143" y="72"/>
                      <a:pt x="143" y="73"/>
                    </a:cubicBezTo>
                    <a:cubicBezTo>
                      <a:pt x="144" y="73"/>
                      <a:pt x="144" y="73"/>
                      <a:pt x="144" y="73"/>
                    </a:cubicBezTo>
                    <a:cubicBezTo>
                      <a:pt x="144" y="73"/>
                      <a:pt x="145" y="73"/>
                      <a:pt x="145" y="74"/>
                    </a:cubicBezTo>
                    <a:cubicBezTo>
                      <a:pt x="145" y="74"/>
                      <a:pt x="144" y="73"/>
                      <a:pt x="144" y="73"/>
                    </a:cubicBezTo>
                    <a:cubicBezTo>
                      <a:pt x="144" y="74"/>
                      <a:pt x="145" y="74"/>
                      <a:pt x="146" y="74"/>
                    </a:cubicBezTo>
                    <a:cubicBezTo>
                      <a:pt x="146" y="74"/>
                      <a:pt x="146" y="74"/>
                      <a:pt x="146" y="74"/>
                    </a:cubicBezTo>
                    <a:cubicBezTo>
                      <a:pt x="146" y="74"/>
                      <a:pt x="146" y="74"/>
                      <a:pt x="146" y="74"/>
                    </a:cubicBezTo>
                    <a:cubicBezTo>
                      <a:pt x="146" y="73"/>
                      <a:pt x="146" y="74"/>
                      <a:pt x="146" y="74"/>
                    </a:cubicBezTo>
                    <a:cubicBezTo>
                      <a:pt x="147" y="74"/>
                      <a:pt x="147" y="74"/>
                      <a:pt x="147" y="74"/>
                    </a:cubicBezTo>
                    <a:cubicBezTo>
                      <a:pt x="148" y="74"/>
                      <a:pt x="147" y="73"/>
                      <a:pt x="147" y="73"/>
                    </a:cubicBezTo>
                    <a:cubicBezTo>
                      <a:pt x="147" y="73"/>
                      <a:pt x="147" y="73"/>
                      <a:pt x="148" y="73"/>
                    </a:cubicBezTo>
                    <a:cubicBezTo>
                      <a:pt x="148" y="73"/>
                      <a:pt x="148" y="73"/>
                      <a:pt x="148" y="73"/>
                    </a:cubicBezTo>
                    <a:cubicBezTo>
                      <a:pt x="148" y="74"/>
                      <a:pt x="148" y="74"/>
                      <a:pt x="148" y="74"/>
                    </a:cubicBezTo>
                    <a:cubicBezTo>
                      <a:pt x="148" y="74"/>
                      <a:pt x="148" y="73"/>
                      <a:pt x="148" y="73"/>
                    </a:cubicBezTo>
                    <a:cubicBezTo>
                      <a:pt x="148" y="73"/>
                      <a:pt x="149" y="73"/>
                      <a:pt x="149" y="73"/>
                    </a:cubicBezTo>
                    <a:cubicBezTo>
                      <a:pt x="149" y="73"/>
                      <a:pt x="149" y="73"/>
                      <a:pt x="149" y="73"/>
                    </a:cubicBezTo>
                    <a:cubicBezTo>
                      <a:pt x="150" y="73"/>
                      <a:pt x="149" y="73"/>
                      <a:pt x="149" y="73"/>
                    </a:cubicBezTo>
                    <a:cubicBezTo>
                      <a:pt x="149" y="74"/>
                      <a:pt x="149" y="75"/>
                      <a:pt x="150" y="75"/>
                    </a:cubicBezTo>
                    <a:cubicBezTo>
                      <a:pt x="150" y="75"/>
                      <a:pt x="151" y="75"/>
                      <a:pt x="151" y="75"/>
                    </a:cubicBezTo>
                    <a:cubicBezTo>
                      <a:pt x="152" y="75"/>
                      <a:pt x="152" y="75"/>
                      <a:pt x="152" y="75"/>
                    </a:cubicBezTo>
                    <a:cubicBezTo>
                      <a:pt x="152" y="75"/>
                      <a:pt x="151" y="75"/>
                      <a:pt x="151" y="75"/>
                    </a:cubicBezTo>
                    <a:cubicBezTo>
                      <a:pt x="151" y="74"/>
                      <a:pt x="152" y="75"/>
                      <a:pt x="153" y="75"/>
                    </a:cubicBezTo>
                    <a:cubicBezTo>
                      <a:pt x="153" y="75"/>
                      <a:pt x="153" y="75"/>
                      <a:pt x="153" y="75"/>
                    </a:cubicBezTo>
                    <a:cubicBezTo>
                      <a:pt x="153" y="75"/>
                      <a:pt x="153" y="75"/>
                      <a:pt x="153" y="75"/>
                    </a:cubicBezTo>
                    <a:cubicBezTo>
                      <a:pt x="153" y="75"/>
                      <a:pt x="153" y="75"/>
                      <a:pt x="153" y="75"/>
                    </a:cubicBezTo>
                    <a:cubicBezTo>
                      <a:pt x="154" y="75"/>
                      <a:pt x="154" y="75"/>
                      <a:pt x="154" y="75"/>
                    </a:cubicBezTo>
                    <a:cubicBezTo>
                      <a:pt x="154" y="75"/>
                      <a:pt x="155" y="75"/>
                      <a:pt x="155" y="75"/>
                    </a:cubicBezTo>
                    <a:cubicBezTo>
                      <a:pt x="155" y="75"/>
                      <a:pt x="155" y="75"/>
                      <a:pt x="156" y="75"/>
                    </a:cubicBezTo>
                    <a:cubicBezTo>
                      <a:pt x="156" y="75"/>
                      <a:pt x="156" y="75"/>
                      <a:pt x="157" y="75"/>
                    </a:cubicBezTo>
                    <a:cubicBezTo>
                      <a:pt x="157" y="75"/>
                      <a:pt x="158" y="75"/>
                      <a:pt x="158" y="75"/>
                    </a:cubicBezTo>
                    <a:cubicBezTo>
                      <a:pt x="158" y="75"/>
                      <a:pt x="158" y="75"/>
                      <a:pt x="159" y="75"/>
                    </a:cubicBezTo>
                    <a:cubicBezTo>
                      <a:pt x="159" y="75"/>
                      <a:pt x="159" y="75"/>
                      <a:pt x="159" y="76"/>
                    </a:cubicBezTo>
                    <a:cubicBezTo>
                      <a:pt x="159" y="76"/>
                      <a:pt x="159" y="75"/>
                      <a:pt x="159" y="76"/>
                    </a:cubicBezTo>
                    <a:cubicBezTo>
                      <a:pt x="160" y="76"/>
                      <a:pt x="160" y="76"/>
                      <a:pt x="160" y="76"/>
                    </a:cubicBezTo>
                    <a:cubicBezTo>
                      <a:pt x="160" y="76"/>
                      <a:pt x="161" y="76"/>
                      <a:pt x="161" y="76"/>
                    </a:cubicBezTo>
                    <a:cubicBezTo>
                      <a:pt x="161" y="76"/>
                      <a:pt x="161" y="76"/>
                      <a:pt x="161" y="76"/>
                    </a:cubicBezTo>
                    <a:cubicBezTo>
                      <a:pt x="161" y="76"/>
                      <a:pt x="161" y="76"/>
                      <a:pt x="161" y="76"/>
                    </a:cubicBezTo>
                    <a:cubicBezTo>
                      <a:pt x="161" y="76"/>
                      <a:pt x="162" y="76"/>
                      <a:pt x="162" y="76"/>
                    </a:cubicBezTo>
                    <a:cubicBezTo>
                      <a:pt x="162" y="76"/>
                      <a:pt x="162" y="76"/>
                      <a:pt x="162" y="76"/>
                    </a:cubicBezTo>
                    <a:cubicBezTo>
                      <a:pt x="162" y="76"/>
                      <a:pt x="162" y="75"/>
                      <a:pt x="162" y="75"/>
                    </a:cubicBezTo>
                    <a:cubicBezTo>
                      <a:pt x="162" y="75"/>
                      <a:pt x="162" y="75"/>
                      <a:pt x="161" y="75"/>
                    </a:cubicBezTo>
                    <a:cubicBezTo>
                      <a:pt x="161" y="75"/>
                      <a:pt x="161" y="75"/>
                      <a:pt x="161" y="75"/>
                    </a:cubicBezTo>
                    <a:cubicBezTo>
                      <a:pt x="161" y="75"/>
                      <a:pt x="160" y="75"/>
                      <a:pt x="160" y="74"/>
                    </a:cubicBezTo>
                    <a:cubicBezTo>
                      <a:pt x="160" y="74"/>
                      <a:pt x="159" y="74"/>
                      <a:pt x="159" y="74"/>
                    </a:cubicBezTo>
                    <a:cubicBezTo>
                      <a:pt x="159" y="74"/>
                      <a:pt x="159" y="74"/>
                      <a:pt x="158" y="74"/>
                    </a:cubicBezTo>
                    <a:cubicBezTo>
                      <a:pt x="159" y="74"/>
                      <a:pt x="160" y="74"/>
                      <a:pt x="160" y="74"/>
                    </a:cubicBezTo>
                    <a:cubicBezTo>
                      <a:pt x="161" y="75"/>
                      <a:pt x="161" y="75"/>
                      <a:pt x="162" y="75"/>
                    </a:cubicBezTo>
                    <a:cubicBezTo>
                      <a:pt x="162" y="75"/>
                      <a:pt x="162" y="75"/>
                      <a:pt x="163" y="75"/>
                    </a:cubicBezTo>
                    <a:cubicBezTo>
                      <a:pt x="163" y="76"/>
                      <a:pt x="163" y="76"/>
                      <a:pt x="163" y="76"/>
                    </a:cubicBezTo>
                    <a:cubicBezTo>
                      <a:pt x="164" y="76"/>
                      <a:pt x="164" y="77"/>
                      <a:pt x="164" y="76"/>
                    </a:cubicBezTo>
                    <a:cubicBezTo>
                      <a:pt x="165" y="76"/>
                      <a:pt x="164" y="76"/>
                      <a:pt x="164" y="76"/>
                    </a:cubicBezTo>
                    <a:cubicBezTo>
                      <a:pt x="164" y="76"/>
                      <a:pt x="164" y="75"/>
                      <a:pt x="163" y="75"/>
                    </a:cubicBezTo>
                    <a:cubicBezTo>
                      <a:pt x="163" y="75"/>
                      <a:pt x="163" y="75"/>
                      <a:pt x="163" y="75"/>
                    </a:cubicBezTo>
                    <a:cubicBezTo>
                      <a:pt x="163" y="75"/>
                      <a:pt x="162" y="75"/>
                      <a:pt x="162" y="75"/>
                    </a:cubicBezTo>
                    <a:cubicBezTo>
                      <a:pt x="162" y="75"/>
                      <a:pt x="162" y="75"/>
                      <a:pt x="162" y="75"/>
                    </a:cubicBezTo>
                    <a:cubicBezTo>
                      <a:pt x="162" y="74"/>
                      <a:pt x="163" y="75"/>
                      <a:pt x="163" y="75"/>
                    </a:cubicBezTo>
                    <a:cubicBezTo>
                      <a:pt x="163" y="75"/>
                      <a:pt x="163" y="75"/>
                      <a:pt x="164" y="75"/>
                    </a:cubicBezTo>
                    <a:cubicBezTo>
                      <a:pt x="164" y="75"/>
                      <a:pt x="164" y="75"/>
                      <a:pt x="165" y="75"/>
                    </a:cubicBezTo>
                    <a:cubicBezTo>
                      <a:pt x="165" y="75"/>
                      <a:pt x="165" y="75"/>
                      <a:pt x="165" y="75"/>
                    </a:cubicBezTo>
                    <a:cubicBezTo>
                      <a:pt x="166" y="75"/>
                      <a:pt x="166" y="75"/>
                      <a:pt x="166" y="75"/>
                    </a:cubicBezTo>
                    <a:cubicBezTo>
                      <a:pt x="166" y="75"/>
                      <a:pt x="167" y="75"/>
                      <a:pt x="167" y="75"/>
                    </a:cubicBezTo>
                    <a:cubicBezTo>
                      <a:pt x="167" y="75"/>
                      <a:pt x="167" y="75"/>
                      <a:pt x="167" y="75"/>
                    </a:cubicBezTo>
                    <a:cubicBezTo>
                      <a:pt x="167" y="76"/>
                      <a:pt x="167" y="76"/>
                      <a:pt x="168" y="76"/>
                    </a:cubicBezTo>
                    <a:cubicBezTo>
                      <a:pt x="168" y="76"/>
                      <a:pt x="168" y="76"/>
                      <a:pt x="168" y="76"/>
                    </a:cubicBezTo>
                    <a:cubicBezTo>
                      <a:pt x="169" y="76"/>
                      <a:pt x="169" y="76"/>
                      <a:pt x="169" y="76"/>
                    </a:cubicBezTo>
                    <a:cubicBezTo>
                      <a:pt x="170" y="76"/>
                      <a:pt x="170" y="76"/>
                      <a:pt x="170" y="75"/>
                    </a:cubicBezTo>
                    <a:cubicBezTo>
                      <a:pt x="170" y="75"/>
                      <a:pt x="170" y="74"/>
                      <a:pt x="169" y="74"/>
                    </a:cubicBezTo>
                    <a:cubicBezTo>
                      <a:pt x="169" y="73"/>
                      <a:pt x="169" y="74"/>
                      <a:pt x="169" y="74"/>
                    </a:cubicBezTo>
                    <a:cubicBezTo>
                      <a:pt x="169" y="74"/>
                      <a:pt x="169" y="73"/>
                      <a:pt x="168" y="73"/>
                    </a:cubicBezTo>
                    <a:cubicBezTo>
                      <a:pt x="168" y="73"/>
                      <a:pt x="168" y="73"/>
                      <a:pt x="168" y="73"/>
                    </a:cubicBezTo>
                    <a:cubicBezTo>
                      <a:pt x="168" y="73"/>
                      <a:pt x="168" y="73"/>
                      <a:pt x="168" y="73"/>
                    </a:cubicBezTo>
                    <a:cubicBezTo>
                      <a:pt x="168" y="73"/>
                      <a:pt x="168" y="73"/>
                      <a:pt x="168" y="73"/>
                    </a:cubicBezTo>
                    <a:cubicBezTo>
                      <a:pt x="168" y="73"/>
                      <a:pt x="168" y="73"/>
                      <a:pt x="169" y="73"/>
                    </a:cubicBezTo>
                    <a:cubicBezTo>
                      <a:pt x="169" y="73"/>
                      <a:pt x="169" y="73"/>
                      <a:pt x="169" y="73"/>
                    </a:cubicBezTo>
                    <a:cubicBezTo>
                      <a:pt x="169" y="72"/>
                      <a:pt x="169" y="72"/>
                      <a:pt x="169" y="72"/>
                    </a:cubicBezTo>
                    <a:cubicBezTo>
                      <a:pt x="169" y="72"/>
                      <a:pt x="169" y="72"/>
                      <a:pt x="169" y="72"/>
                    </a:cubicBezTo>
                    <a:cubicBezTo>
                      <a:pt x="169" y="72"/>
                      <a:pt x="169" y="72"/>
                      <a:pt x="170" y="72"/>
                    </a:cubicBezTo>
                    <a:cubicBezTo>
                      <a:pt x="170" y="72"/>
                      <a:pt x="170" y="72"/>
                      <a:pt x="170" y="72"/>
                    </a:cubicBezTo>
                    <a:cubicBezTo>
                      <a:pt x="170" y="72"/>
                      <a:pt x="170" y="72"/>
                      <a:pt x="170" y="72"/>
                    </a:cubicBezTo>
                    <a:cubicBezTo>
                      <a:pt x="170" y="72"/>
                      <a:pt x="170" y="72"/>
                      <a:pt x="169" y="72"/>
                    </a:cubicBezTo>
                    <a:cubicBezTo>
                      <a:pt x="169" y="72"/>
                      <a:pt x="170" y="72"/>
                      <a:pt x="170" y="72"/>
                    </a:cubicBezTo>
                    <a:cubicBezTo>
                      <a:pt x="169" y="72"/>
                      <a:pt x="169" y="72"/>
                      <a:pt x="169" y="73"/>
                    </a:cubicBezTo>
                    <a:cubicBezTo>
                      <a:pt x="169" y="73"/>
                      <a:pt x="170" y="73"/>
                      <a:pt x="170" y="73"/>
                    </a:cubicBezTo>
                    <a:cubicBezTo>
                      <a:pt x="170" y="73"/>
                      <a:pt x="170" y="73"/>
                      <a:pt x="170" y="73"/>
                    </a:cubicBezTo>
                    <a:cubicBezTo>
                      <a:pt x="170" y="73"/>
                      <a:pt x="170" y="73"/>
                      <a:pt x="170" y="73"/>
                    </a:cubicBezTo>
                    <a:cubicBezTo>
                      <a:pt x="170" y="73"/>
                      <a:pt x="170" y="73"/>
                      <a:pt x="170" y="73"/>
                    </a:cubicBezTo>
                    <a:cubicBezTo>
                      <a:pt x="170" y="74"/>
                      <a:pt x="171" y="73"/>
                      <a:pt x="171" y="73"/>
                    </a:cubicBezTo>
                    <a:cubicBezTo>
                      <a:pt x="171" y="73"/>
                      <a:pt x="171" y="74"/>
                      <a:pt x="171" y="74"/>
                    </a:cubicBezTo>
                    <a:cubicBezTo>
                      <a:pt x="171" y="74"/>
                      <a:pt x="171" y="74"/>
                      <a:pt x="171" y="74"/>
                    </a:cubicBezTo>
                    <a:cubicBezTo>
                      <a:pt x="171" y="74"/>
                      <a:pt x="171" y="74"/>
                      <a:pt x="171" y="74"/>
                    </a:cubicBezTo>
                    <a:cubicBezTo>
                      <a:pt x="171" y="74"/>
                      <a:pt x="171" y="74"/>
                      <a:pt x="171" y="74"/>
                    </a:cubicBezTo>
                    <a:cubicBezTo>
                      <a:pt x="171" y="74"/>
                      <a:pt x="172" y="74"/>
                      <a:pt x="172" y="74"/>
                    </a:cubicBezTo>
                    <a:cubicBezTo>
                      <a:pt x="172" y="74"/>
                      <a:pt x="172" y="74"/>
                      <a:pt x="172" y="74"/>
                    </a:cubicBezTo>
                    <a:cubicBezTo>
                      <a:pt x="172" y="74"/>
                      <a:pt x="172" y="74"/>
                      <a:pt x="173" y="74"/>
                    </a:cubicBezTo>
                    <a:cubicBezTo>
                      <a:pt x="173" y="75"/>
                      <a:pt x="173" y="75"/>
                      <a:pt x="173" y="76"/>
                    </a:cubicBezTo>
                    <a:cubicBezTo>
                      <a:pt x="173" y="77"/>
                      <a:pt x="173" y="76"/>
                      <a:pt x="174" y="76"/>
                    </a:cubicBezTo>
                    <a:cubicBezTo>
                      <a:pt x="173" y="76"/>
                      <a:pt x="173" y="76"/>
                      <a:pt x="173" y="76"/>
                    </a:cubicBezTo>
                    <a:cubicBezTo>
                      <a:pt x="174" y="76"/>
                      <a:pt x="174" y="76"/>
                      <a:pt x="175" y="75"/>
                    </a:cubicBezTo>
                    <a:cubicBezTo>
                      <a:pt x="175" y="76"/>
                      <a:pt x="174" y="76"/>
                      <a:pt x="174" y="76"/>
                    </a:cubicBezTo>
                    <a:cubicBezTo>
                      <a:pt x="174" y="76"/>
                      <a:pt x="174" y="76"/>
                      <a:pt x="174" y="76"/>
                    </a:cubicBezTo>
                    <a:cubicBezTo>
                      <a:pt x="175" y="76"/>
                      <a:pt x="175" y="76"/>
                      <a:pt x="175" y="76"/>
                    </a:cubicBezTo>
                    <a:cubicBezTo>
                      <a:pt x="175" y="76"/>
                      <a:pt x="175" y="76"/>
                      <a:pt x="175" y="76"/>
                    </a:cubicBezTo>
                    <a:cubicBezTo>
                      <a:pt x="175" y="76"/>
                      <a:pt x="175" y="76"/>
                      <a:pt x="175" y="76"/>
                    </a:cubicBezTo>
                    <a:cubicBezTo>
                      <a:pt x="175" y="76"/>
                      <a:pt x="175" y="76"/>
                      <a:pt x="175" y="76"/>
                    </a:cubicBezTo>
                    <a:cubicBezTo>
                      <a:pt x="175" y="77"/>
                      <a:pt x="175" y="77"/>
                      <a:pt x="175" y="77"/>
                    </a:cubicBezTo>
                    <a:cubicBezTo>
                      <a:pt x="174" y="77"/>
                      <a:pt x="174" y="77"/>
                      <a:pt x="175" y="77"/>
                    </a:cubicBezTo>
                    <a:cubicBezTo>
                      <a:pt x="175" y="77"/>
                      <a:pt x="175" y="77"/>
                      <a:pt x="175" y="77"/>
                    </a:cubicBezTo>
                    <a:cubicBezTo>
                      <a:pt x="175" y="77"/>
                      <a:pt x="175" y="77"/>
                      <a:pt x="175" y="77"/>
                    </a:cubicBezTo>
                    <a:cubicBezTo>
                      <a:pt x="175" y="77"/>
                      <a:pt x="175" y="77"/>
                      <a:pt x="175" y="77"/>
                    </a:cubicBezTo>
                    <a:cubicBezTo>
                      <a:pt x="175" y="77"/>
                      <a:pt x="175" y="77"/>
                      <a:pt x="176" y="77"/>
                    </a:cubicBezTo>
                    <a:cubicBezTo>
                      <a:pt x="176" y="77"/>
                      <a:pt x="176" y="77"/>
                      <a:pt x="176" y="77"/>
                    </a:cubicBezTo>
                    <a:cubicBezTo>
                      <a:pt x="176" y="77"/>
                      <a:pt x="176" y="77"/>
                      <a:pt x="176" y="77"/>
                    </a:cubicBezTo>
                    <a:cubicBezTo>
                      <a:pt x="176" y="76"/>
                      <a:pt x="177" y="77"/>
                      <a:pt x="177" y="77"/>
                    </a:cubicBezTo>
                    <a:cubicBezTo>
                      <a:pt x="177" y="77"/>
                      <a:pt x="177" y="77"/>
                      <a:pt x="176" y="77"/>
                    </a:cubicBezTo>
                    <a:cubicBezTo>
                      <a:pt x="176" y="77"/>
                      <a:pt x="176" y="77"/>
                      <a:pt x="176" y="77"/>
                    </a:cubicBezTo>
                    <a:cubicBezTo>
                      <a:pt x="176" y="77"/>
                      <a:pt x="176" y="77"/>
                      <a:pt x="176" y="78"/>
                    </a:cubicBezTo>
                    <a:cubicBezTo>
                      <a:pt x="176" y="78"/>
                      <a:pt x="176" y="78"/>
                      <a:pt x="177" y="78"/>
                    </a:cubicBezTo>
                    <a:cubicBezTo>
                      <a:pt x="177" y="78"/>
                      <a:pt x="177" y="78"/>
                      <a:pt x="178" y="78"/>
                    </a:cubicBezTo>
                    <a:cubicBezTo>
                      <a:pt x="178" y="78"/>
                      <a:pt x="178" y="78"/>
                      <a:pt x="178" y="79"/>
                    </a:cubicBezTo>
                    <a:cubicBezTo>
                      <a:pt x="179" y="79"/>
                      <a:pt x="179" y="79"/>
                      <a:pt x="178" y="79"/>
                    </a:cubicBezTo>
                    <a:cubicBezTo>
                      <a:pt x="178" y="79"/>
                      <a:pt x="178" y="80"/>
                      <a:pt x="178" y="80"/>
                    </a:cubicBezTo>
                    <a:cubicBezTo>
                      <a:pt x="177" y="80"/>
                      <a:pt x="177" y="80"/>
                      <a:pt x="176" y="80"/>
                    </a:cubicBezTo>
                    <a:cubicBezTo>
                      <a:pt x="176" y="80"/>
                      <a:pt x="176" y="80"/>
                      <a:pt x="176" y="80"/>
                    </a:cubicBezTo>
                    <a:cubicBezTo>
                      <a:pt x="176" y="81"/>
                      <a:pt x="176" y="80"/>
                      <a:pt x="176" y="81"/>
                    </a:cubicBezTo>
                    <a:cubicBezTo>
                      <a:pt x="175" y="82"/>
                      <a:pt x="177" y="81"/>
                      <a:pt x="177" y="81"/>
                    </a:cubicBezTo>
                    <a:cubicBezTo>
                      <a:pt x="177" y="81"/>
                      <a:pt x="178" y="81"/>
                      <a:pt x="178" y="81"/>
                    </a:cubicBezTo>
                    <a:cubicBezTo>
                      <a:pt x="178" y="81"/>
                      <a:pt x="178" y="81"/>
                      <a:pt x="179" y="81"/>
                    </a:cubicBezTo>
                    <a:cubicBezTo>
                      <a:pt x="179" y="80"/>
                      <a:pt x="179" y="80"/>
                      <a:pt x="179" y="80"/>
                    </a:cubicBezTo>
                    <a:cubicBezTo>
                      <a:pt x="179" y="80"/>
                      <a:pt x="180" y="81"/>
                      <a:pt x="180" y="80"/>
                    </a:cubicBezTo>
                    <a:cubicBezTo>
                      <a:pt x="180" y="80"/>
                      <a:pt x="180" y="80"/>
                      <a:pt x="180" y="80"/>
                    </a:cubicBezTo>
                    <a:cubicBezTo>
                      <a:pt x="181" y="80"/>
                      <a:pt x="181" y="80"/>
                      <a:pt x="181" y="80"/>
                    </a:cubicBezTo>
                    <a:cubicBezTo>
                      <a:pt x="181" y="80"/>
                      <a:pt x="181" y="80"/>
                      <a:pt x="180" y="80"/>
                    </a:cubicBezTo>
                    <a:cubicBezTo>
                      <a:pt x="180" y="80"/>
                      <a:pt x="181" y="80"/>
                      <a:pt x="181" y="80"/>
                    </a:cubicBezTo>
                    <a:cubicBezTo>
                      <a:pt x="181" y="80"/>
                      <a:pt x="180" y="80"/>
                      <a:pt x="180" y="80"/>
                    </a:cubicBezTo>
                    <a:cubicBezTo>
                      <a:pt x="180" y="80"/>
                      <a:pt x="181" y="80"/>
                      <a:pt x="181" y="80"/>
                    </a:cubicBezTo>
                    <a:cubicBezTo>
                      <a:pt x="181" y="80"/>
                      <a:pt x="180" y="80"/>
                      <a:pt x="180" y="80"/>
                    </a:cubicBezTo>
                    <a:cubicBezTo>
                      <a:pt x="180" y="80"/>
                      <a:pt x="181" y="80"/>
                      <a:pt x="181" y="80"/>
                    </a:cubicBezTo>
                    <a:cubicBezTo>
                      <a:pt x="181" y="81"/>
                      <a:pt x="181" y="81"/>
                      <a:pt x="180" y="81"/>
                    </a:cubicBezTo>
                    <a:cubicBezTo>
                      <a:pt x="181" y="81"/>
                      <a:pt x="181" y="81"/>
                      <a:pt x="181" y="81"/>
                    </a:cubicBezTo>
                    <a:cubicBezTo>
                      <a:pt x="181" y="81"/>
                      <a:pt x="182" y="81"/>
                      <a:pt x="181" y="81"/>
                    </a:cubicBezTo>
                    <a:cubicBezTo>
                      <a:pt x="181" y="81"/>
                      <a:pt x="181" y="81"/>
                      <a:pt x="181" y="81"/>
                    </a:cubicBezTo>
                    <a:cubicBezTo>
                      <a:pt x="181" y="82"/>
                      <a:pt x="181" y="81"/>
                      <a:pt x="181" y="82"/>
                    </a:cubicBezTo>
                    <a:cubicBezTo>
                      <a:pt x="182" y="82"/>
                      <a:pt x="182" y="82"/>
                      <a:pt x="182" y="82"/>
                    </a:cubicBezTo>
                    <a:cubicBezTo>
                      <a:pt x="182" y="82"/>
                      <a:pt x="182" y="82"/>
                      <a:pt x="183" y="82"/>
                    </a:cubicBezTo>
                    <a:cubicBezTo>
                      <a:pt x="183" y="82"/>
                      <a:pt x="183" y="82"/>
                      <a:pt x="183" y="82"/>
                    </a:cubicBezTo>
                    <a:cubicBezTo>
                      <a:pt x="184" y="82"/>
                      <a:pt x="182" y="81"/>
                      <a:pt x="183" y="81"/>
                    </a:cubicBezTo>
                    <a:cubicBezTo>
                      <a:pt x="183" y="81"/>
                      <a:pt x="184" y="81"/>
                      <a:pt x="184" y="82"/>
                    </a:cubicBezTo>
                    <a:cubicBezTo>
                      <a:pt x="184" y="82"/>
                      <a:pt x="183" y="83"/>
                      <a:pt x="184" y="83"/>
                    </a:cubicBezTo>
                    <a:cubicBezTo>
                      <a:pt x="184" y="83"/>
                      <a:pt x="184" y="83"/>
                      <a:pt x="184" y="84"/>
                    </a:cubicBezTo>
                    <a:cubicBezTo>
                      <a:pt x="184" y="83"/>
                      <a:pt x="185" y="83"/>
                      <a:pt x="185" y="83"/>
                    </a:cubicBezTo>
                    <a:cubicBezTo>
                      <a:pt x="185" y="83"/>
                      <a:pt x="185" y="83"/>
                      <a:pt x="185" y="83"/>
                    </a:cubicBezTo>
                    <a:cubicBezTo>
                      <a:pt x="185" y="83"/>
                      <a:pt x="185" y="83"/>
                      <a:pt x="185" y="84"/>
                    </a:cubicBezTo>
                    <a:cubicBezTo>
                      <a:pt x="185" y="84"/>
                      <a:pt x="185" y="84"/>
                      <a:pt x="186" y="84"/>
                    </a:cubicBezTo>
                    <a:cubicBezTo>
                      <a:pt x="186" y="84"/>
                      <a:pt x="186" y="84"/>
                      <a:pt x="186" y="84"/>
                    </a:cubicBezTo>
                    <a:cubicBezTo>
                      <a:pt x="186" y="84"/>
                      <a:pt x="186" y="84"/>
                      <a:pt x="186" y="84"/>
                    </a:cubicBezTo>
                    <a:cubicBezTo>
                      <a:pt x="186" y="84"/>
                      <a:pt x="186" y="85"/>
                      <a:pt x="186" y="85"/>
                    </a:cubicBezTo>
                    <a:cubicBezTo>
                      <a:pt x="186" y="85"/>
                      <a:pt x="186" y="85"/>
                      <a:pt x="186" y="85"/>
                    </a:cubicBezTo>
                    <a:cubicBezTo>
                      <a:pt x="186" y="85"/>
                      <a:pt x="186" y="85"/>
                      <a:pt x="186" y="85"/>
                    </a:cubicBezTo>
                    <a:cubicBezTo>
                      <a:pt x="186" y="85"/>
                      <a:pt x="187" y="86"/>
                      <a:pt x="187" y="86"/>
                    </a:cubicBezTo>
                    <a:cubicBezTo>
                      <a:pt x="187" y="86"/>
                      <a:pt x="187" y="86"/>
                      <a:pt x="187" y="86"/>
                    </a:cubicBezTo>
                    <a:cubicBezTo>
                      <a:pt x="187" y="86"/>
                      <a:pt x="187" y="86"/>
                      <a:pt x="187" y="86"/>
                    </a:cubicBezTo>
                    <a:cubicBezTo>
                      <a:pt x="187" y="87"/>
                      <a:pt x="187" y="87"/>
                      <a:pt x="187" y="87"/>
                    </a:cubicBezTo>
                    <a:cubicBezTo>
                      <a:pt x="187" y="87"/>
                      <a:pt x="187" y="87"/>
                      <a:pt x="187" y="87"/>
                    </a:cubicBezTo>
                    <a:cubicBezTo>
                      <a:pt x="187" y="87"/>
                      <a:pt x="187" y="87"/>
                      <a:pt x="187" y="88"/>
                    </a:cubicBezTo>
                    <a:cubicBezTo>
                      <a:pt x="187" y="88"/>
                      <a:pt x="187" y="88"/>
                      <a:pt x="188" y="88"/>
                    </a:cubicBezTo>
                    <a:cubicBezTo>
                      <a:pt x="188" y="88"/>
                      <a:pt x="188" y="88"/>
                      <a:pt x="188" y="88"/>
                    </a:cubicBezTo>
                    <a:cubicBezTo>
                      <a:pt x="188" y="88"/>
                      <a:pt x="188" y="88"/>
                      <a:pt x="188" y="89"/>
                    </a:cubicBezTo>
                    <a:cubicBezTo>
                      <a:pt x="187" y="89"/>
                      <a:pt x="186" y="90"/>
                      <a:pt x="186" y="90"/>
                    </a:cubicBezTo>
                    <a:cubicBezTo>
                      <a:pt x="186" y="91"/>
                      <a:pt x="187" y="91"/>
                      <a:pt x="188" y="91"/>
                    </a:cubicBezTo>
                    <a:cubicBezTo>
                      <a:pt x="188" y="91"/>
                      <a:pt x="189" y="91"/>
                      <a:pt x="189" y="91"/>
                    </a:cubicBezTo>
                    <a:cubicBezTo>
                      <a:pt x="190" y="91"/>
                      <a:pt x="190" y="91"/>
                      <a:pt x="190" y="91"/>
                    </a:cubicBezTo>
                    <a:cubicBezTo>
                      <a:pt x="190" y="91"/>
                      <a:pt x="190" y="90"/>
                      <a:pt x="190" y="90"/>
                    </a:cubicBezTo>
                    <a:cubicBezTo>
                      <a:pt x="191" y="90"/>
                      <a:pt x="191" y="90"/>
                      <a:pt x="191" y="90"/>
                    </a:cubicBezTo>
                    <a:cubicBezTo>
                      <a:pt x="191" y="90"/>
                      <a:pt x="191" y="89"/>
                      <a:pt x="191" y="89"/>
                    </a:cubicBezTo>
                    <a:cubicBezTo>
                      <a:pt x="191" y="89"/>
                      <a:pt x="191" y="89"/>
                      <a:pt x="191" y="89"/>
                    </a:cubicBezTo>
                    <a:cubicBezTo>
                      <a:pt x="191" y="89"/>
                      <a:pt x="191" y="89"/>
                      <a:pt x="192" y="89"/>
                    </a:cubicBezTo>
                    <a:cubicBezTo>
                      <a:pt x="192" y="89"/>
                      <a:pt x="192" y="89"/>
                      <a:pt x="192" y="89"/>
                    </a:cubicBezTo>
                    <a:cubicBezTo>
                      <a:pt x="192" y="89"/>
                      <a:pt x="192" y="90"/>
                      <a:pt x="192" y="90"/>
                    </a:cubicBezTo>
                    <a:cubicBezTo>
                      <a:pt x="192" y="90"/>
                      <a:pt x="192" y="90"/>
                      <a:pt x="192" y="90"/>
                    </a:cubicBezTo>
                    <a:cubicBezTo>
                      <a:pt x="192" y="90"/>
                      <a:pt x="192" y="90"/>
                      <a:pt x="192" y="90"/>
                    </a:cubicBezTo>
                    <a:cubicBezTo>
                      <a:pt x="192" y="90"/>
                      <a:pt x="192" y="90"/>
                      <a:pt x="192" y="90"/>
                    </a:cubicBezTo>
                    <a:cubicBezTo>
                      <a:pt x="192" y="90"/>
                      <a:pt x="192" y="90"/>
                      <a:pt x="192" y="90"/>
                    </a:cubicBezTo>
                    <a:cubicBezTo>
                      <a:pt x="193" y="90"/>
                      <a:pt x="193" y="91"/>
                      <a:pt x="193" y="91"/>
                    </a:cubicBezTo>
                    <a:cubicBezTo>
                      <a:pt x="193" y="91"/>
                      <a:pt x="193" y="91"/>
                      <a:pt x="193" y="91"/>
                    </a:cubicBezTo>
                    <a:cubicBezTo>
                      <a:pt x="194" y="91"/>
                      <a:pt x="194" y="91"/>
                      <a:pt x="194" y="91"/>
                    </a:cubicBezTo>
                    <a:cubicBezTo>
                      <a:pt x="195" y="91"/>
                      <a:pt x="195" y="91"/>
                      <a:pt x="195" y="91"/>
                    </a:cubicBezTo>
                    <a:cubicBezTo>
                      <a:pt x="195" y="91"/>
                      <a:pt x="195" y="91"/>
                      <a:pt x="196" y="91"/>
                    </a:cubicBezTo>
                    <a:cubicBezTo>
                      <a:pt x="196" y="91"/>
                      <a:pt x="196" y="91"/>
                      <a:pt x="196" y="91"/>
                    </a:cubicBezTo>
                    <a:cubicBezTo>
                      <a:pt x="196" y="91"/>
                      <a:pt x="196" y="91"/>
                      <a:pt x="196" y="91"/>
                    </a:cubicBezTo>
                    <a:cubicBezTo>
                      <a:pt x="196" y="91"/>
                      <a:pt x="196" y="91"/>
                      <a:pt x="196" y="91"/>
                    </a:cubicBezTo>
                    <a:cubicBezTo>
                      <a:pt x="196" y="91"/>
                      <a:pt x="196" y="92"/>
                      <a:pt x="196" y="92"/>
                    </a:cubicBezTo>
                    <a:cubicBezTo>
                      <a:pt x="196" y="92"/>
                      <a:pt x="196" y="92"/>
                      <a:pt x="196" y="92"/>
                    </a:cubicBezTo>
                    <a:cubicBezTo>
                      <a:pt x="196" y="92"/>
                      <a:pt x="196" y="92"/>
                      <a:pt x="196" y="93"/>
                    </a:cubicBezTo>
                    <a:cubicBezTo>
                      <a:pt x="195" y="93"/>
                      <a:pt x="195" y="93"/>
                      <a:pt x="195" y="93"/>
                    </a:cubicBezTo>
                    <a:cubicBezTo>
                      <a:pt x="195" y="93"/>
                      <a:pt x="195" y="93"/>
                      <a:pt x="195" y="93"/>
                    </a:cubicBezTo>
                    <a:cubicBezTo>
                      <a:pt x="195" y="93"/>
                      <a:pt x="195" y="93"/>
                      <a:pt x="195" y="93"/>
                    </a:cubicBezTo>
                    <a:cubicBezTo>
                      <a:pt x="195" y="93"/>
                      <a:pt x="195" y="93"/>
                      <a:pt x="194" y="93"/>
                    </a:cubicBezTo>
                    <a:cubicBezTo>
                      <a:pt x="194" y="93"/>
                      <a:pt x="193" y="93"/>
                      <a:pt x="193" y="93"/>
                    </a:cubicBezTo>
                    <a:cubicBezTo>
                      <a:pt x="193" y="93"/>
                      <a:pt x="193" y="93"/>
                      <a:pt x="193" y="93"/>
                    </a:cubicBezTo>
                    <a:cubicBezTo>
                      <a:pt x="193" y="93"/>
                      <a:pt x="192" y="93"/>
                      <a:pt x="192" y="93"/>
                    </a:cubicBezTo>
                    <a:cubicBezTo>
                      <a:pt x="192" y="93"/>
                      <a:pt x="192" y="92"/>
                      <a:pt x="192" y="92"/>
                    </a:cubicBezTo>
                    <a:cubicBezTo>
                      <a:pt x="192" y="93"/>
                      <a:pt x="192" y="93"/>
                      <a:pt x="192" y="93"/>
                    </a:cubicBezTo>
                    <a:cubicBezTo>
                      <a:pt x="192" y="93"/>
                      <a:pt x="192" y="93"/>
                      <a:pt x="192" y="93"/>
                    </a:cubicBezTo>
                    <a:cubicBezTo>
                      <a:pt x="192" y="93"/>
                      <a:pt x="192" y="93"/>
                      <a:pt x="191" y="93"/>
                    </a:cubicBezTo>
                    <a:cubicBezTo>
                      <a:pt x="191" y="94"/>
                      <a:pt x="191" y="94"/>
                      <a:pt x="191" y="94"/>
                    </a:cubicBezTo>
                    <a:cubicBezTo>
                      <a:pt x="191" y="94"/>
                      <a:pt x="191" y="94"/>
                      <a:pt x="191" y="94"/>
                    </a:cubicBezTo>
                    <a:cubicBezTo>
                      <a:pt x="191" y="93"/>
                      <a:pt x="191" y="94"/>
                      <a:pt x="191" y="94"/>
                    </a:cubicBezTo>
                    <a:cubicBezTo>
                      <a:pt x="190" y="94"/>
                      <a:pt x="191" y="93"/>
                      <a:pt x="191" y="93"/>
                    </a:cubicBezTo>
                    <a:cubicBezTo>
                      <a:pt x="191" y="93"/>
                      <a:pt x="191" y="93"/>
                      <a:pt x="191" y="93"/>
                    </a:cubicBezTo>
                    <a:cubicBezTo>
                      <a:pt x="191" y="93"/>
                      <a:pt x="191" y="93"/>
                      <a:pt x="191" y="93"/>
                    </a:cubicBezTo>
                    <a:cubicBezTo>
                      <a:pt x="191" y="93"/>
                      <a:pt x="191" y="92"/>
                      <a:pt x="191" y="92"/>
                    </a:cubicBezTo>
                    <a:cubicBezTo>
                      <a:pt x="191" y="92"/>
                      <a:pt x="191" y="92"/>
                      <a:pt x="191" y="92"/>
                    </a:cubicBezTo>
                    <a:cubicBezTo>
                      <a:pt x="191" y="92"/>
                      <a:pt x="191" y="92"/>
                      <a:pt x="191" y="92"/>
                    </a:cubicBezTo>
                    <a:cubicBezTo>
                      <a:pt x="191" y="92"/>
                      <a:pt x="191" y="92"/>
                      <a:pt x="190" y="92"/>
                    </a:cubicBezTo>
                    <a:cubicBezTo>
                      <a:pt x="190" y="91"/>
                      <a:pt x="189" y="91"/>
                      <a:pt x="189" y="91"/>
                    </a:cubicBezTo>
                    <a:cubicBezTo>
                      <a:pt x="189" y="91"/>
                      <a:pt x="188" y="91"/>
                      <a:pt x="188" y="91"/>
                    </a:cubicBezTo>
                    <a:cubicBezTo>
                      <a:pt x="187" y="91"/>
                      <a:pt x="187" y="91"/>
                      <a:pt x="186" y="91"/>
                    </a:cubicBezTo>
                    <a:cubicBezTo>
                      <a:pt x="186" y="91"/>
                      <a:pt x="186" y="91"/>
                      <a:pt x="185" y="91"/>
                    </a:cubicBezTo>
                    <a:cubicBezTo>
                      <a:pt x="184" y="92"/>
                      <a:pt x="183" y="93"/>
                      <a:pt x="182" y="94"/>
                    </a:cubicBezTo>
                    <a:cubicBezTo>
                      <a:pt x="182" y="94"/>
                      <a:pt x="182" y="94"/>
                      <a:pt x="183" y="94"/>
                    </a:cubicBezTo>
                    <a:cubicBezTo>
                      <a:pt x="183" y="95"/>
                      <a:pt x="183" y="95"/>
                      <a:pt x="184" y="95"/>
                    </a:cubicBezTo>
                    <a:cubicBezTo>
                      <a:pt x="184" y="95"/>
                      <a:pt x="184" y="95"/>
                      <a:pt x="184" y="95"/>
                    </a:cubicBezTo>
                    <a:cubicBezTo>
                      <a:pt x="184" y="95"/>
                      <a:pt x="184" y="95"/>
                      <a:pt x="184" y="95"/>
                    </a:cubicBezTo>
                    <a:cubicBezTo>
                      <a:pt x="184" y="95"/>
                      <a:pt x="184" y="95"/>
                      <a:pt x="184" y="96"/>
                    </a:cubicBezTo>
                    <a:cubicBezTo>
                      <a:pt x="184" y="96"/>
                      <a:pt x="184" y="96"/>
                      <a:pt x="184" y="96"/>
                    </a:cubicBezTo>
                    <a:cubicBezTo>
                      <a:pt x="184" y="96"/>
                      <a:pt x="184" y="96"/>
                      <a:pt x="184" y="96"/>
                    </a:cubicBezTo>
                    <a:cubicBezTo>
                      <a:pt x="184" y="96"/>
                      <a:pt x="184" y="96"/>
                      <a:pt x="184" y="96"/>
                    </a:cubicBezTo>
                    <a:cubicBezTo>
                      <a:pt x="184" y="96"/>
                      <a:pt x="183" y="96"/>
                      <a:pt x="183" y="96"/>
                    </a:cubicBezTo>
                    <a:cubicBezTo>
                      <a:pt x="182" y="96"/>
                      <a:pt x="182" y="96"/>
                      <a:pt x="182" y="97"/>
                    </a:cubicBezTo>
                    <a:cubicBezTo>
                      <a:pt x="181" y="97"/>
                      <a:pt x="181" y="97"/>
                      <a:pt x="181" y="97"/>
                    </a:cubicBezTo>
                    <a:cubicBezTo>
                      <a:pt x="181" y="96"/>
                      <a:pt x="181" y="97"/>
                      <a:pt x="180" y="97"/>
                    </a:cubicBezTo>
                    <a:cubicBezTo>
                      <a:pt x="180" y="97"/>
                      <a:pt x="180" y="97"/>
                      <a:pt x="180" y="97"/>
                    </a:cubicBezTo>
                    <a:cubicBezTo>
                      <a:pt x="180" y="97"/>
                      <a:pt x="180" y="97"/>
                      <a:pt x="180" y="97"/>
                    </a:cubicBezTo>
                    <a:cubicBezTo>
                      <a:pt x="180" y="97"/>
                      <a:pt x="179" y="97"/>
                      <a:pt x="179" y="97"/>
                    </a:cubicBezTo>
                    <a:cubicBezTo>
                      <a:pt x="179" y="97"/>
                      <a:pt x="179" y="97"/>
                      <a:pt x="179" y="97"/>
                    </a:cubicBezTo>
                    <a:cubicBezTo>
                      <a:pt x="179" y="97"/>
                      <a:pt x="179" y="97"/>
                      <a:pt x="179" y="97"/>
                    </a:cubicBezTo>
                    <a:cubicBezTo>
                      <a:pt x="178" y="97"/>
                      <a:pt x="178" y="97"/>
                      <a:pt x="178" y="97"/>
                    </a:cubicBezTo>
                    <a:cubicBezTo>
                      <a:pt x="178" y="97"/>
                      <a:pt x="178" y="98"/>
                      <a:pt x="179" y="98"/>
                    </a:cubicBezTo>
                    <a:cubicBezTo>
                      <a:pt x="179" y="98"/>
                      <a:pt x="179" y="98"/>
                      <a:pt x="179" y="98"/>
                    </a:cubicBezTo>
                    <a:cubicBezTo>
                      <a:pt x="179" y="98"/>
                      <a:pt x="179" y="98"/>
                      <a:pt x="180" y="98"/>
                    </a:cubicBezTo>
                    <a:cubicBezTo>
                      <a:pt x="180" y="98"/>
                      <a:pt x="180" y="99"/>
                      <a:pt x="180" y="99"/>
                    </a:cubicBezTo>
                    <a:cubicBezTo>
                      <a:pt x="179" y="99"/>
                      <a:pt x="179" y="99"/>
                      <a:pt x="179" y="99"/>
                    </a:cubicBezTo>
                    <a:cubicBezTo>
                      <a:pt x="179" y="99"/>
                      <a:pt x="179" y="99"/>
                      <a:pt x="179" y="99"/>
                    </a:cubicBezTo>
                    <a:cubicBezTo>
                      <a:pt x="179" y="99"/>
                      <a:pt x="179" y="99"/>
                      <a:pt x="179" y="100"/>
                    </a:cubicBezTo>
                    <a:cubicBezTo>
                      <a:pt x="179" y="100"/>
                      <a:pt x="179" y="99"/>
                      <a:pt x="179" y="99"/>
                    </a:cubicBezTo>
                    <a:cubicBezTo>
                      <a:pt x="179" y="99"/>
                      <a:pt x="179" y="99"/>
                      <a:pt x="179" y="99"/>
                    </a:cubicBezTo>
                    <a:cubicBezTo>
                      <a:pt x="179" y="99"/>
                      <a:pt x="179" y="99"/>
                      <a:pt x="178" y="99"/>
                    </a:cubicBezTo>
                    <a:cubicBezTo>
                      <a:pt x="179" y="99"/>
                      <a:pt x="179" y="99"/>
                      <a:pt x="179" y="98"/>
                    </a:cubicBezTo>
                    <a:cubicBezTo>
                      <a:pt x="179" y="98"/>
                      <a:pt x="179" y="98"/>
                      <a:pt x="179" y="98"/>
                    </a:cubicBezTo>
                    <a:cubicBezTo>
                      <a:pt x="179" y="98"/>
                      <a:pt x="179" y="98"/>
                      <a:pt x="179" y="98"/>
                    </a:cubicBezTo>
                    <a:cubicBezTo>
                      <a:pt x="178" y="98"/>
                      <a:pt x="178" y="98"/>
                      <a:pt x="178" y="98"/>
                    </a:cubicBezTo>
                    <a:cubicBezTo>
                      <a:pt x="178" y="97"/>
                      <a:pt x="177" y="97"/>
                      <a:pt x="177" y="97"/>
                    </a:cubicBezTo>
                    <a:cubicBezTo>
                      <a:pt x="177" y="97"/>
                      <a:pt x="176" y="97"/>
                      <a:pt x="176" y="97"/>
                    </a:cubicBezTo>
                    <a:cubicBezTo>
                      <a:pt x="175" y="96"/>
                      <a:pt x="175" y="96"/>
                      <a:pt x="174" y="96"/>
                    </a:cubicBezTo>
                    <a:cubicBezTo>
                      <a:pt x="174" y="96"/>
                      <a:pt x="174" y="96"/>
                      <a:pt x="174" y="96"/>
                    </a:cubicBezTo>
                    <a:cubicBezTo>
                      <a:pt x="174" y="96"/>
                      <a:pt x="174" y="97"/>
                      <a:pt x="174" y="97"/>
                    </a:cubicBezTo>
                    <a:cubicBezTo>
                      <a:pt x="174" y="97"/>
                      <a:pt x="174" y="97"/>
                      <a:pt x="174" y="98"/>
                    </a:cubicBezTo>
                    <a:cubicBezTo>
                      <a:pt x="174" y="98"/>
                      <a:pt x="173" y="98"/>
                      <a:pt x="173" y="98"/>
                    </a:cubicBezTo>
                    <a:cubicBezTo>
                      <a:pt x="173" y="98"/>
                      <a:pt x="173" y="98"/>
                      <a:pt x="172" y="98"/>
                    </a:cubicBezTo>
                    <a:cubicBezTo>
                      <a:pt x="172" y="98"/>
                      <a:pt x="172" y="99"/>
                      <a:pt x="171" y="100"/>
                    </a:cubicBezTo>
                    <a:cubicBezTo>
                      <a:pt x="171" y="100"/>
                      <a:pt x="172" y="100"/>
                      <a:pt x="172" y="101"/>
                    </a:cubicBezTo>
                    <a:cubicBezTo>
                      <a:pt x="172" y="101"/>
                      <a:pt x="172" y="101"/>
                      <a:pt x="172" y="101"/>
                    </a:cubicBezTo>
                    <a:cubicBezTo>
                      <a:pt x="172" y="101"/>
                      <a:pt x="172" y="101"/>
                      <a:pt x="172" y="101"/>
                    </a:cubicBezTo>
                    <a:cubicBezTo>
                      <a:pt x="172" y="101"/>
                      <a:pt x="172" y="101"/>
                      <a:pt x="172" y="101"/>
                    </a:cubicBezTo>
                    <a:cubicBezTo>
                      <a:pt x="173" y="101"/>
                      <a:pt x="173" y="102"/>
                      <a:pt x="174" y="102"/>
                    </a:cubicBezTo>
                    <a:cubicBezTo>
                      <a:pt x="174" y="102"/>
                      <a:pt x="175" y="102"/>
                      <a:pt x="175" y="102"/>
                    </a:cubicBezTo>
                    <a:cubicBezTo>
                      <a:pt x="175" y="102"/>
                      <a:pt x="175" y="102"/>
                      <a:pt x="176" y="102"/>
                    </a:cubicBezTo>
                    <a:cubicBezTo>
                      <a:pt x="176" y="102"/>
                      <a:pt x="175" y="102"/>
                      <a:pt x="176" y="102"/>
                    </a:cubicBezTo>
                    <a:cubicBezTo>
                      <a:pt x="176" y="101"/>
                      <a:pt x="176" y="102"/>
                      <a:pt x="177" y="102"/>
                    </a:cubicBezTo>
                    <a:cubicBezTo>
                      <a:pt x="176" y="102"/>
                      <a:pt x="176" y="101"/>
                      <a:pt x="176" y="101"/>
                    </a:cubicBezTo>
                    <a:cubicBezTo>
                      <a:pt x="176" y="101"/>
                      <a:pt x="177" y="102"/>
                      <a:pt x="177" y="102"/>
                    </a:cubicBezTo>
                    <a:cubicBezTo>
                      <a:pt x="177" y="101"/>
                      <a:pt x="177" y="101"/>
                      <a:pt x="177" y="101"/>
                    </a:cubicBezTo>
                    <a:cubicBezTo>
                      <a:pt x="177" y="101"/>
                      <a:pt x="177" y="101"/>
                      <a:pt x="177" y="101"/>
                    </a:cubicBezTo>
                    <a:cubicBezTo>
                      <a:pt x="177" y="101"/>
                      <a:pt x="177" y="101"/>
                      <a:pt x="177" y="101"/>
                    </a:cubicBezTo>
                    <a:cubicBezTo>
                      <a:pt x="178" y="101"/>
                      <a:pt x="178" y="101"/>
                      <a:pt x="178" y="101"/>
                    </a:cubicBezTo>
                    <a:cubicBezTo>
                      <a:pt x="178" y="101"/>
                      <a:pt x="178" y="101"/>
                      <a:pt x="178" y="101"/>
                    </a:cubicBezTo>
                    <a:cubicBezTo>
                      <a:pt x="178" y="101"/>
                      <a:pt x="178" y="101"/>
                      <a:pt x="178" y="101"/>
                    </a:cubicBezTo>
                    <a:cubicBezTo>
                      <a:pt x="178" y="101"/>
                      <a:pt x="178" y="101"/>
                      <a:pt x="179" y="101"/>
                    </a:cubicBezTo>
                    <a:cubicBezTo>
                      <a:pt x="178" y="101"/>
                      <a:pt x="178" y="101"/>
                      <a:pt x="178" y="100"/>
                    </a:cubicBezTo>
                    <a:cubicBezTo>
                      <a:pt x="178" y="100"/>
                      <a:pt x="178" y="100"/>
                      <a:pt x="178" y="100"/>
                    </a:cubicBezTo>
                    <a:cubicBezTo>
                      <a:pt x="178" y="100"/>
                      <a:pt x="178" y="100"/>
                      <a:pt x="178" y="100"/>
                    </a:cubicBezTo>
                    <a:cubicBezTo>
                      <a:pt x="179" y="100"/>
                      <a:pt x="180" y="101"/>
                      <a:pt x="180" y="101"/>
                    </a:cubicBezTo>
                    <a:cubicBezTo>
                      <a:pt x="181" y="101"/>
                      <a:pt x="181" y="101"/>
                      <a:pt x="182" y="101"/>
                    </a:cubicBezTo>
                    <a:cubicBezTo>
                      <a:pt x="181" y="101"/>
                      <a:pt x="181" y="100"/>
                      <a:pt x="182" y="101"/>
                    </a:cubicBezTo>
                    <a:cubicBezTo>
                      <a:pt x="181" y="101"/>
                      <a:pt x="181" y="100"/>
                      <a:pt x="181" y="100"/>
                    </a:cubicBezTo>
                    <a:cubicBezTo>
                      <a:pt x="182" y="101"/>
                      <a:pt x="182" y="100"/>
                      <a:pt x="181" y="100"/>
                    </a:cubicBezTo>
                    <a:cubicBezTo>
                      <a:pt x="181" y="100"/>
                      <a:pt x="181" y="100"/>
                      <a:pt x="180" y="99"/>
                    </a:cubicBezTo>
                    <a:cubicBezTo>
                      <a:pt x="180" y="99"/>
                      <a:pt x="181" y="99"/>
                      <a:pt x="181" y="99"/>
                    </a:cubicBezTo>
                    <a:cubicBezTo>
                      <a:pt x="181" y="99"/>
                      <a:pt x="181" y="99"/>
                      <a:pt x="181" y="99"/>
                    </a:cubicBezTo>
                    <a:cubicBezTo>
                      <a:pt x="181" y="99"/>
                      <a:pt x="181" y="99"/>
                      <a:pt x="181" y="99"/>
                    </a:cubicBezTo>
                    <a:cubicBezTo>
                      <a:pt x="182" y="99"/>
                      <a:pt x="181" y="99"/>
                      <a:pt x="181" y="99"/>
                    </a:cubicBezTo>
                    <a:cubicBezTo>
                      <a:pt x="181" y="100"/>
                      <a:pt x="181" y="100"/>
                      <a:pt x="181" y="100"/>
                    </a:cubicBezTo>
                    <a:cubicBezTo>
                      <a:pt x="182" y="100"/>
                      <a:pt x="182" y="100"/>
                      <a:pt x="182" y="100"/>
                    </a:cubicBezTo>
                    <a:cubicBezTo>
                      <a:pt x="183" y="100"/>
                      <a:pt x="183" y="100"/>
                      <a:pt x="183" y="100"/>
                    </a:cubicBezTo>
                    <a:cubicBezTo>
                      <a:pt x="183" y="100"/>
                      <a:pt x="183" y="100"/>
                      <a:pt x="183" y="100"/>
                    </a:cubicBezTo>
                    <a:cubicBezTo>
                      <a:pt x="183" y="100"/>
                      <a:pt x="182" y="100"/>
                      <a:pt x="183" y="100"/>
                    </a:cubicBezTo>
                    <a:cubicBezTo>
                      <a:pt x="183" y="100"/>
                      <a:pt x="183" y="100"/>
                      <a:pt x="183" y="100"/>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4" y="101"/>
                    </a:cubicBezTo>
                    <a:cubicBezTo>
                      <a:pt x="183" y="101"/>
                      <a:pt x="183" y="100"/>
                      <a:pt x="183" y="100"/>
                    </a:cubicBezTo>
                    <a:cubicBezTo>
                      <a:pt x="183" y="100"/>
                      <a:pt x="184" y="100"/>
                      <a:pt x="184" y="100"/>
                    </a:cubicBezTo>
                    <a:cubicBezTo>
                      <a:pt x="184" y="100"/>
                      <a:pt x="184" y="100"/>
                      <a:pt x="184" y="100"/>
                    </a:cubicBezTo>
                    <a:cubicBezTo>
                      <a:pt x="184" y="100"/>
                      <a:pt x="184" y="100"/>
                      <a:pt x="185" y="100"/>
                    </a:cubicBezTo>
                    <a:cubicBezTo>
                      <a:pt x="185" y="100"/>
                      <a:pt x="184" y="101"/>
                      <a:pt x="185" y="101"/>
                    </a:cubicBezTo>
                    <a:cubicBezTo>
                      <a:pt x="185" y="100"/>
                      <a:pt x="185" y="100"/>
                      <a:pt x="185" y="100"/>
                    </a:cubicBezTo>
                    <a:cubicBezTo>
                      <a:pt x="185" y="100"/>
                      <a:pt x="185" y="100"/>
                      <a:pt x="185" y="100"/>
                    </a:cubicBezTo>
                    <a:cubicBezTo>
                      <a:pt x="185" y="100"/>
                      <a:pt x="185" y="100"/>
                      <a:pt x="185" y="101"/>
                    </a:cubicBezTo>
                    <a:cubicBezTo>
                      <a:pt x="185" y="101"/>
                      <a:pt x="184" y="101"/>
                      <a:pt x="185" y="101"/>
                    </a:cubicBezTo>
                    <a:cubicBezTo>
                      <a:pt x="185" y="101"/>
                      <a:pt x="184" y="101"/>
                      <a:pt x="184" y="101"/>
                    </a:cubicBezTo>
                    <a:cubicBezTo>
                      <a:pt x="184" y="101"/>
                      <a:pt x="185" y="101"/>
                      <a:pt x="185" y="101"/>
                    </a:cubicBezTo>
                    <a:cubicBezTo>
                      <a:pt x="185" y="101"/>
                      <a:pt x="185" y="101"/>
                      <a:pt x="185" y="101"/>
                    </a:cubicBezTo>
                    <a:cubicBezTo>
                      <a:pt x="185" y="101"/>
                      <a:pt x="185" y="102"/>
                      <a:pt x="185" y="102"/>
                    </a:cubicBezTo>
                    <a:cubicBezTo>
                      <a:pt x="185" y="102"/>
                      <a:pt x="185" y="101"/>
                      <a:pt x="185" y="101"/>
                    </a:cubicBezTo>
                    <a:cubicBezTo>
                      <a:pt x="185" y="101"/>
                      <a:pt x="186" y="102"/>
                      <a:pt x="186" y="102"/>
                    </a:cubicBezTo>
                    <a:cubicBezTo>
                      <a:pt x="186" y="102"/>
                      <a:pt x="186" y="103"/>
                      <a:pt x="186" y="103"/>
                    </a:cubicBezTo>
                    <a:cubicBezTo>
                      <a:pt x="186" y="103"/>
                      <a:pt x="187" y="103"/>
                      <a:pt x="187" y="102"/>
                    </a:cubicBezTo>
                    <a:cubicBezTo>
                      <a:pt x="187" y="103"/>
                      <a:pt x="187" y="103"/>
                      <a:pt x="187" y="103"/>
                    </a:cubicBezTo>
                    <a:cubicBezTo>
                      <a:pt x="187" y="103"/>
                      <a:pt x="187" y="103"/>
                      <a:pt x="187" y="103"/>
                    </a:cubicBezTo>
                    <a:cubicBezTo>
                      <a:pt x="187" y="103"/>
                      <a:pt x="187" y="103"/>
                      <a:pt x="187" y="103"/>
                    </a:cubicBezTo>
                    <a:cubicBezTo>
                      <a:pt x="187" y="104"/>
                      <a:pt x="188" y="103"/>
                      <a:pt x="188" y="103"/>
                    </a:cubicBezTo>
                    <a:cubicBezTo>
                      <a:pt x="188" y="103"/>
                      <a:pt x="188" y="103"/>
                      <a:pt x="188" y="103"/>
                    </a:cubicBezTo>
                    <a:cubicBezTo>
                      <a:pt x="188" y="103"/>
                      <a:pt x="188" y="104"/>
                      <a:pt x="188" y="104"/>
                    </a:cubicBezTo>
                    <a:cubicBezTo>
                      <a:pt x="188" y="104"/>
                      <a:pt x="188" y="104"/>
                      <a:pt x="187" y="104"/>
                    </a:cubicBezTo>
                    <a:cubicBezTo>
                      <a:pt x="187" y="104"/>
                      <a:pt x="188" y="104"/>
                      <a:pt x="188" y="104"/>
                    </a:cubicBezTo>
                    <a:cubicBezTo>
                      <a:pt x="188" y="104"/>
                      <a:pt x="188" y="104"/>
                      <a:pt x="188" y="104"/>
                    </a:cubicBezTo>
                    <a:cubicBezTo>
                      <a:pt x="188" y="104"/>
                      <a:pt x="188" y="104"/>
                      <a:pt x="189" y="104"/>
                    </a:cubicBezTo>
                    <a:cubicBezTo>
                      <a:pt x="189" y="104"/>
                      <a:pt x="189" y="104"/>
                      <a:pt x="189" y="104"/>
                    </a:cubicBezTo>
                    <a:cubicBezTo>
                      <a:pt x="189" y="104"/>
                      <a:pt x="189" y="104"/>
                      <a:pt x="190" y="104"/>
                    </a:cubicBezTo>
                    <a:cubicBezTo>
                      <a:pt x="190" y="104"/>
                      <a:pt x="190" y="104"/>
                      <a:pt x="190" y="105"/>
                    </a:cubicBezTo>
                    <a:cubicBezTo>
                      <a:pt x="190" y="105"/>
                      <a:pt x="190" y="104"/>
                      <a:pt x="190" y="104"/>
                    </a:cubicBezTo>
                    <a:cubicBezTo>
                      <a:pt x="190" y="104"/>
                      <a:pt x="190" y="104"/>
                      <a:pt x="191" y="104"/>
                    </a:cubicBezTo>
                    <a:cubicBezTo>
                      <a:pt x="190" y="105"/>
                      <a:pt x="190" y="105"/>
                      <a:pt x="190" y="105"/>
                    </a:cubicBezTo>
                    <a:cubicBezTo>
                      <a:pt x="190" y="105"/>
                      <a:pt x="190" y="105"/>
                      <a:pt x="190" y="105"/>
                    </a:cubicBezTo>
                    <a:cubicBezTo>
                      <a:pt x="189" y="105"/>
                      <a:pt x="189" y="105"/>
                      <a:pt x="189" y="105"/>
                    </a:cubicBezTo>
                    <a:cubicBezTo>
                      <a:pt x="189" y="105"/>
                      <a:pt x="188" y="105"/>
                      <a:pt x="188" y="105"/>
                    </a:cubicBezTo>
                    <a:cubicBezTo>
                      <a:pt x="188" y="105"/>
                      <a:pt x="189" y="106"/>
                      <a:pt x="189" y="106"/>
                    </a:cubicBezTo>
                    <a:cubicBezTo>
                      <a:pt x="189" y="106"/>
                      <a:pt x="189" y="106"/>
                      <a:pt x="189" y="106"/>
                    </a:cubicBezTo>
                    <a:cubicBezTo>
                      <a:pt x="189" y="106"/>
                      <a:pt x="190" y="107"/>
                      <a:pt x="190" y="107"/>
                    </a:cubicBezTo>
                    <a:cubicBezTo>
                      <a:pt x="190" y="107"/>
                      <a:pt x="191" y="107"/>
                      <a:pt x="191" y="107"/>
                    </a:cubicBezTo>
                    <a:cubicBezTo>
                      <a:pt x="191" y="107"/>
                      <a:pt x="191" y="106"/>
                      <a:pt x="191" y="106"/>
                    </a:cubicBezTo>
                    <a:cubicBezTo>
                      <a:pt x="191" y="107"/>
                      <a:pt x="191" y="107"/>
                      <a:pt x="191" y="107"/>
                    </a:cubicBezTo>
                    <a:cubicBezTo>
                      <a:pt x="191" y="107"/>
                      <a:pt x="191" y="107"/>
                      <a:pt x="191" y="107"/>
                    </a:cubicBezTo>
                    <a:cubicBezTo>
                      <a:pt x="191" y="108"/>
                      <a:pt x="194" y="108"/>
                      <a:pt x="195" y="108"/>
                    </a:cubicBezTo>
                    <a:cubicBezTo>
                      <a:pt x="194" y="108"/>
                      <a:pt x="194" y="108"/>
                      <a:pt x="194" y="108"/>
                    </a:cubicBezTo>
                    <a:cubicBezTo>
                      <a:pt x="195" y="108"/>
                      <a:pt x="195" y="108"/>
                      <a:pt x="196" y="108"/>
                    </a:cubicBezTo>
                    <a:cubicBezTo>
                      <a:pt x="195" y="108"/>
                      <a:pt x="195" y="108"/>
                      <a:pt x="195" y="109"/>
                    </a:cubicBezTo>
                    <a:cubicBezTo>
                      <a:pt x="195" y="108"/>
                      <a:pt x="195" y="109"/>
                      <a:pt x="195" y="109"/>
                    </a:cubicBezTo>
                    <a:cubicBezTo>
                      <a:pt x="195" y="109"/>
                      <a:pt x="196" y="109"/>
                      <a:pt x="196" y="109"/>
                    </a:cubicBezTo>
                    <a:cubicBezTo>
                      <a:pt x="196" y="109"/>
                      <a:pt x="196" y="109"/>
                      <a:pt x="196" y="110"/>
                    </a:cubicBezTo>
                    <a:cubicBezTo>
                      <a:pt x="197" y="110"/>
                      <a:pt x="199" y="110"/>
                      <a:pt x="199" y="111"/>
                    </a:cubicBezTo>
                    <a:cubicBezTo>
                      <a:pt x="199" y="111"/>
                      <a:pt x="199" y="111"/>
                      <a:pt x="199" y="110"/>
                    </a:cubicBezTo>
                    <a:cubicBezTo>
                      <a:pt x="200" y="111"/>
                      <a:pt x="200" y="111"/>
                      <a:pt x="200" y="111"/>
                    </a:cubicBezTo>
                    <a:cubicBezTo>
                      <a:pt x="201" y="111"/>
                      <a:pt x="202" y="111"/>
                      <a:pt x="203" y="112"/>
                    </a:cubicBezTo>
                    <a:cubicBezTo>
                      <a:pt x="203" y="112"/>
                      <a:pt x="204" y="112"/>
                      <a:pt x="204" y="112"/>
                    </a:cubicBezTo>
                    <a:cubicBezTo>
                      <a:pt x="204" y="112"/>
                      <a:pt x="205" y="112"/>
                      <a:pt x="205" y="112"/>
                    </a:cubicBezTo>
                    <a:cubicBezTo>
                      <a:pt x="205" y="112"/>
                      <a:pt x="205" y="111"/>
                      <a:pt x="205" y="111"/>
                    </a:cubicBezTo>
                    <a:cubicBezTo>
                      <a:pt x="204" y="111"/>
                      <a:pt x="205" y="111"/>
                      <a:pt x="204" y="111"/>
                    </a:cubicBezTo>
                    <a:cubicBezTo>
                      <a:pt x="204" y="111"/>
                      <a:pt x="205" y="111"/>
                      <a:pt x="205" y="111"/>
                    </a:cubicBezTo>
                    <a:cubicBezTo>
                      <a:pt x="205" y="111"/>
                      <a:pt x="205" y="111"/>
                      <a:pt x="205" y="111"/>
                    </a:cubicBezTo>
                    <a:cubicBezTo>
                      <a:pt x="205" y="110"/>
                      <a:pt x="205" y="110"/>
                      <a:pt x="204" y="110"/>
                    </a:cubicBezTo>
                    <a:cubicBezTo>
                      <a:pt x="204" y="110"/>
                      <a:pt x="204" y="110"/>
                      <a:pt x="204" y="110"/>
                    </a:cubicBezTo>
                    <a:cubicBezTo>
                      <a:pt x="204" y="110"/>
                      <a:pt x="204" y="110"/>
                      <a:pt x="204" y="110"/>
                    </a:cubicBezTo>
                    <a:cubicBezTo>
                      <a:pt x="204" y="110"/>
                      <a:pt x="204" y="110"/>
                      <a:pt x="204" y="110"/>
                    </a:cubicBezTo>
                    <a:cubicBezTo>
                      <a:pt x="204" y="110"/>
                      <a:pt x="203" y="110"/>
                      <a:pt x="203" y="110"/>
                    </a:cubicBezTo>
                    <a:cubicBezTo>
                      <a:pt x="203" y="109"/>
                      <a:pt x="203" y="109"/>
                      <a:pt x="203" y="109"/>
                    </a:cubicBezTo>
                    <a:cubicBezTo>
                      <a:pt x="203" y="109"/>
                      <a:pt x="203" y="109"/>
                      <a:pt x="203" y="109"/>
                    </a:cubicBezTo>
                    <a:cubicBezTo>
                      <a:pt x="203" y="109"/>
                      <a:pt x="203" y="109"/>
                      <a:pt x="203" y="109"/>
                    </a:cubicBezTo>
                    <a:cubicBezTo>
                      <a:pt x="202" y="108"/>
                      <a:pt x="202" y="109"/>
                      <a:pt x="202" y="108"/>
                    </a:cubicBezTo>
                    <a:cubicBezTo>
                      <a:pt x="202" y="108"/>
                      <a:pt x="202" y="108"/>
                      <a:pt x="202" y="108"/>
                    </a:cubicBezTo>
                    <a:cubicBezTo>
                      <a:pt x="202" y="108"/>
                      <a:pt x="201" y="108"/>
                      <a:pt x="201" y="108"/>
                    </a:cubicBezTo>
                    <a:cubicBezTo>
                      <a:pt x="201" y="108"/>
                      <a:pt x="201" y="108"/>
                      <a:pt x="201" y="108"/>
                    </a:cubicBezTo>
                    <a:cubicBezTo>
                      <a:pt x="202" y="108"/>
                      <a:pt x="201" y="108"/>
                      <a:pt x="201" y="107"/>
                    </a:cubicBezTo>
                    <a:cubicBezTo>
                      <a:pt x="201" y="107"/>
                      <a:pt x="201" y="107"/>
                      <a:pt x="201" y="107"/>
                    </a:cubicBezTo>
                    <a:cubicBezTo>
                      <a:pt x="201" y="107"/>
                      <a:pt x="201" y="107"/>
                      <a:pt x="201" y="107"/>
                    </a:cubicBezTo>
                    <a:cubicBezTo>
                      <a:pt x="201" y="107"/>
                      <a:pt x="200" y="107"/>
                      <a:pt x="200" y="107"/>
                    </a:cubicBezTo>
                    <a:cubicBezTo>
                      <a:pt x="200" y="107"/>
                      <a:pt x="201" y="107"/>
                      <a:pt x="201" y="107"/>
                    </a:cubicBezTo>
                    <a:cubicBezTo>
                      <a:pt x="200" y="107"/>
                      <a:pt x="200" y="107"/>
                      <a:pt x="200" y="107"/>
                    </a:cubicBezTo>
                    <a:cubicBezTo>
                      <a:pt x="200" y="107"/>
                      <a:pt x="200" y="107"/>
                      <a:pt x="200" y="107"/>
                    </a:cubicBezTo>
                    <a:cubicBezTo>
                      <a:pt x="200" y="107"/>
                      <a:pt x="200" y="107"/>
                      <a:pt x="200" y="107"/>
                    </a:cubicBezTo>
                    <a:cubicBezTo>
                      <a:pt x="200" y="107"/>
                      <a:pt x="200" y="107"/>
                      <a:pt x="200" y="107"/>
                    </a:cubicBezTo>
                    <a:cubicBezTo>
                      <a:pt x="200" y="107"/>
                      <a:pt x="200" y="107"/>
                      <a:pt x="200" y="107"/>
                    </a:cubicBezTo>
                    <a:cubicBezTo>
                      <a:pt x="200" y="107"/>
                      <a:pt x="199" y="107"/>
                      <a:pt x="199" y="107"/>
                    </a:cubicBezTo>
                    <a:cubicBezTo>
                      <a:pt x="199" y="107"/>
                      <a:pt x="199" y="107"/>
                      <a:pt x="199" y="107"/>
                    </a:cubicBezTo>
                    <a:cubicBezTo>
                      <a:pt x="199" y="106"/>
                      <a:pt x="199" y="107"/>
                      <a:pt x="199" y="106"/>
                    </a:cubicBezTo>
                    <a:cubicBezTo>
                      <a:pt x="199" y="106"/>
                      <a:pt x="199" y="106"/>
                      <a:pt x="199" y="106"/>
                    </a:cubicBezTo>
                    <a:cubicBezTo>
                      <a:pt x="198" y="106"/>
                      <a:pt x="198" y="105"/>
                      <a:pt x="198" y="105"/>
                    </a:cubicBezTo>
                    <a:cubicBezTo>
                      <a:pt x="198" y="105"/>
                      <a:pt x="197" y="105"/>
                      <a:pt x="197" y="105"/>
                    </a:cubicBezTo>
                    <a:cubicBezTo>
                      <a:pt x="197" y="104"/>
                      <a:pt x="197" y="104"/>
                      <a:pt x="197" y="104"/>
                    </a:cubicBezTo>
                    <a:cubicBezTo>
                      <a:pt x="197" y="104"/>
                      <a:pt x="197" y="104"/>
                      <a:pt x="197" y="104"/>
                    </a:cubicBezTo>
                    <a:cubicBezTo>
                      <a:pt x="197" y="104"/>
                      <a:pt x="197" y="104"/>
                      <a:pt x="198" y="104"/>
                    </a:cubicBezTo>
                    <a:cubicBezTo>
                      <a:pt x="198" y="104"/>
                      <a:pt x="198" y="104"/>
                      <a:pt x="198" y="104"/>
                    </a:cubicBezTo>
                    <a:cubicBezTo>
                      <a:pt x="199" y="104"/>
                      <a:pt x="199" y="104"/>
                      <a:pt x="199" y="104"/>
                    </a:cubicBezTo>
                    <a:cubicBezTo>
                      <a:pt x="199" y="104"/>
                      <a:pt x="199" y="104"/>
                      <a:pt x="199" y="105"/>
                    </a:cubicBezTo>
                    <a:cubicBezTo>
                      <a:pt x="199" y="105"/>
                      <a:pt x="199" y="105"/>
                      <a:pt x="199" y="105"/>
                    </a:cubicBezTo>
                    <a:cubicBezTo>
                      <a:pt x="199" y="105"/>
                      <a:pt x="199" y="105"/>
                      <a:pt x="199" y="105"/>
                    </a:cubicBezTo>
                    <a:cubicBezTo>
                      <a:pt x="199" y="105"/>
                      <a:pt x="199" y="105"/>
                      <a:pt x="199" y="105"/>
                    </a:cubicBezTo>
                    <a:cubicBezTo>
                      <a:pt x="199" y="105"/>
                      <a:pt x="199" y="105"/>
                      <a:pt x="199" y="105"/>
                    </a:cubicBezTo>
                    <a:cubicBezTo>
                      <a:pt x="200" y="105"/>
                      <a:pt x="200" y="105"/>
                      <a:pt x="200" y="105"/>
                    </a:cubicBezTo>
                    <a:cubicBezTo>
                      <a:pt x="200" y="106"/>
                      <a:pt x="200" y="106"/>
                      <a:pt x="200" y="105"/>
                    </a:cubicBezTo>
                    <a:cubicBezTo>
                      <a:pt x="200" y="105"/>
                      <a:pt x="200" y="105"/>
                      <a:pt x="200" y="105"/>
                    </a:cubicBezTo>
                    <a:cubicBezTo>
                      <a:pt x="200" y="104"/>
                      <a:pt x="200" y="104"/>
                      <a:pt x="200" y="104"/>
                    </a:cubicBezTo>
                    <a:cubicBezTo>
                      <a:pt x="200" y="104"/>
                      <a:pt x="200" y="104"/>
                      <a:pt x="200" y="104"/>
                    </a:cubicBezTo>
                    <a:cubicBezTo>
                      <a:pt x="200" y="104"/>
                      <a:pt x="200" y="104"/>
                      <a:pt x="200" y="104"/>
                    </a:cubicBezTo>
                    <a:cubicBezTo>
                      <a:pt x="200" y="104"/>
                      <a:pt x="200" y="104"/>
                      <a:pt x="200" y="104"/>
                    </a:cubicBezTo>
                    <a:cubicBezTo>
                      <a:pt x="200" y="104"/>
                      <a:pt x="200" y="105"/>
                      <a:pt x="200" y="105"/>
                    </a:cubicBezTo>
                    <a:cubicBezTo>
                      <a:pt x="201" y="105"/>
                      <a:pt x="201" y="105"/>
                      <a:pt x="201" y="105"/>
                    </a:cubicBezTo>
                    <a:cubicBezTo>
                      <a:pt x="201" y="105"/>
                      <a:pt x="201" y="105"/>
                      <a:pt x="201" y="105"/>
                    </a:cubicBezTo>
                    <a:cubicBezTo>
                      <a:pt x="201" y="106"/>
                      <a:pt x="202" y="106"/>
                      <a:pt x="202" y="106"/>
                    </a:cubicBezTo>
                    <a:cubicBezTo>
                      <a:pt x="202" y="106"/>
                      <a:pt x="202" y="106"/>
                      <a:pt x="202" y="106"/>
                    </a:cubicBezTo>
                    <a:cubicBezTo>
                      <a:pt x="202" y="106"/>
                      <a:pt x="202" y="106"/>
                      <a:pt x="202" y="106"/>
                    </a:cubicBezTo>
                    <a:cubicBezTo>
                      <a:pt x="202" y="106"/>
                      <a:pt x="202" y="106"/>
                      <a:pt x="202" y="106"/>
                    </a:cubicBezTo>
                    <a:cubicBezTo>
                      <a:pt x="202" y="106"/>
                      <a:pt x="203" y="107"/>
                      <a:pt x="203" y="106"/>
                    </a:cubicBezTo>
                    <a:cubicBezTo>
                      <a:pt x="203" y="107"/>
                      <a:pt x="203" y="107"/>
                      <a:pt x="203" y="107"/>
                    </a:cubicBezTo>
                    <a:cubicBezTo>
                      <a:pt x="203" y="107"/>
                      <a:pt x="203" y="107"/>
                      <a:pt x="203" y="107"/>
                    </a:cubicBezTo>
                    <a:cubicBezTo>
                      <a:pt x="203" y="107"/>
                      <a:pt x="203" y="107"/>
                      <a:pt x="203" y="107"/>
                    </a:cubicBezTo>
                    <a:cubicBezTo>
                      <a:pt x="204" y="107"/>
                      <a:pt x="203" y="106"/>
                      <a:pt x="203" y="106"/>
                    </a:cubicBezTo>
                    <a:cubicBezTo>
                      <a:pt x="204" y="106"/>
                      <a:pt x="203" y="107"/>
                      <a:pt x="204" y="107"/>
                    </a:cubicBezTo>
                    <a:cubicBezTo>
                      <a:pt x="204" y="107"/>
                      <a:pt x="204" y="107"/>
                      <a:pt x="204" y="107"/>
                    </a:cubicBezTo>
                    <a:cubicBezTo>
                      <a:pt x="205" y="107"/>
                      <a:pt x="205" y="108"/>
                      <a:pt x="205" y="107"/>
                    </a:cubicBezTo>
                    <a:cubicBezTo>
                      <a:pt x="205" y="107"/>
                      <a:pt x="204" y="107"/>
                      <a:pt x="204" y="107"/>
                    </a:cubicBezTo>
                    <a:cubicBezTo>
                      <a:pt x="204" y="107"/>
                      <a:pt x="204" y="107"/>
                      <a:pt x="204" y="107"/>
                    </a:cubicBezTo>
                    <a:cubicBezTo>
                      <a:pt x="204" y="107"/>
                      <a:pt x="205" y="107"/>
                      <a:pt x="205" y="107"/>
                    </a:cubicBezTo>
                    <a:cubicBezTo>
                      <a:pt x="205" y="107"/>
                      <a:pt x="205" y="107"/>
                      <a:pt x="205" y="107"/>
                    </a:cubicBezTo>
                    <a:cubicBezTo>
                      <a:pt x="205" y="107"/>
                      <a:pt x="205" y="107"/>
                      <a:pt x="205" y="107"/>
                    </a:cubicBezTo>
                    <a:cubicBezTo>
                      <a:pt x="205" y="107"/>
                      <a:pt x="205" y="107"/>
                      <a:pt x="205" y="107"/>
                    </a:cubicBezTo>
                    <a:cubicBezTo>
                      <a:pt x="205" y="107"/>
                      <a:pt x="205" y="107"/>
                      <a:pt x="205" y="107"/>
                    </a:cubicBezTo>
                    <a:cubicBezTo>
                      <a:pt x="205" y="108"/>
                      <a:pt x="205" y="107"/>
                      <a:pt x="205" y="107"/>
                    </a:cubicBezTo>
                    <a:cubicBezTo>
                      <a:pt x="206" y="108"/>
                      <a:pt x="205" y="108"/>
                      <a:pt x="206" y="107"/>
                    </a:cubicBezTo>
                    <a:cubicBezTo>
                      <a:pt x="206" y="108"/>
                      <a:pt x="206" y="108"/>
                      <a:pt x="207" y="108"/>
                    </a:cubicBezTo>
                    <a:cubicBezTo>
                      <a:pt x="207" y="108"/>
                      <a:pt x="207" y="108"/>
                      <a:pt x="207" y="108"/>
                    </a:cubicBezTo>
                    <a:cubicBezTo>
                      <a:pt x="207" y="108"/>
                      <a:pt x="207" y="108"/>
                      <a:pt x="207" y="108"/>
                    </a:cubicBezTo>
                    <a:cubicBezTo>
                      <a:pt x="207" y="108"/>
                      <a:pt x="206" y="109"/>
                      <a:pt x="207" y="108"/>
                    </a:cubicBezTo>
                    <a:cubicBezTo>
                      <a:pt x="207" y="109"/>
                      <a:pt x="207" y="109"/>
                      <a:pt x="207" y="109"/>
                    </a:cubicBezTo>
                    <a:cubicBezTo>
                      <a:pt x="207" y="109"/>
                      <a:pt x="208" y="109"/>
                      <a:pt x="208" y="109"/>
                    </a:cubicBezTo>
                    <a:cubicBezTo>
                      <a:pt x="208" y="108"/>
                      <a:pt x="207" y="108"/>
                      <a:pt x="207" y="108"/>
                    </a:cubicBezTo>
                    <a:cubicBezTo>
                      <a:pt x="207" y="108"/>
                      <a:pt x="207" y="107"/>
                      <a:pt x="207" y="107"/>
                    </a:cubicBezTo>
                    <a:cubicBezTo>
                      <a:pt x="207" y="107"/>
                      <a:pt x="207" y="107"/>
                      <a:pt x="207" y="107"/>
                    </a:cubicBezTo>
                    <a:cubicBezTo>
                      <a:pt x="207" y="107"/>
                      <a:pt x="207" y="107"/>
                      <a:pt x="207" y="107"/>
                    </a:cubicBezTo>
                    <a:cubicBezTo>
                      <a:pt x="207" y="107"/>
                      <a:pt x="208" y="108"/>
                      <a:pt x="208" y="108"/>
                    </a:cubicBezTo>
                    <a:cubicBezTo>
                      <a:pt x="208" y="108"/>
                      <a:pt x="208" y="108"/>
                      <a:pt x="209" y="108"/>
                    </a:cubicBezTo>
                    <a:cubicBezTo>
                      <a:pt x="209" y="107"/>
                      <a:pt x="208" y="107"/>
                      <a:pt x="208" y="107"/>
                    </a:cubicBezTo>
                    <a:cubicBezTo>
                      <a:pt x="208" y="107"/>
                      <a:pt x="208" y="107"/>
                      <a:pt x="208" y="107"/>
                    </a:cubicBezTo>
                    <a:cubicBezTo>
                      <a:pt x="208" y="107"/>
                      <a:pt x="208" y="106"/>
                      <a:pt x="208" y="106"/>
                    </a:cubicBezTo>
                    <a:cubicBezTo>
                      <a:pt x="208" y="106"/>
                      <a:pt x="207" y="106"/>
                      <a:pt x="208" y="106"/>
                    </a:cubicBezTo>
                    <a:cubicBezTo>
                      <a:pt x="207" y="106"/>
                      <a:pt x="207" y="106"/>
                      <a:pt x="207" y="106"/>
                    </a:cubicBezTo>
                    <a:cubicBezTo>
                      <a:pt x="207" y="106"/>
                      <a:pt x="208" y="106"/>
                      <a:pt x="208" y="106"/>
                    </a:cubicBezTo>
                    <a:cubicBezTo>
                      <a:pt x="208" y="106"/>
                      <a:pt x="208" y="106"/>
                      <a:pt x="208" y="106"/>
                    </a:cubicBezTo>
                    <a:cubicBezTo>
                      <a:pt x="208" y="106"/>
                      <a:pt x="207" y="105"/>
                      <a:pt x="207" y="105"/>
                    </a:cubicBezTo>
                    <a:cubicBezTo>
                      <a:pt x="207" y="105"/>
                      <a:pt x="208" y="105"/>
                      <a:pt x="207" y="105"/>
                    </a:cubicBezTo>
                    <a:cubicBezTo>
                      <a:pt x="207" y="105"/>
                      <a:pt x="207" y="105"/>
                      <a:pt x="207" y="105"/>
                    </a:cubicBezTo>
                    <a:cubicBezTo>
                      <a:pt x="207" y="105"/>
                      <a:pt x="208" y="105"/>
                      <a:pt x="208" y="105"/>
                    </a:cubicBezTo>
                    <a:cubicBezTo>
                      <a:pt x="208" y="105"/>
                      <a:pt x="208" y="105"/>
                      <a:pt x="207" y="104"/>
                    </a:cubicBezTo>
                    <a:cubicBezTo>
                      <a:pt x="207" y="104"/>
                      <a:pt x="207" y="104"/>
                      <a:pt x="207" y="104"/>
                    </a:cubicBezTo>
                    <a:cubicBezTo>
                      <a:pt x="207" y="104"/>
                      <a:pt x="207" y="104"/>
                      <a:pt x="208" y="104"/>
                    </a:cubicBezTo>
                    <a:cubicBezTo>
                      <a:pt x="208" y="104"/>
                      <a:pt x="208" y="104"/>
                      <a:pt x="208" y="105"/>
                    </a:cubicBezTo>
                    <a:cubicBezTo>
                      <a:pt x="208" y="105"/>
                      <a:pt x="208" y="105"/>
                      <a:pt x="208" y="105"/>
                    </a:cubicBezTo>
                    <a:cubicBezTo>
                      <a:pt x="208" y="105"/>
                      <a:pt x="208" y="106"/>
                      <a:pt x="209" y="106"/>
                    </a:cubicBezTo>
                    <a:cubicBezTo>
                      <a:pt x="209" y="106"/>
                      <a:pt x="209" y="106"/>
                      <a:pt x="209" y="106"/>
                    </a:cubicBezTo>
                    <a:cubicBezTo>
                      <a:pt x="209" y="106"/>
                      <a:pt x="209" y="106"/>
                      <a:pt x="209" y="106"/>
                    </a:cubicBezTo>
                    <a:cubicBezTo>
                      <a:pt x="209" y="106"/>
                      <a:pt x="209" y="105"/>
                      <a:pt x="209" y="105"/>
                    </a:cubicBezTo>
                    <a:cubicBezTo>
                      <a:pt x="209" y="104"/>
                      <a:pt x="209" y="104"/>
                      <a:pt x="208" y="104"/>
                    </a:cubicBezTo>
                    <a:cubicBezTo>
                      <a:pt x="208" y="104"/>
                      <a:pt x="207" y="104"/>
                      <a:pt x="208" y="103"/>
                    </a:cubicBezTo>
                    <a:cubicBezTo>
                      <a:pt x="208" y="103"/>
                      <a:pt x="208" y="103"/>
                      <a:pt x="209" y="103"/>
                    </a:cubicBezTo>
                    <a:cubicBezTo>
                      <a:pt x="208" y="103"/>
                      <a:pt x="208" y="103"/>
                      <a:pt x="208" y="103"/>
                    </a:cubicBezTo>
                    <a:cubicBezTo>
                      <a:pt x="208" y="103"/>
                      <a:pt x="208" y="103"/>
                      <a:pt x="208" y="103"/>
                    </a:cubicBezTo>
                    <a:cubicBezTo>
                      <a:pt x="208" y="103"/>
                      <a:pt x="207" y="103"/>
                      <a:pt x="207" y="103"/>
                    </a:cubicBezTo>
                    <a:cubicBezTo>
                      <a:pt x="207" y="103"/>
                      <a:pt x="207" y="103"/>
                      <a:pt x="207" y="103"/>
                    </a:cubicBezTo>
                    <a:cubicBezTo>
                      <a:pt x="207" y="103"/>
                      <a:pt x="207" y="103"/>
                      <a:pt x="207" y="103"/>
                    </a:cubicBezTo>
                    <a:cubicBezTo>
                      <a:pt x="207" y="102"/>
                      <a:pt x="207" y="102"/>
                      <a:pt x="207" y="102"/>
                    </a:cubicBezTo>
                    <a:cubicBezTo>
                      <a:pt x="207" y="102"/>
                      <a:pt x="207" y="102"/>
                      <a:pt x="207" y="102"/>
                    </a:cubicBezTo>
                    <a:cubicBezTo>
                      <a:pt x="207" y="102"/>
                      <a:pt x="207" y="102"/>
                      <a:pt x="207" y="102"/>
                    </a:cubicBezTo>
                    <a:cubicBezTo>
                      <a:pt x="207" y="102"/>
                      <a:pt x="206" y="102"/>
                      <a:pt x="206" y="102"/>
                    </a:cubicBezTo>
                    <a:cubicBezTo>
                      <a:pt x="206" y="102"/>
                      <a:pt x="206" y="102"/>
                      <a:pt x="206" y="102"/>
                    </a:cubicBezTo>
                    <a:cubicBezTo>
                      <a:pt x="206" y="102"/>
                      <a:pt x="206" y="102"/>
                      <a:pt x="206" y="102"/>
                    </a:cubicBezTo>
                    <a:cubicBezTo>
                      <a:pt x="206" y="101"/>
                      <a:pt x="207" y="102"/>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7" y="101"/>
                      <a:pt x="207" y="101"/>
                    </a:cubicBezTo>
                    <a:cubicBezTo>
                      <a:pt x="207" y="101"/>
                      <a:pt x="206" y="101"/>
                      <a:pt x="206" y="101"/>
                    </a:cubicBezTo>
                    <a:cubicBezTo>
                      <a:pt x="206" y="101"/>
                      <a:pt x="206" y="101"/>
                      <a:pt x="206" y="101"/>
                    </a:cubicBezTo>
                    <a:cubicBezTo>
                      <a:pt x="205" y="100"/>
                      <a:pt x="206" y="100"/>
                      <a:pt x="206" y="100"/>
                    </a:cubicBezTo>
                    <a:cubicBezTo>
                      <a:pt x="206" y="100"/>
                      <a:pt x="206" y="99"/>
                      <a:pt x="206" y="100"/>
                    </a:cubicBezTo>
                    <a:cubicBezTo>
                      <a:pt x="206" y="100"/>
                      <a:pt x="206" y="99"/>
                      <a:pt x="206" y="99"/>
                    </a:cubicBezTo>
                    <a:cubicBezTo>
                      <a:pt x="206" y="99"/>
                      <a:pt x="206" y="99"/>
                      <a:pt x="205" y="99"/>
                    </a:cubicBezTo>
                    <a:cubicBezTo>
                      <a:pt x="205" y="99"/>
                      <a:pt x="205" y="99"/>
                      <a:pt x="205" y="99"/>
                    </a:cubicBezTo>
                    <a:cubicBezTo>
                      <a:pt x="205" y="99"/>
                      <a:pt x="205" y="99"/>
                      <a:pt x="205" y="99"/>
                    </a:cubicBezTo>
                    <a:cubicBezTo>
                      <a:pt x="205" y="99"/>
                      <a:pt x="205" y="100"/>
                      <a:pt x="205" y="100"/>
                    </a:cubicBezTo>
                    <a:cubicBezTo>
                      <a:pt x="205" y="100"/>
                      <a:pt x="205" y="100"/>
                      <a:pt x="205" y="99"/>
                    </a:cubicBezTo>
                    <a:cubicBezTo>
                      <a:pt x="205" y="100"/>
                      <a:pt x="205" y="100"/>
                      <a:pt x="205" y="99"/>
                    </a:cubicBezTo>
                    <a:cubicBezTo>
                      <a:pt x="205" y="99"/>
                      <a:pt x="205" y="100"/>
                      <a:pt x="204" y="100"/>
                    </a:cubicBezTo>
                    <a:cubicBezTo>
                      <a:pt x="204" y="100"/>
                      <a:pt x="204" y="99"/>
                      <a:pt x="204" y="99"/>
                    </a:cubicBezTo>
                    <a:cubicBezTo>
                      <a:pt x="204" y="99"/>
                      <a:pt x="205" y="99"/>
                      <a:pt x="204" y="99"/>
                    </a:cubicBezTo>
                    <a:cubicBezTo>
                      <a:pt x="204" y="99"/>
                      <a:pt x="204" y="99"/>
                      <a:pt x="204" y="99"/>
                    </a:cubicBezTo>
                    <a:cubicBezTo>
                      <a:pt x="204" y="99"/>
                      <a:pt x="204" y="99"/>
                      <a:pt x="204" y="99"/>
                    </a:cubicBezTo>
                    <a:cubicBezTo>
                      <a:pt x="204" y="99"/>
                      <a:pt x="204" y="99"/>
                      <a:pt x="204" y="99"/>
                    </a:cubicBezTo>
                    <a:cubicBezTo>
                      <a:pt x="204" y="99"/>
                      <a:pt x="203" y="99"/>
                      <a:pt x="203" y="99"/>
                    </a:cubicBezTo>
                    <a:cubicBezTo>
                      <a:pt x="203" y="98"/>
                      <a:pt x="203" y="98"/>
                      <a:pt x="203" y="98"/>
                    </a:cubicBezTo>
                    <a:cubicBezTo>
                      <a:pt x="203" y="98"/>
                      <a:pt x="203" y="99"/>
                      <a:pt x="203" y="99"/>
                    </a:cubicBezTo>
                    <a:cubicBezTo>
                      <a:pt x="203" y="99"/>
                      <a:pt x="203" y="100"/>
                      <a:pt x="203" y="99"/>
                    </a:cubicBezTo>
                    <a:cubicBezTo>
                      <a:pt x="203" y="99"/>
                      <a:pt x="203" y="98"/>
                      <a:pt x="202" y="98"/>
                    </a:cubicBezTo>
                    <a:cubicBezTo>
                      <a:pt x="202" y="98"/>
                      <a:pt x="203" y="98"/>
                      <a:pt x="203" y="98"/>
                    </a:cubicBezTo>
                    <a:cubicBezTo>
                      <a:pt x="203" y="98"/>
                      <a:pt x="202" y="98"/>
                      <a:pt x="202" y="98"/>
                    </a:cubicBezTo>
                    <a:cubicBezTo>
                      <a:pt x="202" y="98"/>
                      <a:pt x="202" y="98"/>
                      <a:pt x="202" y="98"/>
                    </a:cubicBezTo>
                    <a:cubicBezTo>
                      <a:pt x="202" y="98"/>
                      <a:pt x="202" y="98"/>
                      <a:pt x="202" y="98"/>
                    </a:cubicBezTo>
                    <a:cubicBezTo>
                      <a:pt x="202" y="98"/>
                      <a:pt x="202" y="98"/>
                      <a:pt x="202" y="98"/>
                    </a:cubicBezTo>
                    <a:cubicBezTo>
                      <a:pt x="202" y="97"/>
                      <a:pt x="202" y="98"/>
                      <a:pt x="202" y="97"/>
                    </a:cubicBezTo>
                    <a:cubicBezTo>
                      <a:pt x="202" y="97"/>
                      <a:pt x="202" y="97"/>
                      <a:pt x="202" y="97"/>
                    </a:cubicBezTo>
                    <a:cubicBezTo>
                      <a:pt x="202" y="97"/>
                      <a:pt x="202" y="97"/>
                      <a:pt x="201" y="97"/>
                    </a:cubicBezTo>
                    <a:cubicBezTo>
                      <a:pt x="201" y="97"/>
                      <a:pt x="201" y="97"/>
                      <a:pt x="201" y="97"/>
                    </a:cubicBezTo>
                    <a:cubicBezTo>
                      <a:pt x="202" y="97"/>
                      <a:pt x="202" y="97"/>
                      <a:pt x="202" y="97"/>
                    </a:cubicBezTo>
                    <a:cubicBezTo>
                      <a:pt x="202" y="96"/>
                      <a:pt x="202" y="96"/>
                      <a:pt x="201" y="96"/>
                    </a:cubicBezTo>
                    <a:cubicBezTo>
                      <a:pt x="201" y="96"/>
                      <a:pt x="201" y="96"/>
                      <a:pt x="201" y="96"/>
                    </a:cubicBezTo>
                    <a:cubicBezTo>
                      <a:pt x="201" y="96"/>
                      <a:pt x="201" y="96"/>
                      <a:pt x="201" y="96"/>
                    </a:cubicBezTo>
                    <a:cubicBezTo>
                      <a:pt x="201" y="96"/>
                      <a:pt x="201" y="95"/>
                      <a:pt x="201" y="95"/>
                    </a:cubicBezTo>
                    <a:cubicBezTo>
                      <a:pt x="201" y="95"/>
                      <a:pt x="201" y="95"/>
                      <a:pt x="201" y="95"/>
                    </a:cubicBezTo>
                    <a:cubicBezTo>
                      <a:pt x="200" y="96"/>
                      <a:pt x="200" y="96"/>
                      <a:pt x="200" y="96"/>
                    </a:cubicBezTo>
                    <a:cubicBezTo>
                      <a:pt x="200" y="96"/>
                      <a:pt x="200" y="96"/>
                      <a:pt x="200" y="96"/>
                    </a:cubicBezTo>
                    <a:cubicBezTo>
                      <a:pt x="200" y="96"/>
                      <a:pt x="199" y="96"/>
                      <a:pt x="199" y="96"/>
                    </a:cubicBezTo>
                    <a:cubicBezTo>
                      <a:pt x="199" y="96"/>
                      <a:pt x="199" y="96"/>
                      <a:pt x="199" y="96"/>
                    </a:cubicBezTo>
                    <a:cubicBezTo>
                      <a:pt x="199" y="96"/>
                      <a:pt x="199" y="96"/>
                      <a:pt x="199" y="96"/>
                    </a:cubicBezTo>
                    <a:cubicBezTo>
                      <a:pt x="199" y="96"/>
                      <a:pt x="199" y="95"/>
                      <a:pt x="199" y="95"/>
                    </a:cubicBezTo>
                    <a:cubicBezTo>
                      <a:pt x="199" y="95"/>
                      <a:pt x="199" y="95"/>
                      <a:pt x="199" y="95"/>
                    </a:cubicBezTo>
                    <a:cubicBezTo>
                      <a:pt x="199" y="95"/>
                      <a:pt x="199" y="94"/>
                      <a:pt x="199" y="94"/>
                    </a:cubicBezTo>
                    <a:cubicBezTo>
                      <a:pt x="199" y="94"/>
                      <a:pt x="199" y="94"/>
                      <a:pt x="199" y="94"/>
                    </a:cubicBezTo>
                    <a:cubicBezTo>
                      <a:pt x="199" y="94"/>
                      <a:pt x="199" y="94"/>
                      <a:pt x="199" y="94"/>
                    </a:cubicBezTo>
                    <a:cubicBezTo>
                      <a:pt x="198" y="94"/>
                      <a:pt x="199" y="94"/>
                      <a:pt x="198" y="94"/>
                    </a:cubicBezTo>
                    <a:cubicBezTo>
                      <a:pt x="199" y="94"/>
                      <a:pt x="199" y="94"/>
                      <a:pt x="199" y="94"/>
                    </a:cubicBezTo>
                    <a:cubicBezTo>
                      <a:pt x="199" y="94"/>
                      <a:pt x="199" y="94"/>
                      <a:pt x="199" y="94"/>
                    </a:cubicBezTo>
                    <a:cubicBezTo>
                      <a:pt x="199" y="93"/>
                      <a:pt x="199" y="93"/>
                      <a:pt x="199" y="93"/>
                    </a:cubicBezTo>
                    <a:cubicBezTo>
                      <a:pt x="199" y="93"/>
                      <a:pt x="199" y="93"/>
                      <a:pt x="199" y="94"/>
                    </a:cubicBezTo>
                    <a:cubicBezTo>
                      <a:pt x="199" y="93"/>
                      <a:pt x="199" y="93"/>
                      <a:pt x="199" y="93"/>
                    </a:cubicBezTo>
                    <a:cubicBezTo>
                      <a:pt x="199" y="93"/>
                      <a:pt x="199" y="94"/>
                      <a:pt x="200" y="94"/>
                    </a:cubicBezTo>
                    <a:cubicBezTo>
                      <a:pt x="199" y="94"/>
                      <a:pt x="199" y="94"/>
                      <a:pt x="199" y="94"/>
                    </a:cubicBezTo>
                    <a:cubicBezTo>
                      <a:pt x="199" y="94"/>
                      <a:pt x="199" y="94"/>
                      <a:pt x="199" y="94"/>
                    </a:cubicBezTo>
                    <a:cubicBezTo>
                      <a:pt x="199" y="94"/>
                      <a:pt x="199" y="94"/>
                      <a:pt x="199" y="94"/>
                    </a:cubicBezTo>
                    <a:cubicBezTo>
                      <a:pt x="199" y="94"/>
                      <a:pt x="199" y="94"/>
                      <a:pt x="199" y="94"/>
                    </a:cubicBezTo>
                    <a:cubicBezTo>
                      <a:pt x="199" y="94"/>
                      <a:pt x="199" y="94"/>
                      <a:pt x="199" y="94"/>
                    </a:cubicBezTo>
                    <a:cubicBezTo>
                      <a:pt x="199" y="94"/>
                      <a:pt x="200" y="94"/>
                      <a:pt x="200" y="94"/>
                    </a:cubicBezTo>
                    <a:cubicBezTo>
                      <a:pt x="200" y="95"/>
                      <a:pt x="201" y="94"/>
                      <a:pt x="202" y="94"/>
                    </a:cubicBezTo>
                    <a:cubicBezTo>
                      <a:pt x="202" y="94"/>
                      <a:pt x="201" y="94"/>
                      <a:pt x="201" y="94"/>
                    </a:cubicBezTo>
                    <a:cubicBezTo>
                      <a:pt x="201" y="94"/>
                      <a:pt x="201" y="94"/>
                      <a:pt x="201" y="94"/>
                    </a:cubicBezTo>
                    <a:cubicBezTo>
                      <a:pt x="201" y="93"/>
                      <a:pt x="201" y="93"/>
                      <a:pt x="201" y="93"/>
                    </a:cubicBezTo>
                    <a:cubicBezTo>
                      <a:pt x="201" y="93"/>
                      <a:pt x="201" y="93"/>
                      <a:pt x="201" y="93"/>
                    </a:cubicBezTo>
                    <a:cubicBezTo>
                      <a:pt x="201" y="93"/>
                      <a:pt x="200" y="93"/>
                      <a:pt x="200" y="93"/>
                    </a:cubicBezTo>
                    <a:cubicBezTo>
                      <a:pt x="200" y="93"/>
                      <a:pt x="200" y="93"/>
                      <a:pt x="200" y="93"/>
                    </a:cubicBezTo>
                    <a:cubicBezTo>
                      <a:pt x="200" y="93"/>
                      <a:pt x="200" y="93"/>
                      <a:pt x="200" y="93"/>
                    </a:cubicBezTo>
                    <a:cubicBezTo>
                      <a:pt x="200" y="93"/>
                      <a:pt x="200" y="92"/>
                      <a:pt x="200" y="92"/>
                    </a:cubicBezTo>
                    <a:cubicBezTo>
                      <a:pt x="200" y="92"/>
                      <a:pt x="200" y="92"/>
                      <a:pt x="199" y="92"/>
                    </a:cubicBezTo>
                    <a:cubicBezTo>
                      <a:pt x="200" y="92"/>
                      <a:pt x="200" y="92"/>
                      <a:pt x="201" y="92"/>
                    </a:cubicBezTo>
                    <a:cubicBezTo>
                      <a:pt x="201" y="92"/>
                      <a:pt x="201" y="93"/>
                      <a:pt x="201" y="93"/>
                    </a:cubicBezTo>
                    <a:cubicBezTo>
                      <a:pt x="202" y="93"/>
                      <a:pt x="201" y="92"/>
                      <a:pt x="201" y="92"/>
                    </a:cubicBezTo>
                    <a:cubicBezTo>
                      <a:pt x="201" y="92"/>
                      <a:pt x="201" y="92"/>
                      <a:pt x="202" y="92"/>
                    </a:cubicBezTo>
                    <a:cubicBezTo>
                      <a:pt x="202" y="92"/>
                      <a:pt x="201" y="92"/>
                      <a:pt x="201" y="91"/>
                    </a:cubicBezTo>
                    <a:cubicBezTo>
                      <a:pt x="201" y="91"/>
                      <a:pt x="200" y="91"/>
                      <a:pt x="200" y="91"/>
                    </a:cubicBezTo>
                    <a:cubicBezTo>
                      <a:pt x="200" y="91"/>
                      <a:pt x="201" y="91"/>
                      <a:pt x="201" y="91"/>
                    </a:cubicBezTo>
                    <a:cubicBezTo>
                      <a:pt x="201" y="91"/>
                      <a:pt x="201" y="91"/>
                      <a:pt x="202" y="91"/>
                    </a:cubicBezTo>
                    <a:cubicBezTo>
                      <a:pt x="202" y="91"/>
                      <a:pt x="202" y="92"/>
                      <a:pt x="202" y="91"/>
                    </a:cubicBezTo>
                    <a:cubicBezTo>
                      <a:pt x="202" y="91"/>
                      <a:pt x="202" y="91"/>
                      <a:pt x="202" y="91"/>
                    </a:cubicBezTo>
                    <a:cubicBezTo>
                      <a:pt x="202" y="91"/>
                      <a:pt x="203" y="91"/>
                      <a:pt x="203" y="91"/>
                    </a:cubicBezTo>
                    <a:cubicBezTo>
                      <a:pt x="203" y="92"/>
                      <a:pt x="202" y="91"/>
                      <a:pt x="203" y="92"/>
                    </a:cubicBezTo>
                    <a:cubicBezTo>
                      <a:pt x="203" y="92"/>
                      <a:pt x="203" y="92"/>
                      <a:pt x="204" y="92"/>
                    </a:cubicBezTo>
                    <a:cubicBezTo>
                      <a:pt x="203" y="92"/>
                      <a:pt x="203" y="92"/>
                      <a:pt x="204" y="93"/>
                    </a:cubicBezTo>
                    <a:cubicBezTo>
                      <a:pt x="204" y="93"/>
                      <a:pt x="204" y="93"/>
                      <a:pt x="204" y="93"/>
                    </a:cubicBezTo>
                    <a:cubicBezTo>
                      <a:pt x="204" y="93"/>
                      <a:pt x="204" y="93"/>
                      <a:pt x="204" y="93"/>
                    </a:cubicBezTo>
                    <a:cubicBezTo>
                      <a:pt x="205" y="93"/>
                      <a:pt x="205" y="94"/>
                      <a:pt x="205" y="93"/>
                    </a:cubicBezTo>
                    <a:cubicBezTo>
                      <a:pt x="206" y="93"/>
                      <a:pt x="206" y="93"/>
                      <a:pt x="206" y="93"/>
                    </a:cubicBezTo>
                    <a:cubicBezTo>
                      <a:pt x="206" y="93"/>
                      <a:pt x="206" y="93"/>
                      <a:pt x="206" y="93"/>
                    </a:cubicBezTo>
                    <a:cubicBezTo>
                      <a:pt x="206" y="93"/>
                      <a:pt x="206" y="93"/>
                      <a:pt x="206" y="93"/>
                    </a:cubicBezTo>
                    <a:cubicBezTo>
                      <a:pt x="205" y="93"/>
                      <a:pt x="205" y="94"/>
                      <a:pt x="205" y="94"/>
                    </a:cubicBezTo>
                    <a:cubicBezTo>
                      <a:pt x="206" y="94"/>
                      <a:pt x="206" y="94"/>
                      <a:pt x="207" y="93"/>
                    </a:cubicBezTo>
                    <a:cubicBezTo>
                      <a:pt x="207" y="93"/>
                      <a:pt x="208" y="93"/>
                      <a:pt x="208" y="93"/>
                    </a:cubicBezTo>
                    <a:cubicBezTo>
                      <a:pt x="208" y="93"/>
                      <a:pt x="208" y="93"/>
                      <a:pt x="209" y="93"/>
                    </a:cubicBezTo>
                    <a:cubicBezTo>
                      <a:pt x="209" y="93"/>
                      <a:pt x="209" y="92"/>
                      <a:pt x="209" y="92"/>
                    </a:cubicBezTo>
                    <a:cubicBezTo>
                      <a:pt x="209" y="93"/>
                      <a:pt x="209" y="93"/>
                      <a:pt x="208" y="93"/>
                    </a:cubicBezTo>
                    <a:cubicBezTo>
                      <a:pt x="208" y="93"/>
                      <a:pt x="208" y="93"/>
                      <a:pt x="208" y="93"/>
                    </a:cubicBezTo>
                    <a:cubicBezTo>
                      <a:pt x="208" y="94"/>
                      <a:pt x="208" y="94"/>
                      <a:pt x="208" y="94"/>
                    </a:cubicBezTo>
                    <a:cubicBezTo>
                      <a:pt x="208" y="94"/>
                      <a:pt x="207" y="94"/>
                      <a:pt x="206" y="95"/>
                    </a:cubicBezTo>
                    <a:cubicBezTo>
                      <a:pt x="206" y="95"/>
                      <a:pt x="206" y="95"/>
                      <a:pt x="206" y="95"/>
                    </a:cubicBezTo>
                    <a:cubicBezTo>
                      <a:pt x="206" y="95"/>
                      <a:pt x="206" y="95"/>
                      <a:pt x="206" y="95"/>
                    </a:cubicBezTo>
                    <a:cubicBezTo>
                      <a:pt x="206" y="95"/>
                      <a:pt x="206" y="95"/>
                      <a:pt x="206" y="95"/>
                    </a:cubicBezTo>
                    <a:cubicBezTo>
                      <a:pt x="207" y="96"/>
                      <a:pt x="207" y="95"/>
                      <a:pt x="207" y="95"/>
                    </a:cubicBezTo>
                    <a:cubicBezTo>
                      <a:pt x="208" y="96"/>
                      <a:pt x="207" y="96"/>
                      <a:pt x="207" y="96"/>
                    </a:cubicBezTo>
                    <a:cubicBezTo>
                      <a:pt x="206" y="96"/>
                      <a:pt x="208" y="96"/>
                      <a:pt x="208" y="96"/>
                    </a:cubicBezTo>
                    <a:cubicBezTo>
                      <a:pt x="208" y="96"/>
                      <a:pt x="207" y="96"/>
                      <a:pt x="207" y="96"/>
                    </a:cubicBezTo>
                    <a:cubicBezTo>
                      <a:pt x="207" y="96"/>
                      <a:pt x="207" y="97"/>
                      <a:pt x="207" y="97"/>
                    </a:cubicBezTo>
                    <a:cubicBezTo>
                      <a:pt x="208" y="97"/>
                      <a:pt x="208" y="97"/>
                      <a:pt x="209" y="96"/>
                    </a:cubicBezTo>
                    <a:cubicBezTo>
                      <a:pt x="209" y="96"/>
                      <a:pt x="209" y="96"/>
                      <a:pt x="209" y="97"/>
                    </a:cubicBezTo>
                    <a:cubicBezTo>
                      <a:pt x="209" y="97"/>
                      <a:pt x="208" y="97"/>
                      <a:pt x="208" y="97"/>
                    </a:cubicBezTo>
                    <a:cubicBezTo>
                      <a:pt x="208" y="97"/>
                      <a:pt x="208" y="97"/>
                      <a:pt x="208" y="97"/>
                    </a:cubicBezTo>
                    <a:cubicBezTo>
                      <a:pt x="208" y="97"/>
                      <a:pt x="208" y="97"/>
                      <a:pt x="208" y="97"/>
                    </a:cubicBezTo>
                    <a:cubicBezTo>
                      <a:pt x="208" y="97"/>
                      <a:pt x="208" y="97"/>
                      <a:pt x="209" y="97"/>
                    </a:cubicBezTo>
                    <a:cubicBezTo>
                      <a:pt x="208" y="97"/>
                      <a:pt x="209" y="98"/>
                      <a:pt x="208" y="98"/>
                    </a:cubicBezTo>
                    <a:cubicBezTo>
                      <a:pt x="209" y="98"/>
                      <a:pt x="209" y="98"/>
                      <a:pt x="209" y="98"/>
                    </a:cubicBezTo>
                    <a:cubicBezTo>
                      <a:pt x="209" y="98"/>
                      <a:pt x="209" y="98"/>
                      <a:pt x="209" y="98"/>
                    </a:cubicBezTo>
                    <a:cubicBezTo>
                      <a:pt x="209" y="98"/>
                      <a:pt x="209" y="97"/>
                      <a:pt x="209" y="97"/>
                    </a:cubicBezTo>
                    <a:cubicBezTo>
                      <a:pt x="209" y="97"/>
                      <a:pt x="209" y="97"/>
                      <a:pt x="210" y="97"/>
                    </a:cubicBezTo>
                    <a:cubicBezTo>
                      <a:pt x="209" y="97"/>
                      <a:pt x="209" y="97"/>
                      <a:pt x="209" y="97"/>
                    </a:cubicBezTo>
                    <a:cubicBezTo>
                      <a:pt x="209" y="97"/>
                      <a:pt x="209" y="97"/>
                      <a:pt x="209" y="98"/>
                    </a:cubicBezTo>
                    <a:cubicBezTo>
                      <a:pt x="209" y="98"/>
                      <a:pt x="210" y="98"/>
                      <a:pt x="210" y="98"/>
                    </a:cubicBezTo>
                    <a:cubicBezTo>
                      <a:pt x="210" y="98"/>
                      <a:pt x="210" y="98"/>
                      <a:pt x="210" y="98"/>
                    </a:cubicBezTo>
                    <a:cubicBezTo>
                      <a:pt x="210" y="98"/>
                      <a:pt x="210" y="98"/>
                      <a:pt x="210" y="98"/>
                    </a:cubicBezTo>
                    <a:cubicBezTo>
                      <a:pt x="210" y="98"/>
                      <a:pt x="210" y="98"/>
                      <a:pt x="211" y="98"/>
                    </a:cubicBezTo>
                    <a:cubicBezTo>
                      <a:pt x="211" y="98"/>
                      <a:pt x="211" y="98"/>
                      <a:pt x="211" y="98"/>
                    </a:cubicBezTo>
                    <a:cubicBezTo>
                      <a:pt x="211" y="98"/>
                      <a:pt x="211" y="98"/>
                      <a:pt x="211" y="98"/>
                    </a:cubicBezTo>
                    <a:cubicBezTo>
                      <a:pt x="211" y="99"/>
                      <a:pt x="211" y="99"/>
                      <a:pt x="211" y="99"/>
                    </a:cubicBezTo>
                    <a:cubicBezTo>
                      <a:pt x="211" y="99"/>
                      <a:pt x="211" y="99"/>
                      <a:pt x="211" y="99"/>
                    </a:cubicBezTo>
                    <a:cubicBezTo>
                      <a:pt x="211" y="99"/>
                      <a:pt x="211" y="99"/>
                      <a:pt x="212" y="99"/>
                    </a:cubicBezTo>
                    <a:cubicBezTo>
                      <a:pt x="212" y="99"/>
                      <a:pt x="212" y="98"/>
                      <a:pt x="212" y="98"/>
                    </a:cubicBezTo>
                    <a:cubicBezTo>
                      <a:pt x="212" y="98"/>
                      <a:pt x="212" y="98"/>
                      <a:pt x="212" y="98"/>
                    </a:cubicBezTo>
                    <a:cubicBezTo>
                      <a:pt x="212" y="97"/>
                      <a:pt x="212" y="97"/>
                      <a:pt x="212" y="97"/>
                    </a:cubicBezTo>
                    <a:cubicBezTo>
                      <a:pt x="212" y="97"/>
                      <a:pt x="212" y="97"/>
                      <a:pt x="212" y="97"/>
                    </a:cubicBezTo>
                    <a:cubicBezTo>
                      <a:pt x="212" y="97"/>
                      <a:pt x="212" y="97"/>
                      <a:pt x="212" y="97"/>
                    </a:cubicBezTo>
                    <a:cubicBezTo>
                      <a:pt x="212" y="97"/>
                      <a:pt x="212" y="97"/>
                      <a:pt x="212" y="97"/>
                    </a:cubicBezTo>
                    <a:cubicBezTo>
                      <a:pt x="212" y="97"/>
                      <a:pt x="212" y="96"/>
                      <a:pt x="211" y="96"/>
                    </a:cubicBezTo>
                    <a:cubicBezTo>
                      <a:pt x="212" y="96"/>
                      <a:pt x="212" y="96"/>
                      <a:pt x="212" y="96"/>
                    </a:cubicBezTo>
                    <a:cubicBezTo>
                      <a:pt x="212" y="96"/>
                      <a:pt x="211" y="96"/>
                      <a:pt x="211" y="96"/>
                    </a:cubicBezTo>
                    <a:cubicBezTo>
                      <a:pt x="212" y="96"/>
                      <a:pt x="212" y="96"/>
                      <a:pt x="212" y="96"/>
                    </a:cubicBezTo>
                    <a:cubicBezTo>
                      <a:pt x="212" y="96"/>
                      <a:pt x="212" y="96"/>
                      <a:pt x="212" y="96"/>
                    </a:cubicBezTo>
                    <a:cubicBezTo>
                      <a:pt x="212" y="95"/>
                      <a:pt x="211" y="96"/>
                      <a:pt x="211" y="95"/>
                    </a:cubicBezTo>
                    <a:cubicBezTo>
                      <a:pt x="211" y="95"/>
                      <a:pt x="212" y="95"/>
                      <a:pt x="212" y="95"/>
                    </a:cubicBezTo>
                    <a:cubicBezTo>
                      <a:pt x="212" y="95"/>
                      <a:pt x="212" y="95"/>
                      <a:pt x="212" y="94"/>
                    </a:cubicBezTo>
                    <a:cubicBezTo>
                      <a:pt x="212" y="95"/>
                      <a:pt x="212" y="95"/>
                      <a:pt x="212" y="95"/>
                    </a:cubicBezTo>
                    <a:cubicBezTo>
                      <a:pt x="212" y="95"/>
                      <a:pt x="213" y="96"/>
                      <a:pt x="213" y="96"/>
                    </a:cubicBezTo>
                    <a:cubicBezTo>
                      <a:pt x="213" y="96"/>
                      <a:pt x="213" y="96"/>
                      <a:pt x="213" y="96"/>
                    </a:cubicBezTo>
                    <a:cubicBezTo>
                      <a:pt x="213" y="96"/>
                      <a:pt x="213" y="95"/>
                      <a:pt x="213" y="95"/>
                    </a:cubicBezTo>
                    <a:cubicBezTo>
                      <a:pt x="213" y="95"/>
                      <a:pt x="213" y="95"/>
                      <a:pt x="214" y="96"/>
                    </a:cubicBezTo>
                    <a:cubicBezTo>
                      <a:pt x="214" y="96"/>
                      <a:pt x="214" y="96"/>
                      <a:pt x="214" y="96"/>
                    </a:cubicBezTo>
                    <a:cubicBezTo>
                      <a:pt x="214" y="96"/>
                      <a:pt x="214" y="95"/>
                      <a:pt x="214" y="95"/>
                    </a:cubicBezTo>
                    <a:cubicBezTo>
                      <a:pt x="214" y="95"/>
                      <a:pt x="214" y="95"/>
                      <a:pt x="214" y="95"/>
                    </a:cubicBezTo>
                    <a:cubicBezTo>
                      <a:pt x="214" y="95"/>
                      <a:pt x="214" y="95"/>
                      <a:pt x="214" y="95"/>
                    </a:cubicBezTo>
                    <a:cubicBezTo>
                      <a:pt x="214" y="95"/>
                      <a:pt x="214" y="95"/>
                      <a:pt x="214" y="95"/>
                    </a:cubicBezTo>
                    <a:cubicBezTo>
                      <a:pt x="214" y="95"/>
                      <a:pt x="214" y="95"/>
                      <a:pt x="213" y="94"/>
                    </a:cubicBezTo>
                    <a:cubicBezTo>
                      <a:pt x="214" y="95"/>
                      <a:pt x="214" y="95"/>
                      <a:pt x="214" y="95"/>
                    </a:cubicBezTo>
                    <a:cubicBezTo>
                      <a:pt x="214" y="95"/>
                      <a:pt x="215" y="95"/>
                      <a:pt x="215" y="95"/>
                    </a:cubicBezTo>
                    <a:cubicBezTo>
                      <a:pt x="215" y="95"/>
                      <a:pt x="215" y="94"/>
                      <a:pt x="215" y="94"/>
                    </a:cubicBezTo>
                    <a:cubicBezTo>
                      <a:pt x="215" y="94"/>
                      <a:pt x="215" y="94"/>
                      <a:pt x="215" y="94"/>
                    </a:cubicBezTo>
                    <a:cubicBezTo>
                      <a:pt x="215" y="94"/>
                      <a:pt x="215" y="94"/>
                      <a:pt x="214" y="94"/>
                    </a:cubicBezTo>
                    <a:cubicBezTo>
                      <a:pt x="214" y="94"/>
                      <a:pt x="214" y="94"/>
                      <a:pt x="214" y="94"/>
                    </a:cubicBezTo>
                    <a:cubicBezTo>
                      <a:pt x="214" y="94"/>
                      <a:pt x="214" y="94"/>
                      <a:pt x="214" y="94"/>
                    </a:cubicBezTo>
                    <a:cubicBezTo>
                      <a:pt x="213" y="94"/>
                      <a:pt x="213" y="94"/>
                      <a:pt x="213" y="94"/>
                    </a:cubicBezTo>
                    <a:cubicBezTo>
                      <a:pt x="213" y="94"/>
                      <a:pt x="213" y="93"/>
                      <a:pt x="213" y="93"/>
                    </a:cubicBezTo>
                    <a:cubicBezTo>
                      <a:pt x="213" y="93"/>
                      <a:pt x="213" y="93"/>
                      <a:pt x="213" y="94"/>
                    </a:cubicBezTo>
                    <a:cubicBezTo>
                      <a:pt x="214" y="94"/>
                      <a:pt x="214" y="94"/>
                      <a:pt x="214" y="94"/>
                    </a:cubicBezTo>
                    <a:cubicBezTo>
                      <a:pt x="214" y="94"/>
                      <a:pt x="214" y="94"/>
                      <a:pt x="215" y="94"/>
                    </a:cubicBezTo>
                    <a:cubicBezTo>
                      <a:pt x="215" y="94"/>
                      <a:pt x="215" y="94"/>
                      <a:pt x="215" y="94"/>
                    </a:cubicBezTo>
                    <a:cubicBezTo>
                      <a:pt x="215" y="94"/>
                      <a:pt x="216" y="94"/>
                      <a:pt x="216" y="94"/>
                    </a:cubicBezTo>
                    <a:cubicBezTo>
                      <a:pt x="216" y="94"/>
                      <a:pt x="216" y="94"/>
                      <a:pt x="216" y="94"/>
                    </a:cubicBezTo>
                    <a:cubicBezTo>
                      <a:pt x="215" y="94"/>
                      <a:pt x="215" y="93"/>
                      <a:pt x="215" y="93"/>
                    </a:cubicBezTo>
                    <a:cubicBezTo>
                      <a:pt x="215" y="93"/>
                      <a:pt x="215" y="93"/>
                      <a:pt x="215" y="93"/>
                    </a:cubicBezTo>
                    <a:cubicBezTo>
                      <a:pt x="214" y="93"/>
                      <a:pt x="214" y="93"/>
                      <a:pt x="214" y="93"/>
                    </a:cubicBezTo>
                    <a:cubicBezTo>
                      <a:pt x="214" y="93"/>
                      <a:pt x="214" y="93"/>
                      <a:pt x="214" y="93"/>
                    </a:cubicBezTo>
                    <a:cubicBezTo>
                      <a:pt x="214" y="93"/>
                      <a:pt x="214" y="93"/>
                      <a:pt x="213" y="92"/>
                    </a:cubicBezTo>
                    <a:cubicBezTo>
                      <a:pt x="214" y="93"/>
                      <a:pt x="214" y="93"/>
                      <a:pt x="214" y="93"/>
                    </a:cubicBezTo>
                    <a:cubicBezTo>
                      <a:pt x="214" y="93"/>
                      <a:pt x="215" y="92"/>
                      <a:pt x="214" y="92"/>
                    </a:cubicBezTo>
                    <a:cubicBezTo>
                      <a:pt x="214" y="92"/>
                      <a:pt x="214" y="92"/>
                      <a:pt x="214" y="92"/>
                    </a:cubicBezTo>
                    <a:cubicBezTo>
                      <a:pt x="214" y="92"/>
                      <a:pt x="215" y="93"/>
                      <a:pt x="216" y="93"/>
                    </a:cubicBezTo>
                    <a:cubicBezTo>
                      <a:pt x="216" y="93"/>
                      <a:pt x="216" y="93"/>
                      <a:pt x="216" y="92"/>
                    </a:cubicBezTo>
                    <a:cubicBezTo>
                      <a:pt x="216" y="92"/>
                      <a:pt x="217" y="92"/>
                      <a:pt x="217" y="92"/>
                    </a:cubicBezTo>
                    <a:cubicBezTo>
                      <a:pt x="217" y="92"/>
                      <a:pt x="217" y="92"/>
                      <a:pt x="217" y="92"/>
                    </a:cubicBezTo>
                    <a:cubicBezTo>
                      <a:pt x="217" y="92"/>
                      <a:pt x="216" y="92"/>
                      <a:pt x="215" y="92"/>
                    </a:cubicBezTo>
                    <a:cubicBezTo>
                      <a:pt x="215" y="92"/>
                      <a:pt x="215" y="92"/>
                      <a:pt x="216" y="92"/>
                    </a:cubicBezTo>
                    <a:cubicBezTo>
                      <a:pt x="216" y="92"/>
                      <a:pt x="216" y="92"/>
                      <a:pt x="216" y="92"/>
                    </a:cubicBezTo>
                    <a:cubicBezTo>
                      <a:pt x="216" y="92"/>
                      <a:pt x="217" y="92"/>
                      <a:pt x="217" y="92"/>
                    </a:cubicBezTo>
                    <a:cubicBezTo>
                      <a:pt x="217" y="92"/>
                      <a:pt x="216" y="91"/>
                      <a:pt x="216" y="91"/>
                    </a:cubicBezTo>
                    <a:cubicBezTo>
                      <a:pt x="216" y="91"/>
                      <a:pt x="216" y="91"/>
                      <a:pt x="215" y="91"/>
                    </a:cubicBezTo>
                    <a:cubicBezTo>
                      <a:pt x="215" y="91"/>
                      <a:pt x="216" y="91"/>
                      <a:pt x="216" y="91"/>
                    </a:cubicBezTo>
                    <a:cubicBezTo>
                      <a:pt x="216" y="91"/>
                      <a:pt x="216" y="91"/>
                      <a:pt x="217" y="91"/>
                    </a:cubicBezTo>
                    <a:close/>
                    <a:moveTo>
                      <a:pt x="209" y="109"/>
                    </a:moveTo>
                    <a:cubicBezTo>
                      <a:pt x="209" y="109"/>
                      <a:pt x="208" y="109"/>
                      <a:pt x="208" y="109"/>
                    </a:cubicBezTo>
                    <a:cubicBezTo>
                      <a:pt x="208" y="109"/>
                      <a:pt x="208" y="109"/>
                      <a:pt x="208" y="109"/>
                    </a:cubicBezTo>
                    <a:cubicBezTo>
                      <a:pt x="208" y="110"/>
                      <a:pt x="208" y="110"/>
                      <a:pt x="209" y="110"/>
                    </a:cubicBezTo>
                    <a:cubicBezTo>
                      <a:pt x="209" y="110"/>
                      <a:pt x="209" y="109"/>
                      <a:pt x="209" y="109"/>
                    </a:cubicBezTo>
                    <a:cubicBezTo>
                      <a:pt x="209" y="109"/>
                      <a:pt x="209" y="109"/>
                      <a:pt x="209" y="109"/>
                    </a:cubicBezTo>
                    <a:close/>
                    <a:moveTo>
                      <a:pt x="208" y="114"/>
                    </a:moveTo>
                    <a:cubicBezTo>
                      <a:pt x="208" y="114"/>
                      <a:pt x="208" y="114"/>
                      <a:pt x="208" y="114"/>
                    </a:cubicBezTo>
                    <a:cubicBezTo>
                      <a:pt x="208" y="114"/>
                      <a:pt x="208" y="114"/>
                      <a:pt x="208" y="114"/>
                    </a:cubicBezTo>
                    <a:cubicBezTo>
                      <a:pt x="208" y="114"/>
                      <a:pt x="208" y="114"/>
                      <a:pt x="208" y="114"/>
                    </a:cubicBezTo>
                    <a:cubicBezTo>
                      <a:pt x="209" y="114"/>
                      <a:pt x="209" y="113"/>
                      <a:pt x="209" y="113"/>
                    </a:cubicBezTo>
                    <a:cubicBezTo>
                      <a:pt x="208" y="113"/>
                      <a:pt x="207" y="113"/>
                      <a:pt x="206" y="113"/>
                    </a:cubicBezTo>
                    <a:cubicBezTo>
                      <a:pt x="207" y="113"/>
                      <a:pt x="207" y="114"/>
                      <a:pt x="208" y="114"/>
                    </a:cubicBezTo>
                    <a:close/>
                    <a:moveTo>
                      <a:pt x="200" y="95"/>
                    </a:moveTo>
                    <a:cubicBezTo>
                      <a:pt x="199" y="95"/>
                      <a:pt x="199" y="95"/>
                      <a:pt x="199" y="96"/>
                    </a:cubicBezTo>
                    <a:cubicBezTo>
                      <a:pt x="199" y="96"/>
                      <a:pt x="199" y="96"/>
                      <a:pt x="199" y="96"/>
                    </a:cubicBezTo>
                    <a:cubicBezTo>
                      <a:pt x="199" y="96"/>
                      <a:pt x="200" y="95"/>
                      <a:pt x="200" y="95"/>
                    </a:cubicBezTo>
                    <a:cubicBezTo>
                      <a:pt x="199" y="95"/>
                      <a:pt x="200" y="95"/>
                      <a:pt x="200" y="95"/>
                    </a:cubicBezTo>
                    <a:close/>
                    <a:moveTo>
                      <a:pt x="199" y="118"/>
                    </a:moveTo>
                    <a:cubicBezTo>
                      <a:pt x="199" y="118"/>
                      <a:pt x="198" y="118"/>
                      <a:pt x="198" y="119"/>
                    </a:cubicBezTo>
                    <a:cubicBezTo>
                      <a:pt x="198" y="119"/>
                      <a:pt x="199" y="119"/>
                      <a:pt x="199" y="119"/>
                    </a:cubicBezTo>
                    <a:cubicBezTo>
                      <a:pt x="200" y="118"/>
                      <a:pt x="200" y="118"/>
                      <a:pt x="200" y="117"/>
                    </a:cubicBezTo>
                    <a:cubicBezTo>
                      <a:pt x="199" y="117"/>
                      <a:pt x="199" y="117"/>
                      <a:pt x="199" y="118"/>
                    </a:cubicBezTo>
                    <a:close/>
                    <a:moveTo>
                      <a:pt x="238" y="159"/>
                    </a:moveTo>
                    <a:cubicBezTo>
                      <a:pt x="238" y="159"/>
                      <a:pt x="238" y="159"/>
                      <a:pt x="237" y="159"/>
                    </a:cubicBezTo>
                    <a:cubicBezTo>
                      <a:pt x="237" y="159"/>
                      <a:pt x="237" y="159"/>
                      <a:pt x="237" y="159"/>
                    </a:cubicBezTo>
                    <a:cubicBezTo>
                      <a:pt x="237" y="159"/>
                      <a:pt x="237" y="159"/>
                      <a:pt x="237" y="159"/>
                    </a:cubicBezTo>
                    <a:cubicBezTo>
                      <a:pt x="237" y="159"/>
                      <a:pt x="237" y="159"/>
                      <a:pt x="238" y="159"/>
                    </a:cubicBezTo>
                    <a:close/>
                    <a:moveTo>
                      <a:pt x="208" y="113"/>
                    </a:moveTo>
                    <a:cubicBezTo>
                      <a:pt x="208" y="112"/>
                      <a:pt x="208" y="112"/>
                      <a:pt x="207" y="112"/>
                    </a:cubicBezTo>
                    <a:cubicBezTo>
                      <a:pt x="207" y="112"/>
                      <a:pt x="207" y="112"/>
                      <a:pt x="207" y="112"/>
                    </a:cubicBezTo>
                    <a:cubicBezTo>
                      <a:pt x="207" y="112"/>
                      <a:pt x="207" y="112"/>
                      <a:pt x="207" y="112"/>
                    </a:cubicBezTo>
                    <a:cubicBezTo>
                      <a:pt x="208" y="112"/>
                      <a:pt x="208" y="113"/>
                      <a:pt x="208" y="113"/>
                    </a:cubicBezTo>
                    <a:close/>
                    <a:moveTo>
                      <a:pt x="208" y="118"/>
                    </a:moveTo>
                    <a:cubicBezTo>
                      <a:pt x="208" y="118"/>
                      <a:pt x="208" y="118"/>
                      <a:pt x="208" y="118"/>
                    </a:cubicBezTo>
                    <a:cubicBezTo>
                      <a:pt x="208" y="118"/>
                      <a:pt x="208" y="118"/>
                      <a:pt x="208" y="118"/>
                    </a:cubicBezTo>
                    <a:cubicBezTo>
                      <a:pt x="209" y="118"/>
                      <a:pt x="209" y="118"/>
                      <a:pt x="209" y="118"/>
                    </a:cubicBezTo>
                    <a:cubicBezTo>
                      <a:pt x="209" y="118"/>
                      <a:pt x="209" y="118"/>
                      <a:pt x="209" y="118"/>
                    </a:cubicBezTo>
                    <a:cubicBezTo>
                      <a:pt x="209" y="118"/>
                      <a:pt x="209"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lose/>
                    <a:moveTo>
                      <a:pt x="165" y="103"/>
                    </a:moveTo>
                    <a:cubicBezTo>
                      <a:pt x="164" y="103"/>
                      <a:pt x="164" y="103"/>
                      <a:pt x="164" y="102"/>
                    </a:cubicBezTo>
                    <a:cubicBezTo>
                      <a:pt x="164" y="103"/>
                      <a:pt x="163" y="102"/>
                      <a:pt x="163" y="102"/>
                    </a:cubicBezTo>
                    <a:cubicBezTo>
                      <a:pt x="163" y="102"/>
                      <a:pt x="163" y="103"/>
                      <a:pt x="163" y="103"/>
                    </a:cubicBezTo>
                    <a:cubicBezTo>
                      <a:pt x="162" y="103"/>
                      <a:pt x="162" y="103"/>
                      <a:pt x="161" y="103"/>
                    </a:cubicBezTo>
                    <a:cubicBezTo>
                      <a:pt x="161" y="102"/>
                      <a:pt x="162" y="103"/>
                      <a:pt x="162" y="102"/>
                    </a:cubicBezTo>
                    <a:cubicBezTo>
                      <a:pt x="162" y="102"/>
                      <a:pt x="162" y="102"/>
                      <a:pt x="162" y="102"/>
                    </a:cubicBezTo>
                    <a:cubicBezTo>
                      <a:pt x="162" y="101"/>
                      <a:pt x="162" y="101"/>
                      <a:pt x="162" y="101"/>
                    </a:cubicBezTo>
                    <a:cubicBezTo>
                      <a:pt x="162" y="101"/>
                      <a:pt x="161" y="100"/>
                      <a:pt x="161" y="100"/>
                    </a:cubicBezTo>
                    <a:cubicBezTo>
                      <a:pt x="160" y="100"/>
                      <a:pt x="160" y="99"/>
                      <a:pt x="160" y="99"/>
                    </a:cubicBezTo>
                    <a:cubicBezTo>
                      <a:pt x="159" y="99"/>
                      <a:pt x="158" y="98"/>
                      <a:pt x="157" y="98"/>
                    </a:cubicBezTo>
                    <a:cubicBezTo>
                      <a:pt x="157" y="98"/>
                      <a:pt x="157" y="98"/>
                      <a:pt x="156" y="98"/>
                    </a:cubicBezTo>
                    <a:cubicBezTo>
                      <a:pt x="156" y="97"/>
                      <a:pt x="155" y="97"/>
                      <a:pt x="155" y="97"/>
                    </a:cubicBezTo>
                    <a:cubicBezTo>
                      <a:pt x="155" y="96"/>
                      <a:pt x="154" y="96"/>
                      <a:pt x="154" y="96"/>
                    </a:cubicBezTo>
                    <a:cubicBezTo>
                      <a:pt x="154" y="97"/>
                      <a:pt x="154" y="97"/>
                      <a:pt x="153" y="97"/>
                    </a:cubicBezTo>
                    <a:cubicBezTo>
                      <a:pt x="153" y="97"/>
                      <a:pt x="153" y="97"/>
                      <a:pt x="153" y="97"/>
                    </a:cubicBezTo>
                    <a:cubicBezTo>
                      <a:pt x="153" y="97"/>
                      <a:pt x="153" y="97"/>
                      <a:pt x="153" y="97"/>
                    </a:cubicBezTo>
                    <a:cubicBezTo>
                      <a:pt x="153" y="96"/>
                      <a:pt x="152" y="96"/>
                      <a:pt x="152" y="96"/>
                    </a:cubicBezTo>
                    <a:cubicBezTo>
                      <a:pt x="152" y="96"/>
                      <a:pt x="152" y="96"/>
                      <a:pt x="153" y="96"/>
                    </a:cubicBezTo>
                    <a:cubicBezTo>
                      <a:pt x="153" y="96"/>
                      <a:pt x="153" y="95"/>
                      <a:pt x="152" y="95"/>
                    </a:cubicBezTo>
                    <a:cubicBezTo>
                      <a:pt x="152" y="95"/>
                      <a:pt x="152" y="95"/>
                      <a:pt x="152" y="95"/>
                    </a:cubicBezTo>
                    <a:cubicBezTo>
                      <a:pt x="151" y="95"/>
                      <a:pt x="152" y="94"/>
                      <a:pt x="152" y="94"/>
                    </a:cubicBezTo>
                    <a:cubicBezTo>
                      <a:pt x="151" y="94"/>
                      <a:pt x="151" y="95"/>
                      <a:pt x="151" y="95"/>
                    </a:cubicBezTo>
                    <a:cubicBezTo>
                      <a:pt x="150" y="95"/>
                      <a:pt x="150" y="95"/>
                      <a:pt x="150" y="96"/>
                    </a:cubicBezTo>
                    <a:cubicBezTo>
                      <a:pt x="150" y="96"/>
                      <a:pt x="150" y="96"/>
                      <a:pt x="150" y="96"/>
                    </a:cubicBezTo>
                    <a:cubicBezTo>
                      <a:pt x="150" y="96"/>
                      <a:pt x="150" y="96"/>
                      <a:pt x="150" y="97"/>
                    </a:cubicBezTo>
                    <a:cubicBezTo>
                      <a:pt x="150" y="97"/>
                      <a:pt x="150" y="97"/>
                      <a:pt x="150" y="97"/>
                    </a:cubicBezTo>
                    <a:cubicBezTo>
                      <a:pt x="150" y="97"/>
                      <a:pt x="150" y="97"/>
                      <a:pt x="150" y="97"/>
                    </a:cubicBezTo>
                    <a:cubicBezTo>
                      <a:pt x="150" y="97"/>
                      <a:pt x="150" y="97"/>
                      <a:pt x="150" y="97"/>
                    </a:cubicBezTo>
                    <a:cubicBezTo>
                      <a:pt x="150" y="98"/>
                      <a:pt x="150" y="98"/>
                      <a:pt x="150" y="98"/>
                    </a:cubicBezTo>
                    <a:cubicBezTo>
                      <a:pt x="150" y="98"/>
                      <a:pt x="150" y="98"/>
                      <a:pt x="150" y="98"/>
                    </a:cubicBezTo>
                    <a:cubicBezTo>
                      <a:pt x="150" y="99"/>
                      <a:pt x="150" y="99"/>
                      <a:pt x="150" y="99"/>
                    </a:cubicBezTo>
                    <a:cubicBezTo>
                      <a:pt x="150" y="99"/>
                      <a:pt x="150" y="99"/>
                      <a:pt x="150" y="99"/>
                    </a:cubicBezTo>
                    <a:cubicBezTo>
                      <a:pt x="150" y="99"/>
                      <a:pt x="150" y="99"/>
                      <a:pt x="150" y="99"/>
                    </a:cubicBezTo>
                    <a:cubicBezTo>
                      <a:pt x="150" y="99"/>
                      <a:pt x="150" y="99"/>
                      <a:pt x="149" y="99"/>
                    </a:cubicBezTo>
                    <a:cubicBezTo>
                      <a:pt x="149" y="100"/>
                      <a:pt x="149" y="100"/>
                      <a:pt x="149" y="100"/>
                    </a:cubicBezTo>
                    <a:cubicBezTo>
                      <a:pt x="149" y="100"/>
                      <a:pt x="149" y="100"/>
                      <a:pt x="149" y="101"/>
                    </a:cubicBezTo>
                    <a:cubicBezTo>
                      <a:pt x="149" y="101"/>
                      <a:pt x="149" y="101"/>
                      <a:pt x="149" y="101"/>
                    </a:cubicBezTo>
                    <a:cubicBezTo>
                      <a:pt x="149" y="101"/>
                      <a:pt x="149" y="101"/>
                      <a:pt x="149" y="101"/>
                    </a:cubicBezTo>
                    <a:cubicBezTo>
                      <a:pt x="149" y="101"/>
                      <a:pt x="149" y="101"/>
                      <a:pt x="149" y="101"/>
                    </a:cubicBezTo>
                    <a:cubicBezTo>
                      <a:pt x="149" y="101"/>
                      <a:pt x="149" y="102"/>
                      <a:pt x="149" y="102"/>
                    </a:cubicBezTo>
                    <a:cubicBezTo>
                      <a:pt x="149" y="102"/>
                      <a:pt x="150" y="102"/>
                      <a:pt x="150" y="102"/>
                    </a:cubicBezTo>
                    <a:cubicBezTo>
                      <a:pt x="150" y="103"/>
                      <a:pt x="149" y="103"/>
                      <a:pt x="149" y="103"/>
                    </a:cubicBezTo>
                    <a:cubicBezTo>
                      <a:pt x="148" y="103"/>
                      <a:pt x="148" y="103"/>
                      <a:pt x="147" y="103"/>
                    </a:cubicBezTo>
                    <a:cubicBezTo>
                      <a:pt x="147" y="104"/>
                      <a:pt x="147" y="104"/>
                      <a:pt x="147" y="104"/>
                    </a:cubicBezTo>
                    <a:cubicBezTo>
                      <a:pt x="148" y="104"/>
                      <a:pt x="149" y="104"/>
                      <a:pt x="149" y="104"/>
                    </a:cubicBezTo>
                    <a:cubicBezTo>
                      <a:pt x="150" y="104"/>
                      <a:pt x="150" y="104"/>
                      <a:pt x="151" y="104"/>
                    </a:cubicBezTo>
                    <a:cubicBezTo>
                      <a:pt x="151" y="104"/>
                      <a:pt x="151" y="104"/>
                      <a:pt x="151" y="104"/>
                    </a:cubicBezTo>
                    <a:cubicBezTo>
                      <a:pt x="151" y="104"/>
                      <a:pt x="151" y="104"/>
                      <a:pt x="151" y="104"/>
                    </a:cubicBezTo>
                    <a:cubicBezTo>
                      <a:pt x="151" y="104"/>
                      <a:pt x="151" y="104"/>
                      <a:pt x="151" y="104"/>
                    </a:cubicBezTo>
                    <a:cubicBezTo>
                      <a:pt x="151" y="104"/>
                      <a:pt x="151" y="105"/>
                      <a:pt x="151" y="105"/>
                    </a:cubicBezTo>
                    <a:cubicBezTo>
                      <a:pt x="151" y="105"/>
                      <a:pt x="151" y="105"/>
                      <a:pt x="151" y="105"/>
                    </a:cubicBezTo>
                    <a:cubicBezTo>
                      <a:pt x="151" y="106"/>
                      <a:pt x="152" y="106"/>
                      <a:pt x="152" y="107"/>
                    </a:cubicBezTo>
                    <a:cubicBezTo>
                      <a:pt x="153" y="107"/>
                      <a:pt x="153" y="106"/>
                      <a:pt x="154" y="106"/>
                    </a:cubicBezTo>
                    <a:cubicBezTo>
                      <a:pt x="154" y="106"/>
                      <a:pt x="154" y="106"/>
                      <a:pt x="154" y="105"/>
                    </a:cubicBezTo>
                    <a:cubicBezTo>
                      <a:pt x="155" y="105"/>
                      <a:pt x="154" y="105"/>
                      <a:pt x="155" y="105"/>
                    </a:cubicBezTo>
                    <a:cubicBezTo>
                      <a:pt x="155" y="105"/>
                      <a:pt x="155" y="105"/>
                      <a:pt x="156" y="104"/>
                    </a:cubicBezTo>
                    <a:cubicBezTo>
                      <a:pt x="156" y="104"/>
                      <a:pt x="156" y="104"/>
                      <a:pt x="156" y="104"/>
                    </a:cubicBezTo>
                    <a:cubicBezTo>
                      <a:pt x="156" y="104"/>
                      <a:pt x="157" y="104"/>
                      <a:pt x="157" y="104"/>
                    </a:cubicBezTo>
                    <a:cubicBezTo>
                      <a:pt x="157" y="104"/>
                      <a:pt x="157" y="103"/>
                      <a:pt x="157" y="103"/>
                    </a:cubicBezTo>
                    <a:cubicBezTo>
                      <a:pt x="157" y="103"/>
                      <a:pt x="157" y="103"/>
                      <a:pt x="157" y="103"/>
                    </a:cubicBezTo>
                    <a:cubicBezTo>
                      <a:pt x="157" y="102"/>
                      <a:pt x="158" y="102"/>
                      <a:pt x="158" y="102"/>
                    </a:cubicBezTo>
                    <a:cubicBezTo>
                      <a:pt x="159" y="102"/>
                      <a:pt x="158" y="103"/>
                      <a:pt x="158" y="103"/>
                    </a:cubicBezTo>
                    <a:cubicBezTo>
                      <a:pt x="158" y="103"/>
                      <a:pt x="160" y="103"/>
                      <a:pt x="160" y="103"/>
                    </a:cubicBezTo>
                    <a:cubicBezTo>
                      <a:pt x="160" y="104"/>
                      <a:pt x="159" y="104"/>
                      <a:pt x="160" y="104"/>
                    </a:cubicBezTo>
                    <a:cubicBezTo>
                      <a:pt x="160" y="104"/>
                      <a:pt x="161" y="104"/>
                      <a:pt x="161" y="104"/>
                    </a:cubicBezTo>
                    <a:cubicBezTo>
                      <a:pt x="161" y="104"/>
                      <a:pt x="162" y="104"/>
                      <a:pt x="162" y="105"/>
                    </a:cubicBezTo>
                    <a:cubicBezTo>
                      <a:pt x="162" y="105"/>
                      <a:pt x="163" y="105"/>
                      <a:pt x="163" y="105"/>
                    </a:cubicBezTo>
                    <a:cubicBezTo>
                      <a:pt x="164" y="105"/>
                      <a:pt x="164" y="105"/>
                      <a:pt x="164" y="105"/>
                    </a:cubicBezTo>
                    <a:cubicBezTo>
                      <a:pt x="165" y="105"/>
                      <a:pt x="165" y="104"/>
                      <a:pt x="166" y="104"/>
                    </a:cubicBezTo>
                    <a:cubicBezTo>
                      <a:pt x="166" y="104"/>
                      <a:pt x="165" y="104"/>
                      <a:pt x="165" y="103"/>
                    </a:cubicBezTo>
                    <a:close/>
                    <a:moveTo>
                      <a:pt x="167" y="113"/>
                    </a:moveTo>
                    <a:cubicBezTo>
                      <a:pt x="168" y="113"/>
                      <a:pt x="168" y="113"/>
                      <a:pt x="168" y="112"/>
                    </a:cubicBezTo>
                    <a:cubicBezTo>
                      <a:pt x="168" y="112"/>
                      <a:pt x="168" y="112"/>
                      <a:pt x="168" y="112"/>
                    </a:cubicBezTo>
                    <a:cubicBezTo>
                      <a:pt x="168" y="112"/>
                      <a:pt x="168" y="112"/>
                      <a:pt x="168" y="112"/>
                    </a:cubicBezTo>
                    <a:cubicBezTo>
                      <a:pt x="168" y="112"/>
                      <a:pt x="168" y="111"/>
                      <a:pt x="168" y="111"/>
                    </a:cubicBezTo>
                    <a:cubicBezTo>
                      <a:pt x="168" y="111"/>
                      <a:pt x="168" y="112"/>
                      <a:pt x="168" y="111"/>
                    </a:cubicBezTo>
                    <a:cubicBezTo>
                      <a:pt x="169" y="111"/>
                      <a:pt x="169" y="111"/>
                      <a:pt x="169" y="111"/>
                    </a:cubicBezTo>
                    <a:cubicBezTo>
                      <a:pt x="169" y="110"/>
                      <a:pt x="169" y="110"/>
                      <a:pt x="168" y="110"/>
                    </a:cubicBezTo>
                    <a:cubicBezTo>
                      <a:pt x="168" y="110"/>
                      <a:pt x="168" y="110"/>
                      <a:pt x="168" y="110"/>
                    </a:cubicBezTo>
                    <a:cubicBezTo>
                      <a:pt x="168" y="110"/>
                      <a:pt x="168" y="110"/>
                      <a:pt x="168" y="110"/>
                    </a:cubicBezTo>
                    <a:cubicBezTo>
                      <a:pt x="168" y="110"/>
                      <a:pt x="168" y="110"/>
                      <a:pt x="167" y="110"/>
                    </a:cubicBezTo>
                    <a:cubicBezTo>
                      <a:pt x="167" y="110"/>
                      <a:pt x="167" y="110"/>
                      <a:pt x="167" y="110"/>
                    </a:cubicBezTo>
                    <a:cubicBezTo>
                      <a:pt x="167" y="110"/>
                      <a:pt x="167" y="110"/>
                      <a:pt x="167" y="110"/>
                    </a:cubicBezTo>
                    <a:cubicBezTo>
                      <a:pt x="166" y="110"/>
                      <a:pt x="166" y="110"/>
                      <a:pt x="166" y="110"/>
                    </a:cubicBezTo>
                    <a:cubicBezTo>
                      <a:pt x="166" y="111"/>
                      <a:pt x="166" y="111"/>
                      <a:pt x="166" y="111"/>
                    </a:cubicBezTo>
                    <a:cubicBezTo>
                      <a:pt x="166" y="111"/>
                      <a:pt x="166" y="112"/>
                      <a:pt x="166" y="112"/>
                    </a:cubicBezTo>
                    <a:cubicBezTo>
                      <a:pt x="166" y="112"/>
                      <a:pt x="167" y="113"/>
                      <a:pt x="167" y="113"/>
                    </a:cubicBezTo>
                    <a:close/>
                    <a:moveTo>
                      <a:pt x="171" y="78"/>
                    </a:moveTo>
                    <a:cubicBezTo>
                      <a:pt x="171" y="78"/>
                      <a:pt x="171" y="78"/>
                      <a:pt x="171" y="78"/>
                    </a:cubicBezTo>
                    <a:cubicBezTo>
                      <a:pt x="171" y="78"/>
                      <a:pt x="171" y="77"/>
                      <a:pt x="171" y="77"/>
                    </a:cubicBezTo>
                    <a:cubicBezTo>
                      <a:pt x="172" y="77"/>
                      <a:pt x="173" y="77"/>
                      <a:pt x="172" y="76"/>
                    </a:cubicBezTo>
                    <a:cubicBezTo>
                      <a:pt x="171" y="77"/>
                      <a:pt x="170" y="77"/>
                      <a:pt x="170" y="78"/>
                    </a:cubicBezTo>
                    <a:cubicBezTo>
                      <a:pt x="170" y="78"/>
                      <a:pt x="170" y="78"/>
                      <a:pt x="170" y="78"/>
                    </a:cubicBezTo>
                    <a:cubicBezTo>
                      <a:pt x="171" y="78"/>
                      <a:pt x="171" y="78"/>
                      <a:pt x="171" y="78"/>
                    </a:cubicBezTo>
                    <a:close/>
                    <a:moveTo>
                      <a:pt x="181" y="108"/>
                    </a:moveTo>
                    <a:cubicBezTo>
                      <a:pt x="182" y="109"/>
                      <a:pt x="182" y="109"/>
                      <a:pt x="183" y="109"/>
                    </a:cubicBezTo>
                    <a:cubicBezTo>
                      <a:pt x="183" y="109"/>
                      <a:pt x="182" y="108"/>
                      <a:pt x="182" y="108"/>
                    </a:cubicBezTo>
                    <a:cubicBezTo>
                      <a:pt x="182" y="108"/>
                      <a:pt x="181" y="108"/>
                      <a:pt x="181" y="108"/>
                    </a:cubicBezTo>
                    <a:close/>
                    <a:moveTo>
                      <a:pt x="173" y="107"/>
                    </a:moveTo>
                    <a:cubicBezTo>
                      <a:pt x="173" y="106"/>
                      <a:pt x="173" y="106"/>
                      <a:pt x="173" y="106"/>
                    </a:cubicBezTo>
                    <a:cubicBezTo>
                      <a:pt x="174" y="106"/>
                      <a:pt x="173" y="105"/>
                      <a:pt x="173" y="105"/>
                    </a:cubicBezTo>
                    <a:cubicBezTo>
                      <a:pt x="173" y="105"/>
                      <a:pt x="173" y="105"/>
                      <a:pt x="173" y="105"/>
                    </a:cubicBezTo>
                    <a:cubicBezTo>
                      <a:pt x="173" y="105"/>
                      <a:pt x="173" y="105"/>
                      <a:pt x="173" y="105"/>
                    </a:cubicBezTo>
                    <a:cubicBezTo>
                      <a:pt x="172" y="105"/>
                      <a:pt x="172" y="105"/>
                      <a:pt x="172" y="105"/>
                    </a:cubicBezTo>
                    <a:cubicBezTo>
                      <a:pt x="172" y="105"/>
                      <a:pt x="172" y="105"/>
                      <a:pt x="171" y="105"/>
                    </a:cubicBezTo>
                    <a:cubicBezTo>
                      <a:pt x="171" y="105"/>
                      <a:pt x="171" y="105"/>
                      <a:pt x="171" y="105"/>
                    </a:cubicBezTo>
                    <a:cubicBezTo>
                      <a:pt x="171" y="106"/>
                      <a:pt x="171" y="106"/>
                      <a:pt x="171" y="106"/>
                    </a:cubicBezTo>
                    <a:cubicBezTo>
                      <a:pt x="171" y="106"/>
                      <a:pt x="172" y="106"/>
                      <a:pt x="172" y="106"/>
                    </a:cubicBezTo>
                    <a:cubicBezTo>
                      <a:pt x="172" y="107"/>
                      <a:pt x="172" y="107"/>
                      <a:pt x="173" y="107"/>
                    </a:cubicBezTo>
                    <a:close/>
                    <a:moveTo>
                      <a:pt x="169" y="81"/>
                    </a:moveTo>
                    <a:cubicBezTo>
                      <a:pt x="169" y="81"/>
                      <a:pt x="169" y="81"/>
                      <a:pt x="169" y="81"/>
                    </a:cubicBezTo>
                    <a:cubicBezTo>
                      <a:pt x="170" y="80"/>
                      <a:pt x="170" y="80"/>
                      <a:pt x="170" y="80"/>
                    </a:cubicBezTo>
                    <a:cubicBezTo>
                      <a:pt x="170" y="80"/>
                      <a:pt x="170" y="80"/>
                      <a:pt x="170" y="80"/>
                    </a:cubicBezTo>
                    <a:cubicBezTo>
                      <a:pt x="170" y="80"/>
                      <a:pt x="170" y="80"/>
                      <a:pt x="171" y="80"/>
                    </a:cubicBezTo>
                    <a:cubicBezTo>
                      <a:pt x="171" y="79"/>
                      <a:pt x="171" y="79"/>
                      <a:pt x="171" y="79"/>
                    </a:cubicBezTo>
                    <a:cubicBezTo>
                      <a:pt x="171" y="79"/>
                      <a:pt x="171" y="79"/>
                      <a:pt x="171" y="79"/>
                    </a:cubicBezTo>
                    <a:cubicBezTo>
                      <a:pt x="171" y="79"/>
                      <a:pt x="171" y="79"/>
                      <a:pt x="171" y="79"/>
                    </a:cubicBezTo>
                    <a:cubicBezTo>
                      <a:pt x="171" y="79"/>
                      <a:pt x="171" y="79"/>
                      <a:pt x="171" y="79"/>
                    </a:cubicBezTo>
                    <a:cubicBezTo>
                      <a:pt x="172" y="78"/>
                      <a:pt x="171" y="78"/>
                      <a:pt x="171" y="78"/>
                    </a:cubicBezTo>
                    <a:cubicBezTo>
                      <a:pt x="170" y="79"/>
                      <a:pt x="170" y="79"/>
                      <a:pt x="169" y="80"/>
                    </a:cubicBezTo>
                    <a:cubicBezTo>
                      <a:pt x="169" y="80"/>
                      <a:pt x="168" y="81"/>
                      <a:pt x="169" y="81"/>
                    </a:cubicBezTo>
                    <a:close/>
                    <a:moveTo>
                      <a:pt x="173" y="103"/>
                    </a:moveTo>
                    <a:cubicBezTo>
                      <a:pt x="173" y="103"/>
                      <a:pt x="172" y="103"/>
                      <a:pt x="172" y="103"/>
                    </a:cubicBezTo>
                    <a:cubicBezTo>
                      <a:pt x="172" y="103"/>
                      <a:pt x="173" y="103"/>
                      <a:pt x="173" y="103"/>
                    </a:cubicBezTo>
                    <a:close/>
                    <a:moveTo>
                      <a:pt x="171" y="116"/>
                    </a:moveTo>
                    <a:cubicBezTo>
                      <a:pt x="171" y="116"/>
                      <a:pt x="171" y="116"/>
                      <a:pt x="171" y="116"/>
                    </a:cubicBezTo>
                    <a:cubicBezTo>
                      <a:pt x="171" y="117"/>
                      <a:pt x="171" y="117"/>
                      <a:pt x="170" y="117"/>
                    </a:cubicBezTo>
                    <a:cubicBezTo>
                      <a:pt x="170" y="117"/>
                      <a:pt x="170" y="117"/>
                      <a:pt x="170" y="117"/>
                    </a:cubicBezTo>
                    <a:cubicBezTo>
                      <a:pt x="170" y="117"/>
                      <a:pt x="170" y="117"/>
                      <a:pt x="170" y="117"/>
                    </a:cubicBezTo>
                    <a:cubicBezTo>
                      <a:pt x="171" y="117"/>
                      <a:pt x="171" y="116"/>
                      <a:pt x="171" y="116"/>
                    </a:cubicBezTo>
                    <a:close/>
                    <a:moveTo>
                      <a:pt x="161" y="108"/>
                    </a:moveTo>
                    <a:cubicBezTo>
                      <a:pt x="162" y="107"/>
                      <a:pt x="161" y="107"/>
                      <a:pt x="161" y="107"/>
                    </a:cubicBezTo>
                    <a:cubicBezTo>
                      <a:pt x="161" y="107"/>
                      <a:pt x="161" y="107"/>
                      <a:pt x="160" y="107"/>
                    </a:cubicBezTo>
                    <a:cubicBezTo>
                      <a:pt x="160" y="107"/>
                      <a:pt x="160" y="107"/>
                      <a:pt x="160" y="107"/>
                    </a:cubicBezTo>
                    <a:cubicBezTo>
                      <a:pt x="160" y="107"/>
                      <a:pt x="159" y="107"/>
                      <a:pt x="159" y="107"/>
                    </a:cubicBezTo>
                    <a:cubicBezTo>
                      <a:pt x="159" y="107"/>
                      <a:pt x="159" y="108"/>
                      <a:pt x="159" y="108"/>
                    </a:cubicBezTo>
                    <a:cubicBezTo>
                      <a:pt x="158" y="108"/>
                      <a:pt x="158" y="108"/>
                      <a:pt x="158" y="108"/>
                    </a:cubicBezTo>
                    <a:cubicBezTo>
                      <a:pt x="158" y="108"/>
                      <a:pt x="158" y="107"/>
                      <a:pt x="158" y="107"/>
                    </a:cubicBezTo>
                    <a:cubicBezTo>
                      <a:pt x="157" y="108"/>
                      <a:pt x="157" y="108"/>
                      <a:pt x="157" y="108"/>
                    </a:cubicBezTo>
                    <a:cubicBezTo>
                      <a:pt x="157" y="108"/>
                      <a:pt x="157" y="108"/>
                      <a:pt x="157" y="108"/>
                    </a:cubicBezTo>
                    <a:cubicBezTo>
                      <a:pt x="157" y="109"/>
                      <a:pt x="156" y="109"/>
                      <a:pt x="156" y="109"/>
                    </a:cubicBezTo>
                    <a:cubicBezTo>
                      <a:pt x="156" y="110"/>
                      <a:pt x="156" y="110"/>
                      <a:pt x="156" y="111"/>
                    </a:cubicBezTo>
                    <a:cubicBezTo>
                      <a:pt x="157" y="111"/>
                      <a:pt x="156" y="111"/>
                      <a:pt x="157" y="111"/>
                    </a:cubicBezTo>
                    <a:cubicBezTo>
                      <a:pt x="157" y="111"/>
                      <a:pt x="157" y="111"/>
                      <a:pt x="157" y="111"/>
                    </a:cubicBezTo>
                    <a:cubicBezTo>
                      <a:pt x="157" y="110"/>
                      <a:pt x="158" y="111"/>
                      <a:pt x="158" y="111"/>
                    </a:cubicBezTo>
                    <a:cubicBezTo>
                      <a:pt x="158" y="111"/>
                      <a:pt x="159" y="110"/>
                      <a:pt x="159" y="110"/>
                    </a:cubicBezTo>
                    <a:cubicBezTo>
                      <a:pt x="159" y="110"/>
                      <a:pt x="160" y="110"/>
                      <a:pt x="160" y="109"/>
                    </a:cubicBezTo>
                    <a:cubicBezTo>
                      <a:pt x="160" y="109"/>
                      <a:pt x="161" y="109"/>
                      <a:pt x="161" y="108"/>
                    </a:cubicBezTo>
                    <a:cubicBezTo>
                      <a:pt x="161" y="108"/>
                      <a:pt x="161" y="108"/>
                      <a:pt x="161" y="108"/>
                    </a:cubicBezTo>
                    <a:close/>
                    <a:moveTo>
                      <a:pt x="178" y="83"/>
                    </a:moveTo>
                    <a:cubicBezTo>
                      <a:pt x="178" y="83"/>
                      <a:pt x="178" y="83"/>
                      <a:pt x="178" y="83"/>
                    </a:cubicBezTo>
                    <a:cubicBezTo>
                      <a:pt x="177" y="83"/>
                      <a:pt x="177" y="83"/>
                      <a:pt x="177" y="83"/>
                    </a:cubicBezTo>
                    <a:cubicBezTo>
                      <a:pt x="177" y="83"/>
                      <a:pt x="177" y="83"/>
                      <a:pt x="177" y="83"/>
                    </a:cubicBezTo>
                    <a:cubicBezTo>
                      <a:pt x="177" y="83"/>
                      <a:pt x="176" y="83"/>
                      <a:pt x="176" y="83"/>
                    </a:cubicBezTo>
                    <a:cubicBezTo>
                      <a:pt x="176" y="83"/>
                      <a:pt x="176" y="84"/>
                      <a:pt x="175" y="84"/>
                    </a:cubicBezTo>
                    <a:cubicBezTo>
                      <a:pt x="175" y="84"/>
                      <a:pt x="175" y="84"/>
                      <a:pt x="175" y="85"/>
                    </a:cubicBezTo>
                    <a:cubicBezTo>
                      <a:pt x="174" y="85"/>
                      <a:pt x="174" y="85"/>
                      <a:pt x="174" y="86"/>
                    </a:cubicBezTo>
                    <a:cubicBezTo>
                      <a:pt x="174" y="86"/>
                      <a:pt x="174" y="87"/>
                      <a:pt x="174" y="87"/>
                    </a:cubicBezTo>
                    <a:cubicBezTo>
                      <a:pt x="175" y="88"/>
                      <a:pt x="176" y="88"/>
                      <a:pt x="176" y="88"/>
                    </a:cubicBezTo>
                    <a:cubicBezTo>
                      <a:pt x="177" y="88"/>
                      <a:pt x="178" y="88"/>
                      <a:pt x="178" y="88"/>
                    </a:cubicBezTo>
                    <a:cubicBezTo>
                      <a:pt x="179" y="88"/>
                      <a:pt x="180" y="87"/>
                      <a:pt x="180" y="86"/>
                    </a:cubicBezTo>
                    <a:cubicBezTo>
                      <a:pt x="180" y="86"/>
                      <a:pt x="180" y="86"/>
                      <a:pt x="180" y="85"/>
                    </a:cubicBezTo>
                    <a:cubicBezTo>
                      <a:pt x="180" y="85"/>
                      <a:pt x="181" y="84"/>
                      <a:pt x="180" y="84"/>
                    </a:cubicBezTo>
                    <a:cubicBezTo>
                      <a:pt x="180" y="84"/>
                      <a:pt x="180" y="84"/>
                      <a:pt x="179" y="83"/>
                    </a:cubicBezTo>
                    <a:cubicBezTo>
                      <a:pt x="179" y="83"/>
                      <a:pt x="179" y="83"/>
                      <a:pt x="178" y="83"/>
                    </a:cubicBezTo>
                    <a:close/>
                    <a:moveTo>
                      <a:pt x="164" y="77"/>
                    </a:moveTo>
                    <a:cubicBezTo>
                      <a:pt x="165" y="77"/>
                      <a:pt x="165" y="77"/>
                      <a:pt x="165" y="77"/>
                    </a:cubicBezTo>
                    <a:cubicBezTo>
                      <a:pt x="165" y="77"/>
                      <a:pt x="166" y="77"/>
                      <a:pt x="166" y="77"/>
                    </a:cubicBezTo>
                    <a:cubicBezTo>
                      <a:pt x="166" y="77"/>
                      <a:pt x="166" y="77"/>
                      <a:pt x="166" y="77"/>
                    </a:cubicBezTo>
                    <a:cubicBezTo>
                      <a:pt x="166" y="77"/>
                      <a:pt x="166" y="77"/>
                      <a:pt x="166" y="77"/>
                    </a:cubicBezTo>
                    <a:cubicBezTo>
                      <a:pt x="166" y="77"/>
                      <a:pt x="167" y="78"/>
                      <a:pt x="167" y="78"/>
                    </a:cubicBezTo>
                    <a:cubicBezTo>
                      <a:pt x="167" y="77"/>
                      <a:pt x="166" y="77"/>
                      <a:pt x="166" y="77"/>
                    </a:cubicBezTo>
                    <a:cubicBezTo>
                      <a:pt x="167" y="77"/>
                      <a:pt x="167" y="77"/>
                      <a:pt x="167" y="77"/>
                    </a:cubicBezTo>
                    <a:cubicBezTo>
                      <a:pt x="167" y="77"/>
                      <a:pt x="168" y="77"/>
                      <a:pt x="168" y="77"/>
                    </a:cubicBezTo>
                    <a:cubicBezTo>
                      <a:pt x="168" y="76"/>
                      <a:pt x="168" y="76"/>
                      <a:pt x="168" y="76"/>
                    </a:cubicBezTo>
                    <a:cubicBezTo>
                      <a:pt x="167" y="76"/>
                      <a:pt x="168" y="76"/>
                      <a:pt x="167" y="76"/>
                    </a:cubicBezTo>
                    <a:cubicBezTo>
                      <a:pt x="167" y="76"/>
                      <a:pt x="167" y="76"/>
                      <a:pt x="167" y="76"/>
                    </a:cubicBezTo>
                    <a:cubicBezTo>
                      <a:pt x="166" y="76"/>
                      <a:pt x="166" y="76"/>
                      <a:pt x="166" y="76"/>
                    </a:cubicBezTo>
                    <a:cubicBezTo>
                      <a:pt x="165" y="76"/>
                      <a:pt x="165" y="76"/>
                      <a:pt x="166" y="77"/>
                    </a:cubicBezTo>
                    <a:cubicBezTo>
                      <a:pt x="165" y="77"/>
                      <a:pt x="165" y="76"/>
                      <a:pt x="164" y="77"/>
                    </a:cubicBezTo>
                    <a:close/>
                    <a:moveTo>
                      <a:pt x="175" y="104"/>
                    </a:moveTo>
                    <a:cubicBezTo>
                      <a:pt x="174" y="104"/>
                      <a:pt x="174" y="104"/>
                      <a:pt x="174" y="105"/>
                    </a:cubicBezTo>
                    <a:cubicBezTo>
                      <a:pt x="174" y="105"/>
                      <a:pt x="174" y="105"/>
                      <a:pt x="174" y="105"/>
                    </a:cubicBezTo>
                    <a:cubicBezTo>
                      <a:pt x="175" y="105"/>
                      <a:pt x="176" y="106"/>
                      <a:pt x="176" y="105"/>
                    </a:cubicBezTo>
                    <a:cubicBezTo>
                      <a:pt x="176" y="105"/>
                      <a:pt x="176" y="105"/>
                      <a:pt x="176" y="105"/>
                    </a:cubicBezTo>
                    <a:cubicBezTo>
                      <a:pt x="175" y="105"/>
                      <a:pt x="175" y="104"/>
                      <a:pt x="175" y="104"/>
                    </a:cubicBezTo>
                    <a:close/>
                    <a:moveTo>
                      <a:pt x="157" y="94"/>
                    </a:moveTo>
                    <a:cubicBezTo>
                      <a:pt x="157" y="94"/>
                      <a:pt x="156" y="94"/>
                      <a:pt x="156" y="94"/>
                    </a:cubicBezTo>
                    <a:cubicBezTo>
                      <a:pt x="156" y="94"/>
                      <a:pt x="156" y="94"/>
                      <a:pt x="155" y="94"/>
                    </a:cubicBezTo>
                    <a:cubicBezTo>
                      <a:pt x="155" y="94"/>
                      <a:pt x="155" y="93"/>
                      <a:pt x="154" y="93"/>
                    </a:cubicBezTo>
                    <a:cubicBezTo>
                      <a:pt x="154" y="94"/>
                      <a:pt x="155" y="94"/>
                      <a:pt x="155" y="95"/>
                    </a:cubicBezTo>
                    <a:cubicBezTo>
                      <a:pt x="155" y="95"/>
                      <a:pt x="155" y="95"/>
                      <a:pt x="155" y="95"/>
                    </a:cubicBezTo>
                    <a:cubicBezTo>
                      <a:pt x="156" y="95"/>
                      <a:pt x="156" y="95"/>
                      <a:pt x="156" y="95"/>
                    </a:cubicBezTo>
                    <a:cubicBezTo>
                      <a:pt x="156" y="95"/>
                      <a:pt x="156" y="95"/>
                      <a:pt x="156" y="95"/>
                    </a:cubicBezTo>
                    <a:cubicBezTo>
                      <a:pt x="156" y="95"/>
                      <a:pt x="156" y="95"/>
                      <a:pt x="157" y="95"/>
                    </a:cubicBezTo>
                    <a:cubicBezTo>
                      <a:pt x="156" y="95"/>
                      <a:pt x="156" y="95"/>
                      <a:pt x="156" y="95"/>
                    </a:cubicBezTo>
                    <a:cubicBezTo>
                      <a:pt x="156" y="95"/>
                      <a:pt x="156" y="96"/>
                      <a:pt x="157" y="96"/>
                    </a:cubicBezTo>
                    <a:cubicBezTo>
                      <a:pt x="157" y="96"/>
                      <a:pt x="157" y="95"/>
                      <a:pt x="157" y="95"/>
                    </a:cubicBezTo>
                    <a:cubicBezTo>
                      <a:pt x="157" y="95"/>
                      <a:pt x="157" y="95"/>
                      <a:pt x="157" y="95"/>
                    </a:cubicBezTo>
                    <a:cubicBezTo>
                      <a:pt x="157" y="96"/>
                      <a:pt x="157" y="96"/>
                      <a:pt x="157" y="96"/>
                    </a:cubicBezTo>
                    <a:cubicBezTo>
                      <a:pt x="158" y="96"/>
                      <a:pt x="158" y="96"/>
                      <a:pt x="158" y="95"/>
                    </a:cubicBezTo>
                    <a:cubicBezTo>
                      <a:pt x="158" y="95"/>
                      <a:pt x="157" y="95"/>
                      <a:pt x="157" y="95"/>
                    </a:cubicBezTo>
                    <a:cubicBezTo>
                      <a:pt x="157" y="95"/>
                      <a:pt x="157" y="95"/>
                      <a:pt x="157" y="95"/>
                    </a:cubicBezTo>
                    <a:cubicBezTo>
                      <a:pt x="156" y="95"/>
                      <a:pt x="156" y="95"/>
                      <a:pt x="157" y="94"/>
                    </a:cubicBezTo>
                    <a:close/>
                    <a:moveTo>
                      <a:pt x="153" y="95"/>
                    </a:moveTo>
                    <a:cubicBezTo>
                      <a:pt x="153" y="95"/>
                      <a:pt x="153" y="95"/>
                      <a:pt x="153" y="96"/>
                    </a:cubicBezTo>
                    <a:cubicBezTo>
                      <a:pt x="153" y="96"/>
                      <a:pt x="153" y="96"/>
                      <a:pt x="154" y="96"/>
                    </a:cubicBezTo>
                    <a:cubicBezTo>
                      <a:pt x="155" y="96"/>
                      <a:pt x="153" y="94"/>
                      <a:pt x="153" y="94"/>
                    </a:cubicBezTo>
                    <a:cubicBezTo>
                      <a:pt x="153" y="94"/>
                      <a:pt x="152" y="94"/>
                      <a:pt x="152" y="94"/>
                    </a:cubicBezTo>
                    <a:cubicBezTo>
                      <a:pt x="153" y="95"/>
                      <a:pt x="153" y="95"/>
                      <a:pt x="153" y="95"/>
                    </a:cubicBezTo>
                    <a:close/>
                    <a:moveTo>
                      <a:pt x="115" y="56"/>
                    </a:moveTo>
                    <a:cubicBezTo>
                      <a:pt x="115" y="56"/>
                      <a:pt x="115" y="56"/>
                      <a:pt x="115" y="56"/>
                    </a:cubicBezTo>
                    <a:cubicBezTo>
                      <a:pt x="115" y="56"/>
                      <a:pt x="115" y="56"/>
                      <a:pt x="115" y="56"/>
                    </a:cubicBezTo>
                    <a:cubicBezTo>
                      <a:pt x="115" y="56"/>
                      <a:pt x="115" y="56"/>
                      <a:pt x="115" y="56"/>
                    </a:cubicBezTo>
                    <a:cubicBezTo>
                      <a:pt x="115" y="56"/>
                      <a:pt x="115" y="56"/>
                      <a:pt x="115" y="56"/>
                    </a:cubicBezTo>
                    <a:cubicBezTo>
                      <a:pt x="115" y="56"/>
                      <a:pt x="115" y="56"/>
                      <a:pt x="115" y="56"/>
                    </a:cubicBezTo>
                    <a:cubicBezTo>
                      <a:pt x="115" y="56"/>
                      <a:pt x="115" y="56"/>
                      <a:pt x="115" y="56"/>
                    </a:cubicBezTo>
                    <a:cubicBezTo>
                      <a:pt x="115" y="56"/>
                      <a:pt x="115" y="56"/>
                      <a:pt x="115" y="55"/>
                    </a:cubicBezTo>
                    <a:cubicBezTo>
                      <a:pt x="115" y="55"/>
                      <a:pt x="115" y="55"/>
                      <a:pt x="115" y="55"/>
                    </a:cubicBezTo>
                    <a:cubicBezTo>
                      <a:pt x="115" y="55"/>
                      <a:pt x="115" y="55"/>
                      <a:pt x="115" y="55"/>
                    </a:cubicBezTo>
                    <a:cubicBezTo>
                      <a:pt x="116" y="55"/>
                      <a:pt x="116" y="56"/>
                      <a:pt x="116" y="56"/>
                    </a:cubicBezTo>
                    <a:cubicBezTo>
                      <a:pt x="116" y="56"/>
                      <a:pt x="116" y="56"/>
                      <a:pt x="116" y="56"/>
                    </a:cubicBezTo>
                    <a:cubicBezTo>
                      <a:pt x="116" y="56"/>
                      <a:pt x="116" y="56"/>
                      <a:pt x="116" y="56"/>
                    </a:cubicBezTo>
                    <a:cubicBezTo>
                      <a:pt x="116" y="56"/>
                      <a:pt x="116" y="56"/>
                      <a:pt x="116" y="56"/>
                    </a:cubicBezTo>
                    <a:cubicBezTo>
                      <a:pt x="116" y="56"/>
                      <a:pt x="116" y="55"/>
                      <a:pt x="117" y="55"/>
                    </a:cubicBezTo>
                    <a:cubicBezTo>
                      <a:pt x="117" y="55"/>
                      <a:pt x="117" y="55"/>
                      <a:pt x="117" y="55"/>
                    </a:cubicBezTo>
                    <a:cubicBezTo>
                      <a:pt x="117" y="55"/>
                      <a:pt x="117" y="55"/>
                      <a:pt x="117" y="55"/>
                    </a:cubicBezTo>
                    <a:cubicBezTo>
                      <a:pt x="118" y="55"/>
                      <a:pt x="118" y="55"/>
                      <a:pt x="118" y="54"/>
                    </a:cubicBezTo>
                    <a:cubicBezTo>
                      <a:pt x="117" y="55"/>
                      <a:pt x="115" y="55"/>
                      <a:pt x="113" y="55"/>
                    </a:cubicBezTo>
                    <a:cubicBezTo>
                      <a:pt x="114" y="55"/>
                      <a:pt x="114" y="55"/>
                      <a:pt x="114" y="55"/>
                    </a:cubicBezTo>
                    <a:cubicBezTo>
                      <a:pt x="114" y="55"/>
                      <a:pt x="114" y="55"/>
                      <a:pt x="114" y="56"/>
                    </a:cubicBezTo>
                    <a:cubicBezTo>
                      <a:pt x="114" y="56"/>
                      <a:pt x="114" y="56"/>
                      <a:pt x="115" y="56"/>
                    </a:cubicBezTo>
                    <a:close/>
                    <a:moveTo>
                      <a:pt x="43" y="157"/>
                    </a:move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6"/>
                      <a:pt x="43" y="156"/>
                    </a:cubicBezTo>
                    <a:cubicBezTo>
                      <a:pt x="43" y="156"/>
                      <a:pt x="43" y="156"/>
                      <a:pt x="43" y="156"/>
                    </a:cubicBezTo>
                    <a:cubicBezTo>
                      <a:pt x="43" y="156"/>
                      <a:pt x="43" y="156"/>
                      <a:pt x="43" y="156"/>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8"/>
                      <a:pt x="43" y="158"/>
                    </a:cubicBezTo>
                    <a:cubicBezTo>
                      <a:pt x="43" y="158"/>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ubicBezTo>
                      <a:pt x="43" y="157"/>
                      <a:pt x="43" y="157"/>
                      <a:pt x="43" y="157"/>
                    </a:cubicBezTo>
                    <a:close/>
                    <a:moveTo>
                      <a:pt x="47" y="162"/>
                    </a:moveTo>
                    <a:cubicBezTo>
                      <a:pt x="47" y="162"/>
                      <a:pt x="48" y="162"/>
                      <a:pt x="48" y="162"/>
                    </a:cubicBezTo>
                    <a:cubicBezTo>
                      <a:pt x="48" y="162"/>
                      <a:pt x="48" y="162"/>
                      <a:pt x="48" y="162"/>
                    </a:cubicBezTo>
                    <a:cubicBezTo>
                      <a:pt x="48" y="162"/>
                      <a:pt x="48" y="162"/>
                      <a:pt x="47" y="162"/>
                    </a:cubicBezTo>
                    <a:close/>
                    <a:moveTo>
                      <a:pt x="34" y="148"/>
                    </a:moveTo>
                    <a:cubicBezTo>
                      <a:pt x="34" y="148"/>
                      <a:pt x="34" y="148"/>
                      <a:pt x="34" y="148"/>
                    </a:cubicBezTo>
                    <a:cubicBezTo>
                      <a:pt x="34" y="148"/>
                      <a:pt x="34" y="148"/>
                      <a:pt x="34" y="148"/>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5" y="149"/>
                      <a:pt x="34" y="148"/>
                      <a:pt x="34" y="148"/>
                    </a:cubicBezTo>
                    <a:close/>
                    <a:moveTo>
                      <a:pt x="48" y="162"/>
                    </a:moveTo>
                    <a:cubicBezTo>
                      <a:pt x="48" y="162"/>
                      <a:pt x="48" y="162"/>
                      <a:pt x="47" y="161"/>
                    </a:cubicBezTo>
                    <a:cubicBezTo>
                      <a:pt x="48" y="161"/>
                      <a:pt x="48" y="162"/>
                      <a:pt x="48" y="162"/>
                    </a:cubicBezTo>
                    <a:cubicBezTo>
                      <a:pt x="48" y="162"/>
                      <a:pt x="48" y="162"/>
                      <a:pt x="48" y="162"/>
                    </a:cubicBezTo>
                    <a:cubicBezTo>
                      <a:pt x="48" y="162"/>
                      <a:pt x="48" y="162"/>
                      <a:pt x="48" y="162"/>
                    </a:cubicBezTo>
                    <a:cubicBezTo>
                      <a:pt x="48" y="162"/>
                      <a:pt x="48" y="162"/>
                      <a:pt x="48" y="162"/>
                    </a:cubicBezTo>
                    <a:close/>
                    <a:moveTo>
                      <a:pt x="36" y="151"/>
                    </a:moveTo>
                    <a:cubicBezTo>
                      <a:pt x="36" y="150"/>
                      <a:pt x="36" y="150"/>
                      <a:pt x="36" y="150"/>
                    </a:cubicBezTo>
                    <a:cubicBezTo>
                      <a:pt x="37" y="150"/>
                      <a:pt x="37" y="150"/>
                      <a:pt x="37" y="149"/>
                    </a:cubicBezTo>
                    <a:cubicBezTo>
                      <a:pt x="37" y="149"/>
                      <a:pt x="37" y="149"/>
                      <a:pt x="37" y="149"/>
                    </a:cubicBezTo>
                    <a:cubicBezTo>
                      <a:pt x="37" y="149"/>
                      <a:pt x="37" y="149"/>
                      <a:pt x="37" y="149"/>
                    </a:cubicBezTo>
                    <a:cubicBezTo>
                      <a:pt x="37" y="149"/>
                      <a:pt x="37" y="149"/>
                      <a:pt x="37" y="149"/>
                    </a:cubicBezTo>
                    <a:cubicBezTo>
                      <a:pt x="37" y="149"/>
                      <a:pt x="37" y="149"/>
                      <a:pt x="36" y="150"/>
                    </a:cubicBezTo>
                    <a:cubicBezTo>
                      <a:pt x="36" y="150"/>
                      <a:pt x="36" y="150"/>
                      <a:pt x="36" y="150"/>
                    </a:cubicBezTo>
                    <a:cubicBezTo>
                      <a:pt x="36" y="150"/>
                      <a:pt x="36" y="150"/>
                      <a:pt x="36" y="150"/>
                    </a:cubicBezTo>
                    <a:cubicBezTo>
                      <a:pt x="36" y="150"/>
                      <a:pt x="36" y="150"/>
                      <a:pt x="36" y="150"/>
                    </a:cubicBezTo>
                    <a:cubicBezTo>
                      <a:pt x="36" y="150"/>
                      <a:pt x="36" y="150"/>
                      <a:pt x="36" y="150"/>
                    </a:cubicBezTo>
                    <a:cubicBezTo>
                      <a:pt x="36" y="150"/>
                      <a:pt x="36" y="150"/>
                      <a:pt x="36" y="150"/>
                    </a:cubicBezTo>
                    <a:cubicBezTo>
                      <a:pt x="36" y="150"/>
                      <a:pt x="36" y="150"/>
                      <a:pt x="36" y="150"/>
                    </a:cubicBezTo>
                    <a:cubicBezTo>
                      <a:pt x="36" y="151"/>
                      <a:pt x="36" y="151"/>
                      <a:pt x="36" y="151"/>
                    </a:cubicBezTo>
                    <a:cubicBezTo>
                      <a:pt x="36" y="151"/>
                      <a:pt x="36" y="151"/>
                      <a:pt x="36" y="151"/>
                    </a:cubicBezTo>
                    <a:cubicBezTo>
                      <a:pt x="36" y="151"/>
                      <a:pt x="36" y="151"/>
                      <a:pt x="36" y="151"/>
                    </a:cubicBezTo>
                    <a:close/>
                    <a:moveTo>
                      <a:pt x="47" y="161"/>
                    </a:moveTo>
                    <a:cubicBezTo>
                      <a:pt x="47" y="161"/>
                      <a:pt x="47" y="161"/>
                      <a:pt x="47" y="161"/>
                    </a:cubicBezTo>
                    <a:cubicBezTo>
                      <a:pt x="47" y="161"/>
                      <a:pt x="47" y="161"/>
                      <a:pt x="47" y="161"/>
                    </a:cubicBezTo>
                    <a:close/>
                    <a:moveTo>
                      <a:pt x="45" y="159"/>
                    </a:moveTo>
                    <a:cubicBezTo>
                      <a:pt x="45" y="159"/>
                      <a:pt x="46" y="159"/>
                      <a:pt x="46" y="159"/>
                    </a:cubicBezTo>
                    <a:cubicBezTo>
                      <a:pt x="46" y="160"/>
                      <a:pt x="46" y="160"/>
                      <a:pt x="46" y="160"/>
                    </a:cubicBezTo>
                    <a:cubicBezTo>
                      <a:pt x="46" y="159"/>
                      <a:pt x="45" y="159"/>
                      <a:pt x="45" y="159"/>
                    </a:cubicBezTo>
                    <a:cubicBezTo>
                      <a:pt x="45" y="159"/>
                      <a:pt x="45" y="159"/>
                      <a:pt x="45" y="159"/>
                    </a:cubicBezTo>
                    <a:cubicBezTo>
                      <a:pt x="45" y="159"/>
                      <a:pt x="45" y="159"/>
                      <a:pt x="45" y="159"/>
                    </a:cubicBezTo>
                    <a:cubicBezTo>
                      <a:pt x="45" y="159"/>
                      <a:pt x="45" y="159"/>
                      <a:pt x="45" y="159"/>
                    </a:cubicBezTo>
                    <a:close/>
                    <a:moveTo>
                      <a:pt x="40" y="155"/>
                    </a:moveTo>
                    <a:cubicBezTo>
                      <a:pt x="40" y="155"/>
                      <a:pt x="40" y="155"/>
                      <a:pt x="40" y="155"/>
                    </a:cubicBezTo>
                    <a:cubicBezTo>
                      <a:pt x="40" y="155"/>
                      <a:pt x="40" y="155"/>
                      <a:pt x="40" y="155"/>
                    </a:cubicBezTo>
                    <a:cubicBezTo>
                      <a:pt x="40" y="155"/>
                      <a:pt x="40" y="155"/>
                      <a:pt x="40" y="155"/>
                    </a:cubicBezTo>
                    <a:cubicBezTo>
                      <a:pt x="40" y="155"/>
                      <a:pt x="40" y="155"/>
                      <a:pt x="40" y="155"/>
                    </a:cubicBezTo>
                    <a:cubicBezTo>
                      <a:pt x="40" y="155"/>
                      <a:pt x="39" y="155"/>
                      <a:pt x="39" y="155"/>
                    </a:cubicBezTo>
                    <a:cubicBezTo>
                      <a:pt x="39" y="155"/>
                      <a:pt x="40" y="156"/>
                      <a:pt x="40" y="155"/>
                    </a:cubicBezTo>
                    <a:close/>
                    <a:moveTo>
                      <a:pt x="140" y="35"/>
                    </a:moveTo>
                    <a:cubicBezTo>
                      <a:pt x="140" y="35"/>
                      <a:pt x="140" y="35"/>
                      <a:pt x="140" y="35"/>
                    </a:cubicBezTo>
                    <a:cubicBezTo>
                      <a:pt x="139" y="35"/>
                      <a:pt x="139" y="34"/>
                      <a:pt x="138" y="34"/>
                    </a:cubicBezTo>
                    <a:cubicBezTo>
                      <a:pt x="137" y="34"/>
                      <a:pt x="137" y="34"/>
                      <a:pt x="136" y="35"/>
                    </a:cubicBezTo>
                    <a:cubicBezTo>
                      <a:pt x="136" y="35"/>
                      <a:pt x="136" y="35"/>
                      <a:pt x="136" y="36"/>
                    </a:cubicBezTo>
                    <a:cubicBezTo>
                      <a:pt x="136" y="36"/>
                      <a:pt x="136" y="36"/>
                      <a:pt x="137" y="36"/>
                    </a:cubicBezTo>
                    <a:cubicBezTo>
                      <a:pt x="137" y="37"/>
                      <a:pt x="138" y="37"/>
                      <a:pt x="138" y="37"/>
                    </a:cubicBezTo>
                    <a:cubicBezTo>
                      <a:pt x="139" y="37"/>
                      <a:pt x="140" y="37"/>
                      <a:pt x="140" y="36"/>
                    </a:cubicBezTo>
                    <a:cubicBezTo>
                      <a:pt x="140" y="36"/>
                      <a:pt x="140" y="35"/>
                      <a:pt x="140" y="35"/>
                    </a:cubicBezTo>
                    <a:close/>
                    <a:moveTo>
                      <a:pt x="39" y="159"/>
                    </a:moveTo>
                    <a:cubicBezTo>
                      <a:pt x="39" y="159"/>
                      <a:pt x="39" y="159"/>
                      <a:pt x="39" y="159"/>
                    </a:cubicBezTo>
                    <a:cubicBezTo>
                      <a:pt x="39" y="159"/>
                      <a:pt x="39" y="159"/>
                      <a:pt x="39" y="159"/>
                    </a:cubicBezTo>
                    <a:cubicBezTo>
                      <a:pt x="39" y="159"/>
                      <a:pt x="39" y="158"/>
                      <a:pt x="39" y="158"/>
                    </a:cubicBezTo>
                    <a:cubicBezTo>
                      <a:pt x="38" y="158"/>
                      <a:pt x="38" y="159"/>
                      <a:pt x="39" y="159"/>
                    </a:cubicBezTo>
                    <a:close/>
                    <a:moveTo>
                      <a:pt x="48" y="163"/>
                    </a:moveTo>
                    <a:cubicBezTo>
                      <a:pt x="48" y="162"/>
                      <a:pt x="47" y="162"/>
                      <a:pt x="47" y="162"/>
                    </a:cubicBezTo>
                    <a:cubicBezTo>
                      <a:pt x="47" y="162"/>
                      <a:pt x="48" y="162"/>
                      <a:pt x="47" y="162"/>
                    </a:cubicBezTo>
                    <a:cubicBezTo>
                      <a:pt x="47" y="162"/>
                      <a:pt x="47" y="162"/>
                      <a:pt x="47" y="161"/>
                    </a:cubicBezTo>
                    <a:cubicBezTo>
                      <a:pt x="47" y="161"/>
                      <a:pt x="47" y="161"/>
                      <a:pt x="47" y="161"/>
                    </a:cubicBezTo>
                    <a:cubicBezTo>
                      <a:pt x="47" y="161"/>
                      <a:pt x="47" y="161"/>
                      <a:pt x="46" y="161"/>
                    </a:cubicBezTo>
                    <a:cubicBezTo>
                      <a:pt x="46" y="161"/>
                      <a:pt x="46" y="161"/>
                      <a:pt x="46" y="160"/>
                    </a:cubicBezTo>
                    <a:cubicBezTo>
                      <a:pt x="46" y="160"/>
                      <a:pt x="46" y="160"/>
                      <a:pt x="46" y="160"/>
                    </a:cubicBezTo>
                    <a:cubicBezTo>
                      <a:pt x="46" y="160"/>
                      <a:pt x="45" y="160"/>
                      <a:pt x="45" y="160"/>
                    </a:cubicBezTo>
                    <a:cubicBezTo>
                      <a:pt x="45" y="160"/>
                      <a:pt x="45" y="160"/>
                      <a:pt x="44" y="160"/>
                    </a:cubicBezTo>
                    <a:cubicBezTo>
                      <a:pt x="44" y="160"/>
                      <a:pt x="44" y="160"/>
                      <a:pt x="44" y="160"/>
                    </a:cubicBezTo>
                    <a:cubicBezTo>
                      <a:pt x="44" y="159"/>
                      <a:pt x="44" y="159"/>
                      <a:pt x="44" y="159"/>
                    </a:cubicBezTo>
                    <a:cubicBezTo>
                      <a:pt x="44" y="159"/>
                      <a:pt x="44" y="159"/>
                      <a:pt x="44" y="159"/>
                    </a:cubicBezTo>
                    <a:cubicBezTo>
                      <a:pt x="44" y="159"/>
                      <a:pt x="44" y="159"/>
                      <a:pt x="44" y="159"/>
                    </a:cubicBezTo>
                    <a:cubicBezTo>
                      <a:pt x="44" y="159"/>
                      <a:pt x="43" y="158"/>
                      <a:pt x="43" y="158"/>
                    </a:cubicBezTo>
                    <a:cubicBezTo>
                      <a:pt x="43" y="158"/>
                      <a:pt x="43" y="158"/>
                      <a:pt x="43" y="158"/>
                    </a:cubicBezTo>
                    <a:cubicBezTo>
                      <a:pt x="43" y="158"/>
                      <a:pt x="43" y="157"/>
                      <a:pt x="43" y="157"/>
                    </a:cubicBezTo>
                    <a:cubicBezTo>
                      <a:pt x="43" y="157"/>
                      <a:pt x="43" y="157"/>
                      <a:pt x="42" y="157"/>
                    </a:cubicBezTo>
                    <a:cubicBezTo>
                      <a:pt x="42" y="156"/>
                      <a:pt x="42" y="157"/>
                      <a:pt x="42" y="157"/>
                    </a:cubicBezTo>
                    <a:cubicBezTo>
                      <a:pt x="41" y="156"/>
                      <a:pt x="41" y="156"/>
                      <a:pt x="41" y="156"/>
                    </a:cubicBezTo>
                    <a:cubicBezTo>
                      <a:pt x="40" y="156"/>
                      <a:pt x="40" y="156"/>
                      <a:pt x="40" y="156"/>
                    </a:cubicBezTo>
                    <a:cubicBezTo>
                      <a:pt x="39" y="156"/>
                      <a:pt x="39" y="156"/>
                      <a:pt x="39" y="156"/>
                    </a:cubicBezTo>
                    <a:cubicBezTo>
                      <a:pt x="38" y="156"/>
                      <a:pt x="37" y="156"/>
                      <a:pt x="37" y="155"/>
                    </a:cubicBezTo>
                    <a:cubicBezTo>
                      <a:pt x="37" y="155"/>
                      <a:pt x="37" y="155"/>
                      <a:pt x="37" y="155"/>
                    </a:cubicBezTo>
                    <a:cubicBezTo>
                      <a:pt x="37" y="155"/>
                      <a:pt x="36" y="155"/>
                      <a:pt x="36" y="155"/>
                    </a:cubicBezTo>
                    <a:cubicBezTo>
                      <a:pt x="35" y="155"/>
                      <a:pt x="35" y="155"/>
                      <a:pt x="34" y="155"/>
                    </a:cubicBezTo>
                    <a:cubicBezTo>
                      <a:pt x="34" y="155"/>
                      <a:pt x="35" y="156"/>
                      <a:pt x="35" y="156"/>
                    </a:cubicBezTo>
                    <a:cubicBezTo>
                      <a:pt x="35" y="156"/>
                      <a:pt x="36" y="156"/>
                      <a:pt x="36" y="156"/>
                    </a:cubicBezTo>
                    <a:cubicBezTo>
                      <a:pt x="36" y="156"/>
                      <a:pt x="37" y="156"/>
                      <a:pt x="36" y="156"/>
                    </a:cubicBezTo>
                    <a:cubicBezTo>
                      <a:pt x="37" y="156"/>
                      <a:pt x="37" y="156"/>
                      <a:pt x="37" y="156"/>
                    </a:cubicBezTo>
                    <a:cubicBezTo>
                      <a:pt x="37" y="156"/>
                      <a:pt x="37" y="156"/>
                      <a:pt x="37" y="156"/>
                    </a:cubicBezTo>
                    <a:cubicBezTo>
                      <a:pt x="37" y="156"/>
                      <a:pt x="37" y="156"/>
                      <a:pt x="37" y="156"/>
                    </a:cubicBezTo>
                    <a:cubicBezTo>
                      <a:pt x="36" y="156"/>
                      <a:pt x="36" y="156"/>
                      <a:pt x="36" y="156"/>
                    </a:cubicBezTo>
                    <a:cubicBezTo>
                      <a:pt x="36" y="156"/>
                      <a:pt x="36" y="156"/>
                      <a:pt x="36" y="156"/>
                    </a:cubicBezTo>
                    <a:cubicBezTo>
                      <a:pt x="35" y="157"/>
                      <a:pt x="36" y="157"/>
                      <a:pt x="36" y="157"/>
                    </a:cubicBezTo>
                    <a:cubicBezTo>
                      <a:pt x="36" y="157"/>
                      <a:pt x="36" y="157"/>
                      <a:pt x="36" y="157"/>
                    </a:cubicBezTo>
                    <a:cubicBezTo>
                      <a:pt x="36" y="157"/>
                      <a:pt x="36" y="157"/>
                      <a:pt x="36" y="157"/>
                    </a:cubicBezTo>
                    <a:cubicBezTo>
                      <a:pt x="36" y="157"/>
                      <a:pt x="37" y="157"/>
                      <a:pt x="37" y="157"/>
                    </a:cubicBezTo>
                    <a:cubicBezTo>
                      <a:pt x="37" y="157"/>
                      <a:pt x="37" y="158"/>
                      <a:pt x="37" y="158"/>
                    </a:cubicBezTo>
                    <a:cubicBezTo>
                      <a:pt x="37" y="158"/>
                      <a:pt x="37" y="157"/>
                      <a:pt x="37" y="157"/>
                    </a:cubicBezTo>
                    <a:cubicBezTo>
                      <a:pt x="37" y="157"/>
                      <a:pt x="38" y="157"/>
                      <a:pt x="38" y="157"/>
                    </a:cubicBezTo>
                    <a:cubicBezTo>
                      <a:pt x="38" y="158"/>
                      <a:pt x="37" y="158"/>
                      <a:pt x="38" y="158"/>
                    </a:cubicBezTo>
                    <a:cubicBezTo>
                      <a:pt x="38" y="158"/>
                      <a:pt x="38" y="158"/>
                      <a:pt x="38" y="158"/>
                    </a:cubicBezTo>
                    <a:cubicBezTo>
                      <a:pt x="38" y="158"/>
                      <a:pt x="39" y="158"/>
                      <a:pt x="39" y="158"/>
                    </a:cubicBezTo>
                    <a:cubicBezTo>
                      <a:pt x="39" y="158"/>
                      <a:pt x="39" y="158"/>
                      <a:pt x="39" y="158"/>
                    </a:cubicBezTo>
                    <a:cubicBezTo>
                      <a:pt x="39" y="158"/>
                      <a:pt x="39" y="158"/>
                      <a:pt x="39" y="159"/>
                    </a:cubicBezTo>
                    <a:cubicBezTo>
                      <a:pt x="39" y="159"/>
                      <a:pt x="39" y="159"/>
                      <a:pt x="40" y="159"/>
                    </a:cubicBezTo>
                    <a:cubicBezTo>
                      <a:pt x="40" y="159"/>
                      <a:pt x="40" y="158"/>
                      <a:pt x="40" y="159"/>
                    </a:cubicBezTo>
                    <a:cubicBezTo>
                      <a:pt x="40" y="159"/>
                      <a:pt x="39" y="159"/>
                      <a:pt x="40" y="159"/>
                    </a:cubicBezTo>
                    <a:cubicBezTo>
                      <a:pt x="40" y="159"/>
                      <a:pt x="40" y="159"/>
                      <a:pt x="41" y="159"/>
                    </a:cubicBezTo>
                    <a:cubicBezTo>
                      <a:pt x="40" y="159"/>
                      <a:pt x="39" y="159"/>
                      <a:pt x="39" y="159"/>
                    </a:cubicBezTo>
                    <a:cubicBezTo>
                      <a:pt x="39" y="159"/>
                      <a:pt x="39" y="160"/>
                      <a:pt x="39" y="160"/>
                    </a:cubicBezTo>
                    <a:cubicBezTo>
                      <a:pt x="40" y="160"/>
                      <a:pt x="40" y="160"/>
                      <a:pt x="40" y="160"/>
                    </a:cubicBezTo>
                    <a:cubicBezTo>
                      <a:pt x="40" y="160"/>
                      <a:pt x="41" y="160"/>
                      <a:pt x="41" y="160"/>
                    </a:cubicBezTo>
                    <a:cubicBezTo>
                      <a:pt x="41" y="160"/>
                      <a:pt x="41" y="160"/>
                      <a:pt x="41" y="160"/>
                    </a:cubicBezTo>
                    <a:cubicBezTo>
                      <a:pt x="41" y="161"/>
                      <a:pt x="41" y="160"/>
                      <a:pt x="41" y="160"/>
                    </a:cubicBezTo>
                    <a:cubicBezTo>
                      <a:pt x="41" y="160"/>
                      <a:pt x="41" y="160"/>
                      <a:pt x="41" y="161"/>
                    </a:cubicBezTo>
                    <a:cubicBezTo>
                      <a:pt x="42" y="161"/>
                      <a:pt x="42" y="161"/>
                      <a:pt x="42" y="161"/>
                    </a:cubicBezTo>
                    <a:cubicBezTo>
                      <a:pt x="42" y="161"/>
                      <a:pt x="42" y="161"/>
                      <a:pt x="42" y="161"/>
                    </a:cubicBezTo>
                    <a:cubicBezTo>
                      <a:pt x="42" y="161"/>
                      <a:pt x="42" y="161"/>
                      <a:pt x="42" y="161"/>
                    </a:cubicBezTo>
                    <a:cubicBezTo>
                      <a:pt x="41" y="161"/>
                      <a:pt x="41" y="161"/>
                      <a:pt x="41" y="161"/>
                    </a:cubicBezTo>
                    <a:cubicBezTo>
                      <a:pt x="41" y="161"/>
                      <a:pt x="42" y="161"/>
                      <a:pt x="43" y="161"/>
                    </a:cubicBezTo>
                    <a:cubicBezTo>
                      <a:pt x="43" y="161"/>
                      <a:pt x="43" y="161"/>
                      <a:pt x="43" y="161"/>
                    </a:cubicBezTo>
                    <a:cubicBezTo>
                      <a:pt x="44" y="161"/>
                      <a:pt x="44" y="161"/>
                      <a:pt x="44" y="160"/>
                    </a:cubicBezTo>
                    <a:cubicBezTo>
                      <a:pt x="44" y="161"/>
                      <a:pt x="44" y="161"/>
                      <a:pt x="44" y="161"/>
                    </a:cubicBezTo>
                    <a:cubicBezTo>
                      <a:pt x="44" y="162"/>
                      <a:pt x="44" y="162"/>
                      <a:pt x="43" y="162"/>
                    </a:cubicBezTo>
                    <a:cubicBezTo>
                      <a:pt x="43" y="162"/>
                      <a:pt x="43" y="162"/>
                      <a:pt x="43" y="162"/>
                    </a:cubicBezTo>
                    <a:cubicBezTo>
                      <a:pt x="44" y="163"/>
                      <a:pt x="45" y="163"/>
                      <a:pt x="46" y="163"/>
                    </a:cubicBezTo>
                    <a:cubicBezTo>
                      <a:pt x="46" y="163"/>
                      <a:pt x="47" y="164"/>
                      <a:pt x="47" y="164"/>
                    </a:cubicBezTo>
                    <a:cubicBezTo>
                      <a:pt x="48" y="164"/>
                      <a:pt x="48" y="164"/>
                      <a:pt x="48" y="163"/>
                    </a:cubicBezTo>
                    <a:cubicBezTo>
                      <a:pt x="48" y="163"/>
                      <a:pt x="48" y="163"/>
                      <a:pt x="48" y="163"/>
                    </a:cubicBezTo>
                    <a:cubicBezTo>
                      <a:pt x="48" y="163"/>
                      <a:pt x="48" y="163"/>
                      <a:pt x="48" y="163"/>
                    </a:cubicBezTo>
                    <a:cubicBezTo>
                      <a:pt x="48" y="163"/>
                      <a:pt x="48" y="163"/>
                      <a:pt x="48" y="163"/>
                    </a:cubicBezTo>
                    <a:cubicBezTo>
                      <a:pt x="48" y="162"/>
                      <a:pt x="48" y="163"/>
                      <a:pt x="48" y="163"/>
                    </a:cubicBezTo>
                    <a:close/>
                    <a:moveTo>
                      <a:pt x="40" y="160"/>
                    </a:moveTo>
                    <a:cubicBezTo>
                      <a:pt x="40" y="160"/>
                      <a:pt x="40" y="160"/>
                      <a:pt x="41" y="160"/>
                    </a:cubicBezTo>
                    <a:cubicBezTo>
                      <a:pt x="41" y="160"/>
                      <a:pt x="41" y="160"/>
                      <a:pt x="41" y="160"/>
                    </a:cubicBezTo>
                    <a:cubicBezTo>
                      <a:pt x="40" y="160"/>
                      <a:pt x="40" y="160"/>
                      <a:pt x="40" y="160"/>
                    </a:cubicBezTo>
                    <a:close/>
                    <a:moveTo>
                      <a:pt x="35" y="152"/>
                    </a:moveTo>
                    <a:cubicBezTo>
                      <a:pt x="35" y="152"/>
                      <a:pt x="35" y="152"/>
                      <a:pt x="35" y="152"/>
                    </a:cubicBezTo>
                    <a:cubicBezTo>
                      <a:pt x="35" y="153"/>
                      <a:pt x="35" y="152"/>
                      <a:pt x="36" y="153"/>
                    </a:cubicBezTo>
                    <a:cubicBezTo>
                      <a:pt x="36" y="153"/>
                      <a:pt x="36" y="153"/>
                      <a:pt x="36" y="153"/>
                    </a:cubicBezTo>
                    <a:cubicBezTo>
                      <a:pt x="36" y="152"/>
                      <a:pt x="36" y="152"/>
                      <a:pt x="36" y="152"/>
                    </a:cubicBezTo>
                    <a:cubicBezTo>
                      <a:pt x="36" y="152"/>
                      <a:pt x="35" y="152"/>
                      <a:pt x="35" y="152"/>
                    </a:cubicBezTo>
                    <a:cubicBezTo>
                      <a:pt x="35" y="152"/>
                      <a:pt x="35" y="152"/>
                      <a:pt x="35" y="152"/>
                    </a:cubicBezTo>
                    <a:close/>
                    <a:moveTo>
                      <a:pt x="35" y="150"/>
                    </a:moveTo>
                    <a:cubicBezTo>
                      <a:pt x="35" y="150"/>
                      <a:pt x="35" y="150"/>
                      <a:pt x="35" y="150"/>
                    </a:cubicBezTo>
                    <a:cubicBezTo>
                      <a:pt x="35" y="150"/>
                      <a:pt x="35" y="150"/>
                      <a:pt x="35" y="150"/>
                    </a:cubicBezTo>
                    <a:cubicBezTo>
                      <a:pt x="35" y="150"/>
                      <a:pt x="35" y="150"/>
                      <a:pt x="35" y="151"/>
                    </a:cubicBezTo>
                    <a:cubicBezTo>
                      <a:pt x="35" y="151"/>
                      <a:pt x="35" y="151"/>
                      <a:pt x="35" y="151"/>
                    </a:cubicBezTo>
                    <a:cubicBezTo>
                      <a:pt x="35" y="151"/>
                      <a:pt x="35" y="151"/>
                      <a:pt x="35" y="151"/>
                    </a:cubicBezTo>
                    <a:cubicBezTo>
                      <a:pt x="35" y="151"/>
                      <a:pt x="35" y="151"/>
                      <a:pt x="35" y="151"/>
                    </a:cubicBezTo>
                    <a:cubicBezTo>
                      <a:pt x="35" y="151"/>
                      <a:pt x="35" y="151"/>
                      <a:pt x="35" y="151"/>
                    </a:cubicBezTo>
                    <a:cubicBezTo>
                      <a:pt x="35" y="151"/>
                      <a:pt x="35" y="151"/>
                      <a:pt x="35" y="151"/>
                    </a:cubicBezTo>
                    <a:cubicBezTo>
                      <a:pt x="35" y="151"/>
                      <a:pt x="35" y="151"/>
                      <a:pt x="35" y="151"/>
                    </a:cubicBezTo>
                    <a:cubicBezTo>
                      <a:pt x="35" y="152"/>
                      <a:pt x="35" y="151"/>
                      <a:pt x="35" y="151"/>
                    </a:cubicBezTo>
                    <a:cubicBezTo>
                      <a:pt x="35" y="151"/>
                      <a:pt x="35" y="151"/>
                      <a:pt x="35" y="151"/>
                    </a:cubicBezTo>
                    <a:cubicBezTo>
                      <a:pt x="35" y="151"/>
                      <a:pt x="35" y="150"/>
                      <a:pt x="35" y="150"/>
                    </a:cubicBezTo>
                    <a:cubicBezTo>
                      <a:pt x="35" y="150"/>
                      <a:pt x="35" y="150"/>
                      <a:pt x="35" y="150"/>
                    </a:cubicBezTo>
                    <a:cubicBezTo>
                      <a:pt x="35" y="150"/>
                      <a:pt x="35" y="150"/>
                      <a:pt x="35" y="150"/>
                    </a:cubicBezTo>
                    <a:close/>
                    <a:moveTo>
                      <a:pt x="44" y="158"/>
                    </a:moveTo>
                    <a:cubicBezTo>
                      <a:pt x="44" y="158"/>
                      <a:pt x="44" y="158"/>
                      <a:pt x="44" y="158"/>
                    </a:cubicBezTo>
                    <a:cubicBezTo>
                      <a:pt x="44" y="158"/>
                      <a:pt x="44" y="157"/>
                      <a:pt x="44" y="157"/>
                    </a:cubicBezTo>
                    <a:cubicBezTo>
                      <a:pt x="44" y="157"/>
                      <a:pt x="44" y="157"/>
                      <a:pt x="44" y="157"/>
                    </a:cubicBezTo>
                    <a:cubicBezTo>
                      <a:pt x="44" y="157"/>
                      <a:pt x="44" y="157"/>
                      <a:pt x="44" y="157"/>
                    </a:cubicBezTo>
                    <a:cubicBezTo>
                      <a:pt x="44" y="157"/>
                      <a:pt x="44" y="157"/>
                      <a:pt x="44" y="157"/>
                    </a:cubicBezTo>
                    <a:cubicBezTo>
                      <a:pt x="44" y="157"/>
                      <a:pt x="44" y="157"/>
                      <a:pt x="44" y="158"/>
                    </a:cubicBezTo>
                    <a:cubicBezTo>
                      <a:pt x="44" y="158"/>
                      <a:pt x="44" y="158"/>
                      <a:pt x="44" y="158"/>
                    </a:cubicBezTo>
                    <a:close/>
                    <a:moveTo>
                      <a:pt x="90" y="87"/>
                    </a:moveTo>
                    <a:cubicBezTo>
                      <a:pt x="90" y="87"/>
                      <a:pt x="90" y="87"/>
                      <a:pt x="90" y="87"/>
                    </a:cubicBezTo>
                    <a:cubicBezTo>
                      <a:pt x="90" y="88"/>
                      <a:pt x="90" y="88"/>
                      <a:pt x="90" y="88"/>
                    </a:cubicBezTo>
                    <a:cubicBezTo>
                      <a:pt x="90" y="88"/>
                      <a:pt x="90" y="88"/>
                      <a:pt x="90" y="88"/>
                    </a:cubicBezTo>
                    <a:cubicBezTo>
                      <a:pt x="90" y="88"/>
                      <a:pt x="90" y="88"/>
                      <a:pt x="90" y="87"/>
                    </a:cubicBezTo>
                    <a:cubicBezTo>
                      <a:pt x="90" y="87"/>
                      <a:pt x="90" y="87"/>
                      <a:pt x="90" y="87"/>
                    </a:cubicBezTo>
                    <a:cubicBezTo>
                      <a:pt x="90" y="87"/>
                      <a:pt x="90" y="87"/>
                      <a:pt x="90" y="87"/>
                    </a:cubicBezTo>
                    <a:cubicBezTo>
                      <a:pt x="90" y="87"/>
                      <a:pt x="90" y="87"/>
                      <a:pt x="90" y="87"/>
                    </a:cubicBezTo>
                    <a:close/>
                    <a:moveTo>
                      <a:pt x="90" y="87"/>
                    </a:moveTo>
                    <a:cubicBezTo>
                      <a:pt x="90" y="87"/>
                      <a:pt x="90" y="86"/>
                      <a:pt x="90" y="86"/>
                    </a:cubicBezTo>
                    <a:cubicBezTo>
                      <a:pt x="90" y="86"/>
                      <a:pt x="90" y="86"/>
                      <a:pt x="90" y="86"/>
                    </a:cubicBezTo>
                    <a:cubicBezTo>
                      <a:pt x="90" y="86"/>
                      <a:pt x="90" y="86"/>
                      <a:pt x="90" y="86"/>
                    </a:cubicBezTo>
                    <a:cubicBezTo>
                      <a:pt x="90" y="86"/>
                      <a:pt x="90" y="86"/>
                      <a:pt x="90" y="86"/>
                    </a:cubicBezTo>
                    <a:cubicBezTo>
                      <a:pt x="90" y="86"/>
                      <a:pt x="90" y="86"/>
                      <a:pt x="90" y="86"/>
                    </a:cubicBezTo>
                    <a:cubicBezTo>
                      <a:pt x="90" y="86"/>
                      <a:pt x="90" y="86"/>
                      <a:pt x="90" y="86"/>
                    </a:cubicBezTo>
                    <a:cubicBezTo>
                      <a:pt x="90" y="87"/>
                      <a:pt x="90" y="87"/>
                      <a:pt x="90" y="87"/>
                    </a:cubicBezTo>
                    <a:cubicBezTo>
                      <a:pt x="90" y="87"/>
                      <a:pt x="90" y="87"/>
                      <a:pt x="90" y="87"/>
                    </a:cubicBezTo>
                    <a:cubicBezTo>
                      <a:pt x="90" y="87"/>
                      <a:pt x="90" y="87"/>
                      <a:pt x="90" y="87"/>
                    </a:cubicBezTo>
                    <a:cubicBezTo>
                      <a:pt x="90" y="87"/>
                      <a:pt x="90" y="87"/>
                      <a:pt x="90" y="87"/>
                    </a:cubicBezTo>
                    <a:cubicBezTo>
                      <a:pt x="90" y="87"/>
                      <a:pt x="90" y="87"/>
                      <a:pt x="90" y="87"/>
                    </a:cubicBezTo>
                    <a:cubicBezTo>
                      <a:pt x="90" y="87"/>
                      <a:pt x="90" y="87"/>
                      <a:pt x="90" y="87"/>
                    </a:cubicBezTo>
                    <a:cubicBezTo>
                      <a:pt x="90" y="87"/>
                      <a:pt x="90" y="87"/>
                      <a:pt x="90" y="87"/>
                    </a:cubicBezTo>
                    <a:close/>
                    <a:moveTo>
                      <a:pt x="231" y="169"/>
                    </a:moveTo>
                    <a:cubicBezTo>
                      <a:pt x="231" y="169"/>
                      <a:pt x="231" y="169"/>
                      <a:pt x="231" y="169"/>
                    </a:cubicBezTo>
                    <a:cubicBezTo>
                      <a:pt x="231" y="169"/>
                      <a:pt x="231" y="168"/>
                      <a:pt x="231" y="168"/>
                    </a:cubicBezTo>
                    <a:cubicBezTo>
                      <a:pt x="231" y="167"/>
                      <a:pt x="231" y="168"/>
                      <a:pt x="231" y="169"/>
                    </a:cubicBezTo>
                    <a:close/>
                    <a:moveTo>
                      <a:pt x="233" y="155"/>
                    </a:moveTo>
                    <a:cubicBezTo>
                      <a:pt x="233" y="155"/>
                      <a:pt x="234" y="155"/>
                      <a:pt x="234" y="155"/>
                    </a:cubicBezTo>
                    <a:cubicBezTo>
                      <a:pt x="233" y="155"/>
                      <a:pt x="233" y="155"/>
                      <a:pt x="233" y="155"/>
                    </a:cubicBezTo>
                    <a:close/>
                    <a:moveTo>
                      <a:pt x="222" y="172"/>
                    </a:moveTo>
                    <a:cubicBezTo>
                      <a:pt x="222" y="171"/>
                      <a:pt x="222" y="171"/>
                      <a:pt x="222" y="171"/>
                    </a:cubicBezTo>
                    <a:cubicBezTo>
                      <a:pt x="222" y="171"/>
                      <a:pt x="222" y="171"/>
                      <a:pt x="222" y="171"/>
                    </a:cubicBezTo>
                    <a:cubicBezTo>
                      <a:pt x="222" y="171"/>
                      <a:pt x="222" y="171"/>
                      <a:pt x="222" y="171"/>
                    </a:cubicBezTo>
                    <a:cubicBezTo>
                      <a:pt x="221" y="171"/>
                      <a:pt x="221" y="171"/>
                      <a:pt x="221" y="171"/>
                    </a:cubicBezTo>
                    <a:cubicBezTo>
                      <a:pt x="221" y="171"/>
                      <a:pt x="221" y="171"/>
                      <a:pt x="221" y="171"/>
                    </a:cubicBezTo>
                    <a:cubicBezTo>
                      <a:pt x="221" y="171"/>
                      <a:pt x="221" y="171"/>
                      <a:pt x="221" y="171"/>
                    </a:cubicBezTo>
                    <a:cubicBezTo>
                      <a:pt x="220" y="171"/>
                      <a:pt x="220" y="171"/>
                      <a:pt x="220" y="172"/>
                    </a:cubicBezTo>
                    <a:cubicBezTo>
                      <a:pt x="220" y="171"/>
                      <a:pt x="220" y="171"/>
                      <a:pt x="220" y="171"/>
                    </a:cubicBezTo>
                    <a:cubicBezTo>
                      <a:pt x="220" y="171"/>
                      <a:pt x="220" y="171"/>
                      <a:pt x="219" y="172"/>
                    </a:cubicBezTo>
                    <a:cubicBezTo>
                      <a:pt x="219" y="172"/>
                      <a:pt x="219" y="172"/>
                      <a:pt x="219" y="172"/>
                    </a:cubicBezTo>
                    <a:cubicBezTo>
                      <a:pt x="219" y="172"/>
                      <a:pt x="219" y="172"/>
                      <a:pt x="219" y="172"/>
                    </a:cubicBezTo>
                    <a:cubicBezTo>
                      <a:pt x="219" y="172"/>
                      <a:pt x="219" y="172"/>
                      <a:pt x="219" y="172"/>
                    </a:cubicBezTo>
                    <a:cubicBezTo>
                      <a:pt x="219" y="172"/>
                      <a:pt x="219" y="172"/>
                      <a:pt x="219" y="172"/>
                    </a:cubicBezTo>
                    <a:cubicBezTo>
                      <a:pt x="219" y="172"/>
                      <a:pt x="219" y="172"/>
                      <a:pt x="219" y="172"/>
                    </a:cubicBezTo>
                    <a:cubicBezTo>
                      <a:pt x="220" y="172"/>
                      <a:pt x="220" y="172"/>
                      <a:pt x="220" y="172"/>
                    </a:cubicBezTo>
                    <a:cubicBezTo>
                      <a:pt x="220" y="172"/>
                      <a:pt x="220" y="172"/>
                      <a:pt x="220" y="172"/>
                    </a:cubicBezTo>
                    <a:cubicBezTo>
                      <a:pt x="220" y="172"/>
                      <a:pt x="219" y="172"/>
                      <a:pt x="219" y="172"/>
                    </a:cubicBezTo>
                    <a:cubicBezTo>
                      <a:pt x="219" y="172"/>
                      <a:pt x="219" y="173"/>
                      <a:pt x="219" y="173"/>
                    </a:cubicBezTo>
                    <a:cubicBezTo>
                      <a:pt x="219" y="173"/>
                      <a:pt x="219" y="173"/>
                      <a:pt x="219" y="173"/>
                    </a:cubicBezTo>
                    <a:cubicBezTo>
                      <a:pt x="219" y="173"/>
                      <a:pt x="219" y="173"/>
                      <a:pt x="219" y="173"/>
                    </a:cubicBezTo>
                    <a:cubicBezTo>
                      <a:pt x="219" y="173"/>
                      <a:pt x="218" y="173"/>
                      <a:pt x="218" y="173"/>
                    </a:cubicBezTo>
                    <a:cubicBezTo>
                      <a:pt x="218" y="173"/>
                      <a:pt x="218" y="172"/>
                      <a:pt x="218" y="172"/>
                    </a:cubicBezTo>
                    <a:cubicBezTo>
                      <a:pt x="218" y="172"/>
                      <a:pt x="219" y="172"/>
                      <a:pt x="219" y="172"/>
                    </a:cubicBezTo>
                    <a:cubicBezTo>
                      <a:pt x="219" y="172"/>
                      <a:pt x="218" y="172"/>
                      <a:pt x="218" y="172"/>
                    </a:cubicBezTo>
                    <a:cubicBezTo>
                      <a:pt x="218" y="172"/>
                      <a:pt x="218" y="172"/>
                      <a:pt x="218" y="172"/>
                    </a:cubicBezTo>
                    <a:cubicBezTo>
                      <a:pt x="218" y="172"/>
                      <a:pt x="218" y="172"/>
                      <a:pt x="218" y="172"/>
                    </a:cubicBezTo>
                    <a:cubicBezTo>
                      <a:pt x="218" y="172"/>
                      <a:pt x="218" y="172"/>
                      <a:pt x="218" y="172"/>
                    </a:cubicBezTo>
                    <a:cubicBezTo>
                      <a:pt x="218" y="172"/>
                      <a:pt x="218" y="172"/>
                      <a:pt x="218" y="172"/>
                    </a:cubicBezTo>
                    <a:cubicBezTo>
                      <a:pt x="218" y="172"/>
                      <a:pt x="218" y="172"/>
                      <a:pt x="218" y="172"/>
                    </a:cubicBezTo>
                    <a:cubicBezTo>
                      <a:pt x="218" y="172"/>
                      <a:pt x="218" y="172"/>
                      <a:pt x="218" y="172"/>
                    </a:cubicBezTo>
                    <a:cubicBezTo>
                      <a:pt x="218" y="172"/>
                      <a:pt x="219" y="172"/>
                      <a:pt x="219" y="172"/>
                    </a:cubicBezTo>
                    <a:cubicBezTo>
                      <a:pt x="219" y="172"/>
                      <a:pt x="219" y="172"/>
                      <a:pt x="219" y="172"/>
                    </a:cubicBezTo>
                    <a:cubicBezTo>
                      <a:pt x="219" y="172"/>
                      <a:pt x="219" y="172"/>
                      <a:pt x="219" y="172"/>
                    </a:cubicBezTo>
                    <a:cubicBezTo>
                      <a:pt x="219" y="172"/>
                      <a:pt x="219" y="172"/>
                      <a:pt x="219" y="172"/>
                    </a:cubicBezTo>
                    <a:cubicBezTo>
                      <a:pt x="219" y="172"/>
                      <a:pt x="219" y="172"/>
                      <a:pt x="219" y="172"/>
                    </a:cubicBezTo>
                    <a:cubicBezTo>
                      <a:pt x="219" y="172"/>
                      <a:pt x="219" y="172"/>
                      <a:pt x="219" y="172"/>
                    </a:cubicBezTo>
                    <a:cubicBezTo>
                      <a:pt x="219" y="172"/>
                      <a:pt x="219" y="172"/>
                      <a:pt x="219" y="172"/>
                    </a:cubicBezTo>
                    <a:cubicBezTo>
                      <a:pt x="219" y="172"/>
                      <a:pt x="219" y="172"/>
                      <a:pt x="218" y="172"/>
                    </a:cubicBezTo>
                    <a:cubicBezTo>
                      <a:pt x="218" y="172"/>
                      <a:pt x="219" y="172"/>
                      <a:pt x="219" y="171"/>
                    </a:cubicBezTo>
                    <a:cubicBezTo>
                      <a:pt x="219" y="171"/>
                      <a:pt x="219" y="171"/>
                      <a:pt x="219" y="171"/>
                    </a:cubicBezTo>
                    <a:cubicBezTo>
                      <a:pt x="220" y="171"/>
                      <a:pt x="220" y="171"/>
                      <a:pt x="220" y="171"/>
                    </a:cubicBezTo>
                    <a:cubicBezTo>
                      <a:pt x="220" y="171"/>
                      <a:pt x="220" y="171"/>
                      <a:pt x="220" y="171"/>
                    </a:cubicBezTo>
                    <a:cubicBezTo>
                      <a:pt x="220" y="171"/>
                      <a:pt x="220" y="171"/>
                      <a:pt x="220" y="171"/>
                    </a:cubicBezTo>
                    <a:cubicBezTo>
                      <a:pt x="220" y="171"/>
                      <a:pt x="220" y="171"/>
                      <a:pt x="220" y="171"/>
                    </a:cubicBezTo>
                    <a:cubicBezTo>
                      <a:pt x="220" y="171"/>
                      <a:pt x="220" y="171"/>
                      <a:pt x="220" y="171"/>
                    </a:cubicBezTo>
                    <a:cubicBezTo>
                      <a:pt x="220" y="171"/>
                      <a:pt x="220" y="171"/>
                      <a:pt x="220" y="171"/>
                    </a:cubicBezTo>
                    <a:cubicBezTo>
                      <a:pt x="220" y="171"/>
                      <a:pt x="220" y="170"/>
                      <a:pt x="220" y="170"/>
                    </a:cubicBezTo>
                    <a:cubicBezTo>
                      <a:pt x="220" y="170"/>
                      <a:pt x="220" y="170"/>
                      <a:pt x="220" y="170"/>
                    </a:cubicBezTo>
                    <a:cubicBezTo>
                      <a:pt x="220" y="170"/>
                      <a:pt x="220" y="170"/>
                      <a:pt x="220" y="170"/>
                    </a:cubicBezTo>
                    <a:cubicBezTo>
                      <a:pt x="220" y="170"/>
                      <a:pt x="220" y="170"/>
                      <a:pt x="220" y="170"/>
                    </a:cubicBezTo>
                    <a:cubicBezTo>
                      <a:pt x="220" y="170"/>
                      <a:pt x="220" y="170"/>
                      <a:pt x="220" y="170"/>
                    </a:cubicBezTo>
                    <a:cubicBezTo>
                      <a:pt x="220" y="170"/>
                      <a:pt x="220" y="170"/>
                      <a:pt x="220" y="170"/>
                    </a:cubicBezTo>
                    <a:cubicBezTo>
                      <a:pt x="220" y="169"/>
                      <a:pt x="220" y="169"/>
                      <a:pt x="220" y="169"/>
                    </a:cubicBezTo>
                    <a:cubicBezTo>
                      <a:pt x="220" y="169"/>
                      <a:pt x="220" y="169"/>
                      <a:pt x="220" y="169"/>
                    </a:cubicBezTo>
                    <a:cubicBezTo>
                      <a:pt x="220" y="169"/>
                      <a:pt x="220" y="169"/>
                      <a:pt x="220" y="169"/>
                    </a:cubicBezTo>
                    <a:cubicBezTo>
                      <a:pt x="220" y="169"/>
                      <a:pt x="220" y="169"/>
                      <a:pt x="220" y="169"/>
                    </a:cubicBezTo>
                    <a:cubicBezTo>
                      <a:pt x="220" y="169"/>
                      <a:pt x="220" y="168"/>
                      <a:pt x="220" y="168"/>
                    </a:cubicBezTo>
                    <a:cubicBezTo>
                      <a:pt x="220" y="168"/>
                      <a:pt x="220" y="168"/>
                      <a:pt x="220" y="168"/>
                    </a:cubicBezTo>
                    <a:cubicBezTo>
                      <a:pt x="220" y="168"/>
                      <a:pt x="220" y="168"/>
                      <a:pt x="220" y="168"/>
                    </a:cubicBezTo>
                    <a:cubicBezTo>
                      <a:pt x="220" y="168"/>
                      <a:pt x="220" y="168"/>
                      <a:pt x="220" y="168"/>
                    </a:cubicBezTo>
                    <a:cubicBezTo>
                      <a:pt x="219" y="168"/>
                      <a:pt x="219" y="168"/>
                      <a:pt x="219" y="169"/>
                    </a:cubicBezTo>
                    <a:cubicBezTo>
                      <a:pt x="219" y="169"/>
                      <a:pt x="219" y="169"/>
                      <a:pt x="219" y="169"/>
                    </a:cubicBezTo>
                    <a:cubicBezTo>
                      <a:pt x="219" y="169"/>
                      <a:pt x="219" y="169"/>
                      <a:pt x="219" y="169"/>
                    </a:cubicBezTo>
                    <a:cubicBezTo>
                      <a:pt x="219" y="169"/>
                      <a:pt x="219" y="169"/>
                      <a:pt x="219" y="169"/>
                    </a:cubicBezTo>
                    <a:cubicBezTo>
                      <a:pt x="219" y="169"/>
                      <a:pt x="219" y="169"/>
                      <a:pt x="219" y="169"/>
                    </a:cubicBezTo>
                    <a:cubicBezTo>
                      <a:pt x="219" y="169"/>
                      <a:pt x="219" y="169"/>
                      <a:pt x="219" y="170"/>
                    </a:cubicBezTo>
                    <a:cubicBezTo>
                      <a:pt x="219" y="170"/>
                      <a:pt x="219" y="170"/>
                      <a:pt x="219" y="170"/>
                    </a:cubicBezTo>
                    <a:cubicBezTo>
                      <a:pt x="219" y="170"/>
                      <a:pt x="219" y="170"/>
                      <a:pt x="219" y="170"/>
                    </a:cubicBezTo>
                    <a:cubicBezTo>
                      <a:pt x="219" y="170"/>
                      <a:pt x="218" y="170"/>
                      <a:pt x="218" y="170"/>
                    </a:cubicBezTo>
                    <a:cubicBezTo>
                      <a:pt x="218" y="170"/>
                      <a:pt x="218" y="170"/>
                      <a:pt x="218" y="170"/>
                    </a:cubicBezTo>
                    <a:cubicBezTo>
                      <a:pt x="218" y="170"/>
                      <a:pt x="218" y="170"/>
                      <a:pt x="218" y="170"/>
                    </a:cubicBezTo>
                    <a:cubicBezTo>
                      <a:pt x="218" y="170"/>
                      <a:pt x="218" y="170"/>
                      <a:pt x="218" y="170"/>
                    </a:cubicBezTo>
                    <a:cubicBezTo>
                      <a:pt x="218" y="170"/>
                      <a:pt x="218" y="170"/>
                      <a:pt x="218" y="170"/>
                    </a:cubicBezTo>
                    <a:cubicBezTo>
                      <a:pt x="218" y="170"/>
                      <a:pt x="218" y="170"/>
                      <a:pt x="218" y="170"/>
                    </a:cubicBezTo>
                    <a:cubicBezTo>
                      <a:pt x="218" y="170"/>
                      <a:pt x="218" y="170"/>
                      <a:pt x="218" y="170"/>
                    </a:cubicBezTo>
                    <a:cubicBezTo>
                      <a:pt x="218" y="171"/>
                      <a:pt x="218" y="171"/>
                      <a:pt x="218" y="171"/>
                    </a:cubicBezTo>
                    <a:cubicBezTo>
                      <a:pt x="218" y="171"/>
                      <a:pt x="218" y="171"/>
                      <a:pt x="218" y="171"/>
                    </a:cubicBezTo>
                    <a:cubicBezTo>
                      <a:pt x="217" y="171"/>
                      <a:pt x="217" y="171"/>
                      <a:pt x="217" y="171"/>
                    </a:cubicBezTo>
                    <a:cubicBezTo>
                      <a:pt x="217" y="171"/>
                      <a:pt x="217" y="171"/>
                      <a:pt x="217" y="171"/>
                    </a:cubicBezTo>
                    <a:cubicBezTo>
                      <a:pt x="217" y="171"/>
                      <a:pt x="217" y="171"/>
                      <a:pt x="217" y="171"/>
                    </a:cubicBezTo>
                    <a:cubicBezTo>
                      <a:pt x="217" y="172"/>
                      <a:pt x="217" y="172"/>
                      <a:pt x="217" y="172"/>
                    </a:cubicBezTo>
                    <a:cubicBezTo>
                      <a:pt x="217" y="172"/>
                      <a:pt x="217" y="172"/>
                      <a:pt x="217" y="172"/>
                    </a:cubicBezTo>
                    <a:cubicBezTo>
                      <a:pt x="217" y="172"/>
                      <a:pt x="217" y="172"/>
                      <a:pt x="217" y="173"/>
                    </a:cubicBezTo>
                    <a:cubicBezTo>
                      <a:pt x="217" y="173"/>
                      <a:pt x="218" y="173"/>
                      <a:pt x="218" y="173"/>
                    </a:cubicBezTo>
                    <a:cubicBezTo>
                      <a:pt x="218" y="173"/>
                      <a:pt x="218" y="173"/>
                      <a:pt x="218" y="173"/>
                    </a:cubicBezTo>
                    <a:cubicBezTo>
                      <a:pt x="218" y="173"/>
                      <a:pt x="218" y="173"/>
                      <a:pt x="218" y="173"/>
                    </a:cubicBezTo>
                    <a:cubicBezTo>
                      <a:pt x="218" y="173"/>
                      <a:pt x="218" y="173"/>
                      <a:pt x="218" y="173"/>
                    </a:cubicBezTo>
                    <a:cubicBezTo>
                      <a:pt x="218" y="173"/>
                      <a:pt x="218" y="173"/>
                      <a:pt x="218" y="173"/>
                    </a:cubicBezTo>
                    <a:cubicBezTo>
                      <a:pt x="218" y="173"/>
                      <a:pt x="218" y="173"/>
                      <a:pt x="218" y="173"/>
                    </a:cubicBezTo>
                    <a:cubicBezTo>
                      <a:pt x="219" y="173"/>
                      <a:pt x="219" y="173"/>
                      <a:pt x="219" y="173"/>
                    </a:cubicBezTo>
                    <a:cubicBezTo>
                      <a:pt x="219" y="173"/>
                      <a:pt x="219" y="173"/>
                      <a:pt x="220" y="173"/>
                    </a:cubicBezTo>
                    <a:cubicBezTo>
                      <a:pt x="220" y="173"/>
                      <a:pt x="220" y="173"/>
                      <a:pt x="220" y="173"/>
                    </a:cubicBezTo>
                    <a:cubicBezTo>
                      <a:pt x="220" y="173"/>
                      <a:pt x="220" y="173"/>
                      <a:pt x="220" y="173"/>
                    </a:cubicBezTo>
                    <a:cubicBezTo>
                      <a:pt x="220" y="173"/>
                      <a:pt x="221" y="173"/>
                      <a:pt x="221" y="173"/>
                    </a:cubicBezTo>
                    <a:cubicBezTo>
                      <a:pt x="221" y="172"/>
                      <a:pt x="221" y="172"/>
                      <a:pt x="221" y="172"/>
                    </a:cubicBezTo>
                    <a:cubicBezTo>
                      <a:pt x="221" y="172"/>
                      <a:pt x="221" y="172"/>
                      <a:pt x="222" y="172"/>
                    </a:cubicBezTo>
                    <a:cubicBezTo>
                      <a:pt x="222" y="172"/>
                      <a:pt x="222" y="172"/>
                      <a:pt x="222" y="172"/>
                    </a:cubicBezTo>
                    <a:cubicBezTo>
                      <a:pt x="222" y="172"/>
                      <a:pt x="222" y="172"/>
                      <a:pt x="222" y="172"/>
                    </a:cubicBezTo>
                    <a:close/>
                    <a:moveTo>
                      <a:pt x="237" y="166"/>
                    </a:moveTo>
                    <a:cubicBezTo>
                      <a:pt x="237" y="166"/>
                      <a:pt x="237" y="166"/>
                      <a:pt x="237" y="166"/>
                    </a:cubicBezTo>
                    <a:cubicBezTo>
                      <a:pt x="237" y="166"/>
                      <a:pt x="237" y="166"/>
                      <a:pt x="237" y="166"/>
                    </a:cubicBezTo>
                    <a:close/>
                    <a:moveTo>
                      <a:pt x="241" y="166"/>
                    </a:moveTo>
                    <a:cubicBezTo>
                      <a:pt x="241" y="166"/>
                      <a:pt x="240" y="167"/>
                      <a:pt x="240" y="167"/>
                    </a:cubicBezTo>
                    <a:cubicBezTo>
                      <a:pt x="240" y="166"/>
                      <a:pt x="240" y="166"/>
                      <a:pt x="240" y="165"/>
                    </a:cubicBezTo>
                    <a:cubicBezTo>
                      <a:pt x="240" y="165"/>
                      <a:pt x="241" y="165"/>
                      <a:pt x="241" y="165"/>
                    </a:cubicBezTo>
                    <a:cubicBezTo>
                      <a:pt x="241" y="164"/>
                      <a:pt x="240" y="165"/>
                      <a:pt x="240" y="165"/>
                    </a:cubicBezTo>
                    <a:cubicBezTo>
                      <a:pt x="240" y="165"/>
                      <a:pt x="239" y="165"/>
                      <a:pt x="239" y="165"/>
                    </a:cubicBezTo>
                    <a:cubicBezTo>
                      <a:pt x="239" y="165"/>
                      <a:pt x="239" y="166"/>
                      <a:pt x="239" y="166"/>
                    </a:cubicBezTo>
                    <a:cubicBezTo>
                      <a:pt x="239" y="166"/>
                      <a:pt x="239" y="166"/>
                      <a:pt x="239" y="166"/>
                    </a:cubicBezTo>
                    <a:cubicBezTo>
                      <a:pt x="239" y="167"/>
                      <a:pt x="239" y="166"/>
                      <a:pt x="239" y="166"/>
                    </a:cubicBezTo>
                    <a:cubicBezTo>
                      <a:pt x="239" y="166"/>
                      <a:pt x="239" y="167"/>
                      <a:pt x="239" y="166"/>
                    </a:cubicBezTo>
                    <a:cubicBezTo>
                      <a:pt x="239" y="166"/>
                      <a:pt x="238" y="166"/>
                      <a:pt x="238" y="166"/>
                    </a:cubicBezTo>
                    <a:cubicBezTo>
                      <a:pt x="238" y="166"/>
                      <a:pt x="238" y="166"/>
                      <a:pt x="238" y="166"/>
                    </a:cubicBezTo>
                    <a:cubicBezTo>
                      <a:pt x="238" y="166"/>
                      <a:pt x="239" y="165"/>
                      <a:pt x="239" y="165"/>
                    </a:cubicBezTo>
                    <a:cubicBezTo>
                      <a:pt x="239" y="165"/>
                      <a:pt x="239" y="165"/>
                      <a:pt x="239" y="165"/>
                    </a:cubicBezTo>
                    <a:cubicBezTo>
                      <a:pt x="238" y="165"/>
                      <a:pt x="238" y="165"/>
                      <a:pt x="238" y="165"/>
                    </a:cubicBezTo>
                    <a:cubicBezTo>
                      <a:pt x="238" y="165"/>
                      <a:pt x="238" y="165"/>
                      <a:pt x="239" y="165"/>
                    </a:cubicBezTo>
                    <a:cubicBezTo>
                      <a:pt x="238" y="165"/>
                      <a:pt x="238" y="165"/>
                      <a:pt x="238" y="165"/>
                    </a:cubicBezTo>
                    <a:cubicBezTo>
                      <a:pt x="238" y="164"/>
                      <a:pt x="238" y="164"/>
                      <a:pt x="238" y="164"/>
                    </a:cubicBezTo>
                    <a:cubicBezTo>
                      <a:pt x="238" y="164"/>
                      <a:pt x="238" y="165"/>
                      <a:pt x="239" y="165"/>
                    </a:cubicBezTo>
                    <a:cubicBezTo>
                      <a:pt x="239" y="165"/>
                      <a:pt x="239" y="164"/>
                      <a:pt x="239" y="164"/>
                    </a:cubicBezTo>
                    <a:cubicBezTo>
                      <a:pt x="239" y="164"/>
                      <a:pt x="238" y="164"/>
                      <a:pt x="238" y="164"/>
                    </a:cubicBezTo>
                    <a:cubicBezTo>
                      <a:pt x="238" y="164"/>
                      <a:pt x="238" y="164"/>
                      <a:pt x="238" y="164"/>
                    </a:cubicBezTo>
                    <a:cubicBezTo>
                      <a:pt x="239" y="164"/>
                      <a:pt x="239" y="164"/>
                      <a:pt x="239" y="164"/>
                    </a:cubicBezTo>
                    <a:cubicBezTo>
                      <a:pt x="239" y="164"/>
                      <a:pt x="239" y="164"/>
                      <a:pt x="239" y="164"/>
                    </a:cubicBezTo>
                    <a:cubicBezTo>
                      <a:pt x="239" y="164"/>
                      <a:pt x="239" y="164"/>
                      <a:pt x="239" y="164"/>
                    </a:cubicBezTo>
                    <a:cubicBezTo>
                      <a:pt x="239" y="164"/>
                      <a:pt x="239" y="164"/>
                      <a:pt x="239" y="163"/>
                    </a:cubicBezTo>
                    <a:cubicBezTo>
                      <a:pt x="240" y="163"/>
                      <a:pt x="240" y="164"/>
                      <a:pt x="240" y="163"/>
                    </a:cubicBezTo>
                    <a:cubicBezTo>
                      <a:pt x="240" y="163"/>
                      <a:pt x="241" y="162"/>
                      <a:pt x="240" y="163"/>
                    </a:cubicBezTo>
                    <a:cubicBezTo>
                      <a:pt x="240" y="163"/>
                      <a:pt x="240" y="163"/>
                      <a:pt x="240" y="163"/>
                    </a:cubicBezTo>
                    <a:cubicBezTo>
                      <a:pt x="239" y="163"/>
                      <a:pt x="239" y="163"/>
                      <a:pt x="239" y="163"/>
                    </a:cubicBezTo>
                    <a:cubicBezTo>
                      <a:pt x="239" y="163"/>
                      <a:pt x="239" y="163"/>
                      <a:pt x="239" y="163"/>
                    </a:cubicBezTo>
                    <a:cubicBezTo>
                      <a:pt x="239" y="163"/>
                      <a:pt x="239" y="163"/>
                      <a:pt x="239" y="163"/>
                    </a:cubicBezTo>
                    <a:cubicBezTo>
                      <a:pt x="239" y="163"/>
                      <a:pt x="239" y="163"/>
                      <a:pt x="239" y="163"/>
                    </a:cubicBezTo>
                    <a:cubicBezTo>
                      <a:pt x="239" y="163"/>
                      <a:pt x="239" y="163"/>
                      <a:pt x="238" y="163"/>
                    </a:cubicBezTo>
                    <a:cubicBezTo>
                      <a:pt x="239" y="163"/>
                      <a:pt x="239" y="163"/>
                      <a:pt x="238" y="163"/>
                    </a:cubicBezTo>
                    <a:cubicBezTo>
                      <a:pt x="238" y="163"/>
                      <a:pt x="238" y="163"/>
                      <a:pt x="238" y="164"/>
                    </a:cubicBezTo>
                    <a:cubicBezTo>
                      <a:pt x="238" y="163"/>
                      <a:pt x="238" y="163"/>
                      <a:pt x="238" y="163"/>
                    </a:cubicBezTo>
                    <a:cubicBezTo>
                      <a:pt x="238" y="163"/>
                      <a:pt x="238" y="163"/>
                      <a:pt x="237" y="163"/>
                    </a:cubicBezTo>
                    <a:cubicBezTo>
                      <a:pt x="238" y="163"/>
                      <a:pt x="237" y="164"/>
                      <a:pt x="237" y="163"/>
                    </a:cubicBezTo>
                    <a:cubicBezTo>
                      <a:pt x="237" y="163"/>
                      <a:pt x="238" y="163"/>
                      <a:pt x="238" y="163"/>
                    </a:cubicBezTo>
                    <a:cubicBezTo>
                      <a:pt x="238" y="163"/>
                      <a:pt x="238" y="163"/>
                      <a:pt x="238" y="163"/>
                    </a:cubicBezTo>
                    <a:cubicBezTo>
                      <a:pt x="238" y="163"/>
                      <a:pt x="238" y="163"/>
                      <a:pt x="238" y="163"/>
                    </a:cubicBezTo>
                    <a:cubicBezTo>
                      <a:pt x="238" y="163"/>
                      <a:pt x="239" y="163"/>
                      <a:pt x="239" y="162"/>
                    </a:cubicBezTo>
                    <a:cubicBezTo>
                      <a:pt x="238" y="163"/>
                      <a:pt x="238" y="162"/>
                      <a:pt x="238" y="162"/>
                    </a:cubicBezTo>
                    <a:cubicBezTo>
                      <a:pt x="238" y="162"/>
                      <a:pt x="238" y="162"/>
                      <a:pt x="238" y="162"/>
                    </a:cubicBezTo>
                    <a:cubicBezTo>
                      <a:pt x="238" y="163"/>
                      <a:pt x="238" y="163"/>
                      <a:pt x="238" y="163"/>
                    </a:cubicBezTo>
                    <a:cubicBezTo>
                      <a:pt x="238" y="163"/>
                      <a:pt x="238" y="162"/>
                      <a:pt x="238" y="162"/>
                    </a:cubicBezTo>
                    <a:cubicBezTo>
                      <a:pt x="238" y="162"/>
                      <a:pt x="238" y="162"/>
                      <a:pt x="238" y="162"/>
                    </a:cubicBezTo>
                    <a:cubicBezTo>
                      <a:pt x="238" y="162"/>
                      <a:pt x="238" y="162"/>
                      <a:pt x="238" y="162"/>
                    </a:cubicBezTo>
                    <a:cubicBezTo>
                      <a:pt x="238" y="162"/>
                      <a:pt x="237" y="162"/>
                      <a:pt x="237" y="162"/>
                    </a:cubicBezTo>
                    <a:cubicBezTo>
                      <a:pt x="237" y="162"/>
                      <a:pt x="238" y="162"/>
                      <a:pt x="238" y="162"/>
                    </a:cubicBezTo>
                    <a:cubicBezTo>
                      <a:pt x="238" y="162"/>
                      <a:pt x="238" y="162"/>
                      <a:pt x="238" y="161"/>
                    </a:cubicBezTo>
                    <a:cubicBezTo>
                      <a:pt x="238" y="161"/>
                      <a:pt x="239" y="161"/>
                      <a:pt x="239" y="161"/>
                    </a:cubicBezTo>
                    <a:cubicBezTo>
                      <a:pt x="239" y="161"/>
                      <a:pt x="239" y="161"/>
                      <a:pt x="239" y="161"/>
                    </a:cubicBezTo>
                    <a:cubicBezTo>
                      <a:pt x="239" y="161"/>
                      <a:pt x="239" y="161"/>
                      <a:pt x="239" y="160"/>
                    </a:cubicBezTo>
                    <a:cubicBezTo>
                      <a:pt x="239" y="160"/>
                      <a:pt x="238" y="160"/>
                      <a:pt x="238" y="160"/>
                    </a:cubicBezTo>
                    <a:cubicBezTo>
                      <a:pt x="238" y="160"/>
                      <a:pt x="237" y="160"/>
                      <a:pt x="237" y="160"/>
                    </a:cubicBezTo>
                    <a:cubicBezTo>
                      <a:pt x="237" y="160"/>
                      <a:pt x="237" y="160"/>
                      <a:pt x="237" y="160"/>
                    </a:cubicBezTo>
                    <a:cubicBezTo>
                      <a:pt x="237" y="160"/>
                      <a:pt x="237" y="160"/>
                      <a:pt x="237" y="160"/>
                    </a:cubicBezTo>
                    <a:cubicBezTo>
                      <a:pt x="237" y="160"/>
                      <a:pt x="237" y="160"/>
                      <a:pt x="236" y="160"/>
                    </a:cubicBezTo>
                    <a:cubicBezTo>
                      <a:pt x="236" y="160"/>
                      <a:pt x="236" y="160"/>
                      <a:pt x="237" y="160"/>
                    </a:cubicBezTo>
                    <a:cubicBezTo>
                      <a:pt x="236" y="160"/>
                      <a:pt x="236" y="160"/>
                      <a:pt x="236" y="160"/>
                    </a:cubicBezTo>
                    <a:cubicBezTo>
                      <a:pt x="236" y="160"/>
                      <a:pt x="236" y="160"/>
                      <a:pt x="236" y="159"/>
                    </a:cubicBezTo>
                    <a:cubicBezTo>
                      <a:pt x="236" y="159"/>
                      <a:pt x="236" y="160"/>
                      <a:pt x="236" y="160"/>
                    </a:cubicBezTo>
                    <a:cubicBezTo>
                      <a:pt x="236" y="160"/>
                      <a:pt x="235" y="160"/>
                      <a:pt x="235" y="160"/>
                    </a:cubicBezTo>
                    <a:cubicBezTo>
                      <a:pt x="235" y="160"/>
                      <a:pt x="235" y="160"/>
                      <a:pt x="235" y="160"/>
                    </a:cubicBezTo>
                    <a:cubicBezTo>
                      <a:pt x="235" y="160"/>
                      <a:pt x="235" y="160"/>
                      <a:pt x="235" y="160"/>
                    </a:cubicBezTo>
                    <a:cubicBezTo>
                      <a:pt x="235" y="160"/>
                      <a:pt x="235" y="161"/>
                      <a:pt x="235" y="161"/>
                    </a:cubicBezTo>
                    <a:cubicBezTo>
                      <a:pt x="235" y="161"/>
                      <a:pt x="235" y="160"/>
                      <a:pt x="235" y="160"/>
                    </a:cubicBezTo>
                    <a:cubicBezTo>
                      <a:pt x="235" y="160"/>
                      <a:pt x="235" y="160"/>
                      <a:pt x="235" y="160"/>
                    </a:cubicBezTo>
                    <a:cubicBezTo>
                      <a:pt x="234" y="161"/>
                      <a:pt x="234" y="161"/>
                      <a:pt x="234" y="161"/>
                    </a:cubicBezTo>
                    <a:cubicBezTo>
                      <a:pt x="234" y="161"/>
                      <a:pt x="234" y="161"/>
                      <a:pt x="234" y="161"/>
                    </a:cubicBezTo>
                    <a:cubicBezTo>
                      <a:pt x="234" y="161"/>
                      <a:pt x="234" y="161"/>
                      <a:pt x="234" y="160"/>
                    </a:cubicBezTo>
                    <a:cubicBezTo>
                      <a:pt x="234" y="160"/>
                      <a:pt x="234" y="160"/>
                      <a:pt x="234" y="160"/>
                    </a:cubicBezTo>
                    <a:cubicBezTo>
                      <a:pt x="235" y="160"/>
                      <a:pt x="235" y="160"/>
                      <a:pt x="234" y="159"/>
                    </a:cubicBezTo>
                    <a:cubicBezTo>
                      <a:pt x="234" y="159"/>
                      <a:pt x="234" y="160"/>
                      <a:pt x="234" y="160"/>
                    </a:cubicBezTo>
                    <a:cubicBezTo>
                      <a:pt x="234" y="160"/>
                      <a:pt x="234" y="160"/>
                      <a:pt x="234" y="160"/>
                    </a:cubicBezTo>
                    <a:cubicBezTo>
                      <a:pt x="234" y="160"/>
                      <a:pt x="234" y="160"/>
                      <a:pt x="234" y="160"/>
                    </a:cubicBezTo>
                    <a:cubicBezTo>
                      <a:pt x="234" y="160"/>
                      <a:pt x="234" y="160"/>
                      <a:pt x="234" y="160"/>
                    </a:cubicBezTo>
                    <a:cubicBezTo>
                      <a:pt x="234" y="160"/>
                      <a:pt x="234" y="160"/>
                      <a:pt x="234" y="160"/>
                    </a:cubicBezTo>
                    <a:cubicBezTo>
                      <a:pt x="234" y="160"/>
                      <a:pt x="234" y="160"/>
                      <a:pt x="234" y="160"/>
                    </a:cubicBezTo>
                    <a:cubicBezTo>
                      <a:pt x="234" y="160"/>
                      <a:pt x="234" y="160"/>
                      <a:pt x="233" y="160"/>
                    </a:cubicBezTo>
                    <a:cubicBezTo>
                      <a:pt x="233" y="160"/>
                      <a:pt x="233" y="160"/>
                      <a:pt x="233" y="160"/>
                    </a:cubicBezTo>
                    <a:cubicBezTo>
                      <a:pt x="233" y="160"/>
                      <a:pt x="233" y="160"/>
                      <a:pt x="233" y="160"/>
                    </a:cubicBezTo>
                    <a:cubicBezTo>
                      <a:pt x="232" y="159"/>
                      <a:pt x="232" y="160"/>
                      <a:pt x="232" y="160"/>
                    </a:cubicBezTo>
                    <a:cubicBezTo>
                      <a:pt x="232" y="160"/>
                      <a:pt x="233" y="159"/>
                      <a:pt x="232" y="159"/>
                    </a:cubicBezTo>
                    <a:cubicBezTo>
                      <a:pt x="232" y="159"/>
                      <a:pt x="232" y="159"/>
                      <a:pt x="232" y="159"/>
                    </a:cubicBezTo>
                    <a:cubicBezTo>
                      <a:pt x="232" y="159"/>
                      <a:pt x="232" y="159"/>
                      <a:pt x="232" y="159"/>
                    </a:cubicBezTo>
                    <a:cubicBezTo>
                      <a:pt x="233" y="159"/>
                      <a:pt x="233" y="158"/>
                      <a:pt x="233" y="158"/>
                    </a:cubicBezTo>
                    <a:cubicBezTo>
                      <a:pt x="233" y="158"/>
                      <a:pt x="234" y="158"/>
                      <a:pt x="234" y="158"/>
                    </a:cubicBezTo>
                    <a:cubicBezTo>
                      <a:pt x="234" y="158"/>
                      <a:pt x="233" y="158"/>
                      <a:pt x="233" y="158"/>
                    </a:cubicBezTo>
                    <a:cubicBezTo>
                      <a:pt x="233" y="158"/>
                      <a:pt x="233" y="158"/>
                      <a:pt x="233" y="158"/>
                    </a:cubicBezTo>
                    <a:cubicBezTo>
                      <a:pt x="233" y="158"/>
                      <a:pt x="233" y="158"/>
                      <a:pt x="232" y="158"/>
                    </a:cubicBezTo>
                    <a:cubicBezTo>
                      <a:pt x="232" y="158"/>
                      <a:pt x="232" y="158"/>
                      <a:pt x="232" y="158"/>
                    </a:cubicBezTo>
                    <a:cubicBezTo>
                      <a:pt x="232" y="158"/>
                      <a:pt x="232" y="158"/>
                      <a:pt x="232" y="158"/>
                    </a:cubicBezTo>
                    <a:cubicBezTo>
                      <a:pt x="232" y="158"/>
                      <a:pt x="232" y="158"/>
                      <a:pt x="232" y="158"/>
                    </a:cubicBezTo>
                    <a:cubicBezTo>
                      <a:pt x="232" y="158"/>
                      <a:pt x="232" y="158"/>
                      <a:pt x="232" y="157"/>
                    </a:cubicBezTo>
                    <a:cubicBezTo>
                      <a:pt x="231" y="158"/>
                      <a:pt x="231" y="158"/>
                      <a:pt x="231" y="158"/>
                    </a:cubicBezTo>
                    <a:cubicBezTo>
                      <a:pt x="231" y="158"/>
                      <a:pt x="230" y="159"/>
                      <a:pt x="230" y="159"/>
                    </a:cubicBezTo>
                    <a:cubicBezTo>
                      <a:pt x="230" y="159"/>
                      <a:pt x="230" y="159"/>
                      <a:pt x="230" y="159"/>
                    </a:cubicBezTo>
                    <a:cubicBezTo>
                      <a:pt x="230" y="158"/>
                      <a:pt x="230" y="157"/>
                      <a:pt x="231" y="157"/>
                    </a:cubicBezTo>
                    <a:cubicBezTo>
                      <a:pt x="231" y="156"/>
                      <a:pt x="232" y="156"/>
                      <a:pt x="232" y="155"/>
                    </a:cubicBezTo>
                    <a:cubicBezTo>
                      <a:pt x="232" y="155"/>
                      <a:pt x="232" y="155"/>
                      <a:pt x="232" y="155"/>
                    </a:cubicBezTo>
                    <a:cubicBezTo>
                      <a:pt x="232" y="155"/>
                      <a:pt x="232" y="155"/>
                      <a:pt x="232" y="155"/>
                    </a:cubicBezTo>
                    <a:cubicBezTo>
                      <a:pt x="232" y="155"/>
                      <a:pt x="232" y="155"/>
                      <a:pt x="232" y="155"/>
                    </a:cubicBezTo>
                    <a:cubicBezTo>
                      <a:pt x="232" y="155"/>
                      <a:pt x="232" y="155"/>
                      <a:pt x="233" y="155"/>
                    </a:cubicBezTo>
                    <a:cubicBezTo>
                      <a:pt x="233" y="155"/>
                      <a:pt x="233" y="155"/>
                      <a:pt x="233" y="155"/>
                    </a:cubicBezTo>
                    <a:cubicBezTo>
                      <a:pt x="233" y="154"/>
                      <a:pt x="233" y="154"/>
                      <a:pt x="233" y="153"/>
                    </a:cubicBezTo>
                    <a:cubicBezTo>
                      <a:pt x="233" y="153"/>
                      <a:pt x="232" y="154"/>
                      <a:pt x="232" y="154"/>
                    </a:cubicBezTo>
                    <a:cubicBezTo>
                      <a:pt x="232" y="154"/>
                      <a:pt x="232" y="153"/>
                      <a:pt x="232" y="153"/>
                    </a:cubicBezTo>
                    <a:cubicBezTo>
                      <a:pt x="232" y="153"/>
                      <a:pt x="232" y="153"/>
                      <a:pt x="232" y="153"/>
                    </a:cubicBezTo>
                    <a:cubicBezTo>
                      <a:pt x="232" y="153"/>
                      <a:pt x="232" y="153"/>
                      <a:pt x="232" y="153"/>
                    </a:cubicBezTo>
                    <a:cubicBezTo>
                      <a:pt x="233" y="153"/>
                      <a:pt x="233" y="153"/>
                      <a:pt x="233" y="153"/>
                    </a:cubicBezTo>
                    <a:cubicBezTo>
                      <a:pt x="233" y="153"/>
                      <a:pt x="233" y="153"/>
                      <a:pt x="233" y="153"/>
                    </a:cubicBezTo>
                    <a:cubicBezTo>
                      <a:pt x="234" y="153"/>
                      <a:pt x="234" y="152"/>
                      <a:pt x="234" y="152"/>
                    </a:cubicBezTo>
                    <a:cubicBezTo>
                      <a:pt x="234" y="152"/>
                      <a:pt x="233" y="152"/>
                      <a:pt x="233" y="152"/>
                    </a:cubicBezTo>
                    <a:cubicBezTo>
                      <a:pt x="233" y="152"/>
                      <a:pt x="233" y="152"/>
                      <a:pt x="233" y="152"/>
                    </a:cubicBezTo>
                    <a:cubicBezTo>
                      <a:pt x="233" y="152"/>
                      <a:pt x="233" y="152"/>
                      <a:pt x="233" y="152"/>
                    </a:cubicBezTo>
                    <a:cubicBezTo>
                      <a:pt x="233" y="152"/>
                      <a:pt x="233" y="152"/>
                      <a:pt x="233" y="152"/>
                    </a:cubicBezTo>
                    <a:cubicBezTo>
                      <a:pt x="232" y="152"/>
                      <a:pt x="233" y="152"/>
                      <a:pt x="233" y="152"/>
                    </a:cubicBezTo>
                    <a:cubicBezTo>
                      <a:pt x="232" y="152"/>
                      <a:pt x="232" y="152"/>
                      <a:pt x="232" y="152"/>
                    </a:cubicBezTo>
                    <a:cubicBezTo>
                      <a:pt x="232" y="152"/>
                      <a:pt x="232" y="153"/>
                      <a:pt x="231" y="153"/>
                    </a:cubicBezTo>
                    <a:cubicBezTo>
                      <a:pt x="231" y="153"/>
                      <a:pt x="231" y="153"/>
                      <a:pt x="230" y="153"/>
                    </a:cubicBezTo>
                    <a:cubicBezTo>
                      <a:pt x="230" y="153"/>
                      <a:pt x="230" y="154"/>
                      <a:pt x="230" y="154"/>
                    </a:cubicBezTo>
                    <a:cubicBezTo>
                      <a:pt x="230" y="154"/>
                      <a:pt x="230" y="154"/>
                      <a:pt x="230" y="154"/>
                    </a:cubicBezTo>
                    <a:cubicBezTo>
                      <a:pt x="229" y="154"/>
                      <a:pt x="229" y="154"/>
                      <a:pt x="229" y="154"/>
                    </a:cubicBezTo>
                    <a:cubicBezTo>
                      <a:pt x="230" y="154"/>
                      <a:pt x="230" y="154"/>
                      <a:pt x="229" y="155"/>
                    </a:cubicBezTo>
                    <a:cubicBezTo>
                      <a:pt x="229" y="155"/>
                      <a:pt x="229" y="155"/>
                      <a:pt x="229" y="155"/>
                    </a:cubicBezTo>
                    <a:cubicBezTo>
                      <a:pt x="229" y="155"/>
                      <a:pt x="229" y="155"/>
                      <a:pt x="228" y="155"/>
                    </a:cubicBezTo>
                    <a:cubicBezTo>
                      <a:pt x="229" y="155"/>
                      <a:pt x="229" y="156"/>
                      <a:pt x="229" y="156"/>
                    </a:cubicBezTo>
                    <a:cubicBezTo>
                      <a:pt x="229" y="156"/>
                      <a:pt x="229" y="156"/>
                      <a:pt x="228" y="156"/>
                    </a:cubicBezTo>
                    <a:cubicBezTo>
                      <a:pt x="228" y="156"/>
                      <a:pt x="228" y="156"/>
                      <a:pt x="228" y="156"/>
                    </a:cubicBezTo>
                    <a:cubicBezTo>
                      <a:pt x="228" y="157"/>
                      <a:pt x="227" y="158"/>
                      <a:pt x="227" y="159"/>
                    </a:cubicBezTo>
                    <a:cubicBezTo>
                      <a:pt x="227" y="159"/>
                      <a:pt x="227" y="159"/>
                      <a:pt x="227" y="159"/>
                    </a:cubicBezTo>
                    <a:cubicBezTo>
                      <a:pt x="227" y="159"/>
                      <a:pt x="227" y="160"/>
                      <a:pt x="226" y="160"/>
                    </a:cubicBezTo>
                    <a:cubicBezTo>
                      <a:pt x="226" y="160"/>
                      <a:pt x="226" y="160"/>
                      <a:pt x="226" y="160"/>
                    </a:cubicBezTo>
                    <a:cubicBezTo>
                      <a:pt x="226" y="160"/>
                      <a:pt x="227" y="161"/>
                      <a:pt x="227" y="160"/>
                    </a:cubicBezTo>
                    <a:cubicBezTo>
                      <a:pt x="227" y="161"/>
                      <a:pt x="227" y="161"/>
                      <a:pt x="226" y="161"/>
                    </a:cubicBezTo>
                    <a:cubicBezTo>
                      <a:pt x="226" y="161"/>
                      <a:pt x="226" y="161"/>
                      <a:pt x="226" y="161"/>
                    </a:cubicBezTo>
                    <a:cubicBezTo>
                      <a:pt x="227" y="161"/>
                      <a:pt x="227" y="161"/>
                      <a:pt x="227" y="161"/>
                    </a:cubicBezTo>
                    <a:cubicBezTo>
                      <a:pt x="227" y="161"/>
                      <a:pt x="227" y="161"/>
                      <a:pt x="226" y="161"/>
                    </a:cubicBezTo>
                    <a:cubicBezTo>
                      <a:pt x="226" y="161"/>
                      <a:pt x="227" y="161"/>
                      <a:pt x="227" y="161"/>
                    </a:cubicBezTo>
                    <a:cubicBezTo>
                      <a:pt x="227" y="161"/>
                      <a:pt x="227" y="161"/>
                      <a:pt x="226" y="161"/>
                    </a:cubicBezTo>
                    <a:cubicBezTo>
                      <a:pt x="226" y="161"/>
                      <a:pt x="226" y="161"/>
                      <a:pt x="226" y="161"/>
                    </a:cubicBezTo>
                    <a:cubicBezTo>
                      <a:pt x="226" y="161"/>
                      <a:pt x="226" y="161"/>
                      <a:pt x="226" y="161"/>
                    </a:cubicBezTo>
                    <a:cubicBezTo>
                      <a:pt x="226" y="161"/>
                      <a:pt x="226" y="161"/>
                      <a:pt x="226" y="161"/>
                    </a:cubicBezTo>
                    <a:cubicBezTo>
                      <a:pt x="226" y="161"/>
                      <a:pt x="225" y="161"/>
                      <a:pt x="225" y="161"/>
                    </a:cubicBezTo>
                    <a:cubicBezTo>
                      <a:pt x="225" y="162"/>
                      <a:pt x="225" y="162"/>
                      <a:pt x="225" y="162"/>
                    </a:cubicBezTo>
                    <a:cubicBezTo>
                      <a:pt x="225" y="162"/>
                      <a:pt x="225" y="162"/>
                      <a:pt x="225" y="162"/>
                    </a:cubicBezTo>
                    <a:cubicBezTo>
                      <a:pt x="225" y="162"/>
                      <a:pt x="225" y="163"/>
                      <a:pt x="225" y="163"/>
                    </a:cubicBezTo>
                    <a:cubicBezTo>
                      <a:pt x="225" y="163"/>
                      <a:pt x="224" y="163"/>
                      <a:pt x="224" y="163"/>
                    </a:cubicBezTo>
                    <a:cubicBezTo>
                      <a:pt x="224" y="163"/>
                      <a:pt x="224" y="163"/>
                      <a:pt x="224" y="163"/>
                    </a:cubicBezTo>
                    <a:cubicBezTo>
                      <a:pt x="224" y="162"/>
                      <a:pt x="225" y="162"/>
                      <a:pt x="225" y="162"/>
                    </a:cubicBezTo>
                    <a:cubicBezTo>
                      <a:pt x="224" y="162"/>
                      <a:pt x="223" y="163"/>
                      <a:pt x="223" y="163"/>
                    </a:cubicBezTo>
                    <a:cubicBezTo>
                      <a:pt x="224" y="163"/>
                      <a:pt x="224" y="163"/>
                      <a:pt x="225" y="163"/>
                    </a:cubicBezTo>
                    <a:cubicBezTo>
                      <a:pt x="225" y="163"/>
                      <a:pt x="225" y="163"/>
                      <a:pt x="225" y="163"/>
                    </a:cubicBezTo>
                    <a:cubicBezTo>
                      <a:pt x="226" y="163"/>
                      <a:pt x="226" y="163"/>
                      <a:pt x="226" y="163"/>
                    </a:cubicBezTo>
                    <a:cubicBezTo>
                      <a:pt x="226" y="163"/>
                      <a:pt x="225" y="163"/>
                      <a:pt x="225" y="163"/>
                    </a:cubicBezTo>
                    <a:cubicBezTo>
                      <a:pt x="225" y="163"/>
                      <a:pt x="225" y="163"/>
                      <a:pt x="225" y="163"/>
                    </a:cubicBezTo>
                    <a:cubicBezTo>
                      <a:pt x="225" y="164"/>
                      <a:pt x="224" y="164"/>
                      <a:pt x="224" y="164"/>
                    </a:cubicBezTo>
                    <a:cubicBezTo>
                      <a:pt x="224" y="165"/>
                      <a:pt x="223" y="165"/>
                      <a:pt x="223" y="165"/>
                    </a:cubicBezTo>
                    <a:cubicBezTo>
                      <a:pt x="223" y="165"/>
                      <a:pt x="223" y="165"/>
                      <a:pt x="223" y="165"/>
                    </a:cubicBezTo>
                    <a:cubicBezTo>
                      <a:pt x="223" y="166"/>
                      <a:pt x="223" y="166"/>
                      <a:pt x="223" y="166"/>
                    </a:cubicBezTo>
                    <a:cubicBezTo>
                      <a:pt x="223" y="166"/>
                      <a:pt x="223" y="166"/>
                      <a:pt x="223" y="166"/>
                    </a:cubicBezTo>
                    <a:cubicBezTo>
                      <a:pt x="223" y="167"/>
                      <a:pt x="225" y="166"/>
                      <a:pt x="225" y="166"/>
                    </a:cubicBezTo>
                    <a:cubicBezTo>
                      <a:pt x="225" y="166"/>
                      <a:pt x="226" y="166"/>
                      <a:pt x="226" y="166"/>
                    </a:cubicBezTo>
                    <a:cubicBezTo>
                      <a:pt x="226" y="166"/>
                      <a:pt x="226" y="166"/>
                      <a:pt x="226" y="166"/>
                    </a:cubicBezTo>
                    <a:cubicBezTo>
                      <a:pt x="226" y="166"/>
                      <a:pt x="226" y="166"/>
                      <a:pt x="226" y="166"/>
                    </a:cubicBezTo>
                    <a:cubicBezTo>
                      <a:pt x="226" y="166"/>
                      <a:pt x="227" y="166"/>
                      <a:pt x="227" y="166"/>
                    </a:cubicBezTo>
                    <a:cubicBezTo>
                      <a:pt x="227" y="166"/>
                      <a:pt x="228" y="166"/>
                      <a:pt x="228" y="166"/>
                    </a:cubicBezTo>
                    <a:cubicBezTo>
                      <a:pt x="229" y="166"/>
                      <a:pt x="229" y="166"/>
                      <a:pt x="229" y="166"/>
                    </a:cubicBezTo>
                    <a:cubicBezTo>
                      <a:pt x="230" y="166"/>
                      <a:pt x="230" y="167"/>
                      <a:pt x="230" y="166"/>
                    </a:cubicBezTo>
                    <a:cubicBezTo>
                      <a:pt x="230" y="166"/>
                      <a:pt x="230" y="166"/>
                      <a:pt x="230" y="166"/>
                    </a:cubicBezTo>
                    <a:cubicBezTo>
                      <a:pt x="230" y="166"/>
                      <a:pt x="231" y="166"/>
                      <a:pt x="231" y="166"/>
                    </a:cubicBezTo>
                    <a:cubicBezTo>
                      <a:pt x="231" y="166"/>
                      <a:pt x="231" y="166"/>
                      <a:pt x="231" y="166"/>
                    </a:cubicBezTo>
                    <a:cubicBezTo>
                      <a:pt x="232" y="166"/>
                      <a:pt x="232" y="166"/>
                      <a:pt x="232" y="166"/>
                    </a:cubicBezTo>
                    <a:cubicBezTo>
                      <a:pt x="232" y="166"/>
                      <a:pt x="232" y="166"/>
                      <a:pt x="232" y="165"/>
                    </a:cubicBezTo>
                    <a:cubicBezTo>
                      <a:pt x="232" y="166"/>
                      <a:pt x="232" y="166"/>
                      <a:pt x="233" y="166"/>
                    </a:cubicBezTo>
                    <a:cubicBezTo>
                      <a:pt x="232" y="166"/>
                      <a:pt x="233" y="166"/>
                      <a:pt x="233" y="166"/>
                    </a:cubicBezTo>
                    <a:cubicBezTo>
                      <a:pt x="233" y="166"/>
                      <a:pt x="232" y="166"/>
                      <a:pt x="232" y="167"/>
                    </a:cubicBezTo>
                    <a:cubicBezTo>
                      <a:pt x="232" y="167"/>
                      <a:pt x="233" y="166"/>
                      <a:pt x="233" y="166"/>
                    </a:cubicBezTo>
                    <a:cubicBezTo>
                      <a:pt x="233" y="166"/>
                      <a:pt x="233" y="167"/>
                      <a:pt x="232" y="167"/>
                    </a:cubicBezTo>
                    <a:cubicBezTo>
                      <a:pt x="233" y="167"/>
                      <a:pt x="233" y="167"/>
                      <a:pt x="233" y="166"/>
                    </a:cubicBezTo>
                    <a:cubicBezTo>
                      <a:pt x="233" y="167"/>
                      <a:pt x="233" y="167"/>
                      <a:pt x="233" y="167"/>
                    </a:cubicBezTo>
                    <a:cubicBezTo>
                      <a:pt x="233" y="167"/>
                      <a:pt x="233" y="166"/>
                      <a:pt x="233" y="166"/>
                    </a:cubicBezTo>
                    <a:cubicBezTo>
                      <a:pt x="233" y="167"/>
                      <a:pt x="233" y="167"/>
                      <a:pt x="234" y="167"/>
                    </a:cubicBezTo>
                    <a:cubicBezTo>
                      <a:pt x="234" y="167"/>
                      <a:pt x="234" y="167"/>
                      <a:pt x="234" y="167"/>
                    </a:cubicBezTo>
                    <a:cubicBezTo>
                      <a:pt x="234" y="166"/>
                      <a:pt x="234" y="166"/>
                      <a:pt x="234" y="166"/>
                    </a:cubicBezTo>
                    <a:cubicBezTo>
                      <a:pt x="234" y="166"/>
                      <a:pt x="234" y="166"/>
                      <a:pt x="234" y="166"/>
                    </a:cubicBezTo>
                    <a:cubicBezTo>
                      <a:pt x="234" y="166"/>
                      <a:pt x="234" y="166"/>
                      <a:pt x="235" y="166"/>
                    </a:cubicBezTo>
                    <a:cubicBezTo>
                      <a:pt x="235" y="167"/>
                      <a:pt x="235" y="166"/>
                      <a:pt x="235" y="166"/>
                    </a:cubicBezTo>
                    <a:cubicBezTo>
                      <a:pt x="235" y="166"/>
                      <a:pt x="235" y="166"/>
                      <a:pt x="235" y="166"/>
                    </a:cubicBezTo>
                    <a:cubicBezTo>
                      <a:pt x="235" y="166"/>
                      <a:pt x="236" y="166"/>
                      <a:pt x="236" y="166"/>
                    </a:cubicBezTo>
                    <a:cubicBezTo>
                      <a:pt x="235" y="167"/>
                      <a:pt x="234" y="167"/>
                      <a:pt x="233" y="168"/>
                    </a:cubicBezTo>
                    <a:cubicBezTo>
                      <a:pt x="233" y="168"/>
                      <a:pt x="233" y="168"/>
                      <a:pt x="233" y="168"/>
                    </a:cubicBezTo>
                    <a:cubicBezTo>
                      <a:pt x="233" y="168"/>
                      <a:pt x="232" y="169"/>
                      <a:pt x="232" y="169"/>
                    </a:cubicBezTo>
                    <a:cubicBezTo>
                      <a:pt x="233" y="169"/>
                      <a:pt x="233" y="169"/>
                      <a:pt x="234" y="169"/>
                    </a:cubicBezTo>
                    <a:cubicBezTo>
                      <a:pt x="234" y="169"/>
                      <a:pt x="234" y="169"/>
                      <a:pt x="234" y="169"/>
                    </a:cubicBezTo>
                    <a:cubicBezTo>
                      <a:pt x="234" y="169"/>
                      <a:pt x="234" y="168"/>
                      <a:pt x="235" y="168"/>
                    </a:cubicBezTo>
                    <a:cubicBezTo>
                      <a:pt x="235" y="168"/>
                      <a:pt x="235" y="168"/>
                      <a:pt x="235" y="168"/>
                    </a:cubicBezTo>
                    <a:cubicBezTo>
                      <a:pt x="235" y="168"/>
                      <a:pt x="235" y="168"/>
                      <a:pt x="235" y="168"/>
                    </a:cubicBezTo>
                    <a:cubicBezTo>
                      <a:pt x="235" y="168"/>
                      <a:pt x="235" y="168"/>
                      <a:pt x="235" y="167"/>
                    </a:cubicBezTo>
                    <a:cubicBezTo>
                      <a:pt x="235" y="167"/>
                      <a:pt x="235" y="167"/>
                      <a:pt x="235" y="167"/>
                    </a:cubicBezTo>
                    <a:cubicBezTo>
                      <a:pt x="235" y="167"/>
                      <a:pt x="235" y="167"/>
                      <a:pt x="235" y="167"/>
                    </a:cubicBezTo>
                    <a:cubicBezTo>
                      <a:pt x="235" y="167"/>
                      <a:pt x="235" y="167"/>
                      <a:pt x="236" y="167"/>
                    </a:cubicBezTo>
                    <a:cubicBezTo>
                      <a:pt x="236" y="167"/>
                      <a:pt x="236" y="167"/>
                      <a:pt x="236" y="167"/>
                    </a:cubicBezTo>
                    <a:cubicBezTo>
                      <a:pt x="236" y="167"/>
                      <a:pt x="236" y="167"/>
                      <a:pt x="236" y="167"/>
                    </a:cubicBezTo>
                    <a:cubicBezTo>
                      <a:pt x="236" y="167"/>
                      <a:pt x="236" y="166"/>
                      <a:pt x="237" y="166"/>
                    </a:cubicBezTo>
                    <a:cubicBezTo>
                      <a:pt x="236" y="167"/>
                      <a:pt x="236" y="167"/>
                      <a:pt x="236" y="167"/>
                    </a:cubicBezTo>
                    <a:cubicBezTo>
                      <a:pt x="236" y="167"/>
                      <a:pt x="236" y="167"/>
                      <a:pt x="237" y="167"/>
                    </a:cubicBezTo>
                    <a:cubicBezTo>
                      <a:pt x="237" y="167"/>
                      <a:pt x="237" y="166"/>
                      <a:pt x="237" y="166"/>
                    </a:cubicBezTo>
                    <a:cubicBezTo>
                      <a:pt x="237" y="166"/>
                      <a:pt x="237" y="166"/>
                      <a:pt x="237" y="165"/>
                    </a:cubicBezTo>
                    <a:cubicBezTo>
                      <a:pt x="237" y="165"/>
                      <a:pt x="237" y="166"/>
                      <a:pt x="237" y="165"/>
                    </a:cubicBezTo>
                    <a:cubicBezTo>
                      <a:pt x="238" y="165"/>
                      <a:pt x="238" y="166"/>
                      <a:pt x="238" y="165"/>
                    </a:cubicBezTo>
                    <a:cubicBezTo>
                      <a:pt x="238" y="166"/>
                      <a:pt x="238" y="166"/>
                      <a:pt x="238" y="166"/>
                    </a:cubicBezTo>
                    <a:cubicBezTo>
                      <a:pt x="238" y="166"/>
                      <a:pt x="238" y="167"/>
                      <a:pt x="238" y="167"/>
                    </a:cubicBezTo>
                    <a:cubicBezTo>
                      <a:pt x="238" y="167"/>
                      <a:pt x="238" y="167"/>
                      <a:pt x="238" y="167"/>
                    </a:cubicBezTo>
                    <a:cubicBezTo>
                      <a:pt x="238" y="168"/>
                      <a:pt x="237" y="169"/>
                      <a:pt x="237" y="169"/>
                    </a:cubicBezTo>
                    <a:cubicBezTo>
                      <a:pt x="238" y="169"/>
                      <a:pt x="239" y="168"/>
                      <a:pt x="239" y="168"/>
                    </a:cubicBezTo>
                    <a:cubicBezTo>
                      <a:pt x="239" y="168"/>
                      <a:pt x="239" y="168"/>
                      <a:pt x="239" y="168"/>
                    </a:cubicBezTo>
                    <a:cubicBezTo>
                      <a:pt x="239" y="168"/>
                      <a:pt x="239" y="168"/>
                      <a:pt x="239" y="168"/>
                    </a:cubicBezTo>
                    <a:cubicBezTo>
                      <a:pt x="239" y="168"/>
                      <a:pt x="239" y="168"/>
                      <a:pt x="239" y="168"/>
                    </a:cubicBezTo>
                    <a:cubicBezTo>
                      <a:pt x="239" y="168"/>
                      <a:pt x="239" y="168"/>
                      <a:pt x="239" y="168"/>
                    </a:cubicBezTo>
                    <a:cubicBezTo>
                      <a:pt x="239" y="168"/>
                      <a:pt x="239" y="168"/>
                      <a:pt x="239" y="168"/>
                    </a:cubicBezTo>
                    <a:cubicBezTo>
                      <a:pt x="239" y="169"/>
                      <a:pt x="239" y="169"/>
                      <a:pt x="239" y="169"/>
                    </a:cubicBezTo>
                    <a:cubicBezTo>
                      <a:pt x="239" y="169"/>
                      <a:pt x="239" y="169"/>
                      <a:pt x="239" y="169"/>
                    </a:cubicBezTo>
                    <a:cubicBezTo>
                      <a:pt x="239" y="169"/>
                      <a:pt x="239" y="169"/>
                      <a:pt x="239" y="169"/>
                    </a:cubicBezTo>
                    <a:cubicBezTo>
                      <a:pt x="239" y="169"/>
                      <a:pt x="238" y="170"/>
                      <a:pt x="239" y="170"/>
                    </a:cubicBezTo>
                    <a:cubicBezTo>
                      <a:pt x="239" y="169"/>
                      <a:pt x="239" y="169"/>
                      <a:pt x="239" y="169"/>
                    </a:cubicBezTo>
                    <a:cubicBezTo>
                      <a:pt x="239" y="169"/>
                      <a:pt x="240" y="169"/>
                      <a:pt x="240" y="169"/>
                    </a:cubicBezTo>
                    <a:cubicBezTo>
                      <a:pt x="240" y="170"/>
                      <a:pt x="241" y="169"/>
                      <a:pt x="241" y="169"/>
                    </a:cubicBezTo>
                    <a:cubicBezTo>
                      <a:pt x="241" y="168"/>
                      <a:pt x="241" y="168"/>
                      <a:pt x="241" y="167"/>
                    </a:cubicBezTo>
                    <a:cubicBezTo>
                      <a:pt x="241" y="167"/>
                      <a:pt x="241" y="167"/>
                      <a:pt x="241" y="167"/>
                    </a:cubicBezTo>
                    <a:cubicBezTo>
                      <a:pt x="242" y="166"/>
                      <a:pt x="241" y="166"/>
                      <a:pt x="241" y="166"/>
                    </a:cubicBezTo>
                    <a:close/>
                    <a:moveTo>
                      <a:pt x="208" y="166"/>
                    </a:moveTo>
                    <a:cubicBezTo>
                      <a:pt x="208" y="166"/>
                      <a:pt x="208" y="166"/>
                      <a:pt x="208" y="166"/>
                    </a:cubicBezTo>
                    <a:cubicBezTo>
                      <a:pt x="209" y="166"/>
                      <a:pt x="209" y="165"/>
                      <a:pt x="209" y="165"/>
                    </a:cubicBezTo>
                    <a:cubicBezTo>
                      <a:pt x="209" y="165"/>
                      <a:pt x="209" y="165"/>
                      <a:pt x="209" y="165"/>
                    </a:cubicBezTo>
                    <a:cubicBezTo>
                      <a:pt x="209" y="165"/>
                      <a:pt x="208" y="165"/>
                      <a:pt x="208" y="166"/>
                    </a:cubicBezTo>
                    <a:close/>
                    <a:moveTo>
                      <a:pt x="216" y="167"/>
                    </a:moveTo>
                    <a:cubicBezTo>
                      <a:pt x="216" y="167"/>
                      <a:pt x="216" y="167"/>
                      <a:pt x="216" y="167"/>
                    </a:cubicBezTo>
                    <a:cubicBezTo>
                      <a:pt x="216" y="167"/>
                      <a:pt x="216" y="167"/>
                      <a:pt x="216" y="167"/>
                    </a:cubicBezTo>
                    <a:cubicBezTo>
                      <a:pt x="216" y="167"/>
                      <a:pt x="216" y="167"/>
                      <a:pt x="216" y="167"/>
                    </a:cubicBezTo>
                    <a:close/>
                    <a:moveTo>
                      <a:pt x="216" y="167"/>
                    </a:moveTo>
                    <a:cubicBezTo>
                      <a:pt x="216" y="167"/>
                      <a:pt x="216" y="167"/>
                      <a:pt x="216" y="168"/>
                    </a:cubicBezTo>
                    <a:cubicBezTo>
                      <a:pt x="217" y="168"/>
                      <a:pt x="216" y="167"/>
                      <a:pt x="216" y="167"/>
                    </a:cubicBezTo>
                    <a:close/>
                    <a:moveTo>
                      <a:pt x="224" y="155"/>
                    </a:moveTo>
                    <a:cubicBezTo>
                      <a:pt x="224" y="155"/>
                      <a:pt x="224" y="155"/>
                      <a:pt x="224" y="154"/>
                    </a:cubicBezTo>
                    <a:cubicBezTo>
                      <a:pt x="224" y="154"/>
                      <a:pt x="224" y="154"/>
                      <a:pt x="224" y="154"/>
                    </a:cubicBezTo>
                    <a:cubicBezTo>
                      <a:pt x="224" y="154"/>
                      <a:pt x="225" y="154"/>
                      <a:pt x="225" y="154"/>
                    </a:cubicBezTo>
                    <a:cubicBezTo>
                      <a:pt x="224" y="153"/>
                      <a:pt x="226" y="153"/>
                      <a:pt x="226" y="153"/>
                    </a:cubicBezTo>
                    <a:cubicBezTo>
                      <a:pt x="227" y="153"/>
                      <a:pt x="227" y="153"/>
                      <a:pt x="228" y="153"/>
                    </a:cubicBezTo>
                    <a:cubicBezTo>
                      <a:pt x="228" y="153"/>
                      <a:pt x="229" y="153"/>
                      <a:pt x="229" y="153"/>
                    </a:cubicBezTo>
                    <a:cubicBezTo>
                      <a:pt x="230" y="153"/>
                      <a:pt x="230" y="152"/>
                      <a:pt x="230" y="152"/>
                    </a:cubicBezTo>
                    <a:cubicBezTo>
                      <a:pt x="231" y="152"/>
                      <a:pt x="232" y="151"/>
                      <a:pt x="232" y="151"/>
                    </a:cubicBezTo>
                    <a:cubicBezTo>
                      <a:pt x="233" y="151"/>
                      <a:pt x="233" y="150"/>
                      <a:pt x="233" y="150"/>
                    </a:cubicBezTo>
                    <a:cubicBezTo>
                      <a:pt x="233" y="150"/>
                      <a:pt x="233" y="150"/>
                      <a:pt x="233" y="149"/>
                    </a:cubicBezTo>
                    <a:cubicBezTo>
                      <a:pt x="232" y="149"/>
                      <a:pt x="232" y="149"/>
                      <a:pt x="232" y="149"/>
                    </a:cubicBezTo>
                    <a:cubicBezTo>
                      <a:pt x="232" y="149"/>
                      <a:pt x="232" y="149"/>
                      <a:pt x="233" y="149"/>
                    </a:cubicBezTo>
                    <a:cubicBezTo>
                      <a:pt x="233" y="149"/>
                      <a:pt x="233" y="149"/>
                      <a:pt x="233" y="149"/>
                    </a:cubicBezTo>
                    <a:cubicBezTo>
                      <a:pt x="233" y="149"/>
                      <a:pt x="233" y="149"/>
                      <a:pt x="233" y="149"/>
                    </a:cubicBezTo>
                    <a:cubicBezTo>
                      <a:pt x="233" y="149"/>
                      <a:pt x="232" y="149"/>
                      <a:pt x="232" y="149"/>
                    </a:cubicBezTo>
                    <a:cubicBezTo>
                      <a:pt x="232" y="149"/>
                      <a:pt x="231" y="149"/>
                      <a:pt x="231" y="148"/>
                    </a:cubicBezTo>
                    <a:cubicBezTo>
                      <a:pt x="231" y="148"/>
                      <a:pt x="231" y="149"/>
                      <a:pt x="232" y="149"/>
                    </a:cubicBezTo>
                    <a:cubicBezTo>
                      <a:pt x="232" y="149"/>
                      <a:pt x="232" y="148"/>
                      <a:pt x="232" y="148"/>
                    </a:cubicBezTo>
                    <a:cubicBezTo>
                      <a:pt x="232" y="148"/>
                      <a:pt x="232" y="149"/>
                      <a:pt x="232" y="148"/>
                    </a:cubicBezTo>
                    <a:cubicBezTo>
                      <a:pt x="232" y="148"/>
                      <a:pt x="233" y="148"/>
                      <a:pt x="233" y="148"/>
                    </a:cubicBezTo>
                    <a:cubicBezTo>
                      <a:pt x="233" y="148"/>
                      <a:pt x="233" y="148"/>
                      <a:pt x="232" y="148"/>
                    </a:cubicBezTo>
                    <a:cubicBezTo>
                      <a:pt x="232" y="148"/>
                      <a:pt x="232" y="148"/>
                      <a:pt x="232" y="148"/>
                    </a:cubicBezTo>
                    <a:cubicBezTo>
                      <a:pt x="232" y="148"/>
                      <a:pt x="232" y="148"/>
                      <a:pt x="232" y="148"/>
                    </a:cubicBezTo>
                    <a:cubicBezTo>
                      <a:pt x="233" y="147"/>
                      <a:pt x="232" y="147"/>
                      <a:pt x="232" y="147"/>
                    </a:cubicBezTo>
                    <a:cubicBezTo>
                      <a:pt x="232" y="147"/>
                      <a:pt x="232" y="147"/>
                      <a:pt x="232" y="147"/>
                    </a:cubicBezTo>
                    <a:cubicBezTo>
                      <a:pt x="233" y="147"/>
                      <a:pt x="233" y="147"/>
                      <a:pt x="233" y="146"/>
                    </a:cubicBezTo>
                    <a:cubicBezTo>
                      <a:pt x="233" y="147"/>
                      <a:pt x="233" y="146"/>
                      <a:pt x="233" y="146"/>
                    </a:cubicBezTo>
                    <a:cubicBezTo>
                      <a:pt x="233" y="145"/>
                      <a:pt x="232" y="146"/>
                      <a:pt x="232" y="145"/>
                    </a:cubicBezTo>
                    <a:cubicBezTo>
                      <a:pt x="232" y="145"/>
                      <a:pt x="231" y="145"/>
                      <a:pt x="232" y="145"/>
                    </a:cubicBezTo>
                    <a:cubicBezTo>
                      <a:pt x="232" y="145"/>
                      <a:pt x="232" y="145"/>
                      <a:pt x="232" y="145"/>
                    </a:cubicBezTo>
                    <a:cubicBezTo>
                      <a:pt x="232" y="145"/>
                      <a:pt x="231" y="145"/>
                      <a:pt x="231" y="145"/>
                    </a:cubicBezTo>
                    <a:cubicBezTo>
                      <a:pt x="231" y="145"/>
                      <a:pt x="231" y="144"/>
                      <a:pt x="230" y="144"/>
                    </a:cubicBezTo>
                    <a:cubicBezTo>
                      <a:pt x="230" y="144"/>
                      <a:pt x="231" y="144"/>
                      <a:pt x="231" y="144"/>
                    </a:cubicBezTo>
                    <a:cubicBezTo>
                      <a:pt x="231" y="144"/>
                      <a:pt x="231" y="144"/>
                      <a:pt x="231" y="144"/>
                    </a:cubicBezTo>
                    <a:cubicBezTo>
                      <a:pt x="231" y="144"/>
                      <a:pt x="231" y="144"/>
                      <a:pt x="231" y="144"/>
                    </a:cubicBezTo>
                    <a:cubicBezTo>
                      <a:pt x="230" y="144"/>
                      <a:pt x="230" y="144"/>
                      <a:pt x="229" y="144"/>
                    </a:cubicBezTo>
                    <a:cubicBezTo>
                      <a:pt x="229" y="145"/>
                      <a:pt x="229" y="145"/>
                      <a:pt x="229" y="145"/>
                    </a:cubicBezTo>
                    <a:cubicBezTo>
                      <a:pt x="229" y="145"/>
                      <a:pt x="229" y="145"/>
                      <a:pt x="228" y="145"/>
                    </a:cubicBezTo>
                    <a:cubicBezTo>
                      <a:pt x="229" y="145"/>
                      <a:pt x="229" y="144"/>
                      <a:pt x="228" y="145"/>
                    </a:cubicBezTo>
                    <a:cubicBezTo>
                      <a:pt x="228" y="144"/>
                      <a:pt x="229" y="144"/>
                      <a:pt x="229" y="144"/>
                    </a:cubicBezTo>
                    <a:cubicBezTo>
                      <a:pt x="229" y="144"/>
                      <a:pt x="229" y="144"/>
                      <a:pt x="229" y="144"/>
                    </a:cubicBezTo>
                    <a:cubicBezTo>
                      <a:pt x="229" y="144"/>
                      <a:pt x="229" y="144"/>
                      <a:pt x="229" y="144"/>
                    </a:cubicBezTo>
                    <a:cubicBezTo>
                      <a:pt x="229" y="144"/>
                      <a:pt x="229" y="144"/>
                      <a:pt x="229" y="143"/>
                    </a:cubicBezTo>
                    <a:cubicBezTo>
                      <a:pt x="229" y="143"/>
                      <a:pt x="229" y="143"/>
                      <a:pt x="229" y="143"/>
                    </a:cubicBezTo>
                    <a:cubicBezTo>
                      <a:pt x="229" y="143"/>
                      <a:pt x="228" y="143"/>
                      <a:pt x="228" y="142"/>
                    </a:cubicBezTo>
                    <a:cubicBezTo>
                      <a:pt x="227" y="142"/>
                      <a:pt x="227" y="142"/>
                      <a:pt x="227" y="142"/>
                    </a:cubicBezTo>
                    <a:cubicBezTo>
                      <a:pt x="227" y="142"/>
                      <a:pt x="226" y="142"/>
                      <a:pt x="226" y="143"/>
                    </a:cubicBezTo>
                    <a:cubicBezTo>
                      <a:pt x="226" y="143"/>
                      <a:pt x="227" y="143"/>
                      <a:pt x="227" y="143"/>
                    </a:cubicBezTo>
                    <a:cubicBezTo>
                      <a:pt x="227" y="143"/>
                      <a:pt x="227" y="143"/>
                      <a:pt x="227" y="143"/>
                    </a:cubicBezTo>
                    <a:cubicBezTo>
                      <a:pt x="226" y="143"/>
                      <a:pt x="226" y="143"/>
                      <a:pt x="226" y="143"/>
                    </a:cubicBezTo>
                    <a:cubicBezTo>
                      <a:pt x="226" y="143"/>
                      <a:pt x="226" y="143"/>
                      <a:pt x="225" y="143"/>
                    </a:cubicBezTo>
                    <a:cubicBezTo>
                      <a:pt x="225" y="143"/>
                      <a:pt x="225" y="143"/>
                      <a:pt x="224" y="143"/>
                    </a:cubicBezTo>
                    <a:cubicBezTo>
                      <a:pt x="224" y="144"/>
                      <a:pt x="224" y="144"/>
                      <a:pt x="224" y="144"/>
                    </a:cubicBezTo>
                    <a:cubicBezTo>
                      <a:pt x="224" y="144"/>
                      <a:pt x="224" y="144"/>
                      <a:pt x="224" y="144"/>
                    </a:cubicBezTo>
                    <a:cubicBezTo>
                      <a:pt x="224" y="144"/>
                      <a:pt x="224" y="144"/>
                      <a:pt x="224" y="144"/>
                    </a:cubicBezTo>
                    <a:cubicBezTo>
                      <a:pt x="224" y="144"/>
                      <a:pt x="224" y="144"/>
                      <a:pt x="223" y="144"/>
                    </a:cubicBezTo>
                    <a:cubicBezTo>
                      <a:pt x="223" y="144"/>
                      <a:pt x="223" y="144"/>
                      <a:pt x="223" y="145"/>
                    </a:cubicBezTo>
                    <a:cubicBezTo>
                      <a:pt x="223" y="145"/>
                      <a:pt x="222" y="145"/>
                      <a:pt x="222" y="145"/>
                    </a:cubicBezTo>
                    <a:cubicBezTo>
                      <a:pt x="222" y="145"/>
                      <a:pt x="222" y="145"/>
                      <a:pt x="222" y="145"/>
                    </a:cubicBezTo>
                    <a:cubicBezTo>
                      <a:pt x="221" y="145"/>
                      <a:pt x="221" y="145"/>
                      <a:pt x="221" y="146"/>
                    </a:cubicBezTo>
                    <a:cubicBezTo>
                      <a:pt x="221" y="146"/>
                      <a:pt x="221" y="146"/>
                      <a:pt x="221" y="146"/>
                    </a:cubicBezTo>
                    <a:cubicBezTo>
                      <a:pt x="221" y="146"/>
                      <a:pt x="220" y="146"/>
                      <a:pt x="220" y="146"/>
                    </a:cubicBezTo>
                    <a:cubicBezTo>
                      <a:pt x="220" y="146"/>
                      <a:pt x="221" y="146"/>
                      <a:pt x="221" y="146"/>
                    </a:cubicBezTo>
                    <a:cubicBezTo>
                      <a:pt x="221" y="146"/>
                      <a:pt x="220" y="146"/>
                      <a:pt x="220" y="146"/>
                    </a:cubicBezTo>
                    <a:cubicBezTo>
                      <a:pt x="220" y="145"/>
                      <a:pt x="221" y="145"/>
                      <a:pt x="221" y="145"/>
                    </a:cubicBezTo>
                    <a:cubicBezTo>
                      <a:pt x="221" y="145"/>
                      <a:pt x="220" y="145"/>
                      <a:pt x="220" y="144"/>
                    </a:cubicBezTo>
                    <a:cubicBezTo>
                      <a:pt x="220" y="144"/>
                      <a:pt x="219" y="144"/>
                      <a:pt x="219" y="144"/>
                    </a:cubicBezTo>
                    <a:cubicBezTo>
                      <a:pt x="219" y="144"/>
                      <a:pt x="219" y="144"/>
                      <a:pt x="219" y="144"/>
                    </a:cubicBezTo>
                    <a:cubicBezTo>
                      <a:pt x="219" y="144"/>
                      <a:pt x="220" y="144"/>
                      <a:pt x="220" y="144"/>
                    </a:cubicBezTo>
                    <a:cubicBezTo>
                      <a:pt x="220" y="145"/>
                      <a:pt x="221" y="145"/>
                      <a:pt x="221" y="145"/>
                    </a:cubicBezTo>
                    <a:cubicBezTo>
                      <a:pt x="221" y="145"/>
                      <a:pt x="221" y="144"/>
                      <a:pt x="221" y="144"/>
                    </a:cubicBezTo>
                    <a:cubicBezTo>
                      <a:pt x="221" y="144"/>
                      <a:pt x="221" y="144"/>
                      <a:pt x="222" y="144"/>
                    </a:cubicBezTo>
                    <a:cubicBezTo>
                      <a:pt x="222" y="144"/>
                      <a:pt x="222" y="144"/>
                      <a:pt x="222" y="144"/>
                    </a:cubicBezTo>
                    <a:cubicBezTo>
                      <a:pt x="222" y="144"/>
                      <a:pt x="222" y="144"/>
                      <a:pt x="222" y="144"/>
                    </a:cubicBezTo>
                    <a:cubicBezTo>
                      <a:pt x="222" y="144"/>
                      <a:pt x="222" y="144"/>
                      <a:pt x="222" y="144"/>
                    </a:cubicBezTo>
                    <a:cubicBezTo>
                      <a:pt x="222" y="144"/>
                      <a:pt x="223" y="144"/>
                      <a:pt x="223" y="144"/>
                    </a:cubicBezTo>
                    <a:cubicBezTo>
                      <a:pt x="223" y="143"/>
                      <a:pt x="224" y="143"/>
                      <a:pt x="224" y="143"/>
                    </a:cubicBezTo>
                    <a:cubicBezTo>
                      <a:pt x="224" y="143"/>
                      <a:pt x="224" y="143"/>
                      <a:pt x="224" y="143"/>
                    </a:cubicBezTo>
                    <a:cubicBezTo>
                      <a:pt x="225" y="143"/>
                      <a:pt x="225" y="143"/>
                      <a:pt x="225" y="143"/>
                    </a:cubicBezTo>
                    <a:cubicBezTo>
                      <a:pt x="225" y="143"/>
                      <a:pt x="225" y="143"/>
                      <a:pt x="226" y="142"/>
                    </a:cubicBezTo>
                    <a:cubicBezTo>
                      <a:pt x="225" y="143"/>
                      <a:pt x="225" y="143"/>
                      <a:pt x="224" y="143"/>
                    </a:cubicBezTo>
                    <a:cubicBezTo>
                      <a:pt x="224" y="143"/>
                      <a:pt x="223" y="143"/>
                      <a:pt x="222" y="143"/>
                    </a:cubicBezTo>
                    <a:cubicBezTo>
                      <a:pt x="223" y="143"/>
                      <a:pt x="223" y="143"/>
                      <a:pt x="224" y="143"/>
                    </a:cubicBezTo>
                    <a:cubicBezTo>
                      <a:pt x="224" y="143"/>
                      <a:pt x="224" y="143"/>
                      <a:pt x="225" y="143"/>
                    </a:cubicBezTo>
                    <a:cubicBezTo>
                      <a:pt x="225" y="143"/>
                      <a:pt x="225" y="142"/>
                      <a:pt x="226" y="142"/>
                    </a:cubicBezTo>
                    <a:cubicBezTo>
                      <a:pt x="226" y="142"/>
                      <a:pt x="226" y="142"/>
                      <a:pt x="226" y="142"/>
                    </a:cubicBezTo>
                    <a:cubicBezTo>
                      <a:pt x="226" y="142"/>
                      <a:pt x="226" y="142"/>
                      <a:pt x="226" y="142"/>
                    </a:cubicBezTo>
                    <a:cubicBezTo>
                      <a:pt x="226" y="142"/>
                      <a:pt x="226" y="142"/>
                      <a:pt x="226" y="142"/>
                    </a:cubicBezTo>
                    <a:cubicBezTo>
                      <a:pt x="226" y="142"/>
                      <a:pt x="226" y="142"/>
                      <a:pt x="226" y="142"/>
                    </a:cubicBezTo>
                    <a:cubicBezTo>
                      <a:pt x="227" y="141"/>
                      <a:pt x="228" y="142"/>
                      <a:pt x="228" y="141"/>
                    </a:cubicBezTo>
                    <a:cubicBezTo>
                      <a:pt x="228" y="141"/>
                      <a:pt x="228" y="141"/>
                      <a:pt x="228" y="141"/>
                    </a:cubicBezTo>
                    <a:cubicBezTo>
                      <a:pt x="228" y="141"/>
                      <a:pt x="228" y="141"/>
                      <a:pt x="229" y="141"/>
                    </a:cubicBezTo>
                    <a:cubicBezTo>
                      <a:pt x="228" y="141"/>
                      <a:pt x="228" y="141"/>
                      <a:pt x="228" y="141"/>
                    </a:cubicBezTo>
                    <a:cubicBezTo>
                      <a:pt x="227" y="141"/>
                      <a:pt x="227" y="140"/>
                      <a:pt x="227" y="140"/>
                    </a:cubicBezTo>
                    <a:cubicBezTo>
                      <a:pt x="227" y="140"/>
                      <a:pt x="227" y="140"/>
                      <a:pt x="227" y="140"/>
                    </a:cubicBezTo>
                    <a:cubicBezTo>
                      <a:pt x="226" y="140"/>
                      <a:pt x="226" y="140"/>
                      <a:pt x="226" y="140"/>
                    </a:cubicBezTo>
                    <a:cubicBezTo>
                      <a:pt x="226" y="140"/>
                      <a:pt x="226" y="140"/>
                      <a:pt x="226" y="140"/>
                    </a:cubicBezTo>
                    <a:cubicBezTo>
                      <a:pt x="226" y="140"/>
                      <a:pt x="226" y="141"/>
                      <a:pt x="226" y="140"/>
                    </a:cubicBezTo>
                    <a:cubicBezTo>
                      <a:pt x="225" y="140"/>
                      <a:pt x="225" y="140"/>
                      <a:pt x="225" y="140"/>
                    </a:cubicBezTo>
                    <a:cubicBezTo>
                      <a:pt x="225" y="140"/>
                      <a:pt x="225" y="140"/>
                      <a:pt x="225" y="140"/>
                    </a:cubicBezTo>
                    <a:cubicBezTo>
                      <a:pt x="225" y="140"/>
                      <a:pt x="225" y="140"/>
                      <a:pt x="225" y="140"/>
                    </a:cubicBezTo>
                    <a:cubicBezTo>
                      <a:pt x="225" y="140"/>
                      <a:pt x="224" y="140"/>
                      <a:pt x="224" y="140"/>
                    </a:cubicBezTo>
                    <a:cubicBezTo>
                      <a:pt x="224" y="140"/>
                      <a:pt x="224" y="140"/>
                      <a:pt x="224" y="139"/>
                    </a:cubicBezTo>
                    <a:cubicBezTo>
                      <a:pt x="224" y="139"/>
                      <a:pt x="224" y="139"/>
                      <a:pt x="224" y="139"/>
                    </a:cubicBezTo>
                    <a:cubicBezTo>
                      <a:pt x="224" y="139"/>
                      <a:pt x="224" y="139"/>
                      <a:pt x="224" y="139"/>
                    </a:cubicBezTo>
                    <a:cubicBezTo>
                      <a:pt x="224" y="139"/>
                      <a:pt x="224" y="139"/>
                      <a:pt x="224" y="139"/>
                    </a:cubicBezTo>
                    <a:cubicBezTo>
                      <a:pt x="224" y="139"/>
                      <a:pt x="223" y="139"/>
                      <a:pt x="223" y="139"/>
                    </a:cubicBezTo>
                    <a:cubicBezTo>
                      <a:pt x="223" y="139"/>
                      <a:pt x="223" y="139"/>
                      <a:pt x="223" y="139"/>
                    </a:cubicBezTo>
                    <a:cubicBezTo>
                      <a:pt x="223" y="139"/>
                      <a:pt x="224" y="139"/>
                      <a:pt x="224" y="139"/>
                    </a:cubicBezTo>
                    <a:cubicBezTo>
                      <a:pt x="224" y="138"/>
                      <a:pt x="223" y="139"/>
                      <a:pt x="223" y="139"/>
                    </a:cubicBezTo>
                    <a:cubicBezTo>
                      <a:pt x="223" y="139"/>
                      <a:pt x="223" y="139"/>
                      <a:pt x="223" y="139"/>
                    </a:cubicBezTo>
                    <a:cubicBezTo>
                      <a:pt x="223" y="139"/>
                      <a:pt x="222" y="140"/>
                      <a:pt x="222" y="140"/>
                    </a:cubicBezTo>
                    <a:cubicBezTo>
                      <a:pt x="222" y="140"/>
                      <a:pt x="222" y="140"/>
                      <a:pt x="221" y="140"/>
                    </a:cubicBezTo>
                    <a:cubicBezTo>
                      <a:pt x="222" y="140"/>
                      <a:pt x="222" y="140"/>
                      <a:pt x="222" y="140"/>
                    </a:cubicBezTo>
                    <a:cubicBezTo>
                      <a:pt x="222" y="139"/>
                      <a:pt x="222" y="139"/>
                      <a:pt x="223" y="139"/>
                    </a:cubicBezTo>
                    <a:cubicBezTo>
                      <a:pt x="223" y="139"/>
                      <a:pt x="223" y="139"/>
                      <a:pt x="223" y="139"/>
                    </a:cubicBezTo>
                    <a:cubicBezTo>
                      <a:pt x="223" y="139"/>
                      <a:pt x="222" y="139"/>
                      <a:pt x="222" y="139"/>
                    </a:cubicBezTo>
                    <a:cubicBezTo>
                      <a:pt x="222" y="139"/>
                      <a:pt x="222" y="139"/>
                      <a:pt x="221" y="139"/>
                    </a:cubicBezTo>
                    <a:cubicBezTo>
                      <a:pt x="222" y="139"/>
                      <a:pt x="222" y="139"/>
                      <a:pt x="222" y="139"/>
                    </a:cubicBezTo>
                    <a:cubicBezTo>
                      <a:pt x="222" y="139"/>
                      <a:pt x="222" y="138"/>
                      <a:pt x="222" y="138"/>
                    </a:cubicBezTo>
                    <a:cubicBezTo>
                      <a:pt x="222" y="138"/>
                      <a:pt x="222" y="138"/>
                      <a:pt x="222" y="138"/>
                    </a:cubicBezTo>
                    <a:cubicBezTo>
                      <a:pt x="222" y="138"/>
                      <a:pt x="221" y="138"/>
                      <a:pt x="221" y="138"/>
                    </a:cubicBezTo>
                    <a:cubicBezTo>
                      <a:pt x="221" y="139"/>
                      <a:pt x="221" y="139"/>
                      <a:pt x="221" y="139"/>
                    </a:cubicBezTo>
                    <a:cubicBezTo>
                      <a:pt x="221" y="139"/>
                      <a:pt x="221" y="139"/>
                      <a:pt x="221" y="139"/>
                    </a:cubicBezTo>
                    <a:cubicBezTo>
                      <a:pt x="221" y="139"/>
                      <a:pt x="221" y="139"/>
                      <a:pt x="221" y="138"/>
                    </a:cubicBezTo>
                    <a:cubicBezTo>
                      <a:pt x="221" y="138"/>
                      <a:pt x="221" y="138"/>
                      <a:pt x="221" y="139"/>
                    </a:cubicBezTo>
                    <a:cubicBezTo>
                      <a:pt x="221" y="139"/>
                      <a:pt x="221" y="138"/>
                      <a:pt x="221" y="138"/>
                    </a:cubicBezTo>
                    <a:cubicBezTo>
                      <a:pt x="221" y="138"/>
                      <a:pt x="221" y="139"/>
                      <a:pt x="220" y="139"/>
                    </a:cubicBezTo>
                    <a:cubicBezTo>
                      <a:pt x="220" y="139"/>
                      <a:pt x="220" y="139"/>
                      <a:pt x="220" y="139"/>
                    </a:cubicBezTo>
                    <a:cubicBezTo>
                      <a:pt x="220" y="139"/>
                      <a:pt x="220" y="139"/>
                      <a:pt x="219" y="139"/>
                    </a:cubicBezTo>
                    <a:cubicBezTo>
                      <a:pt x="220" y="139"/>
                      <a:pt x="220" y="139"/>
                      <a:pt x="220" y="138"/>
                    </a:cubicBezTo>
                    <a:cubicBezTo>
                      <a:pt x="220" y="138"/>
                      <a:pt x="220" y="139"/>
                      <a:pt x="220" y="139"/>
                    </a:cubicBezTo>
                    <a:cubicBezTo>
                      <a:pt x="220" y="139"/>
                      <a:pt x="220" y="138"/>
                      <a:pt x="220" y="138"/>
                    </a:cubicBezTo>
                    <a:cubicBezTo>
                      <a:pt x="220" y="138"/>
                      <a:pt x="220" y="138"/>
                      <a:pt x="220" y="138"/>
                    </a:cubicBezTo>
                    <a:cubicBezTo>
                      <a:pt x="220" y="138"/>
                      <a:pt x="220" y="138"/>
                      <a:pt x="220" y="138"/>
                    </a:cubicBezTo>
                    <a:cubicBezTo>
                      <a:pt x="220" y="138"/>
                      <a:pt x="220" y="138"/>
                      <a:pt x="221" y="138"/>
                    </a:cubicBezTo>
                    <a:cubicBezTo>
                      <a:pt x="221" y="138"/>
                      <a:pt x="221" y="138"/>
                      <a:pt x="221" y="138"/>
                    </a:cubicBezTo>
                    <a:cubicBezTo>
                      <a:pt x="221" y="138"/>
                      <a:pt x="220" y="138"/>
                      <a:pt x="220" y="138"/>
                    </a:cubicBezTo>
                    <a:cubicBezTo>
                      <a:pt x="220" y="138"/>
                      <a:pt x="220" y="138"/>
                      <a:pt x="220" y="138"/>
                    </a:cubicBezTo>
                    <a:cubicBezTo>
                      <a:pt x="220" y="138"/>
                      <a:pt x="221" y="137"/>
                      <a:pt x="220" y="137"/>
                    </a:cubicBezTo>
                    <a:cubicBezTo>
                      <a:pt x="220" y="137"/>
                      <a:pt x="220" y="137"/>
                      <a:pt x="220" y="137"/>
                    </a:cubicBezTo>
                    <a:cubicBezTo>
                      <a:pt x="220" y="137"/>
                      <a:pt x="220" y="137"/>
                      <a:pt x="220" y="137"/>
                    </a:cubicBezTo>
                    <a:cubicBezTo>
                      <a:pt x="220" y="137"/>
                      <a:pt x="220" y="137"/>
                      <a:pt x="220" y="137"/>
                    </a:cubicBezTo>
                    <a:cubicBezTo>
                      <a:pt x="220" y="137"/>
                      <a:pt x="221" y="136"/>
                      <a:pt x="220" y="136"/>
                    </a:cubicBezTo>
                    <a:cubicBezTo>
                      <a:pt x="220" y="136"/>
                      <a:pt x="220" y="137"/>
                      <a:pt x="219" y="137"/>
                    </a:cubicBezTo>
                    <a:cubicBezTo>
                      <a:pt x="219" y="137"/>
                      <a:pt x="220" y="137"/>
                      <a:pt x="220" y="137"/>
                    </a:cubicBezTo>
                    <a:cubicBezTo>
                      <a:pt x="220" y="137"/>
                      <a:pt x="220" y="136"/>
                      <a:pt x="220" y="136"/>
                    </a:cubicBezTo>
                    <a:cubicBezTo>
                      <a:pt x="219" y="136"/>
                      <a:pt x="219" y="137"/>
                      <a:pt x="219" y="137"/>
                    </a:cubicBezTo>
                    <a:cubicBezTo>
                      <a:pt x="219" y="137"/>
                      <a:pt x="219" y="137"/>
                      <a:pt x="219" y="137"/>
                    </a:cubicBezTo>
                    <a:cubicBezTo>
                      <a:pt x="219" y="136"/>
                      <a:pt x="220" y="136"/>
                      <a:pt x="219" y="136"/>
                    </a:cubicBezTo>
                    <a:cubicBezTo>
                      <a:pt x="219" y="136"/>
                      <a:pt x="218" y="136"/>
                      <a:pt x="218" y="136"/>
                    </a:cubicBezTo>
                    <a:cubicBezTo>
                      <a:pt x="219" y="136"/>
                      <a:pt x="217" y="136"/>
                      <a:pt x="217" y="136"/>
                    </a:cubicBezTo>
                    <a:cubicBezTo>
                      <a:pt x="217" y="135"/>
                      <a:pt x="218" y="136"/>
                      <a:pt x="218" y="135"/>
                    </a:cubicBezTo>
                    <a:cubicBezTo>
                      <a:pt x="218" y="135"/>
                      <a:pt x="218" y="135"/>
                      <a:pt x="217" y="135"/>
                    </a:cubicBezTo>
                    <a:cubicBezTo>
                      <a:pt x="218" y="135"/>
                      <a:pt x="218" y="135"/>
                      <a:pt x="217" y="135"/>
                    </a:cubicBezTo>
                    <a:cubicBezTo>
                      <a:pt x="217" y="135"/>
                      <a:pt x="217" y="135"/>
                      <a:pt x="217" y="135"/>
                    </a:cubicBezTo>
                    <a:cubicBezTo>
                      <a:pt x="216" y="135"/>
                      <a:pt x="216" y="135"/>
                      <a:pt x="216" y="134"/>
                    </a:cubicBezTo>
                    <a:cubicBezTo>
                      <a:pt x="216" y="134"/>
                      <a:pt x="216" y="134"/>
                      <a:pt x="216" y="134"/>
                    </a:cubicBezTo>
                    <a:cubicBezTo>
                      <a:pt x="216" y="134"/>
                      <a:pt x="217" y="135"/>
                      <a:pt x="217" y="135"/>
                    </a:cubicBezTo>
                    <a:cubicBezTo>
                      <a:pt x="217" y="135"/>
                      <a:pt x="217" y="134"/>
                      <a:pt x="216" y="134"/>
                    </a:cubicBezTo>
                    <a:cubicBezTo>
                      <a:pt x="217" y="134"/>
                      <a:pt x="217" y="134"/>
                      <a:pt x="217" y="134"/>
                    </a:cubicBezTo>
                    <a:cubicBezTo>
                      <a:pt x="217" y="134"/>
                      <a:pt x="217" y="134"/>
                      <a:pt x="216" y="134"/>
                    </a:cubicBezTo>
                    <a:cubicBezTo>
                      <a:pt x="216" y="134"/>
                      <a:pt x="216" y="134"/>
                      <a:pt x="216" y="134"/>
                    </a:cubicBezTo>
                    <a:cubicBezTo>
                      <a:pt x="216" y="134"/>
                      <a:pt x="216" y="134"/>
                      <a:pt x="215" y="134"/>
                    </a:cubicBezTo>
                    <a:cubicBezTo>
                      <a:pt x="216" y="134"/>
                      <a:pt x="216" y="134"/>
                      <a:pt x="216" y="134"/>
                    </a:cubicBezTo>
                    <a:cubicBezTo>
                      <a:pt x="216" y="134"/>
                      <a:pt x="216" y="134"/>
                      <a:pt x="216" y="134"/>
                    </a:cubicBezTo>
                    <a:cubicBezTo>
                      <a:pt x="216" y="134"/>
                      <a:pt x="217" y="134"/>
                      <a:pt x="217" y="133"/>
                    </a:cubicBezTo>
                    <a:cubicBezTo>
                      <a:pt x="216" y="133"/>
                      <a:pt x="216" y="133"/>
                      <a:pt x="215" y="133"/>
                    </a:cubicBezTo>
                    <a:cubicBezTo>
                      <a:pt x="215" y="133"/>
                      <a:pt x="216" y="133"/>
                      <a:pt x="216" y="133"/>
                    </a:cubicBezTo>
                    <a:cubicBezTo>
                      <a:pt x="215" y="133"/>
                      <a:pt x="215" y="133"/>
                      <a:pt x="214" y="132"/>
                    </a:cubicBezTo>
                    <a:cubicBezTo>
                      <a:pt x="214" y="132"/>
                      <a:pt x="215" y="132"/>
                      <a:pt x="216" y="132"/>
                    </a:cubicBezTo>
                    <a:cubicBezTo>
                      <a:pt x="215" y="132"/>
                      <a:pt x="215" y="132"/>
                      <a:pt x="214" y="132"/>
                    </a:cubicBezTo>
                    <a:cubicBezTo>
                      <a:pt x="215" y="133"/>
                      <a:pt x="215" y="133"/>
                      <a:pt x="216" y="133"/>
                    </a:cubicBezTo>
                    <a:cubicBezTo>
                      <a:pt x="216" y="133"/>
                      <a:pt x="216" y="133"/>
                      <a:pt x="216" y="133"/>
                    </a:cubicBezTo>
                    <a:cubicBezTo>
                      <a:pt x="216" y="133"/>
                      <a:pt x="216" y="133"/>
                      <a:pt x="216" y="133"/>
                    </a:cubicBezTo>
                    <a:cubicBezTo>
                      <a:pt x="216" y="133"/>
                      <a:pt x="216" y="133"/>
                      <a:pt x="216" y="133"/>
                    </a:cubicBezTo>
                    <a:cubicBezTo>
                      <a:pt x="216" y="133"/>
                      <a:pt x="217" y="133"/>
                      <a:pt x="217" y="133"/>
                    </a:cubicBezTo>
                    <a:cubicBezTo>
                      <a:pt x="217" y="133"/>
                      <a:pt x="217" y="133"/>
                      <a:pt x="216" y="133"/>
                    </a:cubicBezTo>
                    <a:cubicBezTo>
                      <a:pt x="216" y="133"/>
                      <a:pt x="217" y="133"/>
                      <a:pt x="217" y="133"/>
                    </a:cubicBezTo>
                    <a:cubicBezTo>
                      <a:pt x="216" y="133"/>
                      <a:pt x="216" y="133"/>
                      <a:pt x="216" y="133"/>
                    </a:cubicBezTo>
                    <a:cubicBezTo>
                      <a:pt x="216" y="133"/>
                      <a:pt x="216" y="133"/>
                      <a:pt x="217" y="132"/>
                    </a:cubicBezTo>
                    <a:cubicBezTo>
                      <a:pt x="217" y="132"/>
                      <a:pt x="217" y="132"/>
                      <a:pt x="217" y="132"/>
                    </a:cubicBezTo>
                    <a:cubicBezTo>
                      <a:pt x="217" y="132"/>
                      <a:pt x="217" y="132"/>
                      <a:pt x="218" y="132"/>
                    </a:cubicBezTo>
                    <a:cubicBezTo>
                      <a:pt x="218" y="131"/>
                      <a:pt x="218" y="131"/>
                      <a:pt x="217" y="131"/>
                    </a:cubicBezTo>
                    <a:cubicBezTo>
                      <a:pt x="217" y="131"/>
                      <a:pt x="217" y="131"/>
                      <a:pt x="217" y="131"/>
                    </a:cubicBezTo>
                    <a:cubicBezTo>
                      <a:pt x="216" y="131"/>
                      <a:pt x="217" y="131"/>
                      <a:pt x="216" y="131"/>
                    </a:cubicBezTo>
                    <a:cubicBezTo>
                      <a:pt x="216" y="131"/>
                      <a:pt x="216" y="131"/>
                      <a:pt x="216" y="131"/>
                    </a:cubicBezTo>
                    <a:cubicBezTo>
                      <a:pt x="216" y="131"/>
                      <a:pt x="216" y="131"/>
                      <a:pt x="216" y="131"/>
                    </a:cubicBezTo>
                    <a:cubicBezTo>
                      <a:pt x="216" y="130"/>
                      <a:pt x="216" y="130"/>
                      <a:pt x="216" y="130"/>
                    </a:cubicBezTo>
                    <a:cubicBezTo>
                      <a:pt x="216" y="130"/>
                      <a:pt x="216" y="130"/>
                      <a:pt x="215" y="130"/>
                    </a:cubicBezTo>
                    <a:cubicBezTo>
                      <a:pt x="215" y="130"/>
                      <a:pt x="215" y="130"/>
                      <a:pt x="214" y="130"/>
                    </a:cubicBezTo>
                    <a:cubicBezTo>
                      <a:pt x="214" y="130"/>
                      <a:pt x="215" y="130"/>
                      <a:pt x="215" y="130"/>
                    </a:cubicBezTo>
                    <a:cubicBezTo>
                      <a:pt x="215" y="130"/>
                      <a:pt x="215" y="130"/>
                      <a:pt x="215" y="130"/>
                    </a:cubicBezTo>
                    <a:cubicBezTo>
                      <a:pt x="215" y="130"/>
                      <a:pt x="215" y="130"/>
                      <a:pt x="216" y="129"/>
                    </a:cubicBezTo>
                    <a:cubicBezTo>
                      <a:pt x="216" y="129"/>
                      <a:pt x="216" y="129"/>
                      <a:pt x="216" y="129"/>
                    </a:cubicBezTo>
                    <a:cubicBezTo>
                      <a:pt x="216" y="129"/>
                      <a:pt x="215" y="128"/>
                      <a:pt x="215" y="128"/>
                    </a:cubicBezTo>
                    <a:cubicBezTo>
                      <a:pt x="215" y="129"/>
                      <a:pt x="215" y="128"/>
                      <a:pt x="214" y="128"/>
                    </a:cubicBezTo>
                    <a:cubicBezTo>
                      <a:pt x="214" y="128"/>
                      <a:pt x="214" y="128"/>
                      <a:pt x="214" y="128"/>
                    </a:cubicBezTo>
                    <a:cubicBezTo>
                      <a:pt x="214" y="128"/>
                      <a:pt x="214" y="128"/>
                      <a:pt x="215" y="128"/>
                    </a:cubicBezTo>
                    <a:cubicBezTo>
                      <a:pt x="215" y="128"/>
                      <a:pt x="215" y="128"/>
                      <a:pt x="215" y="128"/>
                    </a:cubicBezTo>
                    <a:cubicBezTo>
                      <a:pt x="215" y="128"/>
                      <a:pt x="215" y="127"/>
                      <a:pt x="214" y="128"/>
                    </a:cubicBezTo>
                    <a:cubicBezTo>
                      <a:pt x="214" y="127"/>
                      <a:pt x="215" y="127"/>
                      <a:pt x="215" y="127"/>
                    </a:cubicBezTo>
                    <a:cubicBezTo>
                      <a:pt x="214" y="127"/>
                      <a:pt x="214" y="127"/>
                      <a:pt x="213" y="127"/>
                    </a:cubicBezTo>
                    <a:cubicBezTo>
                      <a:pt x="213" y="127"/>
                      <a:pt x="213" y="128"/>
                      <a:pt x="213" y="128"/>
                    </a:cubicBezTo>
                    <a:cubicBezTo>
                      <a:pt x="213" y="128"/>
                      <a:pt x="212" y="128"/>
                      <a:pt x="212" y="128"/>
                    </a:cubicBezTo>
                    <a:cubicBezTo>
                      <a:pt x="212" y="128"/>
                      <a:pt x="212" y="128"/>
                      <a:pt x="213" y="128"/>
                    </a:cubicBezTo>
                    <a:cubicBezTo>
                      <a:pt x="213" y="128"/>
                      <a:pt x="213" y="127"/>
                      <a:pt x="213" y="127"/>
                    </a:cubicBezTo>
                    <a:cubicBezTo>
                      <a:pt x="213" y="127"/>
                      <a:pt x="213" y="127"/>
                      <a:pt x="213" y="127"/>
                    </a:cubicBezTo>
                    <a:cubicBezTo>
                      <a:pt x="214" y="127"/>
                      <a:pt x="214" y="127"/>
                      <a:pt x="214" y="127"/>
                    </a:cubicBezTo>
                    <a:cubicBezTo>
                      <a:pt x="214" y="127"/>
                      <a:pt x="214" y="127"/>
                      <a:pt x="213" y="127"/>
                    </a:cubicBezTo>
                    <a:cubicBezTo>
                      <a:pt x="214" y="127"/>
                      <a:pt x="214" y="127"/>
                      <a:pt x="214" y="127"/>
                    </a:cubicBezTo>
                    <a:cubicBezTo>
                      <a:pt x="214" y="126"/>
                      <a:pt x="214" y="126"/>
                      <a:pt x="214" y="126"/>
                    </a:cubicBezTo>
                    <a:cubicBezTo>
                      <a:pt x="214" y="126"/>
                      <a:pt x="214" y="126"/>
                      <a:pt x="214" y="126"/>
                    </a:cubicBezTo>
                    <a:cubicBezTo>
                      <a:pt x="214" y="126"/>
                      <a:pt x="214" y="126"/>
                      <a:pt x="214" y="126"/>
                    </a:cubicBezTo>
                    <a:cubicBezTo>
                      <a:pt x="214" y="126"/>
                      <a:pt x="214" y="126"/>
                      <a:pt x="213" y="126"/>
                    </a:cubicBezTo>
                    <a:cubicBezTo>
                      <a:pt x="213" y="126"/>
                      <a:pt x="213" y="126"/>
                      <a:pt x="213" y="126"/>
                    </a:cubicBezTo>
                    <a:cubicBezTo>
                      <a:pt x="213" y="126"/>
                      <a:pt x="212" y="126"/>
                      <a:pt x="212" y="126"/>
                    </a:cubicBezTo>
                    <a:cubicBezTo>
                      <a:pt x="212" y="126"/>
                      <a:pt x="212" y="126"/>
                      <a:pt x="211" y="127"/>
                    </a:cubicBezTo>
                    <a:cubicBezTo>
                      <a:pt x="212" y="126"/>
                      <a:pt x="212" y="126"/>
                      <a:pt x="212" y="126"/>
                    </a:cubicBezTo>
                    <a:cubicBezTo>
                      <a:pt x="212" y="126"/>
                      <a:pt x="212" y="126"/>
                      <a:pt x="212" y="126"/>
                    </a:cubicBezTo>
                    <a:cubicBezTo>
                      <a:pt x="212" y="126"/>
                      <a:pt x="212" y="126"/>
                      <a:pt x="212" y="126"/>
                    </a:cubicBezTo>
                    <a:cubicBezTo>
                      <a:pt x="213" y="126"/>
                      <a:pt x="213" y="126"/>
                      <a:pt x="213" y="126"/>
                    </a:cubicBezTo>
                    <a:cubicBezTo>
                      <a:pt x="213" y="126"/>
                      <a:pt x="213" y="125"/>
                      <a:pt x="213" y="125"/>
                    </a:cubicBezTo>
                    <a:cubicBezTo>
                      <a:pt x="214" y="125"/>
                      <a:pt x="213" y="125"/>
                      <a:pt x="213" y="125"/>
                    </a:cubicBezTo>
                    <a:cubicBezTo>
                      <a:pt x="214" y="125"/>
                      <a:pt x="213" y="124"/>
                      <a:pt x="213" y="124"/>
                    </a:cubicBezTo>
                    <a:cubicBezTo>
                      <a:pt x="213" y="124"/>
                      <a:pt x="213" y="124"/>
                      <a:pt x="213" y="124"/>
                    </a:cubicBezTo>
                    <a:cubicBezTo>
                      <a:pt x="213" y="124"/>
                      <a:pt x="213" y="124"/>
                      <a:pt x="213" y="124"/>
                    </a:cubicBezTo>
                    <a:cubicBezTo>
                      <a:pt x="212" y="124"/>
                      <a:pt x="212" y="124"/>
                      <a:pt x="212" y="124"/>
                    </a:cubicBezTo>
                    <a:cubicBezTo>
                      <a:pt x="212" y="124"/>
                      <a:pt x="213" y="124"/>
                      <a:pt x="213" y="124"/>
                    </a:cubicBezTo>
                    <a:cubicBezTo>
                      <a:pt x="213" y="124"/>
                      <a:pt x="212" y="124"/>
                      <a:pt x="212" y="124"/>
                    </a:cubicBezTo>
                    <a:cubicBezTo>
                      <a:pt x="212" y="124"/>
                      <a:pt x="213" y="124"/>
                      <a:pt x="213" y="124"/>
                    </a:cubicBezTo>
                    <a:cubicBezTo>
                      <a:pt x="212" y="123"/>
                      <a:pt x="212" y="124"/>
                      <a:pt x="211" y="124"/>
                    </a:cubicBezTo>
                    <a:cubicBezTo>
                      <a:pt x="211" y="124"/>
                      <a:pt x="211" y="124"/>
                      <a:pt x="211" y="124"/>
                    </a:cubicBezTo>
                    <a:cubicBezTo>
                      <a:pt x="211" y="124"/>
                      <a:pt x="211" y="124"/>
                      <a:pt x="211" y="124"/>
                    </a:cubicBezTo>
                    <a:cubicBezTo>
                      <a:pt x="211" y="124"/>
                      <a:pt x="211" y="124"/>
                      <a:pt x="211" y="124"/>
                    </a:cubicBezTo>
                    <a:cubicBezTo>
                      <a:pt x="210" y="124"/>
                      <a:pt x="211" y="124"/>
                      <a:pt x="210" y="124"/>
                    </a:cubicBezTo>
                    <a:cubicBezTo>
                      <a:pt x="211" y="123"/>
                      <a:pt x="211" y="124"/>
                      <a:pt x="211" y="123"/>
                    </a:cubicBezTo>
                    <a:cubicBezTo>
                      <a:pt x="212" y="123"/>
                      <a:pt x="212" y="123"/>
                      <a:pt x="212" y="123"/>
                    </a:cubicBezTo>
                    <a:cubicBezTo>
                      <a:pt x="212" y="123"/>
                      <a:pt x="212" y="123"/>
                      <a:pt x="211" y="123"/>
                    </a:cubicBezTo>
                    <a:cubicBezTo>
                      <a:pt x="212" y="123"/>
                      <a:pt x="212" y="122"/>
                      <a:pt x="211" y="122"/>
                    </a:cubicBezTo>
                    <a:cubicBezTo>
                      <a:pt x="211" y="122"/>
                      <a:pt x="211" y="123"/>
                      <a:pt x="211" y="123"/>
                    </a:cubicBezTo>
                    <a:cubicBezTo>
                      <a:pt x="211" y="122"/>
                      <a:pt x="211" y="122"/>
                      <a:pt x="211" y="122"/>
                    </a:cubicBezTo>
                    <a:cubicBezTo>
                      <a:pt x="211" y="122"/>
                      <a:pt x="210" y="122"/>
                      <a:pt x="210" y="122"/>
                    </a:cubicBezTo>
                    <a:cubicBezTo>
                      <a:pt x="211" y="122"/>
                      <a:pt x="211" y="122"/>
                      <a:pt x="211" y="122"/>
                    </a:cubicBezTo>
                    <a:cubicBezTo>
                      <a:pt x="211" y="122"/>
                      <a:pt x="211" y="121"/>
                      <a:pt x="210" y="122"/>
                    </a:cubicBezTo>
                    <a:cubicBezTo>
                      <a:pt x="210" y="122"/>
                      <a:pt x="211" y="121"/>
                      <a:pt x="211" y="121"/>
                    </a:cubicBezTo>
                    <a:cubicBezTo>
                      <a:pt x="211" y="121"/>
                      <a:pt x="210" y="121"/>
                      <a:pt x="210" y="121"/>
                    </a:cubicBezTo>
                    <a:cubicBezTo>
                      <a:pt x="210" y="121"/>
                      <a:pt x="210" y="122"/>
                      <a:pt x="210" y="122"/>
                    </a:cubicBezTo>
                    <a:cubicBezTo>
                      <a:pt x="210" y="121"/>
                      <a:pt x="210" y="121"/>
                      <a:pt x="211" y="121"/>
                    </a:cubicBezTo>
                    <a:cubicBezTo>
                      <a:pt x="210" y="121"/>
                      <a:pt x="210" y="121"/>
                      <a:pt x="210" y="121"/>
                    </a:cubicBezTo>
                    <a:cubicBezTo>
                      <a:pt x="210" y="121"/>
                      <a:pt x="210" y="120"/>
                      <a:pt x="210" y="120"/>
                    </a:cubicBezTo>
                    <a:cubicBezTo>
                      <a:pt x="210" y="120"/>
                      <a:pt x="210" y="120"/>
                      <a:pt x="210" y="120"/>
                    </a:cubicBezTo>
                    <a:cubicBezTo>
                      <a:pt x="210" y="120"/>
                      <a:pt x="210" y="120"/>
                      <a:pt x="210" y="120"/>
                    </a:cubicBezTo>
                    <a:cubicBezTo>
                      <a:pt x="210" y="120"/>
                      <a:pt x="210" y="120"/>
                      <a:pt x="209" y="120"/>
                    </a:cubicBezTo>
                    <a:cubicBezTo>
                      <a:pt x="210" y="120"/>
                      <a:pt x="209" y="120"/>
                      <a:pt x="209" y="120"/>
                    </a:cubicBezTo>
                    <a:cubicBezTo>
                      <a:pt x="209" y="120"/>
                      <a:pt x="209" y="120"/>
                      <a:pt x="209" y="120"/>
                    </a:cubicBezTo>
                    <a:cubicBezTo>
                      <a:pt x="209" y="120"/>
                      <a:pt x="209" y="120"/>
                      <a:pt x="209" y="120"/>
                    </a:cubicBezTo>
                    <a:cubicBezTo>
                      <a:pt x="209" y="119"/>
                      <a:pt x="209" y="119"/>
                      <a:pt x="209" y="120"/>
                    </a:cubicBezTo>
                    <a:cubicBezTo>
                      <a:pt x="208" y="120"/>
                      <a:pt x="208" y="120"/>
                      <a:pt x="208" y="120"/>
                    </a:cubicBezTo>
                    <a:cubicBezTo>
                      <a:pt x="208" y="120"/>
                      <a:pt x="208" y="120"/>
                      <a:pt x="208" y="120"/>
                    </a:cubicBezTo>
                    <a:cubicBezTo>
                      <a:pt x="208" y="120"/>
                      <a:pt x="208" y="120"/>
                      <a:pt x="208" y="120"/>
                    </a:cubicBezTo>
                    <a:cubicBezTo>
                      <a:pt x="208" y="120"/>
                      <a:pt x="208" y="120"/>
                      <a:pt x="208" y="120"/>
                    </a:cubicBezTo>
                    <a:cubicBezTo>
                      <a:pt x="208" y="120"/>
                      <a:pt x="208" y="119"/>
                      <a:pt x="208" y="119"/>
                    </a:cubicBezTo>
                    <a:cubicBezTo>
                      <a:pt x="208" y="119"/>
                      <a:pt x="208" y="119"/>
                      <a:pt x="208" y="119"/>
                    </a:cubicBezTo>
                    <a:cubicBezTo>
                      <a:pt x="208" y="119"/>
                      <a:pt x="208" y="119"/>
                      <a:pt x="208" y="119"/>
                    </a:cubicBezTo>
                    <a:cubicBezTo>
                      <a:pt x="209" y="119"/>
                      <a:pt x="209" y="119"/>
                      <a:pt x="209" y="119"/>
                    </a:cubicBezTo>
                    <a:cubicBezTo>
                      <a:pt x="209" y="119"/>
                      <a:pt x="209" y="119"/>
                      <a:pt x="209" y="119"/>
                    </a:cubicBezTo>
                    <a:cubicBezTo>
                      <a:pt x="209" y="119"/>
                      <a:pt x="209" y="119"/>
                      <a:pt x="209" y="119"/>
                    </a:cubicBezTo>
                    <a:cubicBezTo>
                      <a:pt x="209" y="119"/>
                      <a:pt x="209" y="119"/>
                      <a:pt x="209" y="119"/>
                    </a:cubicBezTo>
                    <a:cubicBezTo>
                      <a:pt x="209" y="119"/>
                      <a:pt x="209" y="119"/>
                      <a:pt x="209" y="119"/>
                    </a:cubicBezTo>
                    <a:cubicBezTo>
                      <a:pt x="209" y="119"/>
                      <a:pt x="209" y="119"/>
                      <a:pt x="209" y="119"/>
                    </a:cubicBezTo>
                    <a:cubicBezTo>
                      <a:pt x="209" y="119"/>
                      <a:pt x="209" y="119"/>
                      <a:pt x="209" y="119"/>
                    </a:cubicBezTo>
                    <a:cubicBezTo>
                      <a:pt x="209" y="119"/>
                      <a:pt x="209" y="118"/>
                      <a:pt x="209" y="118"/>
                    </a:cubicBezTo>
                    <a:cubicBezTo>
                      <a:pt x="209" y="118"/>
                      <a:pt x="209" y="118"/>
                      <a:pt x="209" y="118"/>
                    </a:cubicBezTo>
                    <a:cubicBezTo>
                      <a:pt x="209" y="118"/>
                      <a:pt x="209" y="118"/>
                      <a:pt x="209" y="118"/>
                    </a:cubicBezTo>
                    <a:cubicBezTo>
                      <a:pt x="209" y="118"/>
                      <a:pt x="209" y="118"/>
                      <a:pt x="209"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8"/>
                      <a:pt x="208" y="118"/>
                      <a:pt x="208" y="118"/>
                    </a:cubicBezTo>
                    <a:cubicBezTo>
                      <a:pt x="208" y="119"/>
                      <a:pt x="208" y="119"/>
                      <a:pt x="208" y="119"/>
                    </a:cubicBezTo>
                    <a:cubicBezTo>
                      <a:pt x="208" y="119"/>
                      <a:pt x="208" y="119"/>
                      <a:pt x="208" y="119"/>
                    </a:cubicBezTo>
                    <a:cubicBezTo>
                      <a:pt x="208" y="119"/>
                      <a:pt x="208" y="119"/>
                      <a:pt x="208" y="119"/>
                    </a:cubicBezTo>
                    <a:cubicBezTo>
                      <a:pt x="208" y="119"/>
                      <a:pt x="208" y="119"/>
                      <a:pt x="208" y="119"/>
                    </a:cubicBezTo>
                    <a:cubicBezTo>
                      <a:pt x="208" y="119"/>
                      <a:pt x="208" y="119"/>
                      <a:pt x="208" y="119"/>
                    </a:cubicBezTo>
                    <a:cubicBezTo>
                      <a:pt x="208" y="119"/>
                      <a:pt x="208" y="119"/>
                      <a:pt x="208" y="119"/>
                    </a:cubicBezTo>
                    <a:cubicBezTo>
                      <a:pt x="208" y="119"/>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1"/>
                      <a:pt x="207" y="121"/>
                      <a:pt x="207" y="121"/>
                    </a:cubicBezTo>
                    <a:cubicBezTo>
                      <a:pt x="207" y="121"/>
                      <a:pt x="207" y="121"/>
                      <a:pt x="207" y="121"/>
                    </a:cubicBezTo>
                    <a:cubicBezTo>
                      <a:pt x="207" y="121"/>
                      <a:pt x="207" y="121"/>
                      <a:pt x="207" y="121"/>
                    </a:cubicBezTo>
                    <a:cubicBezTo>
                      <a:pt x="207" y="121"/>
                      <a:pt x="208" y="121"/>
                      <a:pt x="208" y="121"/>
                    </a:cubicBezTo>
                    <a:cubicBezTo>
                      <a:pt x="208" y="121"/>
                      <a:pt x="208" y="121"/>
                      <a:pt x="208" y="121"/>
                    </a:cubicBezTo>
                    <a:cubicBezTo>
                      <a:pt x="208" y="121"/>
                      <a:pt x="208" y="121"/>
                      <a:pt x="208" y="121"/>
                    </a:cubicBezTo>
                    <a:cubicBezTo>
                      <a:pt x="208" y="121"/>
                      <a:pt x="208" y="121"/>
                      <a:pt x="208" y="121"/>
                    </a:cubicBezTo>
                    <a:cubicBezTo>
                      <a:pt x="208" y="121"/>
                      <a:pt x="208" y="121"/>
                      <a:pt x="208" y="121"/>
                    </a:cubicBezTo>
                    <a:cubicBezTo>
                      <a:pt x="208" y="121"/>
                      <a:pt x="208" y="121"/>
                      <a:pt x="208" y="121"/>
                    </a:cubicBezTo>
                    <a:cubicBezTo>
                      <a:pt x="207" y="121"/>
                      <a:pt x="207" y="121"/>
                      <a:pt x="207" y="121"/>
                    </a:cubicBezTo>
                    <a:cubicBezTo>
                      <a:pt x="207" y="121"/>
                      <a:pt x="207" y="121"/>
                      <a:pt x="207" y="121"/>
                    </a:cubicBezTo>
                    <a:cubicBezTo>
                      <a:pt x="207" y="121"/>
                      <a:pt x="207" y="121"/>
                      <a:pt x="207" y="121"/>
                    </a:cubicBezTo>
                    <a:cubicBezTo>
                      <a:pt x="207" y="121"/>
                      <a:pt x="207" y="121"/>
                      <a:pt x="207" y="121"/>
                    </a:cubicBezTo>
                    <a:cubicBezTo>
                      <a:pt x="207" y="121"/>
                      <a:pt x="207" y="121"/>
                      <a:pt x="207" y="121"/>
                    </a:cubicBezTo>
                    <a:cubicBezTo>
                      <a:pt x="207" y="121"/>
                      <a:pt x="207" y="121"/>
                      <a:pt x="207" y="121"/>
                    </a:cubicBezTo>
                    <a:cubicBezTo>
                      <a:pt x="207" y="121"/>
                      <a:pt x="207" y="121"/>
                      <a:pt x="207" y="121"/>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7" y="120"/>
                      <a:pt x="207" y="120"/>
                      <a:pt x="207" y="120"/>
                    </a:cubicBezTo>
                    <a:cubicBezTo>
                      <a:pt x="206" y="120"/>
                      <a:pt x="206" y="120"/>
                      <a:pt x="206" y="120"/>
                    </a:cubicBezTo>
                    <a:cubicBezTo>
                      <a:pt x="206" y="120"/>
                      <a:pt x="206" y="120"/>
                      <a:pt x="206" y="120"/>
                    </a:cubicBezTo>
                    <a:cubicBezTo>
                      <a:pt x="206" y="120"/>
                      <a:pt x="206" y="120"/>
                      <a:pt x="206" y="120"/>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1"/>
                      <a:pt x="206" y="121"/>
                      <a:pt x="206" y="121"/>
                    </a:cubicBezTo>
                    <a:cubicBezTo>
                      <a:pt x="206" y="122"/>
                      <a:pt x="206" y="122"/>
                      <a:pt x="206" y="122"/>
                    </a:cubicBezTo>
                    <a:cubicBezTo>
                      <a:pt x="207" y="122"/>
                      <a:pt x="206"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8" y="122"/>
                    </a:cubicBezTo>
                    <a:cubicBezTo>
                      <a:pt x="208" y="122"/>
                      <a:pt x="208" y="122"/>
                      <a:pt x="208" y="122"/>
                    </a:cubicBezTo>
                    <a:cubicBezTo>
                      <a:pt x="208" y="122"/>
                      <a:pt x="208" y="122"/>
                      <a:pt x="208" y="122"/>
                    </a:cubicBezTo>
                    <a:cubicBezTo>
                      <a:pt x="208" y="122"/>
                      <a:pt x="208" y="122"/>
                      <a:pt x="208" y="122"/>
                    </a:cubicBezTo>
                    <a:cubicBezTo>
                      <a:pt x="208" y="122"/>
                      <a:pt x="208" y="122"/>
                      <a:pt x="208" y="122"/>
                    </a:cubicBezTo>
                    <a:cubicBezTo>
                      <a:pt x="208" y="122"/>
                      <a:pt x="208" y="122"/>
                      <a:pt x="208" y="122"/>
                    </a:cubicBezTo>
                    <a:cubicBezTo>
                      <a:pt x="208" y="122"/>
                      <a:pt x="208" y="122"/>
                      <a:pt x="208"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7" y="122"/>
                    </a:cubicBezTo>
                    <a:cubicBezTo>
                      <a:pt x="207" y="122"/>
                      <a:pt x="207"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7" y="122"/>
                    </a:cubicBezTo>
                    <a:cubicBezTo>
                      <a:pt x="207" y="122"/>
                      <a:pt x="207" y="122"/>
                      <a:pt x="207" y="122"/>
                    </a:cubicBezTo>
                    <a:cubicBezTo>
                      <a:pt x="207" y="122"/>
                      <a:pt x="207" y="122"/>
                      <a:pt x="207" y="122"/>
                    </a:cubicBezTo>
                    <a:cubicBezTo>
                      <a:pt x="207" y="122"/>
                      <a:pt x="207" y="122"/>
                      <a:pt x="207"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7" y="122"/>
                      <a:pt x="207" y="122"/>
                    </a:cubicBezTo>
                    <a:cubicBezTo>
                      <a:pt x="207" y="122"/>
                      <a:pt x="207" y="122"/>
                      <a:pt x="207" y="122"/>
                    </a:cubicBezTo>
                    <a:cubicBezTo>
                      <a:pt x="207" y="122"/>
                      <a:pt x="207" y="122"/>
                      <a:pt x="207" y="122"/>
                    </a:cubicBezTo>
                    <a:cubicBezTo>
                      <a:pt x="207" y="123"/>
                      <a:pt x="207" y="123"/>
                      <a:pt x="207" y="123"/>
                    </a:cubicBezTo>
                    <a:cubicBezTo>
                      <a:pt x="207" y="123"/>
                      <a:pt x="207" y="123"/>
                      <a:pt x="207" y="123"/>
                    </a:cubicBezTo>
                    <a:cubicBezTo>
                      <a:pt x="207" y="123"/>
                      <a:pt x="207" y="123"/>
                      <a:pt x="207" y="123"/>
                    </a:cubicBezTo>
                    <a:cubicBezTo>
                      <a:pt x="207" y="123"/>
                      <a:pt x="207" y="123"/>
                      <a:pt x="207" y="123"/>
                    </a:cubicBezTo>
                    <a:cubicBezTo>
                      <a:pt x="207" y="123"/>
                      <a:pt x="207" y="123"/>
                      <a:pt x="207" y="123"/>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2"/>
                      <a:pt x="206" y="122"/>
                      <a:pt x="206" y="122"/>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6" y="123"/>
                      <a:pt x="206" y="123"/>
                      <a:pt x="206" y="123"/>
                    </a:cubicBezTo>
                    <a:cubicBezTo>
                      <a:pt x="207" y="124"/>
                      <a:pt x="207" y="123"/>
                      <a:pt x="207" y="124"/>
                    </a:cubicBezTo>
                    <a:cubicBezTo>
                      <a:pt x="207" y="124"/>
                      <a:pt x="207" y="124"/>
                      <a:pt x="207" y="124"/>
                    </a:cubicBezTo>
                    <a:cubicBezTo>
                      <a:pt x="207" y="124"/>
                      <a:pt x="207" y="124"/>
                      <a:pt x="207" y="124"/>
                    </a:cubicBezTo>
                    <a:cubicBezTo>
                      <a:pt x="207" y="124"/>
                      <a:pt x="207" y="124"/>
                      <a:pt x="207" y="124"/>
                    </a:cubicBezTo>
                    <a:cubicBezTo>
                      <a:pt x="207" y="124"/>
                      <a:pt x="207" y="124"/>
                      <a:pt x="207" y="124"/>
                    </a:cubicBezTo>
                    <a:cubicBezTo>
                      <a:pt x="207" y="124"/>
                      <a:pt x="207" y="124"/>
                      <a:pt x="207"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6" y="124"/>
                      <a:pt x="206" y="124"/>
                      <a:pt x="206"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4"/>
                      <a:pt x="205" y="124"/>
                      <a:pt x="205" y="124"/>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6"/>
                      <a:pt x="205" y="126"/>
                      <a:pt x="205" y="126"/>
                    </a:cubicBezTo>
                    <a:cubicBezTo>
                      <a:pt x="205" y="125"/>
                      <a:pt x="205" y="126"/>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5" y="125"/>
                      <a:pt x="205" y="125"/>
                      <a:pt x="205" y="125"/>
                    </a:cubicBezTo>
                    <a:cubicBezTo>
                      <a:pt x="204" y="125"/>
                      <a:pt x="204" y="125"/>
                      <a:pt x="204" y="125"/>
                    </a:cubicBezTo>
                    <a:cubicBezTo>
                      <a:pt x="204" y="125"/>
                      <a:pt x="204" y="125"/>
                      <a:pt x="204" y="125"/>
                    </a:cubicBezTo>
                    <a:cubicBezTo>
                      <a:pt x="204" y="125"/>
                      <a:pt x="204" y="125"/>
                      <a:pt x="204" y="125"/>
                    </a:cubicBezTo>
                    <a:cubicBezTo>
                      <a:pt x="204" y="125"/>
                      <a:pt x="204" y="125"/>
                      <a:pt x="204" y="125"/>
                    </a:cubicBezTo>
                    <a:cubicBezTo>
                      <a:pt x="204" y="125"/>
                      <a:pt x="204" y="125"/>
                      <a:pt x="204" y="125"/>
                    </a:cubicBezTo>
                    <a:cubicBezTo>
                      <a:pt x="204" y="125"/>
                      <a:pt x="204" y="125"/>
                      <a:pt x="204" y="125"/>
                    </a:cubicBezTo>
                    <a:cubicBezTo>
                      <a:pt x="204" y="125"/>
                      <a:pt x="204" y="125"/>
                      <a:pt x="204" y="125"/>
                    </a:cubicBezTo>
                    <a:cubicBezTo>
                      <a:pt x="204" y="125"/>
                      <a:pt x="204" y="125"/>
                      <a:pt x="204" y="125"/>
                    </a:cubicBezTo>
                    <a:cubicBezTo>
                      <a:pt x="204" y="125"/>
                      <a:pt x="204" y="125"/>
                      <a:pt x="204" y="125"/>
                    </a:cubicBezTo>
                    <a:cubicBezTo>
                      <a:pt x="204" y="125"/>
                      <a:pt x="204" y="125"/>
                      <a:pt x="204" y="125"/>
                    </a:cubicBezTo>
                    <a:cubicBezTo>
                      <a:pt x="204" y="125"/>
                      <a:pt x="204" y="125"/>
                      <a:pt x="204" y="125"/>
                    </a:cubicBezTo>
                    <a:cubicBezTo>
                      <a:pt x="204" y="125"/>
                      <a:pt x="204" y="125"/>
                      <a:pt x="204" y="125"/>
                    </a:cubicBezTo>
                    <a:cubicBezTo>
                      <a:pt x="204" y="125"/>
                      <a:pt x="204" y="125"/>
                      <a:pt x="204" y="125"/>
                    </a:cubicBezTo>
                    <a:cubicBezTo>
                      <a:pt x="204" y="124"/>
                      <a:pt x="204" y="124"/>
                      <a:pt x="204" y="124"/>
                    </a:cubicBezTo>
                    <a:cubicBezTo>
                      <a:pt x="204" y="124"/>
                      <a:pt x="204" y="124"/>
                      <a:pt x="204" y="124"/>
                    </a:cubicBezTo>
                    <a:cubicBezTo>
                      <a:pt x="204" y="124"/>
                      <a:pt x="204" y="124"/>
                      <a:pt x="204" y="124"/>
                    </a:cubicBezTo>
                    <a:cubicBezTo>
                      <a:pt x="204" y="124"/>
                      <a:pt x="204" y="124"/>
                      <a:pt x="204" y="124"/>
                    </a:cubicBezTo>
                    <a:cubicBezTo>
                      <a:pt x="204" y="124"/>
                      <a:pt x="204" y="124"/>
                      <a:pt x="204" y="124"/>
                    </a:cubicBezTo>
                    <a:cubicBezTo>
                      <a:pt x="204" y="124"/>
                      <a:pt x="204" y="124"/>
                      <a:pt x="204" y="124"/>
                    </a:cubicBezTo>
                    <a:cubicBezTo>
                      <a:pt x="204" y="124"/>
                      <a:pt x="204" y="124"/>
                      <a:pt x="204" y="124"/>
                    </a:cubicBezTo>
                    <a:cubicBezTo>
                      <a:pt x="204" y="124"/>
                      <a:pt x="204" y="124"/>
                      <a:pt x="204" y="124"/>
                    </a:cubicBezTo>
                    <a:cubicBezTo>
                      <a:pt x="204" y="124"/>
                      <a:pt x="204" y="124"/>
                      <a:pt x="204" y="124"/>
                    </a:cubicBezTo>
                    <a:cubicBezTo>
                      <a:pt x="204" y="124"/>
                      <a:pt x="204" y="124"/>
                      <a:pt x="204" y="124"/>
                    </a:cubicBezTo>
                    <a:cubicBezTo>
                      <a:pt x="204" y="124"/>
                      <a:pt x="204" y="124"/>
                      <a:pt x="204" y="124"/>
                    </a:cubicBezTo>
                    <a:cubicBezTo>
                      <a:pt x="204" y="124"/>
                      <a:pt x="204" y="124"/>
                      <a:pt x="204" y="124"/>
                    </a:cubicBezTo>
                    <a:cubicBezTo>
                      <a:pt x="204" y="125"/>
                      <a:pt x="204" y="125"/>
                      <a:pt x="204" y="125"/>
                    </a:cubicBezTo>
                    <a:cubicBezTo>
                      <a:pt x="203" y="125"/>
                      <a:pt x="203" y="125"/>
                      <a:pt x="203" y="125"/>
                    </a:cubicBezTo>
                    <a:cubicBezTo>
                      <a:pt x="203" y="125"/>
                      <a:pt x="203" y="125"/>
                      <a:pt x="203" y="125"/>
                    </a:cubicBezTo>
                    <a:cubicBezTo>
                      <a:pt x="203" y="125"/>
                      <a:pt x="203" y="125"/>
                      <a:pt x="203" y="125"/>
                    </a:cubicBezTo>
                    <a:cubicBezTo>
                      <a:pt x="203" y="125"/>
                      <a:pt x="203" y="125"/>
                      <a:pt x="203" y="125"/>
                    </a:cubicBezTo>
                    <a:cubicBezTo>
                      <a:pt x="203" y="125"/>
                      <a:pt x="203" y="125"/>
                      <a:pt x="203" y="125"/>
                    </a:cubicBezTo>
                    <a:cubicBezTo>
                      <a:pt x="203" y="125"/>
                      <a:pt x="203" y="125"/>
                      <a:pt x="203" y="125"/>
                    </a:cubicBezTo>
                    <a:cubicBezTo>
                      <a:pt x="203" y="125"/>
                      <a:pt x="203" y="125"/>
                      <a:pt x="203" y="125"/>
                    </a:cubicBezTo>
                    <a:cubicBezTo>
                      <a:pt x="203" y="125"/>
                      <a:pt x="203" y="125"/>
                      <a:pt x="203" y="125"/>
                    </a:cubicBezTo>
                    <a:cubicBezTo>
                      <a:pt x="203" y="125"/>
                      <a:pt x="203" y="125"/>
                      <a:pt x="203" y="125"/>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3" y="126"/>
                      <a:pt x="203" y="126"/>
                      <a:pt x="203" y="126"/>
                    </a:cubicBezTo>
                    <a:cubicBezTo>
                      <a:pt x="201" y="127"/>
                      <a:pt x="201" y="127"/>
                      <a:pt x="201" y="127"/>
                    </a:cubicBezTo>
                    <a:cubicBezTo>
                      <a:pt x="201" y="127"/>
                      <a:pt x="201"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8"/>
                      <a:pt x="200" y="128"/>
                      <a:pt x="200" y="128"/>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200" y="127"/>
                      <a:pt x="200" y="127"/>
                      <a:pt x="200" y="127"/>
                    </a:cubicBezTo>
                    <a:cubicBezTo>
                      <a:pt x="199" y="127"/>
                      <a:pt x="200"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200" y="127"/>
                    </a:cubicBezTo>
                    <a:cubicBezTo>
                      <a:pt x="200" y="127"/>
                      <a:pt x="200" y="127"/>
                      <a:pt x="200" y="127"/>
                    </a:cubicBezTo>
                    <a:cubicBezTo>
                      <a:pt x="200" y="127"/>
                      <a:pt x="200" y="127"/>
                      <a:pt x="200" y="127"/>
                    </a:cubicBezTo>
                    <a:cubicBezTo>
                      <a:pt x="200" y="127"/>
                      <a:pt x="200" y="127"/>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200" y="126"/>
                      <a:pt x="200" y="126"/>
                      <a:pt x="200" y="126"/>
                    </a:cubicBezTo>
                    <a:cubicBezTo>
                      <a:pt x="199" y="125"/>
                      <a:pt x="200" y="125"/>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8" y="127"/>
                    </a:cubicBezTo>
                    <a:cubicBezTo>
                      <a:pt x="198" y="127"/>
                      <a:pt x="198" y="127"/>
                      <a:pt x="198" y="127"/>
                    </a:cubicBezTo>
                    <a:cubicBezTo>
                      <a:pt x="198" y="127"/>
                      <a:pt x="198" y="127"/>
                      <a:pt x="198" y="127"/>
                    </a:cubicBezTo>
                    <a:cubicBezTo>
                      <a:pt x="198" y="127"/>
                      <a:pt x="198" y="127"/>
                      <a:pt x="198" y="127"/>
                    </a:cubicBezTo>
                    <a:cubicBezTo>
                      <a:pt x="198" y="127"/>
                      <a:pt x="198" y="128"/>
                      <a:pt x="198" y="128"/>
                    </a:cubicBezTo>
                    <a:cubicBezTo>
                      <a:pt x="198" y="128"/>
                      <a:pt x="198" y="128"/>
                      <a:pt x="198" y="128"/>
                    </a:cubicBezTo>
                    <a:cubicBezTo>
                      <a:pt x="198" y="128"/>
                      <a:pt x="198" y="128"/>
                      <a:pt x="198" y="128"/>
                    </a:cubicBezTo>
                    <a:cubicBezTo>
                      <a:pt x="198" y="128"/>
                      <a:pt x="198" y="128"/>
                      <a:pt x="198" y="128"/>
                    </a:cubicBezTo>
                    <a:cubicBezTo>
                      <a:pt x="198" y="128"/>
                      <a:pt x="198" y="128"/>
                      <a:pt x="198" y="128"/>
                    </a:cubicBezTo>
                    <a:cubicBezTo>
                      <a:pt x="198" y="128"/>
                      <a:pt x="198" y="128"/>
                      <a:pt x="198" y="128"/>
                    </a:cubicBezTo>
                    <a:cubicBezTo>
                      <a:pt x="198" y="128"/>
                      <a:pt x="198" y="128"/>
                      <a:pt x="198" y="128"/>
                    </a:cubicBezTo>
                    <a:cubicBezTo>
                      <a:pt x="198" y="128"/>
                      <a:pt x="198" y="128"/>
                      <a:pt x="198" y="128"/>
                    </a:cubicBezTo>
                    <a:cubicBezTo>
                      <a:pt x="198" y="128"/>
                      <a:pt x="198"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6" y="128"/>
                    </a:cubicBezTo>
                    <a:cubicBezTo>
                      <a:pt x="196" y="128"/>
                      <a:pt x="196" y="128"/>
                      <a:pt x="196" y="128"/>
                    </a:cubicBezTo>
                    <a:cubicBezTo>
                      <a:pt x="196" y="128"/>
                      <a:pt x="196" y="128"/>
                      <a:pt x="196" y="128"/>
                    </a:cubicBezTo>
                    <a:cubicBezTo>
                      <a:pt x="196" y="128"/>
                      <a:pt x="196" y="128"/>
                      <a:pt x="196" y="128"/>
                    </a:cubicBezTo>
                    <a:cubicBezTo>
                      <a:pt x="196" y="128"/>
                      <a:pt x="196" y="128"/>
                      <a:pt x="196" y="128"/>
                    </a:cubicBezTo>
                    <a:cubicBezTo>
                      <a:pt x="196" y="128"/>
                      <a:pt x="196" y="128"/>
                      <a:pt x="196" y="128"/>
                    </a:cubicBezTo>
                    <a:cubicBezTo>
                      <a:pt x="196" y="128"/>
                      <a:pt x="196" y="128"/>
                      <a:pt x="196" y="128"/>
                    </a:cubicBezTo>
                    <a:cubicBezTo>
                      <a:pt x="196" y="128"/>
                      <a:pt x="196" y="128"/>
                      <a:pt x="196" y="128"/>
                    </a:cubicBezTo>
                    <a:cubicBezTo>
                      <a:pt x="196" y="129"/>
                      <a:pt x="196" y="129"/>
                      <a:pt x="196" y="129"/>
                    </a:cubicBezTo>
                    <a:cubicBezTo>
                      <a:pt x="196" y="129"/>
                      <a:pt x="196" y="129"/>
                      <a:pt x="196" y="129"/>
                    </a:cubicBezTo>
                    <a:cubicBezTo>
                      <a:pt x="196" y="129"/>
                      <a:pt x="196" y="129"/>
                      <a:pt x="196" y="129"/>
                    </a:cubicBezTo>
                    <a:cubicBezTo>
                      <a:pt x="196" y="129"/>
                      <a:pt x="196" y="129"/>
                      <a:pt x="196"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8"/>
                      <a:pt x="196" y="128"/>
                      <a:pt x="196" y="128"/>
                    </a:cubicBezTo>
                    <a:cubicBezTo>
                      <a:pt x="196"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7" y="128"/>
                    </a:cubicBezTo>
                    <a:cubicBezTo>
                      <a:pt x="197" y="128"/>
                      <a:pt x="197" y="128"/>
                      <a:pt x="198" y="128"/>
                    </a:cubicBezTo>
                    <a:cubicBezTo>
                      <a:pt x="198" y="128"/>
                      <a:pt x="198" y="128"/>
                      <a:pt x="198" y="128"/>
                    </a:cubicBezTo>
                    <a:cubicBezTo>
                      <a:pt x="198" y="128"/>
                      <a:pt x="198" y="128"/>
                      <a:pt x="198" y="128"/>
                    </a:cubicBezTo>
                    <a:cubicBezTo>
                      <a:pt x="198" y="128"/>
                      <a:pt x="198" y="128"/>
                      <a:pt x="198" y="128"/>
                    </a:cubicBezTo>
                    <a:cubicBezTo>
                      <a:pt x="198" y="128"/>
                      <a:pt x="198" y="128"/>
                      <a:pt x="198" y="128"/>
                    </a:cubicBezTo>
                    <a:cubicBezTo>
                      <a:pt x="198" y="128"/>
                      <a:pt x="198" y="128"/>
                      <a:pt x="198" y="128"/>
                    </a:cubicBezTo>
                    <a:cubicBezTo>
                      <a:pt x="198" y="128"/>
                      <a:pt x="198" y="128"/>
                      <a:pt x="198" y="128"/>
                    </a:cubicBezTo>
                    <a:cubicBezTo>
                      <a:pt x="198" y="128"/>
                      <a:pt x="198" y="128"/>
                      <a:pt x="198" y="127"/>
                    </a:cubicBezTo>
                    <a:cubicBezTo>
                      <a:pt x="198" y="127"/>
                      <a:pt x="198" y="127"/>
                      <a:pt x="198" y="127"/>
                    </a:cubicBezTo>
                    <a:cubicBezTo>
                      <a:pt x="198" y="127"/>
                      <a:pt x="198" y="127"/>
                      <a:pt x="198" y="127"/>
                    </a:cubicBezTo>
                    <a:cubicBezTo>
                      <a:pt x="198" y="127"/>
                      <a:pt x="198" y="127"/>
                      <a:pt x="198" y="127"/>
                    </a:cubicBezTo>
                    <a:cubicBezTo>
                      <a:pt x="198" y="127"/>
                      <a:pt x="198" y="127"/>
                      <a:pt x="198" y="127"/>
                    </a:cubicBezTo>
                    <a:cubicBezTo>
                      <a:pt x="198" y="127"/>
                      <a:pt x="198" y="127"/>
                      <a:pt x="198" y="127"/>
                    </a:cubicBezTo>
                    <a:cubicBezTo>
                      <a:pt x="198" y="127"/>
                      <a:pt x="199" y="127"/>
                      <a:pt x="198" y="127"/>
                    </a:cubicBezTo>
                    <a:cubicBezTo>
                      <a:pt x="198" y="127"/>
                      <a:pt x="198" y="127"/>
                      <a:pt x="198" y="127"/>
                    </a:cubicBezTo>
                    <a:cubicBezTo>
                      <a:pt x="198" y="127"/>
                      <a:pt x="198" y="127"/>
                      <a:pt x="198" y="127"/>
                    </a:cubicBezTo>
                    <a:cubicBezTo>
                      <a:pt x="198" y="127"/>
                      <a:pt x="198" y="127"/>
                      <a:pt x="198" y="127"/>
                    </a:cubicBezTo>
                    <a:cubicBezTo>
                      <a:pt x="198" y="127"/>
                      <a:pt x="198" y="127"/>
                      <a:pt x="198" y="127"/>
                    </a:cubicBezTo>
                    <a:cubicBezTo>
                      <a:pt x="198" y="127"/>
                      <a:pt x="198" y="127"/>
                      <a:pt x="198" y="127"/>
                    </a:cubicBezTo>
                    <a:cubicBezTo>
                      <a:pt x="198" y="127"/>
                      <a:pt x="198" y="127"/>
                      <a:pt x="198"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7"/>
                      <a:pt x="199" y="127"/>
                    </a:cubicBezTo>
                    <a:cubicBezTo>
                      <a:pt x="199" y="127"/>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6"/>
                      <a:pt x="199" y="126"/>
                      <a:pt x="199" y="126"/>
                    </a:cubicBezTo>
                    <a:cubicBezTo>
                      <a:pt x="199" y="125"/>
                      <a:pt x="199" y="125"/>
                      <a:pt x="199" y="125"/>
                    </a:cubicBezTo>
                    <a:cubicBezTo>
                      <a:pt x="199" y="125"/>
                      <a:pt x="199" y="125"/>
                      <a:pt x="199" y="125"/>
                    </a:cubicBezTo>
                    <a:cubicBezTo>
                      <a:pt x="199" y="125"/>
                      <a:pt x="199" y="125"/>
                      <a:pt x="199" y="125"/>
                    </a:cubicBezTo>
                    <a:cubicBezTo>
                      <a:pt x="198" y="125"/>
                      <a:pt x="198" y="125"/>
                      <a:pt x="198" y="125"/>
                    </a:cubicBezTo>
                    <a:cubicBezTo>
                      <a:pt x="198" y="125"/>
                      <a:pt x="198" y="125"/>
                      <a:pt x="198" y="125"/>
                    </a:cubicBezTo>
                    <a:cubicBezTo>
                      <a:pt x="198" y="125"/>
                      <a:pt x="198" y="125"/>
                      <a:pt x="198" y="125"/>
                    </a:cubicBezTo>
                    <a:cubicBezTo>
                      <a:pt x="198" y="125"/>
                      <a:pt x="198" y="125"/>
                      <a:pt x="198" y="125"/>
                    </a:cubicBezTo>
                    <a:cubicBezTo>
                      <a:pt x="198" y="125"/>
                      <a:pt x="198" y="125"/>
                      <a:pt x="198" y="125"/>
                    </a:cubicBezTo>
                    <a:cubicBezTo>
                      <a:pt x="198" y="125"/>
                      <a:pt x="198" y="125"/>
                      <a:pt x="198" y="125"/>
                    </a:cubicBezTo>
                    <a:cubicBezTo>
                      <a:pt x="198" y="125"/>
                      <a:pt x="198" y="125"/>
                      <a:pt x="198" y="125"/>
                    </a:cubicBezTo>
                    <a:cubicBezTo>
                      <a:pt x="198" y="125"/>
                      <a:pt x="198" y="125"/>
                      <a:pt x="198" y="125"/>
                    </a:cubicBezTo>
                    <a:cubicBezTo>
                      <a:pt x="198" y="124"/>
                      <a:pt x="198" y="124"/>
                      <a:pt x="198" y="124"/>
                    </a:cubicBezTo>
                    <a:cubicBezTo>
                      <a:pt x="198" y="124"/>
                      <a:pt x="198" y="124"/>
                      <a:pt x="198" y="124"/>
                    </a:cubicBezTo>
                    <a:cubicBezTo>
                      <a:pt x="198" y="124"/>
                      <a:pt x="198" y="124"/>
                      <a:pt x="198" y="124"/>
                    </a:cubicBezTo>
                    <a:cubicBezTo>
                      <a:pt x="197" y="124"/>
                      <a:pt x="197" y="124"/>
                      <a:pt x="197" y="124"/>
                    </a:cubicBezTo>
                    <a:cubicBezTo>
                      <a:pt x="197" y="124"/>
                      <a:pt x="197" y="124"/>
                      <a:pt x="197" y="124"/>
                    </a:cubicBezTo>
                    <a:cubicBezTo>
                      <a:pt x="197" y="124"/>
                      <a:pt x="197" y="124"/>
                      <a:pt x="197" y="124"/>
                    </a:cubicBezTo>
                    <a:cubicBezTo>
                      <a:pt x="197" y="124"/>
                      <a:pt x="197" y="124"/>
                      <a:pt x="197" y="124"/>
                    </a:cubicBezTo>
                    <a:cubicBezTo>
                      <a:pt x="197" y="124"/>
                      <a:pt x="197" y="124"/>
                      <a:pt x="197" y="124"/>
                    </a:cubicBezTo>
                    <a:cubicBezTo>
                      <a:pt x="197" y="124"/>
                      <a:pt x="197" y="124"/>
                      <a:pt x="197" y="124"/>
                    </a:cubicBezTo>
                    <a:cubicBezTo>
                      <a:pt x="197" y="124"/>
                      <a:pt x="197" y="124"/>
                      <a:pt x="197" y="124"/>
                    </a:cubicBezTo>
                    <a:cubicBezTo>
                      <a:pt x="197" y="124"/>
                      <a:pt x="197" y="124"/>
                      <a:pt x="197" y="124"/>
                    </a:cubicBezTo>
                    <a:cubicBezTo>
                      <a:pt x="197" y="124"/>
                      <a:pt x="197" y="124"/>
                      <a:pt x="197" y="124"/>
                    </a:cubicBezTo>
                    <a:cubicBezTo>
                      <a:pt x="197" y="124"/>
                      <a:pt x="197" y="124"/>
                      <a:pt x="197" y="124"/>
                    </a:cubicBezTo>
                    <a:cubicBezTo>
                      <a:pt x="197" y="124"/>
                      <a:pt x="197" y="124"/>
                      <a:pt x="197" y="124"/>
                    </a:cubicBezTo>
                    <a:cubicBezTo>
                      <a:pt x="197" y="124"/>
                      <a:pt x="197"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6" y="124"/>
                      <a:pt x="196" y="124"/>
                      <a:pt x="196" y="124"/>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4" y="125"/>
                      <a:pt x="194" y="125"/>
                      <a:pt x="194" y="125"/>
                    </a:cubicBezTo>
                    <a:cubicBezTo>
                      <a:pt x="193" y="125"/>
                      <a:pt x="193" y="125"/>
                      <a:pt x="193" y="125"/>
                    </a:cubicBezTo>
                    <a:cubicBezTo>
                      <a:pt x="193" y="125"/>
                      <a:pt x="193" y="125"/>
                      <a:pt x="193" y="125"/>
                    </a:cubicBezTo>
                    <a:cubicBezTo>
                      <a:pt x="193" y="125"/>
                      <a:pt x="193" y="125"/>
                      <a:pt x="193" y="125"/>
                    </a:cubicBezTo>
                    <a:cubicBezTo>
                      <a:pt x="193" y="125"/>
                      <a:pt x="193" y="125"/>
                      <a:pt x="193" y="125"/>
                    </a:cubicBezTo>
                    <a:cubicBezTo>
                      <a:pt x="193" y="125"/>
                      <a:pt x="193" y="125"/>
                      <a:pt x="193" y="125"/>
                    </a:cubicBezTo>
                    <a:cubicBezTo>
                      <a:pt x="193" y="125"/>
                      <a:pt x="193" y="125"/>
                      <a:pt x="193" y="125"/>
                    </a:cubicBezTo>
                    <a:cubicBezTo>
                      <a:pt x="193" y="125"/>
                      <a:pt x="193" y="125"/>
                      <a:pt x="193" y="125"/>
                    </a:cubicBezTo>
                    <a:cubicBezTo>
                      <a:pt x="194" y="125"/>
                      <a:pt x="194" y="125"/>
                      <a:pt x="194" y="125"/>
                    </a:cubicBezTo>
                    <a:cubicBezTo>
                      <a:pt x="194" y="125"/>
                      <a:pt x="194" y="125"/>
                      <a:pt x="194" y="125"/>
                    </a:cubicBezTo>
                    <a:cubicBezTo>
                      <a:pt x="194" y="125"/>
                      <a:pt x="194" y="125"/>
                      <a:pt x="194" y="125"/>
                    </a:cubicBezTo>
                    <a:cubicBezTo>
                      <a:pt x="194" y="124"/>
                      <a:pt x="194" y="124"/>
                      <a:pt x="194" y="124"/>
                    </a:cubicBezTo>
                    <a:cubicBezTo>
                      <a:pt x="194" y="124"/>
                      <a:pt x="194" y="125"/>
                      <a:pt x="194" y="125"/>
                    </a:cubicBezTo>
                    <a:cubicBezTo>
                      <a:pt x="194" y="125"/>
                      <a:pt x="194" y="125"/>
                      <a:pt x="194" y="125"/>
                    </a:cubicBezTo>
                    <a:cubicBezTo>
                      <a:pt x="194" y="125"/>
                      <a:pt x="194" y="125"/>
                      <a:pt x="194" y="125"/>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4" y="124"/>
                    </a:cubicBezTo>
                    <a:cubicBezTo>
                      <a:pt x="194" y="124"/>
                      <a:pt x="194"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5"/>
                      <a:pt x="195" y="125"/>
                    </a:cubicBezTo>
                    <a:cubicBezTo>
                      <a:pt x="195" y="125"/>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4"/>
                      <a:pt x="195" y="124"/>
                      <a:pt x="195" y="124"/>
                    </a:cubicBezTo>
                    <a:cubicBezTo>
                      <a:pt x="195" y="123"/>
                      <a:pt x="195" y="123"/>
                      <a:pt x="195" y="123"/>
                    </a:cubicBezTo>
                    <a:cubicBezTo>
                      <a:pt x="195" y="123"/>
                      <a:pt x="195" y="123"/>
                      <a:pt x="195" y="123"/>
                    </a:cubicBezTo>
                    <a:cubicBezTo>
                      <a:pt x="195" y="123"/>
                      <a:pt x="195" y="123"/>
                      <a:pt x="195" y="123"/>
                    </a:cubicBezTo>
                    <a:cubicBezTo>
                      <a:pt x="195" y="123"/>
                      <a:pt x="195" y="123"/>
                      <a:pt x="195" y="123"/>
                    </a:cubicBezTo>
                    <a:cubicBezTo>
                      <a:pt x="195" y="124"/>
                      <a:pt x="195" y="124"/>
                      <a:pt x="196" y="124"/>
                    </a:cubicBezTo>
                    <a:cubicBezTo>
                      <a:pt x="196" y="124"/>
                      <a:pt x="196" y="124"/>
                      <a:pt x="196" y="124"/>
                    </a:cubicBezTo>
                    <a:cubicBezTo>
                      <a:pt x="196" y="124"/>
                      <a:pt x="196" y="124"/>
                      <a:pt x="196" y="124"/>
                    </a:cubicBezTo>
                    <a:cubicBezTo>
                      <a:pt x="196" y="124"/>
                      <a:pt x="196" y="124"/>
                      <a:pt x="196" y="124"/>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3"/>
                      <a:pt x="196" y="123"/>
                      <a:pt x="196" y="123"/>
                    </a:cubicBezTo>
                    <a:cubicBezTo>
                      <a:pt x="196" y="122"/>
                      <a:pt x="196" y="122"/>
                      <a:pt x="196" y="122"/>
                    </a:cubicBezTo>
                    <a:cubicBezTo>
                      <a:pt x="196" y="122"/>
                      <a:pt x="196" y="122"/>
                      <a:pt x="196" y="122"/>
                    </a:cubicBezTo>
                    <a:cubicBezTo>
                      <a:pt x="196" y="122"/>
                      <a:pt x="196" y="122"/>
                      <a:pt x="196" y="122"/>
                    </a:cubicBezTo>
                    <a:cubicBezTo>
                      <a:pt x="196" y="122"/>
                      <a:pt x="196" y="122"/>
                      <a:pt x="196"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3"/>
                      <a:pt x="195" y="122"/>
                      <a:pt x="195" y="123"/>
                    </a:cubicBezTo>
                    <a:cubicBezTo>
                      <a:pt x="195" y="123"/>
                      <a:pt x="195" y="123"/>
                      <a:pt x="195" y="123"/>
                    </a:cubicBezTo>
                    <a:cubicBezTo>
                      <a:pt x="195" y="123"/>
                      <a:pt x="195" y="123"/>
                      <a:pt x="195" y="123"/>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2"/>
                      <a:pt x="195" y="122"/>
                      <a:pt x="195" y="122"/>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1"/>
                    </a:cubicBezTo>
                    <a:cubicBezTo>
                      <a:pt x="195" y="121"/>
                      <a:pt x="195" y="121"/>
                      <a:pt x="195" y="120"/>
                    </a:cubicBezTo>
                    <a:cubicBezTo>
                      <a:pt x="195" y="120"/>
                      <a:pt x="195" y="120"/>
                      <a:pt x="195" y="120"/>
                    </a:cubicBezTo>
                    <a:cubicBezTo>
                      <a:pt x="195" y="120"/>
                      <a:pt x="195" y="120"/>
                      <a:pt x="195" y="120"/>
                    </a:cubicBezTo>
                    <a:cubicBezTo>
                      <a:pt x="195" y="120"/>
                      <a:pt x="195" y="120"/>
                      <a:pt x="195" y="120"/>
                    </a:cubicBezTo>
                    <a:cubicBezTo>
                      <a:pt x="195" y="120"/>
                      <a:pt x="195" y="120"/>
                      <a:pt x="195" y="120"/>
                    </a:cubicBezTo>
                    <a:cubicBezTo>
                      <a:pt x="195" y="120"/>
                      <a:pt x="195" y="120"/>
                      <a:pt x="195" y="120"/>
                    </a:cubicBezTo>
                    <a:cubicBezTo>
                      <a:pt x="195" y="120"/>
                      <a:pt x="195" y="120"/>
                      <a:pt x="195" y="120"/>
                    </a:cubicBezTo>
                    <a:cubicBezTo>
                      <a:pt x="195" y="120"/>
                      <a:pt x="195" y="120"/>
                      <a:pt x="195" y="120"/>
                    </a:cubicBezTo>
                    <a:cubicBezTo>
                      <a:pt x="195" y="120"/>
                      <a:pt x="195" y="120"/>
                      <a:pt x="195" y="120"/>
                    </a:cubicBezTo>
                    <a:cubicBezTo>
                      <a:pt x="195" y="120"/>
                      <a:pt x="195" y="120"/>
                      <a:pt x="195" y="120"/>
                    </a:cubicBezTo>
                    <a:cubicBezTo>
                      <a:pt x="195" y="120"/>
                      <a:pt x="195" y="120"/>
                      <a:pt x="195" y="120"/>
                    </a:cubicBezTo>
                    <a:cubicBezTo>
                      <a:pt x="195" y="120"/>
                      <a:pt x="195" y="120"/>
                      <a:pt x="195" y="120"/>
                    </a:cubicBezTo>
                    <a:cubicBezTo>
                      <a:pt x="195" y="120"/>
                      <a:pt x="195" y="120"/>
                      <a:pt x="195" y="120"/>
                    </a:cubicBezTo>
                    <a:cubicBezTo>
                      <a:pt x="194" y="120"/>
                      <a:pt x="194" y="120"/>
                      <a:pt x="194" y="120"/>
                    </a:cubicBezTo>
                    <a:cubicBezTo>
                      <a:pt x="192" y="120"/>
                      <a:pt x="192" y="120"/>
                      <a:pt x="192" y="120"/>
                    </a:cubicBezTo>
                    <a:cubicBezTo>
                      <a:pt x="193" y="120"/>
                      <a:pt x="193" y="120"/>
                      <a:pt x="193" y="120"/>
                    </a:cubicBezTo>
                    <a:cubicBezTo>
                      <a:pt x="193" y="120"/>
                      <a:pt x="193" y="120"/>
                      <a:pt x="193" y="120"/>
                    </a:cubicBezTo>
                    <a:cubicBezTo>
                      <a:pt x="193" y="120"/>
                      <a:pt x="193" y="120"/>
                      <a:pt x="193" y="120"/>
                    </a:cubicBezTo>
                    <a:cubicBezTo>
                      <a:pt x="193" y="120"/>
                      <a:pt x="193" y="120"/>
                      <a:pt x="194" y="120"/>
                    </a:cubicBezTo>
                    <a:cubicBezTo>
                      <a:pt x="194" y="120"/>
                      <a:pt x="194" y="120"/>
                      <a:pt x="194" y="120"/>
                    </a:cubicBezTo>
                    <a:cubicBezTo>
                      <a:pt x="194" y="120"/>
                      <a:pt x="195" y="120"/>
                      <a:pt x="195" y="120"/>
                    </a:cubicBezTo>
                    <a:cubicBezTo>
                      <a:pt x="195" y="120"/>
                      <a:pt x="194" y="120"/>
                      <a:pt x="194" y="119"/>
                    </a:cubicBezTo>
                    <a:cubicBezTo>
                      <a:pt x="194" y="119"/>
                      <a:pt x="195" y="119"/>
                      <a:pt x="195" y="119"/>
                    </a:cubicBezTo>
                    <a:cubicBezTo>
                      <a:pt x="195" y="119"/>
                      <a:pt x="195" y="119"/>
                      <a:pt x="195" y="119"/>
                    </a:cubicBezTo>
                    <a:cubicBezTo>
                      <a:pt x="195" y="119"/>
                      <a:pt x="195" y="119"/>
                      <a:pt x="195" y="119"/>
                    </a:cubicBezTo>
                    <a:cubicBezTo>
                      <a:pt x="195" y="119"/>
                      <a:pt x="195" y="119"/>
                      <a:pt x="195" y="119"/>
                    </a:cubicBezTo>
                    <a:cubicBezTo>
                      <a:pt x="195" y="119"/>
                      <a:pt x="195" y="119"/>
                      <a:pt x="195" y="119"/>
                    </a:cubicBezTo>
                    <a:cubicBezTo>
                      <a:pt x="195" y="119"/>
                      <a:pt x="195" y="119"/>
                      <a:pt x="195" y="119"/>
                    </a:cubicBezTo>
                    <a:cubicBezTo>
                      <a:pt x="195" y="119"/>
                      <a:pt x="195" y="119"/>
                      <a:pt x="195" y="119"/>
                    </a:cubicBezTo>
                    <a:cubicBezTo>
                      <a:pt x="195" y="119"/>
                      <a:pt x="195" y="119"/>
                      <a:pt x="195" y="118"/>
                    </a:cubicBezTo>
                    <a:cubicBezTo>
                      <a:pt x="195" y="118"/>
                      <a:pt x="195" y="118"/>
                      <a:pt x="195" y="118"/>
                    </a:cubicBezTo>
                    <a:cubicBezTo>
                      <a:pt x="195" y="118"/>
                      <a:pt x="195" y="118"/>
                      <a:pt x="195" y="118"/>
                    </a:cubicBezTo>
                    <a:cubicBezTo>
                      <a:pt x="195" y="118"/>
                      <a:pt x="195" y="118"/>
                      <a:pt x="195" y="118"/>
                    </a:cubicBezTo>
                    <a:cubicBezTo>
                      <a:pt x="195" y="118"/>
                      <a:pt x="195" y="118"/>
                      <a:pt x="195" y="118"/>
                    </a:cubicBezTo>
                    <a:cubicBezTo>
                      <a:pt x="195" y="118"/>
                      <a:pt x="195" y="118"/>
                      <a:pt x="195" y="118"/>
                    </a:cubicBezTo>
                    <a:cubicBezTo>
                      <a:pt x="195" y="118"/>
                      <a:pt x="194" y="118"/>
                      <a:pt x="195" y="117"/>
                    </a:cubicBezTo>
                    <a:cubicBezTo>
                      <a:pt x="195" y="117"/>
                      <a:pt x="195" y="117"/>
                      <a:pt x="195" y="117"/>
                    </a:cubicBezTo>
                    <a:cubicBezTo>
                      <a:pt x="195" y="117"/>
                      <a:pt x="195" y="117"/>
                      <a:pt x="195" y="117"/>
                    </a:cubicBezTo>
                    <a:cubicBezTo>
                      <a:pt x="195" y="117"/>
                      <a:pt x="195" y="117"/>
                      <a:pt x="195" y="117"/>
                    </a:cubicBezTo>
                    <a:cubicBezTo>
                      <a:pt x="195" y="117"/>
                      <a:pt x="195" y="117"/>
                      <a:pt x="195" y="117"/>
                    </a:cubicBezTo>
                    <a:cubicBezTo>
                      <a:pt x="195" y="117"/>
                      <a:pt x="195" y="117"/>
                      <a:pt x="195" y="117"/>
                    </a:cubicBezTo>
                    <a:cubicBezTo>
                      <a:pt x="195" y="117"/>
                      <a:pt x="195" y="117"/>
                      <a:pt x="195" y="117"/>
                    </a:cubicBezTo>
                    <a:cubicBezTo>
                      <a:pt x="195" y="117"/>
                      <a:pt x="195" y="117"/>
                      <a:pt x="195" y="117"/>
                    </a:cubicBezTo>
                    <a:cubicBezTo>
                      <a:pt x="195" y="117"/>
                      <a:pt x="195" y="117"/>
                      <a:pt x="195" y="117"/>
                    </a:cubicBezTo>
                    <a:cubicBezTo>
                      <a:pt x="195" y="117"/>
                      <a:pt x="195" y="117"/>
                      <a:pt x="195" y="117"/>
                    </a:cubicBezTo>
                    <a:cubicBezTo>
                      <a:pt x="195" y="117"/>
                      <a:pt x="195" y="117"/>
                      <a:pt x="196" y="116"/>
                    </a:cubicBezTo>
                    <a:cubicBezTo>
                      <a:pt x="196" y="116"/>
                      <a:pt x="196" y="116"/>
                      <a:pt x="196" y="116"/>
                    </a:cubicBezTo>
                    <a:cubicBezTo>
                      <a:pt x="196" y="116"/>
                      <a:pt x="196" y="116"/>
                      <a:pt x="195" y="116"/>
                    </a:cubicBezTo>
                    <a:cubicBezTo>
                      <a:pt x="195" y="116"/>
                      <a:pt x="195" y="116"/>
                      <a:pt x="195" y="116"/>
                    </a:cubicBezTo>
                    <a:cubicBezTo>
                      <a:pt x="195" y="116"/>
                      <a:pt x="195" y="116"/>
                      <a:pt x="195" y="115"/>
                    </a:cubicBezTo>
                    <a:cubicBezTo>
                      <a:pt x="195" y="115"/>
                      <a:pt x="195" y="115"/>
                      <a:pt x="195" y="115"/>
                    </a:cubicBezTo>
                    <a:cubicBezTo>
                      <a:pt x="195" y="115"/>
                      <a:pt x="195" y="115"/>
                      <a:pt x="195" y="115"/>
                    </a:cubicBezTo>
                    <a:cubicBezTo>
                      <a:pt x="195" y="115"/>
                      <a:pt x="195" y="115"/>
                      <a:pt x="195" y="115"/>
                    </a:cubicBezTo>
                    <a:cubicBezTo>
                      <a:pt x="195" y="115"/>
                      <a:pt x="195" y="116"/>
                      <a:pt x="195" y="116"/>
                    </a:cubicBezTo>
                    <a:cubicBezTo>
                      <a:pt x="195" y="116"/>
                      <a:pt x="195" y="116"/>
                      <a:pt x="195" y="116"/>
                    </a:cubicBezTo>
                    <a:cubicBezTo>
                      <a:pt x="195" y="116"/>
                      <a:pt x="195" y="116"/>
                      <a:pt x="195" y="116"/>
                    </a:cubicBezTo>
                    <a:cubicBezTo>
                      <a:pt x="195" y="116"/>
                      <a:pt x="195" y="116"/>
                      <a:pt x="194" y="116"/>
                    </a:cubicBezTo>
                    <a:cubicBezTo>
                      <a:pt x="194" y="116"/>
                      <a:pt x="194" y="116"/>
                      <a:pt x="194" y="116"/>
                    </a:cubicBezTo>
                    <a:cubicBezTo>
                      <a:pt x="194" y="116"/>
                      <a:pt x="194" y="116"/>
                      <a:pt x="194" y="116"/>
                    </a:cubicBezTo>
                    <a:cubicBezTo>
                      <a:pt x="194" y="116"/>
                      <a:pt x="194" y="116"/>
                      <a:pt x="194" y="116"/>
                    </a:cubicBezTo>
                    <a:cubicBezTo>
                      <a:pt x="194" y="116"/>
                      <a:pt x="194" y="116"/>
                      <a:pt x="194" y="115"/>
                    </a:cubicBezTo>
                    <a:cubicBezTo>
                      <a:pt x="194" y="115"/>
                      <a:pt x="194" y="115"/>
                      <a:pt x="194" y="115"/>
                    </a:cubicBezTo>
                    <a:cubicBezTo>
                      <a:pt x="194" y="115"/>
                      <a:pt x="194" y="115"/>
                      <a:pt x="194" y="115"/>
                    </a:cubicBezTo>
                    <a:cubicBezTo>
                      <a:pt x="194" y="115"/>
                      <a:pt x="194" y="115"/>
                      <a:pt x="194" y="115"/>
                    </a:cubicBezTo>
                    <a:cubicBezTo>
                      <a:pt x="194" y="115"/>
                      <a:pt x="194" y="115"/>
                      <a:pt x="194" y="115"/>
                    </a:cubicBezTo>
                    <a:cubicBezTo>
                      <a:pt x="194" y="115"/>
                      <a:pt x="194" y="115"/>
                      <a:pt x="194" y="115"/>
                    </a:cubicBezTo>
                    <a:cubicBezTo>
                      <a:pt x="194" y="115"/>
                      <a:pt x="194" y="115"/>
                      <a:pt x="193" y="115"/>
                    </a:cubicBezTo>
                    <a:cubicBezTo>
                      <a:pt x="193" y="115"/>
                      <a:pt x="193" y="115"/>
                      <a:pt x="192" y="115"/>
                    </a:cubicBezTo>
                    <a:cubicBezTo>
                      <a:pt x="192" y="115"/>
                      <a:pt x="192" y="115"/>
                      <a:pt x="193" y="116"/>
                    </a:cubicBezTo>
                    <a:cubicBezTo>
                      <a:pt x="192" y="116"/>
                      <a:pt x="192" y="116"/>
                      <a:pt x="192" y="116"/>
                    </a:cubicBezTo>
                    <a:cubicBezTo>
                      <a:pt x="192" y="116"/>
                      <a:pt x="192" y="115"/>
                      <a:pt x="192" y="115"/>
                    </a:cubicBezTo>
                    <a:cubicBezTo>
                      <a:pt x="192" y="115"/>
                      <a:pt x="192" y="115"/>
                      <a:pt x="192" y="115"/>
                    </a:cubicBezTo>
                    <a:cubicBezTo>
                      <a:pt x="191" y="115"/>
                      <a:pt x="190" y="115"/>
                      <a:pt x="190" y="115"/>
                    </a:cubicBezTo>
                    <a:cubicBezTo>
                      <a:pt x="190" y="115"/>
                      <a:pt x="189" y="115"/>
                      <a:pt x="189" y="114"/>
                    </a:cubicBezTo>
                    <a:cubicBezTo>
                      <a:pt x="189" y="114"/>
                      <a:pt x="189" y="114"/>
                      <a:pt x="189" y="114"/>
                    </a:cubicBezTo>
                    <a:cubicBezTo>
                      <a:pt x="189" y="114"/>
                      <a:pt x="189" y="114"/>
                      <a:pt x="189" y="114"/>
                    </a:cubicBezTo>
                    <a:cubicBezTo>
                      <a:pt x="189" y="114"/>
                      <a:pt x="189" y="114"/>
                      <a:pt x="189" y="114"/>
                    </a:cubicBezTo>
                    <a:cubicBezTo>
                      <a:pt x="189" y="114"/>
                      <a:pt x="189" y="114"/>
                      <a:pt x="189" y="114"/>
                    </a:cubicBezTo>
                    <a:cubicBezTo>
                      <a:pt x="189" y="114"/>
                      <a:pt x="189" y="114"/>
                      <a:pt x="189" y="114"/>
                    </a:cubicBezTo>
                    <a:cubicBezTo>
                      <a:pt x="189" y="114"/>
                      <a:pt x="189" y="114"/>
                      <a:pt x="189" y="114"/>
                    </a:cubicBezTo>
                    <a:cubicBezTo>
                      <a:pt x="189" y="114"/>
                      <a:pt x="189" y="114"/>
                      <a:pt x="190" y="114"/>
                    </a:cubicBezTo>
                    <a:cubicBezTo>
                      <a:pt x="189" y="114"/>
                      <a:pt x="189" y="114"/>
                      <a:pt x="189" y="114"/>
                    </a:cubicBezTo>
                    <a:cubicBezTo>
                      <a:pt x="189" y="114"/>
                      <a:pt x="189" y="114"/>
                      <a:pt x="189" y="114"/>
                    </a:cubicBezTo>
                    <a:cubicBezTo>
                      <a:pt x="189" y="113"/>
                      <a:pt x="189" y="113"/>
                      <a:pt x="189" y="113"/>
                    </a:cubicBezTo>
                    <a:cubicBezTo>
                      <a:pt x="189" y="113"/>
                      <a:pt x="190" y="113"/>
                      <a:pt x="190" y="113"/>
                    </a:cubicBezTo>
                    <a:cubicBezTo>
                      <a:pt x="190" y="113"/>
                      <a:pt x="190" y="113"/>
                      <a:pt x="189" y="113"/>
                    </a:cubicBezTo>
                    <a:cubicBezTo>
                      <a:pt x="189" y="113"/>
                      <a:pt x="189" y="113"/>
                      <a:pt x="189" y="113"/>
                    </a:cubicBezTo>
                    <a:cubicBezTo>
                      <a:pt x="189" y="113"/>
                      <a:pt x="189" y="113"/>
                      <a:pt x="189" y="113"/>
                    </a:cubicBezTo>
                    <a:cubicBezTo>
                      <a:pt x="189" y="113"/>
                      <a:pt x="189" y="113"/>
                      <a:pt x="189" y="113"/>
                    </a:cubicBezTo>
                    <a:cubicBezTo>
                      <a:pt x="189" y="113"/>
                      <a:pt x="189" y="113"/>
                      <a:pt x="189" y="113"/>
                    </a:cubicBezTo>
                    <a:cubicBezTo>
                      <a:pt x="189" y="113"/>
                      <a:pt x="189" y="113"/>
                      <a:pt x="189" y="113"/>
                    </a:cubicBezTo>
                    <a:cubicBezTo>
                      <a:pt x="189" y="113"/>
                      <a:pt x="189" y="113"/>
                      <a:pt x="189" y="113"/>
                    </a:cubicBezTo>
                    <a:cubicBezTo>
                      <a:pt x="189" y="113"/>
                      <a:pt x="189" y="113"/>
                      <a:pt x="188" y="113"/>
                    </a:cubicBezTo>
                    <a:cubicBezTo>
                      <a:pt x="188" y="113"/>
                      <a:pt x="188" y="113"/>
                      <a:pt x="188" y="113"/>
                    </a:cubicBezTo>
                    <a:cubicBezTo>
                      <a:pt x="188" y="113"/>
                      <a:pt x="188" y="113"/>
                      <a:pt x="188" y="113"/>
                    </a:cubicBezTo>
                    <a:cubicBezTo>
                      <a:pt x="188" y="113"/>
                      <a:pt x="188" y="112"/>
                      <a:pt x="188" y="112"/>
                    </a:cubicBezTo>
                    <a:cubicBezTo>
                      <a:pt x="188" y="112"/>
                      <a:pt x="188" y="112"/>
                      <a:pt x="188" y="112"/>
                    </a:cubicBezTo>
                    <a:cubicBezTo>
                      <a:pt x="188" y="112"/>
                      <a:pt x="188" y="112"/>
                      <a:pt x="188" y="112"/>
                    </a:cubicBezTo>
                    <a:cubicBezTo>
                      <a:pt x="188" y="112"/>
                      <a:pt x="188" y="112"/>
                      <a:pt x="188" y="112"/>
                    </a:cubicBezTo>
                    <a:cubicBezTo>
                      <a:pt x="188" y="112"/>
                      <a:pt x="187" y="112"/>
                      <a:pt x="187" y="112"/>
                    </a:cubicBezTo>
                    <a:cubicBezTo>
                      <a:pt x="187" y="112"/>
                      <a:pt x="187" y="112"/>
                      <a:pt x="187" y="112"/>
                    </a:cubicBezTo>
                    <a:cubicBezTo>
                      <a:pt x="187" y="112"/>
                      <a:pt x="187" y="112"/>
                      <a:pt x="187" y="112"/>
                    </a:cubicBezTo>
                    <a:cubicBezTo>
                      <a:pt x="187" y="112"/>
                      <a:pt x="187" y="112"/>
                      <a:pt x="187" y="112"/>
                    </a:cubicBezTo>
                    <a:cubicBezTo>
                      <a:pt x="187" y="112"/>
                      <a:pt x="187" y="112"/>
                      <a:pt x="187" y="112"/>
                    </a:cubicBezTo>
                    <a:cubicBezTo>
                      <a:pt x="187" y="112"/>
                      <a:pt x="187" y="112"/>
                      <a:pt x="187" y="112"/>
                    </a:cubicBezTo>
                    <a:cubicBezTo>
                      <a:pt x="187" y="111"/>
                      <a:pt x="187" y="111"/>
                      <a:pt x="187" y="111"/>
                    </a:cubicBezTo>
                    <a:cubicBezTo>
                      <a:pt x="187" y="111"/>
                      <a:pt x="187" y="111"/>
                      <a:pt x="187" y="111"/>
                    </a:cubicBezTo>
                    <a:cubicBezTo>
                      <a:pt x="187" y="111"/>
                      <a:pt x="187" y="111"/>
                      <a:pt x="187" y="111"/>
                    </a:cubicBezTo>
                    <a:cubicBezTo>
                      <a:pt x="187" y="111"/>
                      <a:pt x="187" y="111"/>
                      <a:pt x="187" y="111"/>
                    </a:cubicBezTo>
                    <a:cubicBezTo>
                      <a:pt x="187" y="111"/>
                      <a:pt x="186" y="111"/>
                      <a:pt x="186" y="111"/>
                    </a:cubicBezTo>
                    <a:cubicBezTo>
                      <a:pt x="186" y="111"/>
                      <a:pt x="186" y="111"/>
                      <a:pt x="186" y="110"/>
                    </a:cubicBezTo>
                    <a:cubicBezTo>
                      <a:pt x="185" y="110"/>
                      <a:pt x="185" y="110"/>
                      <a:pt x="185" y="110"/>
                    </a:cubicBezTo>
                    <a:cubicBezTo>
                      <a:pt x="185" y="110"/>
                      <a:pt x="185" y="110"/>
                      <a:pt x="185" y="110"/>
                    </a:cubicBezTo>
                    <a:cubicBezTo>
                      <a:pt x="185" y="110"/>
                      <a:pt x="185" y="110"/>
                      <a:pt x="185" y="110"/>
                    </a:cubicBezTo>
                    <a:cubicBezTo>
                      <a:pt x="185" y="110"/>
                      <a:pt x="185" y="110"/>
                      <a:pt x="185" y="110"/>
                    </a:cubicBezTo>
                    <a:cubicBezTo>
                      <a:pt x="185" y="110"/>
                      <a:pt x="185" y="110"/>
                      <a:pt x="184" y="110"/>
                    </a:cubicBezTo>
                    <a:cubicBezTo>
                      <a:pt x="184" y="110"/>
                      <a:pt x="184" y="109"/>
                      <a:pt x="184" y="109"/>
                    </a:cubicBezTo>
                    <a:cubicBezTo>
                      <a:pt x="184" y="109"/>
                      <a:pt x="183" y="110"/>
                      <a:pt x="183" y="110"/>
                    </a:cubicBezTo>
                    <a:cubicBezTo>
                      <a:pt x="183" y="110"/>
                      <a:pt x="183" y="110"/>
                      <a:pt x="183" y="110"/>
                    </a:cubicBezTo>
                    <a:cubicBezTo>
                      <a:pt x="183" y="110"/>
                      <a:pt x="183" y="110"/>
                      <a:pt x="183" y="110"/>
                    </a:cubicBezTo>
                    <a:cubicBezTo>
                      <a:pt x="183" y="110"/>
                      <a:pt x="182" y="110"/>
                      <a:pt x="182" y="110"/>
                    </a:cubicBezTo>
                    <a:cubicBezTo>
                      <a:pt x="182" y="110"/>
                      <a:pt x="182" y="110"/>
                      <a:pt x="182" y="110"/>
                    </a:cubicBezTo>
                    <a:cubicBezTo>
                      <a:pt x="182" y="110"/>
                      <a:pt x="182" y="110"/>
                      <a:pt x="182" y="110"/>
                    </a:cubicBezTo>
                    <a:cubicBezTo>
                      <a:pt x="182" y="110"/>
                      <a:pt x="182" y="110"/>
                      <a:pt x="182" y="110"/>
                    </a:cubicBezTo>
                    <a:cubicBezTo>
                      <a:pt x="181" y="110"/>
                      <a:pt x="181" y="110"/>
                      <a:pt x="181" y="110"/>
                    </a:cubicBezTo>
                    <a:cubicBezTo>
                      <a:pt x="181" y="110"/>
                      <a:pt x="181" y="110"/>
                      <a:pt x="181" y="110"/>
                    </a:cubicBezTo>
                    <a:cubicBezTo>
                      <a:pt x="181" y="110"/>
                      <a:pt x="181" y="110"/>
                      <a:pt x="181" y="110"/>
                    </a:cubicBezTo>
                    <a:cubicBezTo>
                      <a:pt x="181" y="110"/>
                      <a:pt x="181" y="110"/>
                      <a:pt x="181" y="110"/>
                    </a:cubicBezTo>
                    <a:cubicBezTo>
                      <a:pt x="181" y="110"/>
                      <a:pt x="181" y="111"/>
                      <a:pt x="181" y="111"/>
                    </a:cubicBezTo>
                    <a:cubicBezTo>
                      <a:pt x="181" y="111"/>
                      <a:pt x="181" y="111"/>
                      <a:pt x="181" y="111"/>
                    </a:cubicBezTo>
                    <a:cubicBezTo>
                      <a:pt x="181" y="111"/>
                      <a:pt x="181" y="111"/>
                      <a:pt x="181" y="111"/>
                    </a:cubicBezTo>
                    <a:cubicBezTo>
                      <a:pt x="181" y="111"/>
                      <a:pt x="181" y="111"/>
                      <a:pt x="181" y="111"/>
                    </a:cubicBezTo>
                    <a:cubicBezTo>
                      <a:pt x="181" y="111"/>
                      <a:pt x="181" y="111"/>
                      <a:pt x="181" y="111"/>
                    </a:cubicBezTo>
                    <a:cubicBezTo>
                      <a:pt x="181" y="111"/>
                      <a:pt x="181" y="111"/>
                      <a:pt x="181" y="111"/>
                    </a:cubicBezTo>
                    <a:cubicBezTo>
                      <a:pt x="180" y="110"/>
                      <a:pt x="180" y="110"/>
                      <a:pt x="180" y="110"/>
                    </a:cubicBezTo>
                    <a:cubicBezTo>
                      <a:pt x="179" y="110"/>
                      <a:pt x="179" y="110"/>
                      <a:pt x="178" y="111"/>
                    </a:cubicBezTo>
                    <a:cubicBezTo>
                      <a:pt x="178" y="111"/>
                      <a:pt x="178" y="111"/>
                      <a:pt x="178" y="111"/>
                    </a:cubicBezTo>
                    <a:cubicBezTo>
                      <a:pt x="178" y="111"/>
                      <a:pt x="178" y="111"/>
                      <a:pt x="178" y="111"/>
                    </a:cubicBezTo>
                    <a:cubicBezTo>
                      <a:pt x="178" y="110"/>
                      <a:pt x="179" y="110"/>
                      <a:pt x="179" y="110"/>
                    </a:cubicBezTo>
                    <a:cubicBezTo>
                      <a:pt x="179" y="110"/>
                      <a:pt x="179" y="110"/>
                      <a:pt x="179" y="110"/>
                    </a:cubicBezTo>
                    <a:cubicBezTo>
                      <a:pt x="179" y="110"/>
                      <a:pt x="179" y="110"/>
                      <a:pt x="179" y="110"/>
                    </a:cubicBezTo>
                    <a:cubicBezTo>
                      <a:pt x="179" y="110"/>
                      <a:pt x="179" y="110"/>
                      <a:pt x="179" y="110"/>
                    </a:cubicBezTo>
                    <a:cubicBezTo>
                      <a:pt x="179" y="110"/>
                      <a:pt x="179" y="110"/>
                      <a:pt x="178" y="110"/>
                    </a:cubicBezTo>
                    <a:cubicBezTo>
                      <a:pt x="178" y="110"/>
                      <a:pt x="178" y="110"/>
                      <a:pt x="178" y="110"/>
                    </a:cubicBezTo>
                    <a:cubicBezTo>
                      <a:pt x="178" y="110"/>
                      <a:pt x="178" y="110"/>
                      <a:pt x="178" y="110"/>
                    </a:cubicBezTo>
                    <a:cubicBezTo>
                      <a:pt x="177" y="110"/>
                      <a:pt x="177" y="110"/>
                      <a:pt x="177" y="110"/>
                    </a:cubicBezTo>
                    <a:cubicBezTo>
                      <a:pt x="177" y="110"/>
                      <a:pt x="176" y="110"/>
                      <a:pt x="176" y="110"/>
                    </a:cubicBezTo>
                    <a:cubicBezTo>
                      <a:pt x="176" y="109"/>
                      <a:pt x="176" y="109"/>
                      <a:pt x="175" y="109"/>
                    </a:cubicBezTo>
                    <a:cubicBezTo>
                      <a:pt x="175" y="109"/>
                      <a:pt x="175" y="109"/>
                      <a:pt x="175" y="109"/>
                    </a:cubicBezTo>
                    <a:cubicBezTo>
                      <a:pt x="175" y="109"/>
                      <a:pt x="175" y="109"/>
                      <a:pt x="175" y="109"/>
                    </a:cubicBezTo>
                    <a:cubicBezTo>
                      <a:pt x="175" y="109"/>
                      <a:pt x="175" y="109"/>
                      <a:pt x="175" y="109"/>
                    </a:cubicBezTo>
                    <a:cubicBezTo>
                      <a:pt x="174" y="109"/>
                      <a:pt x="174" y="109"/>
                      <a:pt x="174" y="109"/>
                    </a:cubicBezTo>
                    <a:cubicBezTo>
                      <a:pt x="174" y="109"/>
                      <a:pt x="174" y="109"/>
                      <a:pt x="173" y="109"/>
                    </a:cubicBezTo>
                    <a:cubicBezTo>
                      <a:pt x="173" y="109"/>
                      <a:pt x="173" y="109"/>
                      <a:pt x="173" y="109"/>
                    </a:cubicBezTo>
                    <a:cubicBezTo>
                      <a:pt x="173" y="109"/>
                      <a:pt x="172" y="110"/>
                      <a:pt x="172" y="110"/>
                    </a:cubicBezTo>
                    <a:cubicBezTo>
                      <a:pt x="172" y="110"/>
                      <a:pt x="172" y="110"/>
                      <a:pt x="172" y="110"/>
                    </a:cubicBezTo>
                    <a:cubicBezTo>
                      <a:pt x="172" y="110"/>
                      <a:pt x="172" y="110"/>
                      <a:pt x="172" y="110"/>
                    </a:cubicBezTo>
                    <a:cubicBezTo>
                      <a:pt x="172" y="111"/>
                      <a:pt x="172" y="112"/>
                      <a:pt x="173" y="113"/>
                    </a:cubicBezTo>
                    <a:cubicBezTo>
                      <a:pt x="173" y="113"/>
                      <a:pt x="173" y="113"/>
                      <a:pt x="173" y="113"/>
                    </a:cubicBezTo>
                    <a:cubicBezTo>
                      <a:pt x="173" y="113"/>
                      <a:pt x="173" y="113"/>
                      <a:pt x="173" y="113"/>
                    </a:cubicBezTo>
                    <a:cubicBezTo>
                      <a:pt x="173" y="113"/>
                      <a:pt x="173" y="113"/>
                      <a:pt x="173" y="113"/>
                    </a:cubicBezTo>
                    <a:cubicBezTo>
                      <a:pt x="173" y="113"/>
                      <a:pt x="173" y="113"/>
                      <a:pt x="174" y="113"/>
                    </a:cubicBezTo>
                    <a:cubicBezTo>
                      <a:pt x="173" y="113"/>
                      <a:pt x="173" y="113"/>
                      <a:pt x="173" y="113"/>
                    </a:cubicBezTo>
                    <a:cubicBezTo>
                      <a:pt x="173" y="113"/>
                      <a:pt x="173" y="113"/>
                      <a:pt x="173" y="113"/>
                    </a:cubicBezTo>
                    <a:cubicBezTo>
                      <a:pt x="173" y="113"/>
                      <a:pt x="173" y="113"/>
                      <a:pt x="173" y="114"/>
                    </a:cubicBezTo>
                    <a:cubicBezTo>
                      <a:pt x="173" y="114"/>
                      <a:pt x="173" y="114"/>
                      <a:pt x="173" y="114"/>
                    </a:cubicBezTo>
                    <a:cubicBezTo>
                      <a:pt x="173" y="114"/>
                      <a:pt x="173" y="114"/>
                      <a:pt x="173" y="114"/>
                    </a:cubicBezTo>
                    <a:cubicBezTo>
                      <a:pt x="173" y="114"/>
                      <a:pt x="173" y="114"/>
                      <a:pt x="173" y="114"/>
                    </a:cubicBezTo>
                    <a:cubicBezTo>
                      <a:pt x="173" y="114"/>
                      <a:pt x="173" y="114"/>
                      <a:pt x="173" y="114"/>
                    </a:cubicBezTo>
                    <a:cubicBezTo>
                      <a:pt x="173" y="114"/>
                      <a:pt x="173" y="114"/>
                      <a:pt x="173" y="115"/>
                    </a:cubicBezTo>
                    <a:cubicBezTo>
                      <a:pt x="173" y="115"/>
                      <a:pt x="173" y="115"/>
                      <a:pt x="173" y="115"/>
                    </a:cubicBezTo>
                    <a:cubicBezTo>
                      <a:pt x="173" y="115"/>
                      <a:pt x="173" y="115"/>
                      <a:pt x="173" y="115"/>
                    </a:cubicBezTo>
                    <a:cubicBezTo>
                      <a:pt x="173" y="115"/>
                      <a:pt x="173" y="115"/>
                      <a:pt x="172" y="115"/>
                    </a:cubicBezTo>
                    <a:cubicBezTo>
                      <a:pt x="172" y="115"/>
                      <a:pt x="172" y="115"/>
                      <a:pt x="172" y="115"/>
                    </a:cubicBezTo>
                    <a:cubicBezTo>
                      <a:pt x="172" y="116"/>
                      <a:pt x="172" y="116"/>
                      <a:pt x="172" y="116"/>
                    </a:cubicBezTo>
                    <a:cubicBezTo>
                      <a:pt x="172" y="116"/>
                      <a:pt x="172" y="116"/>
                      <a:pt x="172" y="116"/>
                    </a:cubicBezTo>
                    <a:cubicBezTo>
                      <a:pt x="172" y="116"/>
                      <a:pt x="172" y="116"/>
                      <a:pt x="172" y="116"/>
                    </a:cubicBezTo>
                    <a:cubicBezTo>
                      <a:pt x="172" y="116"/>
                      <a:pt x="172" y="116"/>
                      <a:pt x="172" y="116"/>
                    </a:cubicBezTo>
                    <a:cubicBezTo>
                      <a:pt x="172" y="116"/>
                      <a:pt x="172" y="116"/>
                      <a:pt x="172" y="116"/>
                    </a:cubicBezTo>
                    <a:cubicBezTo>
                      <a:pt x="172" y="116"/>
                      <a:pt x="172" y="116"/>
                      <a:pt x="172" y="116"/>
                    </a:cubicBezTo>
                    <a:cubicBezTo>
                      <a:pt x="172" y="116"/>
                      <a:pt x="172" y="116"/>
                      <a:pt x="172" y="116"/>
                    </a:cubicBezTo>
                    <a:cubicBezTo>
                      <a:pt x="172" y="116"/>
                      <a:pt x="172" y="116"/>
                      <a:pt x="173" y="116"/>
                    </a:cubicBezTo>
                    <a:cubicBezTo>
                      <a:pt x="173" y="116"/>
                      <a:pt x="173" y="116"/>
                      <a:pt x="173" y="116"/>
                    </a:cubicBezTo>
                    <a:cubicBezTo>
                      <a:pt x="173" y="116"/>
                      <a:pt x="173" y="116"/>
                      <a:pt x="173" y="116"/>
                    </a:cubicBezTo>
                    <a:cubicBezTo>
                      <a:pt x="173" y="116"/>
                      <a:pt x="173" y="116"/>
                      <a:pt x="173" y="117"/>
                    </a:cubicBezTo>
                    <a:cubicBezTo>
                      <a:pt x="173" y="117"/>
                      <a:pt x="173" y="117"/>
                      <a:pt x="173" y="117"/>
                    </a:cubicBezTo>
                    <a:cubicBezTo>
                      <a:pt x="173" y="117"/>
                      <a:pt x="173" y="117"/>
                      <a:pt x="174"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3" y="118"/>
                      <a:pt x="173" y="118"/>
                      <a:pt x="173" y="118"/>
                    </a:cubicBezTo>
                    <a:cubicBezTo>
                      <a:pt x="173" y="118"/>
                      <a:pt x="173" y="118"/>
                      <a:pt x="173" y="118"/>
                    </a:cubicBezTo>
                    <a:cubicBezTo>
                      <a:pt x="173" y="118"/>
                      <a:pt x="173" y="118"/>
                      <a:pt x="173" y="118"/>
                    </a:cubicBezTo>
                    <a:cubicBezTo>
                      <a:pt x="173" y="118"/>
                      <a:pt x="173" y="118"/>
                      <a:pt x="173" y="118"/>
                    </a:cubicBezTo>
                    <a:cubicBezTo>
                      <a:pt x="173" y="118"/>
                      <a:pt x="173" y="119"/>
                      <a:pt x="173" y="119"/>
                    </a:cubicBezTo>
                    <a:cubicBezTo>
                      <a:pt x="173" y="119"/>
                      <a:pt x="173" y="119"/>
                      <a:pt x="173" y="119"/>
                    </a:cubicBezTo>
                    <a:cubicBezTo>
                      <a:pt x="173" y="119"/>
                      <a:pt x="173" y="119"/>
                      <a:pt x="173" y="119"/>
                    </a:cubicBezTo>
                    <a:cubicBezTo>
                      <a:pt x="173" y="119"/>
                      <a:pt x="173" y="119"/>
                      <a:pt x="173" y="119"/>
                    </a:cubicBezTo>
                    <a:cubicBezTo>
                      <a:pt x="173" y="119"/>
                      <a:pt x="173" y="119"/>
                      <a:pt x="173" y="119"/>
                    </a:cubicBezTo>
                    <a:cubicBezTo>
                      <a:pt x="173" y="119"/>
                      <a:pt x="173" y="119"/>
                      <a:pt x="173" y="119"/>
                    </a:cubicBezTo>
                    <a:cubicBezTo>
                      <a:pt x="173" y="119"/>
                      <a:pt x="173" y="119"/>
                      <a:pt x="173" y="119"/>
                    </a:cubicBezTo>
                    <a:cubicBezTo>
                      <a:pt x="173" y="120"/>
                      <a:pt x="174" y="120"/>
                      <a:pt x="174" y="120"/>
                    </a:cubicBezTo>
                    <a:cubicBezTo>
                      <a:pt x="174" y="120"/>
                      <a:pt x="174" y="120"/>
                      <a:pt x="174" y="120"/>
                    </a:cubicBezTo>
                    <a:cubicBezTo>
                      <a:pt x="174" y="120"/>
                      <a:pt x="174" y="120"/>
                      <a:pt x="174" y="120"/>
                    </a:cubicBezTo>
                    <a:cubicBezTo>
                      <a:pt x="174" y="120"/>
                      <a:pt x="174" y="120"/>
                      <a:pt x="174" y="120"/>
                    </a:cubicBezTo>
                    <a:cubicBezTo>
                      <a:pt x="174" y="120"/>
                      <a:pt x="174" y="120"/>
                      <a:pt x="174" y="120"/>
                    </a:cubicBezTo>
                    <a:cubicBezTo>
                      <a:pt x="174" y="120"/>
                      <a:pt x="174" y="120"/>
                      <a:pt x="174" y="120"/>
                    </a:cubicBezTo>
                    <a:cubicBezTo>
                      <a:pt x="174" y="120"/>
                      <a:pt x="174" y="120"/>
                      <a:pt x="174" y="120"/>
                    </a:cubicBezTo>
                    <a:cubicBezTo>
                      <a:pt x="174" y="120"/>
                      <a:pt x="174" y="120"/>
                      <a:pt x="174" y="120"/>
                    </a:cubicBezTo>
                    <a:cubicBezTo>
                      <a:pt x="174" y="120"/>
                      <a:pt x="174" y="120"/>
                      <a:pt x="174" y="120"/>
                    </a:cubicBezTo>
                    <a:cubicBezTo>
                      <a:pt x="174" y="120"/>
                      <a:pt x="174" y="120"/>
                      <a:pt x="174" y="120"/>
                    </a:cubicBezTo>
                    <a:cubicBezTo>
                      <a:pt x="174" y="120"/>
                      <a:pt x="174" y="120"/>
                      <a:pt x="174" y="120"/>
                    </a:cubicBezTo>
                    <a:cubicBezTo>
                      <a:pt x="174" y="120"/>
                      <a:pt x="174" y="120"/>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4" y="121"/>
                      <a:pt x="174" y="121"/>
                      <a:pt x="174" y="121"/>
                    </a:cubicBezTo>
                    <a:cubicBezTo>
                      <a:pt x="173" y="121"/>
                      <a:pt x="174"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1"/>
                      <a:pt x="173" y="121"/>
                      <a:pt x="173" y="121"/>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2" y="122"/>
                      <a:pt x="172" y="122"/>
                      <a:pt x="172" y="122"/>
                    </a:cubicBezTo>
                    <a:cubicBezTo>
                      <a:pt x="172" y="122"/>
                      <a:pt x="172" y="122"/>
                      <a:pt x="172" y="122"/>
                    </a:cubicBezTo>
                    <a:cubicBezTo>
                      <a:pt x="172" y="122"/>
                      <a:pt x="172" y="122"/>
                      <a:pt x="172" y="122"/>
                    </a:cubicBezTo>
                    <a:cubicBezTo>
                      <a:pt x="172" y="122"/>
                      <a:pt x="172" y="122"/>
                      <a:pt x="172" y="122"/>
                    </a:cubicBezTo>
                    <a:cubicBezTo>
                      <a:pt x="172" y="122"/>
                      <a:pt x="172" y="122"/>
                      <a:pt x="172" y="122"/>
                    </a:cubicBezTo>
                    <a:cubicBezTo>
                      <a:pt x="172" y="122"/>
                      <a:pt x="172" y="122"/>
                      <a:pt x="172" y="122"/>
                    </a:cubicBezTo>
                    <a:cubicBezTo>
                      <a:pt x="172" y="122"/>
                      <a:pt x="172" y="122"/>
                      <a:pt x="172" y="122"/>
                    </a:cubicBezTo>
                    <a:cubicBezTo>
                      <a:pt x="172" y="122"/>
                      <a:pt x="172" y="122"/>
                      <a:pt x="172" y="122"/>
                    </a:cubicBezTo>
                    <a:cubicBezTo>
                      <a:pt x="172" y="122"/>
                      <a:pt x="172" y="122"/>
                      <a:pt x="172" y="122"/>
                    </a:cubicBezTo>
                    <a:cubicBezTo>
                      <a:pt x="172" y="122"/>
                      <a:pt x="172" y="122"/>
                      <a:pt x="172"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3" y="122"/>
                      <a:pt x="173" y="122"/>
                      <a:pt x="173" y="122"/>
                    </a:cubicBezTo>
                    <a:cubicBezTo>
                      <a:pt x="172" y="123"/>
                      <a:pt x="172" y="122"/>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2" y="123"/>
                      <a:pt x="172" y="123"/>
                      <a:pt x="172" y="123"/>
                    </a:cubicBezTo>
                    <a:cubicBezTo>
                      <a:pt x="171" y="123"/>
                      <a:pt x="171" y="123"/>
                      <a:pt x="171" y="123"/>
                    </a:cubicBezTo>
                    <a:cubicBezTo>
                      <a:pt x="171" y="123"/>
                      <a:pt x="171" y="123"/>
                      <a:pt x="171" y="123"/>
                    </a:cubicBezTo>
                    <a:cubicBezTo>
                      <a:pt x="171" y="123"/>
                      <a:pt x="171" y="123"/>
                      <a:pt x="171" y="123"/>
                    </a:cubicBezTo>
                    <a:cubicBezTo>
                      <a:pt x="171" y="123"/>
                      <a:pt x="171" y="123"/>
                      <a:pt x="171" y="123"/>
                    </a:cubicBezTo>
                    <a:cubicBezTo>
                      <a:pt x="171" y="123"/>
                      <a:pt x="171" y="123"/>
                      <a:pt x="171" y="123"/>
                    </a:cubicBezTo>
                    <a:cubicBezTo>
                      <a:pt x="171" y="123"/>
                      <a:pt x="171" y="123"/>
                      <a:pt x="171" y="123"/>
                    </a:cubicBezTo>
                    <a:cubicBezTo>
                      <a:pt x="171" y="123"/>
                      <a:pt x="171" y="123"/>
                      <a:pt x="171" y="123"/>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4"/>
                    </a:cubicBezTo>
                    <a:cubicBezTo>
                      <a:pt x="171" y="124"/>
                      <a:pt x="171" y="124"/>
                      <a:pt x="171" y="125"/>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5"/>
                      <a:pt x="171" y="125"/>
                      <a:pt x="171" y="125"/>
                    </a:cubicBezTo>
                    <a:cubicBezTo>
                      <a:pt x="171" y="126"/>
                      <a:pt x="171" y="126"/>
                      <a:pt x="171"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2" y="126"/>
                      <a:pt x="172" y="126"/>
                      <a:pt x="172" y="126"/>
                    </a:cubicBezTo>
                    <a:cubicBezTo>
                      <a:pt x="173" y="126"/>
                      <a:pt x="173" y="126"/>
                      <a:pt x="173" y="126"/>
                    </a:cubicBezTo>
                    <a:cubicBezTo>
                      <a:pt x="173" y="126"/>
                      <a:pt x="173" y="127"/>
                      <a:pt x="173" y="127"/>
                    </a:cubicBezTo>
                    <a:cubicBezTo>
                      <a:pt x="173" y="127"/>
                      <a:pt x="173" y="127"/>
                      <a:pt x="173" y="127"/>
                    </a:cubicBezTo>
                    <a:cubicBezTo>
                      <a:pt x="173" y="127"/>
                      <a:pt x="173" y="127"/>
                      <a:pt x="173" y="127"/>
                    </a:cubicBezTo>
                    <a:cubicBezTo>
                      <a:pt x="173" y="127"/>
                      <a:pt x="173" y="127"/>
                      <a:pt x="173" y="127"/>
                    </a:cubicBezTo>
                    <a:cubicBezTo>
                      <a:pt x="173" y="127"/>
                      <a:pt x="173" y="127"/>
                      <a:pt x="173" y="127"/>
                    </a:cubicBezTo>
                    <a:cubicBezTo>
                      <a:pt x="173" y="127"/>
                      <a:pt x="173" y="127"/>
                      <a:pt x="173" y="127"/>
                    </a:cubicBezTo>
                    <a:cubicBezTo>
                      <a:pt x="173" y="127"/>
                      <a:pt x="173" y="127"/>
                      <a:pt x="173" y="127"/>
                    </a:cubicBezTo>
                    <a:cubicBezTo>
                      <a:pt x="173" y="127"/>
                      <a:pt x="173" y="127"/>
                      <a:pt x="173"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7"/>
                      <a:pt x="174" y="127"/>
                      <a:pt x="174" y="127"/>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4" y="128"/>
                      <a:pt x="174" y="128"/>
                      <a:pt x="174" y="128"/>
                    </a:cubicBezTo>
                    <a:cubicBezTo>
                      <a:pt x="175" y="128"/>
                      <a:pt x="175" y="128"/>
                      <a:pt x="175" y="128"/>
                    </a:cubicBezTo>
                    <a:cubicBezTo>
                      <a:pt x="175" y="128"/>
                      <a:pt x="175" y="128"/>
                      <a:pt x="175" y="128"/>
                    </a:cubicBezTo>
                    <a:cubicBezTo>
                      <a:pt x="175" y="128"/>
                      <a:pt x="175" y="128"/>
                      <a:pt x="175" y="128"/>
                    </a:cubicBezTo>
                    <a:cubicBezTo>
                      <a:pt x="175" y="128"/>
                      <a:pt x="175" y="128"/>
                      <a:pt x="175" y="128"/>
                    </a:cubicBezTo>
                    <a:cubicBezTo>
                      <a:pt x="175" y="128"/>
                      <a:pt x="175" y="128"/>
                      <a:pt x="175" y="128"/>
                    </a:cubicBezTo>
                    <a:cubicBezTo>
                      <a:pt x="175" y="128"/>
                      <a:pt x="175" y="128"/>
                      <a:pt x="175" y="128"/>
                    </a:cubicBezTo>
                    <a:cubicBezTo>
                      <a:pt x="175" y="128"/>
                      <a:pt x="175" y="128"/>
                      <a:pt x="175" y="128"/>
                    </a:cubicBezTo>
                    <a:cubicBezTo>
                      <a:pt x="175" y="128"/>
                      <a:pt x="175" y="128"/>
                      <a:pt x="175" y="128"/>
                    </a:cubicBezTo>
                    <a:cubicBezTo>
                      <a:pt x="175" y="128"/>
                      <a:pt x="175" y="128"/>
                      <a:pt x="175" y="128"/>
                    </a:cubicBezTo>
                    <a:cubicBezTo>
                      <a:pt x="175" y="128"/>
                      <a:pt x="175" y="128"/>
                      <a:pt x="175" y="128"/>
                    </a:cubicBezTo>
                    <a:cubicBezTo>
                      <a:pt x="175" y="128"/>
                      <a:pt x="175" y="128"/>
                      <a:pt x="175" y="128"/>
                    </a:cubicBezTo>
                    <a:cubicBezTo>
                      <a:pt x="175" y="128"/>
                      <a:pt x="175" y="128"/>
                      <a:pt x="175" y="128"/>
                    </a:cubicBezTo>
                    <a:cubicBezTo>
                      <a:pt x="175" y="128"/>
                      <a:pt x="175" y="128"/>
                      <a:pt x="175" y="128"/>
                    </a:cubicBezTo>
                    <a:cubicBezTo>
                      <a:pt x="175" y="128"/>
                      <a:pt x="175" y="128"/>
                      <a:pt x="175" y="128"/>
                    </a:cubicBezTo>
                    <a:cubicBezTo>
                      <a:pt x="175" y="129"/>
                      <a:pt x="175" y="129"/>
                      <a:pt x="175" y="129"/>
                    </a:cubicBezTo>
                    <a:cubicBezTo>
                      <a:pt x="175" y="129"/>
                      <a:pt x="175" y="129"/>
                      <a:pt x="175" y="129"/>
                    </a:cubicBezTo>
                    <a:cubicBezTo>
                      <a:pt x="175" y="129"/>
                      <a:pt x="175" y="129"/>
                      <a:pt x="175" y="129"/>
                    </a:cubicBezTo>
                    <a:cubicBezTo>
                      <a:pt x="175" y="129"/>
                      <a:pt x="175" y="129"/>
                      <a:pt x="175" y="129"/>
                    </a:cubicBezTo>
                    <a:cubicBezTo>
                      <a:pt x="175" y="129"/>
                      <a:pt x="175" y="129"/>
                      <a:pt x="175" y="129"/>
                    </a:cubicBezTo>
                    <a:cubicBezTo>
                      <a:pt x="175" y="129"/>
                      <a:pt x="175" y="129"/>
                      <a:pt x="175" y="129"/>
                    </a:cubicBezTo>
                    <a:cubicBezTo>
                      <a:pt x="175" y="129"/>
                      <a:pt x="175" y="129"/>
                      <a:pt x="175" y="129"/>
                    </a:cubicBezTo>
                    <a:cubicBezTo>
                      <a:pt x="175" y="129"/>
                      <a:pt x="175" y="129"/>
                      <a:pt x="175" y="129"/>
                    </a:cubicBezTo>
                    <a:cubicBezTo>
                      <a:pt x="175" y="129"/>
                      <a:pt x="175" y="129"/>
                      <a:pt x="175" y="129"/>
                    </a:cubicBezTo>
                    <a:cubicBezTo>
                      <a:pt x="175" y="129"/>
                      <a:pt x="175" y="129"/>
                      <a:pt x="175" y="129"/>
                    </a:cubicBezTo>
                    <a:cubicBezTo>
                      <a:pt x="175" y="129"/>
                      <a:pt x="175" y="129"/>
                      <a:pt x="175" y="129"/>
                    </a:cubicBezTo>
                    <a:cubicBezTo>
                      <a:pt x="176" y="130"/>
                      <a:pt x="175"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0"/>
                      <a:pt x="176" y="130"/>
                      <a:pt x="176" y="130"/>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1"/>
                    </a:cubicBezTo>
                    <a:cubicBezTo>
                      <a:pt x="176" y="131"/>
                      <a:pt x="176" y="131"/>
                      <a:pt x="176" y="132"/>
                    </a:cubicBezTo>
                    <a:cubicBezTo>
                      <a:pt x="176" y="132"/>
                      <a:pt x="176" y="132"/>
                      <a:pt x="176" y="132"/>
                    </a:cubicBezTo>
                    <a:cubicBezTo>
                      <a:pt x="176" y="132"/>
                      <a:pt x="176" y="132"/>
                      <a:pt x="176" y="132"/>
                    </a:cubicBezTo>
                    <a:cubicBezTo>
                      <a:pt x="176" y="132"/>
                      <a:pt x="176" y="132"/>
                      <a:pt x="176" y="132"/>
                    </a:cubicBezTo>
                    <a:cubicBezTo>
                      <a:pt x="176" y="132"/>
                      <a:pt x="176" y="132"/>
                      <a:pt x="176" y="132"/>
                    </a:cubicBezTo>
                    <a:cubicBezTo>
                      <a:pt x="176" y="132"/>
                      <a:pt x="176" y="132"/>
                      <a:pt x="176" y="132"/>
                    </a:cubicBezTo>
                    <a:cubicBezTo>
                      <a:pt x="176" y="132"/>
                      <a:pt x="176" y="132"/>
                      <a:pt x="176" y="132"/>
                    </a:cubicBezTo>
                    <a:cubicBezTo>
                      <a:pt x="176" y="132"/>
                      <a:pt x="176" y="132"/>
                      <a:pt x="176" y="132"/>
                    </a:cubicBezTo>
                    <a:cubicBezTo>
                      <a:pt x="176" y="132"/>
                      <a:pt x="176" y="132"/>
                      <a:pt x="176" y="132"/>
                    </a:cubicBezTo>
                    <a:cubicBezTo>
                      <a:pt x="176" y="133"/>
                      <a:pt x="176" y="133"/>
                      <a:pt x="176" y="133"/>
                    </a:cubicBezTo>
                    <a:cubicBezTo>
                      <a:pt x="176" y="133"/>
                      <a:pt x="176" y="133"/>
                      <a:pt x="176" y="133"/>
                    </a:cubicBezTo>
                    <a:cubicBezTo>
                      <a:pt x="176" y="133"/>
                      <a:pt x="176" y="133"/>
                      <a:pt x="176" y="133"/>
                    </a:cubicBezTo>
                    <a:cubicBezTo>
                      <a:pt x="176" y="133"/>
                      <a:pt x="176" y="133"/>
                      <a:pt x="176" y="133"/>
                    </a:cubicBezTo>
                    <a:cubicBezTo>
                      <a:pt x="176" y="134"/>
                      <a:pt x="176" y="134"/>
                      <a:pt x="176" y="134"/>
                    </a:cubicBezTo>
                    <a:cubicBezTo>
                      <a:pt x="176" y="134"/>
                      <a:pt x="176" y="134"/>
                      <a:pt x="176" y="134"/>
                    </a:cubicBezTo>
                    <a:cubicBezTo>
                      <a:pt x="176" y="134"/>
                      <a:pt x="176" y="134"/>
                      <a:pt x="176" y="134"/>
                    </a:cubicBezTo>
                    <a:cubicBezTo>
                      <a:pt x="176" y="134"/>
                      <a:pt x="176" y="134"/>
                      <a:pt x="176" y="134"/>
                    </a:cubicBezTo>
                    <a:cubicBezTo>
                      <a:pt x="176" y="134"/>
                      <a:pt x="176" y="134"/>
                      <a:pt x="176" y="134"/>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5"/>
                      <a:pt x="176" y="135"/>
                      <a:pt x="176" y="135"/>
                    </a:cubicBezTo>
                    <a:cubicBezTo>
                      <a:pt x="176" y="136"/>
                      <a:pt x="175" y="136"/>
                      <a:pt x="175" y="136"/>
                    </a:cubicBezTo>
                    <a:cubicBezTo>
                      <a:pt x="175" y="136"/>
                      <a:pt x="175" y="136"/>
                      <a:pt x="175" y="136"/>
                    </a:cubicBezTo>
                    <a:cubicBezTo>
                      <a:pt x="175" y="136"/>
                      <a:pt x="175" y="136"/>
                      <a:pt x="175" y="136"/>
                    </a:cubicBezTo>
                    <a:cubicBezTo>
                      <a:pt x="175" y="136"/>
                      <a:pt x="175" y="136"/>
                      <a:pt x="175" y="136"/>
                    </a:cubicBezTo>
                    <a:cubicBezTo>
                      <a:pt x="175" y="136"/>
                      <a:pt x="175" y="136"/>
                      <a:pt x="175" y="136"/>
                    </a:cubicBezTo>
                    <a:cubicBezTo>
                      <a:pt x="175" y="136"/>
                      <a:pt x="175" y="136"/>
                      <a:pt x="175" y="136"/>
                    </a:cubicBezTo>
                    <a:cubicBezTo>
                      <a:pt x="175" y="136"/>
                      <a:pt x="175" y="136"/>
                      <a:pt x="175" y="136"/>
                    </a:cubicBezTo>
                    <a:cubicBezTo>
                      <a:pt x="175" y="136"/>
                      <a:pt x="175" y="136"/>
                      <a:pt x="174" y="137"/>
                    </a:cubicBezTo>
                    <a:cubicBezTo>
                      <a:pt x="174" y="137"/>
                      <a:pt x="174" y="137"/>
                      <a:pt x="174" y="137"/>
                    </a:cubicBezTo>
                    <a:cubicBezTo>
                      <a:pt x="174" y="137"/>
                      <a:pt x="174" y="137"/>
                      <a:pt x="174" y="137"/>
                    </a:cubicBezTo>
                    <a:cubicBezTo>
                      <a:pt x="174" y="137"/>
                      <a:pt x="174" y="137"/>
                      <a:pt x="174" y="137"/>
                    </a:cubicBezTo>
                    <a:cubicBezTo>
                      <a:pt x="174" y="137"/>
                      <a:pt x="174" y="137"/>
                      <a:pt x="174" y="137"/>
                    </a:cubicBezTo>
                    <a:cubicBezTo>
                      <a:pt x="174" y="137"/>
                      <a:pt x="174" y="137"/>
                      <a:pt x="174" y="137"/>
                    </a:cubicBezTo>
                    <a:cubicBezTo>
                      <a:pt x="174" y="137"/>
                      <a:pt x="175" y="137"/>
                      <a:pt x="175" y="137"/>
                    </a:cubicBezTo>
                    <a:cubicBezTo>
                      <a:pt x="175" y="137"/>
                      <a:pt x="175" y="137"/>
                      <a:pt x="175" y="137"/>
                    </a:cubicBezTo>
                    <a:cubicBezTo>
                      <a:pt x="175" y="137"/>
                      <a:pt x="175" y="137"/>
                      <a:pt x="175" y="137"/>
                    </a:cubicBezTo>
                    <a:cubicBezTo>
                      <a:pt x="174" y="137"/>
                      <a:pt x="174" y="137"/>
                      <a:pt x="174" y="137"/>
                    </a:cubicBezTo>
                    <a:cubicBezTo>
                      <a:pt x="174" y="137"/>
                      <a:pt x="174" y="137"/>
                      <a:pt x="174" y="137"/>
                    </a:cubicBezTo>
                    <a:cubicBezTo>
                      <a:pt x="174" y="137"/>
                      <a:pt x="174" y="137"/>
                      <a:pt x="174" y="137"/>
                    </a:cubicBezTo>
                    <a:cubicBezTo>
                      <a:pt x="174" y="137"/>
                      <a:pt x="174" y="137"/>
                      <a:pt x="174" y="137"/>
                    </a:cubicBezTo>
                    <a:cubicBezTo>
                      <a:pt x="174" y="137"/>
                      <a:pt x="174" y="137"/>
                      <a:pt x="174" y="137"/>
                    </a:cubicBezTo>
                    <a:cubicBezTo>
                      <a:pt x="174" y="137"/>
                      <a:pt x="174" y="137"/>
                      <a:pt x="174" y="137"/>
                    </a:cubicBezTo>
                    <a:cubicBezTo>
                      <a:pt x="174" y="137"/>
                      <a:pt x="174" y="137"/>
                      <a:pt x="174" y="137"/>
                    </a:cubicBezTo>
                    <a:cubicBezTo>
                      <a:pt x="174" y="137"/>
                      <a:pt x="174" y="137"/>
                      <a:pt x="174" y="137"/>
                    </a:cubicBezTo>
                    <a:cubicBezTo>
                      <a:pt x="174" y="137"/>
                      <a:pt x="174" y="138"/>
                      <a:pt x="174" y="138"/>
                    </a:cubicBezTo>
                    <a:cubicBezTo>
                      <a:pt x="174" y="138"/>
                      <a:pt x="174" y="138"/>
                      <a:pt x="174" y="138"/>
                    </a:cubicBezTo>
                    <a:cubicBezTo>
                      <a:pt x="174" y="138"/>
                      <a:pt x="174" y="138"/>
                      <a:pt x="174" y="138"/>
                    </a:cubicBezTo>
                    <a:cubicBezTo>
                      <a:pt x="174" y="138"/>
                      <a:pt x="174" y="138"/>
                      <a:pt x="174" y="138"/>
                    </a:cubicBezTo>
                    <a:cubicBezTo>
                      <a:pt x="173" y="138"/>
                      <a:pt x="173" y="138"/>
                      <a:pt x="173" y="138"/>
                    </a:cubicBezTo>
                    <a:cubicBezTo>
                      <a:pt x="173" y="138"/>
                      <a:pt x="173" y="138"/>
                      <a:pt x="173" y="138"/>
                    </a:cubicBezTo>
                    <a:cubicBezTo>
                      <a:pt x="173" y="138"/>
                      <a:pt x="173" y="138"/>
                      <a:pt x="173" y="138"/>
                    </a:cubicBezTo>
                    <a:cubicBezTo>
                      <a:pt x="173" y="138"/>
                      <a:pt x="173" y="138"/>
                      <a:pt x="173" y="138"/>
                    </a:cubicBezTo>
                    <a:cubicBezTo>
                      <a:pt x="173" y="138"/>
                      <a:pt x="173" y="138"/>
                      <a:pt x="173" y="138"/>
                    </a:cubicBezTo>
                    <a:cubicBezTo>
                      <a:pt x="173" y="138"/>
                      <a:pt x="173" y="138"/>
                      <a:pt x="173" y="138"/>
                    </a:cubicBezTo>
                    <a:cubicBezTo>
                      <a:pt x="167" y="141"/>
                      <a:pt x="167" y="141"/>
                      <a:pt x="167"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1"/>
                    </a:cubicBezTo>
                    <a:cubicBezTo>
                      <a:pt x="168" y="141"/>
                      <a:pt x="168" y="141"/>
                      <a:pt x="168" y="142"/>
                    </a:cubicBezTo>
                    <a:cubicBezTo>
                      <a:pt x="168" y="142"/>
                      <a:pt x="168" y="142"/>
                      <a:pt x="168" y="142"/>
                    </a:cubicBezTo>
                    <a:cubicBezTo>
                      <a:pt x="168" y="142"/>
                      <a:pt x="168" y="142"/>
                      <a:pt x="168" y="142"/>
                    </a:cubicBezTo>
                    <a:cubicBezTo>
                      <a:pt x="168" y="142"/>
                      <a:pt x="168" y="142"/>
                      <a:pt x="168" y="142"/>
                    </a:cubicBezTo>
                    <a:cubicBezTo>
                      <a:pt x="168" y="142"/>
                      <a:pt x="168" y="142"/>
                      <a:pt x="168" y="142"/>
                    </a:cubicBezTo>
                    <a:cubicBezTo>
                      <a:pt x="168" y="142"/>
                      <a:pt x="168" y="142"/>
                      <a:pt x="168" y="142"/>
                    </a:cubicBezTo>
                    <a:cubicBezTo>
                      <a:pt x="168" y="142"/>
                      <a:pt x="168" y="142"/>
                      <a:pt x="168" y="142"/>
                    </a:cubicBezTo>
                    <a:cubicBezTo>
                      <a:pt x="168" y="142"/>
                      <a:pt x="168" y="142"/>
                      <a:pt x="168" y="142"/>
                    </a:cubicBezTo>
                    <a:cubicBezTo>
                      <a:pt x="169" y="142"/>
                      <a:pt x="169" y="142"/>
                      <a:pt x="169" y="142"/>
                    </a:cubicBezTo>
                    <a:cubicBezTo>
                      <a:pt x="169" y="142"/>
                      <a:pt x="169" y="142"/>
                      <a:pt x="169" y="142"/>
                    </a:cubicBezTo>
                    <a:cubicBezTo>
                      <a:pt x="169" y="142"/>
                      <a:pt x="169" y="142"/>
                      <a:pt x="169" y="142"/>
                    </a:cubicBezTo>
                    <a:cubicBezTo>
                      <a:pt x="169" y="143"/>
                      <a:pt x="169" y="143"/>
                      <a:pt x="169" y="143"/>
                    </a:cubicBezTo>
                    <a:cubicBezTo>
                      <a:pt x="169" y="143"/>
                      <a:pt x="169" y="143"/>
                      <a:pt x="169" y="143"/>
                    </a:cubicBezTo>
                    <a:cubicBezTo>
                      <a:pt x="169" y="142"/>
                      <a:pt x="169" y="142"/>
                      <a:pt x="169" y="142"/>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2"/>
                      <a:pt x="169" y="142"/>
                      <a:pt x="169" y="142"/>
                    </a:cubicBezTo>
                    <a:cubicBezTo>
                      <a:pt x="169" y="142"/>
                      <a:pt x="169" y="142"/>
                      <a:pt x="169" y="142"/>
                    </a:cubicBezTo>
                    <a:cubicBezTo>
                      <a:pt x="169" y="142"/>
                      <a:pt x="169" y="142"/>
                      <a:pt x="169" y="142"/>
                    </a:cubicBezTo>
                    <a:cubicBezTo>
                      <a:pt x="169" y="142"/>
                      <a:pt x="169" y="142"/>
                      <a:pt x="169" y="142"/>
                    </a:cubicBezTo>
                    <a:cubicBezTo>
                      <a:pt x="169" y="142"/>
                      <a:pt x="169" y="142"/>
                      <a:pt x="169" y="142"/>
                    </a:cubicBezTo>
                    <a:cubicBezTo>
                      <a:pt x="169" y="142"/>
                      <a:pt x="169" y="142"/>
                      <a:pt x="169" y="142"/>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3"/>
                      <a:pt x="169" y="143"/>
                      <a:pt x="169" y="143"/>
                    </a:cubicBezTo>
                    <a:cubicBezTo>
                      <a:pt x="169" y="144"/>
                      <a:pt x="169" y="144"/>
                      <a:pt x="169" y="144"/>
                    </a:cubicBezTo>
                    <a:cubicBezTo>
                      <a:pt x="169" y="144"/>
                      <a:pt x="169" y="144"/>
                      <a:pt x="169" y="144"/>
                    </a:cubicBezTo>
                    <a:cubicBezTo>
                      <a:pt x="169" y="144"/>
                      <a:pt x="169" y="144"/>
                      <a:pt x="169" y="144"/>
                    </a:cubicBezTo>
                    <a:cubicBezTo>
                      <a:pt x="169" y="144"/>
                      <a:pt x="169" y="144"/>
                      <a:pt x="170" y="144"/>
                    </a:cubicBezTo>
                    <a:cubicBezTo>
                      <a:pt x="170" y="144"/>
                      <a:pt x="170" y="144"/>
                      <a:pt x="170" y="144"/>
                    </a:cubicBezTo>
                    <a:cubicBezTo>
                      <a:pt x="170" y="144"/>
                      <a:pt x="170" y="144"/>
                      <a:pt x="170" y="144"/>
                    </a:cubicBezTo>
                    <a:cubicBezTo>
                      <a:pt x="170" y="144"/>
                      <a:pt x="170" y="144"/>
                      <a:pt x="170" y="144"/>
                    </a:cubicBezTo>
                    <a:cubicBezTo>
                      <a:pt x="169" y="144"/>
                      <a:pt x="169" y="144"/>
                      <a:pt x="169" y="144"/>
                    </a:cubicBezTo>
                    <a:cubicBezTo>
                      <a:pt x="169" y="144"/>
                      <a:pt x="169" y="144"/>
                      <a:pt x="169" y="144"/>
                    </a:cubicBezTo>
                    <a:cubicBezTo>
                      <a:pt x="169" y="144"/>
                      <a:pt x="169" y="144"/>
                      <a:pt x="169" y="144"/>
                    </a:cubicBezTo>
                    <a:cubicBezTo>
                      <a:pt x="169" y="144"/>
                      <a:pt x="169" y="144"/>
                      <a:pt x="169" y="144"/>
                    </a:cubicBezTo>
                    <a:cubicBezTo>
                      <a:pt x="169" y="144"/>
                      <a:pt x="169" y="144"/>
                      <a:pt x="169" y="144"/>
                    </a:cubicBezTo>
                    <a:cubicBezTo>
                      <a:pt x="169" y="144"/>
                      <a:pt x="169" y="144"/>
                      <a:pt x="169" y="144"/>
                    </a:cubicBezTo>
                    <a:cubicBezTo>
                      <a:pt x="169" y="144"/>
                      <a:pt x="169" y="144"/>
                      <a:pt x="169" y="144"/>
                    </a:cubicBezTo>
                    <a:cubicBezTo>
                      <a:pt x="169" y="144"/>
                      <a:pt x="169" y="144"/>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70" y="145"/>
                      <a:pt x="170" y="145"/>
                      <a:pt x="170" y="145"/>
                    </a:cubicBezTo>
                    <a:cubicBezTo>
                      <a:pt x="170" y="145"/>
                      <a:pt x="170" y="145"/>
                      <a:pt x="170" y="145"/>
                    </a:cubicBezTo>
                    <a:cubicBezTo>
                      <a:pt x="170" y="145"/>
                      <a:pt x="170" y="145"/>
                      <a:pt x="170" y="145"/>
                    </a:cubicBezTo>
                    <a:cubicBezTo>
                      <a:pt x="170" y="145"/>
                      <a:pt x="170" y="145"/>
                      <a:pt x="170" y="145"/>
                    </a:cubicBezTo>
                    <a:cubicBezTo>
                      <a:pt x="170" y="145"/>
                      <a:pt x="170" y="145"/>
                      <a:pt x="170"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69" y="145"/>
                      <a:pt x="169" y="145"/>
                      <a:pt x="169" y="145"/>
                    </a:cubicBezTo>
                    <a:cubicBezTo>
                      <a:pt x="170" y="145"/>
                      <a:pt x="169" y="146"/>
                      <a:pt x="170" y="146"/>
                    </a:cubicBezTo>
                    <a:cubicBezTo>
                      <a:pt x="170" y="146"/>
                      <a:pt x="170" y="146"/>
                      <a:pt x="170" y="146"/>
                    </a:cubicBezTo>
                    <a:cubicBezTo>
                      <a:pt x="170" y="146"/>
                      <a:pt x="170" y="146"/>
                      <a:pt x="170" y="146"/>
                    </a:cubicBezTo>
                    <a:cubicBezTo>
                      <a:pt x="170" y="146"/>
                      <a:pt x="170" y="146"/>
                      <a:pt x="170" y="146"/>
                    </a:cubicBezTo>
                    <a:cubicBezTo>
                      <a:pt x="170" y="146"/>
                      <a:pt x="170" y="146"/>
                      <a:pt x="170" y="146"/>
                    </a:cubicBezTo>
                    <a:cubicBezTo>
                      <a:pt x="170" y="146"/>
                      <a:pt x="169"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8"/>
                      <a:pt x="170" y="148"/>
                      <a:pt x="170" y="148"/>
                    </a:cubicBezTo>
                    <a:cubicBezTo>
                      <a:pt x="170" y="148"/>
                      <a:pt x="170" y="148"/>
                      <a:pt x="170" y="148"/>
                    </a:cubicBezTo>
                    <a:cubicBezTo>
                      <a:pt x="170" y="148"/>
                      <a:pt x="170" y="148"/>
                      <a:pt x="170" y="148"/>
                    </a:cubicBezTo>
                    <a:cubicBezTo>
                      <a:pt x="170" y="148"/>
                      <a:pt x="170" y="148"/>
                      <a:pt x="170" y="148"/>
                    </a:cubicBezTo>
                    <a:cubicBezTo>
                      <a:pt x="170" y="148"/>
                      <a:pt x="170" y="148"/>
                      <a:pt x="170" y="148"/>
                    </a:cubicBezTo>
                    <a:cubicBezTo>
                      <a:pt x="170" y="148"/>
                      <a:pt x="170" y="148"/>
                      <a:pt x="170" y="148"/>
                    </a:cubicBezTo>
                    <a:cubicBezTo>
                      <a:pt x="170" y="148"/>
                      <a:pt x="170" y="148"/>
                      <a:pt x="170" y="148"/>
                    </a:cubicBezTo>
                    <a:cubicBezTo>
                      <a:pt x="170" y="148"/>
                      <a:pt x="170" y="148"/>
                      <a:pt x="170" y="148"/>
                    </a:cubicBezTo>
                    <a:cubicBezTo>
                      <a:pt x="170" y="148"/>
                      <a:pt x="170" y="148"/>
                      <a:pt x="170" y="148"/>
                    </a:cubicBezTo>
                    <a:cubicBezTo>
                      <a:pt x="170" y="148"/>
                      <a:pt x="170" y="148"/>
                      <a:pt x="170" y="148"/>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0" y="149"/>
                      <a:pt x="170" y="149"/>
                    </a:cubicBezTo>
                    <a:cubicBezTo>
                      <a:pt x="170" y="149"/>
                      <a:pt x="171" y="149"/>
                      <a:pt x="171" y="149"/>
                    </a:cubicBezTo>
                    <a:cubicBezTo>
                      <a:pt x="171" y="149"/>
                      <a:pt x="171" y="149"/>
                      <a:pt x="171" y="149"/>
                    </a:cubicBezTo>
                    <a:cubicBezTo>
                      <a:pt x="171" y="149"/>
                      <a:pt x="171" y="149"/>
                      <a:pt x="171" y="149"/>
                    </a:cubicBezTo>
                    <a:cubicBezTo>
                      <a:pt x="171" y="149"/>
                      <a:pt x="171" y="149"/>
                      <a:pt x="171" y="149"/>
                    </a:cubicBezTo>
                    <a:cubicBezTo>
                      <a:pt x="171" y="149"/>
                      <a:pt x="171" y="149"/>
                      <a:pt x="171" y="149"/>
                    </a:cubicBezTo>
                    <a:cubicBezTo>
                      <a:pt x="171" y="149"/>
                      <a:pt x="171" y="149"/>
                      <a:pt x="171" y="149"/>
                    </a:cubicBezTo>
                    <a:cubicBezTo>
                      <a:pt x="171" y="149"/>
                      <a:pt x="171" y="149"/>
                      <a:pt x="171" y="149"/>
                    </a:cubicBezTo>
                    <a:cubicBezTo>
                      <a:pt x="171" y="149"/>
                      <a:pt x="171" y="149"/>
                      <a:pt x="171" y="149"/>
                    </a:cubicBezTo>
                    <a:cubicBezTo>
                      <a:pt x="171" y="149"/>
                      <a:pt x="171" y="149"/>
                      <a:pt x="171" y="149"/>
                    </a:cubicBezTo>
                    <a:cubicBezTo>
                      <a:pt x="171" y="149"/>
                      <a:pt x="171" y="149"/>
                      <a:pt x="171" y="149"/>
                    </a:cubicBezTo>
                    <a:cubicBezTo>
                      <a:pt x="171" y="149"/>
                      <a:pt x="171" y="149"/>
                      <a:pt x="171" y="149"/>
                    </a:cubicBezTo>
                    <a:cubicBezTo>
                      <a:pt x="171" y="149"/>
                      <a:pt x="171" y="149"/>
                      <a:pt x="171" y="149"/>
                    </a:cubicBezTo>
                    <a:cubicBezTo>
                      <a:pt x="171" y="149"/>
                      <a:pt x="171" y="149"/>
                      <a:pt x="171" y="149"/>
                    </a:cubicBezTo>
                    <a:cubicBezTo>
                      <a:pt x="171" y="149"/>
                      <a:pt x="171" y="149"/>
                      <a:pt x="171" y="149"/>
                    </a:cubicBezTo>
                    <a:cubicBezTo>
                      <a:pt x="171" y="149"/>
                      <a:pt x="171" y="149"/>
                      <a:pt x="171" y="149"/>
                    </a:cubicBezTo>
                    <a:cubicBezTo>
                      <a:pt x="171" y="150"/>
                      <a:pt x="171" y="150"/>
                      <a:pt x="171" y="150"/>
                    </a:cubicBezTo>
                    <a:cubicBezTo>
                      <a:pt x="171" y="150"/>
                      <a:pt x="171" y="150"/>
                      <a:pt x="171" y="150"/>
                    </a:cubicBezTo>
                    <a:cubicBezTo>
                      <a:pt x="171" y="150"/>
                      <a:pt x="171" y="150"/>
                      <a:pt x="171" y="150"/>
                    </a:cubicBezTo>
                    <a:cubicBezTo>
                      <a:pt x="171" y="150"/>
                      <a:pt x="171" y="150"/>
                      <a:pt x="171" y="150"/>
                    </a:cubicBezTo>
                    <a:cubicBezTo>
                      <a:pt x="171" y="150"/>
                      <a:pt x="171" y="150"/>
                      <a:pt x="171" y="150"/>
                    </a:cubicBezTo>
                    <a:cubicBezTo>
                      <a:pt x="171" y="150"/>
                      <a:pt x="171" y="150"/>
                      <a:pt x="171" y="150"/>
                    </a:cubicBezTo>
                    <a:cubicBezTo>
                      <a:pt x="170" y="151"/>
                      <a:pt x="170" y="151"/>
                      <a:pt x="170" y="151"/>
                    </a:cubicBezTo>
                    <a:cubicBezTo>
                      <a:pt x="170" y="151"/>
                      <a:pt x="170" y="151"/>
                      <a:pt x="170" y="151"/>
                    </a:cubicBezTo>
                    <a:cubicBezTo>
                      <a:pt x="169" y="152"/>
                      <a:pt x="169" y="152"/>
                      <a:pt x="169" y="152"/>
                    </a:cubicBezTo>
                    <a:cubicBezTo>
                      <a:pt x="169" y="152"/>
                      <a:pt x="169" y="152"/>
                      <a:pt x="169" y="152"/>
                    </a:cubicBezTo>
                    <a:cubicBezTo>
                      <a:pt x="169" y="152"/>
                      <a:pt x="169" y="152"/>
                      <a:pt x="169" y="152"/>
                    </a:cubicBezTo>
                    <a:cubicBezTo>
                      <a:pt x="170" y="152"/>
                      <a:pt x="169" y="152"/>
                      <a:pt x="170" y="152"/>
                    </a:cubicBezTo>
                    <a:cubicBezTo>
                      <a:pt x="170" y="152"/>
                      <a:pt x="170" y="152"/>
                      <a:pt x="170" y="152"/>
                    </a:cubicBezTo>
                    <a:cubicBezTo>
                      <a:pt x="170" y="152"/>
                      <a:pt x="170" y="152"/>
                      <a:pt x="170" y="152"/>
                    </a:cubicBezTo>
                    <a:cubicBezTo>
                      <a:pt x="170" y="152"/>
                      <a:pt x="170" y="152"/>
                      <a:pt x="170" y="152"/>
                    </a:cubicBezTo>
                    <a:cubicBezTo>
                      <a:pt x="170" y="152"/>
                      <a:pt x="170" y="152"/>
                      <a:pt x="170" y="152"/>
                    </a:cubicBezTo>
                    <a:cubicBezTo>
                      <a:pt x="170" y="152"/>
                      <a:pt x="170" y="152"/>
                      <a:pt x="170" y="152"/>
                    </a:cubicBezTo>
                    <a:cubicBezTo>
                      <a:pt x="170" y="152"/>
                      <a:pt x="170" y="152"/>
                      <a:pt x="170" y="152"/>
                    </a:cubicBezTo>
                    <a:cubicBezTo>
                      <a:pt x="170" y="152"/>
                      <a:pt x="170" y="152"/>
                      <a:pt x="170" y="152"/>
                    </a:cubicBezTo>
                    <a:cubicBezTo>
                      <a:pt x="170" y="152"/>
                      <a:pt x="170" y="152"/>
                      <a:pt x="170" y="152"/>
                    </a:cubicBezTo>
                    <a:cubicBezTo>
                      <a:pt x="170" y="152"/>
                      <a:pt x="170" y="152"/>
                      <a:pt x="170" y="152"/>
                    </a:cubicBezTo>
                    <a:cubicBezTo>
                      <a:pt x="170" y="152"/>
                      <a:pt x="170" y="152"/>
                      <a:pt x="170" y="152"/>
                    </a:cubicBezTo>
                    <a:cubicBezTo>
                      <a:pt x="170" y="152"/>
                      <a:pt x="170" y="152"/>
                      <a:pt x="170" y="152"/>
                    </a:cubicBezTo>
                    <a:cubicBezTo>
                      <a:pt x="170" y="152"/>
                      <a:pt x="170" y="152"/>
                      <a:pt x="170" y="152"/>
                    </a:cubicBezTo>
                    <a:cubicBezTo>
                      <a:pt x="170" y="152"/>
                      <a:pt x="170" y="152"/>
                      <a:pt x="170" y="152"/>
                    </a:cubicBezTo>
                    <a:cubicBezTo>
                      <a:pt x="170" y="152"/>
                      <a:pt x="170" y="152"/>
                      <a:pt x="170" y="152"/>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70" y="153"/>
                      <a:pt x="170" y="153"/>
                    </a:cubicBezTo>
                    <a:cubicBezTo>
                      <a:pt x="170" y="153"/>
                      <a:pt x="169" y="153"/>
                      <a:pt x="169" y="153"/>
                    </a:cubicBezTo>
                    <a:cubicBezTo>
                      <a:pt x="169" y="153"/>
                      <a:pt x="169" y="153"/>
                      <a:pt x="169" y="153"/>
                    </a:cubicBezTo>
                    <a:cubicBezTo>
                      <a:pt x="169" y="153"/>
                      <a:pt x="169" y="153"/>
                      <a:pt x="169" y="153"/>
                    </a:cubicBezTo>
                    <a:cubicBezTo>
                      <a:pt x="169" y="153"/>
                      <a:pt x="169" y="153"/>
                      <a:pt x="169" y="153"/>
                    </a:cubicBezTo>
                    <a:cubicBezTo>
                      <a:pt x="169" y="153"/>
                      <a:pt x="169" y="153"/>
                      <a:pt x="169" y="153"/>
                    </a:cubicBezTo>
                    <a:cubicBezTo>
                      <a:pt x="169" y="153"/>
                      <a:pt x="169" y="153"/>
                      <a:pt x="169" y="153"/>
                    </a:cubicBezTo>
                    <a:cubicBezTo>
                      <a:pt x="169" y="153"/>
                      <a:pt x="169" y="153"/>
                      <a:pt x="169" y="153"/>
                    </a:cubicBezTo>
                    <a:cubicBezTo>
                      <a:pt x="169" y="153"/>
                      <a:pt x="169" y="153"/>
                      <a:pt x="169" y="153"/>
                    </a:cubicBezTo>
                    <a:cubicBezTo>
                      <a:pt x="169" y="153"/>
                      <a:pt x="169" y="153"/>
                      <a:pt x="169" y="153"/>
                    </a:cubicBezTo>
                    <a:cubicBezTo>
                      <a:pt x="169" y="153"/>
                      <a:pt x="169" y="153"/>
                      <a:pt x="169" y="152"/>
                    </a:cubicBezTo>
                    <a:cubicBezTo>
                      <a:pt x="169" y="152"/>
                      <a:pt x="169" y="152"/>
                      <a:pt x="169" y="152"/>
                    </a:cubicBezTo>
                    <a:cubicBezTo>
                      <a:pt x="169" y="152"/>
                      <a:pt x="169" y="152"/>
                      <a:pt x="169" y="152"/>
                    </a:cubicBezTo>
                    <a:cubicBezTo>
                      <a:pt x="169" y="152"/>
                      <a:pt x="169" y="152"/>
                      <a:pt x="169" y="152"/>
                    </a:cubicBezTo>
                    <a:cubicBezTo>
                      <a:pt x="169" y="152"/>
                      <a:pt x="169" y="152"/>
                      <a:pt x="169" y="152"/>
                    </a:cubicBezTo>
                    <a:cubicBezTo>
                      <a:pt x="169" y="152"/>
                      <a:pt x="169" y="152"/>
                      <a:pt x="169" y="152"/>
                    </a:cubicBezTo>
                    <a:cubicBezTo>
                      <a:pt x="169" y="152"/>
                      <a:pt x="169" y="152"/>
                      <a:pt x="169" y="152"/>
                    </a:cubicBezTo>
                    <a:cubicBezTo>
                      <a:pt x="169" y="152"/>
                      <a:pt x="169" y="152"/>
                      <a:pt x="169" y="152"/>
                    </a:cubicBezTo>
                    <a:cubicBezTo>
                      <a:pt x="169" y="152"/>
                      <a:pt x="169" y="152"/>
                      <a:pt x="169" y="152"/>
                    </a:cubicBezTo>
                    <a:cubicBezTo>
                      <a:pt x="169" y="152"/>
                      <a:pt x="169" y="152"/>
                      <a:pt x="169" y="152"/>
                    </a:cubicBezTo>
                    <a:cubicBezTo>
                      <a:pt x="169" y="152"/>
                      <a:pt x="169" y="152"/>
                      <a:pt x="169" y="152"/>
                    </a:cubicBezTo>
                    <a:cubicBezTo>
                      <a:pt x="169" y="152"/>
                      <a:pt x="169" y="152"/>
                      <a:pt x="169" y="152"/>
                    </a:cubicBezTo>
                    <a:cubicBezTo>
                      <a:pt x="168" y="153"/>
                      <a:pt x="168" y="153"/>
                      <a:pt x="168" y="153"/>
                    </a:cubicBezTo>
                    <a:cubicBezTo>
                      <a:pt x="168" y="153"/>
                      <a:pt x="168" y="153"/>
                      <a:pt x="168" y="153"/>
                    </a:cubicBezTo>
                    <a:cubicBezTo>
                      <a:pt x="168" y="153"/>
                      <a:pt x="168" y="153"/>
                      <a:pt x="168" y="153"/>
                    </a:cubicBezTo>
                    <a:cubicBezTo>
                      <a:pt x="168" y="153"/>
                      <a:pt x="168" y="153"/>
                      <a:pt x="168" y="153"/>
                    </a:cubicBezTo>
                    <a:cubicBezTo>
                      <a:pt x="168" y="153"/>
                      <a:pt x="168" y="153"/>
                      <a:pt x="168" y="153"/>
                    </a:cubicBezTo>
                    <a:cubicBezTo>
                      <a:pt x="167" y="153"/>
                      <a:pt x="167" y="153"/>
                      <a:pt x="167" y="153"/>
                    </a:cubicBezTo>
                    <a:cubicBezTo>
                      <a:pt x="167" y="153"/>
                      <a:pt x="167" y="153"/>
                      <a:pt x="167" y="153"/>
                    </a:cubicBezTo>
                    <a:cubicBezTo>
                      <a:pt x="167" y="153"/>
                      <a:pt x="167" y="153"/>
                      <a:pt x="167" y="153"/>
                    </a:cubicBezTo>
                    <a:cubicBezTo>
                      <a:pt x="167" y="153"/>
                      <a:pt x="167" y="153"/>
                      <a:pt x="167" y="153"/>
                    </a:cubicBezTo>
                    <a:cubicBezTo>
                      <a:pt x="167" y="153"/>
                      <a:pt x="167" y="153"/>
                      <a:pt x="167" y="153"/>
                    </a:cubicBezTo>
                    <a:cubicBezTo>
                      <a:pt x="167" y="153"/>
                      <a:pt x="167" y="153"/>
                      <a:pt x="167" y="153"/>
                    </a:cubicBezTo>
                    <a:cubicBezTo>
                      <a:pt x="167" y="153"/>
                      <a:pt x="167" y="153"/>
                      <a:pt x="167" y="153"/>
                    </a:cubicBezTo>
                    <a:cubicBezTo>
                      <a:pt x="167" y="153"/>
                      <a:pt x="167" y="153"/>
                      <a:pt x="167" y="153"/>
                    </a:cubicBezTo>
                    <a:cubicBezTo>
                      <a:pt x="167" y="154"/>
                      <a:pt x="167" y="154"/>
                      <a:pt x="167" y="154"/>
                    </a:cubicBezTo>
                    <a:cubicBezTo>
                      <a:pt x="167" y="154"/>
                      <a:pt x="167" y="154"/>
                      <a:pt x="167" y="154"/>
                    </a:cubicBezTo>
                    <a:cubicBezTo>
                      <a:pt x="168" y="154"/>
                      <a:pt x="168" y="154"/>
                      <a:pt x="168" y="154"/>
                    </a:cubicBezTo>
                    <a:cubicBezTo>
                      <a:pt x="168" y="155"/>
                      <a:pt x="168" y="155"/>
                      <a:pt x="168" y="155"/>
                    </a:cubicBezTo>
                    <a:cubicBezTo>
                      <a:pt x="168" y="155"/>
                      <a:pt x="168" y="155"/>
                      <a:pt x="168" y="155"/>
                    </a:cubicBezTo>
                    <a:cubicBezTo>
                      <a:pt x="168" y="155"/>
                      <a:pt x="168" y="155"/>
                      <a:pt x="168" y="155"/>
                    </a:cubicBezTo>
                    <a:cubicBezTo>
                      <a:pt x="168" y="155"/>
                      <a:pt x="168" y="155"/>
                      <a:pt x="168" y="155"/>
                    </a:cubicBezTo>
                    <a:cubicBezTo>
                      <a:pt x="168" y="155"/>
                      <a:pt x="168" y="155"/>
                      <a:pt x="168" y="155"/>
                    </a:cubicBezTo>
                    <a:cubicBezTo>
                      <a:pt x="168" y="155"/>
                      <a:pt x="168" y="155"/>
                      <a:pt x="168" y="155"/>
                    </a:cubicBezTo>
                    <a:cubicBezTo>
                      <a:pt x="168" y="155"/>
                      <a:pt x="168" y="155"/>
                      <a:pt x="168" y="155"/>
                    </a:cubicBezTo>
                    <a:cubicBezTo>
                      <a:pt x="168" y="155"/>
                      <a:pt x="168" y="155"/>
                      <a:pt x="168" y="155"/>
                    </a:cubicBezTo>
                    <a:cubicBezTo>
                      <a:pt x="168" y="155"/>
                      <a:pt x="168" y="155"/>
                      <a:pt x="168" y="155"/>
                    </a:cubicBezTo>
                    <a:cubicBezTo>
                      <a:pt x="168" y="155"/>
                      <a:pt x="168" y="155"/>
                      <a:pt x="168" y="155"/>
                    </a:cubicBezTo>
                    <a:cubicBezTo>
                      <a:pt x="168" y="154"/>
                      <a:pt x="168" y="154"/>
                      <a:pt x="168" y="154"/>
                    </a:cubicBezTo>
                    <a:cubicBezTo>
                      <a:pt x="167" y="154"/>
                      <a:pt x="167" y="154"/>
                      <a:pt x="167" y="154"/>
                    </a:cubicBezTo>
                    <a:cubicBezTo>
                      <a:pt x="167" y="154"/>
                      <a:pt x="167" y="154"/>
                      <a:pt x="167" y="154"/>
                    </a:cubicBezTo>
                    <a:cubicBezTo>
                      <a:pt x="167" y="154"/>
                      <a:pt x="167" y="154"/>
                      <a:pt x="167" y="154"/>
                    </a:cubicBezTo>
                    <a:cubicBezTo>
                      <a:pt x="167" y="154"/>
                      <a:pt x="167" y="154"/>
                      <a:pt x="167" y="154"/>
                    </a:cubicBezTo>
                    <a:cubicBezTo>
                      <a:pt x="167" y="154"/>
                      <a:pt x="167" y="154"/>
                      <a:pt x="167" y="154"/>
                    </a:cubicBezTo>
                    <a:cubicBezTo>
                      <a:pt x="167" y="154"/>
                      <a:pt x="167" y="154"/>
                      <a:pt x="167" y="154"/>
                    </a:cubicBezTo>
                    <a:cubicBezTo>
                      <a:pt x="167" y="154"/>
                      <a:pt x="167" y="154"/>
                      <a:pt x="167" y="154"/>
                    </a:cubicBezTo>
                    <a:cubicBezTo>
                      <a:pt x="167" y="153"/>
                      <a:pt x="167" y="153"/>
                      <a:pt x="167" y="153"/>
                    </a:cubicBezTo>
                    <a:cubicBezTo>
                      <a:pt x="167" y="153"/>
                      <a:pt x="167" y="153"/>
                      <a:pt x="167" y="153"/>
                    </a:cubicBezTo>
                    <a:cubicBezTo>
                      <a:pt x="167" y="153"/>
                      <a:pt x="167" y="153"/>
                      <a:pt x="167" y="153"/>
                    </a:cubicBezTo>
                    <a:cubicBezTo>
                      <a:pt x="167" y="153"/>
                      <a:pt x="167" y="153"/>
                      <a:pt x="167" y="153"/>
                    </a:cubicBezTo>
                    <a:cubicBezTo>
                      <a:pt x="166" y="153"/>
                      <a:pt x="166" y="153"/>
                      <a:pt x="166" y="153"/>
                    </a:cubicBezTo>
                    <a:cubicBezTo>
                      <a:pt x="166" y="153"/>
                      <a:pt x="166" y="153"/>
                      <a:pt x="166" y="153"/>
                    </a:cubicBezTo>
                    <a:cubicBezTo>
                      <a:pt x="166" y="153"/>
                      <a:pt x="166" y="153"/>
                      <a:pt x="166" y="153"/>
                    </a:cubicBezTo>
                    <a:cubicBezTo>
                      <a:pt x="166" y="153"/>
                      <a:pt x="166" y="153"/>
                      <a:pt x="166" y="153"/>
                    </a:cubicBezTo>
                    <a:cubicBezTo>
                      <a:pt x="166" y="153"/>
                      <a:pt x="166" y="153"/>
                      <a:pt x="166" y="153"/>
                    </a:cubicBezTo>
                    <a:cubicBezTo>
                      <a:pt x="166" y="153"/>
                      <a:pt x="166" y="153"/>
                      <a:pt x="166" y="153"/>
                    </a:cubicBezTo>
                    <a:cubicBezTo>
                      <a:pt x="166" y="153"/>
                      <a:pt x="166" y="153"/>
                      <a:pt x="166" y="153"/>
                    </a:cubicBezTo>
                    <a:cubicBezTo>
                      <a:pt x="166" y="153"/>
                      <a:pt x="166" y="153"/>
                      <a:pt x="166" y="153"/>
                    </a:cubicBezTo>
                    <a:cubicBezTo>
                      <a:pt x="166" y="153"/>
                      <a:pt x="166" y="153"/>
                      <a:pt x="166" y="153"/>
                    </a:cubicBezTo>
                    <a:cubicBezTo>
                      <a:pt x="166" y="153"/>
                      <a:pt x="166" y="153"/>
                      <a:pt x="166" y="153"/>
                    </a:cubicBezTo>
                    <a:cubicBezTo>
                      <a:pt x="166" y="153"/>
                      <a:pt x="166" y="153"/>
                      <a:pt x="166" y="153"/>
                    </a:cubicBezTo>
                    <a:cubicBezTo>
                      <a:pt x="166" y="153"/>
                      <a:pt x="166" y="153"/>
                      <a:pt x="166" y="153"/>
                    </a:cubicBezTo>
                    <a:cubicBezTo>
                      <a:pt x="166" y="153"/>
                      <a:pt x="166" y="153"/>
                      <a:pt x="166" y="153"/>
                    </a:cubicBezTo>
                    <a:cubicBezTo>
                      <a:pt x="166" y="153"/>
                      <a:pt x="166" y="153"/>
                      <a:pt x="166" y="153"/>
                    </a:cubicBezTo>
                    <a:cubicBezTo>
                      <a:pt x="166" y="153"/>
                      <a:pt x="166"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4"/>
                      <a:pt x="165" y="154"/>
                      <a:pt x="165" y="154"/>
                    </a:cubicBezTo>
                    <a:cubicBezTo>
                      <a:pt x="165" y="154"/>
                      <a:pt x="165" y="154"/>
                      <a:pt x="165" y="154"/>
                    </a:cubicBezTo>
                    <a:cubicBezTo>
                      <a:pt x="165" y="154"/>
                      <a:pt x="165" y="154"/>
                      <a:pt x="165" y="154"/>
                    </a:cubicBezTo>
                    <a:cubicBezTo>
                      <a:pt x="165" y="154"/>
                      <a:pt x="165" y="154"/>
                      <a:pt x="165" y="154"/>
                    </a:cubicBezTo>
                    <a:cubicBezTo>
                      <a:pt x="165" y="154"/>
                      <a:pt x="165" y="154"/>
                      <a:pt x="165" y="154"/>
                    </a:cubicBezTo>
                    <a:cubicBezTo>
                      <a:pt x="165" y="154"/>
                      <a:pt x="165" y="154"/>
                      <a:pt x="165" y="154"/>
                    </a:cubicBezTo>
                    <a:cubicBezTo>
                      <a:pt x="165" y="154"/>
                      <a:pt x="165" y="154"/>
                      <a:pt x="165" y="154"/>
                    </a:cubicBezTo>
                    <a:cubicBezTo>
                      <a:pt x="165" y="154"/>
                      <a:pt x="165"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4" y="154"/>
                    </a:cubicBezTo>
                    <a:cubicBezTo>
                      <a:pt x="164" y="154"/>
                      <a:pt x="164" y="154"/>
                      <a:pt x="165" y="154"/>
                    </a:cubicBezTo>
                    <a:cubicBezTo>
                      <a:pt x="165" y="154"/>
                      <a:pt x="165" y="154"/>
                      <a:pt x="165" y="154"/>
                    </a:cubicBezTo>
                    <a:cubicBezTo>
                      <a:pt x="165" y="154"/>
                      <a:pt x="165" y="154"/>
                      <a:pt x="165" y="154"/>
                    </a:cubicBezTo>
                    <a:cubicBezTo>
                      <a:pt x="165" y="154"/>
                      <a:pt x="165" y="154"/>
                      <a:pt x="165" y="154"/>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3"/>
                      <a:pt x="165" y="153"/>
                      <a:pt x="165" y="153"/>
                    </a:cubicBezTo>
                    <a:cubicBezTo>
                      <a:pt x="165" y="152"/>
                      <a:pt x="165" y="152"/>
                      <a:pt x="165" y="152"/>
                    </a:cubicBezTo>
                    <a:cubicBezTo>
                      <a:pt x="165" y="152"/>
                      <a:pt x="165" y="152"/>
                      <a:pt x="165" y="152"/>
                    </a:cubicBezTo>
                    <a:cubicBezTo>
                      <a:pt x="165" y="152"/>
                      <a:pt x="165" y="152"/>
                      <a:pt x="165" y="152"/>
                    </a:cubicBezTo>
                    <a:cubicBezTo>
                      <a:pt x="165" y="151"/>
                      <a:pt x="165" y="151"/>
                      <a:pt x="165" y="151"/>
                    </a:cubicBezTo>
                    <a:cubicBezTo>
                      <a:pt x="165" y="151"/>
                      <a:pt x="165" y="151"/>
                      <a:pt x="165" y="151"/>
                    </a:cubicBezTo>
                    <a:cubicBezTo>
                      <a:pt x="165" y="151"/>
                      <a:pt x="165" y="151"/>
                      <a:pt x="165" y="151"/>
                    </a:cubicBezTo>
                    <a:cubicBezTo>
                      <a:pt x="165" y="151"/>
                      <a:pt x="165" y="151"/>
                      <a:pt x="165" y="151"/>
                    </a:cubicBezTo>
                    <a:cubicBezTo>
                      <a:pt x="165" y="151"/>
                      <a:pt x="165" y="151"/>
                      <a:pt x="165" y="151"/>
                    </a:cubicBezTo>
                    <a:cubicBezTo>
                      <a:pt x="165" y="151"/>
                      <a:pt x="165" y="151"/>
                      <a:pt x="165" y="151"/>
                    </a:cubicBezTo>
                    <a:cubicBezTo>
                      <a:pt x="165" y="151"/>
                      <a:pt x="165" y="151"/>
                      <a:pt x="165" y="151"/>
                    </a:cubicBezTo>
                    <a:cubicBezTo>
                      <a:pt x="165" y="151"/>
                      <a:pt x="165" y="151"/>
                      <a:pt x="165"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1"/>
                      <a:pt x="164" y="151"/>
                      <a:pt x="164" y="151"/>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4" y="150"/>
                      <a:pt x="164" y="150"/>
                      <a:pt x="164" y="150"/>
                    </a:cubicBezTo>
                    <a:cubicBezTo>
                      <a:pt x="163" y="150"/>
                      <a:pt x="163" y="150"/>
                      <a:pt x="163" y="150"/>
                    </a:cubicBezTo>
                    <a:cubicBezTo>
                      <a:pt x="163" y="150"/>
                      <a:pt x="163" y="150"/>
                      <a:pt x="163" y="150"/>
                    </a:cubicBezTo>
                    <a:cubicBezTo>
                      <a:pt x="163" y="150"/>
                      <a:pt x="163" y="150"/>
                      <a:pt x="163" y="150"/>
                    </a:cubicBezTo>
                    <a:cubicBezTo>
                      <a:pt x="163" y="150"/>
                      <a:pt x="163" y="150"/>
                      <a:pt x="163" y="150"/>
                    </a:cubicBezTo>
                    <a:cubicBezTo>
                      <a:pt x="163" y="150"/>
                      <a:pt x="163" y="150"/>
                      <a:pt x="163" y="150"/>
                    </a:cubicBezTo>
                    <a:cubicBezTo>
                      <a:pt x="163" y="150"/>
                      <a:pt x="163" y="150"/>
                      <a:pt x="163" y="150"/>
                    </a:cubicBezTo>
                    <a:cubicBezTo>
                      <a:pt x="163" y="150"/>
                      <a:pt x="163" y="150"/>
                      <a:pt x="163" y="150"/>
                    </a:cubicBezTo>
                    <a:cubicBezTo>
                      <a:pt x="163" y="150"/>
                      <a:pt x="163" y="150"/>
                      <a:pt x="163" y="150"/>
                    </a:cubicBezTo>
                    <a:cubicBezTo>
                      <a:pt x="163" y="150"/>
                      <a:pt x="163" y="150"/>
                      <a:pt x="163" y="150"/>
                    </a:cubicBezTo>
                    <a:cubicBezTo>
                      <a:pt x="163" y="150"/>
                      <a:pt x="163" y="150"/>
                      <a:pt x="163" y="150"/>
                    </a:cubicBezTo>
                    <a:cubicBezTo>
                      <a:pt x="163" y="150"/>
                      <a:pt x="163"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1" y="150"/>
                      <a:pt x="161" y="150"/>
                      <a:pt x="161"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50"/>
                      <a:pt x="162" y="150"/>
                      <a:pt x="162" y="150"/>
                    </a:cubicBezTo>
                    <a:cubicBezTo>
                      <a:pt x="162" y="149"/>
                      <a:pt x="162" y="149"/>
                      <a:pt x="162" y="149"/>
                    </a:cubicBezTo>
                    <a:cubicBezTo>
                      <a:pt x="162" y="149"/>
                      <a:pt x="162" y="149"/>
                      <a:pt x="162" y="149"/>
                    </a:cubicBezTo>
                    <a:cubicBezTo>
                      <a:pt x="162" y="149"/>
                      <a:pt x="162" y="149"/>
                      <a:pt x="162" y="149"/>
                    </a:cubicBezTo>
                    <a:cubicBezTo>
                      <a:pt x="162" y="149"/>
                      <a:pt x="162" y="149"/>
                      <a:pt x="162" y="149"/>
                    </a:cubicBezTo>
                    <a:cubicBezTo>
                      <a:pt x="163" y="149"/>
                      <a:pt x="163" y="149"/>
                      <a:pt x="163" y="149"/>
                    </a:cubicBezTo>
                    <a:cubicBezTo>
                      <a:pt x="163" y="149"/>
                      <a:pt x="163" y="149"/>
                      <a:pt x="163" y="149"/>
                    </a:cubicBezTo>
                    <a:cubicBezTo>
                      <a:pt x="163" y="149"/>
                      <a:pt x="163" y="149"/>
                      <a:pt x="163" y="149"/>
                    </a:cubicBezTo>
                    <a:cubicBezTo>
                      <a:pt x="162" y="149"/>
                      <a:pt x="162" y="149"/>
                      <a:pt x="162" y="149"/>
                    </a:cubicBezTo>
                    <a:cubicBezTo>
                      <a:pt x="162" y="149"/>
                      <a:pt x="162" y="149"/>
                      <a:pt x="162" y="149"/>
                    </a:cubicBezTo>
                    <a:cubicBezTo>
                      <a:pt x="162" y="149"/>
                      <a:pt x="162" y="149"/>
                      <a:pt x="162" y="149"/>
                    </a:cubicBezTo>
                    <a:cubicBezTo>
                      <a:pt x="162" y="149"/>
                      <a:pt x="162" y="149"/>
                      <a:pt x="162" y="149"/>
                    </a:cubicBezTo>
                    <a:cubicBezTo>
                      <a:pt x="162" y="149"/>
                      <a:pt x="162" y="149"/>
                      <a:pt x="162" y="149"/>
                    </a:cubicBezTo>
                    <a:cubicBezTo>
                      <a:pt x="162" y="149"/>
                      <a:pt x="162" y="149"/>
                      <a:pt x="162" y="149"/>
                    </a:cubicBezTo>
                    <a:cubicBezTo>
                      <a:pt x="162" y="149"/>
                      <a:pt x="162" y="149"/>
                      <a:pt x="162" y="148"/>
                    </a:cubicBezTo>
                    <a:cubicBezTo>
                      <a:pt x="162" y="148"/>
                      <a:pt x="162" y="148"/>
                      <a:pt x="162" y="148"/>
                    </a:cubicBezTo>
                    <a:cubicBezTo>
                      <a:pt x="162" y="148"/>
                      <a:pt x="162" y="148"/>
                      <a:pt x="162" y="148"/>
                    </a:cubicBezTo>
                    <a:cubicBezTo>
                      <a:pt x="162" y="148"/>
                      <a:pt x="162" y="148"/>
                      <a:pt x="162" y="148"/>
                    </a:cubicBezTo>
                    <a:cubicBezTo>
                      <a:pt x="162" y="148"/>
                      <a:pt x="162" y="148"/>
                      <a:pt x="162" y="148"/>
                    </a:cubicBezTo>
                    <a:cubicBezTo>
                      <a:pt x="162" y="148"/>
                      <a:pt x="162" y="148"/>
                      <a:pt x="162" y="148"/>
                    </a:cubicBezTo>
                    <a:cubicBezTo>
                      <a:pt x="162" y="148"/>
                      <a:pt x="162" y="148"/>
                      <a:pt x="162" y="148"/>
                    </a:cubicBezTo>
                    <a:cubicBezTo>
                      <a:pt x="162" y="148"/>
                      <a:pt x="162" y="148"/>
                      <a:pt x="162" y="148"/>
                    </a:cubicBezTo>
                    <a:cubicBezTo>
                      <a:pt x="162"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8"/>
                      <a:pt x="161" y="148"/>
                      <a:pt x="161" y="148"/>
                    </a:cubicBezTo>
                    <a:cubicBezTo>
                      <a:pt x="161" y="147"/>
                      <a:pt x="161" y="147"/>
                      <a:pt x="161" y="147"/>
                    </a:cubicBezTo>
                    <a:cubicBezTo>
                      <a:pt x="161" y="147"/>
                      <a:pt x="161" y="147"/>
                      <a:pt x="161" y="147"/>
                    </a:cubicBezTo>
                    <a:cubicBezTo>
                      <a:pt x="161" y="147"/>
                      <a:pt x="161" y="147"/>
                      <a:pt x="161" y="147"/>
                    </a:cubicBezTo>
                    <a:cubicBezTo>
                      <a:pt x="161" y="147"/>
                      <a:pt x="161" y="147"/>
                      <a:pt x="161" y="147"/>
                    </a:cubicBezTo>
                    <a:cubicBezTo>
                      <a:pt x="161" y="147"/>
                      <a:pt x="161" y="147"/>
                      <a:pt x="161" y="147"/>
                    </a:cubicBezTo>
                    <a:cubicBezTo>
                      <a:pt x="161" y="147"/>
                      <a:pt x="161" y="147"/>
                      <a:pt x="161" y="147"/>
                    </a:cubicBezTo>
                    <a:cubicBezTo>
                      <a:pt x="161" y="147"/>
                      <a:pt x="161" y="147"/>
                      <a:pt x="161" y="147"/>
                    </a:cubicBezTo>
                    <a:cubicBezTo>
                      <a:pt x="161" y="147"/>
                      <a:pt x="161" y="147"/>
                      <a:pt x="161" y="147"/>
                    </a:cubicBezTo>
                    <a:cubicBezTo>
                      <a:pt x="161" y="147"/>
                      <a:pt x="161" y="147"/>
                      <a:pt x="161" y="147"/>
                    </a:cubicBezTo>
                    <a:cubicBezTo>
                      <a:pt x="161" y="147"/>
                      <a:pt x="161" y="147"/>
                      <a:pt x="161" y="147"/>
                    </a:cubicBezTo>
                    <a:cubicBezTo>
                      <a:pt x="161" y="147"/>
                      <a:pt x="161" y="147"/>
                      <a:pt x="160" y="147"/>
                    </a:cubicBezTo>
                    <a:cubicBezTo>
                      <a:pt x="160" y="147"/>
                      <a:pt x="160" y="147"/>
                      <a:pt x="160" y="147"/>
                    </a:cubicBezTo>
                    <a:cubicBezTo>
                      <a:pt x="160" y="147"/>
                      <a:pt x="160" y="147"/>
                      <a:pt x="160" y="147"/>
                    </a:cubicBezTo>
                    <a:cubicBezTo>
                      <a:pt x="160" y="147"/>
                      <a:pt x="160" y="147"/>
                      <a:pt x="160" y="147"/>
                    </a:cubicBezTo>
                    <a:cubicBezTo>
                      <a:pt x="160" y="147"/>
                      <a:pt x="160" y="147"/>
                      <a:pt x="160" y="147"/>
                    </a:cubicBezTo>
                    <a:cubicBezTo>
                      <a:pt x="160" y="147"/>
                      <a:pt x="160" y="147"/>
                      <a:pt x="160" y="147"/>
                    </a:cubicBezTo>
                    <a:cubicBezTo>
                      <a:pt x="160" y="147"/>
                      <a:pt x="160" y="147"/>
                      <a:pt x="160" y="147"/>
                    </a:cubicBezTo>
                    <a:cubicBezTo>
                      <a:pt x="161" y="146"/>
                      <a:pt x="161" y="146"/>
                      <a:pt x="161" y="146"/>
                    </a:cubicBezTo>
                    <a:cubicBezTo>
                      <a:pt x="161" y="146"/>
                      <a:pt x="161" y="146"/>
                      <a:pt x="161" y="146"/>
                    </a:cubicBezTo>
                    <a:cubicBezTo>
                      <a:pt x="161" y="146"/>
                      <a:pt x="161" y="146"/>
                      <a:pt x="161" y="146"/>
                    </a:cubicBezTo>
                    <a:cubicBezTo>
                      <a:pt x="161" y="146"/>
                      <a:pt x="161" y="146"/>
                      <a:pt x="161" y="146"/>
                    </a:cubicBezTo>
                    <a:cubicBezTo>
                      <a:pt x="161" y="146"/>
                      <a:pt x="161" y="146"/>
                      <a:pt x="161" y="146"/>
                    </a:cubicBezTo>
                    <a:cubicBezTo>
                      <a:pt x="161" y="146"/>
                      <a:pt x="161" y="146"/>
                      <a:pt x="161" y="146"/>
                    </a:cubicBezTo>
                    <a:cubicBezTo>
                      <a:pt x="161" y="146"/>
                      <a:pt x="161" y="146"/>
                      <a:pt x="161" y="146"/>
                    </a:cubicBezTo>
                    <a:cubicBezTo>
                      <a:pt x="161" y="146"/>
                      <a:pt x="161" y="146"/>
                      <a:pt x="161" y="146"/>
                    </a:cubicBezTo>
                    <a:cubicBezTo>
                      <a:pt x="161" y="146"/>
                      <a:pt x="161" y="146"/>
                      <a:pt x="161" y="146"/>
                    </a:cubicBezTo>
                    <a:cubicBezTo>
                      <a:pt x="161" y="146"/>
                      <a:pt x="161" y="146"/>
                      <a:pt x="161" y="146"/>
                    </a:cubicBezTo>
                    <a:cubicBezTo>
                      <a:pt x="161" y="146"/>
                      <a:pt x="161" y="146"/>
                      <a:pt x="161" y="146"/>
                    </a:cubicBezTo>
                    <a:cubicBezTo>
                      <a:pt x="161" y="146"/>
                      <a:pt x="161" y="146"/>
                      <a:pt x="161" y="146"/>
                    </a:cubicBezTo>
                    <a:cubicBezTo>
                      <a:pt x="161" y="146"/>
                      <a:pt x="161" y="146"/>
                      <a:pt x="161" y="146"/>
                    </a:cubicBezTo>
                    <a:cubicBezTo>
                      <a:pt x="161" y="146"/>
                      <a:pt x="161" y="146"/>
                      <a:pt x="161" y="146"/>
                    </a:cubicBezTo>
                    <a:cubicBezTo>
                      <a:pt x="161" y="145"/>
                      <a:pt x="161" y="145"/>
                      <a:pt x="161" y="145"/>
                    </a:cubicBezTo>
                    <a:cubicBezTo>
                      <a:pt x="161" y="144"/>
                      <a:pt x="161" y="144"/>
                      <a:pt x="161" y="144"/>
                    </a:cubicBezTo>
                    <a:cubicBezTo>
                      <a:pt x="160" y="143"/>
                      <a:pt x="160" y="143"/>
                      <a:pt x="160" y="143"/>
                    </a:cubicBezTo>
                    <a:cubicBezTo>
                      <a:pt x="160" y="143"/>
                      <a:pt x="160" y="143"/>
                      <a:pt x="160" y="143"/>
                    </a:cubicBezTo>
                    <a:cubicBezTo>
                      <a:pt x="160" y="143"/>
                      <a:pt x="160" y="143"/>
                      <a:pt x="160" y="143"/>
                    </a:cubicBezTo>
                    <a:cubicBezTo>
                      <a:pt x="160" y="143"/>
                      <a:pt x="160" y="143"/>
                      <a:pt x="160" y="143"/>
                    </a:cubicBezTo>
                    <a:cubicBezTo>
                      <a:pt x="160" y="143"/>
                      <a:pt x="160" y="143"/>
                      <a:pt x="160" y="143"/>
                    </a:cubicBezTo>
                    <a:cubicBezTo>
                      <a:pt x="160" y="143"/>
                      <a:pt x="160" y="143"/>
                      <a:pt x="160" y="143"/>
                    </a:cubicBezTo>
                    <a:cubicBezTo>
                      <a:pt x="160" y="143"/>
                      <a:pt x="160" y="143"/>
                      <a:pt x="160" y="143"/>
                    </a:cubicBezTo>
                    <a:cubicBezTo>
                      <a:pt x="160" y="143"/>
                      <a:pt x="160" y="143"/>
                      <a:pt x="160" y="143"/>
                    </a:cubicBezTo>
                    <a:cubicBezTo>
                      <a:pt x="160" y="143"/>
                      <a:pt x="160" y="143"/>
                      <a:pt x="160" y="143"/>
                    </a:cubicBezTo>
                    <a:cubicBezTo>
                      <a:pt x="160" y="143"/>
                      <a:pt x="160" y="143"/>
                      <a:pt x="160" y="143"/>
                    </a:cubicBezTo>
                    <a:cubicBezTo>
                      <a:pt x="160" y="142"/>
                      <a:pt x="160" y="142"/>
                      <a:pt x="160" y="142"/>
                    </a:cubicBezTo>
                    <a:cubicBezTo>
                      <a:pt x="160" y="142"/>
                      <a:pt x="160" y="142"/>
                      <a:pt x="160" y="142"/>
                    </a:cubicBezTo>
                    <a:cubicBezTo>
                      <a:pt x="160" y="142"/>
                      <a:pt x="160" y="142"/>
                      <a:pt x="160" y="142"/>
                    </a:cubicBezTo>
                    <a:cubicBezTo>
                      <a:pt x="160" y="142"/>
                      <a:pt x="160" y="142"/>
                      <a:pt x="160" y="142"/>
                    </a:cubicBezTo>
                    <a:cubicBezTo>
                      <a:pt x="160" y="142"/>
                      <a:pt x="160" y="142"/>
                      <a:pt x="160" y="142"/>
                    </a:cubicBezTo>
                    <a:cubicBezTo>
                      <a:pt x="160" y="142"/>
                      <a:pt x="160" y="142"/>
                      <a:pt x="160" y="142"/>
                    </a:cubicBezTo>
                    <a:cubicBezTo>
                      <a:pt x="160" y="142"/>
                      <a:pt x="160" y="142"/>
                      <a:pt x="160" y="142"/>
                    </a:cubicBezTo>
                    <a:cubicBezTo>
                      <a:pt x="160" y="142"/>
                      <a:pt x="160" y="142"/>
                      <a:pt x="160" y="142"/>
                    </a:cubicBezTo>
                    <a:cubicBezTo>
                      <a:pt x="160" y="142"/>
                      <a:pt x="160" y="142"/>
                      <a:pt x="160" y="142"/>
                    </a:cubicBezTo>
                    <a:cubicBezTo>
                      <a:pt x="160" y="141"/>
                      <a:pt x="160" y="141"/>
                      <a:pt x="160" y="141"/>
                    </a:cubicBezTo>
                    <a:cubicBezTo>
                      <a:pt x="161" y="140"/>
                      <a:pt x="161" y="140"/>
                      <a:pt x="161" y="140"/>
                    </a:cubicBezTo>
                    <a:cubicBezTo>
                      <a:pt x="160" y="139"/>
                      <a:pt x="160" y="139"/>
                      <a:pt x="160"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9" y="139"/>
                      <a:pt x="159" y="139"/>
                      <a:pt x="159" y="139"/>
                    </a:cubicBezTo>
                    <a:cubicBezTo>
                      <a:pt x="158" y="138"/>
                      <a:pt x="158" y="138"/>
                      <a:pt x="158" y="138"/>
                    </a:cubicBezTo>
                    <a:cubicBezTo>
                      <a:pt x="158" y="138"/>
                      <a:pt x="158" y="138"/>
                      <a:pt x="158" y="138"/>
                    </a:cubicBezTo>
                    <a:cubicBezTo>
                      <a:pt x="158" y="139"/>
                      <a:pt x="158" y="139"/>
                      <a:pt x="158" y="139"/>
                    </a:cubicBezTo>
                    <a:cubicBezTo>
                      <a:pt x="158" y="139"/>
                      <a:pt x="158" y="139"/>
                      <a:pt x="158"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6" y="138"/>
                      <a:pt x="156" y="138"/>
                      <a:pt x="156" y="138"/>
                    </a:cubicBezTo>
                    <a:cubicBezTo>
                      <a:pt x="156" y="138"/>
                      <a:pt x="156" y="138"/>
                      <a:pt x="156" y="138"/>
                    </a:cubicBezTo>
                    <a:cubicBezTo>
                      <a:pt x="156" y="138"/>
                      <a:pt x="156" y="138"/>
                      <a:pt x="156" y="138"/>
                    </a:cubicBezTo>
                    <a:cubicBezTo>
                      <a:pt x="156" y="138"/>
                      <a:pt x="156" y="138"/>
                      <a:pt x="156"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8"/>
                      <a:pt x="157" y="138"/>
                      <a:pt x="157" y="138"/>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7" y="139"/>
                      <a:pt x="157" y="139"/>
                      <a:pt x="157" y="139"/>
                    </a:cubicBezTo>
                    <a:cubicBezTo>
                      <a:pt x="156" y="139"/>
                      <a:pt x="156" y="139"/>
                      <a:pt x="156" y="139"/>
                    </a:cubicBezTo>
                    <a:cubicBezTo>
                      <a:pt x="156" y="138"/>
                      <a:pt x="156" y="138"/>
                      <a:pt x="156" y="138"/>
                    </a:cubicBezTo>
                    <a:cubicBezTo>
                      <a:pt x="155" y="138"/>
                      <a:pt x="155" y="138"/>
                      <a:pt x="155" y="138"/>
                    </a:cubicBezTo>
                    <a:cubicBezTo>
                      <a:pt x="155" y="138"/>
                      <a:pt x="155" y="138"/>
                      <a:pt x="155" y="138"/>
                    </a:cubicBezTo>
                    <a:cubicBezTo>
                      <a:pt x="155" y="138"/>
                      <a:pt x="155" y="138"/>
                      <a:pt x="155" y="138"/>
                    </a:cubicBezTo>
                    <a:cubicBezTo>
                      <a:pt x="155" y="138"/>
                      <a:pt x="155" y="138"/>
                      <a:pt x="155" y="138"/>
                    </a:cubicBezTo>
                    <a:cubicBezTo>
                      <a:pt x="155" y="138"/>
                      <a:pt x="155" y="138"/>
                      <a:pt x="155" y="138"/>
                    </a:cubicBezTo>
                    <a:cubicBezTo>
                      <a:pt x="155" y="138"/>
                      <a:pt x="155" y="138"/>
                      <a:pt x="155" y="138"/>
                    </a:cubicBezTo>
                    <a:cubicBezTo>
                      <a:pt x="155" y="138"/>
                      <a:pt x="155" y="138"/>
                      <a:pt x="155" y="138"/>
                    </a:cubicBezTo>
                    <a:cubicBezTo>
                      <a:pt x="155" y="138"/>
                      <a:pt x="155" y="138"/>
                      <a:pt x="155" y="138"/>
                    </a:cubicBezTo>
                    <a:cubicBezTo>
                      <a:pt x="155" y="138"/>
                      <a:pt x="155" y="138"/>
                      <a:pt x="155" y="138"/>
                    </a:cubicBezTo>
                    <a:cubicBezTo>
                      <a:pt x="155" y="138"/>
                      <a:pt x="155" y="138"/>
                      <a:pt x="154" y="138"/>
                    </a:cubicBezTo>
                    <a:cubicBezTo>
                      <a:pt x="154" y="138"/>
                      <a:pt x="154" y="138"/>
                      <a:pt x="154" y="138"/>
                    </a:cubicBezTo>
                    <a:cubicBezTo>
                      <a:pt x="154" y="138"/>
                      <a:pt x="154" y="138"/>
                      <a:pt x="154" y="138"/>
                    </a:cubicBezTo>
                    <a:cubicBezTo>
                      <a:pt x="154" y="138"/>
                      <a:pt x="154" y="138"/>
                      <a:pt x="154" y="138"/>
                    </a:cubicBezTo>
                    <a:cubicBezTo>
                      <a:pt x="154" y="139"/>
                      <a:pt x="154" y="138"/>
                      <a:pt x="153" y="138"/>
                    </a:cubicBezTo>
                    <a:cubicBezTo>
                      <a:pt x="153" y="138"/>
                      <a:pt x="153" y="138"/>
                      <a:pt x="153" y="138"/>
                    </a:cubicBezTo>
                    <a:cubicBezTo>
                      <a:pt x="153" y="138"/>
                      <a:pt x="153" y="138"/>
                      <a:pt x="153" y="138"/>
                    </a:cubicBezTo>
                    <a:cubicBezTo>
                      <a:pt x="153" y="138"/>
                      <a:pt x="153" y="138"/>
                      <a:pt x="153" y="138"/>
                    </a:cubicBezTo>
                    <a:cubicBezTo>
                      <a:pt x="153" y="138"/>
                      <a:pt x="153" y="138"/>
                      <a:pt x="153" y="138"/>
                    </a:cubicBezTo>
                    <a:cubicBezTo>
                      <a:pt x="153" y="138"/>
                      <a:pt x="152" y="138"/>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9"/>
                      <a:pt x="152" y="139"/>
                      <a:pt x="152" y="139"/>
                    </a:cubicBezTo>
                    <a:cubicBezTo>
                      <a:pt x="152" y="138"/>
                      <a:pt x="152" y="138"/>
                      <a:pt x="152" y="138"/>
                    </a:cubicBezTo>
                    <a:cubicBezTo>
                      <a:pt x="152" y="138"/>
                      <a:pt x="152" y="138"/>
                      <a:pt x="152" y="138"/>
                    </a:cubicBezTo>
                    <a:cubicBezTo>
                      <a:pt x="152" y="138"/>
                      <a:pt x="152" y="138"/>
                      <a:pt x="152" y="138"/>
                    </a:cubicBezTo>
                    <a:cubicBezTo>
                      <a:pt x="152" y="138"/>
                      <a:pt x="152" y="138"/>
                      <a:pt x="152" y="138"/>
                    </a:cubicBezTo>
                    <a:cubicBezTo>
                      <a:pt x="152" y="138"/>
                      <a:pt x="152" y="138"/>
                      <a:pt x="152" y="138"/>
                    </a:cubicBezTo>
                    <a:cubicBezTo>
                      <a:pt x="152" y="138"/>
                      <a:pt x="152" y="138"/>
                      <a:pt x="152" y="138"/>
                    </a:cubicBezTo>
                    <a:cubicBezTo>
                      <a:pt x="152" y="138"/>
                      <a:pt x="152" y="138"/>
                      <a:pt x="152" y="138"/>
                    </a:cubicBezTo>
                    <a:cubicBezTo>
                      <a:pt x="152" y="138"/>
                      <a:pt x="152" y="138"/>
                      <a:pt x="152" y="138"/>
                    </a:cubicBezTo>
                    <a:cubicBezTo>
                      <a:pt x="152" y="138"/>
                      <a:pt x="152" y="138"/>
                      <a:pt x="152" y="138"/>
                    </a:cubicBezTo>
                    <a:cubicBezTo>
                      <a:pt x="152" y="138"/>
                      <a:pt x="152" y="138"/>
                      <a:pt x="152" y="138"/>
                    </a:cubicBezTo>
                    <a:cubicBezTo>
                      <a:pt x="152" y="138"/>
                      <a:pt x="152" y="138"/>
                      <a:pt x="152" y="138"/>
                    </a:cubicBezTo>
                    <a:cubicBezTo>
                      <a:pt x="152" y="138"/>
                      <a:pt x="152" y="138"/>
                      <a:pt x="152" y="138"/>
                    </a:cubicBezTo>
                    <a:cubicBezTo>
                      <a:pt x="152" y="138"/>
                      <a:pt x="152" y="138"/>
                      <a:pt x="152" y="138"/>
                    </a:cubicBezTo>
                    <a:cubicBezTo>
                      <a:pt x="152" y="138"/>
                      <a:pt x="152" y="138"/>
                      <a:pt x="152" y="138"/>
                    </a:cubicBezTo>
                    <a:cubicBezTo>
                      <a:pt x="153" y="138"/>
                      <a:pt x="153" y="138"/>
                      <a:pt x="153" y="138"/>
                    </a:cubicBezTo>
                    <a:cubicBezTo>
                      <a:pt x="153" y="138"/>
                      <a:pt x="153" y="138"/>
                      <a:pt x="153" y="138"/>
                    </a:cubicBezTo>
                    <a:cubicBezTo>
                      <a:pt x="153" y="138"/>
                      <a:pt x="153" y="138"/>
                      <a:pt x="153" y="138"/>
                    </a:cubicBezTo>
                    <a:cubicBezTo>
                      <a:pt x="153" y="138"/>
                      <a:pt x="153" y="138"/>
                      <a:pt x="153" y="138"/>
                    </a:cubicBezTo>
                    <a:cubicBezTo>
                      <a:pt x="153" y="138"/>
                      <a:pt x="153" y="138"/>
                      <a:pt x="153" y="138"/>
                    </a:cubicBezTo>
                    <a:cubicBezTo>
                      <a:pt x="153" y="138"/>
                      <a:pt x="153" y="138"/>
                      <a:pt x="153" y="138"/>
                    </a:cubicBezTo>
                    <a:cubicBezTo>
                      <a:pt x="148" y="136"/>
                      <a:pt x="148" y="136"/>
                      <a:pt x="148" y="136"/>
                    </a:cubicBezTo>
                    <a:cubicBezTo>
                      <a:pt x="148" y="136"/>
                      <a:pt x="148" y="136"/>
                      <a:pt x="148" y="136"/>
                    </a:cubicBezTo>
                    <a:cubicBezTo>
                      <a:pt x="148" y="136"/>
                      <a:pt x="148" y="136"/>
                      <a:pt x="148" y="136"/>
                    </a:cubicBezTo>
                    <a:cubicBezTo>
                      <a:pt x="148" y="136"/>
                      <a:pt x="148" y="136"/>
                      <a:pt x="148" y="136"/>
                    </a:cubicBezTo>
                    <a:cubicBezTo>
                      <a:pt x="148" y="136"/>
                      <a:pt x="148" y="136"/>
                      <a:pt x="148" y="136"/>
                    </a:cubicBezTo>
                    <a:cubicBezTo>
                      <a:pt x="148" y="136"/>
                      <a:pt x="148" y="136"/>
                      <a:pt x="148" y="136"/>
                    </a:cubicBezTo>
                    <a:cubicBezTo>
                      <a:pt x="148" y="136"/>
                      <a:pt x="148" y="136"/>
                      <a:pt x="148"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6" y="136"/>
                      <a:pt x="147" y="136"/>
                      <a:pt x="146" y="136"/>
                    </a:cubicBezTo>
                    <a:cubicBezTo>
                      <a:pt x="146" y="136"/>
                      <a:pt x="146" y="136"/>
                      <a:pt x="146" y="136"/>
                    </a:cubicBezTo>
                    <a:cubicBezTo>
                      <a:pt x="146" y="136"/>
                      <a:pt x="146" y="136"/>
                      <a:pt x="146" y="136"/>
                    </a:cubicBezTo>
                    <a:cubicBezTo>
                      <a:pt x="146" y="135"/>
                      <a:pt x="146" y="135"/>
                      <a:pt x="146" y="135"/>
                    </a:cubicBezTo>
                    <a:cubicBezTo>
                      <a:pt x="146" y="135"/>
                      <a:pt x="146" y="135"/>
                      <a:pt x="146" y="135"/>
                    </a:cubicBezTo>
                    <a:cubicBezTo>
                      <a:pt x="146" y="135"/>
                      <a:pt x="146" y="135"/>
                      <a:pt x="146" y="135"/>
                    </a:cubicBezTo>
                    <a:cubicBezTo>
                      <a:pt x="146" y="136"/>
                      <a:pt x="146" y="136"/>
                      <a:pt x="146" y="136"/>
                    </a:cubicBezTo>
                    <a:cubicBezTo>
                      <a:pt x="146" y="136"/>
                      <a:pt x="146" y="136"/>
                      <a:pt x="146" y="136"/>
                    </a:cubicBezTo>
                    <a:cubicBezTo>
                      <a:pt x="146" y="136"/>
                      <a:pt x="146" y="136"/>
                      <a:pt x="146" y="136"/>
                    </a:cubicBezTo>
                    <a:cubicBezTo>
                      <a:pt x="146" y="136"/>
                      <a:pt x="146" y="136"/>
                      <a:pt x="146" y="136"/>
                    </a:cubicBezTo>
                    <a:cubicBezTo>
                      <a:pt x="146" y="136"/>
                      <a:pt x="146" y="136"/>
                      <a:pt x="146" y="136"/>
                    </a:cubicBezTo>
                    <a:cubicBezTo>
                      <a:pt x="146" y="136"/>
                      <a:pt x="146" y="136"/>
                      <a:pt x="146" y="136"/>
                    </a:cubicBezTo>
                    <a:cubicBezTo>
                      <a:pt x="146" y="135"/>
                      <a:pt x="146" y="135"/>
                      <a:pt x="146" y="135"/>
                    </a:cubicBezTo>
                    <a:cubicBezTo>
                      <a:pt x="146" y="135"/>
                      <a:pt x="146" y="135"/>
                      <a:pt x="146" y="135"/>
                    </a:cubicBezTo>
                    <a:cubicBezTo>
                      <a:pt x="146" y="135"/>
                      <a:pt x="146" y="135"/>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5" y="134"/>
                      <a:pt x="145" y="134"/>
                      <a:pt x="145" y="134"/>
                    </a:cubicBezTo>
                    <a:cubicBezTo>
                      <a:pt x="142" y="132"/>
                      <a:pt x="142" y="132"/>
                      <a:pt x="142" y="132"/>
                    </a:cubicBezTo>
                    <a:cubicBezTo>
                      <a:pt x="142" y="132"/>
                      <a:pt x="142" y="132"/>
                      <a:pt x="142" y="132"/>
                    </a:cubicBezTo>
                    <a:cubicBezTo>
                      <a:pt x="142" y="132"/>
                      <a:pt x="142" y="132"/>
                      <a:pt x="142" y="132"/>
                    </a:cubicBezTo>
                    <a:cubicBezTo>
                      <a:pt x="142" y="133"/>
                      <a:pt x="142" y="133"/>
                      <a:pt x="142" y="133"/>
                    </a:cubicBezTo>
                    <a:cubicBezTo>
                      <a:pt x="142" y="132"/>
                      <a:pt x="142" y="132"/>
                      <a:pt x="142" y="132"/>
                    </a:cubicBezTo>
                    <a:cubicBezTo>
                      <a:pt x="141" y="132"/>
                      <a:pt x="140" y="132"/>
                      <a:pt x="139" y="132"/>
                    </a:cubicBezTo>
                    <a:cubicBezTo>
                      <a:pt x="139" y="132"/>
                      <a:pt x="139" y="132"/>
                      <a:pt x="139" y="132"/>
                    </a:cubicBezTo>
                    <a:cubicBezTo>
                      <a:pt x="139" y="132"/>
                      <a:pt x="139" y="132"/>
                      <a:pt x="139" y="131"/>
                    </a:cubicBezTo>
                    <a:cubicBezTo>
                      <a:pt x="138" y="131"/>
                      <a:pt x="137" y="131"/>
                      <a:pt x="136" y="131"/>
                    </a:cubicBezTo>
                    <a:cubicBezTo>
                      <a:pt x="136" y="131"/>
                      <a:pt x="136" y="131"/>
                      <a:pt x="135" y="131"/>
                    </a:cubicBezTo>
                    <a:cubicBezTo>
                      <a:pt x="134" y="131"/>
                      <a:pt x="133" y="132"/>
                      <a:pt x="133" y="132"/>
                    </a:cubicBezTo>
                    <a:cubicBezTo>
                      <a:pt x="133" y="132"/>
                      <a:pt x="133" y="132"/>
                      <a:pt x="133" y="131"/>
                    </a:cubicBezTo>
                    <a:cubicBezTo>
                      <a:pt x="132" y="131"/>
                      <a:pt x="132" y="132"/>
                      <a:pt x="131" y="132"/>
                    </a:cubicBezTo>
                    <a:cubicBezTo>
                      <a:pt x="132" y="132"/>
                      <a:pt x="133" y="131"/>
                      <a:pt x="133" y="130"/>
                    </a:cubicBezTo>
                    <a:cubicBezTo>
                      <a:pt x="133" y="130"/>
                      <a:pt x="132" y="129"/>
                      <a:pt x="132" y="129"/>
                    </a:cubicBezTo>
                    <a:cubicBezTo>
                      <a:pt x="132" y="129"/>
                      <a:pt x="132" y="129"/>
                      <a:pt x="132" y="129"/>
                    </a:cubicBezTo>
                    <a:cubicBezTo>
                      <a:pt x="132" y="129"/>
                      <a:pt x="132" y="129"/>
                      <a:pt x="132" y="128"/>
                    </a:cubicBezTo>
                    <a:cubicBezTo>
                      <a:pt x="132" y="128"/>
                      <a:pt x="132" y="128"/>
                      <a:pt x="132" y="128"/>
                    </a:cubicBezTo>
                    <a:cubicBezTo>
                      <a:pt x="132" y="128"/>
                      <a:pt x="132" y="128"/>
                      <a:pt x="132" y="127"/>
                    </a:cubicBezTo>
                    <a:cubicBezTo>
                      <a:pt x="131" y="127"/>
                      <a:pt x="131" y="127"/>
                      <a:pt x="131" y="126"/>
                    </a:cubicBezTo>
                    <a:cubicBezTo>
                      <a:pt x="131" y="126"/>
                      <a:pt x="131" y="126"/>
                      <a:pt x="131" y="125"/>
                    </a:cubicBezTo>
                    <a:cubicBezTo>
                      <a:pt x="131" y="125"/>
                      <a:pt x="131" y="125"/>
                      <a:pt x="131" y="125"/>
                    </a:cubicBezTo>
                    <a:cubicBezTo>
                      <a:pt x="130" y="125"/>
                      <a:pt x="130" y="125"/>
                      <a:pt x="130" y="125"/>
                    </a:cubicBezTo>
                    <a:cubicBezTo>
                      <a:pt x="130" y="125"/>
                      <a:pt x="130" y="125"/>
                      <a:pt x="129" y="125"/>
                    </a:cubicBezTo>
                    <a:cubicBezTo>
                      <a:pt x="129" y="125"/>
                      <a:pt x="128" y="125"/>
                      <a:pt x="128" y="125"/>
                    </a:cubicBezTo>
                    <a:cubicBezTo>
                      <a:pt x="128" y="125"/>
                      <a:pt x="128" y="125"/>
                      <a:pt x="128" y="125"/>
                    </a:cubicBezTo>
                    <a:cubicBezTo>
                      <a:pt x="128" y="125"/>
                      <a:pt x="128" y="125"/>
                      <a:pt x="128" y="126"/>
                    </a:cubicBezTo>
                    <a:cubicBezTo>
                      <a:pt x="128" y="126"/>
                      <a:pt x="128" y="126"/>
                      <a:pt x="127" y="127"/>
                    </a:cubicBezTo>
                    <a:cubicBezTo>
                      <a:pt x="127" y="126"/>
                      <a:pt x="127" y="126"/>
                      <a:pt x="128" y="126"/>
                    </a:cubicBezTo>
                    <a:cubicBezTo>
                      <a:pt x="128" y="126"/>
                      <a:pt x="127" y="126"/>
                      <a:pt x="128" y="125"/>
                    </a:cubicBezTo>
                    <a:cubicBezTo>
                      <a:pt x="128" y="125"/>
                      <a:pt x="128" y="125"/>
                      <a:pt x="128" y="125"/>
                    </a:cubicBezTo>
                    <a:cubicBezTo>
                      <a:pt x="128" y="124"/>
                      <a:pt x="128" y="125"/>
                      <a:pt x="128" y="125"/>
                    </a:cubicBezTo>
                    <a:cubicBezTo>
                      <a:pt x="127" y="125"/>
                      <a:pt x="127" y="125"/>
                      <a:pt x="127" y="124"/>
                    </a:cubicBezTo>
                    <a:cubicBezTo>
                      <a:pt x="126" y="124"/>
                      <a:pt x="126" y="124"/>
                      <a:pt x="126" y="123"/>
                    </a:cubicBezTo>
                    <a:cubicBezTo>
                      <a:pt x="126" y="123"/>
                      <a:pt x="126" y="123"/>
                      <a:pt x="126" y="123"/>
                    </a:cubicBezTo>
                    <a:cubicBezTo>
                      <a:pt x="126" y="123"/>
                      <a:pt x="126" y="123"/>
                      <a:pt x="126" y="123"/>
                    </a:cubicBezTo>
                    <a:cubicBezTo>
                      <a:pt x="126" y="123"/>
                      <a:pt x="126" y="122"/>
                      <a:pt x="126" y="122"/>
                    </a:cubicBezTo>
                    <a:cubicBezTo>
                      <a:pt x="126" y="122"/>
                      <a:pt x="126" y="122"/>
                      <a:pt x="126" y="121"/>
                    </a:cubicBezTo>
                    <a:cubicBezTo>
                      <a:pt x="126" y="121"/>
                      <a:pt x="126" y="121"/>
                      <a:pt x="126" y="121"/>
                    </a:cubicBezTo>
                    <a:cubicBezTo>
                      <a:pt x="126" y="120"/>
                      <a:pt x="126" y="120"/>
                      <a:pt x="126" y="120"/>
                    </a:cubicBezTo>
                    <a:cubicBezTo>
                      <a:pt x="126" y="120"/>
                      <a:pt x="126" y="120"/>
                      <a:pt x="126" y="120"/>
                    </a:cubicBezTo>
                    <a:cubicBezTo>
                      <a:pt x="126" y="120"/>
                      <a:pt x="127" y="118"/>
                      <a:pt x="127" y="118"/>
                    </a:cubicBezTo>
                    <a:cubicBezTo>
                      <a:pt x="127" y="118"/>
                      <a:pt x="126" y="118"/>
                      <a:pt x="126" y="118"/>
                    </a:cubicBezTo>
                    <a:cubicBezTo>
                      <a:pt x="126" y="117"/>
                      <a:pt x="126" y="118"/>
                      <a:pt x="127" y="117"/>
                    </a:cubicBezTo>
                    <a:cubicBezTo>
                      <a:pt x="127" y="117"/>
                      <a:pt x="127" y="117"/>
                      <a:pt x="127" y="116"/>
                    </a:cubicBezTo>
                    <a:cubicBezTo>
                      <a:pt x="127" y="116"/>
                      <a:pt x="128" y="116"/>
                      <a:pt x="128" y="116"/>
                    </a:cubicBezTo>
                    <a:cubicBezTo>
                      <a:pt x="128" y="115"/>
                      <a:pt x="128" y="115"/>
                      <a:pt x="128" y="115"/>
                    </a:cubicBezTo>
                    <a:cubicBezTo>
                      <a:pt x="128" y="115"/>
                      <a:pt x="128" y="115"/>
                      <a:pt x="128" y="115"/>
                    </a:cubicBezTo>
                    <a:cubicBezTo>
                      <a:pt x="128" y="115"/>
                      <a:pt x="128" y="115"/>
                      <a:pt x="128" y="114"/>
                    </a:cubicBezTo>
                    <a:cubicBezTo>
                      <a:pt x="128" y="114"/>
                      <a:pt x="128" y="114"/>
                      <a:pt x="128" y="114"/>
                    </a:cubicBezTo>
                    <a:cubicBezTo>
                      <a:pt x="129" y="114"/>
                      <a:pt x="129" y="114"/>
                      <a:pt x="129" y="114"/>
                    </a:cubicBezTo>
                    <a:cubicBezTo>
                      <a:pt x="129" y="114"/>
                      <a:pt x="128" y="114"/>
                      <a:pt x="128" y="114"/>
                    </a:cubicBezTo>
                    <a:cubicBezTo>
                      <a:pt x="128" y="114"/>
                      <a:pt x="129" y="113"/>
                      <a:pt x="129" y="113"/>
                    </a:cubicBezTo>
                    <a:cubicBezTo>
                      <a:pt x="129" y="113"/>
                      <a:pt x="129" y="113"/>
                      <a:pt x="129" y="113"/>
                    </a:cubicBezTo>
                    <a:cubicBezTo>
                      <a:pt x="129" y="113"/>
                      <a:pt x="129" y="113"/>
                      <a:pt x="129" y="113"/>
                    </a:cubicBezTo>
                    <a:cubicBezTo>
                      <a:pt x="130" y="113"/>
                      <a:pt x="130" y="113"/>
                      <a:pt x="130" y="113"/>
                    </a:cubicBezTo>
                    <a:cubicBezTo>
                      <a:pt x="130" y="113"/>
                      <a:pt x="130" y="112"/>
                      <a:pt x="130" y="112"/>
                    </a:cubicBezTo>
                    <a:cubicBezTo>
                      <a:pt x="130" y="112"/>
                      <a:pt x="130" y="113"/>
                      <a:pt x="130" y="112"/>
                    </a:cubicBezTo>
                    <a:cubicBezTo>
                      <a:pt x="130" y="112"/>
                      <a:pt x="130" y="112"/>
                      <a:pt x="130" y="112"/>
                    </a:cubicBezTo>
                    <a:cubicBezTo>
                      <a:pt x="130" y="112"/>
                      <a:pt x="130" y="112"/>
                      <a:pt x="130" y="112"/>
                    </a:cubicBezTo>
                    <a:cubicBezTo>
                      <a:pt x="130" y="112"/>
                      <a:pt x="130" y="112"/>
                      <a:pt x="130" y="112"/>
                    </a:cubicBezTo>
                    <a:cubicBezTo>
                      <a:pt x="130" y="112"/>
                      <a:pt x="129" y="112"/>
                      <a:pt x="129" y="112"/>
                    </a:cubicBezTo>
                    <a:cubicBezTo>
                      <a:pt x="130" y="112"/>
                      <a:pt x="130" y="112"/>
                      <a:pt x="130" y="112"/>
                    </a:cubicBezTo>
                    <a:cubicBezTo>
                      <a:pt x="130" y="112"/>
                      <a:pt x="130" y="112"/>
                      <a:pt x="130" y="112"/>
                    </a:cubicBezTo>
                    <a:cubicBezTo>
                      <a:pt x="130" y="112"/>
                      <a:pt x="130" y="112"/>
                      <a:pt x="130" y="112"/>
                    </a:cubicBezTo>
                    <a:cubicBezTo>
                      <a:pt x="130" y="111"/>
                      <a:pt x="130" y="111"/>
                      <a:pt x="130" y="111"/>
                    </a:cubicBezTo>
                    <a:cubicBezTo>
                      <a:pt x="130" y="111"/>
                      <a:pt x="130" y="111"/>
                      <a:pt x="130" y="111"/>
                    </a:cubicBezTo>
                    <a:cubicBezTo>
                      <a:pt x="131" y="111"/>
                      <a:pt x="131" y="111"/>
                      <a:pt x="131" y="111"/>
                    </a:cubicBezTo>
                    <a:cubicBezTo>
                      <a:pt x="131" y="111"/>
                      <a:pt x="131" y="111"/>
                      <a:pt x="131" y="111"/>
                    </a:cubicBezTo>
                    <a:cubicBezTo>
                      <a:pt x="131" y="110"/>
                      <a:pt x="132" y="111"/>
                      <a:pt x="132" y="110"/>
                    </a:cubicBezTo>
                    <a:cubicBezTo>
                      <a:pt x="131" y="110"/>
                      <a:pt x="131" y="110"/>
                      <a:pt x="130" y="110"/>
                    </a:cubicBezTo>
                    <a:cubicBezTo>
                      <a:pt x="131" y="110"/>
                      <a:pt x="131" y="110"/>
                      <a:pt x="132" y="110"/>
                    </a:cubicBezTo>
                    <a:cubicBezTo>
                      <a:pt x="132" y="110"/>
                      <a:pt x="132" y="111"/>
                      <a:pt x="132" y="111"/>
                    </a:cubicBezTo>
                    <a:cubicBezTo>
                      <a:pt x="132" y="111"/>
                      <a:pt x="132" y="110"/>
                      <a:pt x="132" y="110"/>
                    </a:cubicBezTo>
                    <a:cubicBezTo>
                      <a:pt x="132" y="110"/>
                      <a:pt x="131" y="110"/>
                      <a:pt x="132" y="109"/>
                    </a:cubicBezTo>
                    <a:cubicBezTo>
                      <a:pt x="132" y="109"/>
                      <a:pt x="132" y="110"/>
                      <a:pt x="132" y="109"/>
                    </a:cubicBezTo>
                    <a:cubicBezTo>
                      <a:pt x="132" y="109"/>
                      <a:pt x="132" y="109"/>
                      <a:pt x="132" y="109"/>
                    </a:cubicBezTo>
                    <a:cubicBezTo>
                      <a:pt x="132" y="109"/>
                      <a:pt x="132" y="109"/>
                      <a:pt x="132" y="109"/>
                    </a:cubicBezTo>
                    <a:cubicBezTo>
                      <a:pt x="133" y="109"/>
                      <a:pt x="132" y="109"/>
                      <a:pt x="133" y="109"/>
                    </a:cubicBezTo>
                    <a:cubicBezTo>
                      <a:pt x="133" y="109"/>
                      <a:pt x="133" y="109"/>
                      <a:pt x="133" y="109"/>
                    </a:cubicBezTo>
                    <a:cubicBezTo>
                      <a:pt x="133" y="109"/>
                      <a:pt x="133" y="109"/>
                      <a:pt x="133" y="109"/>
                    </a:cubicBezTo>
                    <a:cubicBezTo>
                      <a:pt x="134" y="109"/>
                      <a:pt x="134" y="109"/>
                      <a:pt x="134" y="109"/>
                    </a:cubicBezTo>
                    <a:cubicBezTo>
                      <a:pt x="134" y="109"/>
                      <a:pt x="134" y="109"/>
                      <a:pt x="134" y="109"/>
                    </a:cubicBezTo>
                    <a:cubicBezTo>
                      <a:pt x="133" y="109"/>
                      <a:pt x="132" y="108"/>
                      <a:pt x="133" y="108"/>
                    </a:cubicBezTo>
                    <a:cubicBezTo>
                      <a:pt x="133" y="108"/>
                      <a:pt x="133" y="108"/>
                      <a:pt x="134" y="108"/>
                    </a:cubicBezTo>
                    <a:cubicBezTo>
                      <a:pt x="134" y="108"/>
                      <a:pt x="134" y="108"/>
                      <a:pt x="135" y="108"/>
                    </a:cubicBezTo>
                    <a:cubicBezTo>
                      <a:pt x="135" y="108"/>
                      <a:pt x="135" y="108"/>
                      <a:pt x="136" y="108"/>
                    </a:cubicBezTo>
                    <a:cubicBezTo>
                      <a:pt x="136" y="108"/>
                      <a:pt x="136" y="108"/>
                      <a:pt x="136" y="108"/>
                    </a:cubicBezTo>
                    <a:cubicBezTo>
                      <a:pt x="136" y="107"/>
                      <a:pt x="136" y="107"/>
                      <a:pt x="137" y="107"/>
                    </a:cubicBezTo>
                    <a:cubicBezTo>
                      <a:pt x="137" y="107"/>
                      <a:pt x="137" y="107"/>
                      <a:pt x="137" y="107"/>
                    </a:cubicBezTo>
                    <a:cubicBezTo>
                      <a:pt x="137" y="107"/>
                      <a:pt x="137" y="106"/>
                      <a:pt x="137" y="106"/>
                    </a:cubicBezTo>
                    <a:cubicBezTo>
                      <a:pt x="137" y="106"/>
                      <a:pt x="137" y="106"/>
                      <a:pt x="137" y="106"/>
                    </a:cubicBezTo>
                    <a:cubicBezTo>
                      <a:pt x="137" y="105"/>
                      <a:pt x="137" y="106"/>
                      <a:pt x="137" y="105"/>
                    </a:cubicBezTo>
                    <a:cubicBezTo>
                      <a:pt x="137" y="105"/>
                      <a:pt x="137" y="105"/>
                      <a:pt x="137" y="105"/>
                    </a:cubicBezTo>
                    <a:cubicBezTo>
                      <a:pt x="137" y="105"/>
                      <a:pt x="136" y="105"/>
                      <a:pt x="136" y="105"/>
                    </a:cubicBezTo>
                    <a:cubicBezTo>
                      <a:pt x="136" y="105"/>
                      <a:pt x="136" y="105"/>
                      <a:pt x="136" y="105"/>
                    </a:cubicBezTo>
                    <a:cubicBezTo>
                      <a:pt x="136" y="105"/>
                      <a:pt x="135" y="105"/>
                      <a:pt x="135" y="105"/>
                    </a:cubicBezTo>
                    <a:cubicBezTo>
                      <a:pt x="135" y="105"/>
                      <a:pt x="135" y="105"/>
                      <a:pt x="135" y="105"/>
                    </a:cubicBezTo>
                    <a:cubicBezTo>
                      <a:pt x="135" y="105"/>
                      <a:pt x="135" y="104"/>
                      <a:pt x="135" y="104"/>
                    </a:cubicBezTo>
                    <a:cubicBezTo>
                      <a:pt x="134" y="104"/>
                      <a:pt x="134" y="104"/>
                      <a:pt x="134" y="104"/>
                    </a:cubicBezTo>
                    <a:cubicBezTo>
                      <a:pt x="134" y="104"/>
                      <a:pt x="133" y="104"/>
                      <a:pt x="133" y="104"/>
                    </a:cubicBezTo>
                    <a:cubicBezTo>
                      <a:pt x="133" y="105"/>
                      <a:pt x="133" y="105"/>
                      <a:pt x="133" y="105"/>
                    </a:cubicBezTo>
                    <a:cubicBezTo>
                      <a:pt x="133" y="105"/>
                      <a:pt x="133" y="105"/>
                      <a:pt x="133" y="105"/>
                    </a:cubicBezTo>
                    <a:cubicBezTo>
                      <a:pt x="133" y="105"/>
                      <a:pt x="132" y="105"/>
                      <a:pt x="132" y="105"/>
                    </a:cubicBezTo>
                    <a:cubicBezTo>
                      <a:pt x="133" y="105"/>
                      <a:pt x="133" y="105"/>
                      <a:pt x="133" y="104"/>
                    </a:cubicBezTo>
                    <a:cubicBezTo>
                      <a:pt x="133" y="104"/>
                      <a:pt x="133" y="104"/>
                      <a:pt x="133" y="104"/>
                    </a:cubicBezTo>
                    <a:cubicBezTo>
                      <a:pt x="133" y="104"/>
                      <a:pt x="133" y="104"/>
                      <a:pt x="133" y="104"/>
                    </a:cubicBezTo>
                    <a:cubicBezTo>
                      <a:pt x="133" y="104"/>
                      <a:pt x="133" y="104"/>
                      <a:pt x="133" y="104"/>
                    </a:cubicBezTo>
                    <a:cubicBezTo>
                      <a:pt x="133" y="104"/>
                      <a:pt x="133" y="104"/>
                      <a:pt x="133" y="104"/>
                    </a:cubicBezTo>
                    <a:cubicBezTo>
                      <a:pt x="132" y="104"/>
                      <a:pt x="132" y="104"/>
                      <a:pt x="132" y="104"/>
                    </a:cubicBezTo>
                    <a:cubicBezTo>
                      <a:pt x="132" y="104"/>
                      <a:pt x="132" y="104"/>
                      <a:pt x="131" y="104"/>
                    </a:cubicBezTo>
                    <a:cubicBezTo>
                      <a:pt x="131" y="103"/>
                      <a:pt x="131" y="103"/>
                      <a:pt x="130" y="103"/>
                    </a:cubicBezTo>
                    <a:cubicBezTo>
                      <a:pt x="130" y="103"/>
                      <a:pt x="130" y="103"/>
                      <a:pt x="130" y="104"/>
                    </a:cubicBezTo>
                    <a:cubicBezTo>
                      <a:pt x="130" y="104"/>
                      <a:pt x="130" y="104"/>
                      <a:pt x="130" y="104"/>
                    </a:cubicBezTo>
                    <a:cubicBezTo>
                      <a:pt x="129" y="103"/>
                      <a:pt x="129" y="103"/>
                      <a:pt x="129" y="103"/>
                    </a:cubicBezTo>
                    <a:cubicBezTo>
                      <a:pt x="129" y="103"/>
                      <a:pt x="129" y="103"/>
                      <a:pt x="130" y="103"/>
                    </a:cubicBezTo>
                    <a:cubicBezTo>
                      <a:pt x="130" y="103"/>
                      <a:pt x="129" y="103"/>
                      <a:pt x="129" y="103"/>
                    </a:cubicBezTo>
                    <a:cubicBezTo>
                      <a:pt x="129" y="102"/>
                      <a:pt x="129" y="102"/>
                      <a:pt x="129" y="102"/>
                    </a:cubicBezTo>
                    <a:cubicBezTo>
                      <a:pt x="129" y="102"/>
                      <a:pt x="129" y="102"/>
                      <a:pt x="129" y="102"/>
                    </a:cubicBezTo>
                    <a:cubicBezTo>
                      <a:pt x="129" y="102"/>
                      <a:pt x="129" y="102"/>
                      <a:pt x="129" y="102"/>
                    </a:cubicBezTo>
                    <a:cubicBezTo>
                      <a:pt x="129" y="102"/>
                      <a:pt x="129" y="102"/>
                      <a:pt x="129" y="102"/>
                    </a:cubicBezTo>
                    <a:cubicBezTo>
                      <a:pt x="129" y="102"/>
                      <a:pt x="130" y="103"/>
                      <a:pt x="130" y="103"/>
                    </a:cubicBezTo>
                    <a:cubicBezTo>
                      <a:pt x="130" y="103"/>
                      <a:pt x="131" y="103"/>
                      <a:pt x="131" y="103"/>
                    </a:cubicBezTo>
                    <a:cubicBezTo>
                      <a:pt x="131" y="103"/>
                      <a:pt x="131" y="103"/>
                      <a:pt x="131" y="103"/>
                    </a:cubicBezTo>
                    <a:cubicBezTo>
                      <a:pt x="132" y="103"/>
                      <a:pt x="132" y="103"/>
                      <a:pt x="132" y="103"/>
                    </a:cubicBezTo>
                    <a:cubicBezTo>
                      <a:pt x="132" y="103"/>
                      <a:pt x="132" y="103"/>
                      <a:pt x="132" y="104"/>
                    </a:cubicBezTo>
                    <a:cubicBezTo>
                      <a:pt x="132" y="104"/>
                      <a:pt x="132" y="103"/>
                      <a:pt x="132" y="104"/>
                    </a:cubicBezTo>
                    <a:cubicBezTo>
                      <a:pt x="133" y="104"/>
                      <a:pt x="133" y="104"/>
                      <a:pt x="133" y="104"/>
                    </a:cubicBezTo>
                    <a:cubicBezTo>
                      <a:pt x="133" y="104"/>
                      <a:pt x="133" y="104"/>
                      <a:pt x="133" y="104"/>
                    </a:cubicBezTo>
                    <a:cubicBezTo>
                      <a:pt x="134" y="104"/>
                      <a:pt x="133" y="104"/>
                      <a:pt x="134" y="104"/>
                    </a:cubicBezTo>
                    <a:cubicBezTo>
                      <a:pt x="134" y="104"/>
                      <a:pt x="134" y="104"/>
                      <a:pt x="134" y="104"/>
                    </a:cubicBezTo>
                    <a:cubicBezTo>
                      <a:pt x="135" y="104"/>
                      <a:pt x="135" y="104"/>
                      <a:pt x="135" y="104"/>
                    </a:cubicBezTo>
                    <a:cubicBezTo>
                      <a:pt x="135" y="104"/>
                      <a:pt x="135" y="104"/>
                      <a:pt x="135" y="104"/>
                    </a:cubicBezTo>
                    <a:cubicBezTo>
                      <a:pt x="135" y="104"/>
                      <a:pt x="135" y="104"/>
                      <a:pt x="135" y="104"/>
                    </a:cubicBezTo>
                    <a:cubicBezTo>
                      <a:pt x="135" y="104"/>
                      <a:pt x="135" y="104"/>
                      <a:pt x="135" y="104"/>
                    </a:cubicBezTo>
                    <a:cubicBezTo>
                      <a:pt x="135" y="104"/>
                      <a:pt x="135" y="104"/>
                      <a:pt x="136" y="104"/>
                    </a:cubicBezTo>
                    <a:cubicBezTo>
                      <a:pt x="136" y="104"/>
                      <a:pt x="136" y="104"/>
                      <a:pt x="136" y="104"/>
                    </a:cubicBezTo>
                    <a:cubicBezTo>
                      <a:pt x="136" y="105"/>
                      <a:pt x="137" y="105"/>
                      <a:pt x="137" y="105"/>
                    </a:cubicBezTo>
                    <a:cubicBezTo>
                      <a:pt x="137" y="105"/>
                      <a:pt x="138" y="105"/>
                      <a:pt x="138" y="104"/>
                    </a:cubicBezTo>
                    <a:cubicBezTo>
                      <a:pt x="138" y="104"/>
                      <a:pt x="137" y="104"/>
                      <a:pt x="137" y="104"/>
                    </a:cubicBezTo>
                    <a:cubicBezTo>
                      <a:pt x="138" y="104"/>
                      <a:pt x="138" y="104"/>
                      <a:pt x="138" y="104"/>
                    </a:cubicBezTo>
                    <a:cubicBezTo>
                      <a:pt x="138" y="104"/>
                      <a:pt x="138" y="105"/>
                      <a:pt x="139" y="104"/>
                    </a:cubicBezTo>
                    <a:cubicBezTo>
                      <a:pt x="139" y="104"/>
                      <a:pt x="139" y="104"/>
                      <a:pt x="139" y="104"/>
                    </a:cubicBezTo>
                    <a:cubicBezTo>
                      <a:pt x="139" y="104"/>
                      <a:pt x="139" y="104"/>
                      <a:pt x="139" y="103"/>
                    </a:cubicBezTo>
                    <a:cubicBezTo>
                      <a:pt x="139" y="103"/>
                      <a:pt x="139" y="103"/>
                      <a:pt x="139" y="103"/>
                    </a:cubicBezTo>
                    <a:cubicBezTo>
                      <a:pt x="139" y="103"/>
                      <a:pt x="139" y="103"/>
                      <a:pt x="139" y="103"/>
                    </a:cubicBezTo>
                    <a:cubicBezTo>
                      <a:pt x="139" y="103"/>
                      <a:pt x="139" y="103"/>
                      <a:pt x="139" y="103"/>
                    </a:cubicBezTo>
                    <a:cubicBezTo>
                      <a:pt x="139" y="103"/>
                      <a:pt x="139" y="103"/>
                      <a:pt x="139" y="103"/>
                    </a:cubicBezTo>
                    <a:cubicBezTo>
                      <a:pt x="139" y="103"/>
                      <a:pt x="140" y="103"/>
                      <a:pt x="140" y="103"/>
                    </a:cubicBezTo>
                    <a:cubicBezTo>
                      <a:pt x="140" y="103"/>
                      <a:pt x="140" y="103"/>
                      <a:pt x="139" y="103"/>
                    </a:cubicBezTo>
                    <a:cubicBezTo>
                      <a:pt x="139" y="102"/>
                      <a:pt x="139" y="102"/>
                      <a:pt x="139" y="102"/>
                    </a:cubicBezTo>
                    <a:cubicBezTo>
                      <a:pt x="139" y="102"/>
                      <a:pt x="140" y="102"/>
                      <a:pt x="140" y="102"/>
                    </a:cubicBezTo>
                    <a:cubicBezTo>
                      <a:pt x="140" y="102"/>
                      <a:pt x="140" y="102"/>
                      <a:pt x="140" y="102"/>
                    </a:cubicBezTo>
                    <a:cubicBezTo>
                      <a:pt x="140" y="102"/>
                      <a:pt x="140" y="103"/>
                      <a:pt x="141" y="103"/>
                    </a:cubicBezTo>
                    <a:cubicBezTo>
                      <a:pt x="141" y="103"/>
                      <a:pt x="141" y="103"/>
                      <a:pt x="141" y="103"/>
                    </a:cubicBezTo>
                    <a:cubicBezTo>
                      <a:pt x="141" y="103"/>
                      <a:pt x="142" y="103"/>
                      <a:pt x="143" y="103"/>
                    </a:cubicBezTo>
                    <a:cubicBezTo>
                      <a:pt x="143" y="103"/>
                      <a:pt x="144" y="102"/>
                      <a:pt x="144" y="102"/>
                    </a:cubicBezTo>
                    <a:cubicBezTo>
                      <a:pt x="144" y="102"/>
                      <a:pt x="145" y="102"/>
                      <a:pt x="145" y="102"/>
                    </a:cubicBezTo>
                    <a:cubicBezTo>
                      <a:pt x="145" y="102"/>
                      <a:pt x="145" y="102"/>
                      <a:pt x="145" y="102"/>
                    </a:cubicBezTo>
                    <a:cubicBezTo>
                      <a:pt x="145" y="102"/>
                      <a:pt x="145" y="102"/>
                      <a:pt x="145" y="101"/>
                    </a:cubicBezTo>
                    <a:cubicBezTo>
                      <a:pt x="145" y="101"/>
                      <a:pt x="145" y="101"/>
                      <a:pt x="145" y="101"/>
                    </a:cubicBezTo>
                    <a:cubicBezTo>
                      <a:pt x="146" y="101"/>
                      <a:pt x="146" y="100"/>
                      <a:pt x="147" y="100"/>
                    </a:cubicBezTo>
                    <a:cubicBezTo>
                      <a:pt x="147" y="99"/>
                      <a:pt x="147" y="99"/>
                      <a:pt x="147" y="99"/>
                    </a:cubicBezTo>
                    <a:cubicBezTo>
                      <a:pt x="147" y="99"/>
                      <a:pt x="148" y="98"/>
                      <a:pt x="148" y="98"/>
                    </a:cubicBezTo>
                    <a:cubicBezTo>
                      <a:pt x="148" y="97"/>
                      <a:pt x="147" y="97"/>
                      <a:pt x="147" y="97"/>
                    </a:cubicBezTo>
                    <a:cubicBezTo>
                      <a:pt x="147" y="97"/>
                      <a:pt x="146" y="97"/>
                      <a:pt x="146" y="97"/>
                    </a:cubicBezTo>
                    <a:cubicBezTo>
                      <a:pt x="146" y="97"/>
                      <a:pt x="146" y="97"/>
                      <a:pt x="146" y="97"/>
                    </a:cubicBezTo>
                    <a:cubicBezTo>
                      <a:pt x="146" y="97"/>
                      <a:pt x="145" y="97"/>
                      <a:pt x="145" y="97"/>
                    </a:cubicBezTo>
                    <a:cubicBezTo>
                      <a:pt x="145" y="97"/>
                      <a:pt x="145" y="97"/>
                      <a:pt x="145" y="97"/>
                    </a:cubicBezTo>
                    <a:cubicBezTo>
                      <a:pt x="144" y="97"/>
                      <a:pt x="144" y="97"/>
                      <a:pt x="144" y="97"/>
                    </a:cubicBezTo>
                    <a:cubicBezTo>
                      <a:pt x="143" y="97"/>
                      <a:pt x="143" y="97"/>
                      <a:pt x="142" y="97"/>
                    </a:cubicBezTo>
                    <a:cubicBezTo>
                      <a:pt x="142" y="97"/>
                      <a:pt x="142" y="97"/>
                      <a:pt x="142" y="97"/>
                    </a:cubicBezTo>
                    <a:cubicBezTo>
                      <a:pt x="142" y="97"/>
                      <a:pt x="142" y="97"/>
                      <a:pt x="141" y="96"/>
                    </a:cubicBezTo>
                    <a:cubicBezTo>
                      <a:pt x="141" y="96"/>
                      <a:pt x="141" y="96"/>
                      <a:pt x="141" y="96"/>
                    </a:cubicBezTo>
                    <a:cubicBezTo>
                      <a:pt x="141" y="96"/>
                      <a:pt x="141" y="96"/>
                      <a:pt x="141" y="96"/>
                    </a:cubicBezTo>
                    <a:cubicBezTo>
                      <a:pt x="141" y="96"/>
                      <a:pt x="140" y="96"/>
                      <a:pt x="140" y="95"/>
                    </a:cubicBezTo>
                    <a:cubicBezTo>
                      <a:pt x="140" y="95"/>
                      <a:pt x="140" y="95"/>
                      <a:pt x="140" y="95"/>
                    </a:cubicBezTo>
                    <a:cubicBezTo>
                      <a:pt x="140" y="95"/>
                      <a:pt x="139" y="95"/>
                      <a:pt x="139" y="95"/>
                    </a:cubicBezTo>
                    <a:cubicBezTo>
                      <a:pt x="139" y="95"/>
                      <a:pt x="139" y="95"/>
                      <a:pt x="139" y="95"/>
                    </a:cubicBezTo>
                    <a:cubicBezTo>
                      <a:pt x="139" y="95"/>
                      <a:pt x="139" y="95"/>
                      <a:pt x="139" y="95"/>
                    </a:cubicBezTo>
                    <a:cubicBezTo>
                      <a:pt x="139" y="95"/>
                      <a:pt x="138" y="95"/>
                      <a:pt x="138" y="95"/>
                    </a:cubicBezTo>
                    <a:cubicBezTo>
                      <a:pt x="137" y="94"/>
                      <a:pt x="136" y="94"/>
                      <a:pt x="135" y="94"/>
                    </a:cubicBezTo>
                    <a:cubicBezTo>
                      <a:pt x="135" y="94"/>
                      <a:pt x="135" y="94"/>
                      <a:pt x="135" y="94"/>
                    </a:cubicBezTo>
                    <a:cubicBezTo>
                      <a:pt x="136" y="94"/>
                      <a:pt x="136" y="94"/>
                      <a:pt x="136" y="94"/>
                    </a:cubicBezTo>
                    <a:cubicBezTo>
                      <a:pt x="137" y="94"/>
                      <a:pt x="137" y="94"/>
                      <a:pt x="137" y="94"/>
                    </a:cubicBezTo>
                    <a:cubicBezTo>
                      <a:pt x="137" y="94"/>
                      <a:pt x="138" y="94"/>
                      <a:pt x="138" y="94"/>
                    </a:cubicBezTo>
                    <a:cubicBezTo>
                      <a:pt x="138" y="94"/>
                      <a:pt x="138" y="94"/>
                      <a:pt x="138" y="94"/>
                    </a:cubicBezTo>
                    <a:cubicBezTo>
                      <a:pt x="139" y="95"/>
                      <a:pt x="139" y="94"/>
                      <a:pt x="139" y="94"/>
                    </a:cubicBezTo>
                    <a:cubicBezTo>
                      <a:pt x="140" y="94"/>
                      <a:pt x="140" y="94"/>
                      <a:pt x="140" y="94"/>
                    </a:cubicBezTo>
                    <a:cubicBezTo>
                      <a:pt x="140" y="94"/>
                      <a:pt x="141" y="95"/>
                      <a:pt x="141" y="95"/>
                    </a:cubicBezTo>
                    <a:cubicBezTo>
                      <a:pt x="142" y="95"/>
                      <a:pt x="143" y="95"/>
                      <a:pt x="144" y="96"/>
                    </a:cubicBezTo>
                    <a:cubicBezTo>
                      <a:pt x="143" y="96"/>
                      <a:pt x="143" y="96"/>
                      <a:pt x="143" y="96"/>
                    </a:cubicBezTo>
                    <a:cubicBezTo>
                      <a:pt x="143" y="96"/>
                      <a:pt x="144" y="96"/>
                      <a:pt x="145" y="97"/>
                    </a:cubicBezTo>
                    <a:cubicBezTo>
                      <a:pt x="145" y="97"/>
                      <a:pt x="146" y="97"/>
                      <a:pt x="146" y="97"/>
                    </a:cubicBezTo>
                    <a:cubicBezTo>
                      <a:pt x="147" y="97"/>
                      <a:pt x="147" y="97"/>
                      <a:pt x="147" y="97"/>
                    </a:cubicBezTo>
                    <a:cubicBezTo>
                      <a:pt x="147" y="96"/>
                      <a:pt x="147" y="96"/>
                      <a:pt x="147" y="96"/>
                    </a:cubicBezTo>
                    <a:cubicBezTo>
                      <a:pt x="147" y="96"/>
                      <a:pt x="147" y="96"/>
                      <a:pt x="148" y="96"/>
                    </a:cubicBezTo>
                    <a:cubicBezTo>
                      <a:pt x="148" y="96"/>
                      <a:pt x="148" y="96"/>
                      <a:pt x="148" y="96"/>
                    </a:cubicBezTo>
                    <a:cubicBezTo>
                      <a:pt x="148" y="96"/>
                      <a:pt x="149" y="95"/>
                      <a:pt x="149" y="95"/>
                    </a:cubicBezTo>
                    <a:cubicBezTo>
                      <a:pt x="149" y="95"/>
                      <a:pt x="149" y="95"/>
                      <a:pt x="149" y="95"/>
                    </a:cubicBezTo>
                    <a:cubicBezTo>
                      <a:pt x="149" y="94"/>
                      <a:pt x="150" y="94"/>
                      <a:pt x="150" y="94"/>
                    </a:cubicBezTo>
                    <a:cubicBezTo>
                      <a:pt x="150" y="94"/>
                      <a:pt x="150" y="94"/>
                      <a:pt x="150" y="94"/>
                    </a:cubicBezTo>
                    <a:cubicBezTo>
                      <a:pt x="150" y="94"/>
                      <a:pt x="150" y="94"/>
                      <a:pt x="150" y="93"/>
                    </a:cubicBezTo>
                    <a:cubicBezTo>
                      <a:pt x="150" y="93"/>
                      <a:pt x="151" y="93"/>
                      <a:pt x="150" y="93"/>
                    </a:cubicBezTo>
                    <a:cubicBezTo>
                      <a:pt x="150" y="93"/>
                      <a:pt x="149" y="93"/>
                      <a:pt x="149" y="93"/>
                    </a:cubicBezTo>
                    <a:cubicBezTo>
                      <a:pt x="149" y="93"/>
                      <a:pt x="148" y="92"/>
                      <a:pt x="148" y="92"/>
                    </a:cubicBezTo>
                    <a:cubicBezTo>
                      <a:pt x="148" y="92"/>
                      <a:pt x="148" y="92"/>
                      <a:pt x="149" y="92"/>
                    </a:cubicBezTo>
                    <a:cubicBezTo>
                      <a:pt x="149" y="91"/>
                      <a:pt x="149" y="91"/>
                      <a:pt x="149" y="91"/>
                    </a:cubicBezTo>
                    <a:cubicBezTo>
                      <a:pt x="150" y="91"/>
                      <a:pt x="151" y="91"/>
                      <a:pt x="151" y="91"/>
                    </a:cubicBezTo>
                    <a:cubicBezTo>
                      <a:pt x="152" y="91"/>
                      <a:pt x="152" y="91"/>
                      <a:pt x="152" y="92"/>
                    </a:cubicBezTo>
                    <a:cubicBezTo>
                      <a:pt x="152" y="92"/>
                      <a:pt x="152" y="92"/>
                      <a:pt x="152" y="92"/>
                    </a:cubicBezTo>
                    <a:cubicBezTo>
                      <a:pt x="152" y="92"/>
                      <a:pt x="153" y="92"/>
                      <a:pt x="153" y="93"/>
                    </a:cubicBezTo>
                    <a:cubicBezTo>
                      <a:pt x="153" y="93"/>
                      <a:pt x="153" y="93"/>
                      <a:pt x="153" y="93"/>
                    </a:cubicBezTo>
                    <a:cubicBezTo>
                      <a:pt x="153" y="93"/>
                      <a:pt x="153" y="93"/>
                      <a:pt x="153" y="93"/>
                    </a:cubicBezTo>
                    <a:cubicBezTo>
                      <a:pt x="153" y="93"/>
                      <a:pt x="153" y="93"/>
                      <a:pt x="153" y="93"/>
                    </a:cubicBezTo>
                    <a:cubicBezTo>
                      <a:pt x="154" y="93"/>
                      <a:pt x="154" y="93"/>
                      <a:pt x="155" y="93"/>
                    </a:cubicBezTo>
                    <a:cubicBezTo>
                      <a:pt x="155" y="93"/>
                      <a:pt x="154" y="93"/>
                      <a:pt x="154" y="92"/>
                    </a:cubicBezTo>
                    <a:cubicBezTo>
                      <a:pt x="154" y="92"/>
                      <a:pt x="154" y="92"/>
                      <a:pt x="155" y="92"/>
                    </a:cubicBezTo>
                    <a:cubicBezTo>
                      <a:pt x="155" y="92"/>
                      <a:pt x="155" y="92"/>
                      <a:pt x="155" y="92"/>
                    </a:cubicBezTo>
                    <a:cubicBezTo>
                      <a:pt x="155" y="93"/>
                      <a:pt x="155" y="92"/>
                      <a:pt x="155" y="92"/>
                    </a:cubicBezTo>
                    <a:cubicBezTo>
                      <a:pt x="155" y="93"/>
                      <a:pt x="155" y="93"/>
                      <a:pt x="156" y="93"/>
                    </a:cubicBezTo>
                    <a:cubicBezTo>
                      <a:pt x="156" y="93"/>
                      <a:pt x="156" y="93"/>
                      <a:pt x="156" y="93"/>
                    </a:cubicBezTo>
                    <a:cubicBezTo>
                      <a:pt x="157" y="93"/>
                      <a:pt x="156" y="93"/>
                      <a:pt x="156" y="93"/>
                    </a:cubicBezTo>
                    <a:cubicBezTo>
                      <a:pt x="156" y="93"/>
                      <a:pt x="156" y="93"/>
                      <a:pt x="156" y="92"/>
                    </a:cubicBezTo>
                    <a:cubicBezTo>
                      <a:pt x="156" y="92"/>
                      <a:pt x="156" y="92"/>
                      <a:pt x="156" y="92"/>
                    </a:cubicBezTo>
                    <a:cubicBezTo>
                      <a:pt x="156" y="92"/>
                      <a:pt x="155" y="92"/>
                      <a:pt x="155" y="91"/>
                    </a:cubicBezTo>
                    <a:cubicBezTo>
                      <a:pt x="155" y="91"/>
                      <a:pt x="155" y="91"/>
                      <a:pt x="155" y="91"/>
                    </a:cubicBezTo>
                    <a:cubicBezTo>
                      <a:pt x="155" y="91"/>
                      <a:pt x="155" y="91"/>
                      <a:pt x="155" y="91"/>
                    </a:cubicBezTo>
                    <a:cubicBezTo>
                      <a:pt x="155" y="91"/>
                      <a:pt x="155" y="91"/>
                      <a:pt x="155" y="91"/>
                    </a:cubicBezTo>
                    <a:cubicBezTo>
                      <a:pt x="154" y="91"/>
                      <a:pt x="155" y="91"/>
                      <a:pt x="155" y="90"/>
                    </a:cubicBezTo>
                    <a:cubicBezTo>
                      <a:pt x="155" y="90"/>
                      <a:pt x="154" y="90"/>
                      <a:pt x="154" y="90"/>
                    </a:cubicBezTo>
                    <a:cubicBezTo>
                      <a:pt x="154" y="90"/>
                      <a:pt x="154" y="90"/>
                      <a:pt x="154" y="90"/>
                    </a:cubicBezTo>
                    <a:cubicBezTo>
                      <a:pt x="154" y="90"/>
                      <a:pt x="154" y="90"/>
                      <a:pt x="154" y="90"/>
                    </a:cubicBezTo>
                    <a:cubicBezTo>
                      <a:pt x="154" y="90"/>
                      <a:pt x="153" y="90"/>
                      <a:pt x="153" y="90"/>
                    </a:cubicBezTo>
                    <a:cubicBezTo>
                      <a:pt x="153" y="90"/>
                      <a:pt x="153" y="90"/>
                      <a:pt x="153" y="90"/>
                    </a:cubicBezTo>
                    <a:cubicBezTo>
                      <a:pt x="153" y="90"/>
                      <a:pt x="153" y="90"/>
                      <a:pt x="153" y="90"/>
                    </a:cubicBezTo>
                    <a:cubicBezTo>
                      <a:pt x="153" y="90"/>
                      <a:pt x="153" y="90"/>
                      <a:pt x="153" y="90"/>
                    </a:cubicBezTo>
                    <a:cubicBezTo>
                      <a:pt x="153" y="90"/>
                      <a:pt x="153" y="90"/>
                      <a:pt x="153" y="90"/>
                    </a:cubicBezTo>
                    <a:cubicBezTo>
                      <a:pt x="153" y="90"/>
                      <a:pt x="153" y="90"/>
                      <a:pt x="153" y="90"/>
                    </a:cubicBezTo>
                    <a:cubicBezTo>
                      <a:pt x="153" y="90"/>
                      <a:pt x="153" y="90"/>
                      <a:pt x="154" y="90"/>
                    </a:cubicBezTo>
                    <a:cubicBezTo>
                      <a:pt x="154" y="90"/>
                      <a:pt x="154" y="89"/>
                      <a:pt x="154" y="89"/>
                    </a:cubicBezTo>
                    <a:cubicBezTo>
                      <a:pt x="154" y="89"/>
                      <a:pt x="153" y="89"/>
                      <a:pt x="153" y="89"/>
                    </a:cubicBezTo>
                    <a:cubicBezTo>
                      <a:pt x="154" y="89"/>
                      <a:pt x="154" y="89"/>
                      <a:pt x="154" y="89"/>
                    </a:cubicBezTo>
                    <a:cubicBezTo>
                      <a:pt x="154" y="89"/>
                      <a:pt x="154" y="89"/>
                      <a:pt x="154" y="89"/>
                    </a:cubicBezTo>
                    <a:cubicBezTo>
                      <a:pt x="154" y="90"/>
                      <a:pt x="154" y="90"/>
                      <a:pt x="155" y="90"/>
                    </a:cubicBezTo>
                    <a:cubicBezTo>
                      <a:pt x="155" y="90"/>
                      <a:pt x="155" y="90"/>
                      <a:pt x="155" y="90"/>
                    </a:cubicBezTo>
                    <a:cubicBezTo>
                      <a:pt x="154" y="90"/>
                      <a:pt x="155" y="90"/>
                      <a:pt x="155" y="90"/>
                    </a:cubicBezTo>
                    <a:cubicBezTo>
                      <a:pt x="155" y="90"/>
                      <a:pt x="155" y="91"/>
                      <a:pt x="155" y="91"/>
                    </a:cubicBezTo>
                    <a:cubicBezTo>
                      <a:pt x="155" y="90"/>
                      <a:pt x="156" y="90"/>
                      <a:pt x="156" y="90"/>
                    </a:cubicBezTo>
                    <a:cubicBezTo>
                      <a:pt x="156" y="90"/>
                      <a:pt x="156" y="90"/>
                      <a:pt x="156" y="91"/>
                    </a:cubicBezTo>
                    <a:cubicBezTo>
                      <a:pt x="155" y="91"/>
                      <a:pt x="156" y="91"/>
                      <a:pt x="156" y="91"/>
                    </a:cubicBezTo>
                    <a:cubicBezTo>
                      <a:pt x="156" y="91"/>
                      <a:pt x="156" y="91"/>
                      <a:pt x="157" y="92"/>
                    </a:cubicBezTo>
                    <a:cubicBezTo>
                      <a:pt x="157" y="92"/>
                      <a:pt x="157" y="92"/>
                      <a:pt x="157" y="92"/>
                    </a:cubicBezTo>
                    <a:cubicBezTo>
                      <a:pt x="157" y="92"/>
                      <a:pt x="157" y="92"/>
                      <a:pt x="158" y="92"/>
                    </a:cubicBezTo>
                    <a:cubicBezTo>
                      <a:pt x="158" y="92"/>
                      <a:pt x="158" y="92"/>
                      <a:pt x="159" y="92"/>
                    </a:cubicBezTo>
                    <a:cubicBezTo>
                      <a:pt x="159" y="92"/>
                      <a:pt x="159" y="92"/>
                      <a:pt x="159" y="91"/>
                    </a:cubicBezTo>
                    <a:cubicBezTo>
                      <a:pt x="160" y="91"/>
                      <a:pt x="160" y="91"/>
                      <a:pt x="160" y="91"/>
                    </a:cubicBezTo>
                    <a:cubicBezTo>
                      <a:pt x="160" y="91"/>
                      <a:pt x="160" y="91"/>
                      <a:pt x="161" y="91"/>
                    </a:cubicBezTo>
                    <a:cubicBezTo>
                      <a:pt x="161" y="90"/>
                      <a:pt x="161" y="90"/>
                      <a:pt x="161" y="90"/>
                    </a:cubicBezTo>
                    <a:cubicBezTo>
                      <a:pt x="161" y="90"/>
                      <a:pt x="161" y="90"/>
                      <a:pt x="161" y="90"/>
                    </a:cubicBezTo>
                    <a:cubicBezTo>
                      <a:pt x="162" y="90"/>
                      <a:pt x="162" y="90"/>
                      <a:pt x="162" y="89"/>
                    </a:cubicBezTo>
                    <a:cubicBezTo>
                      <a:pt x="163" y="89"/>
                      <a:pt x="163" y="89"/>
                      <a:pt x="163" y="88"/>
                    </a:cubicBezTo>
                    <a:cubicBezTo>
                      <a:pt x="163" y="88"/>
                      <a:pt x="163" y="88"/>
                      <a:pt x="163" y="88"/>
                    </a:cubicBezTo>
                    <a:cubicBezTo>
                      <a:pt x="163" y="87"/>
                      <a:pt x="163" y="87"/>
                      <a:pt x="163" y="87"/>
                    </a:cubicBezTo>
                    <a:cubicBezTo>
                      <a:pt x="163" y="86"/>
                      <a:pt x="162" y="86"/>
                      <a:pt x="162" y="86"/>
                    </a:cubicBezTo>
                    <a:cubicBezTo>
                      <a:pt x="162" y="86"/>
                      <a:pt x="162" y="86"/>
                      <a:pt x="162" y="86"/>
                    </a:cubicBezTo>
                    <a:cubicBezTo>
                      <a:pt x="162" y="86"/>
                      <a:pt x="162" y="86"/>
                      <a:pt x="161" y="86"/>
                    </a:cubicBezTo>
                    <a:cubicBezTo>
                      <a:pt x="161" y="86"/>
                      <a:pt x="161" y="85"/>
                      <a:pt x="161" y="85"/>
                    </a:cubicBezTo>
                    <a:cubicBezTo>
                      <a:pt x="161" y="85"/>
                      <a:pt x="161" y="85"/>
                      <a:pt x="161" y="85"/>
                    </a:cubicBezTo>
                    <a:cubicBezTo>
                      <a:pt x="161" y="84"/>
                      <a:pt x="161" y="84"/>
                      <a:pt x="161" y="84"/>
                    </a:cubicBezTo>
                    <a:cubicBezTo>
                      <a:pt x="161" y="84"/>
                      <a:pt x="160" y="84"/>
                      <a:pt x="160" y="84"/>
                    </a:cubicBezTo>
                    <a:cubicBezTo>
                      <a:pt x="160" y="84"/>
                      <a:pt x="161" y="84"/>
                      <a:pt x="160" y="83"/>
                    </a:cubicBezTo>
                    <a:cubicBezTo>
                      <a:pt x="160" y="83"/>
                      <a:pt x="160" y="84"/>
                      <a:pt x="160" y="83"/>
                    </a:cubicBezTo>
                    <a:cubicBezTo>
                      <a:pt x="160" y="83"/>
                      <a:pt x="160" y="83"/>
                      <a:pt x="160" y="83"/>
                    </a:cubicBezTo>
                    <a:cubicBezTo>
                      <a:pt x="160" y="83"/>
                      <a:pt x="159" y="83"/>
                      <a:pt x="159" y="82"/>
                    </a:cubicBezTo>
                    <a:cubicBezTo>
                      <a:pt x="160" y="82"/>
                      <a:pt x="160" y="82"/>
                      <a:pt x="160" y="82"/>
                    </a:cubicBezTo>
                    <a:cubicBezTo>
                      <a:pt x="160" y="82"/>
                      <a:pt x="160" y="82"/>
                      <a:pt x="160" y="82"/>
                    </a:cubicBezTo>
                    <a:cubicBezTo>
                      <a:pt x="161" y="82"/>
                      <a:pt x="161" y="82"/>
                      <a:pt x="161" y="82"/>
                    </a:cubicBezTo>
                    <a:cubicBezTo>
                      <a:pt x="161" y="82"/>
                      <a:pt x="161" y="82"/>
                      <a:pt x="162" y="82"/>
                    </a:cubicBezTo>
                    <a:cubicBezTo>
                      <a:pt x="162" y="82"/>
                      <a:pt x="163" y="82"/>
                      <a:pt x="163" y="81"/>
                    </a:cubicBezTo>
                    <a:cubicBezTo>
                      <a:pt x="163" y="81"/>
                      <a:pt x="163" y="81"/>
                      <a:pt x="163" y="81"/>
                    </a:cubicBezTo>
                    <a:cubicBezTo>
                      <a:pt x="163" y="81"/>
                      <a:pt x="162" y="81"/>
                      <a:pt x="162" y="80"/>
                    </a:cubicBezTo>
                    <a:cubicBezTo>
                      <a:pt x="163" y="80"/>
                      <a:pt x="163" y="80"/>
                      <a:pt x="163" y="79"/>
                    </a:cubicBezTo>
                    <a:cubicBezTo>
                      <a:pt x="163" y="79"/>
                      <a:pt x="163" y="79"/>
                      <a:pt x="162" y="79"/>
                    </a:cubicBezTo>
                    <a:cubicBezTo>
                      <a:pt x="162" y="79"/>
                      <a:pt x="162" y="79"/>
                      <a:pt x="161" y="79"/>
                    </a:cubicBezTo>
                    <a:cubicBezTo>
                      <a:pt x="161" y="79"/>
                      <a:pt x="161" y="79"/>
                      <a:pt x="161" y="78"/>
                    </a:cubicBezTo>
                    <a:cubicBezTo>
                      <a:pt x="161" y="78"/>
                      <a:pt x="160" y="78"/>
                      <a:pt x="160" y="78"/>
                    </a:cubicBezTo>
                    <a:cubicBezTo>
                      <a:pt x="159" y="78"/>
                      <a:pt x="159" y="78"/>
                      <a:pt x="158" y="77"/>
                    </a:cubicBezTo>
                    <a:cubicBezTo>
                      <a:pt x="158" y="77"/>
                      <a:pt x="158" y="77"/>
                      <a:pt x="158" y="77"/>
                    </a:cubicBezTo>
                    <a:cubicBezTo>
                      <a:pt x="158" y="77"/>
                      <a:pt x="159" y="78"/>
                      <a:pt x="160" y="78"/>
                    </a:cubicBezTo>
                    <a:cubicBezTo>
                      <a:pt x="160" y="77"/>
                      <a:pt x="159" y="77"/>
                      <a:pt x="159" y="77"/>
                    </a:cubicBezTo>
                    <a:cubicBezTo>
                      <a:pt x="160" y="77"/>
                      <a:pt x="160" y="77"/>
                      <a:pt x="160" y="77"/>
                    </a:cubicBezTo>
                    <a:cubicBezTo>
                      <a:pt x="160" y="77"/>
                      <a:pt x="160" y="77"/>
                      <a:pt x="160" y="77"/>
                    </a:cubicBezTo>
                    <a:cubicBezTo>
                      <a:pt x="160" y="77"/>
                      <a:pt x="160" y="77"/>
                      <a:pt x="159" y="77"/>
                    </a:cubicBezTo>
                    <a:cubicBezTo>
                      <a:pt x="159" y="77"/>
                      <a:pt x="159" y="77"/>
                      <a:pt x="159" y="77"/>
                    </a:cubicBezTo>
                    <a:cubicBezTo>
                      <a:pt x="159" y="77"/>
                      <a:pt x="159" y="77"/>
                      <a:pt x="159" y="77"/>
                    </a:cubicBezTo>
                    <a:cubicBezTo>
                      <a:pt x="158" y="77"/>
                      <a:pt x="158" y="77"/>
                      <a:pt x="158" y="77"/>
                    </a:cubicBezTo>
                    <a:cubicBezTo>
                      <a:pt x="157" y="77"/>
                      <a:pt x="157" y="77"/>
                      <a:pt x="157" y="77"/>
                    </a:cubicBezTo>
                    <a:cubicBezTo>
                      <a:pt x="157" y="77"/>
                      <a:pt x="157" y="77"/>
                      <a:pt x="157" y="77"/>
                    </a:cubicBezTo>
                    <a:cubicBezTo>
                      <a:pt x="156" y="77"/>
                      <a:pt x="155" y="76"/>
                      <a:pt x="155" y="76"/>
                    </a:cubicBezTo>
                    <a:cubicBezTo>
                      <a:pt x="155" y="76"/>
                      <a:pt x="154" y="76"/>
                      <a:pt x="154" y="76"/>
                    </a:cubicBezTo>
                    <a:cubicBezTo>
                      <a:pt x="154" y="76"/>
                      <a:pt x="153" y="76"/>
                      <a:pt x="153" y="76"/>
                    </a:cubicBezTo>
                    <a:cubicBezTo>
                      <a:pt x="153" y="76"/>
                      <a:pt x="153" y="76"/>
                      <a:pt x="153" y="76"/>
                    </a:cubicBezTo>
                    <a:cubicBezTo>
                      <a:pt x="153" y="76"/>
                      <a:pt x="153" y="76"/>
                      <a:pt x="153" y="76"/>
                    </a:cubicBezTo>
                    <a:cubicBezTo>
                      <a:pt x="153" y="77"/>
                      <a:pt x="152" y="76"/>
                      <a:pt x="151" y="76"/>
                    </a:cubicBezTo>
                    <a:cubicBezTo>
                      <a:pt x="151" y="76"/>
                      <a:pt x="152" y="76"/>
                      <a:pt x="152" y="76"/>
                    </a:cubicBezTo>
                    <a:cubicBezTo>
                      <a:pt x="152" y="76"/>
                      <a:pt x="152" y="76"/>
                      <a:pt x="152" y="76"/>
                    </a:cubicBezTo>
                    <a:cubicBezTo>
                      <a:pt x="152" y="76"/>
                      <a:pt x="152" y="77"/>
                      <a:pt x="151" y="77"/>
                    </a:cubicBezTo>
                    <a:cubicBezTo>
                      <a:pt x="151" y="77"/>
                      <a:pt x="152" y="77"/>
                      <a:pt x="152" y="77"/>
                    </a:cubicBezTo>
                    <a:cubicBezTo>
                      <a:pt x="152" y="77"/>
                      <a:pt x="151" y="78"/>
                      <a:pt x="152" y="78"/>
                    </a:cubicBezTo>
                    <a:cubicBezTo>
                      <a:pt x="151" y="78"/>
                      <a:pt x="152" y="78"/>
                      <a:pt x="152" y="78"/>
                    </a:cubicBezTo>
                    <a:cubicBezTo>
                      <a:pt x="151" y="78"/>
                      <a:pt x="152" y="79"/>
                      <a:pt x="152" y="79"/>
                    </a:cubicBezTo>
                    <a:cubicBezTo>
                      <a:pt x="152" y="79"/>
                      <a:pt x="152" y="79"/>
                      <a:pt x="152" y="79"/>
                    </a:cubicBezTo>
                    <a:cubicBezTo>
                      <a:pt x="152" y="79"/>
                      <a:pt x="152" y="79"/>
                      <a:pt x="152" y="79"/>
                    </a:cubicBezTo>
                    <a:cubicBezTo>
                      <a:pt x="152" y="79"/>
                      <a:pt x="153" y="79"/>
                      <a:pt x="153" y="79"/>
                    </a:cubicBezTo>
                    <a:cubicBezTo>
                      <a:pt x="152" y="79"/>
                      <a:pt x="153" y="79"/>
                      <a:pt x="153" y="79"/>
                    </a:cubicBezTo>
                    <a:cubicBezTo>
                      <a:pt x="153" y="79"/>
                      <a:pt x="153" y="79"/>
                      <a:pt x="153" y="79"/>
                    </a:cubicBezTo>
                    <a:cubicBezTo>
                      <a:pt x="153" y="79"/>
                      <a:pt x="153" y="80"/>
                      <a:pt x="153" y="80"/>
                    </a:cubicBezTo>
                    <a:cubicBezTo>
                      <a:pt x="153" y="80"/>
                      <a:pt x="153" y="80"/>
                      <a:pt x="154" y="80"/>
                    </a:cubicBezTo>
                    <a:cubicBezTo>
                      <a:pt x="154" y="80"/>
                      <a:pt x="154" y="80"/>
                      <a:pt x="154" y="80"/>
                    </a:cubicBezTo>
                    <a:cubicBezTo>
                      <a:pt x="154" y="80"/>
                      <a:pt x="154" y="80"/>
                      <a:pt x="154" y="80"/>
                    </a:cubicBezTo>
                    <a:cubicBezTo>
                      <a:pt x="154" y="80"/>
                      <a:pt x="153" y="80"/>
                      <a:pt x="153" y="80"/>
                    </a:cubicBezTo>
                    <a:cubicBezTo>
                      <a:pt x="153" y="80"/>
                      <a:pt x="153" y="80"/>
                      <a:pt x="153" y="80"/>
                    </a:cubicBezTo>
                    <a:cubicBezTo>
                      <a:pt x="153" y="80"/>
                      <a:pt x="153" y="80"/>
                      <a:pt x="153" y="80"/>
                    </a:cubicBezTo>
                    <a:cubicBezTo>
                      <a:pt x="153" y="80"/>
                      <a:pt x="153" y="80"/>
                      <a:pt x="153" y="80"/>
                    </a:cubicBezTo>
                    <a:cubicBezTo>
                      <a:pt x="153" y="80"/>
                      <a:pt x="153" y="80"/>
                      <a:pt x="153" y="80"/>
                    </a:cubicBezTo>
                    <a:cubicBezTo>
                      <a:pt x="153" y="80"/>
                      <a:pt x="153" y="80"/>
                      <a:pt x="153" y="80"/>
                    </a:cubicBezTo>
                    <a:cubicBezTo>
                      <a:pt x="153" y="80"/>
                      <a:pt x="152" y="81"/>
                      <a:pt x="153" y="81"/>
                    </a:cubicBezTo>
                    <a:cubicBezTo>
                      <a:pt x="153" y="81"/>
                      <a:pt x="153" y="81"/>
                      <a:pt x="153" y="81"/>
                    </a:cubicBezTo>
                    <a:cubicBezTo>
                      <a:pt x="153" y="81"/>
                      <a:pt x="154" y="81"/>
                      <a:pt x="153" y="81"/>
                    </a:cubicBezTo>
                    <a:cubicBezTo>
                      <a:pt x="153" y="81"/>
                      <a:pt x="153" y="81"/>
                      <a:pt x="153" y="81"/>
                    </a:cubicBezTo>
                    <a:cubicBezTo>
                      <a:pt x="153" y="81"/>
                      <a:pt x="153" y="81"/>
                      <a:pt x="153" y="81"/>
                    </a:cubicBezTo>
                    <a:cubicBezTo>
                      <a:pt x="153" y="81"/>
                      <a:pt x="153" y="81"/>
                      <a:pt x="153" y="81"/>
                    </a:cubicBezTo>
                    <a:cubicBezTo>
                      <a:pt x="153" y="81"/>
                      <a:pt x="152" y="81"/>
                      <a:pt x="152" y="81"/>
                    </a:cubicBezTo>
                    <a:cubicBezTo>
                      <a:pt x="152" y="81"/>
                      <a:pt x="152" y="81"/>
                      <a:pt x="152" y="81"/>
                    </a:cubicBezTo>
                    <a:cubicBezTo>
                      <a:pt x="152" y="81"/>
                      <a:pt x="152" y="81"/>
                      <a:pt x="152" y="81"/>
                    </a:cubicBezTo>
                    <a:cubicBezTo>
                      <a:pt x="152" y="81"/>
                      <a:pt x="152" y="81"/>
                      <a:pt x="152" y="81"/>
                    </a:cubicBezTo>
                    <a:cubicBezTo>
                      <a:pt x="151" y="81"/>
                      <a:pt x="151" y="81"/>
                      <a:pt x="151" y="81"/>
                    </a:cubicBezTo>
                    <a:cubicBezTo>
                      <a:pt x="151" y="82"/>
                      <a:pt x="151" y="82"/>
                      <a:pt x="151" y="82"/>
                    </a:cubicBezTo>
                    <a:cubicBezTo>
                      <a:pt x="151" y="82"/>
                      <a:pt x="151" y="83"/>
                      <a:pt x="151" y="83"/>
                    </a:cubicBezTo>
                    <a:cubicBezTo>
                      <a:pt x="151" y="83"/>
                      <a:pt x="151" y="83"/>
                      <a:pt x="151" y="83"/>
                    </a:cubicBezTo>
                    <a:cubicBezTo>
                      <a:pt x="151" y="83"/>
                      <a:pt x="151" y="84"/>
                      <a:pt x="151" y="84"/>
                    </a:cubicBezTo>
                    <a:cubicBezTo>
                      <a:pt x="151" y="84"/>
                      <a:pt x="151" y="84"/>
                      <a:pt x="150" y="85"/>
                    </a:cubicBezTo>
                    <a:cubicBezTo>
                      <a:pt x="150" y="85"/>
                      <a:pt x="150" y="85"/>
                      <a:pt x="150" y="85"/>
                    </a:cubicBezTo>
                    <a:cubicBezTo>
                      <a:pt x="150" y="85"/>
                      <a:pt x="149" y="86"/>
                      <a:pt x="149" y="86"/>
                    </a:cubicBezTo>
                    <a:cubicBezTo>
                      <a:pt x="149" y="86"/>
                      <a:pt x="149" y="87"/>
                      <a:pt x="149" y="87"/>
                    </a:cubicBezTo>
                    <a:cubicBezTo>
                      <a:pt x="149" y="87"/>
                      <a:pt x="149" y="88"/>
                      <a:pt x="149" y="88"/>
                    </a:cubicBezTo>
                    <a:cubicBezTo>
                      <a:pt x="149" y="88"/>
                      <a:pt x="149" y="88"/>
                      <a:pt x="149" y="88"/>
                    </a:cubicBezTo>
                    <a:cubicBezTo>
                      <a:pt x="148" y="88"/>
                      <a:pt x="148" y="87"/>
                      <a:pt x="148" y="87"/>
                    </a:cubicBezTo>
                    <a:cubicBezTo>
                      <a:pt x="148" y="88"/>
                      <a:pt x="147" y="88"/>
                      <a:pt x="147" y="88"/>
                    </a:cubicBezTo>
                    <a:cubicBezTo>
                      <a:pt x="147" y="88"/>
                      <a:pt x="148" y="88"/>
                      <a:pt x="148" y="88"/>
                    </a:cubicBezTo>
                    <a:cubicBezTo>
                      <a:pt x="147" y="88"/>
                      <a:pt x="147" y="88"/>
                      <a:pt x="147" y="88"/>
                    </a:cubicBezTo>
                    <a:cubicBezTo>
                      <a:pt x="147" y="88"/>
                      <a:pt x="147" y="88"/>
                      <a:pt x="147" y="89"/>
                    </a:cubicBezTo>
                    <a:cubicBezTo>
                      <a:pt x="147" y="89"/>
                      <a:pt x="147" y="89"/>
                      <a:pt x="147" y="89"/>
                    </a:cubicBezTo>
                    <a:cubicBezTo>
                      <a:pt x="147" y="88"/>
                      <a:pt x="146" y="88"/>
                      <a:pt x="146" y="88"/>
                    </a:cubicBezTo>
                    <a:cubicBezTo>
                      <a:pt x="146" y="88"/>
                      <a:pt x="146" y="88"/>
                      <a:pt x="146" y="88"/>
                    </a:cubicBezTo>
                    <a:cubicBezTo>
                      <a:pt x="146" y="88"/>
                      <a:pt x="146" y="88"/>
                      <a:pt x="146" y="88"/>
                    </a:cubicBezTo>
                    <a:cubicBezTo>
                      <a:pt x="146" y="88"/>
                      <a:pt x="146" y="88"/>
                      <a:pt x="146" y="87"/>
                    </a:cubicBezTo>
                    <a:cubicBezTo>
                      <a:pt x="146" y="87"/>
                      <a:pt x="145" y="87"/>
                      <a:pt x="145" y="87"/>
                    </a:cubicBezTo>
                    <a:cubicBezTo>
                      <a:pt x="145" y="87"/>
                      <a:pt x="145" y="87"/>
                      <a:pt x="144" y="86"/>
                    </a:cubicBezTo>
                    <a:cubicBezTo>
                      <a:pt x="144" y="86"/>
                      <a:pt x="144" y="86"/>
                      <a:pt x="144" y="86"/>
                    </a:cubicBezTo>
                    <a:cubicBezTo>
                      <a:pt x="144" y="86"/>
                      <a:pt x="144" y="86"/>
                      <a:pt x="144" y="85"/>
                    </a:cubicBezTo>
                    <a:cubicBezTo>
                      <a:pt x="144" y="85"/>
                      <a:pt x="144" y="85"/>
                      <a:pt x="144" y="84"/>
                    </a:cubicBezTo>
                    <a:cubicBezTo>
                      <a:pt x="144" y="84"/>
                      <a:pt x="144" y="84"/>
                      <a:pt x="144" y="84"/>
                    </a:cubicBezTo>
                    <a:cubicBezTo>
                      <a:pt x="144" y="83"/>
                      <a:pt x="144" y="83"/>
                      <a:pt x="144" y="83"/>
                    </a:cubicBezTo>
                    <a:cubicBezTo>
                      <a:pt x="144" y="83"/>
                      <a:pt x="144" y="83"/>
                      <a:pt x="144" y="83"/>
                    </a:cubicBezTo>
                    <a:cubicBezTo>
                      <a:pt x="144" y="83"/>
                      <a:pt x="144" y="83"/>
                      <a:pt x="144" y="83"/>
                    </a:cubicBezTo>
                    <a:cubicBezTo>
                      <a:pt x="144" y="84"/>
                      <a:pt x="145" y="84"/>
                      <a:pt x="145" y="84"/>
                    </a:cubicBezTo>
                    <a:cubicBezTo>
                      <a:pt x="145" y="83"/>
                      <a:pt x="145" y="83"/>
                      <a:pt x="145" y="83"/>
                    </a:cubicBezTo>
                    <a:cubicBezTo>
                      <a:pt x="145" y="82"/>
                      <a:pt x="145" y="82"/>
                      <a:pt x="145" y="82"/>
                    </a:cubicBezTo>
                    <a:cubicBezTo>
                      <a:pt x="145" y="82"/>
                      <a:pt x="145" y="81"/>
                      <a:pt x="145" y="81"/>
                    </a:cubicBezTo>
                    <a:cubicBezTo>
                      <a:pt x="144" y="80"/>
                      <a:pt x="143" y="80"/>
                      <a:pt x="143" y="79"/>
                    </a:cubicBezTo>
                    <a:cubicBezTo>
                      <a:pt x="142" y="79"/>
                      <a:pt x="142" y="79"/>
                      <a:pt x="141" y="79"/>
                    </a:cubicBezTo>
                    <a:cubicBezTo>
                      <a:pt x="141" y="79"/>
                      <a:pt x="141" y="79"/>
                      <a:pt x="141" y="79"/>
                    </a:cubicBezTo>
                    <a:cubicBezTo>
                      <a:pt x="141" y="79"/>
                      <a:pt x="140" y="80"/>
                      <a:pt x="140" y="80"/>
                    </a:cubicBezTo>
                    <a:cubicBezTo>
                      <a:pt x="140" y="80"/>
                      <a:pt x="140" y="81"/>
                      <a:pt x="140" y="82"/>
                    </a:cubicBezTo>
                    <a:cubicBezTo>
                      <a:pt x="140" y="82"/>
                      <a:pt x="140" y="82"/>
                      <a:pt x="140" y="81"/>
                    </a:cubicBezTo>
                    <a:cubicBezTo>
                      <a:pt x="140" y="81"/>
                      <a:pt x="140" y="82"/>
                      <a:pt x="140" y="82"/>
                    </a:cubicBezTo>
                    <a:cubicBezTo>
                      <a:pt x="140" y="82"/>
                      <a:pt x="140" y="83"/>
                      <a:pt x="140" y="83"/>
                    </a:cubicBezTo>
                    <a:cubicBezTo>
                      <a:pt x="140" y="83"/>
                      <a:pt x="140" y="83"/>
                      <a:pt x="140" y="83"/>
                    </a:cubicBezTo>
                    <a:cubicBezTo>
                      <a:pt x="139" y="83"/>
                      <a:pt x="139" y="83"/>
                      <a:pt x="139" y="83"/>
                    </a:cubicBezTo>
                    <a:cubicBezTo>
                      <a:pt x="139" y="83"/>
                      <a:pt x="139" y="83"/>
                      <a:pt x="139" y="83"/>
                    </a:cubicBezTo>
                    <a:cubicBezTo>
                      <a:pt x="139" y="83"/>
                      <a:pt x="139" y="84"/>
                      <a:pt x="139" y="84"/>
                    </a:cubicBezTo>
                    <a:cubicBezTo>
                      <a:pt x="138" y="84"/>
                      <a:pt x="138" y="83"/>
                      <a:pt x="138" y="83"/>
                    </a:cubicBezTo>
                    <a:cubicBezTo>
                      <a:pt x="138" y="83"/>
                      <a:pt x="138" y="83"/>
                      <a:pt x="138" y="83"/>
                    </a:cubicBezTo>
                    <a:cubicBezTo>
                      <a:pt x="138" y="83"/>
                      <a:pt x="138" y="82"/>
                      <a:pt x="138" y="82"/>
                    </a:cubicBezTo>
                    <a:cubicBezTo>
                      <a:pt x="138" y="82"/>
                      <a:pt x="138" y="82"/>
                      <a:pt x="138" y="82"/>
                    </a:cubicBezTo>
                    <a:cubicBezTo>
                      <a:pt x="138" y="82"/>
                      <a:pt x="138" y="82"/>
                      <a:pt x="138" y="82"/>
                    </a:cubicBezTo>
                    <a:cubicBezTo>
                      <a:pt x="138" y="81"/>
                      <a:pt x="138" y="81"/>
                      <a:pt x="138" y="81"/>
                    </a:cubicBezTo>
                    <a:cubicBezTo>
                      <a:pt x="138" y="81"/>
                      <a:pt x="138" y="81"/>
                      <a:pt x="138" y="81"/>
                    </a:cubicBezTo>
                    <a:cubicBezTo>
                      <a:pt x="138" y="81"/>
                      <a:pt x="138" y="81"/>
                      <a:pt x="138" y="81"/>
                    </a:cubicBezTo>
                    <a:cubicBezTo>
                      <a:pt x="138" y="80"/>
                      <a:pt x="138" y="80"/>
                      <a:pt x="137" y="79"/>
                    </a:cubicBezTo>
                    <a:cubicBezTo>
                      <a:pt x="136" y="79"/>
                      <a:pt x="136" y="79"/>
                      <a:pt x="135" y="78"/>
                    </a:cubicBezTo>
                    <a:cubicBezTo>
                      <a:pt x="136" y="79"/>
                      <a:pt x="136" y="79"/>
                      <a:pt x="137" y="78"/>
                    </a:cubicBezTo>
                    <a:cubicBezTo>
                      <a:pt x="137" y="78"/>
                      <a:pt x="136" y="79"/>
                      <a:pt x="136" y="79"/>
                    </a:cubicBezTo>
                    <a:cubicBezTo>
                      <a:pt x="136" y="79"/>
                      <a:pt x="137" y="79"/>
                      <a:pt x="137" y="79"/>
                    </a:cubicBezTo>
                    <a:cubicBezTo>
                      <a:pt x="137" y="79"/>
                      <a:pt x="137" y="79"/>
                      <a:pt x="137" y="79"/>
                    </a:cubicBezTo>
                    <a:cubicBezTo>
                      <a:pt x="137" y="79"/>
                      <a:pt x="137" y="78"/>
                      <a:pt x="137" y="78"/>
                    </a:cubicBezTo>
                    <a:cubicBezTo>
                      <a:pt x="137" y="78"/>
                      <a:pt x="137" y="78"/>
                      <a:pt x="137" y="78"/>
                    </a:cubicBezTo>
                    <a:cubicBezTo>
                      <a:pt x="137" y="78"/>
                      <a:pt x="138" y="78"/>
                      <a:pt x="138" y="78"/>
                    </a:cubicBezTo>
                    <a:cubicBezTo>
                      <a:pt x="138" y="78"/>
                      <a:pt x="138" y="78"/>
                      <a:pt x="138" y="78"/>
                    </a:cubicBezTo>
                    <a:cubicBezTo>
                      <a:pt x="138" y="78"/>
                      <a:pt x="138" y="78"/>
                      <a:pt x="138" y="77"/>
                    </a:cubicBezTo>
                    <a:cubicBezTo>
                      <a:pt x="137" y="77"/>
                      <a:pt x="137" y="78"/>
                      <a:pt x="137" y="77"/>
                    </a:cubicBezTo>
                    <a:cubicBezTo>
                      <a:pt x="137" y="77"/>
                      <a:pt x="137" y="77"/>
                      <a:pt x="137" y="77"/>
                    </a:cubicBezTo>
                    <a:cubicBezTo>
                      <a:pt x="136" y="77"/>
                      <a:pt x="136" y="77"/>
                      <a:pt x="136" y="77"/>
                    </a:cubicBezTo>
                    <a:cubicBezTo>
                      <a:pt x="136" y="77"/>
                      <a:pt x="136" y="77"/>
                      <a:pt x="136" y="77"/>
                    </a:cubicBezTo>
                    <a:cubicBezTo>
                      <a:pt x="135" y="77"/>
                      <a:pt x="135" y="77"/>
                      <a:pt x="135" y="77"/>
                    </a:cubicBezTo>
                    <a:cubicBezTo>
                      <a:pt x="135" y="77"/>
                      <a:pt x="135" y="77"/>
                      <a:pt x="136" y="77"/>
                    </a:cubicBezTo>
                    <a:cubicBezTo>
                      <a:pt x="136" y="77"/>
                      <a:pt x="136" y="77"/>
                      <a:pt x="136" y="77"/>
                    </a:cubicBezTo>
                    <a:cubicBezTo>
                      <a:pt x="136" y="77"/>
                      <a:pt x="136" y="77"/>
                      <a:pt x="135" y="77"/>
                    </a:cubicBezTo>
                    <a:cubicBezTo>
                      <a:pt x="135" y="77"/>
                      <a:pt x="135" y="77"/>
                      <a:pt x="135" y="77"/>
                    </a:cubicBezTo>
                    <a:cubicBezTo>
                      <a:pt x="135" y="77"/>
                      <a:pt x="135" y="77"/>
                      <a:pt x="134" y="77"/>
                    </a:cubicBezTo>
                    <a:cubicBezTo>
                      <a:pt x="134" y="77"/>
                      <a:pt x="133" y="77"/>
                      <a:pt x="133" y="77"/>
                    </a:cubicBezTo>
                    <a:cubicBezTo>
                      <a:pt x="132" y="77"/>
                      <a:pt x="132" y="77"/>
                      <a:pt x="131" y="77"/>
                    </a:cubicBezTo>
                    <a:cubicBezTo>
                      <a:pt x="131" y="77"/>
                      <a:pt x="132" y="77"/>
                      <a:pt x="132" y="76"/>
                    </a:cubicBezTo>
                    <a:cubicBezTo>
                      <a:pt x="132" y="76"/>
                      <a:pt x="132" y="76"/>
                      <a:pt x="132" y="76"/>
                    </a:cubicBezTo>
                    <a:cubicBezTo>
                      <a:pt x="132" y="76"/>
                      <a:pt x="132" y="76"/>
                      <a:pt x="132" y="76"/>
                    </a:cubicBezTo>
                    <a:cubicBezTo>
                      <a:pt x="132" y="76"/>
                      <a:pt x="134" y="75"/>
                      <a:pt x="134" y="75"/>
                    </a:cubicBezTo>
                    <a:cubicBezTo>
                      <a:pt x="134" y="74"/>
                      <a:pt x="132" y="75"/>
                      <a:pt x="132" y="75"/>
                    </a:cubicBezTo>
                    <a:cubicBezTo>
                      <a:pt x="132" y="75"/>
                      <a:pt x="132" y="75"/>
                      <a:pt x="132" y="75"/>
                    </a:cubicBezTo>
                    <a:cubicBezTo>
                      <a:pt x="132" y="75"/>
                      <a:pt x="133" y="75"/>
                      <a:pt x="133" y="74"/>
                    </a:cubicBezTo>
                    <a:cubicBezTo>
                      <a:pt x="133" y="74"/>
                      <a:pt x="132" y="74"/>
                      <a:pt x="133" y="74"/>
                    </a:cubicBezTo>
                    <a:cubicBezTo>
                      <a:pt x="133" y="74"/>
                      <a:pt x="133" y="74"/>
                      <a:pt x="133" y="74"/>
                    </a:cubicBezTo>
                    <a:cubicBezTo>
                      <a:pt x="133" y="74"/>
                      <a:pt x="133" y="74"/>
                      <a:pt x="133" y="74"/>
                    </a:cubicBezTo>
                    <a:cubicBezTo>
                      <a:pt x="133" y="74"/>
                      <a:pt x="134" y="74"/>
                      <a:pt x="134" y="75"/>
                    </a:cubicBezTo>
                    <a:cubicBezTo>
                      <a:pt x="134" y="75"/>
                      <a:pt x="135" y="74"/>
                      <a:pt x="135" y="74"/>
                    </a:cubicBezTo>
                    <a:cubicBezTo>
                      <a:pt x="135" y="74"/>
                      <a:pt x="135" y="74"/>
                      <a:pt x="135" y="74"/>
                    </a:cubicBezTo>
                    <a:cubicBezTo>
                      <a:pt x="135" y="74"/>
                      <a:pt x="135" y="74"/>
                      <a:pt x="135" y="74"/>
                    </a:cubicBezTo>
                    <a:cubicBezTo>
                      <a:pt x="135" y="73"/>
                      <a:pt x="135" y="73"/>
                      <a:pt x="134" y="73"/>
                    </a:cubicBezTo>
                    <a:cubicBezTo>
                      <a:pt x="134" y="73"/>
                      <a:pt x="134" y="73"/>
                      <a:pt x="134" y="73"/>
                    </a:cubicBezTo>
                    <a:cubicBezTo>
                      <a:pt x="134" y="73"/>
                      <a:pt x="134" y="73"/>
                      <a:pt x="134" y="74"/>
                    </a:cubicBezTo>
                    <a:cubicBezTo>
                      <a:pt x="134" y="74"/>
                      <a:pt x="134" y="74"/>
                      <a:pt x="134" y="74"/>
                    </a:cubicBezTo>
                    <a:cubicBezTo>
                      <a:pt x="134" y="74"/>
                      <a:pt x="134" y="73"/>
                      <a:pt x="134" y="73"/>
                    </a:cubicBezTo>
                    <a:cubicBezTo>
                      <a:pt x="134" y="73"/>
                      <a:pt x="134" y="73"/>
                      <a:pt x="134" y="73"/>
                    </a:cubicBezTo>
                    <a:cubicBezTo>
                      <a:pt x="134" y="73"/>
                      <a:pt x="133" y="72"/>
                      <a:pt x="133" y="72"/>
                    </a:cubicBezTo>
                    <a:cubicBezTo>
                      <a:pt x="133" y="72"/>
                      <a:pt x="132" y="72"/>
                      <a:pt x="132" y="72"/>
                    </a:cubicBezTo>
                    <a:cubicBezTo>
                      <a:pt x="132" y="71"/>
                      <a:pt x="132" y="71"/>
                      <a:pt x="132" y="71"/>
                    </a:cubicBezTo>
                    <a:cubicBezTo>
                      <a:pt x="131" y="71"/>
                      <a:pt x="131" y="71"/>
                      <a:pt x="131" y="71"/>
                    </a:cubicBezTo>
                    <a:cubicBezTo>
                      <a:pt x="131" y="71"/>
                      <a:pt x="131" y="71"/>
                      <a:pt x="131" y="71"/>
                    </a:cubicBezTo>
                    <a:cubicBezTo>
                      <a:pt x="131" y="70"/>
                      <a:pt x="131" y="70"/>
                      <a:pt x="131" y="69"/>
                    </a:cubicBezTo>
                    <a:cubicBezTo>
                      <a:pt x="131" y="69"/>
                      <a:pt x="131" y="69"/>
                      <a:pt x="131" y="68"/>
                    </a:cubicBezTo>
                    <a:cubicBezTo>
                      <a:pt x="131" y="68"/>
                      <a:pt x="131" y="68"/>
                      <a:pt x="131" y="68"/>
                    </a:cubicBezTo>
                    <a:cubicBezTo>
                      <a:pt x="130" y="68"/>
                      <a:pt x="130" y="68"/>
                      <a:pt x="129" y="67"/>
                    </a:cubicBezTo>
                    <a:cubicBezTo>
                      <a:pt x="129" y="67"/>
                      <a:pt x="129" y="67"/>
                      <a:pt x="129" y="67"/>
                    </a:cubicBezTo>
                    <a:cubicBezTo>
                      <a:pt x="129" y="67"/>
                      <a:pt x="129" y="66"/>
                      <a:pt x="129" y="66"/>
                    </a:cubicBezTo>
                    <a:cubicBezTo>
                      <a:pt x="129" y="66"/>
                      <a:pt x="129" y="66"/>
                      <a:pt x="129" y="66"/>
                    </a:cubicBezTo>
                    <a:cubicBezTo>
                      <a:pt x="128" y="66"/>
                      <a:pt x="128" y="66"/>
                      <a:pt x="128" y="66"/>
                    </a:cubicBezTo>
                    <a:cubicBezTo>
                      <a:pt x="128" y="66"/>
                      <a:pt x="128" y="66"/>
                      <a:pt x="128" y="66"/>
                    </a:cubicBezTo>
                    <a:cubicBezTo>
                      <a:pt x="128" y="66"/>
                      <a:pt x="128" y="66"/>
                      <a:pt x="128" y="66"/>
                    </a:cubicBezTo>
                    <a:cubicBezTo>
                      <a:pt x="128" y="66"/>
                      <a:pt x="128" y="66"/>
                      <a:pt x="128" y="67"/>
                    </a:cubicBezTo>
                    <a:cubicBezTo>
                      <a:pt x="127" y="67"/>
                      <a:pt x="127" y="67"/>
                      <a:pt x="127" y="67"/>
                    </a:cubicBezTo>
                    <a:cubicBezTo>
                      <a:pt x="127" y="67"/>
                      <a:pt x="127" y="66"/>
                      <a:pt x="127" y="66"/>
                    </a:cubicBezTo>
                    <a:cubicBezTo>
                      <a:pt x="127" y="66"/>
                      <a:pt x="127" y="66"/>
                      <a:pt x="127" y="66"/>
                    </a:cubicBezTo>
                    <a:cubicBezTo>
                      <a:pt x="127" y="66"/>
                      <a:pt x="127" y="66"/>
                      <a:pt x="127" y="66"/>
                    </a:cubicBezTo>
                    <a:cubicBezTo>
                      <a:pt x="127" y="66"/>
                      <a:pt x="127" y="66"/>
                      <a:pt x="127" y="66"/>
                    </a:cubicBezTo>
                    <a:cubicBezTo>
                      <a:pt x="126" y="66"/>
                      <a:pt x="127" y="66"/>
                      <a:pt x="127" y="66"/>
                    </a:cubicBezTo>
                    <a:cubicBezTo>
                      <a:pt x="127" y="66"/>
                      <a:pt x="127" y="66"/>
                      <a:pt x="127" y="66"/>
                    </a:cubicBezTo>
                    <a:cubicBezTo>
                      <a:pt x="127" y="66"/>
                      <a:pt x="127" y="66"/>
                      <a:pt x="127" y="66"/>
                    </a:cubicBezTo>
                    <a:cubicBezTo>
                      <a:pt x="127" y="65"/>
                      <a:pt x="127" y="65"/>
                      <a:pt x="127" y="65"/>
                    </a:cubicBezTo>
                    <a:cubicBezTo>
                      <a:pt x="127" y="65"/>
                      <a:pt x="126" y="65"/>
                      <a:pt x="126" y="65"/>
                    </a:cubicBezTo>
                    <a:cubicBezTo>
                      <a:pt x="125" y="65"/>
                      <a:pt x="125" y="65"/>
                      <a:pt x="125" y="66"/>
                    </a:cubicBezTo>
                    <a:cubicBezTo>
                      <a:pt x="125" y="66"/>
                      <a:pt x="125" y="66"/>
                      <a:pt x="125" y="66"/>
                    </a:cubicBezTo>
                    <a:cubicBezTo>
                      <a:pt x="125" y="66"/>
                      <a:pt x="126" y="66"/>
                      <a:pt x="126" y="66"/>
                    </a:cubicBezTo>
                    <a:cubicBezTo>
                      <a:pt x="126" y="66"/>
                      <a:pt x="126" y="66"/>
                      <a:pt x="127" y="66"/>
                    </a:cubicBezTo>
                    <a:cubicBezTo>
                      <a:pt x="126" y="66"/>
                      <a:pt x="126" y="66"/>
                      <a:pt x="125" y="66"/>
                    </a:cubicBezTo>
                    <a:cubicBezTo>
                      <a:pt x="125" y="66"/>
                      <a:pt x="125" y="66"/>
                      <a:pt x="125" y="67"/>
                    </a:cubicBezTo>
                    <a:cubicBezTo>
                      <a:pt x="125" y="67"/>
                      <a:pt x="124" y="67"/>
                      <a:pt x="124" y="67"/>
                    </a:cubicBezTo>
                    <a:cubicBezTo>
                      <a:pt x="124" y="67"/>
                      <a:pt x="124" y="67"/>
                      <a:pt x="123" y="67"/>
                    </a:cubicBezTo>
                    <a:cubicBezTo>
                      <a:pt x="123" y="67"/>
                      <a:pt x="123" y="67"/>
                      <a:pt x="123" y="67"/>
                    </a:cubicBezTo>
                    <a:cubicBezTo>
                      <a:pt x="123" y="68"/>
                      <a:pt x="124" y="68"/>
                      <a:pt x="124" y="68"/>
                    </a:cubicBezTo>
                    <a:cubicBezTo>
                      <a:pt x="124" y="68"/>
                      <a:pt x="124" y="68"/>
                      <a:pt x="125" y="68"/>
                    </a:cubicBezTo>
                    <a:cubicBezTo>
                      <a:pt x="124" y="68"/>
                      <a:pt x="124" y="68"/>
                      <a:pt x="124" y="68"/>
                    </a:cubicBezTo>
                    <a:cubicBezTo>
                      <a:pt x="124" y="68"/>
                      <a:pt x="124" y="68"/>
                      <a:pt x="124" y="68"/>
                    </a:cubicBezTo>
                    <a:cubicBezTo>
                      <a:pt x="124" y="69"/>
                      <a:pt x="124" y="69"/>
                      <a:pt x="124" y="69"/>
                    </a:cubicBezTo>
                    <a:cubicBezTo>
                      <a:pt x="124" y="69"/>
                      <a:pt x="123" y="68"/>
                      <a:pt x="123" y="68"/>
                    </a:cubicBezTo>
                    <a:cubicBezTo>
                      <a:pt x="122" y="68"/>
                      <a:pt x="122" y="68"/>
                      <a:pt x="122" y="68"/>
                    </a:cubicBezTo>
                    <a:cubicBezTo>
                      <a:pt x="122" y="69"/>
                      <a:pt x="122" y="69"/>
                      <a:pt x="121" y="69"/>
                    </a:cubicBezTo>
                    <a:cubicBezTo>
                      <a:pt x="122" y="69"/>
                      <a:pt x="122" y="69"/>
                      <a:pt x="122" y="69"/>
                    </a:cubicBezTo>
                    <a:cubicBezTo>
                      <a:pt x="122" y="69"/>
                      <a:pt x="122" y="69"/>
                      <a:pt x="122" y="69"/>
                    </a:cubicBezTo>
                    <a:cubicBezTo>
                      <a:pt x="122" y="69"/>
                      <a:pt x="121" y="69"/>
                      <a:pt x="121" y="69"/>
                    </a:cubicBezTo>
                    <a:cubicBezTo>
                      <a:pt x="121" y="70"/>
                      <a:pt x="121" y="70"/>
                      <a:pt x="122" y="70"/>
                    </a:cubicBezTo>
                    <a:cubicBezTo>
                      <a:pt x="122" y="70"/>
                      <a:pt x="122" y="70"/>
                      <a:pt x="122" y="70"/>
                    </a:cubicBezTo>
                    <a:cubicBezTo>
                      <a:pt x="122" y="70"/>
                      <a:pt x="122" y="70"/>
                      <a:pt x="122" y="70"/>
                    </a:cubicBezTo>
                    <a:cubicBezTo>
                      <a:pt x="121" y="70"/>
                      <a:pt x="122" y="70"/>
                      <a:pt x="121" y="70"/>
                    </a:cubicBezTo>
                    <a:cubicBezTo>
                      <a:pt x="121" y="71"/>
                      <a:pt x="121" y="71"/>
                      <a:pt x="121" y="71"/>
                    </a:cubicBezTo>
                    <a:cubicBezTo>
                      <a:pt x="121" y="71"/>
                      <a:pt x="122" y="71"/>
                      <a:pt x="122" y="72"/>
                    </a:cubicBezTo>
                    <a:cubicBezTo>
                      <a:pt x="122" y="72"/>
                      <a:pt x="122" y="72"/>
                      <a:pt x="122" y="72"/>
                    </a:cubicBezTo>
                    <a:cubicBezTo>
                      <a:pt x="123" y="72"/>
                      <a:pt x="123" y="72"/>
                      <a:pt x="123" y="72"/>
                    </a:cubicBezTo>
                    <a:cubicBezTo>
                      <a:pt x="123" y="72"/>
                      <a:pt x="123" y="72"/>
                      <a:pt x="122" y="72"/>
                    </a:cubicBezTo>
                    <a:cubicBezTo>
                      <a:pt x="122" y="73"/>
                      <a:pt x="122" y="73"/>
                      <a:pt x="122" y="73"/>
                    </a:cubicBezTo>
                    <a:cubicBezTo>
                      <a:pt x="122" y="73"/>
                      <a:pt x="121" y="73"/>
                      <a:pt x="121" y="74"/>
                    </a:cubicBezTo>
                    <a:cubicBezTo>
                      <a:pt x="121" y="74"/>
                      <a:pt x="121" y="74"/>
                      <a:pt x="121" y="74"/>
                    </a:cubicBezTo>
                    <a:cubicBezTo>
                      <a:pt x="121" y="75"/>
                      <a:pt x="122" y="75"/>
                      <a:pt x="122" y="75"/>
                    </a:cubicBezTo>
                    <a:cubicBezTo>
                      <a:pt x="122" y="75"/>
                      <a:pt x="122" y="75"/>
                      <a:pt x="122" y="75"/>
                    </a:cubicBezTo>
                    <a:cubicBezTo>
                      <a:pt x="122" y="75"/>
                      <a:pt x="122" y="75"/>
                      <a:pt x="122" y="75"/>
                    </a:cubicBezTo>
                    <a:cubicBezTo>
                      <a:pt x="123" y="75"/>
                      <a:pt x="123" y="75"/>
                      <a:pt x="123" y="75"/>
                    </a:cubicBezTo>
                    <a:cubicBezTo>
                      <a:pt x="123" y="76"/>
                      <a:pt x="122" y="76"/>
                      <a:pt x="122" y="76"/>
                    </a:cubicBezTo>
                    <a:cubicBezTo>
                      <a:pt x="122" y="76"/>
                      <a:pt x="122" y="76"/>
                      <a:pt x="122" y="76"/>
                    </a:cubicBezTo>
                    <a:cubicBezTo>
                      <a:pt x="122" y="76"/>
                      <a:pt x="122" y="76"/>
                      <a:pt x="123" y="76"/>
                    </a:cubicBezTo>
                    <a:cubicBezTo>
                      <a:pt x="123" y="76"/>
                      <a:pt x="123" y="76"/>
                      <a:pt x="123" y="76"/>
                    </a:cubicBezTo>
                    <a:cubicBezTo>
                      <a:pt x="123" y="76"/>
                      <a:pt x="123" y="76"/>
                      <a:pt x="123" y="76"/>
                    </a:cubicBezTo>
                    <a:cubicBezTo>
                      <a:pt x="124" y="76"/>
                      <a:pt x="124" y="77"/>
                      <a:pt x="125" y="77"/>
                    </a:cubicBezTo>
                    <a:cubicBezTo>
                      <a:pt x="125" y="77"/>
                      <a:pt x="125" y="77"/>
                      <a:pt x="126" y="77"/>
                    </a:cubicBezTo>
                    <a:cubicBezTo>
                      <a:pt x="126" y="77"/>
                      <a:pt x="126" y="77"/>
                      <a:pt x="127" y="77"/>
                    </a:cubicBezTo>
                    <a:cubicBezTo>
                      <a:pt x="127" y="77"/>
                      <a:pt x="127" y="78"/>
                      <a:pt x="127" y="78"/>
                    </a:cubicBezTo>
                    <a:cubicBezTo>
                      <a:pt x="128" y="78"/>
                      <a:pt x="129" y="78"/>
                      <a:pt x="129" y="77"/>
                    </a:cubicBezTo>
                    <a:cubicBezTo>
                      <a:pt x="129" y="77"/>
                      <a:pt x="129" y="77"/>
                      <a:pt x="130" y="77"/>
                    </a:cubicBezTo>
                    <a:cubicBezTo>
                      <a:pt x="130" y="77"/>
                      <a:pt x="130" y="77"/>
                      <a:pt x="130" y="78"/>
                    </a:cubicBezTo>
                    <a:cubicBezTo>
                      <a:pt x="130" y="78"/>
                      <a:pt x="130" y="78"/>
                      <a:pt x="130" y="78"/>
                    </a:cubicBezTo>
                    <a:cubicBezTo>
                      <a:pt x="130" y="78"/>
                      <a:pt x="130" y="78"/>
                      <a:pt x="130" y="78"/>
                    </a:cubicBezTo>
                    <a:cubicBezTo>
                      <a:pt x="130" y="78"/>
                      <a:pt x="130" y="78"/>
                      <a:pt x="130" y="78"/>
                    </a:cubicBezTo>
                    <a:cubicBezTo>
                      <a:pt x="129" y="79"/>
                      <a:pt x="129" y="79"/>
                      <a:pt x="129" y="79"/>
                    </a:cubicBezTo>
                    <a:cubicBezTo>
                      <a:pt x="129" y="79"/>
                      <a:pt x="128" y="78"/>
                      <a:pt x="128" y="78"/>
                    </a:cubicBezTo>
                    <a:cubicBezTo>
                      <a:pt x="128" y="78"/>
                      <a:pt x="128" y="79"/>
                      <a:pt x="128" y="79"/>
                    </a:cubicBezTo>
                    <a:cubicBezTo>
                      <a:pt x="128" y="79"/>
                      <a:pt x="127" y="79"/>
                      <a:pt x="128" y="79"/>
                    </a:cubicBezTo>
                    <a:cubicBezTo>
                      <a:pt x="127" y="80"/>
                      <a:pt x="127" y="80"/>
                      <a:pt x="127" y="80"/>
                    </a:cubicBezTo>
                    <a:cubicBezTo>
                      <a:pt x="127" y="80"/>
                      <a:pt x="127" y="81"/>
                      <a:pt x="127" y="81"/>
                    </a:cubicBezTo>
                    <a:cubicBezTo>
                      <a:pt x="127" y="81"/>
                      <a:pt x="127" y="81"/>
                      <a:pt x="127" y="81"/>
                    </a:cubicBezTo>
                    <a:cubicBezTo>
                      <a:pt x="127" y="81"/>
                      <a:pt x="127" y="81"/>
                      <a:pt x="127" y="81"/>
                    </a:cubicBezTo>
                    <a:cubicBezTo>
                      <a:pt x="128" y="81"/>
                      <a:pt x="128" y="81"/>
                      <a:pt x="129" y="80"/>
                    </a:cubicBezTo>
                    <a:cubicBezTo>
                      <a:pt x="129" y="81"/>
                      <a:pt x="128" y="81"/>
                      <a:pt x="128" y="80"/>
                    </a:cubicBezTo>
                    <a:cubicBezTo>
                      <a:pt x="128" y="80"/>
                      <a:pt x="128" y="80"/>
                      <a:pt x="128" y="80"/>
                    </a:cubicBezTo>
                    <a:cubicBezTo>
                      <a:pt x="129" y="80"/>
                      <a:pt x="129" y="80"/>
                      <a:pt x="129" y="80"/>
                    </a:cubicBezTo>
                    <a:cubicBezTo>
                      <a:pt x="129" y="80"/>
                      <a:pt x="129" y="80"/>
                      <a:pt x="129" y="80"/>
                    </a:cubicBezTo>
                    <a:cubicBezTo>
                      <a:pt x="129" y="80"/>
                      <a:pt x="129" y="80"/>
                      <a:pt x="129" y="80"/>
                    </a:cubicBezTo>
                    <a:cubicBezTo>
                      <a:pt x="129" y="80"/>
                      <a:pt x="129" y="82"/>
                      <a:pt x="129" y="82"/>
                    </a:cubicBezTo>
                    <a:cubicBezTo>
                      <a:pt x="129" y="82"/>
                      <a:pt x="130" y="82"/>
                      <a:pt x="130" y="82"/>
                    </a:cubicBezTo>
                    <a:cubicBezTo>
                      <a:pt x="130" y="82"/>
                      <a:pt x="129" y="82"/>
                      <a:pt x="129" y="82"/>
                    </a:cubicBezTo>
                    <a:cubicBezTo>
                      <a:pt x="128" y="83"/>
                      <a:pt x="128" y="83"/>
                      <a:pt x="128" y="83"/>
                    </a:cubicBezTo>
                    <a:cubicBezTo>
                      <a:pt x="128" y="84"/>
                      <a:pt x="127" y="84"/>
                      <a:pt x="127" y="84"/>
                    </a:cubicBezTo>
                    <a:cubicBezTo>
                      <a:pt x="127" y="84"/>
                      <a:pt x="126" y="85"/>
                      <a:pt x="126" y="85"/>
                    </a:cubicBezTo>
                    <a:cubicBezTo>
                      <a:pt x="126" y="85"/>
                      <a:pt x="126" y="84"/>
                      <a:pt x="125" y="84"/>
                    </a:cubicBezTo>
                    <a:cubicBezTo>
                      <a:pt x="125" y="84"/>
                      <a:pt x="125" y="84"/>
                      <a:pt x="125" y="85"/>
                    </a:cubicBezTo>
                    <a:cubicBezTo>
                      <a:pt x="125" y="84"/>
                      <a:pt x="125" y="84"/>
                      <a:pt x="125" y="84"/>
                    </a:cubicBezTo>
                    <a:cubicBezTo>
                      <a:pt x="124" y="84"/>
                      <a:pt x="124" y="85"/>
                      <a:pt x="124" y="85"/>
                    </a:cubicBezTo>
                    <a:cubicBezTo>
                      <a:pt x="124" y="85"/>
                      <a:pt x="124" y="86"/>
                      <a:pt x="124" y="86"/>
                    </a:cubicBezTo>
                    <a:cubicBezTo>
                      <a:pt x="124" y="86"/>
                      <a:pt x="124" y="86"/>
                      <a:pt x="124" y="86"/>
                    </a:cubicBezTo>
                    <a:cubicBezTo>
                      <a:pt x="124" y="86"/>
                      <a:pt x="124" y="86"/>
                      <a:pt x="124" y="87"/>
                    </a:cubicBezTo>
                    <a:cubicBezTo>
                      <a:pt x="125" y="87"/>
                      <a:pt x="125" y="87"/>
                      <a:pt x="125" y="87"/>
                    </a:cubicBezTo>
                    <a:cubicBezTo>
                      <a:pt x="125" y="88"/>
                      <a:pt x="125" y="88"/>
                      <a:pt x="125" y="88"/>
                    </a:cubicBezTo>
                    <a:cubicBezTo>
                      <a:pt x="125" y="89"/>
                      <a:pt x="125" y="89"/>
                      <a:pt x="125" y="89"/>
                    </a:cubicBezTo>
                    <a:cubicBezTo>
                      <a:pt x="125" y="89"/>
                      <a:pt x="125" y="90"/>
                      <a:pt x="125" y="90"/>
                    </a:cubicBezTo>
                    <a:cubicBezTo>
                      <a:pt x="125" y="90"/>
                      <a:pt x="125" y="90"/>
                      <a:pt x="124" y="90"/>
                    </a:cubicBezTo>
                    <a:cubicBezTo>
                      <a:pt x="124" y="90"/>
                      <a:pt x="124" y="90"/>
                      <a:pt x="124" y="90"/>
                    </a:cubicBezTo>
                    <a:cubicBezTo>
                      <a:pt x="123" y="90"/>
                      <a:pt x="123" y="90"/>
                      <a:pt x="123" y="90"/>
                    </a:cubicBezTo>
                    <a:cubicBezTo>
                      <a:pt x="123" y="90"/>
                      <a:pt x="124" y="91"/>
                      <a:pt x="123" y="91"/>
                    </a:cubicBezTo>
                    <a:cubicBezTo>
                      <a:pt x="123" y="91"/>
                      <a:pt x="123" y="91"/>
                      <a:pt x="123" y="90"/>
                    </a:cubicBezTo>
                    <a:cubicBezTo>
                      <a:pt x="123" y="90"/>
                      <a:pt x="123" y="90"/>
                      <a:pt x="123" y="90"/>
                    </a:cubicBezTo>
                    <a:cubicBezTo>
                      <a:pt x="123" y="90"/>
                      <a:pt x="122" y="90"/>
                      <a:pt x="122" y="90"/>
                    </a:cubicBezTo>
                    <a:cubicBezTo>
                      <a:pt x="122" y="90"/>
                      <a:pt x="122" y="90"/>
                      <a:pt x="122" y="89"/>
                    </a:cubicBezTo>
                    <a:cubicBezTo>
                      <a:pt x="122" y="89"/>
                      <a:pt x="121" y="89"/>
                      <a:pt x="122" y="89"/>
                    </a:cubicBezTo>
                    <a:cubicBezTo>
                      <a:pt x="122" y="89"/>
                      <a:pt x="122" y="89"/>
                      <a:pt x="122" y="89"/>
                    </a:cubicBezTo>
                    <a:cubicBezTo>
                      <a:pt x="122" y="89"/>
                      <a:pt x="123" y="90"/>
                      <a:pt x="122" y="90"/>
                    </a:cubicBezTo>
                    <a:cubicBezTo>
                      <a:pt x="123" y="89"/>
                      <a:pt x="123" y="89"/>
                      <a:pt x="123" y="89"/>
                    </a:cubicBezTo>
                    <a:cubicBezTo>
                      <a:pt x="123" y="89"/>
                      <a:pt x="123" y="90"/>
                      <a:pt x="124" y="90"/>
                    </a:cubicBezTo>
                    <a:cubicBezTo>
                      <a:pt x="124" y="90"/>
                      <a:pt x="124" y="89"/>
                      <a:pt x="124" y="89"/>
                    </a:cubicBezTo>
                    <a:cubicBezTo>
                      <a:pt x="124" y="89"/>
                      <a:pt x="124" y="90"/>
                      <a:pt x="124" y="90"/>
                    </a:cubicBezTo>
                    <a:cubicBezTo>
                      <a:pt x="124" y="90"/>
                      <a:pt x="125" y="90"/>
                      <a:pt x="125" y="89"/>
                    </a:cubicBezTo>
                    <a:cubicBezTo>
                      <a:pt x="125" y="89"/>
                      <a:pt x="125" y="89"/>
                      <a:pt x="125" y="89"/>
                    </a:cubicBezTo>
                    <a:cubicBezTo>
                      <a:pt x="125" y="89"/>
                      <a:pt x="125" y="89"/>
                      <a:pt x="124" y="89"/>
                    </a:cubicBezTo>
                    <a:cubicBezTo>
                      <a:pt x="125" y="89"/>
                      <a:pt x="124" y="89"/>
                      <a:pt x="124" y="89"/>
                    </a:cubicBezTo>
                    <a:cubicBezTo>
                      <a:pt x="124" y="89"/>
                      <a:pt x="124" y="88"/>
                      <a:pt x="124" y="88"/>
                    </a:cubicBezTo>
                    <a:cubicBezTo>
                      <a:pt x="124" y="88"/>
                      <a:pt x="124" y="89"/>
                      <a:pt x="123" y="89"/>
                    </a:cubicBezTo>
                    <a:cubicBezTo>
                      <a:pt x="123" y="88"/>
                      <a:pt x="124" y="88"/>
                      <a:pt x="124" y="88"/>
                    </a:cubicBezTo>
                    <a:cubicBezTo>
                      <a:pt x="124" y="88"/>
                      <a:pt x="124" y="87"/>
                      <a:pt x="124" y="88"/>
                    </a:cubicBezTo>
                    <a:cubicBezTo>
                      <a:pt x="124" y="88"/>
                      <a:pt x="124" y="88"/>
                      <a:pt x="124" y="88"/>
                    </a:cubicBezTo>
                    <a:cubicBezTo>
                      <a:pt x="123" y="88"/>
                      <a:pt x="123" y="88"/>
                      <a:pt x="123" y="88"/>
                    </a:cubicBezTo>
                    <a:cubicBezTo>
                      <a:pt x="122" y="88"/>
                      <a:pt x="122" y="88"/>
                      <a:pt x="122" y="88"/>
                    </a:cubicBezTo>
                    <a:cubicBezTo>
                      <a:pt x="122" y="88"/>
                      <a:pt x="123" y="88"/>
                      <a:pt x="123" y="87"/>
                    </a:cubicBezTo>
                    <a:cubicBezTo>
                      <a:pt x="122" y="87"/>
                      <a:pt x="122" y="87"/>
                      <a:pt x="122" y="87"/>
                    </a:cubicBezTo>
                    <a:cubicBezTo>
                      <a:pt x="121" y="87"/>
                      <a:pt x="122" y="87"/>
                      <a:pt x="122" y="87"/>
                    </a:cubicBezTo>
                    <a:cubicBezTo>
                      <a:pt x="122" y="87"/>
                      <a:pt x="122" y="86"/>
                      <a:pt x="122" y="86"/>
                    </a:cubicBezTo>
                    <a:cubicBezTo>
                      <a:pt x="122" y="86"/>
                      <a:pt x="122" y="87"/>
                      <a:pt x="122" y="86"/>
                    </a:cubicBezTo>
                    <a:cubicBezTo>
                      <a:pt x="122" y="86"/>
                      <a:pt x="122" y="86"/>
                      <a:pt x="122" y="86"/>
                    </a:cubicBezTo>
                    <a:cubicBezTo>
                      <a:pt x="122" y="86"/>
                      <a:pt x="122" y="86"/>
                      <a:pt x="122" y="86"/>
                    </a:cubicBezTo>
                    <a:cubicBezTo>
                      <a:pt x="122" y="86"/>
                      <a:pt x="122" y="86"/>
                      <a:pt x="122" y="85"/>
                    </a:cubicBezTo>
                    <a:cubicBezTo>
                      <a:pt x="123" y="85"/>
                      <a:pt x="123" y="85"/>
                      <a:pt x="123" y="84"/>
                    </a:cubicBezTo>
                    <a:cubicBezTo>
                      <a:pt x="123" y="84"/>
                      <a:pt x="123" y="84"/>
                      <a:pt x="123" y="84"/>
                    </a:cubicBezTo>
                    <a:cubicBezTo>
                      <a:pt x="123" y="84"/>
                      <a:pt x="123" y="84"/>
                      <a:pt x="123" y="84"/>
                    </a:cubicBezTo>
                    <a:cubicBezTo>
                      <a:pt x="123" y="84"/>
                      <a:pt x="123" y="84"/>
                      <a:pt x="123" y="84"/>
                    </a:cubicBezTo>
                    <a:cubicBezTo>
                      <a:pt x="123" y="84"/>
                      <a:pt x="123" y="84"/>
                      <a:pt x="123" y="84"/>
                    </a:cubicBezTo>
                    <a:cubicBezTo>
                      <a:pt x="123" y="84"/>
                      <a:pt x="122" y="84"/>
                      <a:pt x="122" y="84"/>
                    </a:cubicBezTo>
                    <a:cubicBezTo>
                      <a:pt x="122" y="84"/>
                      <a:pt x="122" y="84"/>
                      <a:pt x="122" y="84"/>
                    </a:cubicBezTo>
                    <a:cubicBezTo>
                      <a:pt x="121" y="85"/>
                      <a:pt x="121" y="85"/>
                      <a:pt x="121" y="85"/>
                    </a:cubicBezTo>
                    <a:cubicBezTo>
                      <a:pt x="120" y="84"/>
                      <a:pt x="121" y="84"/>
                      <a:pt x="121" y="84"/>
                    </a:cubicBezTo>
                    <a:cubicBezTo>
                      <a:pt x="121" y="84"/>
                      <a:pt x="121" y="84"/>
                      <a:pt x="121" y="84"/>
                    </a:cubicBezTo>
                    <a:cubicBezTo>
                      <a:pt x="121" y="84"/>
                      <a:pt x="121" y="84"/>
                      <a:pt x="121" y="84"/>
                    </a:cubicBezTo>
                    <a:cubicBezTo>
                      <a:pt x="121" y="83"/>
                      <a:pt x="121" y="83"/>
                      <a:pt x="121" y="84"/>
                    </a:cubicBezTo>
                    <a:cubicBezTo>
                      <a:pt x="120" y="84"/>
                      <a:pt x="120" y="83"/>
                      <a:pt x="120" y="83"/>
                    </a:cubicBezTo>
                    <a:cubicBezTo>
                      <a:pt x="120" y="83"/>
                      <a:pt x="120" y="83"/>
                      <a:pt x="120" y="83"/>
                    </a:cubicBezTo>
                    <a:cubicBezTo>
                      <a:pt x="120" y="83"/>
                      <a:pt x="120" y="83"/>
                      <a:pt x="120" y="83"/>
                    </a:cubicBezTo>
                    <a:cubicBezTo>
                      <a:pt x="120" y="83"/>
                      <a:pt x="120" y="83"/>
                      <a:pt x="120" y="83"/>
                    </a:cubicBezTo>
                    <a:cubicBezTo>
                      <a:pt x="119" y="82"/>
                      <a:pt x="119" y="83"/>
                      <a:pt x="119" y="83"/>
                    </a:cubicBezTo>
                    <a:cubicBezTo>
                      <a:pt x="118" y="83"/>
                      <a:pt x="118" y="83"/>
                      <a:pt x="118" y="83"/>
                    </a:cubicBezTo>
                    <a:cubicBezTo>
                      <a:pt x="118" y="82"/>
                      <a:pt x="118" y="82"/>
                      <a:pt x="118" y="82"/>
                    </a:cubicBezTo>
                    <a:cubicBezTo>
                      <a:pt x="117" y="82"/>
                      <a:pt x="118" y="83"/>
                      <a:pt x="118" y="83"/>
                    </a:cubicBezTo>
                    <a:cubicBezTo>
                      <a:pt x="117" y="83"/>
                      <a:pt x="117" y="83"/>
                      <a:pt x="117" y="83"/>
                    </a:cubicBezTo>
                    <a:cubicBezTo>
                      <a:pt x="116" y="83"/>
                      <a:pt x="116" y="83"/>
                      <a:pt x="115" y="83"/>
                    </a:cubicBezTo>
                    <a:cubicBezTo>
                      <a:pt x="116" y="83"/>
                      <a:pt x="116" y="83"/>
                      <a:pt x="116" y="83"/>
                    </a:cubicBezTo>
                    <a:cubicBezTo>
                      <a:pt x="116" y="83"/>
                      <a:pt x="116" y="83"/>
                      <a:pt x="116" y="83"/>
                    </a:cubicBezTo>
                    <a:cubicBezTo>
                      <a:pt x="116" y="83"/>
                      <a:pt x="116" y="84"/>
                      <a:pt x="116" y="84"/>
                    </a:cubicBezTo>
                    <a:cubicBezTo>
                      <a:pt x="116" y="84"/>
                      <a:pt x="116" y="84"/>
                      <a:pt x="116" y="84"/>
                    </a:cubicBezTo>
                    <a:cubicBezTo>
                      <a:pt x="116" y="85"/>
                      <a:pt x="116" y="84"/>
                      <a:pt x="116" y="84"/>
                    </a:cubicBezTo>
                    <a:cubicBezTo>
                      <a:pt x="116" y="84"/>
                      <a:pt x="116" y="84"/>
                      <a:pt x="116" y="85"/>
                    </a:cubicBezTo>
                    <a:cubicBezTo>
                      <a:pt x="116" y="85"/>
                      <a:pt x="117" y="85"/>
                      <a:pt x="117" y="85"/>
                    </a:cubicBezTo>
                    <a:cubicBezTo>
                      <a:pt x="117" y="85"/>
                      <a:pt x="117" y="85"/>
                      <a:pt x="117" y="85"/>
                    </a:cubicBezTo>
                    <a:cubicBezTo>
                      <a:pt x="117" y="85"/>
                      <a:pt x="118" y="85"/>
                      <a:pt x="118" y="85"/>
                    </a:cubicBezTo>
                    <a:cubicBezTo>
                      <a:pt x="118" y="85"/>
                      <a:pt x="119" y="85"/>
                      <a:pt x="119" y="85"/>
                    </a:cubicBezTo>
                    <a:cubicBezTo>
                      <a:pt x="119" y="85"/>
                      <a:pt x="119" y="85"/>
                      <a:pt x="119" y="85"/>
                    </a:cubicBezTo>
                    <a:cubicBezTo>
                      <a:pt x="119" y="85"/>
                      <a:pt x="119" y="85"/>
                      <a:pt x="120" y="85"/>
                    </a:cubicBezTo>
                    <a:cubicBezTo>
                      <a:pt x="120" y="85"/>
                      <a:pt x="120" y="86"/>
                      <a:pt x="120" y="86"/>
                    </a:cubicBezTo>
                    <a:cubicBezTo>
                      <a:pt x="120" y="86"/>
                      <a:pt x="120" y="86"/>
                      <a:pt x="120" y="86"/>
                    </a:cubicBezTo>
                    <a:cubicBezTo>
                      <a:pt x="120" y="86"/>
                      <a:pt x="120" y="86"/>
                      <a:pt x="120" y="86"/>
                    </a:cubicBezTo>
                    <a:cubicBezTo>
                      <a:pt x="119" y="87"/>
                      <a:pt x="119" y="87"/>
                      <a:pt x="119" y="87"/>
                    </a:cubicBezTo>
                    <a:cubicBezTo>
                      <a:pt x="119" y="87"/>
                      <a:pt x="119" y="86"/>
                      <a:pt x="118" y="86"/>
                    </a:cubicBezTo>
                    <a:cubicBezTo>
                      <a:pt x="118" y="86"/>
                      <a:pt x="118" y="86"/>
                      <a:pt x="118" y="86"/>
                    </a:cubicBezTo>
                    <a:cubicBezTo>
                      <a:pt x="117" y="86"/>
                      <a:pt x="117" y="86"/>
                      <a:pt x="117" y="85"/>
                    </a:cubicBezTo>
                    <a:cubicBezTo>
                      <a:pt x="117" y="85"/>
                      <a:pt x="116" y="85"/>
                      <a:pt x="116" y="85"/>
                    </a:cubicBezTo>
                    <a:cubicBezTo>
                      <a:pt x="116" y="84"/>
                      <a:pt x="115" y="84"/>
                      <a:pt x="115" y="85"/>
                    </a:cubicBezTo>
                    <a:cubicBezTo>
                      <a:pt x="115" y="85"/>
                      <a:pt x="115" y="85"/>
                      <a:pt x="116" y="85"/>
                    </a:cubicBezTo>
                    <a:cubicBezTo>
                      <a:pt x="116" y="85"/>
                      <a:pt x="115" y="86"/>
                      <a:pt x="115" y="86"/>
                    </a:cubicBezTo>
                    <a:cubicBezTo>
                      <a:pt x="115" y="86"/>
                      <a:pt x="115" y="86"/>
                      <a:pt x="115" y="86"/>
                    </a:cubicBezTo>
                    <a:cubicBezTo>
                      <a:pt x="114" y="86"/>
                      <a:pt x="114" y="86"/>
                      <a:pt x="114" y="86"/>
                    </a:cubicBezTo>
                    <a:cubicBezTo>
                      <a:pt x="113" y="86"/>
                      <a:pt x="113" y="86"/>
                      <a:pt x="112" y="86"/>
                    </a:cubicBezTo>
                    <a:cubicBezTo>
                      <a:pt x="112" y="86"/>
                      <a:pt x="112" y="85"/>
                      <a:pt x="111" y="85"/>
                    </a:cubicBezTo>
                    <a:cubicBezTo>
                      <a:pt x="111" y="85"/>
                      <a:pt x="110" y="86"/>
                      <a:pt x="109" y="86"/>
                    </a:cubicBezTo>
                    <a:cubicBezTo>
                      <a:pt x="109" y="86"/>
                      <a:pt x="108" y="86"/>
                      <a:pt x="108" y="86"/>
                    </a:cubicBezTo>
                    <a:cubicBezTo>
                      <a:pt x="107" y="86"/>
                      <a:pt x="107" y="86"/>
                      <a:pt x="106" y="86"/>
                    </a:cubicBezTo>
                    <a:cubicBezTo>
                      <a:pt x="106" y="86"/>
                      <a:pt x="106" y="86"/>
                      <a:pt x="106" y="86"/>
                    </a:cubicBezTo>
                    <a:cubicBezTo>
                      <a:pt x="106" y="86"/>
                      <a:pt x="106" y="86"/>
                      <a:pt x="105" y="86"/>
                    </a:cubicBezTo>
                    <a:cubicBezTo>
                      <a:pt x="105" y="86"/>
                      <a:pt x="104" y="86"/>
                      <a:pt x="104" y="85"/>
                    </a:cubicBezTo>
                    <a:cubicBezTo>
                      <a:pt x="104" y="85"/>
                      <a:pt x="104" y="85"/>
                      <a:pt x="104" y="85"/>
                    </a:cubicBezTo>
                    <a:cubicBezTo>
                      <a:pt x="104" y="85"/>
                      <a:pt x="104" y="85"/>
                      <a:pt x="103" y="85"/>
                    </a:cubicBezTo>
                    <a:cubicBezTo>
                      <a:pt x="103" y="85"/>
                      <a:pt x="103" y="85"/>
                      <a:pt x="103" y="85"/>
                    </a:cubicBezTo>
                    <a:cubicBezTo>
                      <a:pt x="102" y="84"/>
                      <a:pt x="101" y="85"/>
                      <a:pt x="101" y="85"/>
                    </a:cubicBezTo>
                    <a:cubicBezTo>
                      <a:pt x="100" y="85"/>
                      <a:pt x="100" y="85"/>
                      <a:pt x="100" y="85"/>
                    </a:cubicBezTo>
                    <a:cubicBezTo>
                      <a:pt x="100" y="85"/>
                      <a:pt x="100" y="85"/>
                      <a:pt x="100" y="85"/>
                    </a:cubicBezTo>
                    <a:cubicBezTo>
                      <a:pt x="100" y="85"/>
                      <a:pt x="100" y="84"/>
                      <a:pt x="100" y="84"/>
                    </a:cubicBezTo>
                    <a:cubicBezTo>
                      <a:pt x="99" y="84"/>
                      <a:pt x="99" y="84"/>
                      <a:pt x="99" y="84"/>
                    </a:cubicBezTo>
                    <a:cubicBezTo>
                      <a:pt x="99" y="84"/>
                      <a:pt x="99" y="84"/>
                      <a:pt x="99" y="84"/>
                    </a:cubicBezTo>
                    <a:cubicBezTo>
                      <a:pt x="99" y="84"/>
                      <a:pt x="99" y="84"/>
                      <a:pt x="99" y="84"/>
                    </a:cubicBezTo>
                    <a:cubicBezTo>
                      <a:pt x="99" y="84"/>
                      <a:pt x="99" y="84"/>
                      <a:pt x="99" y="84"/>
                    </a:cubicBezTo>
                    <a:cubicBezTo>
                      <a:pt x="99" y="84"/>
                      <a:pt x="98" y="84"/>
                      <a:pt x="98" y="83"/>
                    </a:cubicBezTo>
                    <a:cubicBezTo>
                      <a:pt x="98" y="84"/>
                      <a:pt x="98" y="83"/>
                      <a:pt x="98" y="83"/>
                    </a:cubicBezTo>
                    <a:cubicBezTo>
                      <a:pt x="98" y="83"/>
                      <a:pt x="97" y="83"/>
                      <a:pt x="97" y="83"/>
                    </a:cubicBezTo>
                    <a:cubicBezTo>
                      <a:pt x="97" y="83"/>
                      <a:pt x="97" y="83"/>
                      <a:pt x="97" y="83"/>
                    </a:cubicBezTo>
                    <a:cubicBezTo>
                      <a:pt x="97" y="83"/>
                      <a:pt x="97" y="83"/>
                      <a:pt x="97" y="83"/>
                    </a:cubicBezTo>
                    <a:cubicBezTo>
                      <a:pt x="96" y="83"/>
                      <a:pt x="97" y="83"/>
                      <a:pt x="97" y="82"/>
                    </a:cubicBezTo>
                    <a:cubicBezTo>
                      <a:pt x="97" y="82"/>
                      <a:pt x="97" y="82"/>
                      <a:pt x="97" y="82"/>
                    </a:cubicBezTo>
                    <a:cubicBezTo>
                      <a:pt x="97" y="82"/>
                      <a:pt x="97" y="82"/>
                      <a:pt x="97" y="82"/>
                    </a:cubicBezTo>
                    <a:cubicBezTo>
                      <a:pt x="97" y="82"/>
                      <a:pt x="97" y="81"/>
                      <a:pt x="97" y="81"/>
                    </a:cubicBezTo>
                    <a:cubicBezTo>
                      <a:pt x="97" y="81"/>
                      <a:pt x="97" y="81"/>
                      <a:pt x="96" y="81"/>
                    </a:cubicBezTo>
                    <a:cubicBezTo>
                      <a:pt x="96" y="81"/>
                      <a:pt x="95" y="80"/>
                      <a:pt x="95" y="80"/>
                    </a:cubicBezTo>
                    <a:cubicBezTo>
                      <a:pt x="95" y="80"/>
                      <a:pt x="94" y="81"/>
                      <a:pt x="94" y="81"/>
                    </a:cubicBezTo>
                    <a:cubicBezTo>
                      <a:pt x="94" y="81"/>
                      <a:pt x="93" y="81"/>
                      <a:pt x="92" y="81"/>
                    </a:cubicBezTo>
                    <a:cubicBezTo>
                      <a:pt x="91" y="81"/>
                      <a:pt x="91" y="82"/>
                      <a:pt x="90" y="82"/>
                    </a:cubicBezTo>
                    <a:cubicBezTo>
                      <a:pt x="89" y="82"/>
                      <a:pt x="89" y="82"/>
                      <a:pt x="89" y="82"/>
                    </a:cubicBezTo>
                    <a:cubicBezTo>
                      <a:pt x="89" y="82"/>
                      <a:pt x="89" y="83"/>
                      <a:pt x="89" y="83"/>
                    </a:cubicBezTo>
                    <a:cubicBezTo>
                      <a:pt x="88" y="83"/>
                      <a:pt x="88" y="83"/>
                      <a:pt x="88" y="83"/>
                    </a:cubicBezTo>
                    <a:cubicBezTo>
                      <a:pt x="87" y="84"/>
                      <a:pt x="89" y="83"/>
                      <a:pt x="89" y="84"/>
                    </a:cubicBezTo>
                    <a:cubicBezTo>
                      <a:pt x="90" y="84"/>
                      <a:pt x="90" y="84"/>
                      <a:pt x="91" y="84"/>
                    </a:cubicBezTo>
                    <a:cubicBezTo>
                      <a:pt x="91" y="84"/>
                      <a:pt x="91" y="84"/>
                      <a:pt x="91" y="83"/>
                    </a:cubicBezTo>
                    <a:cubicBezTo>
                      <a:pt x="91" y="83"/>
                      <a:pt x="91" y="83"/>
                      <a:pt x="91" y="83"/>
                    </a:cubicBezTo>
                    <a:cubicBezTo>
                      <a:pt x="92" y="83"/>
                      <a:pt x="92" y="83"/>
                      <a:pt x="92" y="83"/>
                    </a:cubicBezTo>
                    <a:cubicBezTo>
                      <a:pt x="92" y="83"/>
                      <a:pt x="93" y="83"/>
                      <a:pt x="93" y="83"/>
                    </a:cubicBezTo>
                    <a:cubicBezTo>
                      <a:pt x="93" y="83"/>
                      <a:pt x="93" y="83"/>
                      <a:pt x="93" y="83"/>
                    </a:cubicBezTo>
                    <a:cubicBezTo>
                      <a:pt x="94" y="83"/>
                      <a:pt x="94" y="83"/>
                      <a:pt x="94" y="83"/>
                    </a:cubicBezTo>
                    <a:cubicBezTo>
                      <a:pt x="94" y="83"/>
                      <a:pt x="94" y="83"/>
                      <a:pt x="94" y="83"/>
                    </a:cubicBezTo>
                    <a:cubicBezTo>
                      <a:pt x="94" y="83"/>
                      <a:pt x="94" y="83"/>
                      <a:pt x="94" y="82"/>
                    </a:cubicBezTo>
                    <a:cubicBezTo>
                      <a:pt x="94" y="82"/>
                      <a:pt x="94" y="82"/>
                      <a:pt x="94" y="82"/>
                    </a:cubicBezTo>
                    <a:cubicBezTo>
                      <a:pt x="95" y="82"/>
                      <a:pt x="96" y="82"/>
                      <a:pt x="96" y="82"/>
                    </a:cubicBezTo>
                    <a:cubicBezTo>
                      <a:pt x="96" y="82"/>
                      <a:pt x="96" y="82"/>
                      <a:pt x="96" y="82"/>
                    </a:cubicBezTo>
                    <a:cubicBezTo>
                      <a:pt x="96" y="82"/>
                      <a:pt x="96" y="82"/>
                      <a:pt x="96" y="82"/>
                    </a:cubicBezTo>
                    <a:cubicBezTo>
                      <a:pt x="96" y="83"/>
                      <a:pt x="95" y="83"/>
                      <a:pt x="95" y="83"/>
                    </a:cubicBezTo>
                    <a:cubicBezTo>
                      <a:pt x="94" y="83"/>
                      <a:pt x="94" y="83"/>
                      <a:pt x="94" y="84"/>
                    </a:cubicBezTo>
                    <a:cubicBezTo>
                      <a:pt x="94" y="84"/>
                      <a:pt x="94" y="84"/>
                      <a:pt x="94" y="84"/>
                    </a:cubicBezTo>
                    <a:cubicBezTo>
                      <a:pt x="94" y="84"/>
                      <a:pt x="93" y="84"/>
                      <a:pt x="93" y="84"/>
                    </a:cubicBezTo>
                    <a:cubicBezTo>
                      <a:pt x="93" y="84"/>
                      <a:pt x="92" y="84"/>
                      <a:pt x="91" y="85"/>
                    </a:cubicBezTo>
                    <a:cubicBezTo>
                      <a:pt x="90" y="85"/>
                      <a:pt x="91" y="85"/>
                      <a:pt x="90" y="84"/>
                    </a:cubicBezTo>
                    <a:cubicBezTo>
                      <a:pt x="90" y="84"/>
                      <a:pt x="90" y="84"/>
                      <a:pt x="90" y="85"/>
                    </a:cubicBezTo>
                    <a:cubicBezTo>
                      <a:pt x="90" y="85"/>
                      <a:pt x="90" y="85"/>
                      <a:pt x="90" y="85"/>
                    </a:cubicBezTo>
                    <a:cubicBezTo>
                      <a:pt x="90" y="85"/>
                      <a:pt x="90" y="85"/>
                      <a:pt x="90" y="85"/>
                    </a:cubicBezTo>
                    <a:cubicBezTo>
                      <a:pt x="91" y="85"/>
                      <a:pt x="91" y="85"/>
                      <a:pt x="91" y="85"/>
                    </a:cubicBezTo>
                    <a:cubicBezTo>
                      <a:pt x="91" y="85"/>
                      <a:pt x="90" y="85"/>
                      <a:pt x="90" y="86"/>
                    </a:cubicBezTo>
                    <a:cubicBezTo>
                      <a:pt x="90" y="86"/>
                      <a:pt x="90" y="86"/>
                      <a:pt x="90" y="86"/>
                    </a:cubicBezTo>
                    <a:cubicBezTo>
                      <a:pt x="91" y="87"/>
                      <a:pt x="91" y="87"/>
                      <a:pt x="91" y="87"/>
                    </a:cubicBezTo>
                    <a:cubicBezTo>
                      <a:pt x="91" y="87"/>
                      <a:pt x="91" y="87"/>
                      <a:pt x="91" y="87"/>
                    </a:cubicBezTo>
                    <a:cubicBezTo>
                      <a:pt x="91" y="88"/>
                      <a:pt x="91" y="87"/>
                      <a:pt x="91" y="88"/>
                    </a:cubicBezTo>
                    <a:cubicBezTo>
                      <a:pt x="91" y="88"/>
                      <a:pt x="91" y="88"/>
                      <a:pt x="91" y="88"/>
                    </a:cubicBezTo>
                    <a:cubicBezTo>
                      <a:pt x="91" y="88"/>
                      <a:pt x="91" y="88"/>
                      <a:pt x="91" y="88"/>
                    </a:cubicBezTo>
                    <a:cubicBezTo>
                      <a:pt x="92" y="89"/>
                      <a:pt x="92" y="89"/>
                      <a:pt x="92" y="89"/>
                    </a:cubicBezTo>
                    <a:cubicBezTo>
                      <a:pt x="92" y="89"/>
                      <a:pt x="92" y="89"/>
                      <a:pt x="92" y="89"/>
                    </a:cubicBezTo>
                    <a:cubicBezTo>
                      <a:pt x="92" y="89"/>
                      <a:pt x="92" y="89"/>
                      <a:pt x="92" y="89"/>
                    </a:cubicBezTo>
                    <a:cubicBezTo>
                      <a:pt x="92" y="90"/>
                      <a:pt x="92" y="90"/>
                      <a:pt x="92" y="90"/>
                    </a:cubicBezTo>
                    <a:cubicBezTo>
                      <a:pt x="92" y="90"/>
                      <a:pt x="92" y="90"/>
                      <a:pt x="92" y="90"/>
                    </a:cubicBezTo>
                    <a:cubicBezTo>
                      <a:pt x="92" y="90"/>
                      <a:pt x="92" y="90"/>
                      <a:pt x="92" y="90"/>
                    </a:cubicBezTo>
                    <a:cubicBezTo>
                      <a:pt x="91" y="90"/>
                      <a:pt x="91" y="90"/>
                      <a:pt x="91" y="90"/>
                    </a:cubicBezTo>
                    <a:cubicBezTo>
                      <a:pt x="91" y="90"/>
                      <a:pt x="91" y="90"/>
                      <a:pt x="91" y="90"/>
                    </a:cubicBezTo>
                    <a:cubicBezTo>
                      <a:pt x="91" y="90"/>
                      <a:pt x="91" y="90"/>
                      <a:pt x="91" y="90"/>
                    </a:cubicBezTo>
                    <a:cubicBezTo>
                      <a:pt x="91" y="89"/>
                      <a:pt x="91" y="89"/>
                      <a:pt x="91" y="89"/>
                    </a:cubicBezTo>
                    <a:cubicBezTo>
                      <a:pt x="91" y="89"/>
                      <a:pt x="91" y="89"/>
                      <a:pt x="91" y="89"/>
                    </a:cubicBezTo>
                    <a:cubicBezTo>
                      <a:pt x="91" y="90"/>
                      <a:pt x="91" y="90"/>
                      <a:pt x="91" y="90"/>
                    </a:cubicBezTo>
                    <a:cubicBezTo>
                      <a:pt x="91" y="90"/>
                      <a:pt x="91" y="90"/>
                      <a:pt x="91" y="90"/>
                    </a:cubicBezTo>
                    <a:cubicBezTo>
                      <a:pt x="91" y="91"/>
                      <a:pt x="91" y="90"/>
                      <a:pt x="91" y="91"/>
                    </a:cubicBezTo>
                    <a:cubicBezTo>
                      <a:pt x="91" y="91"/>
                      <a:pt x="91" y="91"/>
                      <a:pt x="91" y="91"/>
                    </a:cubicBezTo>
                    <a:cubicBezTo>
                      <a:pt x="91" y="91"/>
                      <a:pt x="91" y="91"/>
                      <a:pt x="91" y="91"/>
                    </a:cubicBezTo>
                    <a:cubicBezTo>
                      <a:pt x="92" y="92"/>
                      <a:pt x="92" y="92"/>
                      <a:pt x="92" y="92"/>
                    </a:cubicBezTo>
                    <a:cubicBezTo>
                      <a:pt x="92" y="92"/>
                      <a:pt x="92" y="92"/>
                      <a:pt x="92" y="92"/>
                    </a:cubicBezTo>
                    <a:cubicBezTo>
                      <a:pt x="91" y="92"/>
                      <a:pt x="91" y="91"/>
                      <a:pt x="91" y="91"/>
                    </a:cubicBezTo>
                    <a:cubicBezTo>
                      <a:pt x="91" y="91"/>
                      <a:pt x="91" y="91"/>
                      <a:pt x="91" y="91"/>
                    </a:cubicBezTo>
                    <a:cubicBezTo>
                      <a:pt x="90" y="91"/>
                      <a:pt x="90" y="91"/>
                      <a:pt x="90" y="91"/>
                    </a:cubicBezTo>
                    <a:cubicBezTo>
                      <a:pt x="90" y="90"/>
                      <a:pt x="90" y="90"/>
                      <a:pt x="90" y="90"/>
                    </a:cubicBezTo>
                    <a:cubicBezTo>
                      <a:pt x="90" y="90"/>
                      <a:pt x="90" y="90"/>
                      <a:pt x="89" y="90"/>
                    </a:cubicBezTo>
                    <a:cubicBezTo>
                      <a:pt x="90" y="90"/>
                      <a:pt x="90" y="90"/>
                      <a:pt x="89" y="89"/>
                    </a:cubicBezTo>
                    <a:cubicBezTo>
                      <a:pt x="89" y="89"/>
                      <a:pt x="89" y="89"/>
                      <a:pt x="89" y="89"/>
                    </a:cubicBezTo>
                    <a:cubicBezTo>
                      <a:pt x="89" y="89"/>
                      <a:pt x="89" y="89"/>
                      <a:pt x="89" y="89"/>
                    </a:cubicBezTo>
                    <a:cubicBezTo>
                      <a:pt x="88" y="89"/>
                      <a:pt x="88" y="89"/>
                      <a:pt x="88" y="89"/>
                    </a:cubicBezTo>
                    <a:cubicBezTo>
                      <a:pt x="89" y="89"/>
                      <a:pt x="89" y="89"/>
                      <a:pt x="89" y="89"/>
                    </a:cubicBezTo>
                    <a:cubicBezTo>
                      <a:pt x="90" y="89"/>
                      <a:pt x="90" y="89"/>
                      <a:pt x="90" y="89"/>
                    </a:cubicBezTo>
                    <a:cubicBezTo>
                      <a:pt x="90" y="89"/>
                      <a:pt x="90" y="89"/>
                      <a:pt x="90" y="89"/>
                    </a:cubicBezTo>
                    <a:cubicBezTo>
                      <a:pt x="90" y="89"/>
                      <a:pt x="90" y="88"/>
                      <a:pt x="90" y="88"/>
                    </a:cubicBezTo>
                    <a:cubicBezTo>
                      <a:pt x="89" y="88"/>
                      <a:pt x="89" y="88"/>
                      <a:pt x="89" y="88"/>
                    </a:cubicBezTo>
                    <a:cubicBezTo>
                      <a:pt x="89" y="87"/>
                      <a:pt x="89" y="87"/>
                      <a:pt x="89" y="87"/>
                    </a:cubicBezTo>
                    <a:cubicBezTo>
                      <a:pt x="88" y="87"/>
                      <a:pt x="88" y="86"/>
                      <a:pt x="88" y="87"/>
                    </a:cubicBezTo>
                    <a:cubicBezTo>
                      <a:pt x="88" y="87"/>
                      <a:pt x="88" y="87"/>
                      <a:pt x="88" y="88"/>
                    </a:cubicBezTo>
                    <a:cubicBezTo>
                      <a:pt x="88" y="87"/>
                      <a:pt x="87" y="87"/>
                      <a:pt x="87" y="87"/>
                    </a:cubicBezTo>
                    <a:cubicBezTo>
                      <a:pt x="87" y="87"/>
                      <a:pt x="87" y="87"/>
                      <a:pt x="88" y="87"/>
                    </a:cubicBezTo>
                    <a:cubicBezTo>
                      <a:pt x="88" y="87"/>
                      <a:pt x="87" y="87"/>
                      <a:pt x="87" y="87"/>
                    </a:cubicBezTo>
                    <a:cubicBezTo>
                      <a:pt x="87" y="86"/>
                      <a:pt x="87" y="86"/>
                      <a:pt x="87" y="86"/>
                    </a:cubicBezTo>
                    <a:cubicBezTo>
                      <a:pt x="87" y="86"/>
                      <a:pt x="86" y="86"/>
                      <a:pt x="86" y="86"/>
                    </a:cubicBezTo>
                    <a:cubicBezTo>
                      <a:pt x="86" y="86"/>
                      <a:pt x="86" y="86"/>
                      <a:pt x="85" y="86"/>
                    </a:cubicBezTo>
                    <a:cubicBezTo>
                      <a:pt x="85" y="86"/>
                      <a:pt x="86" y="86"/>
                      <a:pt x="86" y="86"/>
                    </a:cubicBezTo>
                    <a:cubicBezTo>
                      <a:pt x="85" y="86"/>
                      <a:pt x="86" y="86"/>
                      <a:pt x="85" y="86"/>
                    </a:cubicBezTo>
                    <a:cubicBezTo>
                      <a:pt x="85" y="85"/>
                      <a:pt x="84" y="86"/>
                      <a:pt x="84" y="86"/>
                    </a:cubicBezTo>
                    <a:cubicBezTo>
                      <a:pt x="82" y="86"/>
                      <a:pt x="80" y="86"/>
                      <a:pt x="78" y="86"/>
                    </a:cubicBezTo>
                    <a:cubicBezTo>
                      <a:pt x="76" y="86"/>
                      <a:pt x="75" y="86"/>
                      <a:pt x="74" y="86"/>
                    </a:cubicBezTo>
                    <a:cubicBezTo>
                      <a:pt x="73" y="86"/>
                      <a:pt x="73" y="86"/>
                      <a:pt x="72" y="86"/>
                    </a:cubicBezTo>
                    <a:cubicBezTo>
                      <a:pt x="71" y="86"/>
                      <a:pt x="71" y="86"/>
                      <a:pt x="70" y="86"/>
                    </a:cubicBezTo>
                    <a:cubicBezTo>
                      <a:pt x="70" y="86"/>
                      <a:pt x="70" y="85"/>
                      <a:pt x="70" y="85"/>
                    </a:cubicBezTo>
                    <a:cubicBezTo>
                      <a:pt x="70" y="85"/>
                      <a:pt x="70" y="85"/>
                      <a:pt x="70" y="85"/>
                    </a:cubicBezTo>
                    <a:cubicBezTo>
                      <a:pt x="69" y="85"/>
                      <a:pt x="70" y="85"/>
                      <a:pt x="70" y="85"/>
                    </a:cubicBezTo>
                    <a:cubicBezTo>
                      <a:pt x="70" y="85"/>
                      <a:pt x="70" y="85"/>
                      <a:pt x="71" y="85"/>
                    </a:cubicBezTo>
                    <a:cubicBezTo>
                      <a:pt x="70" y="85"/>
                      <a:pt x="70" y="84"/>
                      <a:pt x="70" y="84"/>
                    </a:cubicBezTo>
                    <a:cubicBezTo>
                      <a:pt x="71" y="84"/>
                      <a:pt x="71" y="84"/>
                      <a:pt x="71" y="84"/>
                    </a:cubicBezTo>
                    <a:cubicBezTo>
                      <a:pt x="71" y="84"/>
                      <a:pt x="71" y="84"/>
                      <a:pt x="72" y="84"/>
                    </a:cubicBezTo>
                    <a:cubicBezTo>
                      <a:pt x="72" y="84"/>
                      <a:pt x="71" y="84"/>
                      <a:pt x="71" y="84"/>
                    </a:cubicBezTo>
                    <a:cubicBezTo>
                      <a:pt x="72" y="84"/>
                      <a:pt x="73" y="84"/>
                      <a:pt x="73" y="84"/>
                    </a:cubicBezTo>
                    <a:cubicBezTo>
                      <a:pt x="74" y="84"/>
                      <a:pt x="74" y="83"/>
                      <a:pt x="74" y="83"/>
                    </a:cubicBezTo>
                    <a:cubicBezTo>
                      <a:pt x="74" y="83"/>
                      <a:pt x="74" y="83"/>
                      <a:pt x="74" y="83"/>
                    </a:cubicBezTo>
                    <a:cubicBezTo>
                      <a:pt x="74" y="83"/>
                      <a:pt x="73" y="83"/>
                      <a:pt x="73" y="83"/>
                    </a:cubicBezTo>
                    <a:cubicBezTo>
                      <a:pt x="73" y="83"/>
                      <a:pt x="74" y="83"/>
                      <a:pt x="73" y="82"/>
                    </a:cubicBezTo>
                    <a:cubicBezTo>
                      <a:pt x="73" y="82"/>
                      <a:pt x="73" y="82"/>
                      <a:pt x="73" y="82"/>
                    </a:cubicBezTo>
                    <a:cubicBezTo>
                      <a:pt x="73" y="82"/>
                      <a:pt x="73" y="82"/>
                      <a:pt x="73" y="82"/>
                    </a:cubicBezTo>
                    <a:cubicBezTo>
                      <a:pt x="73" y="82"/>
                      <a:pt x="73" y="82"/>
                      <a:pt x="73" y="82"/>
                    </a:cubicBezTo>
                    <a:cubicBezTo>
                      <a:pt x="72" y="82"/>
                      <a:pt x="72" y="81"/>
                      <a:pt x="72" y="81"/>
                    </a:cubicBezTo>
                    <a:cubicBezTo>
                      <a:pt x="72" y="81"/>
                      <a:pt x="72" y="81"/>
                      <a:pt x="72" y="81"/>
                    </a:cubicBezTo>
                    <a:cubicBezTo>
                      <a:pt x="72" y="81"/>
                      <a:pt x="72" y="81"/>
                      <a:pt x="72" y="81"/>
                    </a:cubicBezTo>
                    <a:cubicBezTo>
                      <a:pt x="71" y="81"/>
                      <a:pt x="71" y="81"/>
                      <a:pt x="71" y="81"/>
                    </a:cubicBezTo>
                    <a:cubicBezTo>
                      <a:pt x="70" y="80"/>
                      <a:pt x="69" y="80"/>
                      <a:pt x="68" y="80"/>
                    </a:cubicBezTo>
                    <a:cubicBezTo>
                      <a:pt x="68" y="80"/>
                      <a:pt x="67" y="80"/>
                      <a:pt x="67" y="80"/>
                    </a:cubicBezTo>
                    <a:cubicBezTo>
                      <a:pt x="67" y="80"/>
                      <a:pt x="68" y="80"/>
                      <a:pt x="68" y="80"/>
                    </a:cubicBezTo>
                    <a:cubicBezTo>
                      <a:pt x="68" y="81"/>
                      <a:pt x="68" y="81"/>
                      <a:pt x="68" y="81"/>
                    </a:cubicBezTo>
                    <a:cubicBezTo>
                      <a:pt x="68" y="81"/>
                      <a:pt x="67" y="81"/>
                      <a:pt x="66" y="81"/>
                    </a:cubicBezTo>
                    <a:cubicBezTo>
                      <a:pt x="66" y="80"/>
                      <a:pt x="65" y="81"/>
                      <a:pt x="65" y="80"/>
                    </a:cubicBezTo>
                    <a:cubicBezTo>
                      <a:pt x="64" y="80"/>
                      <a:pt x="64" y="80"/>
                      <a:pt x="64" y="80"/>
                    </a:cubicBezTo>
                    <a:cubicBezTo>
                      <a:pt x="63" y="80"/>
                      <a:pt x="63" y="80"/>
                      <a:pt x="62" y="80"/>
                    </a:cubicBezTo>
                    <a:cubicBezTo>
                      <a:pt x="62" y="80"/>
                      <a:pt x="62" y="79"/>
                      <a:pt x="61" y="79"/>
                    </a:cubicBezTo>
                    <a:cubicBezTo>
                      <a:pt x="61" y="79"/>
                      <a:pt x="61" y="79"/>
                      <a:pt x="61" y="79"/>
                    </a:cubicBezTo>
                    <a:cubicBezTo>
                      <a:pt x="60" y="79"/>
                      <a:pt x="60" y="79"/>
                      <a:pt x="60" y="79"/>
                    </a:cubicBezTo>
                    <a:cubicBezTo>
                      <a:pt x="59" y="79"/>
                      <a:pt x="58" y="78"/>
                      <a:pt x="57" y="78"/>
                    </a:cubicBezTo>
                    <a:cubicBezTo>
                      <a:pt x="57" y="78"/>
                      <a:pt x="57" y="78"/>
                      <a:pt x="57" y="78"/>
                    </a:cubicBezTo>
                    <a:cubicBezTo>
                      <a:pt x="57" y="78"/>
                      <a:pt x="57" y="78"/>
                      <a:pt x="57" y="78"/>
                    </a:cubicBezTo>
                    <a:cubicBezTo>
                      <a:pt x="56" y="78"/>
                      <a:pt x="56" y="78"/>
                      <a:pt x="55" y="77"/>
                    </a:cubicBezTo>
                    <a:cubicBezTo>
                      <a:pt x="54" y="77"/>
                      <a:pt x="54" y="76"/>
                      <a:pt x="53" y="76"/>
                    </a:cubicBezTo>
                    <a:cubicBezTo>
                      <a:pt x="52" y="76"/>
                      <a:pt x="52" y="76"/>
                      <a:pt x="51" y="76"/>
                    </a:cubicBezTo>
                    <a:cubicBezTo>
                      <a:pt x="51" y="76"/>
                      <a:pt x="50" y="76"/>
                      <a:pt x="49" y="76"/>
                    </a:cubicBezTo>
                    <a:cubicBezTo>
                      <a:pt x="49" y="76"/>
                      <a:pt x="49" y="76"/>
                      <a:pt x="49" y="76"/>
                    </a:cubicBezTo>
                    <a:cubicBezTo>
                      <a:pt x="49" y="76"/>
                      <a:pt x="49" y="76"/>
                      <a:pt x="49" y="77"/>
                    </a:cubicBezTo>
                    <a:cubicBezTo>
                      <a:pt x="49" y="77"/>
                      <a:pt x="49" y="77"/>
                      <a:pt x="49" y="77"/>
                    </a:cubicBezTo>
                    <a:cubicBezTo>
                      <a:pt x="49" y="77"/>
                      <a:pt x="49" y="77"/>
                      <a:pt x="49" y="77"/>
                    </a:cubicBezTo>
                    <a:cubicBezTo>
                      <a:pt x="49" y="77"/>
                      <a:pt x="49" y="77"/>
                      <a:pt x="49" y="77"/>
                    </a:cubicBezTo>
                    <a:cubicBezTo>
                      <a:pt x="49" y="78"/>
                      <a:pt x="48" y="78"/>
                      <a:pt x="48" y="78"/>
                    </a:cubicBezTo>
                    <a:cubicBezTo>
                      <a:pt x="47" y="78"/>
                      <a:pt x="46" y="78"/>
                      <a:pt x="45" y="78"/>
                    </a:cubicBezTo>
                    <a:cubicBezTo>
                      <a:pt x="45" y="78"/>
                      <a:pt x="45" y="78"/>
                      <a:pt x="45" y="78"/>
                    </a:cubicBezTo>
                    <a:cubicBezTo>
                      <a:pt x="45" y="78"/>
                      <a:pt x="45" y="78"/>
                      <a:pt x="45" y="78"/>
                    </a:cubicBezTo>
                    <a:cubicBezTo>
                      <a:pt x="45" y="78"/>
                      <a:pt x="45" y="78"/>
                      <a:pt x="45" y="78"/>
                    </a:cubicBezTo>
                    <a:cubicBezTo>
                      <a:pt x="45" y="78"/>
                      <a:pt x="45" y="78"/>
                      <a:pt x="45" y="78"/>
                    </a:cubicBezTo>
                    <a:cubicBezTo>
                      <a:pt x="45" y="77"/>
                      <a:pt x="46" y="77"/>
                      <a:pt x="46" y="77"/>
                    </a:cubicBezTo>
                    <a:cubicBezTo>
                      <a:pt x="46" y="77"/>
                      <a:pt x="46" y="77"/>
                      <a:pt x="46" y="77"/>
                    </a:cubicBezTo>
                    <a:cubicBezTo>
                      <a:pt x="46" y="77"/>
                      <a:pt x="45" y="77"/>
                      <a:pt x="45" y="76"/>
                    </a:cubicBezTo>
                    <a:cubicBezTo>
                      <a:pt x="45" y="76"/>
                      <a:pt x="45" y="76"/>
                      <a:pt x="45" y="76"/>
                    </a:cubicBezTo>
                    <a:cubicBezTo>
                      <a:pt x="45" y="75"/>
                      <a:pt x="45" y="75"/>
                      <a:pt x="45" y="75"/>
                    </a:cubicBezTo>
                    <a:cubicBezTo>
                      <a:pt x="45" y="75"/>
                      <a:pt x="45" y="75"/>
                      <a:pt x="45" y="74"/>
                    </a:cubicBezTo>
                    <a:cubicBezTo>
                      <a:pt x="45" y="74"/>
                      <a:pt x="45" y="74"/>
                      <a:pt x="44" y="74"/>
                    </a:cubicBezTo>
                    <a:cubicBezTo>
                      <a:pt x="45" y="74"/>
                      <a:pt x="45" y="74"/>
                      <a:pt x="45" y="74"/>
                    </a:cubicBezTo>
                    <a:cubicBezTo>
                      <a:pt x="45" y="74"/>
                      <a:pt x="44" y="74"/>
                      <a:pt x="44" y="74"/>
                    </a:cubicBezTo>
                    <a:cubicBezTo>
                      <a:pt x="44" y="74"/>
                      <a:pt x="44" y="74"/>
                      <a:pt x="44" y="74"/>
                    </a:cubicBezTo>
                    <a:cubicBezTo>
                      <a:pt x="44" y="74"/>
                      <a:pt x="44" y="75"/>
                      <a:pt x="44" y="75"/>
                    </a:cubicBezTo>
                    <a:cubicBezTo>
                      <a:pt x="45" y="75"/>
                      <a:pt x="45" y="75"/>
                      <a:pt x="45" y="75"/>
                    </a:cubicBezTo>
                    <a:cubicBezTo>
                      <a:pt x="44" y="75"/>
                      <a:pt x="44" y="75"/>
                      <a:pt x="43" y="75"/>
                    </a:cubicBezTo>
                    <a:cubicBezTo>
                      <a:pt x="43" y="75"/>
                      <a:pt x="43" y="75"/>
                      <a:pt x="43" y="75"/>
                    </a:cubicBezTo>
                    <a:cubicBezTo>
                      <a:pt x="43" y="75"/>
                      <a:pt x="43" y="75"/>
                      <a:pt x="43" y="75"/>
                    </a:cubicBezTo>
                    <a:cubicBezTo>
                      <a:pt x="43" y="75"/>
                      <a:pt x="43" y="75"/>
                      <a:pt x="44" y="75"/>
                    </a:cubicBezTo>
                    <a:cubicBezTo>
                      <a:pt x="44" y="75"/>
                      <a:pt x="44" y="75"/>
                      <a:pt x="44" y="75"/>
                    </a:cubicBezTo>
                    <a:cubicBezTo>
                      <a:pt x="44" y="75"/>
                      <a:pt x="43" y="76"/>
                      <a:pt x="43" y="76"/>
                    </a:cubicBezTo>
                    <a:cubicBezTo>
                      <a:pt x="43" y="76"/>
                      <a:pt x="43" y="76"/>
                      <a:pt x="44" y="76"/>
                    </a:cubicBezTo>
                    <a:cubicBezTo>
                      <a:pt x="44" y="76"/>
                      <a:pt x="44" y="77"/>
                      <a:pt x="44" y="77"/>
                    </a:cubicBezTo>
                    <a:cubicBezTo>
                      <a:pt x="44" y="76"/>
                      <a:pt x="42" y="77"/>
                      <a:pt x="42" y="77"/>
                    </a:cubicBezTo>
                    <a:cubicBezTo>
                      <a:pt x="42" y="77"/>
                      <a:pt x="43" y="77"/>
                      <a:pt x="43" y="77"/>
                    </a:cubicBezTo>
                    <a:cubicBezTo>
                      <a:pt x="43" y="77"/>
                      <a:pt x="43" y="77"/>
                      <a:pt x="43" y="78"/>
                    </a:cubicBezTo>
                    <a:cubicBezTo>
                      <a:pt x="43" y="78"/>
                      <a:pt x="42" y="78"/>
                      <a:pt x="42" y="78"/>
                    </a:cubicBezTo>
                    <a:cubicBezTo>
                      <a:pt x="42" y="78"/>
                      <a:pt x="43" y="78"/>
                      <a:pt x="43" y="78"/>
                    </a:cubicBezTo>
                    <a:cubicBezTo>
                      <a:pt x="43" y="78"/>
                      <a:pt x="43" y="79"/>
                      <a:pt x="42" y="78"/>
                    </a:cubicBezTo>
                    <a:cubicBezTo>
                      <a:pt x="42" y="78"/>
                      <a:pt x="41" y="78"/>
                      <a:pt x="40" y="78"/>
                    </a:cubicBezTo>
                    <a:cubicBezTo>
                      <a:pt x="40" y="77"/>
                      <a:pt x="39" y="76"/>
                      <a:pt x="39" y="76"/>
                    </a:cubicBezTo>
                    <a:cubicBezTo>
                      <a:pt x="39" y="75"/>
                      <a:pt x="39" y="75"/>
                      <a:pt x="39" y="75"/>
                    </a:cubicBezTo>
                    <a:cubicBezTo>
                      <a:pt x="39" y="75"/>
                      <a:pt x="39" y="75"/>
                      <a:pt x="38" y="75"/>
                    </a:cubicBezTo>
                    <a:cubicBezTo>
                      <a:pt x="38" y="75"/>
                      <a:pt x="38" y="75"/>
                      <a:pt x="38" y="74"/>
                    </a:cubicBezTo>
                    <a:cubicBezTo>
                      <a:pt x="37" y="73"/>
                      <a:pt x="36" y="73"/>
                      <a:pt x="35" y="72"/>
                    </a:cubicBezTo>
                    <a:cubicBezTo>
                      <a:pt x="35" y="72"/>
                      <a:pt x="35" y="73"/>
                      <a:pt x="35" y="73"/>
                    </a:cubicBezTo>
                    <a:cubicBezTo>
                      <a:pt x="35" y="73"/>
                      <a:pt x="35" y="73"/>
                      <a:pt x="36" y="73"/>
                    </a:cubicBezTo>
                    <a:cubicBezTo>
                      <a:pt x="35" y="74"/>
                      <a:pt x="35" y="74"/>
                      <a:pt x="36" y="74"/>
                    </a:cubicBezTo>
                    <a:cubicBezTo>
                      <a:pt x="36" y="74"/>
                      <a:pt x="36" y="74"/>
                      <a:pt x="37" y="74"/>
                    </a:cubicBezTo>
                    <a:cubicBezTo>
                      <a:pt x="36" y="74"/>
                      <a:pt x="36" y="74"/>
                      <a:pt x="36" y="74"/>
                    </a:cubicBezTo>
                    <a:cubicBezTo>
                      <a:pt x="36" y="74"/>
                      <a:pt x="35" y="74"/>
                      <a:pt x="35" y="74"/>
                    </a:cubicBezTo>
                    <a:cubicBezTo>
                      <a:pt x="35" y="74"/>
                      <a:pt x="34" y="75"/>
                      <a:pt x="34" y="75"/>
                    </a:cubicBezTo>
                    <a:cubicBezTo>
                      <a:pt x="35" y="75"/>
                      <a:pt x="34" y="75"/>
                      <a:pt x="34" y="76"/>
                    </a:cubicBezTo>
                    <a:cubicBezTo>
                      <a:pt x="34" y="76"/>
                      <a:pt x="33" y="76"/>
                      <a:pt x="33" y="76"/>
                    </a:cubicBezTo>
                    <a:cubicBezTo>
                      <a:pt x="33" y="77"/>
                      <a:pt x="33" y="77"/>
                      <a:pt x="33" y="77"/>
                    </a:cubicBezTo>
                    <a:cubicBezTo>
                      <a:pt x="33" y="77"/>
                      <a:pt x="32" y="77"/>
                      <a:pt x="32" y="77"/>
                    </a:cubicBezTo>
                    <a:cubicBezTo>
                      <a:pt x="32" y="77"/>
                      <a:pt x="32" y="76"/>
                      <a:pt x="32" y="76"/>
                    </a:cubicBezTo>
                    <a:cubicBezTo>
                      <a:pt x="32" y="76"/>
                      <a:pt x="33" y="76"/>
                      <a:pt x="33" y="76"/>
                    </a:cubicBezTo>
                    <a:cubicBezTo>
                      <a:pt x="33" y="76"/>
                      <a:pt x="33" y="76"/>
                      <a:pt x="33" y="76"/>
                    </a:cubicBezTo>
                    <a:cubicBezTo>
                      <a:pt x="33" y="76"/>
                      <a:pt x="32" y="76"/>
                      <a:pt x="32" y="76"/>
                    </a:cubicBezTo>
                    <a:cubicBezTo>
                      <a:pt x="32" y="76"/>
                      <a:pt x="32" y="76"/>
                      <a:pt x="32" y="76"/>
                    </a:cubicBezTo>
                    <a:cubicBezTo>
                      <a:pt x="31" y="76"/>
                      <a:pt x="31" y="76"/>
                      <a:pt x="31" y="76"/>
                    </a:cubicBezTo>
                    <a:cubicBezTo>
                      <a:pt x="30" y="76"/>
                      <a:pt x="29" y="76"/>
                      <a:pt x="29" y="77"/>
                    </a:cubicBezTo>
                    <a:cubicBezTo>
                      <a:pt x="29" y="77"/>
                      <a:pt x="29" y="77"/>
                      <a:pt x="29" y="77"/>
                    </a:cubicBezTo>
                    <a:cubicBezTo>
                      <a:pt x="28" y="77"/>
                      <a:pt x="28" y="78"/>
                      <a:pt x="28" y="78"/>
                    </a:cubicBezTo>
                    <a:cubicBezTo>
                      <a:pt x="28" y="78"/>
                      <a:pt x="28" y="78"/>
                      <a:pt x="28" y="78"/>
                    </a:cubicBezTo>
                    <a:cubicBezTo>
                      <a:pt x="28" y="78"/>
                      <a:pt x="28" y="78"/>
                      <a:pt x="27" y="79"/>
                    </a:cubicBezTo>
                    <a:cubicBezTo>
                      <a:pt x="27" y="79"/>
                      <a:pt x="27" y="79"/>
                      <a:pt x="27" y="79"/>
                    </a:cubicBezTo>
                    <a:cubicBezTo>
                      <a:pt x="27" y="79"/>
                      <a:pt x="27" y="78"/>
                      <a:pt x="27" y="78"/>
                    </a:cubicBezTo>
                    <a:cubicBezTo>
                      <a:pt x="27" y="78"/>
                      <a:pt x="27" y="78"/>
                      <a:pt x="27" y="78"/>
                    </a:cubicBezTo>
                    <a:cubicBezTo>
                      <a:pt x="27" y="78"/>
                      <a:pt x="27" y="78"/>
                      <a:pt x="27" y="77"/>
                    </a:cubicBezTo>
                    <a:cubicBezTo>
                      <a:pt x="27" y="78"/>
                      <a:pt x="27" y="78"/>
                      <a:pt x="27" y="78"/>
                    </a:cubicBezTo>
                    <a:cubicBezTo>
                      <a:pt x="27" y="78"/>
                      <a:pt x="27" y="77"/>
                      <a:pt x="27" y="77"/>
                    </a:cubicBezTo>
                    <a:cubicBezTo>
                      <a:pt x="27" y="77"/>
                      <a:pt x="27" y="77"/>
                      <a:pt x="27" y="77"/>
                    </a:cubicBezTo>
                    <a:cubicBezTo>
                      <a:pt x="27" y="78"/>
                      <a:pt x="27" y="78"/>
                      <a:pt x="27" y="78"/>
                    </a:cubicBezTo>
                    <a:cubicBezTo>
                      <a:pt x="27" y="78"/>
                      <a:pt x="27" y="77"/>
                      <a:pt x="26" y="77"/>
                    </a:cubicBezTo>
                    <a:cubicBezTo>
                      <a:pt x="27" y="78"/>
                      <a:pt x="27" y="78"/>
                      <a:pt x="26" y="78"/>
                    </a:cubicBezTo>
                    <a:cubicBezTo>
                      <a:pt x="27" y="78"/>
                      <a:pt x="26" y="78"/>
                      <a:pt x="26" y="78"/>
                    </a:cubicBezTo>
                    <a:cubicBezTo>
                      <a:pt x="26" y="78"/>
                      <a:pt x="26" y="78"/>
                      <a:pt x="26" y="78"/>
                    </a:cubicBezTo>
                    <a:cubicBezTo>
                      <a:pt x="26" y="78"/>
                      <a:pt x="26" y="78"/>
                      <a:pt x="26" y="78"/>
                    </a:cubicBezTo>
                    <a:cubicBezTo>
                      <a:pt x="26" y="78"/>
                      <a:pt x="26" y="78"/>
                      <a:pt x="26" y="78"/>
                    </a:cubicBezTo>
                    <a:cubicBezTo>
                      <a:pt x="26" y="78"/>
                      <a:pt x="25" y="78"/>
                      <a:pt x="25" y="78"/>
                    </a:cubicBezTo>
                    <a:cubicBezTo>
                      <a:pt x="25" y="78"/>
                      <a:pt x="24" y="79"/>
                      <a:pt x="24" y="79"/>
                    </a:cubicBezTo>
                    <a:cubicBezTo>
                      <a:pt x="24" y="79"/>
                      <a:pt x="23" y="79"/>
                      <a:pt x="22" y="80"/>
                    </a:cubicBezTo>
                    <a:cubicBezTo>
                      <a:pt x="22" y="80"/>
                      <a:pt x="22" y="80"/>
                      <a:pt x="22" y="80"/>
                    </a:cubicBezTo>
                    <a:cubicBezTo>
                      <a:pt x="22" y="80"/>
                      <a:pt x="22" y="80"/>
                      <a:pt x="22" y="80"/>
                    </a:cubicBezTo>
                    <a:cubicBezTo>
                      <a:pt x="22" y="80"/>
                      <a:pt x="22" y="80"/>
                      <a:pt x="22" y="80"/>
                    </a:cubicBezTo>
                    <a:cubicBezTo>
                      <a:pt x="22" y="81"/>
                      <a:pt x="22" y="80"/>
                      <a:pt x="22" y="81"/>
                    </a:cubicBezTo>
                    <a:cubicBezTo>
                      <a:pt x="22" y="81"/>
                      <a:pt x="23" y="80"/>
                      <a:pt x="23" y="81"/>
                    </a:cubicBezTo>
                    <a:cubicBezTo>
                      <a:pt x="23" y="81"/>
                      <a:pt x="23" y="81"/>
                      <a:pt x="22" y="81"/>
                    </a:cubicBezTo>
                    <a:cubicBezTo>
                      <a:pt x="22" y="81"/>
                      <a:pt x="22" y="81"/>
                      <a:pt x="22" y="81"/>
                    </a:cubicBezTo>
                    <a:cubicBezTo>
                      <a:pt x="22" y="81"/>
                      <a:pt x="22" y="81"/>
                      <a:pt x="22" y="81"/>
                    </a:cubicBezTo>
                    <a:cubicBezTo>
                      <a:pt x="21" y="81"/>
                      <a:pt x="21" y="81"/>
                      <a:pt x="21" y="81"/>
                    </a:cubicBezTo>
                    <a:cubicBezTo>
                      <a:pt x="21" y="81"/>
                      <a:pt x="21" y="81"/>
                      <a:pt x="21" y="81"/>
                    </a:cubicBezTo>
                    <a:cubicBezTo>
                      <a:pt x="21" y="81"/>
                      <a:pt x="22" y="81"/>
                      <a:pt x="22" y="81"/>
                    </a:cubicBezTo>
                    <a:cubicBezTo>
                      <a:pt x="22" y="81"/>
                      <a:pt x="20" y="81"/>
                      <a:pt x="20" y="81"/>
                    </a:cubicBezTo>
                    <a:cubicBezTo>
                      <a:pt x="20" y="81"/>
                      <a:pt x="21" y="81"/>
                      <a:pt x="21" y="80"/>
                    </a:cubicBezTo>
                    <a:cubicBezTo>
                      <a:pt x="21" y="80"/>
                      <a:pt x="21" y="80"/>
                      <a:pt x="21" y="80"/>
                    </a:cubicBezTo>
                    <a:cubicBezTo>
                      <a:pt x="21" y="80"/>
                      <a:pt x="22" y="80"/>
                      <a:pt x="22" y="80"/>
                    </a:cubicBezTo>
                    <a:cubicBezTo>
                      <a:pt x="22" y="80"/>
                      <a:pt x="22" y="80"/>
                      <a:pt x="22" y="79"/>
                    </a:cubicBezTo>
                    <a:cubicBezTo>
                      <a:pt x="22" y="79"/>
                      <a:pt x="22" y="79"/>
                      <a:pt x="22" y="79"/>
                    </a:cubicBezTo>
                    <a:cubicBezTo>
                      <a:pt x="22" y="79"/>
                      <a:pt x="22" y="79"/>
                      <a:pt x="23" y="79"/>
                    </a:cubicBezTo>
                    <a:cubicBezTo>
                      <a:pt x="23" y="79"/>
                      <a:pt x="23" y="79"/>
                      <a:pt x="23" y="79"/>
                    </a:cubicBezTo>
                    <a:cubicBezTo>
                      <a:pt x="23" y="79"/>
                      <a:pt x="23" y="79"/>
                      <a:pt x="23" y="79"/>
                    </a:cubicBezTo>
                    <a:cubicBezTo>
                      <a:pt x="24" y="79"/>
                      <a:pt x="23" y="79"/>
                      <a:pt x="24" y="78"/>
                    </a:cubicBezTo>
                    <a:cubicBezTo>
                      <a:pt x="24" y="78"/>
                      <a:pt x="24" y="78"/>
                      <a:pt x="24" y="78"/>
                    </a:cubicBezTo>
                    <a:cubicBezTo>
                      <a:pt x="24" y="78"/>
                      <a:pt x="24" y="78"/>
                      <a:pt x="25" y="77"/>
                    </a:cubicBezTo>
                    <a:cubicBezTo>
                      <a:pt x="25" y="77"/>
                      <a:pt x="26" y="77"/>
                      <a:pt x="26" y="77"/>
                    </a:cubicBezTo>
                    <a:cubicBezTo>
                      <a:pt x="27" y="77"/>
                      <a:pt x="27" y="77"/>
                      <a:pt x="27" y="77"/>
                    </a:cubicBezTo>
                    <a:cubicBezTo>
                      <a:pt x="27" y="77"/>
                      <a:pt x="28" y="77"/>
                      <a:pt x="28" y="77"/>
                    </a:cubicBezTo>
                    <a:cubicBezTo>
                      <a:pt x="28" y="77"/>
                      <a:pt x="28" y="76"/>
                      <a:pt x="29" y="76"/>
                    </a:cubicBezTo>
                    <a:cubicBezTo>
                      <a:pt x="29" y="76"/>
                      <a:pt x="30" y="76"/>
                      <a:pt x="30" y="76"/>
                    </a:cubicBezTo>
                    <a:cubicBezTo>
                      <a:pt x="30" y="75"/>
                      <a:pt x="31" y="75"/>
                      <a:pt x="31" y="75"/>
                    </a:cubicBezTo>
                    <a:cubicBezTo>
                      <a:pt x="31" y="75"/>
                      <a:pt x="31" y="75"/>
                      <a:pt x="31" y="75"/>
                    </a:cubicBezTo>
                    <a:cubicBezTo>
                      <a:pt x="31" y="75"/>
                      <a:pt x="31" y="75"/>
                      <a:pt x="31" y="74"/>
                    </a:cubicBezTo>
                    <a:cubicBezTo>
                      <a:pt x="31" y="74"/>
                      <a:pt x="31" y="74"/>
                      <a:pt x="31" y="74"/>
                    </a:cubicBezTo>
                    <a:cubicBezTo>
                      <a:pt x="31" y="74"/>
                      <a:pt x="31" y="74"/>
                      <a:pt x="31" y="74"/>
                    </a:cubicBezTo>
                    <a:cubicBezTo>
                      <a:pt x="31" y="74"/>
                      <a:pt x="30" y="75"/>
                      <a:pt x="30" y="75"/>
                    </a:cubicBezTo>
                    <a:cubicBezTo>
                      <a:pt x="30" y="75"/>
                      <a:pt x="30" y="75"/>
                      <a:pt x="30" y="75"/>
                    </a:cubicBezTo>
                    <a:cubicBezTo>
                      <a:pt x="30" y="75"/>
                      <a:pt x="30" y="75"/>
                      <a:pt x="29" y="75"/>
                    </a:cubicBezTo>
                    <a:cubicBezTo>
                      <a:pt x="29" y="75"/>
                      <a:pt x="29" y="75"/>
                      <a:pt x="29" y="75"/>
                    </a:cubicBezTo>
                    <a:cubicBezTo>
                      <a:pt x="28" y="75"/>
                      <a:pt x="28" y="75"/>
                      <a:pt x="27" y="75"/>
                    </a:cubicBezTo>
                    <a:cubicBezTo>
                      <a:pt x="27" y="75"/>
                      <a:pt x="27" y="75"/>
                      <a:pt x="27" y="75"/>
                    </a:cubicBezTo>
                    <a:cubicBezTo>
                      <a:pt x="27" y="75"/>
                      <a:pt x="27" y="76"/>
                      <a:pt x="27" y="76"/>
                    </a:cubicBezTo>
                    <a:cubicBezTo>
                      <a:pt x="27" y="75"/>
                      <a:pt x="25" y="76"/>
                      <a:pt x="25" y="76"/>
                    </a:cubicBezTo>
                    <a:cubicBezTo>
                      <a:pt x="24" y="77"/>
                      <a:pt x="24" y="77"/>
                      <a:pt x="23" y="77"/>
                    </a:cubicBezTo>
                    <a:cubicBezTo>
                      <a:pt x="23" y="76"/>
                      <a:pt x="23" y="76"/>
                      <a:pt x="23" y="77"/>
                    </a:cubicBezTo>
                    <a:cubicBezTo>
                      <a:pt x="23" y="77"/>
                      <a:pt x="22" y="77"/>
                      <a:pt x="22" y="77"/>
                    </a:cubicBezTo>
                    <a:cubicBezTo>
                      <a:pt x="21" y="77"/>
                      <a:pt x="20" y="78"/>
                      <a:pt x="20" y="78"/>
                    </a:cubicBezTo>
                    <a:cubicBezTo>
                      <a:pt x="19" y="78"/>
                      <a:pt x="19"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9" y="79"/>
                      <a:pt x="19" y="79"/>
                    </a:cubicBezTo>
                    <a:cubicBezTo>
                      <a:pt x="19" y="79"/>
                      <a:pt x="19" y="79"/>
                      <a:pt x="19" y="79"/>
                    </a:cubicBezTo>
                    <a:cubicBezTo>
                      <a:pt x="19" y="78"/>
                      <a:pt x="19" y="78"/>
                      <a:pt x="19" y="78"/>
                    </a:cubicBezTo>
                    <a:cubicBezTo>
                      <a:pt x="19" y="78"/>
                      <a:pt x="19" y="78"/>
                      <a:pt x="19" y="78"/>
                    </a:cubicBezTo>
                    <a:cubicBezTo>
                      <a:pt x="19" y="78"/>
                      <a:pt x="19" y="78"/>
                      <a:pt x="19" y="78"/>
                    </a:cubicBezTo>
                    <a:cubicBezTo>
                      <a:pt x="20" y="78"/>
                      <a:pt x="20" y="77"/>
                      <a:pt x="20" y="77"/>
                    </a:cubicBezTo>
                    <a:cubicBezTo>
                      <a:pt x="20" y="77"/>
                      <a:pt x="19" y="77"/>
                      <a:pt x="19" y="77"/>
                    </a:cubicBezTo>
                    <a:cubicBezTo>
                      <a:pt x="19" y="77"/>
                      <a:pt x="19" y="77"/>
                      <a:pt x="19" y="77"/>
                    </a:cubicBezTo>
                    <a:cubicBezTo>
                      <a:pt x="19" y="77"/>
                      <a:pt x="19" y="77"/>
                      <a:pt x="19" y="77"/>
                    </a:cubicBezTo>
                    <a:cubicBezTo>
                      <a:pt x="19" y="77"/>
                      <a:pt x="19" y="77"/>
                      <a:pt x="19" y="77"/>
                    </a:cubicBezTo>
                    <a:cubicBezTo>
                      <a:pt x="19" y="77"/>
                      <a:pt x="19" y="77"/>
                      <a:pt x="19" y="77"/>
                    </a:cubicBezTo>
                    <a:cubicBezTo>
                      <a:pt x="19" y="77"/>
                      <a:pt x="19" y="77"/>
                      <a:pt x="19" y="77"/>
                    </a:cubicBezTo>
                    <a:cubicBezTo>
                      <a:pt x="19" y="77"/>
                      <a:pt x="19" y="77"/>
                      <a:pt x="19" y="77"/>
                    </a:cubicBezTo>
                    <a:cubicBezTo>
                      <a:pt x="19" y="77"/>
                      <a:pt x="19" y="77"/>
                      <a:pt x="19" y="77"/>
                    </a:cubicBezTo>
                    <a:cubicBezTo>
                      <a:pt x="19" y="77"/>
                      <a:pt x="19" y="77"/>
                      <a:pt x="19" y="77"/>
                    </a:cubicBezTo>
                    <a:cubicBezTo>
                      <a:pt x="18" y="77"/>
                      <a:pt x="18" y="76"/>
                      <a:pt x="18" y="76"/>
                    </a:cubicBezTo>
                    <a:cubicBezTo>
                      <a:pt x="18" y="77"/>
                      <a:pt x="18" y="77"/>
                      <a:pt x="18" y="77"/>
                    </a:cubicBezTo>
                    <a:cubicBezTo>
                      <a:pt x="18" y="77"/>
                      <a:pt x="18" y="77"/>
                      <a:pt x="18" y="77"/>
                    </a:cubicBezTo>
                    <a:cubicBezTo>
                      <a:pt x="18" y="77"/>
                      <a:pt x="18" y="77"/>
                      <a:pt x="18" y="77"/>
                    </a:cubicBezTo>
                    <a:cubicBezTo>
                      <a:pt x="18" y="78"/>
                      <a:pt x="18" y="78"/>
                      <a:pt x="17" y="78"/>
                    </a:cubicBezTo>
                    <a:cubicBezTo>
                      <a:pt x="17" y="78"/>
                      <a:pt x="17" y="78"/>
                      <a:pt x="17" y="78"/>
                    </a:cubicBezTo>
                    <a:cubicBezTo>
                      <a:pt x="17" y="78"/>
                      <a:pt x="17" y="78"/>
                      <a:pt x="16" y="78"/>
                    </a:cubicBezTo>
                    <a:cubicBezTo>
                      <a:pt x="16" y="78"/>
                      <a:pt x="16" y="78"/>
                      <a:pt x="16" y="78"/>
                    </a:cubicBezTo>
                    <a:cubicBezTo>
                      <a:pt x="16" y="78"/>
                      <a:pt x="16" y="78"/>
                      <a:pt x="16" y="78"/>
                    </a:cubicBezTo>
                    <a:cubicBezTo>
                      <a:pt x="16" y="78"/>
                      <a:pt x="16" y="78"/>
                      <a:pt x="16" y="78"/>
                    </a:cubicBezTo>
                    <a:cubicBezTo>
                      <a:pt x="16" y="78"/>
                      <a:pt x="16" y="78"/>
                      <a:pt x="16" y="78"/>
                    </a:cubicBezTo>
                    <a:cubicBezTo>
                      <a:pt x="15" y="78"/>
                      <a:pt x="15" y="78"/>
                      <a:pt x="16" y="78"/>
                    </a:cubicBezTo>
                    <a:cubicBezTo>
                      <a:pt x="16" y="78"/>
                      <a:pt x="15" y="78"/>
                      <a:pt x="15" y="78"/>
                    </a:cubicBezTo>
                    <a:cubicBezTo>
                      <a:pt x="16" y="78"/>
                      <a:pt x="16" y="79"/>
                      <a:pt x="16" y="79"/>
                    </a:cubicBezTo>
                    <a:cubicBezTo>
                      <a:pt x="15" y="79"/>
                      <a:pt x="15" y="78"/>
                      <a:pt x="15" y="79"/>
                    </a:cubicBezTo>
                    <a:cubicBezTo>
                      <a:pt x="15" y="79"/>
                      <a:pt x="14" y="79"/>
                      <a:pt x="14" y="79"/>
                    </a:cubicBezTo>
                    <a:cubicBezTo>
                      <a:pt x="14" y="79"/>
                      <a:pt x="15" y="79"/>
                      <a:pt x="15" y="79"/>
                    </a:cubicBezTo>
                    <a:cubicBezTo>
                      <a:pt x="15" y="79"/>
                      <a:pt x="15" y="79"/>
                      <a:pt x="14" y="79"/>
                    </a:cubicBezTo>
                    <a:cubicBezTo>
                      <a:pt x="14" y="79"/>
                      <a:pt x="14" y="79"/>
                      <a:pt x="14" y="79"/>
                    </a:cubicBezTo>
                    <a:cubicBezTo>
                      <a:pt x="14" y="79"/>
                      <a:pt x="14" y="79"/>
                      <a:pt x="14" y="79"/>
                    </a:cubicBezTo>
                    <a:cubicBezTo>
                      <a:pt x="14" y="79"/>
                      <a:pt x="14" y="79"/>
                      <a:pt x="14" y="79"/>
                    </a:cubicBezTo>
                    <a:cubicBezTo>
                      <a:pt x="14" y="79"/>
                      <a:pt x="14" y="79"/>
                      <a:pt x="14" y="79"/>
                    </a:cubicBezTo>
                    <a:cubicBezTo>
                      <a:pt x="14" y="79"/>
                      <a:pt x="14" y="79"/>
                      <a:pt x="14" y="79"/>
                    </a:cubicBezTo>
                    <a:cubicBezTo>
                      <a:pt x="14" y="79"/>
                      <a:pt x="14" y="79"/>
                      <a:pt x="14" y="79"/>
                    </a:cubicBezTo>
                    <a:cubicBezTo>
                      <a:pt x="14" y="79"/>
                      <a:pt x="14" y="79"/>
                      <a:pt x="14" y="79"/>
                    </a:cubicBezTo>
                    <a:cubicBezTo>
                      <a:pt x="14" y="79"/>
                      <a:pt x="14" y="79"/>
                      <a:pt x="14" y="79"/>
                    </a:cubicBezTo>
                    <a:cubicBezTo>
                      <a:pt x="14" y="79"/>
                      <a:pt x="14" y="80"/>
                      <a:pt x="14" y="80"/>
                    </a:cubicBezTo>
                    <a:cubicBezTo>
                      <a:pt x="14" y="80"/>
                      <a:pt x="14" y="80"/>
                      <a:pt x="14" y="80"/>
                    </a:cubicBezTo>
                    <a:cubicBezTo>
                      <a:pt x="14" y="80"/>
                      <a:pt x="14" y="80"/>
                      <a:pt x="14" y="80"/>
                    </a:cubicBezTo>
                    <a:cubicBezTo>
                      <a:pt x="15" y="80"/>
                      <a:pt x="15" y="80"/>
                      <a:pt x="15" y="80"/>
                    </a:cubicBezTo>
                    <a:cubicBezTo>
                      <a:pt x="14" y="80"/>
                      <a:pt x="14" y="80"/>
                      <a:pt x="14" y="80"/>
                    </a:cubicBezTo>
                    <a:cubicBezTo>
                      <a:pt x="14" y="80"/>
                      <a:pt x="14" y="80"/>
                      <a:pt x="14" y="80"/>
                    </a:cubicBezTo>
                    <a:cubicBezTo>
                      <a:pt x="14"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5" y="80"/>
                      <a:pt x="15" y="80"/>
                    </a:cubicBezTo>
                    <a:cubicBezTo>
                      <a:pt x="15" y="80"/>
                      <a:pt x="16" y="80"/>
                      <a:pt x="16" y="80"/>
                    </a:cubicBezTo>
                    <a:cubicBezTo>
                      <a:pt x="16" y="80"/>
                      <a:pt x="16" y="80"/>
                      <a:pt x="16" y="80"/>
                    </a:cubicBezTo>
                    <a:cubicBezTo>
                      <a:pt x="16" y="81"/>
                      <a:pt x="15" y="81"/>
                      <a:pt x="15" y="81"/>
                    </a:cubicBezTo>
                    <a:cubicBezTo>
                      <a:pt x="15" y="81"/>
                      <a:pt x="16" y="81"/>
                      <a:pt x="16" y="82"/>
                    </a:cubicBezTo>
                    <a:cubicBezTo>
                      <a:pt x="15" y="82"/>
                      <a:pt x="15" y="81"/>
                      <a:pt x="14" y="81"/>
                    </a:cubicBezTo>
                    <a:cubicBezTo>
                      <a:pt x="14" y="81"/>
                      <a:pt x="13" y="81"/>
                      <a:pt x="12" y="80"/>
                    </a:cubicBezTo>
                    <a:cubicBezTo>
                      <a:pt x="12" y="80"/>
                      <a:pt x="12" y="81"/>
                      <a:pt x="12" y="81"/>
                    </a:cubicBezTo>
                    <a:cubicBezTo>
                      <a:pt x="12" y="80"/>
                      <a:pt x="12" y="80"/>
                      <a:pt x="12" y="80"/>
                    </a:cubicBezTo>
                    <a:cubicBezTo>
                      <a:pt x="10" y="80"/>
                      <a:pt x="8" y="79"/>
                      <a:pt x="6" y="78"/>
                    </a:cubicBezTo>
                    <a:cubicBezTo>
                      <a:pt x="6" y="78"/>
                      <a:pt x="6" y="78"/>
                      <a:pt x="5" y="78"/>
                    </a:cubicBezTo>
                    <a:cubicBezTo>
                      <a:pt x="5" y="78"/>
                      <a:pt x="5" y="78"/>
                      <a:pt x="5" y="77"/>
                    </a:cubicBezTo>
                    <a:cubicBezTo>
                      <a:pt x="3" y="77"/>
                      <a:pt x="2" y="77"/>
                      <a:pt x="0" y="77"/>
                    </a:cubicBezTo>
                    <a:cubicBezTo>
                      <a:pt x="0" y="118"/>
                      <a:pt x="0" y="118"/>
                      <a:pt x="0" y="118"/>
                    </a:cubicBezTo>
                    <a:cubicBezTo>
                      <a:pt x="0" y="118"/>
                      <a:pt x="0" y="118"/>
                      <a:pt x="0" y="118"/>
                    </a:cubicBezTo>
                    <a:cubicBezTo>
                      <a:pt x="0" y="118"/>
                      <a:pt x="0" y="118"/>
                      <a:pt x="0" y="118"/>
                    </a:cubicBezTo>
                    <a:cubicBezTo>
                      <a:pt x="0" y="118"/>
                      <a:pt x="0" y="118"/>
                      <a:pt x="0" y="118"/>
                    </a:cubicBezTo>
                    <a:cubicBezTo>
                      <a:pt x="0" y="118"/>
                      <a:pt x="0" y="118"/>
                      <a:pt x="0" y="118"/>
                    </a:cubicBezTo>
                    <a:cubicBezTo>
                      <a:pt x="1" y="118"/>
                      <a:pt x="1" y="118"/>
                      <a:pt x="1" y="118"/>
                    </a:cubicBezTo>
                    <a:cubicBezTo>
                      <a:pt x="1" y="118"/>
                      <a:pt x="1" y="118"/>
                      <a:pt x="1" y="118"/>
                    </a:cubicBezTo>
                    <a:cubicBezTo>
                      <a:pt x="1" y="118"/>
                      <a:pt x="1" y="118"/>
                      <a:pt x="1" y="118"/>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9"/>
                      <a:pt x="1" y="119"/>
                      <a:pt x="1" y="119"/>
                    </a:cubicBezTo>
                    <a:cubicBezTo>
                      <a:pt x="1" y="118"/>
                      <a:pt x="1" y="118"/>
                      <a:pt x="1" y="118"/>
                    </a:cubicBezTo>
                    <a:cubicBezTo>
                      <a:pt x="1" y="118"/>
                      <a:pt x="1" y="118"/>
                      <a:pt x="1" y="118"/>
                    </a:cubicBezTo>
                    <a:cubicBezTo>
                      <a:pt x="1" y="118"/>
                      <a:pt x="1" y="118"/>
                      <a:pt x="1"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8"/>
                      <a:pt x="2" y="118"/>
                      <a:pt x="2" y="118"/>
                    </a:cubicBezTo>
                    <a:cubicBezTo>
                      <a:pt x="2" y="119"/>
                      <a:pt x="2" y="119"/>
                      <a:pt x="2" y="119"/>
                    </a:cubicBezTo>
                    <a:cubicBezTo>
                      <a:pt x="2" y="119"/>
                      <a:pt x="2" y="119"/>
                      <a:pt x="2" y="119"/>
                    </a:cubicBezTo>
                    <a:cubicBezTo>
                      <a:pt x="2" y="119"/>
                      <a:pt x="2" y="119"/>
                      <a:pt x="2" y="119"/>
                    </a:cubicBezTo>
                    <a:cubicBezTo>
                      <a:pt x="2" y="119"/>
                      <a:pt x="2" y="119"/>
                      <a:pt x="2" y="119"/>
                    </a:cubicBezTo>
                    <a:cubicBezTo>
                      <a:pt x="2" y="119"/>
                      <a:pt x="2" y="119"/>
                      <a:pt x="2" y="119"/>
                    </a:cubicBezTo>
                    <a:cubicBezTo>
                      <a:pt x="2" y="119"/>
                      <a:pt x="2" y="119"/>
                      <a:pt x="2" y="119"/>
                    </a:cubicBezTo>
                    <a:cubicBezTo>
                      <a:pt x="3" y="119"/>
                      <a:pt x="3" y="119"/>
                      <a:pt x="3" y="119"/>
                    </a:cubicBezTo>
                    <a:cubicBezTo>
                      <a:pt x="3" y="119"/>
                      <a:pt x="3" y="119"/>
                      <a:pt x="3" y="119"/>
                    </a:cubicBezTo>
                    <a:cubicBezTo>
                      <a:pt x="3" y="119"/>
                      <a:pt x="3" y="119"/>
                      <a:pt x="3" y="119"/>
                    </a:cubicBezTo>
                    <a:cubicBezTo>
                      <a:pt x="3" y="119"/>
                      <a:pt x="3" y="119"/>
                      <a:pt x="3" y="119"/>
                    </a:cubicBezTo>
                    <a:cubicBezTo>
                      <a:pt x="3" y="119"/>
                      <a:pt x="3" y="119"/>
                      <a:pt x="3" y="119"/>
                    </a:cubicBezTo>
                    <a:cubicBezTo>
                      <a:pt x="3" y="119"/>
                      <a:pt x="3" y="119"/>
                      <a:pt x="3" y="119"/>
                    </a:cubicBezTo>
                    <a:cubicBezTo>
                      <a:pt x="3" y="119"/>
                      <a:pt x="3" y="119"/>
                      <a:pt x="3" y="119"/>
                    </a:cubicBezTo>
                    <a:cubicBezTo>
                      <a:pt x="3" y="119"/>
                      <a:pt x="3" y="119"/>
                      <a:pt x="3" y="119"/>
                    </a:cubicBezTo>
                    <a:cubicBezTo>
                      <a:pt x="3" y="119"/>
                      <a:pt x="3" y="119"/>
                      <a:pt x="3" y="119"/>
                    </a:cubicBezTo>
                    <a:cubicBezTo>
                      <a:pt x="3" y="119"/>
                      <a:pt x="3" y="119"/>
                      <a:pt x="3" y="119"/>
                    </a:cubicBezTo>
                    <a:cubicBezTo>
                      <a:pt x="3" y="119"/>
                      <a:pt x="3" y="119"/>
                      <a:pt x="3" y="119"/>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3" y="118"/>
                      <a:pt x="3" y="118"/>
                      <a:pt x="3" y="118"/>
                    </a:cubicBezTo>
                    <a:cubicBezTo>
                      <a:pt x="4" y="118"/>
                      <a:pt x="4" y="118"/>
                      <a:pt x="4" y="118"/>
                    </a:cubicBezTo>
                    <a:cubicBezTo>
                      <a:pt x="5" y="118"/>
                      <a:pt x="5" y="118"/>
                      <a:pt x="5" y="118"/>
                    </a:cubicBezTo>
                    <a:cubicBezTo>
                      <a:pt x="5" y="118"/>
                      <a:pt x="5" y="118"/>
                      <a:pt x="5" y="118"/>
                    </a:cubicBezTo>
                    <a:cubicBezTo>
                      <a:pt x="5" y="118"/>
                      <a:pt x="5" y="118"/>
                      <a:pt x="5" y="118"/>
                    </a:cubicBezTo>
                    <a:cubicBezTo>
                      <a:pt x="5" y="119"/>
                      <a:pt x="5" y="119"/>
                      <a:pt x="5" y="119"/>
                    </a:cubicBezTo>
                    <a:cubicBezTo>
                      <a:pt x="5" y="119"/>
                      <a:pt x="5" y="119"/>
                      <a:pt x="5" y="119"/>
                    </a:cubicBezTo>
                    <a:cubicBezTo>
                      <a:pt x="5" y="119"/>
                      <a:pt x="5" y="119"/>
                      <a:pt x="5" y="119"/>
                    </a:cubicBezTo>
                    <a:cubicBezTo>
                      <a:pt x="5" y="119"/>
                      <a:pt x="5" y="119"/>
                      <a:pt x="5" y="119"/>
                    </a:cubicBezTo>
                    <a:cubicBezTo>
                      <a:pt x="5" y="119"/>
                      <a:pt x="5" y="119"/>
                      <a:pt x="5" y="119"/>
                    </a:cubicBezTo>
                    <a:cubicBezTo>
                      <a:pt x="5" y="119"/>
                      <a:pt x="5" y="119"/>
                      <a:pt x="5" y="119"/>
                    </a:cubicBezTo>
                    <a:cubicBezTo>
                      <a:pt x="5" y="119"/>
                      <a:pt x="5" y="119"/>
                      <a:pt x="5" y="119"/>
                    </a:cubicBezTo>
                    <a:cubicBezTo>
                      <a:pt x="5" y="119"/>
                      <a:pt x="5" y="119"/>
                      <a:pt x="5" y="119"/>
                    </a:cubicBezTo>
                    <a:cubicBezTo>
                      <a:pt x="5" y="119"/>
                      <a:pt x="5" y="119"/>
                      <a:pt x="5" y="119"/>
                    </a:cubicBezTo>
                    <a:cubicBezTo>
                      <a:pt x="5" y="119"/>
                      <a:pt x="5" y="119"/>
                      <a:pt x="5" y="119"/>
                    </a:cubicBezTo>
                    <a:cubicBezTo>
                      <a:pt x="5" y="119"/>
                      <a:pt x="5" y="119"/>
                      <a:pt x="5" y="119"/>
                    </a:cubicBezTo>
                    <a:cubicBezTo>
                      <a:pt x="5" y="119"/>
                      <a:pt x="5" y="119"/>
                      <a:pt x="5" y="119"/>
                    </a:cubicBezTo>
                    <a:cubicBezTo>
                      <a:pt x="5" y="119"/>
                      <a:pt x="5" y="119"/>
                      <a:pt x="5" y="119"/>
                    </a:cubicBezTo>
                    <a:cubicBezTo>
                      <a:pt x="5" y="120"/>
                      <a:pt x="5" y="120"/>
                      <a:pt x="5" y="120"/>
                    </a:cubicBezTo>
                    <a:cubicBezTo>
                      <a:pt x="5" y="120"/>
                      <a:pt x="5" y="120"/>
                      <a:pt x="5" y="120"/>
                    </a:cubicBezTo>
                    <a:cubicBezTo>
                      <a:pt x="5" y="120"/>
                      <a:pt x="5" y="120"/>
                      <a:pt x="5" y="120"/>
                    </a:cubicBezTo>
                    <a:cubicBezTo>
                      <a:pt x="5" y="120"/>
                      <a:pt x="5" y="120"/>
                      <a:pt x="5" y="120"/>
                    </a:cubicBezTo>
                    <a:cubicBezTo>
                      <a:pt x="5" y="120"/>
                      <a:pt x="5" y="120"/>
                      <a:pt x="5"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6" y="120"/>
                      <a:pt x="6" y="120"/>
                      <a:pt x="6" y="120"/>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7" y="121"/>
                      <a:pt x="7" y="121"/>
                      <a:pt x="7" y="121"/>
                    </a:cubicBezTo>
                    <a:cubicBezTo>
                      <a:pt x="8" y="121"/>
                      <a:pt x="8" y="121"/>
                      <a:pt x="8" y="121"/>
                    </a:cubicBezTo>
                    <a:cubicBezTo>
                      <a:pt x="8" y="121"/>
                      <a:pt x="8" y="121"/>
                      <a:pt x="8" y="121"/>
                    </a:cubicBezTo>
                    <a:cubicBezTo>
                      <a:pt x="8" y="121"/>
                      <a:pt x="8" y="121"/>
                      <a:pt x="8" y="121"/>
                    </a:cubicBezTo>
                    <a:cubicBezTo>
                      <a:pt x="8" y="121"/>
                      <a:pt x="8" y="121"/>
                      <a:pt x="8" y="121"/>
                    </a:cubicBezTo>
                    <a:cubicBezTo>
                      <a:pt x="8" y="121"/>
                      <a:pt x="8" y="121"/>
                      <a:pt x="8" y="121"/>
                    </a:cubicBezTo>
                    <a:cubicBezTo>
                      <a:pt x="8" y="121"/>
                      <a:pt x="8" y="121"/>
                      <a:pt x="8" y="121"/>
                    </a:cubicBezTo>
                    <a:cubicBezTo>
                      <a:pt x="8" y="122"/>
                      <a:pt x="8" y="122"/>
                      <a:pt x="8" y="122"/>
                    </a:cubicBezTo>
                    <a:cubicBezTo>
                      <a:pt x="8" y="122"/>
                      <a:pt x="8" y="122"/>
                      <a:pt x="8" y="122"/>
                    </a:cubicBezTo>
                    <a:cubicBezTo>
                      <a:pt x="8" y="122"/>
                      <a:pt x="8" y="122"/>
                      <a:pt x="8" y="122"/>
                    </a:cubicBezTo>
                    <a:cubicBezTo>
                      <a:pt x="8" y="122"/>
                      <a:pt x="8" y="122"/>
                      <a:pt x="8" y="122"/>
                    </a:cubicBezTo>
                    <a:cubicBezTo>
                      <a:pt x="8" y="122"/>
                      <a:pt x="8" y="122"/>
                      <a:pt x="8" y="122"/>
                    </a:cubicBezTo>
                    <a:cubicBezTo>
                      <a:pt x="8" y="122"/>
                      <a:pt x="8" y="122"/>
                      <a:pt x="8" y="122"/>
                    </a:cubicBezTo>
                    <a:cubicBezTo>
                      <a:pt x="8" y="122"/>
                      <a:pt x="8" y="122"/>
                      <a:pt x="8" y="122"/>
                    </a:cubicBezTo>
                    <a:cubicBezTo>
                      <a:pt x="8" y="122"/>
                      <a:pt x="8" y="122"/>
                      <a:pt x="8" y="122"/>
                    </a:cubicBezTo>
                    <a:cubicBezTo>
                      <a:pt x="8" y="122"/>
                      <a:pt x="8" y="122"/>
                      <a:pt x="8" y="122"/>
                    </a:cubicBezTo>
                    <a:cubicBezTo>
                      <a:pt x="8" y="122"/>
                      <a:pt x="8" y="122"/>
                      <a:pt x="8" y="122"/>
                    </a:cubicBezTo>
                    <a:cubicBezTo>
                      <a:pt x="8" y="122"/>
                      <a:pt x="8" y="122"/>
                      <a:pt x="8" y="122"/>
                    </a:cubicBezTo>
                    <a:cubicBezTo>
                      <a:pt x="8" y="122"/>
                      <a:pt x="8" y="122"/>
                      <a:pt x="8" y="122"/>
                    </a:cubicBezTo>
                    <a:cubicBezTo>
                      <a:pt x="8" y="122"/>
                      <a:pt x="8" y="122"/>
                      <a:pt x="8" y="122"/>
                    </a:cubicBezTo>
                    <a:cubicBezTo>
                      <a:pt x="8" y="122"/>
                      <a:pt x="8" y="122"/>
                      <a:pt x="8" y="122"/>
                    </a:cubicBezTo>
                    <a:cubicBezTo>
                      <a:pt x="8" y="122"/>
                      <a:pt x="8" y="122"/>
                      <a:pt x="8" y="122"/>
                    </a:cubicBezTo>
                    <a:cubicBezTo>
                      <a:pt x="9" y="122"/>
                      <a:pt x="9" y="122"/>
                      <a:pt x="9" y="122"/>
                    </a:cubicBezTo>
                    <a:cubicBezTo>
                      <a:pt x="9" y="122"/>
                      <a:pt x="9" y="122"/>
                      <a:pt x="9" y="122"/>
                    </a:cubicBezTo>
                    <a:cubicBezTo>
                      <a:pt x="9" y="122"/>
                      <a:pt x="9" y="122"/>
                      <a:pt x="9" y="122"/>
                    </a:cubicBezTo>
                    <a:cubicBezTo>
                      <a:pt x="9" y="122"/>
                      <a:pt x="9" y="122"/>
                      <a:pt x="9" y="122"/>
                    </a:cubicBezTo>
                    <a:cubicBezTo>
                      <a:pt x="9" y="122"/>
                      <a:pt x="9" y="122"/>
                      <a:pt x="9" y="122"/>
                    </a:cubicBezTo>
                    <a:cubicBezTo>
                      <a:pt x="9" y="122"/>
                      <a:pt x="9" y="122"/>
                      <a:pt x="9" y="122"/>
                    </a:cubicBezTo>
                    <a:cubicBezTo>
                      <a:pt x="9" y="122"/>
                      <a:pt x="9" y="122"/>
                      <a:pt x="9" y="122"/>
                    </a:cubicBezTo>
                    <a:cubicBezTo>
                      <a:pt x="9" y="122"/>
                      <a:pt x="9" y="122"/>
                      <a:pt x="9" y="122"/>
                    </a:cubicBezTo>
                    <a:cubicBezTo>
                      <a:pt x="9" y="122"/>
                      <a:pt x="9" y="122"/>
                      <a:pt x="9" y="122"/>
                    </a:cubicBezTo>
                    <a:cubicBezTo>
                      <a:pt x="9" y="123"/>
                      <a:pt x="9" y="123"/>
                      <a:pt x="9" y="123"/>
                    </a:cubicBezTo>
                    <a:cubicBezTo>
                      <a:pt x="9" y="123"/>
                      <a:pt x="9" y="123"/>
                      <a:pt x="9" y="123"/>
                    </a:cubicBezTo>
                    <a:cubicBezTo>
                      <a:pt x="9" y="123"/>
                      <a:pt x="9" y="123"/>
                      <a:pt x="9" y="123"/>
                    </a:cubicBezTo>
                    <a:cubicBezTo>
                      <a:pt x="9" y="123"/>
                      <a:pt x="9" y="123"/>
                      <a:pt x="9" y="123"/>
                    </a:cubicBezTo>
                    <a:cubicBezTo>
                      <a:pt x="9" y="123"/>
                      <a:pt x="9" y="123"/>
                      <a:pt x="9" y="123"/>
                    </a:cubicBezTo>
                    <a:cubicBezTo>
                      <a:pt x="9" y="123"/>
                      <a:pt x="9" y="123"/>
                      <a:pt x="9" y="123"/>
                    </a:cubicBezTo>
                    <a:cubicBezTo>
                      <a:pt x="9" y="123"/>
                      <a:pt x="9" y="123"/>
                      <a:pt x="9" y="123"/>
                    </a:cubicBezTo>
                    <a:cubicBezTo>
                      <a:pt x="9" y="123"/>
                      <a:pt x="9" y="123"/>
                      <a:pt x="9" y="123"/>
                    </a:cubicBezTo>
                    <a:cubicBezTo>
                      <a:pt x="10" y="123"/>
                      <a:pt x="10" y="123"/>
                      <a:pt x="10" y="123"/>
                    </a:cubicBezTo>
                    <a:cubicBezTo>
                      <a:pt x="10" y="123"/>
                      <a:pt x="10" y="123"/>
                      <a:pt x="10" y="123"/>
                    </a:cubicBezTo>
                    <a:cubicBezTo>
                      <a:pt x="10" y="123"/>
                      <a:pt x="10" y="123"/>
                      <a:pt x="10" y="123"/>
                    </a:cubicBezTo>
                    <a:cubicBezTo>
                      <a:pt x="10" y="123"/>
                      <a:pt x="10" y="123"/>
                      <a:pt x="10" y="123"/>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4"/>
                      <a:pt x="10" y="124"/>
                      <a:pt x="10" y="124"/>
                    </a:cubicBezTo>
                    <a:cubicBezTo>
                      <a:pt x="10" y="123"/>
                      <a:pt x="10" y="123"/>
                      <a:pt x="10" y="123"/>
                    </a:cubicBezTo>
                    <a:cubicBezTo>
                      <a:pt x="10" y="123"/>
                      <a:pt x="10" y="123"/>
                      <a:pt x="10" y="123"/>
                    </a:cubicBezTo>
                    <a:cubicBezTo>
                      <a:pt x="10" y="123"/>
                      <a:pt x="10" y="123"/>
                      <a:pt x="10" y="123"/>
                    </a:cubicBezTo>
                    <a:cubicBezTo>
                      <a:pt x="10" y="123"/>
                      <a:pt x="10" y="123"/>
                      <a:pt x="10"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1" y="123"/>
                      <a:pt x="11" y="123"/>
                      <a:pt x="11"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3"/>
                      <a:pt x="12" y="123"/>
                      <a:pt x="12" y="123"/>
                    </a:cubicBezTo>
                    <a:cubicBezTo>
                      <a:pt x="12" y="122"/>
                      <a:pt x="12" y="122"/>
                      <a:pt x="12" y="122"/>
                    </a:cubicBezTo>
                    <a:cubicBezTo>
                      <a:pt x="12" y="122"/>
                      <a:pt x="12" y="122"/>
                      <a:pt x="12" y="122"/>
                    </a:cubicBezTo>
                    <a:cubicBezTo>
                      <a:pt x="12" y="122"/>
                      <a:pt x="12" y="122"/>
                      <a:pt x="12" y="122"/>
                    </a:cubicBezTo>
                    <a:cubicBezTo>
                      <a:pt x="13" y="122"/>
                      <a:pt x="13" y="122"/>
                      <a:pt x="13" y="122"/>
                    </a:cubicBezTo>
                    <a:cubicBezTo>
                      <a:pt x="13" y="122"/>
                      <a:pt x="13" y="122"/>
                      <a:pt x="13" y="122"/>
                    </a:cubicBezTo>
                    <a:cubicBezTo>
                      <a:pt x="13" y="122"/>
                      <a:pt x="13" y="122"/>
                      <a:pt x="13" y="122"/>
                    </a:cubicBezTo>
                    <a:cubicBezTo>
                      <a:pt x="13" y="122"/>
                      <a:pt x="13" y="122"/>
                      <a:pt x="13" y="122"/>
                    </a:cubicBezTo>
                    <a:cubicBezTo>
                      <a:pt x="13" y="122"/>
                      <a:pt x="13" y="122"/>
                      <a:pt x="13" y="122"/>
                    </a:cubicBezTo>
                    <a:cubicBezTo>
                      <a:pt x="13" y="122"/>
                      <a:pt x="13" y="122"/>
                      <a:pt x="13" y="122"/>
                    </a:cubicBezTo>
                    <a:cubicBezTo>
                      <a:pt x="13" y="122"/>
                      <a:pt x="13" y="122"/>
                      <a:pt x="13" y="122"/>
                    </a:cubicBezTo>
                    <a:cubicBezTo>
                      <a:pt x="13" y="122"/>
                      <a:pt x="13" y="122"/>
                      <a:pt x="13" y="122"/>
                    </a:cubicBezTo>
                    <a:cubicBezTo>
                      <a:pt x="13" y="122"/>
                      <a:pt x="13" y="122"/>
                      <a:pt x="13" y="122"/>
                    </a:cubicBezTo>
                    <a:cubicBezTo>
                      <a:pt x="13" y="122"/>
                      <a:pt x="13" y="122"/>
                      <a:pt x="13" y="122"/>
                    </a:cubicBezTo>
                    <a:cubicBezTo>
                      <a:pt x="13" y="122"/>
                      <a:pt x="13" y="122"/>
                      <a:pt x="13" y="122"/>
                    </a:cubicBezTo>
                    <a:cubicBezTo>
                      <a:pt x="13" y="122"/>
                      <a:pt x="12" y="121"/>
                      <a:pt x="12" y="121"/>
                    </a:cubicBezTo>
                    <a:cubicBezTo>
                      <a:pt x="12" y="121"/>
                      <a:pt x="12" y="121"/>
                      <a:pt x="12" y="121"/>
                    </a:cubicBezTo>
                    <a:cubicBezTo>
                      <a:pt x="13" y="121"/>
                      <a:pt x="13" y="121"/>
                      <a:pt x="13" y="121"/>
                    </a:cubicBezTo>
                    <a:cubicBezTo>
                      <a:pt x="13" y="121"/>
                      <a:pt x="13" y="121"/>
                      <a:pt x="13" y="121"/>
                    </a:cubicBezTo>
                    <a:cubicBezTo>
                      <a:pt x="13" y="121"/>
                      <a:pt x="13" y="121"/>
                      <a:pt x="13" y="121"/>
                    </a:cubicBezTo>
                    <a:cubicBezTo>
                      <a:pt x="13" y="121"/>
                      <a:pt x="13" y="121"/>
                      <a:pt x="13" y="121"/>
                    </a:cubicBezTo>
                    <a:cubicBezTo>
                      <a:pt x="13" y="121"/>
                      <a:pt x="13" y="121"/>
                      <a:pt x="13" y="121"/>
                    </a:cubicBezTo>
                    <a:cubicBezTo>
                      <a:pt x="13" y="121"/>
                      <a:pt x="13" y="121"/>
                      <a:pt x="13" y="121"/>
                    </a:cubicBezTo>
                    <a:cubicBezTo>
                      <a:pt x="13" y="121"/>
                      <a:pt x="13" y="121"/>
                      <a:pt x="13" y="121"/>
                    </a:cubicBezTo>
                    <a:cubicBezTo>
                      <a:pt x="13" y="121"/>
                      <a:pt x="13" y="121"/>
                      <a:pt x="13" y="121"/>
                    </a:cubicBezTo>
                    <a:cubicBezTo>
                      <a:pt x="13" y="121"/>
                      <a:pt x="13" y="121"/>
                      <a:pt x="13" y="121"/>
                    </a:cubicBezTo>
                    <a:cubicBezTo>
                      <a:pt x="13" y="121"/>
                      <a:pt x="13" y="121"/>
                      <a:pt x="13" y="121"/>
                    </a:cubicBezTo>
                    <a:cubicBezTo>
                      <a:pt x="13" y="121"/>
                      <a:pt x="13" y="121"/>
                      <a:pt x="13" y="121"/>
                    </a:cubicBezTo>
                    <a:cubicBezTo>
                      <a:pt x="13" y="121"/>
                      <a:pt x="13" y="121"/>
                      <a:pt x="13" y="121"/>
                    </a:cubicBezTo>
                    <a:cubicBezTo>
                      <a:pt x="14" y="121"/>
                      <a:pt x="14" y="121"/>
                      <a:pt x="14" y="121"/>
                    </a:cubicBezTo>
                    <a:cubicBezTo>
                      <a:pt x="14" y="121"/>
                      <a:pt x="14" y="121"/>
                      <a:pt x="14" y="121"/>
                    </a:cubicBezTo>
                    <a:cubicBezTo>
                      <a:pt x="14" y="121"/>
                      <a:pt x="14" y="121"/>
                      <a:pt x="14" y="121"/>
                    </a:cubicBezTo>
                    <a:cubicBezTo>
                      <a:pt x="14" y="121"/>
                      <a:pt x="14" y="121"/>
                      <a:pt x="14" y="121"/>
                    </a:cubicBezTo>
                    <a:cubicBezTo>
                      <a:pt x="14" y="121"/>
                      <a:pt x="14" y="121"/>
                      <a:pt x="14" y="121"/>
                    </a:cubicBezTo>
                    <a:cubicBezTo>
                      <a:pt x="14" y="121"/>
                      <a:pt x="14" y="121"/>
                      <a:pt x="14" y="121"/>
                    </a:cubicBezTo>
                    <a:cubicBezTo>
                      <a:pt x="14" y="121"/>
                      <a:pt x="14" y="121"/>
                      <a:pt x="14" y="121"/>
                    </a:cubicBezTo>
                    <a:cubicBezTo>
                      <a:pt x="14" y="121"/>
                      <a:pt x="14" y="121"/>
                      <a:pt x="14" y="121"/>
                    </a:cubicBezTo>
                    <a:cubicBezTo>
                      <a:pt x="14" y="121"/>
                      <a:pt x="14" y="121"/>
                      <a:pt x="14" y="121"/>
                    </a:cubicBezTo>
                    <a:cubicBezTo>
                      <a:pt x="14" y="121"/>
                      <a:pt x="14" y="121"/>
                      <a:pt x="14" y="121"/>
                    </a:cubicBezTo>
                    <a:cubicBezTo>
                      <a:pt x="14" y="121"/>
                      <a:pt x="14" y="121"/>
                      <a:pt x="14" y="121"/>
                    </a:cubicBezTo>
                    <a:cubicBezTo>
                      <a:pt x="14" y="121"/>
                      <a:pt x="14" y="121"/>
                      <a:pt x="14" y="121"/>
                    </a:cubicBezTo>
                    <a:cubicBezTo>
                      <a:pt x="15" y="121"/>
                      <a:pt x="15" y="121"/>
                      <a:pt x="15" y="121"/>
                    </a:cubicBezTo>
                    <a:cubicBezTo>
                      <a:pt x="15" y="121"/>
                      <a:pt x="15" y="121"/>
                      <a:pt x="15" y="121"/>
                    </a:cubicBezTo>
                    <a:cubicBezTo>
                      <a:pt x="15" y="121"/>
                      <a:pt x="15" y="121"/>
                      <a:pt x="15" y="121"/>
                    </a:cubicBezTo>
                    <a:cubicBezTo>
                      <a:pt x="15" y="120"/>
                      <a:pt x="15" y="120"/>
                      <a:pt x="15" y="120"/>
                    </a:cubicBezTo>
                    <a:cubicBezTo>
                      <a:pt x="15" y="120"/>
                      <a:pt x="15" y="120"/>
                      <a:pt x="15" y="120"/>
                    </a:cubicBezTo>
                    <a:cubicBezTo>
                      <a:pt x="15" y="120"/>
                      <a:pt x="15" y="120"/>
                      <a:pt x="15" y="120"/>
                    </a:cubicBezTo>
                    <a:cubicBezTo>
                      <a:pt x="15" y="120"/>
                      <a:pt x="15" y="120"/>
                      <a:pt x="15" y="120"/>
                    </a:cubicBezTo>
                    <a:cubicBezTo>
                      <a:pt x="15" y="120"/>
                      <a:pt x="15" y="120"/>
                      <a:pt x="15" y="120"/>
                    </a:cubicBezTo>
                    <a:cubicBezTo>
                      <a:pt x="15" y="120"/>
                      <a:pt x="15" y="120"/>
                      <a:pt x="15" y="120"/>
                    </a:cubicBezTo>
                    <a:cubicBezTo>
                      <a:pt x="15" y="120"/>
                      <a:pt x="15" y="120"/>
                      <a:pt x="15" y="120"/>
                    </a:cubicBezTo>
                    <a:cubicBezTo>
                      <a:pt x="15" y="120"/>
                      <a:pt x="15" y="120"/>
                      <a:pt x="15" y="120"/>
                    </a:cubicBezTo>
                    <a:cubicBezTo>
                      <a:pt x="15" y="121"/>
                      <a:pt x="15" y="121"/>
                      <a:pt x="15" y="121"/>
                    </a:cubicBezTo>
                    <a:cubicBezTo>
                      <a:pt x="15" y="121"/>
                      <a:pt x="15" y="121"/>
                      <a:pt x="15" y="121"/>
                    </a:cubicBezTo>
                    <a:cubicBezTo>
                      <a:pt x="15" y="121"/>
                      <a:pt x="15" y="121"/>
                      <a:pt x="15" y="121"/>
                    </a:cubicBezTo>
                    <a:cubicBezTo>
                      <a:pt x="15" y="121"/>
                      <a:pt x="15" y="121"/>
                      <a:pt x="15"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1"/>
                      <a:pt x="16" y="121"/>
                      <a:pt x="16" y="121"/>
                    </a:cubicBezTo>
                    <a:cubicBezTo>
                      <a:pt x="16" y="122"/>
                      <a:pt x="16" y="122"/>
                      <a:pt x="16" y="122"/>
                    </a:cubicBezTo>
                    <a:cubicBezTo>
                      <a:pt x="16" y="122"/>
                      <a:pt x="16" y="122"/>
                      <a:pt x="16" y="122"/>
                    </a:cubicBezTo>
                    <a:cubicBezTo>
                      <a:pt x="16" y="122"/>
                      <a:pt x="16" y="122"/>
                      <a:pt x="16" y="122"/>
                    </a:cubicBezTo>
                    <a:cubicBezTo>
                      <a:pt x="16" y="122"/>
                      <a:pt x="16" y="122"/>
                      <a:pt x="16" y="122"/>
                    </a:cubicBezTo>
                    <a:cubicBezTo>
                      <a:pt x="16" y="122"/>
                      <a:pt x="16" y="122"/>
                      <a:pt x="16" y="122"/>
                    </a:cubicBezTo>
                    <a:cubicBezTo>
                      <a:pt x="16" y="122"/>
                      <a:pt x="16" y="122"/>
                      <a:pt x="16" y="122"/>
                    </a:cubicBezTo>
                    <a:cubicBezTo>
                      <a:pt x="16" y="122"/>
                      <a:pt x="16" y="122"/>
                      <a:pt x="16" y="122"/>
                    </a:cubicBezTo>
                    <a:cubicBezTo>
                      <a:pt x="16" y="122"/>
                      <a:pt x="16" y="122"/>
                      <a:pt x="16" y="122"/>
                    </a:cubicBezTo>
                    <a:cubicBezTo>
                      <a:pt x="17" y="122"/>
                      <a:pt x="17" y="122"/>
                      <a:pt x="17" y="122"/>
                    </a:cubicBezTo>
                    <a:cubicBezTo>
                      <a:pt x="17" y="122"/>
                      <a:pt x="17" y="122"/>
                      <a:pt x="17" y="122"/>
                    </a:cubicBezTo>
                    <a:cubicBezTo>
                      <a:pt x="17" y="122"/>
                      <a:pt x="17" y="122"/>
                      <a:pt x="17" y="122"/>
                    </a:cubicBezTo>
                    <a:cubicBezTo>
                      <a:pt x="17" y="123"/>
                      <a:pt x="17" y="123"/>
                      <a:pt x="17" y="123"/>
                    </a:cubicBezTo>
                    <a:cubicBezTo>
                      <a:pt x="17" y="123"/>
                      <a:pt x="17" y="123"/>
                      <a:pt x="17" y="123"/>
                    </a:cubicBezTo>
                    <a:cubicBezTo>
                      <a:pt x="17" y="123"/>
                      <a:pt x="17" y="123"/>
                      <a:pt x="17" y="123"/>
                    </a:cubicBezTo>
                    <a:cubicBezTo>
                      <a:pt x="17" y="123"/>
                      <a:pt x="17" y="123"/>
                      <a:pt x="17" y="123"/>
                    </a:cubicBezTo>
                    <a:cubicBezTo>
                      <a:pt x="17" y="123"/>
                      <a:pt x="17" y="123"/>
                      <a:pt x="17" y="123"/>
                    </a:cubicBezTo>
                    <a:cubicBezTo>
                      <a:pt x="17" y="123"/>
                      <a:pt x="17" y="123"/>
                      <a:pt x="17" y="123"/>
                    </a:cubicBezTo>
                    <a:cubicBezTo>
                      <a:pt x="17" y="123"/>
                      <a:pt x="17" y="123"/>
                      <a:pt x="17" y="123"/>
                    </a:cubicBezTo>
                    <a:cubicBezTo>
                      <a:pt x="17" y="123"/>
                      <a:pt x="17" y="123"/>
                      <a:pt x="17" y="123"/>
                    </a:cubicBezTo>
                    <a:cubicBezTo>
                      <a:pt x="17" y="123"/>
                      <a:pt x="17" y="123"/>
                      <a:pt x="17" y="123"/>
                    </a:cubicBezTo>
                    <a:cubicBezTo>
                      <a:pt x="17" y="123"/>
                      <a:pt x="17" y="123"/>
                      <a:pt x="17" y="123"/>
                    </a:cubicBezTo>
                    <a:cubicBezTo>
                      <a:pt x="17" y="123"/>
                      <a:pt x="17" y="123"/>
                      <a:pt x="17" y="123"/>
                    </a:cubicBezTo>
                    <a:cubicBezTo>
                      <a:pt x="18" y="123"/>
                      <a:pt x="18" y="123"/>
                      <a:pt x="18" y="123"/>
                    </a:cubicBezTo>
                    <a:cubicBezTo>
                      <a:pt x="18" y="123"/>
                      <a:pt x="18" y="123"/>
                      <a:pt x="18" y="123"/>
                    </a:cubicBezTo>
                    <a:cubicBezTo>
                      <a:pt x="18" y="123"/>
                      <a:pt x="18" y="123"/>
                      <a:pt x="18" y="123"/>
                    </a:cubicBezTo>
                    <a:cubicBezTo>
                      <a:pt x="18" y="123"/>
                      <a:pt x="18" y="123"/>
                      <a:pt x="18" y="123"/>
                    </a:cubicBezTo>
                    <a:cubicBezTo>
                      <a:pt x="18" y="123"/>
                      <a:pt x="18" y="123"/>
                      <a:pt x="18" y="123"/>
                    </a:cubicBezTo>
                    <a:cubicBezTo>
                      <a:pt x="18" y="123"/>
                      <a:pt x="18" y="123"/>
                      <a:pt x="18" y="123"/>
                    </a:cubicBezTo>
                    <a:cubicBezTo>
                      <a:pt x="18" y="123"/>
                      <a:pt x="18" y="123"/>
                      <a:pt x="18" y="123"/>
                    </a:cubicBezTo>
                    <a:cubicBezTo>
                      <a:pt x="18" y="123"/>
                      <a:pt x="18" y="123"/>
                      <a:pt x="18" y="123"/>
                    </a:cubicBezTo>
                    <a:cubicBezTo>
                      <a:pt x="18" y="123"/>
                      <a:pt x="18" y="123"/>
                      <a:pt x="18" y="123"/>
                    </a:cubicBezTo>
                    <a:cubicBezTo>
                      <a:pt x="18" y="123"/>
                      <a:pt x="18" y="123"/>
                      <a:pt x="18" y="123"/>
                    </a:cubicBezTo>
                    <a:cubicBezTo>
                      <a:pt x="18" y="123"/>
                      <a:pt x="18" y="123"/>
                      <a:pt x="18" y="123"/>
                    </a:cubicBezTo>
                    <a:cubicBezTo>
                      <a:pt x="18" y="124"/>
                      <a:pt x="18" y="124"/>
                      <a:pt x="18" y="124"/>
                    </a:cubicBezTo>
                    <a:cubicBezTo>
                      <a:pt x="18" y="124"/>
                      <a:pt x="18" y="124"/>
                      <a:pt x="18" y="124"/>
                    </a:cubicBezTo>
                    <a:cubicBezTo>
                      <a:pt x="18" y="124"/>
                      <a:pt x="18" y="124"/>
                      <a:pt x="18" y="124"/>
                    </a:cubicBezTo>
                    <a:cubicBezTo>
                      <a:pt x="18" y="124"/>
                      <a:pt x="18" y="124"/>
                      <a:pt x="18" y="124"/>
                    </a:cubicBezTo>
                    <a:cubicBezTo>
                      <a:pt x="18" y="124"/>
                      <a:pt x="18" y="124"/>
                      <a:pt x="18" y="124"/>
                    </a:cubicBezTo>
                    <a:cubicBezTo>
                      <a:pt x="18" y="124"/>
                      <a:pt x="18" y="124"/>
                      <a:pt x="18" y="124"/>
                    </a:cubicBezTo>
                    <a:cubicBezTo>
                      <a:pt x="18" y="124"/>
                      <a:pt x="18" y="124"/>
                      <a:pt x="18" y="124"/>
                    </a:cubicBezTo>
                    <a:cubicBezTo>
                      <a:pt x="18" y="124"/>
                      <a:pt x="18" y="124"/>
                      <a:pt x="18" y="124"/>
                    </a:cubicBezTo>
                    <a:cubicBezTo>
                      <a:pt x="18" y="124"/>
                      <a:pt x="18" y="124"/>
                      <a:pt x="18" y="124"/>
                    </a:cubicBezTo>
                    <a:cubicBezTo>
                      <a:pt x="18" y="124"/>
                      <a:pt x="18" y="124"/>
                      <a:pt x="18" y="124"/>
                    </a:cubicBezTo>
                    <a:cubicBezTo>
                      <a:pt x="18" y="124"/>
                      <a:pt x="18" y="124"/>
                      <a:pt x="18"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4"/>
                      <a:pt x="19" y="124"/>
                      <a:pt x="19" y="124"/>
                    </a:cubicBezTo>
                    <a:cubicBezTo>
                      <a:pt x="19" y="125"/>
                      <a:pt x="19" y="125"/>
                      <a:pt x="19" y="125"/>
                    </a:cubicBezTo>
                    <a:cubicBezTo>
                      <a:pt x="19" y="125"/>
                      <a:pt x="19" y="125"/>
                      <a:pt x="19" y="125"/>
                    </a:cubicBezTo>
                    <a:cubicBezTo>
                      <a:pt x="19" y="125"/>
                      <a:pt x="19" y="125"/>
                      <a:pt x="19" y="125"/>
                    </a:cubicBezTo>
                    <a:cubicBezTo>
                      <a:pt x="19" y="125"/>
                      <a:pt x="19" y="125"/>
                      <a:pt x="19" y="125"/>
                    </a:cubicBezTo>
                    <a:cubicBezTo>
                      <a:pt x="19" y="125"/>
                      <a:pt x="19" y="125"/>
                      <a:pt x="19"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5"/>
                      <a:pt x="20" y="125"/>
                      <a:pt x="20" y="125"/>
                    </a:cubicBezTo>
                    <a:cubicBezTo>
                      <a:pt x="20" y="126"/>
                      <a:pt x="20" y="126"/>
                      <a:pt x="20" y="126"/>
                    </a:cubicBezTo>
                    <a:cubicBezTo>
                      <a:pt x="20" y="126"/>
                      <a:pt x="20" y="126"/>
                      <a:pt x="20" y="126"/>
                    </a:cubicBezTo>
                    <a:cubicBezTo>
                      <a:pt x="20" y="126"/>
                      <a:pt x="20" y="126"/>
                      <a:pt x="20" y="126"/>
                    </a:cubicBezTo>
                    <a:cubicBezTo>
                      <a:pt x="20" y="126"/>
                      <a:pt x="20" y="126"/>
                      <a:pt x="20" y="126"/>
                    </a:cubicBezTo>
                    <a:cubicBezTo>
                      <a:pt x="21" y="126"/>
                      <a:pt x="21" y="126"/>
                      <a:pt x="21" y="126"/>
                    </a:cubicBezTo>
                    <a:cubicBezTo>
                      <a:pt x="21" y="126"/>
                      <a:pt x="21" y="126"/>
                      <a:pt x="21" y="126"/>
                    </a:cubicBezTo>
                    <a:cubicBezTo>
                      <a:pt x="21" y="126"/>
                      <a:pt x="21" y="126"/>
                      <a:pt x="21" y="126"/>
                    </a:cubicBezTo>
                    <a:cubicBezTo>
                      <a:pt x="21" y="126"/>
                      <a:pt x="21" y="126"/>
                      <a:pt x="21" y="126"/>
                    </a:cubicBezTo>
                    <a:cubicBezTo>
                      <a:pt x="21" y="126"/>
                      <a:pt x="21" y="126"/>
                      <a:pt x="21" y="126"/>
                    </a:cubicBezTo>
                    <a:cubicBezTo>
                      <a:pt x="21" y="126"/>
                      <a:pt x="21" y="126"/>
                      <a:pt x="21" y="126"/>
                    </a:cubicBezTo>
                    <a:cubicBezTo>
                      <a:pt x="21" y="126"/>
                      <a:pt x="21" y="126"/>
                      <a:pt x="21" y="126"/>
                    </a:cubicBezTo>
                    <a:cubicBezTo>
                      <a:pt x="21" y="126"/>
                      <a:pt x="21" y="126"/>
                      <a:pt x="21" y="126"/>
                    </a:cubicBezTo>
                    <a:cubicBezTo>
                      <a:pt x="21" y="126"/>
                      <a:pt x="21" y="126"/>
                      <a:pt x="21" y="126"/>
                    </a:cubicBezTo>
                    <a:cubicBezTo>
                      <a:pt x="21" y="126"/>
                      <a:pt x="21" y="126"/>
                      <a:pt x="21" y="126"/>
                    </a:cubicBezTo>
                    <a:cubicBezTo>
                      <a:pt x="21" y="127"/>
                      <a:pt x="21" y="127"/>
                      <a:pt x="21" y="127"/>
                    </a:cubicBezTo>
                    <a:cubicBezTo>
                      <a:pt x="21" y="127"/>
                      <a:pt x="21" y="127"/>
                      <a:pt x="21" y="127"/>
                    </a:cubicBezTo>
                    <a:cubicBezTo>
                      <a:pt x="21" y="127"/>
                      <a:pt x="21" y="127"/>
                      <a:pt x="21" y="127"/>
                    </a:cubicBezTo>
                    <a:cubicBezTo>
                      <a:pt x="21" y="127"/>
                      <a:pt x="21" y="127"/>
                      <a:pt x="21" y="127"/>
                    </a:cubicBezTo>
                    <a:cubicBezTo>
                      <a:pt x="21" y="127"/>
                      <a:pt x="21" y="127"/>
                      <a:pt x="21" y="127"/>
                    </a:cubicBezTo>
                    <a:cubicBezTo>
                      <a:pt x="21" y="127"/>
                      <a:pt x="21" y="127"/>
                      <a:pt x="21" y="127"/>
                    </a:cubicBezTo>
                    <a:cubicBezTo>
                      <a:pt x="21" y="127"/>
                      <a:pt x="21" y="127"/>
                      <a:pt x="21" y="127"/>
                    </a:cubicBezTo>
                    <a:cubicBezTo>
                      <a:pt x="21" y="127"/>
                      <a:pt x="21" y="127"/>
                      <a:pt x="21" y="127"/>
                    </a:cubicBezTo>
                    <a:cubicBezTo>
                      <a:pt x="21" y="127"/>
                      <a:pt x="21" y="127"/>
                      <a:pt x="21" y="127"/>
                    </a:cubicBezTo>
                    <a:cubicBezTo>
                      <a:pt x="21" y="127"/>
                      <a:pt x="21" y="127"/>
                      <a:pt x="21" y="127"/>
                    </a:cubicBezTo>
                    <a:cubicBezTo>
                      <a:pt x="21" y="127"/>
                      <a:pt x="21" y="127"/>
                      <a:pt x="21" y="127"/>
                    </a:cubicBezTo>
                    <a:cubicBezTo>
                      <a:pt x="21" y="127"/>
                      <a:pt x="21" y="127"/>
                      <a:pt x="21" y="127"/>
                    </a:cubicBezTo>
                    <a:cubicBezTo>
                      <a:pt x="22" y="127"/>
                      <a:pt x="22" y="127"/>
                      <a:pt x="22" y="127"/>
                    </a:cubicBezTo>
                    <a:cubicBezTo>
                      <a:pt x="22" y="127"/>
                      <a:pt x="22" y="127"/>
                      <a:pt x="22" y="127"/>
                    </a:cubicBezTo>
                    <a:cubicBezTo>
                      <a:pt x="22" y="127"/>
                      <a:pt x="22" y="127"/>
                      <a:pt x="22" y="127"/>
                    </a:cubicBezTo>
                    <a:cubicBezTo>
                      <a:pt x="22" y="127"/>
                      <a:pt x="22" y="127"/>
                      <a:pt x="22" y="127"/>
                    </a:cubicBezTo>
                    <a:cubicBezTo>
                      <a:pt x="22" y="127"/>
                      <a:pt x="22" y="127"/>
                      <a:pt x="22" y="127"/>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8"/>
                      <a:pt x="22" y="128"/>
                      <a:pt x="22" y="128"/>
                    </a:cubicBezTo>
                    <a:cubicBezTo>
                      <a:pt x="22" y="129"/>
                      <a:pt x="22" y="129"/>
                      <a:pt x="22" y="129"/>
                    </a:cubicBezTo>
                    <a:cubicBezTo>
                      <a:pt x="22" y="129"/>
                      <a:pt x="22" y="129"/>
                      <a:pt x="22" y="129"/>
                    </a:cubicBezTo>
                    <a:cubicBezTo>
                      <a:pt x="22" y="129"/>
                      <a:pt x="22" y="129"/>
                      <a:pt x="22"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29"/>
                      <a:pt x="23" y="129"/>
                      <a:pt x="23" y="129"/>
                    </a:cubicBezTo>
                    <a:cubicBezTo>
                      <a:pt x="23" y="130"/>
                      <a:pt x="23" y="130"/>
                      <a:pt x="23" y="130"/>
                    </a:cubicBezTo>
                    <a:cubicBezTo>
                      <a:pt x="23" y="130"/>
                      <a:pt x="23" y="130"/>
                      <a:pt x="23" y="130"/>
                    </a:cubicBezTo>
                    <a:cubicBezTo>
                      <a:pt x="23" y="130"/>
                      <a:pt x="23" y="130"/>
                      <a:pt x="23" y="130"/>
                    </a:cubicBezTo>
                    <a:cubicBezTo>
                      <a:pt x="23" y="130"/>
                      <a:pt x="23" y="130"/>
                      <a:pt x="23" y="130"/>
                    </a:cubicBezTo>
                    <a:cubicBezTo>
                      <a:pt x="23" y="130"/>
                      <a:pt x="23" y="130"/>
                      <a:pt x="23" y="130"/>
                    </a:cubicBezTo>
                    <a:cubicBezTo>
                      <a:pt x="23" y="130"/>
                      <a:pt x="23" y="130"/>
                      <a:pt x="23" y="130"/>
                    </a:cubicBezTo>
                    <a:cubicBezTo>
                      <a:pt x="23" y="130"/>
                      <a:pt x="23" y="130"/>
                      <a:pt x="23" y="130"/>
                    </a:cubicBezTo>
                    <a:cubicBezTo>
                      <a:pt x="23" y="130"/>
                      <a:pt x="23" y="130"/>
                      <a:pt x="23" y="130"/>
                    </a:cubicBezTo>
                    <a:cubicBezTo>
                      <a:pt x="23" y="130"/>
                      <a:pt x="23" y="130"/>
                      <a:pt x="23" y="130"/>
                    </a:cubicBezTo>
                    <a:cubicBezTo>
                      <a:pt x="23" y="130"/>
                      <a:pt x="23" y="130"/>
                      <a:pt x="23" y="130"/>
                    </a:cubicBezTo>
                    <a:cubicBezTo>
                      <a:pt x="23" y="130"/>
                      <a:pt x="23" y="130"/>
                      <a:pt x="23" y="130"/>
                    </a:cubicBezTo>
                    <a:cubicBezTo>
                      <a:pt x="23" y="130"/>
                      <a:pt x="23" y="130"/>
                      <a:pt x="23" y="130"/>
                    </a:cubicBezTo>
                    <a:cubicBezTo>
                      <a:pt x="24" y="130"/>
                      <a:pt x="24" y="130"/>
                      <a:pt x="24" y="130"/>
                    </a:cubicBezTo>
                    <a:cubicBezTo>
                      <a:pt x="24" y="130"/>
                      <a:pt x="24" y="130"/>
                      <a:pt x="24" y="130"/>
                    </a:cubicBezTo>
                    <a:cubicBezTo>
                      <a:pt x="24" y="130"/>
                      <a:pt x="24" y="130"/>
                      <a:pt x="24" y="130"/>
                    </a:cubicBezTo>
                    <a:cubicBezTo>
                      <a:pt x="24" y="130"/>
                      <a:pt x="24" y="130"/>
                      <a:pt x="24" y="130"/>
                    </a:cubicBezTo>
                    <a:cubicBezTo>
                      <a:pt x="24" y="130"/>
                      <a:pt x="24" y="130"/>
                      <a:pt x="24" y="130"/>
                    </a:cubicBezTo>
                    <a:cubicBezTo>
                      <a:pt x="24" y="130"/>
                      <a:pt x="24" y="130"/>
                      <a:pt x="24" y="130"/>
                    </a:cubicBezTo>
                    <a:cubicBezTo>
                      <a:pt x="24" y="130"/>
                      <a:pt x="24" y="130"/>
                      <a:pt x="24" y="130"/>
                    </a:cubicBezTo>
                    <a:cubicBezTo>
                      <a:pt x="24" y="130"/>
                      <a:pt x="24" y="130"/>
                      <a:pt x="24" y="130"/>
                    </a:cubicBezTo>
                    <a:cubicBezTo>
                      <a:pt x="24" y="130"/>
                      <a:pt x="24" y="130"/>
                      <a:pt x="24" y="130"/>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4" y="131"/>
                      <a:pt x="24" y="131"/>
                      <a:pt x="24" y="131"/>
                    </a:cubicBezTo>
                    <a:cubicBezTo>
                      <a:pt x="25" y="131"/>
                      <a:pt x="25" y="131"/>
                      <a:pt x="25" y="131"/>
                    </a:cubicBezTo>
                    <a:cubicBezTo>
                      <a:pt x="25" y="132"/>
                      <a:pt x="25" y="132"/>
                      <a:pt x="25" y="132"/>
                    </a:cubicBezTo>
                    <a:cubicBezTo>
                      <a:pt x="25" y="132"/>
                      <a:pt x="25" y="132"/>
                      <a:pt x="25" y="132"/>
                    </a:cubicBezTo>
                    <a:cubicBezTo>
                      <a:pt x="25" y="132"/>
                      <a:pt x="25" y="132"/>
                      <a:pt x="25" y="132"/>
                    </a:cubicBezTo>
                    <a:cubicBezTo>
                      <a:pt x="24" y="132"/>
                      <a:pt x="24" y="132"/>
                      <a:pt x="24" y="132"/>
                    </a:cubicBezTo>
                    <a:cubicBezTo>
                      <a:pt x="24" y="132"/>
                      <a:pt x="24" y="132"/>
                      <a:pt x="24" y="132"/>
                    </a:cubicBezTo>
                    <a:cubicBezTo>
                      <a:pt x="24" y="132"/>
                      <a:pt x="24" y="132"/>
                      <a:pt x="24" y="132"/>
                    </a:cubicBezTo>
                    <a:cubicBezTo>
                      <a:pt x="24" y="132"/>
                      <a:pt x="24" y="132"/>
                      <a:pt x="24" y="132"/>
                    </a:cubicBezTo>
                    <a:cubicBezTo>
                      <a:pt x="24" y="132"/>
                      <a:pt x="24" y="132"/>
                      <a:pt x="24" y="132"/>
                    </a:cubicBezTo>
                    <a:cubicBezTo>
                      <a:pt x="24" y="132"/>
                      <a:pt x="24" y="132"/>
                      <a:pt x="24" y="132"/>
                    </a:cubicBezTo>
                    <a:cubicBezTo>
                      <a:pt x="25" y="132"/>
                      <a:pt x="25" y="132"/>
                      <a:pt x="25" y="132"/>
                    </a:cubicBezTo>
                    <a:cubicBezTo>
                      <a:pt x="25" y="132"/>
                      <a:pt x="25" y="132"/>
                      <a:pt x="25" y="132"/>
                    </a:cubicBezTo>
                    <a:cubicBezTo>
                      <a:pt x="25" y="132"/>
                      <a:pt x="25" y="132"/>
                      <a:pt x="25" y="132"/>
                    </a:cubicBezTo>
                    <a:cubicBezTo>
                      <a:pt x="25" y="132"/>
                      <a:pt x="25" y="132"/>
                      <a:pt x="25" y="132"/>
                    </a:cubicBezTo>
                    <a:cubicBezTo>
                      <a:pt x="25" y="132"/>
                      <a:pt x="25" y="132"/>
                      <a:pt x="25" y="132"/>
                    </a:cubicBezTo>
                    <a:cubicBezTo>
                      <a:pt x="25" y="132"/>
                      <a:pt x="25" y="132"/>
                      <a:pt x="25" y="132"/>
                    </a:cubicBezTo>
                    <a:cubicBezTo>
                      <a:pt x="25" y="132"/>
                      <a:pt x="25" y="132"/>
                      <a:pt x="25" y="132"/>
                    </a:cubicBezTo>
                    <a:cubicBezTo>
                      <a:pt x="25" y="132"/>
                      <a:pt x="25" y="132"/>
                      <a:pt x="25" y="132"/>
                    </a:cubicBezTo>
                    <a:cubicBezTo>
                      <a:pt x="25" y="133"/>
                      <a:pt x="25" y="133"/>
                      <a:pt x="25" y="133"/>
                    </a:cubicBezTo>
                    <a:cubicBezTo>
                      <a:pt x="25" y="133"/>
                      <a:pt x="25" y="133"/>
                      <a:pt x="25" y="133"/>
                    </a:cubicBezTo>
                    <a:cubicBezTo>
                      <a:pt x="25" y="133"/>
                      <a:pt x="25" y="133"/>
                      <a:pt x="25" y="133"/>
                    </a:cubicBezTo>
                    <a:cubicBezTo>
                      <a:pt x="25" y="133"/>
                      <a:pt x="25" y="133"/>
                      <a:pt x="25" y="133"/>
                    </a:cubicBezTo>
                    <a:cubicBezTo>
                      <a:pt x="25" y="133"/>
                      <a:pt x="25" y="133"/>
                      <a:pt x="25" y="133"/>
                    </a:cubicBezTo>
                    <a:cubicBezTo>
                      <a:pt x="25" y="133"/>
                      <a:pt x="25" y="133"/>
                      <a:pt x="25" y="133"/>
                    </a:cubicBezTo>
                    <a:cubicBezTo>
                      <a:pt x="25" y="133"/>
                      <a:pt x="25" y="133"/>
                      <a:pt x="25" y="133"/>
                    </a:cubicBezTo>
                    <a:cubicBezTo>
                      <a:pt x="26" y="133"/>
                      <a:pt x="26" y="133"/>
                      <a:pt x="26" y="133"/>
                    </a:cubicBezTo>
                    <a:cubicBezTo>
                      <a:pt x="26" y="133"/>
                      <a:pt x="26" y="133"/>
                      <a:pt x="26" y="133"/>
                    </a:cubicBezTo>
                    <a:cubicBezTo>
                      <a:pt x="26" y="133"/>
                      <a:pt x="26" y="133"/>
                      <a:pt x="26" y="133"/>
                    </a:cubicBezTo>
                    <a:cubicBezTo>
                      <a:pt x="26" y="133"/>
                      <a:pt x="26" y="133"/>
                      <a:pt x="26" y="133"/>
                    </a:cubicBezTo>
                    <a:cubicBezTo>
                      <a:pt x="26" y="133"/>
                      <a:pt x="26" y="133"/>
                      <a:pt x="26" y="133"/>
                    </a:cubicBezTo>
                    <a:cubicBezTo>
                      <a:pt x="26" y="133"/>
                      <a:pt x="26" y="133"/>
                      <a:pt x="26" y="133"/>
                    </a:cubicBezTo>
                    <a:cubicBezTo>
                      <a:pt x="26" y="133"/>
                      <a:pt x="26" y="133"/>
                      <a:pt x="26" y="133"/>
                    </a:cubicBezTo>
                    <a:cubicBezTo>
                      <a:pt x="26" y="133"/>
                      <a:pt x="26" y="133"/>
                      <a:pt x="26" y="133"/>
                    </a:cubicBezTo>
                    <a:cubicBezTo>
                      <a:pt x="26" y="133"/>
                      <a:pt x="26" y="133"/>
                      <a:pt x="26" y="133"/>
                    </a:cubicBezTo>
                    <a:cubicBezTo>
                      <a:pt x="26" y="133"/>
                      <a:pt x="26" y="133"/>
                      <a:pt x="26" y="133"/>
                    </a:cubicBezTo>
                    <a:cubicBezTo>
                      <a:pt x="26" y="133"/>
                      <a:pt x="26" y="133"/>
                      <a:pt x="26" y="133"/>
                    </a:cubicBezTo>
                    <a:cubicBezTo>
                      <a:pt x="26" y="133"/>
                      <a:pt x="26" y="133"/>
                      <a:pt x="26" y="133"/>
                    </a:cubicBezTo>
                    <a:cubicBezTo>
                      <a:pt x="27" y="133"/>
                      <a:pt x="27" y="133"/>
                      <a:pt x="27" y="133"/>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7" y="134"/>
                      <a:pt x="27" y="134"/>
                      <a:pt x="27" y="134"/>
                    </a:cubicBezTo>
                    <a:cubicBezTo>
                      <a:pt x="28" y="134"/>
                      <a:pt x="28" y="134"/>
                      <a:pt x="28" y="134"/>
                    </a:cubicBezTo>
                    <a:cubicBezTo>
                      <a:pt x="28" y="134"/>
                      <a:pt x="28" y="134"/>
                      <a:pt x="28" y="134"/>
                    </a:cubicBezTo>
                    <a:cubicBezTo>
                      <a:pt x="28" y="134"/>
                      <a:pt x="28" y="134"/>
                      <a:pt x="28" y="134"/>
                    </a:cubicBezTo>
                    <a:cubicBezTo>
                      <a:pt x="28" y="134"/>
                      <a:pt x="28" y="134"/>
                      <a:pt x="28" y="134"/>
                    </a:cubicBezTo>
                    <a:cubicBezTo>
                      <a:pt x="28" y="134"/>
                      <a:pt x="28" y="134"/>
                      <a:pt x="28" y="134"/>
                    </a:cubicBezTo>
                    <a:cubicBezTo>
                      <a:pt x="28" y="134"/>
                      <a:pt x="28" y="134"/>
                      <a:pt x="28" y="134"/>
                    </a:cubicBezTo>
                    <a:cubicBezTo>
                      <a:pt x="28" y="134"/>
                      <a:pt x="28" y="134"/>
                      <a:pt x="28" y="134"/>
                    </a:cubicBezTo>
                    <a:cubicBezTo>
                      <a:pt x="28" y="134"/>
                      <a:pt x="28" y="134"/>
                      <a:pt x="28" y="134"/>
                    </a:cubicBezTo>
                    <a:cubicBezTo>
                      <a:pt x="28" y="134"/>
                      <a:pt x="28" y="134"/>
                      <a:pt x="28" y="134"/>
                    </a:cubicBezTo>
                    <a:cubicBezTo>
                      <a:pt x="28" y="134"/>
                      <a:pt x="28" y="134"/>
                      <a:pt x="28" y="134"/>
                    </a:cubicBezTo>
                    <a:cubicBezTo>
                      <a:pt x="28" y="134"/>
                      <a:pt x="28" y="134"/>
                      <a:pt x="28" y="134"/>
                    </a:cubicBezTo>
                    <a:cubicBezTo>
                      <a:pt x="28" y="134"/>
                      <a:pt x="28" y="134"/>
                      <a:pt x="28" y="134"/>
                    </a:cubicBezTo>
                    <a:cubicBezTo>
                      <a:pt x="28" y="134"/>
                      <a:pt x="28" y="134"/>
                      <a:pt x="28" y="134"/>
                    </a:cubicBezTo>
                    <a:cubicBezTo>
                      <a:pt x="29" y="134"/>
                      <a:pt x="29" y="134"/>
                      <a:pt x="29" y="134"/>
                    </a:cubicBezTo>
                    <a:cubicBezTo>
                      <a:pt x="29" y="134"/>
                      <a:pt x="29" y="134"/>
                      <a:pt x="29" y="134"/>
                    </a:cubicBezTo>
                    <a:cubicBezTo>
                      <a:pt x="29" y="135"/>
                      <a:pt x="29" y="135"/>
                      <a:pt x="29" y="135"/>
                    </a:cubicBezTo>
                    <a:cubicBezTo>
                      <a:pt x="29" y="135"/>
                      <a:pt x="29" y="135"/>
                      <a:pt x="29" y="135"/>
                    </a:cubicBezTo>
                    <a:cubicBezTo>
                      <a:pt x="29" y="135"/>
                      <a:pt x="29" y="135"/>
                      <a:pt x="29" y="135"/>
                    </a:cubicBezTo>
                    <a:cubicBezTo>
                      <a:pt x="29" y="135"/>
                      <a:pt x="29" y="135"/>
                      <a:pt x="29" y="135"/>
                    </a:cubicBezTo>
                    <a:cubicBezTo>
                      <a:pt x="29" y="135"/>
                      <a:pt x="29" y="135"/>
                      <a:pt x="29" y="135"/>
                    </a:cubicBezTo>
                    <a:cubicBezTo>
                      <a:pt x="29" y="135"/>
                      <a:pt x="29" y="135"/>
                      <a:pt x="29" y="135"/>
                    </a:cubicBezTo>
                    <a:cubicBezTo>
                      <a:pt x="29" y="135"/>
                      <a:pt x="29" y="135"/>
                      <a:pt x="29" y="135"/>
                    </a:cubicBezTo>
                    <a:cubicBezTo>
                      <a:pt x="29" y="135"/>
                      <a:pt x="29" y="135"/>
                      <a:pt x="29" y="135"/>
                    </a:cubicBezTo>
                    <a:cubicBezTo>
                      <a:pt x="29" y="135"/>
                      <a:pt x="29" y="135"/>
                      <a:pt x="29" y="135"/>
                    </a:cubicBezTo>
                    <a:cubicBezTo>
                      <a:pt x="29" y="135"/>
                      <a:pt x="29" y="135"/>
                      <a:pt x="29" y="135"/>
                    </a:cubicBezTo>
                    <a:cubicBezTo>
                      <a:pt x="29" y="135"/>
                      <a:pt x="29" y="135"/>
                      <a:pt x="29" y="135"/>
                    </a:cubicBezTo>
                    <a:cubicBezTo>
                      <a:pt x="29" y="135"/>
                      <a:pt x="29" y="135"/>
                      <a:pt x="29" y="135"/>
                    </a:cubicBezTo>
                    <a:cubicBezTo>
                      <a:pt x="29" y="135"/>
                      <a:pt x="29" y="135"/>
                      <a:pt x="29" y="135"/>
                    </a:cubicBezTo>
                    <a:cubicBezTo>
                      <a:pt x="30" y="135"/>
                      <a:pt x="30" y="135"/>
                      <a:pt x="30" y="135"/>
                    </a:cubicBezTo>
                    <a:cubicBezTo>
                      <a:pt x="30" y="135"/>
                      <a:pt x="30" y="135"/>
                      <a:pt x="30" y="135"/>
                    </a:cubicBezTo>
                    <a:cubicBezTo>
                      <a:pt x="30" y="135"/>
                      <a:pt x="30" y="135"/>
                      <a:pt x="30" y="135"/>
                    </a:cubicBezTo>
                    <a:cubicBezTo>
                      <a:pt x="30" y="135"/>
                      <a:pt x="30" y="135"/>
                      <a:pt x="30" y="135"/>
                    </a:cubicBezTo>
                    <a:cubicBezTo>
                      <a:pt x="30" y="135"/>
                      <a:pt x="30" y="135"/>
                      <a:pt x="30" y="135"/>
                    </a:cubicBezTo>
                    <a:cubicBezTo>
                      <a:pt x="30" y="135"/>
                      <a:pt x="30" y="135"/>
                      <a:pt x="30" y="135"/>
                    </a:cubicBezTo>
                    <a:cubicBezTo>
                      <a:pt x="30" y="135"/>
                      <a:pt x="30" y="135"/>
                      <a:pt x="30" y="135"/>
                    </a:cubicBezTo>
                    <a:cubicBezTo>
                      <a:pt x="30" y="135"/>
                      <a:pt x="30" y="135"/>
                      <a:pt x="30" y="135"/>
                    </a:cubicBezTo>
                    <a:cubicBezTo>
                      <a:pt x="30" y="135"/>
                      <a:pt x="30" y="135"/>
                      <a:pt x="30" y="135"/>
                    </a:cubicBezTo>
                    <a:cubicBezTo>
                      <a:pt x="30" y="135"/>
                      <a:pt x="30" y="135"/>
                      <a:pt x="30" y="135"/>
                    </a:cubicBezTo>
                    <a:cubicBezTo>
                      <a:pt x="30" y="135"/>
                      <a:pt x="30" y="135"/>
                      <a:pt x="30" y="135"/>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7"/>
                      <a:pt x="30" y="137"/>
                      <a:pt x="30" y="137"/>
                    </a:cubicBezTo>
                    <a:cubicBezTo>
                      <a:pt x="30" y="137"/>
                      <a:pt x="30" y="137"/>
                      <a:pt x="30" y="137"/>
                    </a:cubicBezTo>
                    <a:cubicBezTo>
                      <a:pt x="30" y="137"/>
                      <a:pt x="30" y="137"/>
                      <a:pt x="30" y="137"/>
                    </a:cubicBezTo>
                    <a:cubicBezTo>
                      <a:pt x="30" y="137"/>
                      <a:pt x="30" y="137"/>
                      <a:pt x="30" y="137"/>
                    </a:cubicBezTo>
                    <a:cubicBezTo>
                      <a:pt x="30" y="137"/>
                      <a:pt x="30" y="137"/>
                      <a:pt x="30" y="137"/>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8"/>
                      <a:pt x="30" y="138"/>
                      <a:pt x="30" y="138"/>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0" y="138"/>
                      <a:pt x="30" y="138"/>
                    </a:cubicBezTo>
                    <a:cubicBezTo>
                      <a:pt x="31" y="138"/>
                      <a:pt x="30" y="137"/>
                      <a:pt x="30" y="137"/>
                    </a:cubicBezTo>
                    <a:cubicBezTo>
                      <a:pt x="30" y="137"/>
                      <a:pt x="30" y="137"/>
                      <a:pt x="31" y="137"/>
                    </a:cubicBezTo>
                    <a:cubicBezTo>
                      <a:pt x="31" y="137"/>
                      <a:pt x="31" y="138"/>
                      <a:pt x="31" y="138"/>
                    </a:cubicBezTo>
                    <a:cubicBezTo>
                      <a:pt x="31" y="138"/>
                      <a:pt x="31" y="138"/>
                      <a:pt x="31" y="138"/>
                    </a:cubicBezTo>
                    <a:cubicBezTo>
                      <a:pt x="31" y="138"/>
                      <a:pt x="30" y="138"/>
                      <a:pt x="30" y="139"/>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0" y="139"/>
                      <a:pt x="30" y="139"/>
                    </a:cubicBezTo>
                    <a:cubicBezTo>
                      <a:pt x="30" y="139"/>
                      <a:pt x="31" y="139"/>
                      <a:pt x="31" y="139"/>
                    </a:cubicBezTo>
                    <a:cubicBezTo>
                      <a:pt x="31" y="139"/>
                      <a:pt x="31" y="139"/>
                      <a:pt x="31" y="139"/>
                    </a:cubicBezTo>
                    <a:cubicBezTo>
                      <a:pt x="31" y="139"/>
                      <a:pt x="31" y="139"/>
                      <a:pt x="30" y="139"/>
                    </a:cubicBezTo>
                    <a:cubicBezTo>
                      <a:pt x="30" y="139"/>
                      <a:pt x="30" y="140"/>
                      <a:pt x="30" y="140"/>
                    </a:cubicBezTo>
                    <a:cubicBezTo>
                      <a:pt x="30" y="140"/>
                      <a:pt x="30" y="140"/>
                      <a:pt x="30" y="140"/>
                    </a:cubicBezTo>
                    <a:cubicBezTo>
                      <a:pt x="30" y="140"/>
                      <a:pt x="30" y="140"/>
                      <a:pt x="29" y="140"/>
                    </a:cubicBezTo>
                    <a:cubicBezTo>
                      <a:pt x="30" y="140"/>
                      <a:pt x="30" y="140"/>
                      <a:pt x="30" y="140"/>
                    </a:cubicBezTo>
                    <a:cubicBezTo>
                      <a:pt x="30" y="140"/>
                      <a:pt x="29" y="140"/>
                      <a:pt x="29" y="140"/>
                    </a:cubicBezTo>
                    <a:cubicBezTo>
                      <a:pt x="29" y="141"/>
                      <a:pt x="30" y="141"/>
                      <a:pt x="30" y="141"/>
                    </a:cubicBezTo>
                    <a:cubicBezTo>
                      <a:pt x="30" y="141"/>
                      <a:pt x="30" y="141"/>
                      <a:pt x="30" y="141"/>
                    </a:cubicBezTo>
                    <a:cubicBezTo>
                      <a:pt x="30" y="141"/>
                      <a:pt x="30" y="141"/>
                      <a:pt x="30" y="141"/>
                    </a:cubicBezTo>
                    <a:cubicBezTo>
                      <a:pt x="30" y="141"/>
                      <a:pt x="30" y="141"/>
                      <a:pt x="30" y="141"/>
                    </a:cubicBezTo>
                    <a:cubicBezTo>
                      <a:pt x="29" y="141"/>
                      <a:pt x="29" y="140"/>
                      <a:pt x="29" y="140"/>
                    </a:cubicBezTo>
                    <a:cubicBezTo>
                      <a:pt x="29" y="140"/>
                      <a:pt x="29" y="140"/>
                      <a:pt x="29" y="140"/>
                    </a:cubicBezTo>
                    <a:cubicBezTo>
                      <a:pt x="29" y="140"/>
                      <a:pt x="29" y="141"/>
                      <a:pt x="29" y="141"/>
                    </a:cubicBezTo>
                    <a:cubicBezTo>
                      <a:pt x="29" y="141"/>
                      <a:pt x="29" y="141"/>
                      <a:pt x="29" y="141"/>
                    </a:cubicBezTo>
                    <a:cubicBezTo>
                      <a:pt x="29" y="141"/>
                      <a:pt x="29" y="141"/>
                      <a:pt x="29" y="141"/>
                    </a:cubicBezTo>
                    <a:cubicBezTo>
                      <a:pt x="29" y="141"/>
                      <a:pt x="29" y="141"/>
                      <a:pt x="29" y="141"/>
                    </a:cubicBezTo>
                    <a:cubicBezTo>
                      <a:pt x="29" y="141"/>
                      <a:pt x="29" y="141"/>
                      <a:pt x="29" y="141"/>
                    </a:cubicBezTo>
                    <a:cubicBezTo>
                      <a:pt x="29" y="141"/>
                      <a:pt x="30" y="141"/>
                      <a:pt x="30" y="141"/>
                    </a:cubicBezTo>
                    <a:cubicBezTo>
                      <a:pt x="30" y="141"/>
                      <a:pt x="30" y="141"/>
                      <a:pt x="30" y="141"/>
                    </a:cubicBezTo>
                    <a:cubicBezTo>
                      <a:pt x="30" y="141"/>
                      <a:pt x="30" y="141"/>
                      <a:pt x="30" y="141"/>
                    </a:cubicBezTo>
                    <a:cubicBezTo>
                      <a:pt x="30" y="141"/>
                      <a:pt x="30" y="141"/>
                      <a:pt x="30" y="141"/>
                    </a:cubicBezTo>
                    <a:cubicBezTo>
                      <a:pt x="30" y="141"/>
                      <a:pt x="30" y="141"/>
                      <a:pt x="30" y="141"/>
                    </a:cubicBezTo>
                    <a:cubicBezTo>
                      <a:pt x="30" y="141"/>
                      <a:pt x="30" y="142"/>
                      <a:pt x="30" y="142"/>
                    </a:cubicBezTo>
                    <a:cubicBezTo>
                      <a:pt x="30" y="142"/>
                      <a:pt x="29" y="141"/>
                      <a:pt x="29" y="141"/>
                    </a:cubicBezTo>
                    <a:cubicBezTo>
                      <a:pt x="29" y="141"/>
                      <a:pt x="29" y="141"/>
                      <a:pt x="29" y="141"/>
                    </a:cubicBezTo>
                    <a:cubicBezTo>
                      <a:pt x="29" y="141"/>
                      <a:pt x="29" y="141"/>
                      <a:pt x="29" y="141"/>
                    </a:cubicBezTo>
                    <a:cubicBezTo>
                      <a:pt x="29" y="141"/>
                      <a:pt x="29" y="141"/>
                      <a:pt x="29" y="141"/>
                    </a:cubicBezTo>
                    <a:cubicBezTo>
                      <a:pt x="29" y="141"/>
                      <a:pt x="29" y="141"/>
                      <a:pt x="29" y="141"/>
                    </a:cubicBezTo>
                    <a:cubicBezTo>
                      <a:pt x="29" y="141"/>
                      <a:pt x="29" y="141"/>
                      <a:pt x="29" y="141"/>
                    </a:cubicBezTo>
                    <a:cubicBezTo>
                      <a:pt x="29" y="141"/>
                      <a:pt x="29" y="141"/>
                      <a:pt x="29" y="141"/>
                    </a:cubicBezTo>
                    <a:cubicBezTo>
                      <a:pt x="29" y="141"/>
                      <a:pt x="29" y="141"/>
                      <a:pt x="29" y="141"/>
                    </a:cubicBezTo>
                    <a:cubicBezTo>
                      <a:pt x="29" y="141"/>
                      <a:pt x="29" y="141"/>
                      <a:pt x="29" y="142"/>
                    </a:cubicBezTo>
                    <a:cubicBezTo>
                      <a:pt x="29" y="142"/>
                      <a:pt x="29" y="142"/>
                      <a:pt x="29" y="142"/>
                    </a:cubicBezTo>
                    <a:cubicBezTo>
                      <a:pt x="29" y="142"/>
                      <a:pt x="29" y="142"/>
                      <a:pt x="29" y="142"/>
                    </a:cubicBezTo>
                    <a:cubicBezTo>
                      <a:pt x="29" y="142"/>
                      <a:pt x="29" y="142"/>
                      <a:pt x="29" y="142"/>
                    </a:cubicBezTo>
                    <a:cubicBezTo>
                      <a:pt x="30" y="143"/>
                      <a:pt x="30" y="142"/>
                      <a:pt x="30" y="142"/>
                    </a:cubicBezTo>
                    <a:cubicBezTo>
                      <a:pt x="30" y="142"/>
                      <a:pt x="30" y="142"/>
                      <a:pt x="31" y="142"/>
                    </a:cubicBezTo>
                    <a:cubicBezTo>
                      <a:pt x="30" y="142"/>
                      <a:pt x="30" y="142"/>
                      <a:pt x="30" y="142"/>
                    </a:cubicBezTo>
                    <a:cubicBezTo>
                      <a:pt x="30" y="142"/>
                      <a:pt x="30" y="142"/>
                      <a:pt x="30" y="142"/>
                    </a:cubicBezTo>
                    <a:cubicBezTo>
                      <a:pt x="30" y="142"/>
                      <a:pt x="30" y="142"/>
                      <a:pt x="30" y="142"/>
                    </a:cubicBezTo>
                    <a:cubicBezTo>
                      <a:pt x="30" y="142"/>
                      <a:pt x="30" y="142"/>
                      <a:pt x="30" y="142"/>
                    </a:cubicBezTo>
                    <a:cubicBezTo>
                      <a:pt x="30" y="142"/>
                      <a:pt x="30" y="142"/>
                      <a:pt x="30" y="142"/>
                    </a:cubicBezTo>
                    <a:cubicBezTo>
                      <a:pt x="30" y="142"/>
                      <a:pt x="30" y="142"/>
                      <a:pt x="30" y="143"/>
                    </a:cubicBezTo>
                    <a:cubicBezTo>
                      <a:pt x="30" y="143"/>
                      <a:pt x="30" y="143"/>
                      <a:pt x="30" y="143"/>
                    </a:cubicBezTo>
                    <a:cubicBezTo>
                      <a:pt x="30" y="143"/>
                      <a:pt x="30" y="143"/>
                      <a:pt x="30" y="143"/>
                    </a:cubicBezTo>
                    <a:cubicBezTo>
                      <a:pt x="30" y="143"/>
                      <a:pt x="30" y="143"/>
                      <a:pt x="30" y="143"/>
                    </a:cubicBezTo>
                    <a:cubicBezTo>
                      <a:pt x="30" y="143"/>
                      <a:pt x="30" y="143"/>
                      <a:pt x="30" y="143"/>
                    </a:cubicBezTo>
                    <a:cubicBezTo>
                      <a:pt x="30" y="143"/>
                      <a:pt x="30" y="143"/>
                      <a:pt x="30" y="143"/>
                    </a:cubicBezTo>
                    <a:cubicBezTo>
                      <a:pt x="30" y="143"/>
                      <a:pt x="30" y="143"/>
                      <a:pt x="30" y="143"/>
                    </a:cubicBezTo>
                    <a:cubicBezTo>
                      <a:pt x="30" y="143"/>
                      <a:pt x="31" y="143"/>
                      <a:pt x="31" y="143"/>
                    </a:cubicBezTo>
                    <a:cubicBezTo>
                      <a:pt x="31" y="143"/>
                      <a:pt x="30" y="142"/>
                      <a:pt x="30" y="143"/>
                    </a:cubicBezTo>
                    <a:cubicBezTo>
                      <a:pt x="30" y="143"/>
                      <a:pt x="30" y="143"/>
                      <a:pt x="30" y="143"/>
                    </a:cubicBezTo>
                    <a:cubicBezTo>
                      <a:pt x="30" y="143"/>
                      <a:pt x="30" y="143"/>
                      <a:pt x="30" y="143"/>
                    </a:cubicBezTo>
                    <a:cubicBezTo>
                      <a:pt x="30" y="143"/>
                      <a:pt x="30" y="143"/>
                      <a:pt x="30" y="143"/>
                    </a:cubicBezTo>
                    <a:cubicBezTo>
                      <a:pt x="30" y="143"/>
                      <a:pt x="30" y="143"/>
                      <a:pt x="30" y="144"/>
                    </a:cubicBezTo>
                    <a:cubicBezTo>
                      <a:pt x="30" y="144"/>
                      <a:pt x="30" y="144"/>
                      <a:pt x="30" y="144"/>
                    </a:cubicBezTo>
                    <a:cubicBezTo>
                      <a:pt x="30" y="144"/>
                      <a:pt x="30" y="144"/>
                      <a:pt x="30" y="144"/>
                    </a:cubicBezTo>
                    <a:cubicBezTo>
                      <a:pt x="30" y="144"/>
                      <a:pt x="30" y="144"/>
                      <a:pt x="30" y="144"/>
                    </a:cubicBezTo>
                    <a:cubicBezTo>
                      <a:pt x="30" y="144"/>
                      <a:pt x="30" y="144"/>
                      <a:pt x="30" y="144"/>
                    </a:cubicBezTo>
                    <a:cubicBezTo>
                      <a:pt x="30" y="144"/>
                      <a:pt x="31" y="144"/>
                      <a:pt x="31" y="145"/>
                    </a:cubicBezTo>
                    <a:cubicBezTo>
                      <a:pt x="31" y="145"/>
                      <a:pt x="32" y="145"/>
                      <a:pt x="32" y="145"/>
                    </a:cubicBezTo>
                    <a:cubicBezTo>
                      <a:pt x="32" y="145"/>
                      <a:pt x="32" y="145"/>
                      <a:pt x="32" y="145"/>
                    </a:cubicBezTo>
                    <a:cubicBezTo>
                      <a:pt x="32" y="145"/>
                      <a:pt x="32" y="145"/>
                      <a:pt x="32" y="145"/>
                    </a:cubicBezTo>
                    <a:cubicBezTo>
                      <a:pt x="32" y="145"/>
                      <a:pt x="32" y="145"/>
                      <a:pt x="32" y="144"/>
                    </a:cubicBezTo>
                    <a:cubicBezTo>
                      <a:pt x="32" y="144"/>
                      <a:pt x="32" y="144"/>
                      <a:pt x="33" y="144"/>
                    </a:cubicBezTo>
                    <a:cubicBezTo>
                      <a:pt x="33" y="144"/>
                      <a:pt x="33" y="144"/>
                      <a:pt x="33" y="144"/>
                    </a:cubicBezTo>
                    <a:cubicBezTo>
                      <a:pt x="33" y="144"/>
                      <a:pt x="33" y="144"/>
                      <a:pt x="33" y="144"/>
                    </a:cubicBezTo>
                    <a:cubicBezTo>
                      <a:pt x="33" y="144"/>
                      <a:pt x="33" y="144"/>
                      <a:pt x="33" y="144"/>
                    </a:cubicBezTo>
                    <a:cubicBezTo>
                      <a:pt x="33" y="144"/>
                      <a:pt x="32" y="144"/>
                      <a:pt x="33" y="144"/>
                    </a:cubicBezTo>
                    <a:cubicBezTo>
                      <a:pt x="33" y="144"/>
                      <a:pt x="33" y="144"/>
                      <a:pt x="33" y="144"/>
                    </a:cubicBezTo>
                    <a:cubicBezTo>
                      <a:pt x="33" y="144"/>
                      <a:pt x="33" y="144"/>
                      <a:pt x="33" y="144"/>
                    </a:cubicBezTo>
                    <a:cubicBezTo>
                      <a:pt x="33" y="144"/>
                      <a:pt x="33" y="144"/>
                      <a:pt x="33" y="144"/>
                    </a:cubicBezTo>
                    <a:cubicBezTo>
                      <a:pt x="33" y="144"/>
                      <a:pt x="33" y="144"/>
                      <a:pt x="33" y="144"/>
                    </a:cubicBezTo>
                    <a:cubicBezTo>
                      <a:pt x="33" y="144"/>
                      <a:pt x="33" y="144"/>
                      <a:pt x="33" y="144"/>
                    </a:cubicBezTo>
                    <a:cubicBezTo>
                      <a:pt x="33" y="144"/>
                      <a:pt x="33" y="144"/>
                      <a:pt x="33" y="144"/>
                    </a:cubicBezTo>
                    <a:cubicBezTo>
                      <a:pt x="33" y="144"/>
                      <a:pt x="33" y="144"/>
                      <a:pt x="33" y="144"/>
                    </a:cubicBezTo>
                    <a:cubicBezTo>
                      <a:pt x="33" y="144"/>
                      <a:pt x="33" y="144"/>
                      <a:pt x="33" y="143"/>
                    </a:cubicBezTo>
                    <a:cubicBezTo>
                      <a:pt x="33" y="143"/>
                      <a:pt x="33" y="143"/>
                      <a:pt x="34" y="143"/>
                    </a:cubicBezTo>
                    <a:cubicBezTo>
                      <a:pt x="34" y="143"/>
                      <a:pt x="34" y="143"/>
                      <a:pt x="33" y="144"/>
                    </a:cubicBezTo>
                    <a:cubicBezTo>
                      <a:pt x="34" y="144"/>
                      <a:pt x="34" y="144"/>
                      <a:pt x="34" y="144"/>
                    </a:cubicBezTo>
                    <a:cubicBezTo>
                      <a:pt x="34" y="144"/>
                      <a:pt x="33" y="144"/>
                      <a:pt x="33" y="144"/>
                    </a:cubicBezTo>
                    <a:cubicBezTo>
                      <a:pt x="33" y="144"/>
                      <a:pt x="33" y="144"/>
                      <a:pt x="33" y="144"/>
                    </a:cubicBezTo>
                    <a:cubicBezTo>
                      <a:pt x="33" y="144"/>
                      <a:pt x="33" y="144"/>
                      <a:pt x="33" y="144"/>
                    </a:cubicBezTo>
                    <a:cubicBezTo>
                      <a:pt x="33" y="144"/>
                      <a:pt x="33" y="144"/>
                      <a:pt x="33" y="144"/>
                    </a:cubicBezTo>
                    <a:cubicBezTo>
                      <a:pt x="33" y="144"/>
                      <a:pt x="33" y="144"/>
                      <a:pt x="33" y="145"/>
                    </a:cubicBezTo>
                    <a:cubicBezTo>
                      <a:pt x="33" y="145"/>
                      <a:pt x="33" y="145"/>
                      <a:pt x="33" y="145"/>
                    </a:cubicBezTo>
                    <a:cubicBezTo>
                      <a:pt x="33" y="145"/>
                      <a:pt x="33" y="145"/>
                      <a:pt x="33" y="145"/>
                    </a:cubicBezTo>
                    <a:cubicBezTo>
                      <a:pt x="33" y="145"/>
                      <a:pt x="33" y="145"/>
                      <a:pt x="33" y="145"/>
                    </a:cubicBezTo>
                    <a:cubicBezTo>
                      <a:pt x="34" y="145"/>
                      <a:pt x="34" y="145"/>
                      <a:pt x="34" y="145"/>
                    </a:cubicBezTo>
                    <a:cubicBezTo>
                      <a:pt x="34" y="145"/>
                      <a:pt x="34" y="145"/>
                      <a:pt x="34" y="145"/>
                    </a:cubicBezTo>
                    <a:cubicBezTo>
                      <a:pt x="34" y="145"/>
                      <a:pt x="34" y="145"/>
                      <a:pt x="34" y="145"/>
                    </a:cubicBezTo>
                    <a:cubicBezTo>
                      <a:pt x="34" y="145"/>
                      <a:pt x="34" y="145"/>
                      <a:pt x="34" y="145"/>
                    </a:cubicBezTo>
                    <a:cubicBezTo>
                      <a:pt x="35" y="145"/>
                      <a:pt x="35" y="145"/>
                      <a:pt x="35" y="145"/>
                    </a:cubicBezTo>
                    <a:cubicBezTo>
                      <a:pt x="35" y="145"/>
                      <a:pt x="35" y="145"/>
                      <a:pt x="35" y="145"/>
                    </a:cubicBezTo>
                    <a:cubicBezTo>
                      <a:pt x="35" y="145"/>
                      <a:pt x="34" y="145"/>
                      <a:pt x="34" y="145"/>
                    </a:cubicBezTo>
                    <a:cubicBezTo>
                      <a:pt x="34" y="145"/>
                      <a:pt x="34" y="145"/>
                      <a:pt x="34" y="146"/>
                    </a:cubicBezTo>
                    <a:cubicBezTo>
                      <a:pt x="34" y="145"/>
                      <a:pt x="34" y="145"/>
                      <a:pt x="34" y="145"/>
                    </a:cubicBezTo>
                    <a:cubicBezTo>
                      <a:pt x="34" y="145"/>
                      <a:pt x="34" y="145"/>
                      <a:pt x="33" y="145"/>
                    </a:cubicBezTo>
                    <a:cubicBezTo>
                      <a:pt x="34" y="145"/>
                      <a:pt x="34" y="145"/>
                      <a:pt x="34" y="145"/>
                    </a:cubicBezTo>
                    <a:cubicBezTo>
                      <a:pt x="33" y="145"/>
                      <a:pt x="33" y="145"/>
                      <a:pt x="33" y="145"/>
                    </a:cubicBezTo>
                    <a:cubicBezTo>
                      <a:pt x="33" y="145"/>
                      <a:pt x="33" y="145"/>
                      <a:pt x="33" y="145"/>
                    </a:cubicBezTo>
                    <a:cubicBezTo>
                      <a:pt x="33" y="145"/>
                      <a:pt x="33" y="145"/>
                      <a:pt x="33" y="145"/>
                    </a:cubicBezTo>
                    <a:cubicBezTo>
                      <a:pt x="33" y="145"/>
                      <a:pt x="33" y="145"/>
                      <a:pt x="33" y="145"/>
                    </a:cubicBezTo>
                    <a:cubicBezTo>
                      <a:pt x="33" y="145"/>
                      <a:pt x="33" y="145"/>
                      <a:pt x="33" y="145"/>
                    </a:cubicBezTo>
                    <a:cubicBezTo>
                      <a:pt x="33" y="145"/>
                      <a:pt x="33" y="145"/>
                      <a:pt x="33" y="145"/>
                    </a:cubicBezTo>
                    <a:cubicBezTo>
                      <a:pt x="33" y="145"/>
                      <a:pt x="33" y="145"/>
                      <a:pt x="33" y="145"/>
                    </a:cubicBezTo>
                    <a:cubicBezTo>
                      <a:pt x="33" y="145"/>
                      <a:pt x="33" y="145"/>
                      <a:pt x="33" y="145"/>
                    </a:cubicBezTo>
                    <a:cubicBezTo>
                      <a:pt x="33" y="145"/>
                      <a:pt x="33" y="145"/>
                      <a:pt x="33" y="145"/>
                    </a:cubicBezTo>
                    <a:cubicBezTo>
                      <a:pt x="33" y="145"/>
                      <a:pt x="33" y="145"/>
                      <a:pt x="33" y="145"/>
                    </a:cubicBezTo>
                    <a:cubicBezTo>
                      <a:pt x="33" y="145"/>
                      <a:pt x="33" y="145"/>
                      <a:pt x="33" y="145"/>
                    </a:cubicBezTo>
                    <a:cubicBezTo>
                      <a:pt x="33" y="145"/>
                      <a:pt x="33" y="145"/>
                      <a:pt x="33" y="145"/>
                    </a:cubicBezTo>
                    <a:cubicBezTo>
                      <a:pt x="33" y="145"/>
                      <a:pt x="33" y="145"/>
                      <a:pt x="33" y="146"/>
                    </a:cubicBezTo>
                    <a:cubicBezTo>
                      <a:pt x="33" y="146"/>
                      <a:pt x="33" y="146"/>
                      <a:pt x="33" y="146"/>
                    </a:cubicBezTo>
                    <a:cubicBezTo>
                      <a:pt x="33" y="146"/>
                      <a:pt x="33" y="146"/>
                      <a:pt x="33" y="146"/>
                    </a:cubicBezTo>
                    <a:cubicBezTo>
                      <a:pt x="33" y="146"/>
                      <a:pt x="33" y="146"/>
                      <a:pt x="34" y="146"/>
                    </a:cubicBezTo>
                    <a:cubicBezTo>
                      <a:pt x="34" y="146"/>
                      <a:pt x="34" y="146"/>
                      <a:pt x="34" y="146"/>
                    </a:cubicBezTo>
                    <a:cubicBezTo>
                      <a:pt x="34" y="146"/>
                      <a:pt x="34" y="146"/>
                      <a:pt x="34" y="146"/>
                    </a:cubicBezTo>
                    <a:cubicBezTo>
                      <a:pt x="34" y="146"/>
                      <a:pt x="34" y="146"/>
                      <a:pt x="34" y="147"/>
                    </a:cubicBezTo>
                    <a:cubicBezTo>
                      <a:pt x="34" y="147"/>
                      <a:pt x="34" y="147"/>
                      <a:pt x="34" y="147"/>
                    </a:cubicBezTo>
                    <a:cubicBezTo>
                      <a:pt x="34" y="147"/>
                      <a:pt x="34" y="147"/>
                      <a:pt x="34" y="147"/>
                    </a:cubicBezTo>
                    <a:cubicBezTo>
                      <a:pt x="34" y="147"/>
                      <a:pt x="34" y="147"/>
                      <a:pt x="34" y="147"/>
                    </a:cubicBezTo>
                    <a:cubicBezTo>
                      <a:pt x="34" y="148"/>
                      <a:pt x="34" y="148"/>
                      <a:pt x="35" y="148"/>
                    </a:cubicBezTo>
                    <a:cubicBezTo>
                      <a:pt x="35" y="148"/>
                      <a:pt x="35" y="148"/>
                      <a:pt x="35" y="148"/>
                    </a:cubicBezTo>
                    <a:cubicBezTo>
                      <a:pt x="35" y="148"/>
                      <a:pt x="35" y="148"/>
                      <a:pt x="35" y="148"/>
                    </a:cubicBezTo>
                    <a:cubicBezTo>
                      <a:pt x="35" y="148"/>
                      <a:pt x="35" y="148"/>
                      <a:pt x="35" y="147"/>
                    </a:cubicBezTo>
                    <a:cubicBezTo>
                      <a:pt x="35" y="147"/>
                      <a:pt x="35" y="147"/>
                      <a:pt x="35" y="147"/>
                    </a:cubicBezTo>
                    <a:cubicBezTo>
                      <a:pt x="35" y="147"/>
                      <a:pt x="35" y="147"/>
                      <a:pt x="35" y="147"/>
                    </a:cubicBezTo>
                    <a:cubicBezTo>
                      <a:pt x="35" y="147"/>
                      <a:pt x="35" y="147"/>
                      <a:pt x="35" y="147"/>
                    </a:cubicBezTo>
                    <a:cubicBezTo>
                      <a:pt x="35" y="147"/>
                      <a:pt x="35" y="147"/>
                      <a:pt x="35" y="147"/>
                    </a:cubicBezTo>
                    <a:cubicBezTo>
                      <a:pt x="35" y="147"/>
                      <a:pt x="35" y="147"/>
                      <a:pt x="35" y="147"/>
                    </a:cubicBezTo>
                    <a:cubicBezTo>
                      <a:pt x="35" y="148"/>
                      <a:pt x="35" y="148"/>
                      <a:pt x="35" y="148"/>
                    </a:cubicBezTo>
                    <a:cubicBezTo>
                      <a:pt x="35" y="148"/>
                      <a:pt x="35" y="148"/>
                      <a:pt x="35" y="148"/>
                    </a:cubicBezTo>
                    <a:cubicBezTo>
                      <a:pt x="35" y="149"/>
                      <a:pt x="35" y="149"/>
                      <a:pt x="35" y="149"/>
                    </a:cubicBezTo>
                    <a:cubicBezTo>
                      <a:pt x="35" y="149"/>
                      <a:pt x="35" y="149"/>
                      <a:pt x="35" y="149"/>
                    </a:cubicBezTo>
                    <a:cubicBezTo>
                      <a:pt x="35" y="149"/>
                      <a:pt x="35"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5" y="149"/>
                      <a:pt x="35" y="149"/>
                      <a:pt x="35" y="149"/>
                    </a:cubicBezTo>
                    <a:cubicBezTo>
                      <a:pt x="35" y="149"/>
                      <a:pt x="35" y="149"/>
                      <a:pt x="36" y="148"/>
                    </a:cubicBezTo>
                    <a:cubicBezTo>
                      <a:pt x="36" y="149"/>
                      <a:pt x="35" y="149"/>
                      <a:pt x="35" y="149"/>
                    </a:cubicBezTo>
                    <a:cubicBezTo>
                      <a:pt x="35" y="149"/>
                      <a:pt x="35" y="149"/>
                      <a:pt x="36" y="149"/>
                    </a:cubicBezTo>
                    <a:cubicBezTo>
                      <a:pt x="36" y="149"/>
                      <a:pt x="36" y="149"/>
                      <a:pt x="36" y="149"/>
                    </a:cubicBezTo>
                    <a:cubicBezTo>
                      <a:pt x="36" y="149"/>
                      <a:pt x="36" y="149"/>
                      <a:pt x="36" y="149"/>
                    </a:cubicBezTo>
                    <a:cubicBezTo>
                      <a:pt x="36" y="149"/>
                      <a:pt x="36" y="149"/>
                      <a:pt x="36" y="149"/>
                    </a:cubicBezTo>
                    <a:cubicBezTo>
                      <a:pt x="36" y="149"/>
                      <a:pt x="36" y="149"/>
                      <a:pt x="36" y="149"/>
                    </a:cubicBezTo>
                    <a:cubicBezTo>
                      <a:pt x="36" y="150"/>
                      <a:pt x="36" y="150"/>
                      <a:pt x="36" y="150"/>
                    </a:cubicBezTo>
                    <a:cubicBezTo>
                      <a:pt x="36" y="150"/>
                      <a:pt x="36" y="149"/>
                      <a:pt x="36" y="149"/>
                    </a:cubicBezTo>
                    <a:cubicBezTo>
                      <a:pt x="36" y="149"/>
                      <a:pt x="37" y="149"/>
                      <a:pt x="37" y="149"/>
                    </a:cubicBezTo>
                    <a:cubicBezTo>
                      <a:pt x="37" y="149"/>
                      <a:pt x="37" y="149"/>
                      <a:pt x="37" y="149"/>
                    </a:cubicBezTo>
                    <a:cubicBezTo>
                      <a:pt x="37" y="149"/>
                      <a:pt x="37" y="149"/>
                      <a:pt x="37" y="149"/>
                    </a:cubicBezTo>
                    <a:cubicBezTo>
                      <a:pt x="37" y="149"/>
                      <a:pt x="37" y="149"/>
                      <a:pt x="37" y="149"/>
                    </a:cubicBezTo>
                    <a:cubicBezTo>
                      <a:pt x="37" y="149"/>
                      <a:pt x="37" y="149"/>
                      <a:pt x="37" y="149"/>
                    </a:cubicBezTo>
                    <a:cubicBezTo>
                      <a:pt x="37" y="149"/>
                      <a:pt x="37" y="149"/>
                      <a:pt x="38" y="148"/>
                    </a:cubicBezTo>
                    <a:cubicBezTo>
                      <a:pt x="38" y="148"/>
                      <a:pt x="38" y="148"/>
                      <a:pt x="38" y="148"/>
                    </a:cubicBezTo>
                    <a:cubicBezTo>
                      <a:pt x="38" y="148"/>
                      <a:pt x="38" y="148"/>
                      <a:pt x="38" y="148"/>
                    </a:cubicBezTo>
                    <a:cubicBezTo>
                      <a:pt x="38" y="148"/>
                      <a:pt x="38" y="148"/>
                      <a:pt x="38" y="148"/>
                    </a:cubicBezTo>
                    <a:cubicBezTo>
                      <a:pt x="38" y="148"/>
                      <a:pt x="38" y="148"/>
                      <a:pt x="38" y="148"/>
                    </a:cubicBezTo>
                    <a:cubicBezTo>
                      <a:pt x="38" y="148"/>
                      <a:pt x="38" y="148"/>
                      <a:pt x="38" y="148"/>
                    </a:cubicBezTo>
                    <a:cubicBezTo>
                      <a:pt x="38" y="148"/>
                      <a:pt x="38" y="147"/>
                      <a:pt x="38" y="147"/>
                    </a:cubicBezTo>
                    <a:cubicBezTo>
                      <a:pt x="38" y="147"/>
                      <a:pt x="38" y="147"/>
                      <a:pt x="38" y="147"/>
                    </a:cubicBezTo>
                    <a:cubicBezTo>
                      <a:pt x="38" y="147"/>
                      <a:pt x="38" y="148"/>
                      <a:pt x="38" y="148"/>
                    </a:cubicBezTo>
                    <a:cubicBezTo>
                      <a:pt x="38" y="148"/>
                      <a:pt x="38" y="148"/>
                      <a:pt x="38" y="148"/>
                    </a:cubicBezTo>
                    <a:cubicBezTo>
                      <a:pt x="38" y="148"/>
                      <a:pt x="38" y="148"/>
                      <a:pt x="38" y="148"/>
                    </a:cubicBezTo>
                    <a:cubicBezTo>
                      <a:pt x="38" y="148"/>
                      <a:pt x="38" y="148"/>
                      <a:pt x="38" y="149"/>
                    </a:cubicBezTo>
                    <a:cubicBezTo>
                      <a:pt x="37" y="149"/>
                      <a:pt x="37" y="149"/>
                      <a:pt x="37" y="149"/>
                    </a:cubicBezTo>
                    <a:cubicBezTo>
                      <a:pt x="37" y="149"/>
                      <a:pt x="38" y="149"/>
                      <a:pt x="38" y="149"/>
                    </a:cubicBezTo>
                    <a:cubicBezTo>
                      <a:pt x="38" y="149"/>
                      <a:pt x="38" y="149"/>
                      <a:pt x="39" y="149"/>
                    </a:cubicBezTo>
                    <a:cubicBezTo>
                      <a:pt x="39" y="149"/>
                      <a:pt x="39" y="149"/>
                      <a:pt x="39" y="149"/>
                    </a:cubicBezTo>
                    <a:cubicBezTo>
                      <a:pt x="39" y="149"/>
                      <a:pt x="39" y="149"/>
                      <a:pt x="38" y="149"/>
                    </a:cubicBezTo>
                    <a:cubicBezTo>
                      <a:pt x="38" y="149"/>
                      <a:pt x="38" y="149"/>
                      <a:pt x="38" y="149"/>
                    </a:cubicBezTo>
                    <a:cubicBezTo>
                      <a:pt x="38" y="149"/>
                      <a:pt x="38" y="149"/>
                      <a:pt x="38" y="149"/>
                    </a:cubicBezTo>
                    <a:cubicBezTo>
                      <a:pt x="38" y="150"/>
                      <a:pt x="38" y="150"/>
                      <a:pt x="38" y="150"/>
                    </a:cubicBezTo>
                    <a:cubicBezTo>
                      <a:pt x="38" y="150"/>
                      <a:pt x="38" y="150"/>
                      <a:pt x="39" y="150"/>
                    </a:cubicBezTo>
                    <a:cubicBezTo>
                      <a:pt x="38" y="150"/>
                      <a:pt x="38" y="150"/>
                      <a:pt x="38" y="149"/>
                    </a:cubicBezTo>
                    <a:cubicBezTo>
                      <a:pt x="38" y="149"/>
                      <a:pt x="38" y="150"/>
                      <a:pt x="37" y="150"/>
                    </a:cubicBezTo>
                    <a:cubicBezTo>
                      <a:pt x="37" y="150"/>
                      <a:pt x="37" y="150"/>
                      <a:pt x="37" y="150"/>
                    </a:cubicBezTo>
                    <a:cubicBezTo>
                      <a:pt x="37" y="150"/>
                      <a:pt x="37" y="150"/>
                      <a:pt x="37" y="150"/>
                    </a:cubicBezTo>
                    <a:cubicBezTo>
                      <a:pt x="37" y="150"/>
                      <a:pt x="37" y="150"/>
                      <a:pt x="37" y="150"/>
                    </a:cubicBezTo>
                    <a:cubicBezTo>
                      <a:pt x="37" y="150"/>
                      <a:pt x="37" y="150"/>
                      <a:pt x="36" y="150"/>
                    </a:cubicBezTo>
                    <a:cubicBezTo>
                      <a:pt x="37" y="150"/>
                      <a:pt x="37" y="150"/>
                      <a:pt x="37" y="150"/>
                    </a:cubicBezTo>
                    <a:cubicBezTo>
                      <a:pt x="36" y="150"/>
                      <a:pt x="36" y="150"/>
                      <a:pt x="36" y="151"/>
                    </a:cubicBezTo>
                    <a:cubicBezTo>
                      <a:pt x="36" y="151"/>
                      <a:pt x="36" y="151"/>
                      <a:pt x="36" y="151"/>
                    </a:cubicBezTo>
                    <a:cubicBezTo>
                      <a:pt x="36" y="151"/>
                      <a:pt x="36" y="151"/>
                      <a:pt x="36" y="151"/>
                    </a:cubicBezTo>
                    <a:cubicBezTo>
                      <a:pt x="36" y="151"/>
                      <a:pt x="36" y="152"/>
                      <a:pt x="36" y="152"/>
                    </a:cubicBezTo>
                    <a:cubicBezTo>
                      <a:pt x="36" y="152"/>
                      <a:pt x="36" y="152"/>
                      <a:pt x="36" y="152"/>
                    </a:cubicBezTo>
                    <a:cubicBezTo>
                      <a:pt x="36" y="152"/>
                      <a:pt x="36" y="152"/>
                      <a:pt x="37" y="152"/>
                    </a:cubicBezTo>
                    <a:cubicBezTo>
                      <a:pt x="37" y="152"/>
                      <a:pt x="37" y="152"/>
                      <a:pt x="37" y="152"/>
                    </a:cubicBezTo>
                    <a:cubicBezTo>
                      <a:pt x="37" y="152"/>
                      <a:pt x="37" y="152"/>
                      <a:pt x="37" y="152"/>
                    </a:cubicBezTo>
                    <a:cubicBezTo>
                      <a:pt x="37" y="152"/>
                      <a:pt x="37" y="152"/>
                      <a:pt x="37" y="152"/>
                    </a:cubicBezTo>
                    <a:cubicBezTo>
                      <a:pt x="37" y="152"/>
                      <a:pt x="37" y="152"/>
                      <a:pt x="37" y="152"/>
                    </a:cubicBezTo>
                    <a:cubicBezTo>
                      <a:pt x="37" y="152"/>
                      <a:pt x="37" y="152"/>
                      <a:pt x="37" y="152"/>
                    </a:cubicBezTo>
                    <a:cubicBezTo>
                      <a:pt x="37" y="152"/>
                      <a:pt x="37" y="152"/>
                      <a:pt x="37" y="151"/>
                    </a:cubicBezTo>
                    <a:cubicBezTo>
                      <a:pt x="37" y="151"/>
                      <a:pt x="37" y="151"/>
                      <a:pt x="37" y="151"/>
                    </a:cubicBezTo>
                    <a:cubicBezTo>
                      <a:pt x="37" y="151"/>
                      <a:pt x="37" y="151"/>
                      <a:pt x="37" y="151"/>
                    </a:cubicBezTo>
                    <a:cubicBezTo>
                      <a:pt x="37" y="151"/>
                      <a:pt x="37" y="151"/>
                      <a:pt x="37" y="152"/>
                    </a:cubicBezTo>
                    <a:cubicBezTo>
                      <a:pt x="37" y="152"/>
                      <a:pt x="37" y="152"/>
                      <a:pt x="37" y="152"/>
                    </a:cubicBezTo>
                    <a:cubicBezTo>
                      <a:pt x="37" y="152"/>
                      <a:pt x="37" y="152"/>
                      <a:pt x="37" y="152"/>
                    </a:cubicBezTo>
                    <a:cubicBezTo>
                      <a:pt x="38" y="152"/>
                      <a:pt x="38" y="152"/>
                      <a:pt x="38" y="152"/>
                    </a:cubicBezTo>
                    <a:cubicBezTo>
                      <a:pt x="38" y="152"/>
                      <a:pt x="38" y="152"/>
                      <a:pt x="38" y="152"/>
                    </a:cubicBezTo>
                    <a:cubicBezTo>
                      <a:pt x="38" y="152"/>
                      <a:pt x="38" y="152"/>
                      <a:pt x="38" y="152"/>
                    </a:cubicBezTo>
                    <a:cubicBezTo>
                      <a:pt x="38" y="152"/>
                      <a:pt x="39" y="152"/>
                      <a:pt x="39" y="152"/>
                    </a:cubicBezTo>
                    <a:cubicBezTo>
                      <a:pt x="39" y="152"/>
                      <a:pt x="39" y="152"/>
                      <a:pt x="39" y="152"/>
                    </a:cubicBezTo>
                    <a:cubicBezTo>
                      <a:pt x="39" y="152"/>
                      <a:pt x="39" y="152"/>
                      <a:pt x="39" y="152"/>
                    </a:cubicBezTo>
                    <a:cubicBezTo>
                      <a:pt x="39" y="152"/>
                      <a:pt x="39" y="152"/>
                      <a:pt x="38" y="152"/>
                    </a:cubicBezTo>
                    <a:cubicBezTo>
                      <a:pt x="38" y="152"/>
                      <a:pt x="38" y="152"/>
                      <a:pt x="38" y="152"/>
                    </a:cubicBezTo>
                    <a:cubicBezTo>
                      <a:pt x="38" y="152"/>
                      <a:pt x="37" y="152"/>
                      <a:pt x="37" y="152"/>
                    </a:cubicBezTo>
                    <a:cubicBezTo>
                      <a:pt x="37" y="152"/>
                      <a:pt x="37" y="152"/>
                      <a:pt x="37" y="152"/>
                    </a:cubicBezTo>
                    <a:cubicBezTo>
                      <a:pt x="37" y="152"/>
                      <a:pt x="37" y="152"/>
                      <a:pt x="37" y="152"/>
                    </a:cubicBezTo>
                    <a:cubicBezTo>
                      <a:pt x="37" y="152"/>
                      <a:pt x="37" y="152"/>
                      <a:pt x="36" y="153"/>
                    </a:cubicBezTo>
                    <a:cubicBezTo>
                      <a:pt x="36" y="153"/>
                      <a:pt x="36" y="153"/>
                      <a:pt x="36" y="153"/>
                    </a:cubicBezTo>
                    <a:cubicBezTo>
                      <a:pt x="36" y="153"/>
                      <a:pt x="36" y="153"/>
                      <a:pt x="36" y="153"/>
                    </a:cubicBezTo>
                    <a:cubicBezTo>
                      <a:pt x="36" y="153"/>
                      <a:pt x="36" y="153"/>
                      <a:pt x="36" y="153"/>
                    </a:cubicBezTo>
                    <a:cubicBezTo>
                      <a:pt x="36" y="153"/>
                      <a:pt x="36" y="153"/>
                      <a:pt x="36" y="153"/>
                    </a:cubicBezTo>
                    <a:cubicBezTo>
                      <a:pt x="36" y="153"/>
                      <a:pt x="36" y="153"/>
                      <a:pt x="37" y="153"/>
                    </a:cubicBezTo>
                    <a:cubicBezTo>
                      <a:pt x="37" y="153"/>
                      <a:pt x="37" y="153"/>
                      <a:pt x="37" y="153"/>
                    </a:cubicBezTo>
                    <a:cubicBezTo>
                      <a:pt x="37" y="153"/>
                      <a:pt x="37" y="153"/>
                      <a:pt x="37" y="153"/>
                    </a:cubicBezTo>
                    <a:cubicBezTo>
                      <a:pt x="37" y="153"/>
                      <a:pt x="37" y="153"/>
                      <a:pt x="37" y="153"/>
                    </a:cubicBezTo>
                    <a:cubicBezTo>
                      <a:pt x="37" y="153"/>
                      <a:pt x="37" y="153"/>
                      <a:pt x="38" y="153"/>
                    </a:cubicBezTo>
                    <a:cubicBezTo>
                      <a:pt x="38" y="153"/>
                      <a:pt x="38" y="153"/>
                      <a:pt x="38" y="153"/>
                    </a:cubicBezTo>
                    <a:cubicBezTo>
                      <a:pt x="38" y="153"/>
                      <a:pt x="38" y="153"/>
                      <a:pt x="38" y="153"/>
                    </a:cubicBezTo>
                    <a:cubicBezTo>
                      <a:pt x="38" y="153"/>
                      <a:pt x="38" y="153"/>
                      <a:pt x="38" y="153"/>
                    </a:cubicBezTo>
                    <a:cubicBezTo>
                      <a:pt x="38" y="153"/>
                      <a:pt x="38" y="153"/>
                      <a:pt x="38" y="153"/>
                    </a:cubicBezTo>
                    <a:cubicBezTo>
                      <a:pt x="38" y="153"/>
                      <a:pt x="38" y="153"/>
                      <a:pt x="38" y="153"/>
                    </a:cubicBezTo>
                    <a:cubicBezTo>
                      <a:pt x="38" y="153"/>
                      <a:pt x="37" y="153"/>
                      <a:pt x="37" y="153"/>
                    </a:cubicBezTo>
                    <a:cubicBezTo>
                      <a:pt x="37" y="153"/>
                      <a:pt x="37" y="153"/>
                      <a:pt x="37" y="153"/>
                    </a:cubicBezTo>
                    <a:cubicBezTo>
                      <a:pt x="37" y="153"/>
                      <a:pt x="37" y="153"/>
                      <a:pt x="37" y="153"/>
                    </a:cubicBezTo>
                    <a:cubicBezTo>
                      <a:pt x="36" y="153"/>
                      <a:pt x="36" y="153"/>
                      <a:pt x="36" y="153"/>
                    </a:cubicBezTo>
                    <a:cubicBezTo>
                      <a:pt x="36" y="153"/>
                      <a:pt x="36" y="153"/>
                      <a:pt x="36" y="153"/>
                    </a:cubicBezTo>
                    <a:cubicBezTo>
                      <a:pt x="36" y="153"/>
                      <a:pt x="36" y="153"/>
                      <a:pt x="36" y="153"/>
                    </a:cubicBezTo>
                    <a:cubicBezTo>
                      <a:pt x="36" y="153"/>
                      <a:pt x="36" y="153"/>
                      <a:pt x="36" y="153"/>
                    </a:cubicBezTo>
                    <a:cubicBezTo>
                      <a:pt x="36" y="153"/>
                      <a:pt x="36" y="153"/>
                      <a:pt x="36" y="153"/>
                    </a:cubicBezTo>
                    <a:cubicBezTo>
                      <a:pt x="36" y="153"/>
                      <a:pt x="36" y="154"/>
                      <a:pt x="36" y="154"/>
                    </a:cubicBezTo>
                    <a:cubicBezTo>
                      <a:pt x="36" y="154"/>
                      <a:pt x="36" y="154"/>
                      <a:pt x="36" y="154"/>
                    </a:cubicBezTo>
                    <a:cubicBezTo>
                      <a:pt x="36" y="154"/>
                      <a:pt x="36" y="154"/>
                      <a:pt x="36" y="154"/>
                    </a:cubicBezTo>
                    <a:cubicBezTo>
                      <a:pt x="37" y="154"/>
                      <a:pt x="37" y="154"/>
                      <a:pt x="37" y="154"/>
                    </a:cubicBezTo>
                    <a:cubicBezTo>
                      <a:pt x="38" y="154"/>
                      <a:pt x="38" y="154"/>
                      <a:pt x="38" y="154"/>
                    </a:cubicBezTo>
                    <a:cubicBezTo>
                      <a:pt x="38" y="154"/>
                      <a:pt x="38" y="154"/>
                      <a:pt x="38" y="154"/>
                    </a:cubicBezTo>
                    <a:cubicBezTo>
                      <a:pt x="37" y="154"/>
                      <a:pt x="37" y="154"/>
                      <a:pt x="37" y="154"/>
                    </a:cubicBezTo>
                    <a:cubicBezTo>
                      <a:pt x="37" y="154"/>
                      <a:pt x="37" y="154"/>
                      <a:pt x="37" y="154"/>
                    </a:cubicBezTo>
                    <a:cubicBezTo>
                      <a:pt x="37" y="154"/>
                      <a:pt x="37" y="154"/>
                      <a:pt x="37" y="154"/>
                    </a:cubicBezTo>
                    <a:cubicBezTo>
                      <a:pt x="37" y="154"/>
                      <a:pt x="37" y="154"/>
                      <a:pt x="37" y="154"/>
                    </a:cubicBezTo>
                    <a:cubicBezTo>
                      <a:pt x="37" y="154"/>
                      <a:pt x="37" y="154"/>
                      <a:pt x="37" y="154"/>
                    </a:cubicBezTo>
                    <a:cubicBezTo>
                      <a:pt x="37" y="154"/>
                      <a:pt x="37" y="154"/>
                      <a:pt x="37" y="154"/>
                    </a:cubicBezTo>
                    <a:cubicBezTo>
                      <a:pt x="37" y="154"/>
                      <a:pt x="37" y="154"/>
                      <a:pt x="37" y="154"/>
                    </a:cubicBezTo>
                    <a:cubicBezTo>
                      <a:pt x="37" y="154"/>
                      <a:pt x="37" y="154"/>
                      <a:pt x="37" y="154"/>
                    </a:cubicBezTo>
                    <a:cubicBezTo>
                      <a:pt x="38" y="155"/>
                      <a:pt x="38" y="155"/>
                      <a:pt x="38" y="155"/>
                    </a:cubicBezTo>
                    <a:cubicBezTo>
                      <a:pt x="38" y="155"/>
                      <a:pt x="38" y="155"/>
                      <a:pt x="38" y="155"/>
                    </a:cubicBezTo>
                    <a:cubicBezTo>
                      <a:pt x="38" y="155"/>
                      <a:pt x="38" y="154"/>
                      <a:pt x="38" y="154"/>
                    </a:cubicBezTo>
                    <a:cubicBezTo>
                      <a:pt x="39" y="154"/>
                      <a:pt x="39" y="155"/>
                      <a:pt x="39" y="155"/>
                    </a:cubicBezTo>
                    <a:cubicBezTo>
                      <a:pt x="39" y="155"/>
                      <a:pt x="39" y="155"/>
                      <a:pt x="39" y="155"/>
                    </a:cubicBezTo>
                    <a:cubicBezTo>
                      <a:pt x="39" y="155"/>
                      <a:pt x="39" y="155"/>
                      <a:pt x="39" y="155"/>
                    </a:cubicBezTo>
                    <a:cubicBezTo>
                      <a:pt x="39" y="155"/>
                      <a:pt x="39" y="155"/>
                      <a:pt x="39" y="155"/>
                    </a:cubicBezTo>
                    <a:cubicBezTo>
                      <a:pt x="39" y="155"/>
                      <a:pt x="39" y="155"/>
                      <a:pt x="39" y="155"/>
                    </a:cubicBezTo>
                    <a:cubicBezTo>
                      <a:pt x="39" y="155"/>
                      <a:pt x="39" y="155"/>
                      <a:pt x="39" y="154"/>
                    </a:cubicBezTo>
                    <a:cubicBezTo>
                      <a:pt x="39" y="154"/>
                      <a:pt x="39" y="154"/>
                      <a:pt x="39" y="154"/>
                    </a:cubicBezTo>
                    <a:cubicBezTo>
                      <a:pt x="39" y="154"/>
                      <a:pt x="39" y="154"/>
                      <a:pt x="39" y="154"/>
                    </a:cubicBezTo>
                    <a:cubicBezTo>
                      <a:pt x="39" y="154"/>
                      <a:pt x="39" y="154"/>
                      <a:pt x="39" y="154"/>
                    </a:cubicBezTo>
                    <a:cubicBezTo>
                      <a:pt x="39" y="154"/>
                      <a:pt x="39" y="154"/>
                      <a:pt x="39" y="154"/>
                    </a:cubicBezTo>
                    <a:cubicBezTo>
                      <a:pt x="39" y="154"/>
                      <a:pt x="39" y="154"/>
                      <a:pt x="40" y="154"/>
                    </a:cubicBezTo>
                    <a:cubicBezTo>
                      <a:pt x="40" y="154"/>
                      <a:pt x="40" y="154"/>
                      <a:pt x="40" y="154"/>
                    </a:cubicBezTo>
                    <a:cubicBezTo>
                      <a:pt x="40" y="154"/>
                      <a:pt x="40" y="154"/>
                      <a:pt x="40" y="154"/>
                    </a:cubicBezTo>
                    <a:cubicBezTo>
                      <a:pt x="40" y="155"/>
                      <a:pt x="40" y="154"/>
                      <a:pt x="40" y="155"/>
                    </a:cubicBezTo>
                    <a:cubicBezTo>
                      <a:pt x="40" y="155"/>
                      <a:pt x="40" y="155"/>
                      <a:pt x="40" y="155"/>
                    </a:cubicBezTo>
                    <a:cubicBezTo>
                      <a:pt x="39" y="155"/>
                      <a:pt x="39" y="155"/>
                      <a:pt x="39" y="155"/>
                    </a:cubicBezTo>
                    <a:cubicBezTo>
                      <a:pt x="39" y="155"/>
                      <a:pt x="39" y="155"/>
                      <a:pt x="39" y="155"/>
                    </a:cubicBezTo>
                    <a:cubicBezTo>
                      <a:pt x="39" y="155"/>
                      <a:pt x="39" y="155"/>
                      <a:pt x="39" y="155"/>
                    </a:cubicBezTo>
                    <a:cubicBezTo>
                      <a:pt x="39" y="155"/>
                      <a:pt x="39" y="155"/>
                      <a:pt x="39" y="155"/>
                    </a:cubicBezTo>
                    <a:cubicBezTo>
                      <a:pt x="39" y="155"/>
                      <a:pt x="39" y="155"/>
                      <a:pt x="39" y="155"/>
                    </a:cubicBezTo>
                    <a:cubicBezTo>
                      <a:pt x="39" y="155"/>
                      <a:pt x="39" y="155"/>
                      <a:pt x="39" y="155"/>
                    </a:cubicBezTo>
                    <a:cubicBezTo>
                      <a:pt x="39" y="155"/>
                      <a:pt x="39" y="155"/>
                      <a:pt x="39" y="155"/>
                    </a:cubicBezTo>
                    <a:cubicBezTo>
                      <a:pt x="39" y="155"/>
                      <a:pt x="39" y="155"/>
                      <a:pt x="39" y="155"/>
                    </a:cubicBezTo>
                    <a:cubicBezTo>
                      <a:pt x="39" y="155"/>
                      <a:pt x="39" y="155"/>
                      <a:pt x="39" y="155"/>
                    </a:cubicBezTo>
                    <a:cubicBezTo>
                      <a:pt x="40" y="155"/>
                      <a:pt x="40" y="155"/>
                      <a:pt x="40" y="155"/>
                    </a:cubicBezTo>
                    <a:cubicBezTo>
                      <a:pt x="40" y="155"/>
                      <a:pt x="40" y="155"/>
                      <a:pt x="40" y="155"/>
                    </a:cubicBezTo>
                    <a:cubicBezTo>
                      <a:pt x="40" y="155"/>
                      <a:pt x="40" y="155"/>
                      <a:pt x="41" y="155"/>
                    </a:cubicBezTo>
                    <a:cubicBezTo>
                      <a:pt x="41" y="155"/>
                      <a:pt x="41" y="155"/>
                      <a:pt x="41" y="155"/>
                    </a:cubicBezTo>
                    <a:cubicBezTo>
                      <a:pt x="41" y="155"/>
                      <a:pt x="41" y="155"/>
                      <a:pt x="41" y="155"/>
                    </a:cubicBezTo>
                    <a:cubicBezTo>
                      <a:pt x="41" y="155"/>
                      <a:pt x="40" y="155"/>
                      <a:pt x="40" y="155"/>
                    </a:cubicBezTo>
                    <a:cubicBezTo>
                      <a:pt x="40" y="155"/>
                      <a:pt x="41" y="155"/>
                      <a:pt x="41" y="155"/>
                    </a:cubicBezTo>
                    <a:cubicBezTo>
                      <a:pt x="41" y="155"/>
                      <a:pt x="41" y="155"/>
                      <a:pt x="41" y="155"/>
                    </a:cubicBezTo>
                    <a:cubicBezTo>
                      <a:pt x="42" y="155"/>
                      <a:pt x="42" y="155"/>
                      <a:pt x="42" y="155"/>
                    </a:cubicBezTo>
                    <a:cubicBezTo>
                      <a:pt x="42" y="155"/>
                      <a:pt x="42" y="155"/>
                      <a:pt x="42" y="155"/>
                    </a:cubicBezTo>
                    <a:cubicBezTo>
                      <a:pt x="42" y="155"/>
                      <a:pt x="42" y="155"/>
                      <a:pt x="42" y="154"/>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2" y="155"/>
                    </a:cubicBezTo>
                    <a:cubicBezTo>
                      <a:pt x="42" y="155"/>
                      <a:pt x="42" y="155"/>
                      <a:pt x="41" y="155"/>
                    </a:cubicBezTo>
                    <a:cubicBezTo>
                      <a:pt x="41" y="155"/>
                      <a:pt x="41" y="155"/>
                      <a:pt x="41" y="155"/>
                    </a:cubicBezTo>
                    <a:cubicBezTo>
                      <a:pt x="41" y="155"/>
                      <a:pt x="40" y="155"/>
                      <a:pt x="40" y="155"/>
                    </a:cubicBezTo>
                    <a:cubicBezTo>
                      <a:pt x="40" y="156"/>
                      <a:pt x="40" y="156"/>
                      <a:pt x="40" y="156"/>
                    </a:cubicBezTo>
                    <a:cubicBezTo>
                      <a:pt x="40" y="156"/>
                      <a:pt x="40" y="156"/>
                      <a:pt x="40" y="156"/>
                    </a:cubicBezTo>
                    <a:cubicBezTo>
                      <a:pt x="40" y="156"/>
                      <a:pt x="41" y="156"/>
                      <a:pt x="41" y="155"/>
                    </a:cubicBezTo>
                    <a:cubicBezTo>
                      <a:pt x="41" y="156"/>
                      <a:pt x="40" y="156"/>
                      <a:pt x="40" y="156"/>
                    </a:cubicBezTo>
                    <a:cubicBezTo>
                      <a:pt x="40" y="156"/>
                      <a:pt x="40" y="156"/>
                      <a:pt x="40" y="156"/>
                    </a:cubicBezTo>
                    <a:cubicBezTo>
                      <a:pt x="40" y="156"/>
                      <a:pt x="40" y="156"/>
                      <a:pt x="40" y="156"/>
                    </a:cubicBezTo>
                    <a:cubicBezTo>
                      <a:pt x="40" y="156"/>
                      <a:pt x="40" y="156"/>
                      <a:pt x="40" y="156"/>
                    </a:cubicBezTo>
                    <a:cubicBezTo>
                      <a:pt x="40" y="156"/>
                      <a:pt x="40" y="156"/>
                      <a:pt x="40" y="156"/>
                    </a:cubicBezTo>
                    <a:cubicBezTo>
                      <a:pt x="40" y="156"/>
                      <a:pt x="41" y="156"/>
                      <a:pt x="41" y="156"/>
                    </a:cubicBezTo>
                    <a:cubicBezTo>
                      <a:pt x="41" y="156"/>
                      <a:pt x="41" y="156"/>
                      <a:pt x="41" y="156"/>
                    </a:cubicBezTo>
                    <a:cubicBezTo>
                      <a:pt x="41" y="156"/>
                      <a:pt x="41" y="156"/>
                      <a:pt x="41" y="156"/>
                    </a:cubicBezTo>
                    <a:cubicBezTo>
                      <a:pt x="41" y="156"/>
                      <a:pt x="41" y="156"/>
                      <a:pt x="41" y="156"/>
                    </a:cubicBezTo>
                    <a:cubicBezTo>
                      <a:pt x="42" y="156"/>
                      <a:pt x="42" y="156"/>
                      <a:pt x="42" y="156"/>
                    </a:cubicBezTo>
                    <a:cubicBezTo>
                      <a:pt x="42" y="156"/>
                      <a:pt x="42" y="155"/>
                      <a:pt x="42" y="155"/>
                    </a:cubicBezTo>
                    <a:cubicBezTo>
                      <a:pt x="42" y="155"/>
                      <a:pt x="42" y="156"/>
                      <a:pt x="42" y="156"/>
                    </a:cubicBezTo>
                    <a:cubicBezTo>
                      <a:pt x="42" y="156"/>
                      <a:pt x="42" y="156"/>
                      <a:pt x="42" y="156"/>
                    </a:cubicBezTo>
                    <a:cubicBezTo>
                      <a:pt x="42" y="156"/>
                      <a:pt x="42"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3" y="156"/>
                      <a:pt x="43" y="156"/>
                      <a:pt x="43" y="156"/>
                    </a:cubicBezTo>
                    <a:cubicBezTo>
                      <a:pt x="44" y="156"/>
                      <a:pt x="44" y="156"/>
                      <a:pt x="44" y="156"/>
                    </a:cubicBezTo>
                    <a:cubicBezTo>
                      <a:pt x="44" y="156"/>
                      <a:pt x="44" y="155"/>
                      <a:pt x="44" y="155"/>
                    </a:cubicBezTo>
                    <a:cubicBezTo>
                      <a:pt x="44" y="155"/>
                      <a:pt x="44" y="155"/>
                      <a:pt x="44" y="155"/>
                    </a:cubicBezTo>
                    <a:cubicBezTo>
                      <a:pt x="44" y="155"/>
                      <a:pt x="44" y="155"/>
                      <a:pt x="44" y="155"/>
                    </a:cubicBezTo>
                    <a:cubicBezTo>
                      <a:pt x="44" y="155"/>
                      <a:pt x="44" y="155"/>
                      <a:pt x="44" y="155"/>
                    </a:cubicBezTo>
                    <a:cubicBezTo>
                      <a:pt x="44" y="155"/>
                      <a:pt x="44" y="155"/>
                      <a:pt x="44" y="155"/>
                    </a:cubicBezTo>
                    <a:cubicBezTo>
                      <a:pt x="44" y="154"/>
                      <a:pt x="44" y="154"/>
                      <a:pt x="44" y="155"/>
                    </a:cubicBezTo>
                    <a:cubicBezTo>
                      <a:pt x="44" y="155"/>
                      <a:pt x="44" y="155"/>
                      <a:pt x="44" y="155"/>
                    </a:cubicBezTo>
                    <a:cubicBezTo>
                      <a:pt x="44" y="155"/>
                      <a:pt x="44" y="155"/>
                      <a:pt x="44" y="155"/>
                    </a:cubicBezTo>
                    <a:cubicBezTo>
                      <a:pt x="44" y="155"/>
                      <a:pt x="44" y="155"/>
                      <a:pt x="44" y="155"/>
                    </a:cubicBezTo>
                    <a:cubicBezTo>
                      <a:pt x="44" y="155"/>
                      <a:pt x="44" y="156"/>
                      <a:pt x="44" y="156"/>
                    </a:cubicBezTo>
                    <a:cubicBezTo>
                      <a:pt x="44" y="156"/>
                      <a:pt x="44" y="156"/>
                      <a:pt x="44" y="156"/>
                    </a:cubicBezTo>
                    <a:cubicBezTo>
                      <a:pt x="44" y="156"/>
                      <a:pt x="43" y="156"/>
                      <a:pt x="43" y="156"/>
                    </a:cubicBezTo>
                    <a:cubicBezTo>
                      <a:pt x="43" y="156"/>
                      <a:pt x="43" y="156"/>
                      <a:pt x="43" y="156"/>
                    </a:cubicBezTo>
                    <a:cubicBezTo>
                      <a:pt x="43" y="156"/>
                      <a:pt x="43" y="156"/>
                      <a:pt x="43" y="156"/>
                    </a:cubicBezTo>
                    <a:cubicBezTo>
                      <a:pt x="43" y="156"/>
                      <a:pt x="43" y="157"/>
                      <a:pt x="43" y="157"/>
                    </a:cubicBezTo>
                    <a:cubicBezTo>
                      <a:pt x="44" y="157"/>
                      <a:pt x="44" y="156"/>
                      <a:pt x="44" y="156"/>
                    </a:cubicBezTo>
                    <a:cubicBezTo>
                      <a:pt x="44" y="156"/>
                      <a:pt x="44" y="157"/>
                      <a:pt x="44" y="157"/>
                    </a:cubicBezTo>
                    <a:cubicBezTo>
                      <a:pt x="44" y="157"/>
                      <a:pt x="44" y="156"/>
                      <a:pt x="45" y="156"/>
                    </a:cubicBezTo>
                    <a:cubicBezTo>
                      <a:pt x="45" y="156"/>
                      <a:pt x="45" y="156"/>
                      <a:pt x="45" y="156"/>
                    </a:cubicBezTo>
                    <a:cubicBezTo>
                      <a:pt x="45" y="156"/>
                      <a:pt x="45" y="156"/>
                      <a:pt x="45" y="156"/>
                    </a:cubicBezTo>
                    <a:cubicBezTo>
                      <a:pt x="45" y="156"/>
                      <a:pt x="45" y="156"/>
                      <a:pt x="45" y="156"/>
                    </a:cubicBezTo>
                    <a:cubicBezTo>
                      <a:pt x="45" y="156"/>
                      <a:pt x="44" y="156"/>
                      <a:pt x="44" y="157"/>
                    </a:cubicBezTo>
                    <a:cubicBezTo>
                      <a:pt x="44" y="157"/>
                      <a:pt x="44" y="157"/>
                      <a:pt x="44" y="157"/>
                    </a:cubicBezTo>
                    <a:cubicBezTo>
                      <a:pt x="45" y="157"/>
                      <a:pt x="45" y="157"/>
                      <a:pt x="45" y="157"/>
                    </a:cubicBezTo>
                    <a:cubicBezTo>
                      <a:pt x="45" y="157"/>
                      <a:pt x="45" y="157"/>
                      <a:pt x="45" y="157"/>
                    </a:cubicBezTo>
                    <a:cubicBezTo>
                      <a:pt x="44" y="157"/>
                      <a:pt x="44" y="158"/>
                      <a:pt x="44" y="158"/>
                    </a:cubicBezTo>
                    <a:cubicBezTo>
                      <a:pt x="44" y="158"/>
                      <a:pt x="44" y="158"/>
                      <a:pt x="44" y="158"/>
                    </a:cubicBezTo>
                    <a:cubicBezTo>
                      <a:pt x="44" y="158"/>
                      <a:pt x="44" y="158"/>
                      <a:pt x="44" y="158"/>
                    </a:cubicBezTo>
                    <a:cubicBezTo>
                      <a:pt x="44" y="158"/>
                      <a:pt x="45" y="158"/>
                      <a:pt x="45" y="158"/>
                    </a:cubicBezTo>
                    <a:cubicBezTo>
                      <a:pt x="45" y="158"/>
                      <a:pt x="45" y="158"/>
                      <a:pt x="46" y="158"/>
                    </a:cubicBezTo>
                    <a:cubicBezTo>
                      <a:pt x="46" y="158"/>
                      <a:pt x="46" y="158"/>
                      <a:pt x="46" y="158"/>
                    </a:cubicBezTo>
                    <a:cubicBezTo>
                      <a:pt x="46" y="159"/>
                      <a:pt x="46" y="159"/>
                      <a:pt x="46" y="159"/>
                    </a:cubicBezTo>
                    <a:cubicBezTo>
                      <a:pt x="46" y="159"/>
                      <a:pt x="46" y="159"/>
                      <a:pt x="46" y="159"/>
                    </a:cubicBezTo>
                    <a:cubicBezTo>
                      <a:pt x="46" y="159"/>
                      <a:pt x="46" y="159"/>
                      <a:pt x="46" y="159"/>
                    </a:cubicBezTo>
                    <a:cubicBezTo>
                      <a:pt x="46" y="159"/>
                      <a:pt x="46" y="158"/>
                      <a:pt x="46" y="158"/>
                    </a:cubicBezTo>
                    <a:cubicBezTo>
                      <a:pt x="46" y="158"/>
                      <a:pt x="46" y="158"/>
                      <a:pt x="46" y="158"/>
                    </a:cubicBezTo>
                    <a:cubicBezTo>
                      <a:pt x="46" y="158"/>
                      <a:pt x="46" y="158"/>
                      <a:pt x="46" y="158"/>
                    </a:cubicBezTo>
                    <a:cubicBezTo>
                      <a:pt x="46" y="158"/>
                      <a:pt x="46" y="158"/>
                      <a:pt x="46" y="158"/>
                    </a:cubicBezTo>
                    <a:cubicBezTo>
                      <a:pt x="46" y="158"/>
                      <a:pt x="46" y="158"/>
                      <a:pt x="46" y="158"/>
                    </a:cubicBezTo>
                    <a:cubicBezTo>
                      <a:pt x="46" y="158"/>
                      <a:pt x="46" y="158"/>
                      <a:pt x="46" y="158"/>
                    </a:cubicBezTo>
                    <a:cubicBezTo>
                      <a:pt x="46" y="158"/>
                      <a:pt x="46" y="158"/>
                      <a:pt x="46" y="158"/>
                    </a:cubicBezTo>
                    <a:cubicBezTo>
                      <a:pt x="47" y="158"/>
                      <a:pt x="47" y="158"/>
                      <a:pt x="47" y="158"/>
                    </a:cubicBezTo>
                    <a:cubicBezTo>
                      <a:pt x="47" y="158"/>
                      <a:pt x="47" y="158"/>
                      <a:pt x="47" y="158"/>
                    </a:cubicBezTo>
                    <a:cubicBezTo>
                      <a:pt x="47" y="159"/>
                      <a:pt x="47" y="159"/>
                      <a:pt x="47" y="159"/>
                    </a:cubicBezTo>
                    <a:cubicBezTo>
                      <a:pt x="47" y="159"/>
                      <a:pt x="47" y="159"/>
                      <a:pt x="47" y="159"/>
                    </a:cubicBezTo>
                    <a:cubicBezTo>
                      <a:pt x="47" y="159"/>
                      <a:pt x="47" y="159"/>
                      <a:pt x="47" y="159"/>
                    </a:cubicBezTo>
                    <a:cubicBezTo>
                      <a:pt x="47" y="159"/>
                      <a:pt x="47" y="159"/>
                      <a:pt x="47" y="159"/>
                    </a:cubicBezTo>
                    <a:cubicBezTo>
                      <a:pt x="47" y="159"/>
                      <a:pt x="48" y="159"/>
                      <a:pt x="48" y="159"/>
                    </a:cubicBezTo>
                    <a:cubicBezTo>
                      <a:pt x="48" y="159"/>
                      <a:pt x="48" y="159"/>
                      <a:pt x="47" y="159"/>
                    </a:cubicBezTo>
                    <a:cubicBezTo>
                      <a:pt x="47" y="159"/>
                      <a:pt x="47" y="159"/>
                      <a:pt x="47" y="159"/>
                    </a:cubicBezTo>
                    <a:cubicBezTo>
                      <a:pt x="47" y="159"/>
                      <a:pt x="47" y="159"/>
                      <a:pt x="47" y="159"/>
                    </a:cubicBezTo>
                    <a:cubicBezTo>
                      <a:pt x="47" y="159"/>
                      <a:pt x="47" y="159"/>
                      <a:pt x="47" y="160"/>
                    </a:cubicBezTo>
                    <a:cubicBezTo>
                      <a:pt x="47" y="160"/>
                      <a:pt x="47" y="160"/>
                      <a:pt x="47" y="160"/>
                    </a:cubicBezTo>
                    <a:cubicBezTo>
                      <a:pt x="48" y="160"/>
                      <a:pt x="48" y="160"/>
                      <a:pt x="48" y="160"/>
                    </a:cubicBezTo>
                    <a:cubicBezTo>
                      <a:pt x="48" y="160"/>
                      <a:pt x="48" y="160"/>
                      <a:pt x="48" y="160"/>
                    </a:cubicBezTo>
                    <a:cubicBezTo>
                      <a:pt x="48" y="160"/>
                      <a:pt x="48" y="160"/>
                      <a:pt x="48" y="160"/>
                    </a:cubicBezTo>
                    <a:cubicBezTo>
                      <a:pt x="48" y="160"/>
                      <a:pt x="48" y="160"/>
                      <a:pt x="48" y="160"/>
                    </a:cubicBezTo>
                    <a:cubicBezTo>
                      <a:pt x="48" y="160"/>
                      <a:pt x="48" y="160"/>
                      <a:pt x="48" y="160"/>
                    </a:cubicBezTo>
                    <a:cubicBezTo>
                      <a:pt x="48" y="160"/>
                      <a:pt x="48" y="160"/>
                      <a:pt x="48" y="160"/>
                    </a:cubicBezTo>
                    <a:cubicBezTo>
                      <a:pt x="48" y="160"/>
                      <a:pt x="48" y="160"/>
                      <a:pt x="48" y="160"/>
                    </a:cubicBezTo>
                    <a:cubicBezTo>
                      <a:pt x="48" y="160"/>
                      <a:pt x="48" y="160"/>
                      <a:pt x="48" y="159"/>
                    </a:cubicBezTo>
                    <a:cubicBezTo>
                      <a:pt x="48" y="159"/>
                      <a:pt x="48" y="159"/>
                      <a:pt x="48" y="159"/>
                    </a:cubicBezTo>
                    <a:cubicBezTo>
                      <a:pt x="48" y="159"/>
                      <a:pt x="48" y="159"/>
                      <a:pt x="48" y="159"/>
                    </a:cubicBezTo>
                    <a:cubicBezTo>
                      <a:pt x="48" y="159"/>
                      <a:pt x="48" y="159"/>
                      <a:pt x="48" y="159"/>
                    </a:cubicBezTo>
                    <a:cubicBezTo>
                      <a:pt x="48" y="159"/>
                      <a:pt x="48" y="159"/>
                      <a:pt x="48" y="159"/>
                    </a:cubicBezTo>
                    <a:cubicBezTo>
                      <a:pt x="48" y="159"/>
                      <a:pt x="48" y="159"/>
                      <a:pt x="48" y="159"/>
                    </a:cubicBezTo>
                    <a:cubicBezTo>
                      <a:pt x="48" y="159"/>
                      <a:pt x="48" y="159"/>
                      <a:pt x="48" y="159"/>
                    </a:cubicBezTo>
                    <a:cubicBezTo>
                      <a:pt x="48" y="159"/>
                      <a:pt x="48" y="159"/>
                      <a:pt x="48" y="159"/>
                    </a:cubicBezTo>
                    <a:cubicBezTo>
                      <a:pt x="49" y="159"/>
                      <a:pt x="49" y="159"/>
                      <a:pt x="49" y="159"/>
                    </a:cubicBezTo>
                    <a:cubicBezTo>
                      <a:pt x="49" y="159"/>
                      <a:pt x="48" y="160"/>
                      <a:pt x="48" y="160"/>
                    </a:cubicBezTo>
                    <a:cubicBezTo>
                      <a:pt x="48" y="160"/>
                      <a:pt x="48" y="160"/>
                      <a:pt x="49" y="160"/>
                    </a:cubicBezTo>
                    <a:cubicBezTo>
                      <a:pt x="49" y="160"/>
                      <a:pt x="49" y="160"/>
                      <a:pt x="49" y="160"/>
                    </a:cubicBezTo>
                    <a:cubicBezTo>
                      <a:pt x="49" y="160"/>
                      <a:pt x="49" y="160"/>
                      <a:pt x="49" y="160"/>
                    </a:cubicBezTo>
                    <a:cubicBezTo>
                      <a:pt x="49" y="160"/>
                      <a:pt x="49" y="160"/>
                      <a:pt x="49" y="160"/>
                    </a:cubicBezTo>
                    <a:cubicBezTo>
                      <a:pt x="49" y="160"/>
                      <a:pt x="48" y="160"/>
                      <a:pt x="48" y="160"/>
                    </a:cubicBezTo>
                    <a:cubicBezTo>
                      <a:pt x="48" y="160"/>
                      <a:pt x="48" y="160"/>
                      <a:pt x="48" y="160"/>
                    </a:cubicBezTo>
                    <a:cubicBezTo>
                      <a:pt x="48" y="160"/>
                      <a:pt x="48" y="160"/>
                      <a:pt x="48" y="160"/>
                    </a:cubicBezTo>
                    <a:cubicBezTo>
                      <a:pt x="49" y="160"/>
                      <a:pt x="49" y="161"/>
                      <a:pt x="49" y="161"/>
                    </a:cubicBezTo>
                    <a:cubicBezTo>
                      <a:pt x="49" y="161"/>
                      <a:pt x="49" y="161"/>
                      <a:pt x="49" y="161"/>
                    </a:cubicBezTo>
                    <a:cubicBezTo>
                      <a:pt x="49" y="161"/>
                      <a:pt x="49" y="161"/>
                      <a:pt x="49" y="161"/>
                    </a:cubicBezTo>
                    <a:cubicBezTo>
                      <a:pt x="125" y="161"/>
                      <a:pt x="125" y="161"/>
                      <a:pt x="125" y="161"/>
                    </a:cubicBezTo>
                    <a:cubicBezTo>
                      <a:pt x="125" y="160"/>
                      <a:pt x="125" y="160"/>
                      <a:pt x="125" y="160"/>
                    </a:cubicBezTo>
                    <a:cubicBezTo>
                      <a:pt x="125" y="160"/>
                      <a:pt x="125" y="160"/>
                      <a:pt x="125" y="160"/>
                    </a:cubicBezTo>
                    <a:cubicBezTo>
                      <a:pt x="125" y="160"/>
                      <a:pt x="125" y="160"/>
                      <a:pt x="125" y="160"/>
                    </a:cubicBezTo>
                    <a:cubicBezTo>
                      <a:pt x="125" y="160"/>
                      <a:pt x="125" y="160"/>
                      <a:pt x="125" y="160"/>
                    </a:cubicBezTo>
                    <a:cubicBezTo>
                      <a:pt x="125" y="160"/>
                      <a:pt x="125" y="160"/>
                      <a:pt x="125" y="160"/>
                    </a:cubicBezTo>
                    <a:cubicBezTo>
                      <a:pt x="125" y="160"/>
                      <a:pt x="125" y="160"/>
                      <a:pt x="125" y="160"/>
                    </a:cubicBezTo>
                    <a:cubicBezTo>
                      <a:pt x="126" y="160"/>
                      <a:pt x="126" y="160"/>
                      <a:pt x="126" y="160"/>
                    </a:cubicBezTo>
                    <a:cubicBezTo>
                      <a:pt x="126" y="160"/>
                      <a:pt x="126" y="160"/>
                      <a:pt x="126" y="160"/>
                    </a:cubicBezTo>
                    <a:cubicBezTo>
                      <a:pt x="126" y="160"/>
                      <a:pt x="126" y="160"/>
                      <a:pt x="126" y="160"/>
                    </a:cubicBezTo>
                    <a:cubicBezTo>
                      <a:pt x="126" y="160"/>
                      <a:pt x="126" y="160"/>
                      <a:pt x="126" y="160"/>
                    </a:cubicBezTo>
                    <a:cubicBezTo>
                      <a:pt x="126" y="160"/>
                      <a:pt x="126" y="160"/>
                      <a:pt x="126" y="160"/>
                    </a:cubicBezTo>
                    <a:cubicBezTo>
                      <a:pt x="126" y="160"/>
                      <a:pt x="126" y="160"/>
                      <a:pt x="126" y="160"/>
                    </a:cubicBezTo>
                    <a:cubicBezTo>
                      <a:pt x="126" y="160"/>
                      <a:pt x="126" y="160"/>
                      <a:pt x="126" y="160"/>
                    </a:cubicBezTo>
                    <a:cubicBezTo>
                      <a:pt x="126" y="160"/>
                      <a:pt x="126" y="160"/>
                      <a:pt x="126" y="160"/>
                    </a:cubicBezTo>
                    <a:cubicBezTo>
                      <a:pt x="126" y="161"/>
                      <a:pt x="126" y="161"/>
                      <a:pt x="126" y="161"/>
                    </a:cubicBezTo>
                    <a:cubicBezTo>
                      <a:pt x="126" y="161"/>
                      <a:pt x="126" y="161"/>
                      <a:pt x="126" y="161"/>
                    </a:cubicBezTo>
                    <a:cubicBezTo>
                      <a:pt x="126" y="161"/>
                      <a:pt x="126" y="161"/>
                      <a:pt x="126" y="161"/>
                    </a:cubicBezTo>
                    <a:cubicBezTo>
                      <a:pt x="126" y="161"/>
                      <a:pt x="126" y="161"/>
                      <a:pt x="126" y="161"/>
                    </a:cubicBezTo>
                    <a:cubicBezTo>
                      <a:pt x="126" y="161"/>
                      <a:pt x="126" y="161"/>
                      <a:pt x="126" y="161"/>
                    </a:cubicBezTo>
                    <a:cubicBezTo>
                      <a:pt x="126" y="161"/>
                      <a:pt x="126" y="161"/>
                      <a:pt x="126" y="161"/>
                    </a:cubicBezTo>
                    <a:cubicBezTo>
                      <a:pt x="127" y="161"/>
                      <a:pt x="127" y="161"/>
                      <a:pt x="127" y="161"/>
                    </a:cubicBezTo>
                    <a:cubicBezTo>
                      <a:pt x="127" y="161"/>
                      <a:pt x="127"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7" y="162"/>
                      <a:pt x="127" y="162"/>
                      <a:pt x="127" y="162"/>
                    </a:cubicBezTo>
                    <a:cubicBezTo>
                      <a:pt x="127" y="162"/>
                      <a:pt x="127" y="162"/>
                      <a:pt x="127" y="162"/>
                    </a:cubicBezTo>
                    <a:cubicBezTo>
                      <a:pt x="127" y="162"/>
                      <a:pt x="127" y="162"/>
                      <a:pt x="127" y="162"/>
                    </a:cubicBezTo>
                    <a:cubicBezTo>
                      <a:pt x="127" y="162"/>
                      <a:pt x="127" y="162"/>
                      <a:pt x="127" y="162"/>
                    </a:cubicBezTo>
                    <a:cubicBezTo>
                      <a:pt x="127" y="162"/>
                      <a:pt x="127" y="162"/>
                      <a:pt x="127" y="162"/>
                    </a:cubicBezTo>
                    <a:cubicBezTo>
                      <a:pt x="127" y="162"/>
                      <a:pt x="127" y="162"/>
                      <a:pt x="127" y="162"/>
                    </a:cubicBezTo>
                    <a:cubicBezTo>
                      <a:pt x="127" y="162"/>
                      <a:pt x="127" y="162"/>
                      <a:pt x="127" y="162"/>
                    </a:cubicBezTo>
                    <a:cubicBezTo>
                      <a:pt x="127" y="162"/>
                      <a:pt x="127" y="162"/>
                      <a:pt x="127" y="162"/>
                    </a:cubicBezTo>
                    <a:cubicBezTo>
                      <a:pt x="127" y="162"/>
                      <a:pt x="127" y="162"/>
                      <a:pt x="127" y="162"/>
                    </a:cubicBezTo>
                    <a:cubicBezTo>
                      <a:pt x="128" y="162"/>
                      <a:pt x="128" y="162"/>
                      <a:pt x="128" y="162"/>
                    </a:cubicBezTo>
                    <a:cubicBezTo>
                      <a:pt x="128" y="162"/>
                      <a:pt x="128" y="162"/>
                      <a:pt x="128" y="162"/>
                    </a:cubicBezTo>
                    <a:cubicBezTo>
                      <a:pt x="128" y="162"/>
                      <a:pt x="128" y="162"/>
                      <a:pt x="128" y="162"/>
                    </a:cubicBezTo>
                    <a:cubicBezTo>
                      <a:pt x="128" y="162"/>
                      <a:pt x="128" y="162"/>
                      <a:pt x="128" y="162"/>
                    </a:cubicBezTo>
                    <a:cubicBezTo>
                      <a:pt x="128" y="162"/>
                      <a:pt x="128" y="162"/>
                      <a:pt x="128" y="162"/>
                    </a:cubicBezTo>
                    <a:cubicBezTo>
                      <a:pt x="128" y="162"/>
                      <a:pt x="128" y="162"/>
                      <a:pt x="128" y="162"/>
                    </a:cubicBezTo>
                    <a:cubicBezTo>
                      <a:pt x="128" y="162"/>
                      <a:pt x="128" y="162"/>
                      <a:pt x="128" y="162"/>
                    </a:cubicBezTo>
                    <a:cubicBezTo>
                      <a:pt x="129" y="162"/>
                      <a:pt x="129" y="162"/>
                      <a:pt x="129" y="162"/>
                    </a:cubicBezTo>
                    <a:cubicBezTo>
                      <a:pt x="129" y="163"/>
                      <a:pt x="129" y="163"/>
                      <a:pt x="129" y="163"/>
                    </a:cubicBezTo>
                    <a:cubicBezTo>
                      <a:pt x="129" y="163"/>
                      <a:pt x="129" y="163"/>
                      <a:pt x="129" y="163"/>
                    </a:cubicBezTo>
                    <a:cubicBezTo>
                      <a:pt x="129" y="163"/>
                      <a:pt x="129" y="163"/>
                      <a:pt x="129" y="163"/>
                    </a:cubicBezTo>
                    <a:cubicBezTo>
                      <a:pt x="129" y="163"/>
                      <a:pt x="129" y="163"/>
                      <a:pt x="129" y="163"/>
                    </a:cubicBezTo>
                    <a:cubicBezTo>
                      <a:pt x="129" y="163"/>
                      <a:pt x="129" y="163"/>
                      <a:pt x="129" y="163"/>
                    </a:cubicBezTo>
                    <a:cubicBezTo>
                      <a:pt x="129" y="163"/>
                      <a:pt x="129" y="163"/>
                      <a:pt x="129" y="163"/>
                    </a:cubicBezTo>
                    <a:cubicBezTo>
                      <a:pt x="129" y="163"/>
                      <a:pt x="129" y="163"/>
                      <a:pt x="129" y="163"/>
                    </a:cubicBezTo>
                    <a:cubicBezTo>
                      <a:pt x="129" y="163"/>
                      <a:pt x="129" y="163"/>
                      <a:pt x="129" y="163"/>
                    </a:cubicBezTo>
                    <a:cubicBezTo>
                      <a:pt x="129" y="163"/>
                      <a:pt x="129" y="163"/>
                      <a:pt x="129" y="163"/>
                    </a:cubicBezTo>
                    <a:cubicBezTo>
                      <a:pt x="129" y="163"/>
                      <a:pt x="129" y="163"/>
                      <a:pt x="129" y="163"/>
                    </a:cubicBezTo>
                    <a:cubicBezTo>
                      <a:pt x="130" y="163"/>
                      <a:pt x="130" y="163"/>
                      <a:pt x="130" y="163"/>
                    </a:cubicBezTo>
                    <a:cubicBezTo>
                      <a:pt x="130" y="163"/>
                      <a:pt x="130" y="163"/>
                      <a:pt x="130" y="163"/>
                    </a:cubicBezTo>
                    <a:cubicBezTo>
                      <a:pt x="130" y="163"/>
                      <a:pt x="130" y="163"/>
                      <a:pt x="130" y="163"/>
                    </a:cubicBezTo>
                    <a:cubicBezTo>
                      <a:pt x="130" y="163"/>
                      <a:pt x="130" y="163"/>
                      <a:pt x="130" y="163"/>
                    </a:cubicBezTo>
                    <a:cubicBezTo>
                      <a:pt x="130" y="163"/>
                      <a:pt x="130" y="163"/>
                      <a:pt x="130" y="163"/>
                    </a:cubicBezTo>
                    <a:cubicBezTo>
                      <a:pt x="130" y="163"/>
                      <a:pt x="130" y="163"/>
                      <a:pt x="130" y="163"/>
                    </a:cubicBezTo>
                    <a:cubicBezTo>
                      <a:pt x="130" y="163"/>
                      <a:pt x="130" y="163"/>
                      <a:pt x="130" y="163"/>
                    </a:cubicBezTo>
                    <a:cubicBezTo>
                      <a:pt x="130" y="163"/>
                      <a:pt x="130" y="163"/>
                      <a:pt x="130" y="163"/>
                    </a:cubicBezTo>
                    <a:cubicBezTo>
                      <a:pt x="130" y="162"/>
                      <a:pt x="130" y="162"/>
                      <a:pt x="130" y="162"/>
                    </a:cubicBezTo>
                    <a:cubicBezTo>
                      <a:pt x="131" y="162"/>
                      <a:pt x="131" y="162"/>
                      <a:pt x="131" y="162"/>
                    </a:cubicBezTo>
                    <a:cubicBezTo>
                      <a:pt x="131" y="163"/>
                      <a:pt x="131" y="163"/>
                      <a:pt x="131" y="163"/>
                    </a:cubicBezTo>
                    <a:cubicBezTo>
                      <a:pt x="131" y="163"/>
                      <a:pt x="131" y="163"/>
                      <a:pt x="131" y="163"/>
                    </a:cubicBezTo>
                    <a:cubicBezTo>
                      <a:pt x="131" y="163"/>
                      <a:pt x="131" y="163"/>
                      <a:pt x="131" y="163"/>
                    </a:cubicBezTo>
                    <a:cubicBezTo>
                      <a:pt x="131" y="163"/>
                      <a:pt x="131" y="163"/>
                      <a:pt x="131" y="163"/>
                    </a:cubicBezTo>
                    <a:cubicBezTo>
                      <a:pt x="131" y="162"/>
                      <a:pt x="131" y="162"/>
                      <a:pt x="131" y="162"/>
                    </a:cubicBezTo>
                    <a:cubicBezTo>
                      <a:pt x="131" y="162"/>
                      <a:pt x="131" y="162"/>
                      <a:pt x="131" y="162"/>
                    </a:cubicBezTo>
                    <a:cubicBezTo>
                      <a:pt x="131" y="163"/>
                      <a:pt x="131" y="163"/>
                      <a:pt x="131" y="163"/>
                    </a:cubicBezTo>
                    <a:cubicBezTo>
                      <a:pt x="131" y="163"/>
                      <a:pt x="131" y="163"/>
                      <a:pt x="131" y="163"/>
                    </a:cubicBezTo>
                    <a:cubicBezTo>
                      <a:pt x="131" y="163"/>
                      <a:pt x="131" y="163"/>
                      <a:pt x="131" y="163"/>
                    </a:cubicBezTo>
                    <a:cubicBezTo>
                      <a:pt x="131" y="163"/>
                      <a:pt x="131" y="163"/>
                      <a:pt x="131" y="163"/>
                    </a:cubicBezTo>
                    <a:cubicBezTo>
                      <a:pt x="131" y="163"/>
                      <a:pt x="131" y="163"/>
                      <a:pt x="131" y="163"/>
                    </a:cubicBezTo>
                    <a:cubicBezTo>
                      <a:pt x="132" y="163"/>
                      <a:pt x="132" y="163"/>
                      <a:pt x="132" y="163"/>
                    </a:cubicBezTo>
                    <a:cubicBezTo>
                      <a:pt x="132" y="163"/>
                      <a:pt x="132" y="163"/>
                      <a:pt x="132" y="163"/>
                    </a:cubicBezTo>
                    <a:cubicBezTo>
                      <a:pt x="132" y="163"/>
                      <a:pt x="132" y="163"/>
                      <a:pt x="132" y="163"/>
                    </a:cubicBezTo>
                    <a:cubicBezTo>
                      <a:pt x="132" y="163"/>
                      <a:pt x="132" y="163"/>
                      <a:pt x="132" y="163"/>
                    </a:cubicBezTo>
                    <a:cubicBezTo>
                      <a:pt x="132" y="163"/>
                      <a:pt x="132" y="163"/>
                      <a:pt x="132" y="163"/>
                    </a:cubicBezTo>
                    <a:cubicBezTo>
                      <a:pt x="132" y="163"/>
                      <a:pt x="132" y="163"/>
                      <a:pt x="132" y="163"/>
                    </a:cubicBezTo>
                    <a:cubicBezTo>
                      <a:pt x="132" y="163"/>
                      <a:pt x="132" y="163"/>
                      <a:pt x="132" y="163"/>
                    </a:cubicBezTo>
                    <a:cubicBezTo>
                      <a:pt x="132" y="163"/>
                      <a:pt x="132" y="163"/>
                      <a:pt x="132" y="163"/>
                    </a:cubicBezTo>
                    <a:cubicBezTo>
                      <a:pt x="132" y="163"/>
                      <a:pt x="132" y="163"/>
                      <a:pt x="132" y="163"/>
                    </a:cubicBezTo>
                    <a:cubicBezTo>
                      <a:pt x="132" y="163"/>
                      <a:pt x="132" y="163"/>
                      <a:pt x="132" y="163"/>
                    </a:cubicBezTo>
                    <a:cubicBezTo>
                      <a:pt x="133" y="163"/>
                      <a:pt x="133" y="163"/>
                      <a:pt x="133" y="163"/>
                    </a:cubicBezTo>
                    <a:cubicBezTo>
                      <a:pt x="133" y="163"/>
                      <a:pt x="133" y="163"/>
                      <a:pt x="133" y="163"/>
                    </a:cubicBezTo>
                    <a:cubicBezTo>
                      <a:pt x="133" y="163"/>
                      <a:pt x="133" y="163"/>
                      <a:pt x="133" y="163"/>
                    </a:cubicBezTo>
                    <a:cubicBezTo>
                      <a:pt x="133" y="163"/>
                      <a:pt x="133" y="163"/>
                      <a:pt x="133" y="163"/>
                    </a:cubicBezTo>
                    <a:cubicBezTo>
                      <a:pt x="133" y="163"/>
                      <a:pt x="133" y="163"/>
                      <a:pt x="133" y="163"/>
                    </a:cubicBezTo>
                    <a:cubicBezTo>
                      <a:pt x="133" y="164"/>
                      <a:pt x="133" y="164"/>
                      <a:pt x="133" y="164"/>
                    </a:cubicBezTo>
                    <a:cubicBezTo>
                      <a:pt x="133" y="164"/>
                      <a:pt x="133" y="164"/>
                      <a:pt x="133" y="164"/>
                    </a:cubicBezTo>
                    <a:cubicBezTo>
                      <a:pt x="133" y="164"/>
                      <a:pt x="133" y="164"/>
                      <a:pt x="133" y="164"/>
                    </a:cubicBezTo>
                    <a:cubicBezTo>
                      <a:pt x="133" y="164"/>
                      <a:pt x="133" y="164"/>
                      <a:pt x="133" y="164"/>
                    </a:cubicBezTo>
                    <a:cubicBezTo>
                      <a:pt x="133" y="164"/>
                      <a:pt x="133" y="164"/>
                      <a:pt x="133" y="164"/>
                    </a:cubicBezTo>
                    <a:cubicBezTo>
                      <a:pt x="133" y="164"/>
                      <a:pt x="133" y="164"/>
                      <a:pt x="133" y="164"/>
                    </a:cubicBezTo>
                    <a:cubicBezTo>
                      <a:pt x="133" y="163"/>
                      <a:pt x="133" y="163"/>
                      <a:pt x="133" y="163"/>
                    </a:cubicBezTo>
                    <a:cubicBezTo>
                      <a:pt x="133" y="163"/>
                      <a:pt x="133" y="163"/>
                      <a:pt x="133" y="163"/>
                    </a:cubicBezTo>
                    <a:cubicBezTo>
                      <a:pt x="133" y="163"/>
                      <a:pt x="133" y="163"/>
                      <a:pt x="133" y="163"/>
                    </a:cubicBezTo>
                    <a:cubicBezTo>
                      <a:pt x="133" y="163"/>
                      <a:pt x="133" y="163"/>
                      <a:pt x="134" y="163"/>
                    </a:cubicBezTo>
                    <a:cubicBezTo>
                      <a:pt x="134" y="163"/>
                      <a:pt x="134" y="163"/>
                      <a:pt x="134" y="163"/>
                    </a:cubicBezTo>
                    <a:cubicBezTo>
                      <a:pt x="134" y="163"/>
                      <a:pt x="134" y="163"/>
                      <a:pt x="134" y="163"/>
                    </a:cubicBezTo>
                    <a:cubicBezTo>
                      <a:pt x="134" y="164"/>
                      <a:pt x="134" y="164"/>
                      <a:pt x="134" y="164"/>
                    </a:cubicBezTo>
                    <a:cubicBezTo>
                      <a:pt x="134" y="164"/>
                      <a:pt x="134" y="164"/>
                      <a:pt x="134" y="164"/>
                    </a:cubicBezTo>
                    <a:cubicBezTo>
                      <a:pt x="134" y="164"/>
                      <a:pt x="134" y="164"/>
                      <a:pt x="134" y="164"/>
                    </a:cubicBezTo>
                    <a:cubicBezTo>
                      <a:pt x="134" y="164"/>
                      <a:pt x="134" y="164"/>
                      <a:pt x="134" y="164"/>
                    </a:cubicBezTo>
                    <a:cubicBezTo>
                      <a:pt x="134" y="164"/>
                      <a:pt x="134" y="164"/>
                      <a:pt x="134" y="164"/>
                    </a:cubicBezTo>
                    <a:cubicBezTo>
                      <a:pt x="134" y="164"/>
                      <a:pt x="134" y="164"/>
                      <a:pt x="134" y="164"/>
                    </a:cubicBezTo>
                    <a:cubicBezTo>
                      <a:pt x="134" y="164"/>
                      <a:pt x="134" y="164"/>
                      <a:pt x="134" y="164"/>
                    </a:cubicBezTo>
                    <a:cubicBezTo>
                      <a:pt x="134" y="164"/>
                      <a:pt x="134" y="164"/>
                      <a:pt x="134" y="164"/>
                    </a:cubicBezTo>
                    <a:cubicBezTo>
                      <a:pt x="134" y="164"/>
                      <a:pt x="134" y="164"/>
                      <a:pt x="134" y="164"/>
                    </a:cubicBezTo>
                    <a:cubicBezTo>
                      <a:pt x="134" y="164"/>
                      <a:pt x="134" y="164"/>
                      <a:pt x="134" y="164"/>
                    </a:cubicBezTo>
                    <a:cubicBezTo>
                      <a:pt x="135" y="164"/>
                      <a:pt x="135" y="164"/>
                      <a:pt x="135" y="164"/>
                    </a:cubicBezTo>
                    <a:cubicBezTo>
                      <a:pt x="135" y="164"/>
                      <a:pt x="135" y="164"/>
                      <a:pt x="135" y="164"/>
                    </a:cubicBezTo>
                    <a:cubicBezTo>
                      <a:pt x="135" y="164"/>
                      <a:pt x="135" y="164"/>
                      <a:pt x="135" y="164"/>
                    </a:cubicBezTo>
                    <a:cubicBezTo>
                      <a:pt x="135" y="164"/>
                      <a:pt x="135" y="164"/>
                      <a:pt x="135" y="164"/>
                    </a:cubicBezTo>
                    <a:cubicBezTo>
                      <a:pt x="135" y="164"/>
                      <a:pt x="135" y="164"/>
                      <a:pt x="135" y="164"/>
                    </a:cubicBezTo>
                    <a:cubicBezTo>
                      <a:pt x="135" y="164"/>
                      <a:pt x="135" y="164"/>
                      <a:pt x="135" y="164"/>
                    </a:cubicBezTo>
                    <a:cubicBezTo>
                      <a:pt x="135" y="164"/>
                      <a:pt x="135" y="164"/>
                      <a:pt x="135" y="164"/>
                    </a:cubicBezTo>
                    <a:cubicBezTo>
                      <a:pt x="135" y="164"/>
                      <a:pt x="135" y="164"/>
                      <a:pt x="135" y="164"/>
                    </a:cubicBezTo>
                    <a:cubicBezTo>
                      <a:pt x="135" y="165"/>
                      <a:pt x="135" y="165"/>
                      <a:pt x="135" y="165"/>
                    </a:cubicBezTo>
                    <a:cubicBezTo>
                      <a:pt x="135" y="165"/>
                      <a:pt x="135" y="165"/>
                      <a:pt x="135" y="165"/>
                    </a:cubicBezTo>
                    <a:cubicBezTo>
                      <a:pt x="135" y="165"/>
                      <a:pt x="135" y="165"/>
                      <a:pt x="135" y="165"/>
                    </a:cubicBezTo>
                    <a:cubicBezTo>
                      <a:pt x="135" y="164"/>
                      <a:pt x="135" y="164"/>
                      <a:pt x="135"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6" y="164"/>
                      <a:pt x="136" y="164"/>
                      <a:pt x="136" y="164"/>
                    </a:cubicBezTo>
                    <a:cubicBezTo>
                      <a:pt x="137" y="164"/>
                      <a:pt x="137" y="164"/>
                      <a:pt x="137" y="164"/>
                    </a:cubicBezTo>
                    <a:cubicBezTo>
                      <a:pt x="137" y="164"/>
                      <a:pt x="137" y="164"/>
                      <a:pt x="137" y="164"/>
                    </a:cubicBezTo>
                    <a:cubicBezTo>
                      <a:pt x="137" y="164"/>
                      <a:pt x="137" y="164"/>
                      <a:pt x="137" y="164"/>
                    </a:cubicBezTo>
                    <a:cubicBezTo>
                      <a:pt x="137" y="164"/>
                      <a:pt x="137" y="164"/>
                      <a:pt x="137" y="164"/>
                    </a:cubicBezTo>
                    <a:cubicBezTo>
                      <a:pt x="137" y="164"/>
                      <a:pt x="137" y="164"/>
                      <a:pt x="137" y="164"/>
                    </a:cubicBezTo>
                    <a:cubicBezTo>
                      <a:pt x="137" y="164"/>
                      <a:pt x="137" y="164"/>
                      <a:pt x="137" y="164"/>
                    </a:cubicBezTo>
                    <a:cubicBezTo>
                      <a:pt x="137" y="164"/>
                      <a:pt x="137" y="164"/>
                      <a:pt x="137" y="164"/>
                    </a:cubicBezTo>
                    <a:cubicBezTo>
                      <a:pt x="137" y="164"/>
                      <a:pt x="137" y="164"/>
                      <a:pt x="137" y="164"/>
                    </a:cubicBezTo>
                    <a:cubicBezTo>
                      <a:pt x="137" y="164"/>
                      <a:pt x="137" y="164"/>
                      <a:pt x="137" y="164"/>
                    </a:cubicBezTo>
                    <a:cubicBezTo>
                      <a:pt x="137" y="164"/>
                      <a:pt x="137" y="164"/>
                      <a:pt x="137" y="164"/>
                    </a:cubicBezTo>
                    <a:cubicBezTo>
                      <a:pt x="137" y="164"/>
                      <a:pt x="137" y="164"/>
                      <a:pt x="137" y="164"/>
                    </a:cubicBezTo>
                    <a:cubicBezTo>
                      <a:pt x="137" y="164"/>
                      <a:pt x="137" y="164"/>
                      <a:pt x="137" y="164"/>
                    </a:cubicBezTo>
                    <a:cubicBezTo>
                      <a:pt x="137" y="164"/>
                      <a:pt x="137" y="164"/>
                      <a:pt x="137" y="164"/>
                    </a:cubicBezTo>
                    <a:cubicBezTo>
                      <a:pt x="138" y="164"/>
                      <a:pt x="138" y="164"/>
                      <a:pt x="138" y="164"/>
                    </a:cubicBezTo>
                    <a:cubicBezTo>
                      <a:pt x="138" y="164"/>
                      <a:pt x="138" y="164"/>
                      <a:pt x="138" y="164"/>
                    </a:cubicBezTo>
                    <a:cubicBezTo>
                      <a:pt x="138" y="164"/>
                      <a:pt x="138" y="164"/>
                      <a:pt x="138" y="164"/>
                    </a:cubicBezTo>
                    <a:cubicBezTo>
                      <a:pt x="138" y="164"/>
                      <a:pt x="138" y="164"/>
                      <a:pt x="138" y="164"/>
                    </a:cubicBezTo>
                    <a:cubicBezTo>
                      <a:pt x="138" y="164"/>
                      <a:pt x="138" y="164"/>
                      <a:pt x="138" y="164"/>
                    </a:cubicBezTo>
                    <a:cubicBezTo>
                      <a:pt x="138" y="164"/>
                      <a:pt x="138" y="164"/>
                      <a:pt x="138" y="164"/>
                    </a:cubicBezTo>
                    <a:cubicBezTo>
                      <a:pt x="139" y="164"/>
                      <a:pt x="139" y="164"/>
                      <a:pt x="139" y="164"/>
                    </a:cubicBezTo>
                    <a:cubicBezTo>
                      <a:pt x="139" y="164"/>
                      <a:pt x="139" y="164"/>
                      <a:pt x="139" y="164"/>
                    </a:cubicBezTo>
                    <a:cubicBezTo>
                      <a:pt x="139" y="164"/>
                      <a:pt x="139" y="164"/>
                      <a:pt x="139" y="164"/>
                    </a:cubicBezTo>
                    <a:cubicBezTo>
                      <a:pt x="139" y="164"/>
                      <a:pt x="139" y="164"/>
                      <a:pt x="139" y="164"/>
                    </a:cubicBezTo>
                    <a:cubicBezTo>
                      <a:pt x="139" y="164"/>
                      <a:pt x="139" y="164"/>
                      <a:pt x="139" y="164"/>
                    </a:cubicBezTo>
                    <a:cubicBezTo>
                      <a:pt x="139" y="164"/>
                      <a:pt x="139" y="164"/>
                      <a:pt x="139" y="164"/>
                    </a:cubicBezTo>
                    <a:cubicBezTo>
                      <a:pt x="139" y="164"/>
                      <a:pt x="139" y="164"/>
                      <a:pt x="139" y="164"/>
                    </a:cubicBezTo>
                    <a:cubicBezTo>
                      <a:pt x="139" y="165"/>
                      <a:pt x="139" y="165"/>
                      <a:pt x="139" y="165"/>
                    </a:cubicBezTo>
                    <a:cubicBezTo>
                      <a:pt x="139" y="165"/>
                      <a:pt x="139" y="165"/>
                      <a:pt x="139" y="165"/>
                    </a:cubicBezTo>
                    <a:cubicBezTo>
                      <a:pt x="140" y="165"/>
                      <a:pt x="140" y="165"/>
                      <a:pt x="140" y="165"/>
                    </a:cubicBezTo>
                    <a:cubicBezTo>
                      <a:pt x="140" y="165"/>
                      <a:pt x="140" y="165"/>
                      <a:pt x="140" y="165"/>
                    </a:cubicBezTo>
                    <a:cubicBezTo>
                      <a:pt x="140" y="165"/>
                      <a:pt x="140" y="165"/>
                      <a:pt x="140" y="165"/>
                    </a:cubicBezTo>
                    <a:cubicBezTo>
                      <a:pt x="140" y="165"/>
                      <a:pt x="140" y="165"/>
                      <a:pt x="140" y="165"/>
                    </a:cubicBezTo>
                    <a:cubicBezTo>
                      <a:pt x="140" y="165"/>
                      <a:pt x="140" y="165"/>
                      <a:pt x="140" y="165"/>
                    </a:cubicBezTo>
                    <a:cubicBezTo>
                      <a:pt x="140" y="165"/>
                      <a:pt x="140" y="165"/>
                      <a:pt x="140" y="165"/>
                    </a:cubicBezTo>
                    <a:cubicBezTo>
                      <a:pt x="140" y="165"/>
                      <a:pt x="140" y="165"/>
                      <a:pt x="140" y="165"/>
                    </a:cubicBezTo>
                    <a:cubicBezTo>
                      <a:pt x="140" y="165"/>
                      <a:pt x="140" y="165"/>
                      <a:pt x="140" y="165"/>
                    </a:cubicBezTo>
                    <a:cubicBezTo>
                      <a:pt x="140" y="165"/>
                      <a:pt x="140" y="165"/>
                      <a:pt x="140" y="165"/>
                    </a:cubicBezTo>
                    <a:cubicBezTo>
                      <a:pt x="140" y="165"/>
                      <a:pt x="140" y="165"/>
                      <a:pt x="140" y="165"/>
                    </a:cubicBezTo>
                    <a:cubicBezTo>
                      <a:pt x="140" y="165"/>
                      <a:pt x="140" y="165"/>
                      <a:pt x="140" y="165"/>
                    </a:cubicBezTo>
                    <a:cubicBezTo>
                      <a:pt x="140" y="165"/>
                      <a:pt x="140" y="165"/>
                      <a:pt x="140" y="165"/>
                    </a:cubicBezTo>
                    <a:cubicBezTo>
                      <a:pt x="141" y="165"/>
                      <a:pt x="141" y="165"/>
                      <a:pt x="141" y="165"/>
                    </a:cubicBezTo>
                    <a:cubicBezTo>
                      <a:pt x="141" y="165"/>
                      <a:pt x="141" y="165"/>
                      <a:pt x="141" y="165"/>
                    </a:cubicBezTo>
                    <a:cubicBezTo>
                      <a:pt x="141" y="165"/>
                      <a:pt x="141" y="165"/>
                      <a:pt x="141" y="165"/>
                    </a:cubicBezTo>
                    <a:cubicBezTo>
                      <a:pt x="141" y="165"/>
                      <a:pt x="141" y="165"/>
                      <a:pt x="141" y="165"/>
                    </a:cubicBezTo>
                    <a:cubicBezTo>
                      <a:pt x="141" y="165"/>
                      <a:pt x="141" y="165"/>
                      <a:pt x="141" y="165"/>
                    </a:cubicBezTo>
                    <a:cubicBezTo>
                      <a:pt x="141" y="165"/>
                      <a:pt x="141" y="165"/>
                      <a:pt x="141" y="165"/>
                    </a:cubicBezTo>
                    <a:cubicBezTo>
                      <a:pt x="141" y="165"/>
                      <a:pt x="141" y="165"/>
                      <a:pt x="141" y="165"/>
                    </a:cubicBezTo>
                    <a:cubicBezTo>
                      <a:pt x="141" y="165"/>
                      <a:pt x="141" y="165"/>
                      <a:pt x="141" y="165"/>
                    </a:cubicBezTo>
                    <a:cubicBezTo>
                      <a:pt x="141" y="165"/>
                      <a:pt x="141" y="165"/>
                      <a:pt x="141" y="165"/>
                    </a:cubicBezTo>
                    <a:cubicBezTo>
                      <a:pt x="141" y="165"/>
                      <a:pt x="141" y="165"/>
                      <a:pt x="141" y="165"/>
                    </a:cubicBezTo>
                    <a:cubicBezTo>
                      <a:pt x="141" y="165"/>
                      <a:pt x="141" y="165"/>
                      <a:pt x="141" y="165"/>
                    </a:cubicBezTo>
                    <a:cubicBezTo>
                      <a:pt x="141" y="165"/>
                      <a:pt x="141" y="165"/>
                      <a:pt x="141" y="165"/>
                    </a:cubicBezTo>
                    <a:cubicBezTo>
                      <a:pt x="141" y="165"/>
                      <a:pt x="141" y="165"/>
                      <a:pt x="141" y="165"/>
                    </a:cubicBezTo>
                    <a:cubicBezTo>
                      <a:pt x="141" y="165"/>
                      <a:pt x="141" y="165"/>
                      <a:pt x="141" y="165"/>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4"/>
                      <a:pt x="141" y="164"/>
                      <a:pt x="141" y="164"/>
                    </a:cubicBezTo>
                    <a:cubicBezTo>
                      <a:pt x="141" y="163"/>
                      <a:pt x="141" y="164"/>
                      <a:pt x="141" y="163"/>
                    </a:cubicBezTo>
                    <a:cubicBezTo>
                      <a:pt x="141" y="163"/>
                      <a:pt x="141" y="163"/>
                      <a:pt x="141" y="163"/>
                    </a:cubicBezTo>
                    <a:cubicBezTo>
                      <a:pt x="141" y="163"/>
                      <a:pt x="141" y="163"/>
                      <a:pt x="141" y="163"/>
                    </a:cubicBezTo>
                    <a:cubicBezTo>
                      <a:pt x="141" y="163"/>
                      <a:pt x="141" y="163"/>
                      <a:pt x="141" y="163"/>
                    </a:cubicBezTo>
                    <a:cubicBezTo>
                      <a:pt x="141" y="163"/>
                      <a:pt x="141" y="163"/>
                      <a:pt x="141" y="163"/>
                    </a:cubicBezTo>
                    <a:cubicBezTo>
                      <a:pt x="141" y="163"/>
                      <a:pt x="141" y="163"/>
                      <a:pt x="141" y="163"/>
                    </a:cubicBezTo>
                    <a:cubicBezTo>
                      <a:pt x="141" y="163"/>
                      <a:pt x="141" y="163"/>
                      <a:pt x="141" y="163"/>
                    </a:cubicBezTo>
                    <a:cubicBezTo>
                      <a:pt x="141" y="163"/>
                      <a:pt x="141" y="163"/>
                      <a:pt x="141" y="163"/>
                    </a:cubicBezTo>
                    <a:cubicBezTo>
                      <a:pt x="141" y="163"/>
                      <a:pt x="141" y="163"/>
                      <a:pt x="141" y="163"/>
                    </a:cubicBezTo>
                    <a:cubicBezTo>
                      <a:pt x="141" y="163"/>
                      <a:pt x="141" y="163"/>
                      <a:pt x="141" y="163"/>
                    </a:cubicBezTo>
                    <a:cubicBezTo>
                      <a:pt x="141" y="163"/>
                      <a:pt x="141" y="163"/>
                      <a:pt x="141" y="163"/>
                    </a:cubicBezTo>
                    <a:cubicBezTo>
                      <a:pt x="141" y="163"/>
                      <a:pt x="141" y="163"/>
                      <a:pt x="141" y="163"/>
                    </a:cubicBezTo>
                    <a:cubicBezTo>
                      <a:pt x="141" y="163"/>
                      <a:pt x="141" y="163"/>
                      <a:pt x="141" y="163"/>
                    </a:cubicBezTo>
                    <a:cubicBezTo>
                      <a:pt x="141" y="163"/>
                      <a:pt x="141" y="163"/>
                      <a:pt x="141"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3"/>
                      <a:pt x="142" y="163"/>
                      <a:pt x="142" y="163"/>
                    </a:cubicBezTo>
                    <a:cubicBezTo>
                      <a:pt x="142" y="164"/>
                      <a:pt x="142" y="164"/>
                      <a:pt x="142" y="164"/>
                    </a:cubicBezTo>
                    <a:cubicBezTo>
                      <a:pt x="142" y="164"/>
                      <a:pt x="142" y="164"/>
                      <a:pt x="142" y="164"/>
                    </a:cubicBezTo>
                    <a:cubicBezTo>
                      <a:pt x="142" y="164"/>
                      <a:pt x="142" y="164"/>
                      <a:pt x="142" y="164"/>
                    </a:cubicBezTo>
                    <a:cubicBezTo>
                      <a:pt x="142" y="164"/>
                      <a:pt x="142" y="164"/>
                      <a:pt x="142" y="164"/>
                    </a:cubicBezTo>
                    <a:cubicBezTo>
                      <a:pt x="142" y="164"/>
                      <a:pt x="142" y="164"/>
                      <a:pt x="142" y="164"/>
                    </a:cubicBezTo>
                    <a:cubicBezTo>
                      <a:pt x="142" y="164"/>
                      <a:pt x="142" y="164"/>
                      <a:pt x="142" y="164"/>
                    </a:cubicBezTo>
                    <a:cubicBezTo>
                      <a:pt x="143" y="164"/>
                      <a:pt x="143" y="164"/>
                      <a:pt x="143" y="164"/>
                    </a:cubicBezTo>
                    <a:cubicBezTo>
                      <a:pt x="143" y="164"/>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3" y="162"/>
                      <a:pt x="143" y="162"/>
                      <a:pt x="143"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3" y="163"/>
                      <a:pt x="143" y="163"/>
                      <a:pt x="143"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3"/>
                      <a:pt x="144" y="163"/>
                      <a:pt x="144" y="163"/>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2"/>
                    </a:cubicBezTo>
                    <a:cubicBezTo>
                      <a:pt x="144" y="162"/>
                      <a:pt x="144" y="162"/>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4" y="161"/>
                      <a:pt x="144" y="161"/>
                      <a:pt x="144" y="161"/>
                    </a:cubicBezTo>
                    <a:cubicBezTo>
                      <a:pt x="145" y="161"/>
                      <a:pt x="145" y="161"/>
                      <a:pt x="145" y="161"/>
                    </a:cubicBezTo>
                    <a:cubicBezTo>
                      <a:pt x="145" y="161"/>
                      <a:pt x="145" y="161"/>
                      <a:pt x="145" y="161"/>
                    </a:cubicBezTo>
                    <a:cubicBezTo>
                      <a:pt x="145" y="161"/>
                      <a:pt x="145" y="161"/>
                      <a:pt x="145" y="161"/>
                    </a:cubicBezTo>
                    <a:cubicBezTo>
                      <a:pt x="145" y="161"/>
                      <a:pt x="145" y="161"/>
                      <a:pt x="145" y="161"/>
                    </a:cubicBezTo>
                    <a:cubicBezTo>
                      <a:pt x="145" y="161"/>
                      <a:pt x="145" y="161"/>
                      <a:pt x="145" y="161"/>
                    </a:cubicBezTo>
                    <a:cubicBezTo>
                      <a:pt x="145" y="161"/>
                      <a:pt x="145" y="161"/>
                      <a:pt x="145" y="161"/>
                    </a:cubicBezTo>
                    <a:cubicBezTo>
                      <a:pt x="145" y="161"/>
                      <a:pt x="145" y="161"/>
                      <a:pt x="145" y="161"/>
                    </a:cubicBezTo>
                    <a:cubicBezTo>
                      <a:pt x="145" y="161"/>
                      <a:pt x="145" y="161"/>
                      <a:pt x="145" y="161"/>
                    </a:cubicBezTo>
                    <a:cubicBezTo>
                      <a:pt x="145" y="161"/>
                      <a:pt x="145" y="161"/>
                      <a:pt x="145" y="161"/>
                    </a:cubicBezTo>
                    <a:cubicBezTo>
                      <a:pt x="145" y="161"/>
                      <a:pt x="145" y="161"/>
                      <a:pt x="145" y="161"/>
                    </a:cubicBezTo>
                    <a:cubicBezTo>
                      <a:pt x="145" y="161"/>
                      <a:pt x="145" y="161"/>
                      <a:pt x="145" y="161"/>
                    </a:cubicBezTo>
                    <a:cubicBezTo>
                      <a:pt x="146" y="162"/>
                      <a:pt x="146" y="162"/>
                      <a:pt x="146" y="162"/>
                    </a:cubicBezTo>
                    <a:cubicBezTo>
                      <a:pt x="146" y="162"/>
                      <a:pt x="146" y="162"/>
                      <a:pt x="146" y="162"/>
                    </a:cubicBezTo>
                    <a:cubicBezTo>
                      <a:pt x="147" y="162"/>
                      <a:pt x="147" y="162"/>
                      <a:pt x="147" y="162"/>
                    </a:cubicBezTo>
                    <a:cubicBezTo>
                      <a:pt x="147" y="162"/>
                      <a:pt x="147" y="162"/>
                      <a:pt x="147" y="162"/>
                    </a:cubicBezTo>
                    <a:cubicBezTo>
                      <a:pt x="147" y="162"/>
                      <a:pt x="147" y="162"/>
                      <a:pt x="147" y="162"/>
                    </a:cubicBezTo>
                    <a:cubicBezTo>
                      <a:pt x="147" y="162"/>
                      <a:pt x="147" y="162"/>
                      <a:pt x="147" y="162"/>
                    </a:cubicBezTo>
                    <a:cubicBezTo>
                      <a:pt x="147" y="162"/>
                      <a:pt x="147" y="162"/>
                      <a:pt x="147" y="162"/>
                    </a:cubicBezTo>
                    <a:cubicBezTo>
                      <a:pt x="147" y="162"/>
                      <a:pt x="147" y="162"/>
                      <a:pt x="147" y="162"/>
                    </a:cubicBezTo>
                    <a:cubicBezTo>
                      <a:pt x="147" y="162"/>
                      <a:pt x="147" y="162"/>
                      <a:pt x="147" y="162"/>
                    </a:cubicBezTo>
                    <a:cubicBezTo>
                      <a:pt x="147" y="162"/>
                      <a:pt x="147" y="162"/>
                      <a:pt x="147" y="162"/>
                    </a:cubicBezTo>
                    <a:cubicBezTo>
                      <a:pt x="147" y="162"/>
                      <a:pt x="147" y="162"/>
                      <a:pt x="147" y="162"/>
                    </a:cubicBezTo>
                    <a:cubicBezTo>
                      <a:pt x="147" y="162"/>
                      <a:pt x="147" y="162"/>
                      <a:pt x="147" y="162"/>
                    </a:cubicBezTo>
                    <a:cubicBezTo>
                      <a:pt x="147" y="162"/>
                      <a:pt x="147" y="162"/>
                      <a:pt x="147" y="162"/>
                    </a:cubicBezTo>
                    <a:cubicBezTo>
                      <a:pt x="147" y="162"/>
                      <a:pt x="148" y="162"/>
                      <a:pt x="147" y="162"/>
                    </a:cubicBezTo>
                    <a:cubicBezTo>
                      <a:pt x="147" y="162"/>
                      <a:pt x="147" y="162"/>
                      <a:pt x="147" y="162"/>
                    </a:cubicBezTo>
                    <a:cubicBezTo>
                      <a:pt x="147" y="162"/>
                      <a:pt x="147" y="162"/>
                      <a:pt x="147" y="162"/>
                    </a:cubicBezTo>
                    <a:cubicBezTo>
                      <a:pt x="147" y="162"/>
                      <a:pt x="147" y="162"/>
                      <a:pt x="147" y="162"/>
                    </a:cubicBezTo>
                    <a:cubicBezTo>
                      <a:pt x="147" y="162"/>
                      <a:pt x="147" y="162"/>
                      <a:pt x="147"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8" y="162"/>
                      <a:pt x="148" y="162"/>
                      <a:pt x="148" y="162"/>
                    </a:cubicBezTo>
                    <a:cubicBezTo>
                      <a:pt x="149" y="162"/>
                      <a:pt x="149" y="162"/>
                      <a:pt x="149" y="162"/>
                    </a:cubicBezTo>
                    <a:cubicBezTo>
                      <a:pt x="149" y="162"/>
                      <a:pt x="149" y="162"/>
                      <a:pt x="149" y="162"/>
                    </a:cubicBezTo>
                    <a:cubicBezTo>
                      <a:pt x="149" y="162"/>
                      <a:pt x="149" y="162"/>
                      <a:pt x="149" y="162"/>
                    </a:cubicBezTo>
                    <a:cubicBezTo>
                      <a:pt x="149" y="162"/>
                      <a:pt x="149" y="162"/>
                      <a:pt x="149" y="162"/>
                    </a:cubicBezTo>
                    <a:cubicBezTo>
                      <a:pt x="149" y="162"/>
                      <a:pt x="149" y="162"/>
                      <a:pt x="149" y="162"/>
                    </a:cubicBezTo>
                    <a:cubicBezTo>
                      <a:pt x="149" y="162"/>
                      <a:pt x="149" y="162"/>
                      <a:pt x="149" y="162"/>
                    </a:cubicBezTo>
                    <a:cubicBezTo>
                      <a:pt x="149" y="162"/>
                      <a:pt x="149" y="162"/>
                      <a:pt x="149" y="162"/>
                    </a:cubicBezTo>
                    <a:cubicBezTo>
                      <a:pt x="149" y="162"/>
                      <a:pt x="149" y="162"/>
                      <a:pt x="149" y="162"/>
                    </a:cubicBezTo>
                    <a:cubicBezTo>
                      <a:pt x="149" y="162"/>
                      <a:pt x="149" y="162"/>
                      <a:pt x="149" y="162"/>
                    </a:cubicBezTo>
                    <a:cubicBezTo>
                      <a:pt x="149" y="162"/>
                      <a:pt x="149" y="162"/>
                      <a:pt x="149" y="162"/>
                    </a:cubicBezTo>
                    <a:cubicBezTo>
                      <a:pt x="149" y="162"/>
                      <a:pt x="149" y="162"/>
                      <a:pt x="149" y="162"/>
                    </a:cubicBezTo>
                    <a:cubicBezTo>
                      <a:pt x="149" y="162"/>
                      <a:pt x="149" y="162"/>
                      <a:pt x="149" y="162"/>
                    </a:cubicBezTo>
                    <a:cubicBezTo>
                      <a:pt x="149" y="162"/>
                      <a:pt x="149" y="162"/>
                      <a:pt x="149" y="162"/>
                    </a:cubicBezTo>
                    <a:cubicBezTo>
                      <a:pt x="149" y="162"/>
                      <a:pt x="149" y="162"/>
                      <a:pt x="149" y="162"/>
                    </a:cubicBezTo>
                    <a:cubicBezTo>
                      <a:pt x="149" y="163"/>
                      <a:pt x="149" y="163"/>
                      <a:pt x="149" y="163"/>
                    </a:cubicBezTo>
                    <a:cubicBezTo>
                      <a:pt x="149" y="163"/>
                      <a:pt x="149" y="163"/>
                      <a:pt x="149" y="163"/>
                    </a:cubicBezTo>
                    <a:cubicBezTo>
                      <a:pt x="149" y="163"/>
                      <a:pt x="149" y="163"/>
                      <a:pt x="149"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3"/>
                      <a:pt x="150" y="163"/>
                      <a:pt x="150" y="163"/>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4"/>
                      <a:pt x="150" y="164"/>
                      <a:pt x="150" y="164"/>
                    </a:cubicBezTo>
                    <a:cubicBezTo>
                      <a:pt x="150" y="165"/>
                      <a:pt x="150" y="165"/>
                      <a:pt x="150" y="165"/>
                    </a:cubicBezTo>
                    <a:cubicBezTo>
                      <a:pt x="150" y="165"/>
                      <a:pt x="150" y="165"/>
                      <a:pt x="150" y="165"/>
                    </a:cubicBezTo>
                    <a:cubicBezTo>
                      <a:pt x="150" y="165"/>
                      <a:pt x="150" y="165"/>
                      <a:pt x="150" y="165"/>
                    </a:cubicBezTo>
                    <a:cubicBezTo>
                      <a:pt x="150" y="165"/>
                      <a:pt x="150" y="165"/>
                      <a:pt x="151" y="165"/>
                    </a:cubicBezTo>
                    <a:cubicBezTo>
                      <a:pt x="151" y="165"/>
                      <a:pt x="151" y="165"/>
                      <a:pt x="151" y="165"/>
                    </a:cubicBezTo>
                    <a:cubicBezTo>
                      <a:pt x="151" y="165"/>
                      <a:pt x="151" y="165"/>
                      <a:pt x="151" y="165"/>
                    </a:cubicBezTo>
                    <a:cubicBezTo>
                      <a:pt x="151" y="165"/>
                      <a:pt x="151" y="165"/>
                      <a:pt x="151" y="165"/>
                    </a:cubicBezTo>
                    <a:cubicBezTo>
                      <a:pt x="151" y="165"/>
                      <a:pt x="151" y="165"/>
                      <a:pt x="151" y="165"/>
                    </a:cubicBezTo>
                    <a:cubicBezTo>
                      <a:pt x="151" y="165"/>
                      <a:pt x="151" y="165"/>
                      <a:pt x="151" y="165"/>
                    </a:cubicBezTo>
                    <a:cubicBezTo>
                      <a:pt x="151" y="165"/>
                      <a:pt x="151" y="165"/>
                      <a:pt x="151" y="165"/>
                    </a:cubicBezTo>
                    <a:cubicBezTo>
                      <a:pt x="151" y="165"/>
                      <a:pt x="151" y="165"/>
                      <a:pt x="151" y="165"/>
                    </a:cubicBezTo>
                    <a:cubicBezTo>
                      <a:pt x="152" y="165"/>
                      <a:pt x="152" y="165"/>
                      <a:pt x="152" y="165"/>
                    </a:cubicBezTo>
                    <a:cubicBezTo>
                      <a:pt x="152" y="165"/>
                      <a:pt x="152" y="165"/>
                      <a:pt x="152" y="165"/>
                    </a:cubicBezTo>
                    <a:cubicBezTo>
                      <a:pt x="152" y="165"/>
                      <a:pt x="152" y="165"/>
                      <a:pt x="152" y="165"/>
                    </a:cubicBezTo>
                    <a:cubicBezTo>
                      <a:pt x="152" y="165"/>
                      <a:pt x="152" y="165"/>
                      <a:pt x="152" y="165"/>
                    </a:cubicBezTo>
                    <a:cubicBezTo>
                      <a:pt x="152" y="165"/>
                      <a:pt x="152" y="165"/>
                      <a:pt x="152" y="165"/>
                    </a:cubicBezTo>
                    <a:cubicBezTo>
                      <a:pt x="152" y="165"/>
                      <a:pt x="152" y="165"/>
                      <a:pt x="152" y="165"/>
                    </a:cubicBezTo>
                    <a:cubicBezTo>
                      <a:pt x="152" y="165"/>
                      <a:pt x="152" y="165"/>
                      <a:pt x="152" y="165"/>
                    </a:cubicBezTo>
                    <a:cubicBezTo>
                      <a:pt x="152" y="165"/>
                      <a:pt x="152" y="165"/>
                      <a:pt x="152" y="165"/>
                    </a:cubicBezTo>
                    <a:cubicBezTo>
                      <a:pt x="152" y="165"/>
                      <a:pt x="152" y="165"/>
                      <a:pt x="152" y="165"/>
                    </a:cubicBezTo>
                    <a:cubicBezTo>
                      <a:pt x="152" y="165"/>
                      <a:pt x="152" y="165"/>
                      <a:pt x="152" y="165"/>
                    </a:cubicBezTo>
                    <a:cubicBezTo>
                      <a:pt x="152" y="165"/>
                      <a:pt x="152" y="165"/>
                      <a:pt x="152" y="165"/>
                    </a:cubicBezTo>
                    <a:cubicBezTo>
                      <a:pt x="152"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5"/>
                      <a:pt x="153" y="165"/>
                      <a:pt x="153" y="165"/>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6"/>
                      <a:pt x="153" y="166"/>
                      <a:pt x="153" y="166"/>
                    </a:cubicBezTo>
                    <a:cubicBezTo>
                      <a:pt x="153" y="167"/>
                      <a:pt x="153" y="167"/>
                      <a:pt x="153" y="167"/>
                    </a:cubicBezTo>
                    <a:cubicBezTo>
                      <a:pt x="153" y="167"/>
                      <a:pt x="153" y="167"/>
                      <a:pt x="153"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7"/>
                      <a:pt x="154" y="167"/>
                    </a:cubicBezTo>
                    <a:cubicBezTo>
                      <a:pt x="154" y="167"/>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8"/>
                      <a:pt x="154" y="168"/>
                      <a:pt x="154" y="168"/>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69"/>
                      <a:pt x="154" y="169"/>
                      <a:pt x="154" y="169"/>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4" y="170"/>
                      <a:pt x="154" y="170"/>
                      <a:pt x="154" y="170"/>
                    </a:cubicBezTo>
                    <a:cubicBezTo>
                      <a:pt x="155" y="170"/>
                      <a:pt x="155" y="170"/>
                      <a:pt x="155" y="170"/>
                    </a:cubicBezTo>
                    <a:cubicBezTo>
                      <a:pt x="155" y="170"/>
                      <a:pt x="155" y="170"/>
                      <a:pt x="155" y="170"/>
                    </a:cubicBezTo>
                    <a:cubicBezTo>
                      <a:pt x="155" y="170"/>
                      <a:pt x="155" y="170"/>
                      <a:pt x="155" y="170"/>
                    </a:cubicBezTo>
                    <a:cubicBezTo>
                      <a:pt x="155" y="170"/>
                      <a:pt x="155" y="170"/>
                      <a:pt x="155" y="170"/>
                    </a:cubicBezTo>
                    <a:cubicBezTo>
                      <a:pt x="155" y="170"/>
                      <a:pt x="155" y="170"/>
                      <a:pt x="155" y="170"/>
                    </a:cubicBezTo>
                    <a:cubicBezTo>
                      <a:pt x="155" y="170"/>
                      <a:pt x="155" y="170"/>
                      <a:pt x="155" y="170"/>
                    </a:cubicBezTo>
                    <a:cubicBezTo>
                      <a:pt x="155" y="170"/>
                      <a:pt x="155" y="170"/>
                      <a:pt x="155" y="170"/>
                    </a:cubicBezTo>
                    <a:cubicBezTo>
                      <a:pt x="156" y="170"/>
                      <a:pt x="156" y="170"/>
                      <a:pt x="156" y="170"/>
                    </a:cubicBezTo>
                    <a:cubicBezTo>
                      <a:pt x="156" y="170"/>
                      <a:pt x="156" y="170"/>
                      <a:pt x="156" y="170"/>
                    </a:cubicBezTo>
                    <a:cubicBezTo>
                      <a:pt x="155" y="170"/>
                      <a:pt x="155" y="170"/>
                      <a:pt x="155" y="170"/>
                    </a:cubicBezTo>
                    <a:cubicBezTo>
                      <a:pt x="155" y="170"/>
                      <a:pt x="155" y="170"/>
                      <a:pt x="155" y="170"/>
                    </a:cubicBezTo>
                    <a:cubicBezTo>
                      <a:pt x="156" y="170"/>
                      <a:pt x="156" y="170"/>
                      <a:pt x="156" y="170"/>
                    </a:cubicBezTo>
                    <a:cubicBezTo>
                      <a:pt x="156" y="171"/>
                      <a:pt x="156" y="171"/>
                      <a:pt x="156" y="171"/>
                    </a:cubicBezTo>
                    <a:cubicBezTo>
                      <a:pt x="156" y="171"/>
                      <a:pt x="156" y="171"/>
                      <a:pt x="156" y="171"/>
                    </a:cubicBezTo>
                    <a:cubicBezTo>
                      <a:pt x="156" y="171"/>
                      <a:pt x="156" y="171"/>
                      <a:pt x="156" y="171"/>
                    </a:cubicBezTo>
                    <a:cubicBezTo>
                      <a:pt x="156" y="171"/>
                      <a:pt x="156" y="171"/>
                      <a:pt x="156" y="171"/>
                    </a:cubicBezTo>
                    <a:cubicBezTo>
                      <a:pt x="156" y="171"/>
                      <a:pt x="156" y="171"/>
                      <a:pt x="156" y="171"/>
                    </a:cubicBezTo>
                    <a:cubicBezTo>
                      <a:pt x="157" y="171"/>
                      <a:pt x="157" y="171"/>
                      <a:pt x="157" y="171"/>
                    </a:cubicBezTo>
                    <a:cubicBezTo>
                      <a:pt x="157" y="171"/>
                      <a:pt x="157" y="171"/>
                      <a:pt x="157" y="171"/>
                    </a:cubicBezTo>
                    <a:cubicBezTo>
                      <a:pt x="158" y="171"/>
                      <a:pt x="158" y="171"/>
                      <a:pt x="158" y="171"/>
                    </a:cubicBezTo>
                    <a:cubicBezTo>
                      <a:pt x="158" y="171"/>
                      <a:pt x="158" y="171"/>
                      <a:pt x="158" y="171"/>
                    </a:cubicBezTo>
                    <a:cubicBezTo>
                      <a:pt x="158" y="171"/>
                      <a:pt x="158" y="171"/>
                      <a:pt x="158" y="171"/>
                    </a:cubicBezTo>
                    <a:cubicBezTo>
                      <a:pt x="158" y="171"/>
                      <a:pt x="158" y="171"/>
                      <a:pt x="158" y="171"/>
                    </a:cubicBezTo>
                    <a:cubicBezTo>
                      <a:pt x="158" y="171"/>
                      <a:pt x="158" y="171"/>
                      <a:pt x="158" y="171"/>
                    </a:cubicBezTo>
                    <a:cubicBezTo>
                      <a:pt x="158" y="171"/>
                      <a:pt x="158" y="171"/>
                      <a:pt x="158" y="171"/>
                    </a:cubicBezTo>
                    <a:cubicBezTo>
                      <a:pt x="158" y="171"/>
                      <a:pt x="158" y="171"/>
                      <a:pt x="158" y="171"/>
                    </a:cubicBezTo>
                    <a:cubicBezTo>
                      <a:pt x="158" y="171"/>
                      <a:pt x="158" y="171"/>
                      <a:pt x="158" y="171"/>
                    </a:cubicBezTo>
                    <a:cubicBezTo>
                      <a:pt x="158" y="171"/>
                      <a:pt x="158" y="171"/>
                      <a:pt x="158" y="171"/>
                    </a:cubicBezTo>
                    <a:cubicBezTo>
                      <a:pt x="158" y="171"/>
                      <a:pt x="158" y="171"/>
                      <a:pt x="158" y="171"/>
                    </a:cubicBezTo>
                    <a:cubicBezTo>
                      <a:pt x="158" y="171"/>
                      <a:pt x="158" y="171"/>
                      <a:pt x="158" y="171"/>
                    </a:cubicBezTo>
                    <a:cubicBezTo>
                      <a:pt x="158" y="171"/>
                      <a:pt x="158" y="171"/>
                      <a:pt x="158"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59" y="171"/>
                      <a:pt x="159" y="171"/>
                      <a:pt x="159" y="171"/>
                    </a:cubicBezTo>
                    <a:cubicBezTo>
                      <a:pt x="160" y="171"/>
                      <a:pt x="160" y="171"/>
                      <a:pt x="160" y="171"/>
                    </a:cubicBezTo>
                    <a:cubicBezTo>
                      <a:pt x="160" y="171"/>
                      <a:pt x="160" y="171"/>
                      <a:pt x="160" y="171"/>
                    </a:cubicBezTo>
                    <a:cubicBezTo>
                      <a:pt x="160" y="171"/>
                      <a:pt x="160" y="171"/>
                      <a:pt x="160" y="171"/>
                    </a:cubicBezTo>
                    <a:cubicBezTo>
                      <a:pt x="160" y="171"/>
                      <a:pt x="160" y="171"/>
                      <a:pt x="160" y="171"/>
                    </a:cubicBezTo>
                    <a:cubicBezTo>
                      <a:pt x="160" y="171"/>
                      <a:pt x="160" y="171"/>
                      <a:pt x="160" y="171"/>
                    </a:cubicBezTo>
                    <a:cubicBezTo>
                      <a:pt x="160" y="171"/>
                      <a:pt x="160" y="171"/>
                      <a:pt x="160" y="171"/>
                    </a:cubicBezTo>
                    <a:cubicBezTo>
                      <a:pt x="160" y="171"/>
                      <a:pt x="160" y="171"/>
                      <a:pt x="160" y="171"/>
                    </a:cubicBezTo>
                    <a:cubicBezTo>
                      <a:pt x="160" y="171"/>
                      <a:pt x="160" y="171"/>
                      <a:pt x="160" y="171"/>
                    </a:cubicBezTo>
                    <a:cubicBezTo>
                      <a:pt x="160" y="171"/>
                      <a:pt x="160" y="171"/>
                      <a:pt x="160" y="171"/>
                    </a:cubicBezTo>
                    <a:cubicBezTo>
                      <a:pt x="160" y="171"/>
                      <a:pt x="160" y="171"/>
                      <a:pt x="160" y="171"/>
                    </a:cubicBezTo>
                    <a:cubicBezTo>
                      <a:pt x="160" y="171"/>
                      <a:pt x="160" y="171"/>
                      <a:pt x="160" y="171"/>
                    </a:cubicBezTo>
                    <a:cubicBezTo>
                      <a:pt x="160" y="171"/>
                      <a:pt x="160" y="171"/>
                      <a:pt x="160" y="171"/>
                    </a:cubicBezTo>
                    <a:cubicBezTo>
                      <a:pt x="161" y="171"/>
                      <a:pt x="161" y="171"/>
                      <a:pt x="161" y="171"/>
                    </a:cubicBezTo>
                    <a:cubicBezTo>
                      <a:pt x="161" y="171"/>
                      <a:pt x="161" y="171"/>
                      <a:pt x="161" y="171"/>
                    </a:cubicBezTo>
                    <a:cubicBezTo>
                      <a:pt x="161" y="171"/>
                      <a:pt x="161" y="171"/>
                      <a:pt x="161" y="171"/>
                    </a:cubicBezTo>
                    <a:cubicBezTo>
                      <a:pt x="161" y="171"/>
                      <a:pt x="161" y="171"/>
                      <a:pt x="161" y="171"/>
                    </a:cubicBezTo>
                    <a:cubicBezTo>
                      <a:pt x="161" y="171"/>
                      <a:pt x="161" y="171"/>
                      <a:pt x="161" y="171"/>
                    </a:cubicBezTo>
                    <a:cubicBezTo>
                      <a:pt x="161" y="171"/>
                      <a:pt x="161" y="171"/>
                      <a:pt x="161" y="171"/>
                    </a:cubicBezTo>
                    <a:cubicBezTo>
                      <a:pt x="162" y="171"/>
                      <a:pt x="162" y="171"/>
                      <a:pt x="162" y="171"/>
                    </a:cubicBezTo>
                    <a:cubicBezTo>
                      <a:pt x="162" y="171"/>
                      <a:pt x="162" y="171"/>
                      <a:pt x="162" y="171"/>
                    </a:cubicBezTo>
                    <a:cubicBezTo>
                      <a:pt x="162" y="171"/>
                      <a:pt x="162" y="171"/>
                      <a:pt x="162" y="171"/>
                    </a:cubicBezTo>
                    <a:cubicBezTo>
                      <a:pt x="162" y="171"/>
                      <a:pt x="162" y="171"/>
                      <a:pt x="162" y="171"/>
                    </a:cubicBezTo>
                    <a:cubicBezTo>
                      <a:pt x="162" y="171"/>
                      <a:pt x="162" y="171"/>
                      <a:pt x="162" y="171"/>
                    </a:cubicBezTo>
                    <a:cubicBezTo>
                      <a:pt x="162" y="171"/>
                      <a:pt x="162" y="171"/>
                      <a:pt x="162" y="171"/>
                    </a:cubicBezTo>
                    <a:cubicBezTo>
                      <a:pt x="162" y="171"/>
                      <a:pt x="162" y="171"/>
                      <a:pt x="162" y="171"/>
                    </a:cubicBezTo>
                    <a:cubicBezTo>
                      <a:pt x="162" y="171"/>
                      <a:pt x="162" y="171"/>
                      <a:pt x="162" y="171"/>
                    </a:cubicBezTo>
                    <a:cubicBezTo>
                      <a:pt x="162" y="171"/>
                      <a:pt x="162" y="171"/>
                      <a:pt x="162" y="171"/>
                    </a:cubicBezTo>
                    <a:cubicBezTo>
                      <a:pt x="162" y="171"/>
                      <a:pt x="162" y="171"/>
                      <a:pt x="162" y="171"/>
                    </a:cubicBezTo>
                    <a:cubicBezTo>
                      <a:pt x="162" y="172"/>
                      <a:pt x="162" y="172"/>
                      <a:pt x="162" y="172"/>
                    </a:cubicBezTo>
                    <a:cubicBezTo>
                      <a:pt x="162" y="172"/>
                      <a:pt x="162" y="172"/>
                      <a:pt x="162" y="172"/>
                    </a:cubicBezTo>
                    <a:cubicBezTo>
                      <a:pt x="162" y="172"/>
                      <a:pt x="162" y="172"/>
                      <a:pt x="162" y="172"/>
                    </a:cubicBezTo>
                    <a:cubicBezTo>
                      <a:pt x="162" y="171"/>
                      <a:pt x="162" y="171"/>
                      <a:pt x="162" y="171"/>
                    </a:cubicBezTo>
                    <a:cubicBezTo>
                      <a:pt x="162" y="171"/>
                      <a:pt x="162" y="171"/>
                      <a:pt x="162" y="171"/>
                    </a:cubicBezTo>
                    <a:cubicBezTo>
                      <a:pt x="162" y="171"/>
                      <a:pt x="162" y="171"/>
                      <a:pt x="162" y="171"/>
                    </a:cubicBezTo>
                    <a:cubicBezTo>
                      <a:pt x="162" y="171"/>
                      <a:pt x="162" y="171"/>
                      <a:pt x="162" y="171"/>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2" y="172"/>
                      <a:pt x="162" y="172"/>
                      <a:pt x="162"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3" y="172"/>
                      <a:pt x="163" y="172"/>
                      <a:pt x="163" y="172"/>
                    </a:cubicBezTo>
                    <a:cubicBezTo>
                      <a:pt x="164" y="172"/>
                      <a:pt x="164" y="172"/>
                      <a:pt x="164" y="172"/>
                    </a:cubicBezTo>
                    <a:cubicBezTo>
                      <a:pt x="164" y="172"/>
                      <a:pt x="164" y="172"/>
                      <a:pt x="164" y="172"/>
                    </a:cubicBezTo>
                    <a:cubicBezTo>
                      <a:pt x="164" y="172"/>
                      <a:pt x="164" y="172"/>
                      <a:pt x="164" y="172"/>
                    </a:cubicBezTo>
                    <a:cubicBezTo>
                      <a:pt x="164" y="172"/>
                      <a:pt x="164" y="172"/>
                      <a:pt x="164" y="172"/>
                    </a:cubicBezTo>
                    <a:cubicBezTo>
                      <a:pt x="164" y="172"/>
                      <a:pt x="164" y="172"/>
                      <a:pt x="164" y="172"/>
                    </a:cubicBezTo>
                    <a:cubicBezTo>
                      <a:pt x="164" y="172"/>
                      <a:pt x="164" y="172"/>
                      <a:pt x="164" y="172"/>
                    </a:cubicBezTo>
                    <a:cubicBezTo>
                      <a:pt x="164" y="172"/>
                      <a:pt x="164" y="172"/>
                      <a:pt x="164" y="172"/>
                    </a:cubicBezTo>
                    <a:cubicBezTo>
                      <a:pt x="164" y="172"/>
                      <a:pt x="164" y="172"/>
                      <a:pt x="164" y="172"/>
                    </a:cubicBezTo>
                    <a:cubicBezTo>
                      <a:pt x="165" y="172"/>
                      <a:pt x="165" y="172"/>
                      <a:pt x="165" y="172"/>
                    </a:cubicBezTo>
                    <a:cubicBezTo>
                      <a:pt x="165" y="172"/>
                      <a:pt x="165" y="172"/>
                      <a:pt x="165" y="172"/>
                    </a:cubicBezTo>
                    <a:cubicBezTo>
                      <a:pt x="166" y="173"/>
                      <a:pt x="166" y="173"/>
                      <a:pt x="166" y="173"/>
                    </a:cubicBezTo>
                    <a:cubicBezTo>
                      <a:pt x="166" y="174"/>
                      <a:pt x="166" y="174"/>
                      <a:pt x="166" y="174"/>
                    </a:cubicBezTo>
                    <a:cubicBezTo>
                      <a:pt x="166" y="174"/>
                      <a:pt x="166" y="174"/>
                      <a:pt x="166" y="174"/>
                    </a:cubicBezTo>
                    <a:cubicBezTo>
                      <a:pt x="166" y="174"/>
                      <a:pt x="166" y="174"/>
                      <a:pt x="166" y="174"/>
                    </a:cubicBezTo>
                    <a:cubicBezTo>
                      <a:pt x="166" y="174"/>
                      <a:pt x="166" y="174"/>
                      <a:pt x="166" y="174"/>
                    </a:cubicBezTo>
                    <a:cubicBezTo>
                      <a:pt x="166" y="174"/>
                      <a:pt x="166" y="174"/>
                      <a:pt x="166" y="174"/>
                    </a:cubicBezTo>
                    <a:cubicBezTo>
                      <a:pt x="166" y="174"/>
                      <a:pt x="166" y="174"/>
                      <a:pt x="166" y="174"/>
                    </a:cubicBezTo>
                    <a:cubicBezTo>
                      <a:pt x="166" y="174"/>
                      <a:pt x="166" y="174"/>
                      <a:pt x="166" y="174"/>
                    </a:cubicBezTo>
                    <a:cubicBezTo>
                      <a:pt x="166" y="174"/>
                      <a:pt x="166" y="174"/>
                      <a:pt x="166" y="174"/>
                    </a:cubicBezTo>
                    <a:cubicBezTo>
                      <a:pt x="166" y="174"/>
                      <a:pt x="166" y="174"/>
                      <a:pt x="166" y="174"/>
                    </a:cubicBezTo>
                    <a:cubicBezTo>
                      <a:pt x="167" y="175"/>
                      <a:pt x="167" y="175"/>
                      <a:pt x="167" y="175"/>
                    </a:cubicBezTo>
                    <a:cubicBezTo>
                      <a:pt x="167" y="175"/>
                      <a:pt x="167" y="175"/>
                      <a:pt x="167" y="175"/>
                    </a:cubicBezTo>
                    <a:cubicBezTo>
                      <a:pt x="167" y="175"/>
                      <a:pt x="167" y="175"/>
                      <a:pt x="167" y="175"/>
                    </a:cubicBezTo>
                    <a:cubicBezTo>
                      <a:pt x="167" y="176"/>
                      <a:pt x="167" y="176"/>
                      <a:pt x="167" y="176"/>
                    </a:cubicBezTo>
                    <a:cubicBezTo>
                      <a:pt x="167" y="176"/>
                      <a:pt x="167" y="176"/>
                      <a:pt x="167" y="176"/>
                    </a:cubicBezTo>
                    <a:cubicBezTo>
                      <a:pt x="168" y="176"/>
                      <a:pt x="168" y="176"/>
                      <a:pt x="168"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7" y="176"/>
                      <a:pt x="167" y="176"/>
                      <a:pt x="167" y="176"/>
                    </a:cubicBezTo>
                    <a:cubicBezTo>
                      <a:pt x="166" y="176"/>
                      <a:pt x="166" y="176"/>
                      <a:pt x="166" y="176"/>
                    </a:cubicBezTo>
                    <a:cubicBezTo>
                      <a:pt x="166" y="176"/>
                      <a:pt x="166" y="176"/>
                      <a:pt x="166" y="176"/>
                    </a:cubicBezTo>
                    <a:cubicBezTo>
                      <a:pt x="166" y="176"/>
                      <a:pt x="166" y="176"/>
                      <a:pt x="166" y="176"/>
                    </a:cubicBezTo>
                    <a:cubicBezTo>
                      <a:pt x="166" y="176"/>
                      <a:pt x="166" y="176"/>
                      <a:pt x="166" y="176"/>
                    </a:cubicBezTo>
                    <a:cubicBezTo>
                      <a:pt x="166" y="176"/>
                      <a:pt x="166" y="176"/>
                      <a:pt x="166" y="176"/>
                    </a:cubicBezTo>
                    <a:cubicBezTo>
                      <a:pt x="166" y="176"/>
                      <a:pt x="166" y="176"/>
                      <a:pt x="166" y="176"/>
                    </a:cubicBezTo>
                    <a:cubicBezTo>
                      <a:pt x="167" y="176"/>
                      <a:pt x="167" y="176"/>
                      <a:pt x="167" y="176"/>
                    </a:cubicBezTo>
                    <a:cubicBezTo>
                      <a:pt x="166" y="177"/>
                      <a:pt x="166" y="177"/>
                      <a:pt x="166" y="177"/>
                    </a:cubicBezTo>
                    <a:cubicBezTo>
                      <a:pt x="166" y="177"/>
                      <a:pt x="166" y="177"/>
                      <a:pt x="166" y="177"/>
                    </a:cubicBezTo>
                    <a:cubicBezTo>
                      <a:pt x="166" y="177"/>
                      <a:pt x="166" y="177"/>
                      <a:pt x="166" y="177"/>
                    </a:cubicBezTo>
                    <a:cubicBezTo>
                      <a:pt x="166" y="177"/>
                      <a:pt x="166" y="177"/>
                      <a:pt x="166" y="177"/>
                    </a:cubicBezTo>
                    <a:cubicBezTo>
                      <a:pt x="166" y="177"/>
                      <a:pt x="166" y="177"/>
                      <a:pt x="166" y="177"/>
                    </a:cubicBezTo>
                    <a:cubicBezTo>
                      <a:pt x="166" y="177"/>
                      <a:pt x="166" y="177"/>
                      <a:pt x="165" y="177"/>
                    </a:cubicBezTo>
                    <a:cubicBezTo>
                      <a:pt x="165" y="177"/>
                      <a:pt x="165" y="177"/>
                      <a:pt x="165" y="177"/>
                    </a:cubicBezTo>
                    <a:cubicBezTo>
                      <a:pt x="165" y="177"/>
                      <a:pt x="165" y="177"/>
                      <a:pt x="165" y="177"/>
                    </a:cubicBezTo>
                    <a:cubicBezTo>
                      <a:pt x="165" y="177"/>
                      <a:pt x="165" y="177"/>
                      <a:pt x="165" y="177"/>
                    </a:cubicBezTo>
                    <a:cubicBezTo>
                      <a:pt x="165" y="177"/>
                      <a:pt x="165" y="177"/>
                      <a:pt x="165" y="177"/>
                    </a:cubicBezTo>
                    <a:cubicBezTo>
                      <a:pt x="165" y="177"/>
                      <a:pt x="165" y="177"/>
                      <a:pt x="165" y="177"/>
                    </a:cubicBezTo>
                    <a:cubicBezTo>
                      <a:pt x="165" y="177"/>
                      <a:pt x="165" y="177"/>
                      <a:pt x="165" y="177"/>
                    </a:cubicBezTo>
                    <a:cubicBezTo>
                      <a:pt x="165" y="176"/>
                      <a:pt x="165" y="176"/>
                      <a:pt x="165" y="176"/>
                    </a:cubicBezTo>
                    <a:cubicBezTo>
                      <a:pt x="165" y="176"/>
                      <a:pt x="165" y="176"/>
                      <a:pt x="165" y="176"/>
                    </a:cubicBezTo>
                    <a:cubicBezTo>
                      <a:pt x="165" y="176"/>
                      <a:pt x="165" y="176"/>
                      <a:pt x="165" y="176"/>
                    </a:cubicBezTo>
                    <a:cubicBezTo>
                      <a:pt x="165" y="176"/>
                      <a:pt x="165" y="176"/>
                      <a:pt x="165" y="176"/>
                    </a:cubicBezTo>
                    <a:cubicBezTo>
                      <a:pt x="165" y="176"/>
                      <a:pt x="165" y="176"/>
                      <a:pt x="165" y="176"/>
                    </a:cubicBezTo>
                    <a:cubicBezTo>
                      <a:pt x="165" y="176"/>
                      <a:pt x="165" y="176"/>
                      <a:pt x="165" y="176"/>
                    </a:cubicBezTo>
                    <a:cubicBezTo>
                      <a:pt x="165" y="176"/>
                      <a:pt x="165" y="176"/>
                      <a:pt x="165" y="176"/>
                    </a:cubicBezTo>
                    <a:cubicBezTo>
                      <a:pt x="165" y="176"/>
                      <a:pt x="165" y="176"/>
                      <a:pt x="165" y="176"/>
                    </a:cubicBezTo>
                    <a:cubicBezTo>
                      <a:pt x="165" y="176"/>
                      <a:pt x="165" y="176"/>
                      <a:pt x="165" y="176"/>
                    </a:cubicBezTo>
                    <a:cubicBezTo>
                      <a:pt x="164" y="176"/>
                      <a:pt x="164" y="176"/>
                      <a:pt x="164" y="176"/>
                    </a:cubicBezTo>
                    <a:cubicBezTo>
                      <a:pt x="164" y="176"/>
                      <a:pt x="164" y="176"/>
                      <a:pt x="164" y="176"/>
                    </a:cubicBezTo>
                    <a:cubicBezTo>
                      <a:pt x="164" y="176"/>
                      <a:pt x="164" y="176"/>
                      <a:pt x="164" y="176"/>
                    </a:cubicBezTo>
                    <a:cubicBezTo>
                      <a:pt x="164" y="176"/>
                      <a:pt x="164" y="176"/>
                      <a:pt x="164" y="176"/>
                    </a:cubicBezTo>
                    <a:cubicBezTo>
                      <a:pt x="164" y="176"/>
                      <a:pt x="164" y="176"/>
                      <a:pt x="164" y="176"/>
                    </a:cubicBezTo>
                    <a:cubicBezTo>
                      <a:pt x="164" y="176"/>
                      <a:pt x="164" y="176"/>
                      <a:pt x="164" y="176"/>
                    </a:cubicBezTo>
                    <a:cubicBezTo>
                      <a:pt x="164" y="176"/>
                      <a:pt x="164" y="176"/>
                      <a:pt x="164" y="176"/>
                    </a:cubicBezTo>
                    <a:cubicBezTo>
                      <a:pt x="164" y="176"/>
                      <a:pt x="164" y="176"/>
                      <a:pt x="164" y="176"/>
                    </a:cubicBezTo>
                    <a:cubicBezTo>
                      <a:pt x="164" y="176"/>
                      <a:pt x="164" y="176"/>
                      <a:pt x="164" y="176"/>
                    </a:cubicBezTo>
                    <a:cubicBezTo>
                      <a:pt x="164" y="176"/>
                      <a:pt x="164" y="176"/>
                      <a:pt x="164" y="176"/>
                    </a:cubicBezTo>
                    <a:cubicBezTo>
                      <a:pt x="164" y="176"/>
                      <a:pt x="164" y="176"/>
                      <a:pt x="164" y="176"/>
                    </a:cubicBezTo>
                    <a:cubicBezTo>
                      <a:pt x="164" y="176"/>
                      <a:pt x="164" y="176"/>
                      <a:pt x="164" y="176"/>
                    </a:cubicBezTo>
                    <a:cubicBezTo>
                      <a:pt x="164" y="176"/>
                      <a:pt x="164" y="176"/>
                      <a:pt x="164" y="176"/>
                    </a:cubicBezTo>
                    <a:cubicBezTo>
                      <a:pt x="164" y="176"/>
                      <a:pt x="164" y="176"/>
                      <a:pt x="164" y="175"/>
                    </a:cubicBezTo>
                    <a:cubicBezTo>
                      <a:pt x="164" y="175"/>
                      <a:pt x="164" y="175"/>
                      <a:pt x="164" y="175"/>
                    </a:cubicBezTo>
                    <a:cubicBezTo>
                      <a:pt x="164" y="175"/>
                      <a:pt x="164" y="175"/>
                      <a:pt x="164" y="175"/>
                    </a:cubicBezTo>
                    <a:cubicBezTo>
                      <a:pt x="164" y="175"/>
                      <a:pt x="164" y="175"/>
                      <a:pt x="164" y="175"/>
                    </a:cubicBezTo>
                    <a:cubicBezTo>
                      <a:pt x="164" y="175"/>
                      <a:pt x="164" y="175"/>
                      <a:pt x="164" y="175"/>
                    </a:cubicBezTo>
                    <a:cubicBezTo>
                      <a:pt x="164" y="175"/>
                      <a:pt x="164" y="175"/>
                      <a:pt x="164" y="175"/>
                    </a:cubicBezTo>
                    <a:cubicBezTo>
                      <a:pt x="163" y="175"/>
                      <a:pt x="163" y="175"/>
                      <a:pt x="163" y="175"/>
                    </a:cubicBezTo>
                    <a:cubicBezTo>
                      <a:pt x="164" y="175"/>
                      <a:pt x="164" y="175"/>
                      <a:pt x="164" y="175"/>
                    </a:cubicBezTo>
                    <a:cubicBezTo>
                      <a:pt x="164" y="175"/>
                      <a:pt x="164" y="175"/>
                      <a:pt x="164"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4"/>
                      <a:pt x="163" y="174"/>
                      <a:pt x="163" y="174"/>
                    </a:cubicBezTo>
                    <a:cubicBezTo>
                      <a:pt x="163" y="174"/>
                      <a:pt x="163" y="174"/>
                      <a:pt x="163" y="174"/>
                    </a:cubicBezTo>
                    <a:cubicBezTo>
                      <a:pt x="163" y="174"/>
                      <a:pt x="163" y="174"/>
                      <a:pt x="163" y="174"/>
                    </a:cubicBezTo>
                    <a:cubicBezTo>
                      <a:pt x="163" y="174"/>
                      <a:pt x="163" y="174"/>
                      <a:pt x="163" y="174"/>
                    </a:cubicBezTo>
                    <a:cubicBezTo>
                      <a:pt x="163"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4"/>
                      <a:pt x="162" y="174"/>
                      <a:pt x="162" y="174"/>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2" y="175"/>
                      <a:pt x="162" y="175"/>
                      <a:pt x="162" y="175"/>
                    </a:cubicBezTo>
                    <a:cubicBezTo>
                      <a:pt x="163" y="175"/>
                      <a:pt x="162"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5"/>
                      <a:pt x="163" y="175"/>
                      <a:pt x="163" y="175"/>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6"/>
                      <a:pt x="163" y="176"/>
                    </a:cubicBezTo>
                    <a:cubicBezTo>
                      <a:pt x="163" y="176"/>
                      <a:pt x="163" y="177"/>
                      <a:pt x="163" y="177"/>
                    </a:cubicBezTo>
                    <a:cubicBezTo>
                      <a:pt x="163" y="177"/>
                      <a:pt x="163" y="177"/>
                      <a:pt x="163" y="177"/>
                    </a:cubicBezTo>
                    <a:cubicBezTo>
                      <a:pt x="163" y="177"/>
                      <a:pt x="163" y="177"/>
                      <a:pt x="163" y="177"/>
                    </a:cubicBezTo>
                    <a:cubicBezTo>
                      <a:pt x="163" y="177"/>
                      <a:pt x="163" y="177"/>
                      <a:pt x="163" y="177"/>
                    </a:cubicBezTo>
                    <a:cubicBezTo>
                      <a:pt x="163" y="177"/>
                      <a:pt x="163" y="177"/>
                      <a:pt x="163" y="177"/>
                    </a:cubicBezTo>
                    <a:cubicBezTo>
                      <a:pt x="163" y="177"/>
                      <a:pt x="163" y="177"/>
                      <a:pt x="163" y="177"/>
                    </a:cubicBezTo>
                    <a:cubicBezTo>
                      <a:pt x="163" y="177"/>
                      <a:pt x="163" y="177"/>
                      <a:pt x="163" y="177"/>
                    </a:cubicBezTo>
                    <a:cubicBezTo>
                      <a:pt x="163" y="177"/>
                      <a:pt x="163" y="177"/>
                      <a:pt x="163" y="177"/>
                    </a:cubicBezTo>
                    <a:cubicBezTo>
                      <a:pt x="163" y="177"/>
                      <a:pt x="163" y="177"/>
                      <a:pt x="163" y="177"/>
                    </a:cubicBezTo>
                    <a:cubicBezTo>
                      <a:pt x="163" y="177"/>
                      <a:pt x="163" y="177"/>
                      <a:pt x="163" y="177"/>
                    </a:cubicBezTo>
                    <a:cubicBezTo>
                      <a:pt x="163" y="177"/>
                      <a:pt x="163" y="177"/>
                      <a:pt x="163" y="177"/>
                    </a:cubicBezTo>
                    <a:cubicBezTo>
                      <a:pt x="162" y="177"/>
                      <a:pt x="162" y="177"/>
                      <a:pt x="162" y="177"/>
                    </a:cubicBezTo>
                    <a:cubicBezTo>
                      <a:pt x="162" y="177"/>
                      <a:pt x="162" y="177"/>
                      <a:pt x="162" y="177"/>
                    </a:cubicBezTo>
                    <a:cubicBezTo>
                      <a:pt x="162" y="177"/>
                      <a:pt x="162" y="177"/>
                      <a:pt x="162" y="177"/>
                    </a:cubicBezTo>
                    <a:cubicBezTo>
                      <a:pt x="162" y="177"/>
                      <a:pt x="162" y="177"/>
                      <a:pt x="162" y="177"/>
                    </a:cubicBezTo>
                    <a:cubicBezTo>
                      <a:pt x="162" y="177"/>
                      <a:pt x="162" y="177"/>
                      <a:pt x="162" y="177"/>
                    </a:cubicBezTo>
                    <a:cubicBezTo>
                      <a:pt x="162" y="177"/>
                      <a:pt x="162" y="177"/>
                      <a:pt x="162" y="177"/>
                    </a:cubicBezTo>
                    <a:cubicBezTo>
                      <a:pt x="162" y="177"/>
                      <a:pt x="162" y="177"/>
                      <a:pt x="162" y="177"/>
                    </a:cubicBezTo>
                    <a:cubicBezTo>
                      <a:pt x="162" y="177"/>
                      <a:pt x="162" y="177"/>
                      <a:pt x="162" y="177"/>
                    </a:cubicBezTo>
                    <a:cubicBezTo>
                      <a:pt x="162" y="177"/>
                      <a:pt x="162" y="177"/>
                      <a:pt x="162" y="177"/>
                    </a:cubicBezTo>
                    <a:cubicBezTo>
                      <a:pt x="162" y="177"/>
                      <a:pt x="162" y="177"/>
                      <a:pt x="162" y="177"/>
                    </a:cubicBezTo>
                    <a:cubicBezTo>
                      <a:pt x="162" y="178"/>
                      <a:pt x="162" y="178"/>
                      <a:pt x="162" y="178"/>
                    </a:cubicBezTo>
                    <a:cubicBezTo>
                      <a:pt x="162" y="178"/>
                      <a:pt x="162" y="178"/>
                      <a:pt x="162" y="178"/>
                    </a:cubicBezTo>
                    <a:cubicBezTo>
                      <a:pt x="162" y="178"/>
                      <a:pt x="162" y="178"/>
                      <a:pt x="162" y="178"/>
                    </a:cubicBezTo>
                    <a:cubicBezTo>
                      <a:pt x="162" y="178"/>
                      <a:pt x="162" y="178"/>
                      <a:pt x="162" y="178"/>
                    </a:cubicBezTo>
                    <a:cubicBezTo>
                      <a:pt x="162" y="178"/>
                      <a:pt x="162" y="178"/>
                      <a:pt x="162" y="178"/>
                    </a:cubicBezTo>
                    <a:cubicBezTo>
                      <a:pt x="162" y="178"/>
                      <a:pt x="162" y="178"/>
                      <a:pt x="162" y="178"/>
                    </a:cubicBezTo>
                    <a:cubicBezTo>
                      <a:pt x="162" y="178"/>
                      <a:pt x="162" y="178"/>
                      <a:pt x="162" y="178"/>
                    </a:cubicBezTo>
                    <a:cubicBezTo>
                      <a:pt x="162" y="178"/>
                      <a:pt x="162" y="178"/>
                      <a:pt x="162" y="178"/>
                    </a:cubicBezTo>
                    <a:cubicBezTo>
                      <a:pt x="162" y="178"/>
                      <a:pt x="162" y="178"/>
                      <a:pt x="162" y="178"/>
                    </a:cubicBezTo>
                    <a:cubicBezTo>
                      <a:pt x="162" y="178"/>
                      <a:pt x="162" y="178"/>
                      <a:pt x="162" y="178"/>
                    </a:cubicBezTo>
                    <a:cubicBezTo>
                      <a:pt x="162" y="178"/>
                      <a:pt x="162" y="178"/>
                      <a:pt x="162" y="178"/>
                    </a:cubicBezTo>
                    <a:cubicBezTo>
                      <a:pt x="162" y="178"/>
                      <a:pt x="162" y="178"/>
                      <a:pt x="162" y="178"/>
                    </a:cubicBezTo>
                    <a:cubicBezTo>
                      <a:pt x="162" y="178"/>
                      <a:pt x="162" y="178"/>
                      <a:pt x="162" y="178"/>
                    </a:cubicBezTo>
                    <a:cubicBezTo>
                      <a:pt x="162" y="178"/>
                      <a:pt x="162" y="178"/>
                      <a:pt x="162" y="178"/>
                    </a:cubicBezTo>
                    <a:cubicBezTo>
                      <a:pt x="162" y="179"/>
                      <a:pt x="162" y="179"/>
                      <a:pt x="162" y="179"/>
                    </a:cubicBezTo>
                    <a:cubicBezTo>
                      <a:pt x="162" y="179"/>
                      <a:pt x="162" y="179"/>
                      <a:pt x="162" y="179"/>
                    </a:cubicBezTo>
                    <a:cubicBezTo>
                      <a:pt x="162" y="179"/>
                      <a:pt x="162" y="179"/>
                      <a:pt x="162" y="179"/>
                    </a:cubicBezTo>
                    <a:cubicBezTo>
                      <a:pt x="162" y="179"/>
                      <a:pt x="162" y="179"/>
                      <a:pt x="162" y="179"/>
                    </a:cubicBezTo>
                    <a:cubicBezTo>
                      <a:pt x="162" y="179"/>
                      <a:pt x="162" y="179"/>
                      <a:pt x="162" y="180"/>
                    </a:cubicBezTo>
                    <a:cubicBezTo>
                      <a:pt x="162" y="180"/>
                      <a:pt x="162" y="180"/>
                      <a:pt x="162" y="180"/>
                    </a:cubicBezTo>
                    <a:cubicBezTo>
                      <a:pt x="162" y="180"/>
                      <a:pt x="162" y="180"/>
                      <a:pt x="162" y="180"/>
                    </a:cubicBezTo>
                    <a:cubicBezTo>
                      <a:pt x="160" y="181"/>
                      <a:pt x="160" y="181"/>
                      <a:pt x="160" y="181"/>
                    </a:cubicBezTo>
                    <a:cubicBezTo>
                      <a:pt x="160" y="182"/>
                      <a:pt x="160" y="182"/>
                      <a:pt x="160" y="182"/>
                    </a:cubicBezTo>
                    <a:cubicBezTo>
                      <a:pt x="160" y="182"/>
                      <a:pt x="160" y="182"/>
                      <a:pt x="160" y="182"/>
                    </a:cubicBezTo>
                    <a:cubicBezTo>
                      <a:pt x="160" y="182"/>
                      <a:pt x="160" y="182"/>
                      <a:pt x="160" y="182"/>
                    </a:cubicBezTo>
                    <a:cubicBezTo>
                      <a:pt x="160" y="182"/>
                      <a:pt x="160" y="182"/>
                      <a:pt x="160" y="182"/>
                    </a:cubicBezTo>
                    <a:cubicBezTo>
                      <a:pt x="160" y="182"/>
                      <a:pt x="160" y="182"/>
                      <a:pt x="160" y="182"/>
                    </a:cubicBezTo>
                    <a:cubicBezTo>
                      <a:pt x="160" y="182"/>
                      <a:pt x="160" y="182"/>
                      <a:pt x="160" y="182"/>
                    </a:cubicBezTo>
                    <a:cubicBezTo>
                      <a:pt x="160" y="182"/>
                      <a:pt x="160" y="182"/>
                      <a:pt x="160" y="182"/>
                    </a:cubicBezTo>
                    <a:cubicBezTo>
                      <a:pt x="160" y="182"/>
                      <a:pt x="160" y="182"/>
                      <a:pt x="160" y="182"/>
                    </a:cubicBezTo>
                    <a:cubicBezTo>
                      <a:pt x="160" y="183"/>
                      <a:pt x="160" y="183"/>
                      <a:pt x="160" y="183"/>
                    </a:cubicBezTo>
                    <a:cubicBezTo>
                      <a:pt x="160" y="183"/>
                      <a:pt x="160" y="183"/>
                      <a:pt x="160" y="183"/>
                    </a:cubicBezTo>
                    <a:cubicBezTo>
                      <a:pt x="160" y="183"/>
                      <a:pt x="160" y="183"/>
                      <a:pt x="160" y="183"/>
                    </a:cubicBezTo>
                    <a:cubicBezTo>
                      <a:pt x="160" y="183"/>
                      <a:pt x="160" y="183"/>
                      <a:pt x="160" y="183"/>
                    </a:cubicBezTo>
                    <a:cubicBezTo>
                      <a:pt x="160" y="183"/>
                      <a:pt x="160" y="183"/>
                      <a:pt x="160" y="183"/>
                    </a:cubicBezTo>
                    <a:cubicBezTo>
                      <a:pt x="160" y="183"/>
                      <a:pt x="160" y="183"/>
                      <a:pt x="160" y="183"/>
                    </a:cubicBezTo>
                    <a:cubicBezTo>
                      <a:pt x="160" y="183"/>
                      <a:pt x="160" y="183"/>
                      <a:pt x="160" y="183"/>
                    </a:cubicBezTo>
                    <a:cubicBezTo>
                      <a:pt x="160" y="183"/>
                      <a:pt x="160" y="183"/>
                      <a:pt x="160" y="183"/>
                    </a:cubicBezTo>
                    <a:cubicBezTo>
                      <a:pt x="160" y="183"/>
                      <a:pt x="160" y="183"/>
                      <a:pt x="160" y="183"/>
                    </a:cubicBezTo>
                    <a:cubicBezTo>
                      <a:pt x="160" y="184"/>
                      <a:pt x="160" y="184"/>
                      <a:pt x="160" y="184"/>
                    </a:cubicBezTo>
                    <a:cubicBezTo>
                      <a:pt x="160" y="184"/>
                      <a:pt x="160" y="184"/>
                      <a:pt x="160" y="184"/>
                    </a:cubicBezTo>
                    <a:cubicBezTo>
                      <a:pt x="160" y="184"/>
                      <a:pt x="160" y="184"/>
                      <a:pt x="160" y="184"/>
                    </a:cubicBezTo>
                    <a:cubicBezTo>
                      <a:pt x="160" y="184"/>
                      <a:pt x="160" y="184"/>
                      <a:pt x="160" y="184"/>
                    </a:cubicBezTo>
                    <a:cubicBezTo>
                      <a:pt x="160" y="184"/>
                      <a:pt x="160" y="184"/>
                      <a:pt x="160" y="184"/>
                    </a:cubicBezTo>
                    <a:cubicBezTo>
                      <a:pt x="160" y="184"/>
                      <a:pt x="160" y="184"/>
                      <a:pt x="160" y="184"/>
                    </a:cubicBezTo>
                    <a:cubicBezTo>
                      <a:pt x="160" y="184"/>
                      <a:pt x="160" y="184"/>
                      <a:pt x="160" y="184"/>
                    </a:cubicBezTo>
                    <a:cubicBezTo>
                      <a:pt x="160" y="184"/>
                      <a:pt x="160" y="184"/>
                      <a:pt x="160" y="184"/>
                    </a:cubicBezTo>
                    <a:cubicBezTo>
                      <a:pt x="160" y="184"/>
                      <a:pt x="160" y="184"/>
                      <a:pt x="160" y="184"/>
                    </a:cubicBezTo>
                    <a:cubicBezTo>
                      <a:pt x="160" y="184"/>
                      <a:pt x="160" y="184"/>
                      <a:pt x="160" y="184"/>
                    </a:cubicBezTo>
                    <a:cubicBezTo>
                      <a:pt x="160" y="184"/>
                      <a:pt x="160" y="184"/>
                      <a:pt x="160" y="184"/>
                    </a:cubicBezTo>
                    <a:cubicBezTo>
                      <a:pt x="159" y="184"/>
                      <a:pt x="159" y="184"/>
                      <a:pt x="159" y="184"/>
                    </a:cubicBezTo>
                    <a:cubicBezTo>
                      <a:pt x="159" y="184"/>
                      <a:pt x="159" y="184"/>
                      <a:pt x="159" y="184"/>
                    </a:cubicBezTo>
                    <a:cubicBezTo>
                      <a:pt x="159" y="184"/>
                      <a:pt x="159" y="184"/>
                      <a:pt x="159" y="184"/>
                    </a:cubicBezTo>
                    <a:cubicBezTo>
                      <a:pt x="159" y="184"/>
                      <a:pt x="159" y="184"/>
                      <a:pt x="159" y="184"/>
                    </a:cubicBezTo>
                    <a:cubicBezTo>
                      <a:pt x="159" y="184"/>
                      <a:pt x="159" y="184"/>
                      <a:pt x="159" y="184"/>
                    </a:cubicBezTo>
                    <a:cubicBezTo>
                      <a:pt x="158" y="184"/>
                      <a:pt x="158" y="184"/>
                      <a:pt x="158" y="184"/>
                    </a:cubicBezTo>
                    <a:cubicBezTo>
                      <a:pt x="158" y="184"/>
                      <a:pt x="158" y="184"/>
                      <a:pt x="158" y="184"/>
                    </a:cubicBezTo>
                    <a:cubicBezTo>
                      <a:pt x="158" y="184"/>
                      <a:pt x="158" y="184"/>
                      <a:pt x="158" y="184"/>
                    </a:cubicBezTo>
                    <a:cubicBezTo>
                      <a:pt x="158" y="184"/>
                      <a:pt x="158" y="184"/>
                      <a:pt x="158" y="184"/>
                    </a:cubicBezTo>
                    <a:cubicBezTo>
                      <a:pt x="158" y="184"/>
                      <a:pt x="158" y="184"/>
                      <a:pt x="158" y="184"/>
                    </a:cubicBezTo>
                    <a:cubicBezTo>
                      <a:pt x="158" y="184"/>
                      <a:pt x="158" y="184"/>
                      <a:pt x="158" y="184"/>
                    </a:cubicBezTo>
                    <a:cubicBezTo>
                      <a:pt x="158" y="185"/>
                      <a:pt x="158" y="185"/>
                      <a:pt x="158" y="185"/>
                    </a:cubicBezTo>
                    <a:cubicBezTo>
                      <a:pt x="158" y="185"/>
                      <a:pt x="158" y="185"/>
                      <a:pt x="158" y="185"/>
                    </a:cubicBezTo>
                    <a:cubicBezTo>
                      <a:pt x="158" y="185"/>
                      <a:pt x="158" y="185"/>
                      <a:pt x="158" y="185"/>
                    </a:cubicBezTo>
                    <a:cubicBezTo>
                      <a:pt x="158" y="185"/>
                      <a:pt x="158" y="185"/>
                      <a:pt x="158" y="185"/>
                    </a:cubicBezTo>
                    <a:cubicBezTo>
                      <a:pt x="158" y="185"/>
                      <a:pt x="158" y="185"/>
                      <a:pt x="158" y="185"/>
                    </a:cubicBezTo>
                    <a:cubicBezTo>
                      <a:pt x="158" y="185"/>
                      <a:pt x="158" y="185"/>
                      <a:pt x="158" y="185"/>
                    </a:cubicBezTo>
                    <a:cubicBezTo>
                      <a:pt x="158" y="185"/>
                      <a:pt x="158" y="185"/>
                      <a:pt x="158" y="185"/>
                    </a:cubicBezTo>
                    <a:cubicBezTo>
                      <a:pt x="158" y="185"/>
                      <a:pt x="158" y="185"/>
                      <a:pt x="159" y="185"/>
                    </a:cubicBezTo>
                    <a:cubicBezTo>
                      <a:pt x="159" y="185"/>
                      <a:pt x="159" y="185"/>
                      <a:pt x="159" y="185"/>
                    </a:cubicBezTo>
                    <a:cubicBezTo>
                      <a:pt x="159" y="185"/>
                      <a:pt x="159" y="185"/>
                      <a:pt x="159" y="185"/>
                    </a:cubicBezTo>
                    <a:cubicBezTo>
                      <a:pt x="159" y="185"/>
                      <a:pt x="159" y="185"/>
                      <a:pt x="159" y="185"/>
                    </a:cubicBezTo>
                    <a:cubicBezTo>
                      <a:pt x="159" y="185"/>
                      <a:pt x="159" y="185"/>
                      <a:pt x="159" y="185"/>
                    </a:cubicBezTo>
                    <a:cubicBezTo>
                      <a:pt x="159" y="185"/>
                      <a:pt x="159" y="185"/>
                      <a:pt x="159" y="185"/>
                    </a:cubicBezTo>
                    <a:cubicBezTo>
                      <a:pt x="160" y="185"/>
                      <a:pt x="160" y="185"/>
                      <a:pt x="160" y="185"/>
                    </a:cubicBezTo>
                    <a:cubicBezTo>
                      <a:pt x="160" y="185"/>
                      <a:pt x="160" y="185"/>
                      <a:pt x="160" y="185"/>
                    </a:cubicBezTo>
                    <a:cubicBezTo>
                      <a:pt x="160" y="185"/>
                      <a:pt x="160" y="185"/>
                      <a:pt x="160" y="185"/>
                    </a:cubicBezTo>
                    <a:cubicBezTo>
                      <a:pt x="160" y="185"/>
                      <a:pt x="160" y="185"/>
                      <a:pt x="160" y="185"/>
                    </a:cubicBezTo>
                    <a:cubicBezTo>
                      <a:pt x="160" y="185"/>
                      <a:pt x="160" y="185"/>
                      <a:pt x="160" y="185"/>
                    </a:cubicBezTo>
                    <a:cubicBezTo>
                      <a:pt x="160" y="185"/>
                      <a:pt x="160" y="185"/>
                      <a:pt x="160" y="185"/>
                    </a:cubicBezTo>
                    <a:cubicBezTo>
                      <a:pt x="160" y="185"/>
                      <a:pt x="160" y="185"/>
                      <a:pt x="160" y="185"/>
                    </a:cubicBezTo>
                    <a:cubicBezTo>
                      <a:pt x="160" y="185"/>
                      <a:pt x="160" y="185"/>
                      <a:pt x="160" y="185"/>
                    </a:cubicBezTo>
                    <a:cubicBezTo>
                      <a:pt x="160" y="185"/>
                      <a:pt x="160" y="185"/>
                      <a:pt x="161" y="184"/>
                    </a:cubicBezTo>
                    <a:cubicBezTo>
                      <a:pt x="161" y="184"/>
                      <a:pt x="161" y="184"/>
                      <a:pt x="161" y="184"/>
                    </a:cubicBezTo>
                    <a:cubicBezTo>
                      <a:pt x="161" y="184"/>
                      <a:pt x="161" y="184"/>
                      <a:pt x="161" y="184"/>
                    </a:cubicBezTo>
                    <a:cubicBezTo>
                      <a:pt x="161" y="184"/>
                      <a:pt x="161" y="184"/>
                      <a:pt x="161" y="184"/>
                    </a:cubicBezTo>
                    <a:cubicBezTo>
                      <a:pt x="161" y="184"/>
                      <a:pt x="161" y="184"/>
                      <a:pt x="161"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4"/>
                    </a:cubicBezTo>
                    <a:cubicBezTo>
                      <a:pt x="162" y="184"/>
                      <a:pt x="162" y="184"/>
                      <a:pt x="162" y="183"/>
                    </a:cubicBezTo>
                    <a:cubicBezTo>
                      <a:pt x="162" y="183"/>
                      <a:pt x="162" y="183"/>
                      <a:pt x="162" y="183"/>
                    </a:cubicBezTo>
                    <a:cubicBezTo>
                      <a:pt x="162" y="183"/>
                      <a:pt x="162" y="183"/>
                      <a:pt x="162" y="183"/>
                    </a:cubicBezTo>
                    <a:cubicBezTo>
                      <a:pt x="162" y="183"/>
                      <a:pt x="162" y="183"/>
                      <a:pt x="162" y="183"/>
                    </a:cubicBezTo>
                    <a:cubicBezTo>
                      <a:pt x="162" y="183"/>
                      <a:pt x="162" y="183"/>
                      <a:pt x="162" y="183"/>
                    </a:cubicBezTo>
                    <a:cubicBezTo>
                      <a:pt x="162" y="183"/>
                      <a:pt x="162" y="183"/>
                      <a:pt x="162" y="183"/>
                    </a:cubicBezTo>
                    <a:cubicBezTo>
                      <a:pt x="162" y="183"/>
                      <a:pt x="162" y="183"/>
                      <a:pt x="162" y="183"/>
                    </a:cubicBezTo>
                    <a:cubicBezTo>
                      <a:pt x="162" y="183"/>
                      <a:pt x="163" y="183"/>
                      <a:pt x="163" y="183"/>
                    </a:cubicBezTo>
                    <a:cubicBezTo>
                      <a:pt x="163" y="183"/>
                      <a:pt x="163" y="183"/>
                      <a:pt x="163" y="183"/>
                    </a:cubicBezTo>
                    <a:cubicBezTo>
                      <a:pt x="163" y="183"/>
                      <a:pt x="163" y="183"/>
                      <a:pt x="163" y="183"/>
                    </a:cubicBezTo>
                    <a:cubicBezTo>
                      <a:pt x="164" y="183"/>
                      <a:pt x="164" y="183"/>
                      <a:pt x="165" y="183"/>
                    </a:cubicBezTo>
                    <a:cubicBezTo>
                      <a:pt x="165" y="183"/>
                      <a:pt x="165" y="183"/>
                      <a:pt x="165" y="183"/>
                    </a:cubicBezTo>
                    <a:cubicBezTo>
                      <a:pt x="165" y="183"/>
                      <a:pt x="165" y="183"/>
                      <a:pt x="165" y="183"/>
                    </a:cubicBezTo>
                    <a:cubicBezTo>
                      <a:pt x="165" y="183"/>
                      <a:pt x="165" y="183"/>
                      <a:pt x="165" y="183"/>
                    </a:cubicBezTo>
                    <a:cubicBezTo>
                      <a:pt x="165" y="183"/>
                      <a:pt x="165" y="183"/>
                      <a:pt x="165" y="183"/>
                    </a:cubicBezTo>
                    <a:cubicBezTo>
                      <a:pt x="165"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6" y="183"/>
                      <a:pt x="166" y="183"/>
                      <a:pt x="166" y="183"/>
                    </a:cubicBezTo>
                    <a:cubicBezTo>
                      <a:pt x="165" y="183"/>
                      <a:pt x="165" y="183"/>
                      <a:pt x="165" y="183"/>
                    </a:cubicBezTo>
                    <a:cubicBezTo>
                      <a:pt x="165" y="183"/>
                      <a:pt x="165" y="183"/>
                      <a:pt x="165" y="183"/>
                    </a:cubicBezTo>
                    <a:cubicBezTo>
                      <a:pt x="165" y="183"/>
                      <a:pt x="165" y="183"/>
                      <a:pt x="165" y="183"/>
                    </a:cubicBezTo>
                    <a:cubicBezTo>
                      <a:pt x="165" y="183"/>
                      <a:pt x="165" y="183"/>
                      <a:pt x="165" y="183"/>
                    </a:cubicBezTo>
                    <a:cubicBezTo>
                      <a:pt x="166" y="183"/>
                      <a:pt x="166" y="183"/>
                      <a:pt x="166" y="183"/>
                    </a:cubicBezTo>
                    <a:cubicBezTo>
                      <a:pt x="166" y="183"/>
                      <a:pt x="166" y="183"/>
                      <a:pt x="166" y="183"/>
                    </a:cubicBezTo>
                    <a:cubicBezTo>
                      <a:pt x="167" y="182"/>
                      <a:pt x="167" y="182"/>
                      <a:pt x="167" y="182"/>
                    </a:cubicBezTo>
                    <a:cubicBezTo>
                      <a:pt x="169" y="182"/>
                      <a:pt x="169" y="182"/>
                      <a:pt x="169" y="182"/>
                    </a:cubicBezTo>
                    <a:cubicBezTo>
                      <a:pt x="169" y="182"/>
                      <a:pt x="169" y="182"/>
                      <a:pt x="169" y="182"/>
                    </a:cubicBezTo>
                    <a:cubicBezTo>
                      <a:pt x="169" y="182"/>
                      <a:pt x="169" y="182"/>
                      <a:pt x="169" y="182"/>
                    </a:cubicBezTo>
                    <a:cubicBezTo>
                      <a:pt x="169" y="182"/>
                      <a:pt x="169" y="182"/>
                      <a:pt x="169" y="182"/>
                    </a:cubicBezTo>
                    <a:cubicBezTo>
                      <a:pt x="169" y="182"/>
                      <a:pt x="169" y="182"/>
                      <a:pt x="169" y="182"/>
                    </a:cubicBezTo>
                    <a:cubicBezTo>
                      <a:pt x="169" y="182"/>
                      <a:pt x="169" y="182"/>
                      <a:pt x="169" y="182"/>
                    </a:cubicBezTo>
                    <a:cubicBezTo>
                      <a:pt x="169" y="182"/>
                      <a:pt x="169" y="182"/>
                      <a:pt x="169" y="182"/>
                    </a:cubicBezTo>
                    <a:cubicBezTo>
                      <a:pt x="169" y="182"/>
                      <a:pt x="169" y="182"/>
                      <a:pt x="169" y="182"/>
                    </a:cubicBezTo>
                    <a:cubicBezTo>
                      <a:pt x="169" y="182"/>
                      <a:pt x="169" y="182"/>
                      <a:pt x="169" y="182"/>
                    </a:cubicBezTo>
                    <a:cubicBezTo>
                      <a:pt x="169" y="181"/>
                      <a:pt x="169" y="181"/>
                      <a:pt x="169" y="181"/>
                    </a:cubicBezTo>
                    <a:cubicBezTo>
                      <a:pt x="169" y="181"/>
                      <a:pt x="169" y="181"/>
                      <a:pt x="169" y="181"/>
                    </a:cubicBezTo>
                    <a:cubicBezTo>
                      <a:pt x="169" y="181"/>
                      <a:pt x="169" y="181"/>
                      <a:pt x="169" y="181"/>
                    </a:cubicBezTo>
                    <a:cubicBezTo>
                      <a:pt x="169" y="181"/>
                      <a:pt x="169" y="181"/>
                      <a:pt x="169" y="181"/>
                    </a:cubicBezTo>
                    <a:cubicBezTo>
                      <a:pt x="169" y="181"/>
                      <a:pt x="169" y="181"/>
                      <a:pt x="169" y="181"/>
                    </a:cubicBezTo>
                    <a:cubicBezTo>
                      <a:pt x="169" y="181"/>
                      <a:pt x="169" y="181"/>
                      <a:pt x="169" y="181"/>
                    </a:cubicBezTo>
                    <a:cubicBezTo>
                      <a:pt x="169" y="181"/>
                      <a:pt x="169" y="181"/>
                      <a:pt x="169" y="181"/>
                    </a:cubicBezTo>
                    <a:cubicBezTo>
                      <a:pt x="168" y="181"/>
                      <a:pt x="168" y="181"/>
                      <a:pt x="168" y="181"/>
                    </a:cubicBezTo>
                    <a:cubicBezTo>
                      <a:pt x="168" y="181"/>
                      <a:pt x="168" y="181"/>
                      <a:pt x="168" y="181"/>
                    </a:cubicBezTo>
                    <a:cubicBezTo>
                      <a:pt x="168" y="181"/>
                      <a:pt x="168" y="181"/>
                      <a:pt x="168" y="181"/>
                    </a:cubicBezTo>
                    <a:cubicBezTo>
                      <a:pt x="168" y="181"/>
                      <a:pt x="168" y="181"/>
                      <a:pt x="168" y="181"/>
                    </a:cubicBezTo>
                    <a:cubicBezTo>
                      <a:pt x="168" y="181"/>
                      <a:pt x="168" y="181"/>
                      <a:pt x="167" y="181"/>
                    </a:cubicBezTo>
                    <a:cubicBezTo>
                      <a:pt x="167" y="181"/>
                      <a:pt x="167" y="181"/>
                      <a:pt x="167" y="181"/>
                    </a:cubicBezTo>
                    <a:cubicBezTo>
                      <a:pt x="167" y="181"/>
                      <a:pt x="167" y="181"/>
                      <a:pt x="167" y="181"/>
                    </a:cubicBezTo>
                    <a:cubicBezTo>
                      <a:pt x="167" y="181"/>
                      <a:pt x="167" y="181"/>
                      <a:pt x="167" y="181"/>
                    </a:cubicBezTo>
                    <a:cubicBezTo>
                      <a:pt x="167" y="181"/>
                      <a:pt x="167" y="181"/>
                      <a:pt x="167" y="181"/>
                    </a:cubicBezTo>
                    <a:cubicBezTo>
                      <a:pt x="167" y="181"/>
                      <a:pt x="167" y="181"/>
                      <a:pt x="167" y="181"/>
                    </a:cubicBezTo>
                    <a:cubicBezTo>
                      <a:pt x="167" y="181"/>
                      <a:pt x="167" y="181"/>
                      <a:pt x="167" y="181"/>
                    </a:cubicBezTo>
                    <a:cubicBezTo>
                      <a:pt x="167" y="181"/>
                      <a:pt x="167" y="181"/>
                      <a:pt x="167" y="181"/>
                    </a:cubicBezTo>
                    <a:cubicBezTo>
                      <a:pt x="167" y="181"/>
                      <a:pt x="167"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8" y="180"/>
                      <a:pt x="168" y="180"/>
                      <a:pt x="168" y="180"/>
                    </a:cubicBezTo>
                    <a:cubicBezTo>
                      <a:pt x="169" y="179"/>
                      <a:pt x="169" y="179"/>
                      <a:pt x="169" y="179"/>
                    </a:cubicBezTo>
                    <a:cubicBezTo>
                      <a:pt x="169" y="179"/>
                      <a:pt x="169" y="179"/>
                      <a:pt x="169" y="179"/>
                    </a:cubicBezTo>
                    <a:cubicBezTo>
                      <a:pt x="169" y="179"/>
                      <a:pt x="169" y="179"/>
                      <a:pt x="169" y="179"/>
                    </a:cubicBezTo>
                    <a:cubicBezTo>
                      <a:pt x="169" y="179"/>
                      <a:pt x="169" y="179"/>
                      <a:pt x="169" y="179"/>
                    </a:cubicBezTo>
                    <a:cubicBezTo>
                      <a:pt x="169" y="179"/>
                      <a:pt x="169" y="179"/>
                      <a:pt x="169" y="179"/>
                    </a:cubicBezTo>
                    <a:cubicBezTo>
                      <a:pt x="169" y="179"/>
                      <a:pt x="169" y="179"/>
                      <a:pt x="169" y="179"/>
                    </a:cubicBezTo>
                    <a:cubicBezTo>
                      <a:pt x="169" y="179"/>
                      <a:pt x="169" y="179"/>
                      <a:pt x="169" y="179"/>
                    </a:cubicBezTo>
                    <a:cubicBezTo>
                      <a:pt x="169" y="179"/>
                      <a:pt x="169" y="179"/>
                      <a:pt x="169" y="179"/>
                    </a:cubicBezTo>
                    <a:cubicBezTo>
                      <a:pt x="169" y="179"/>
                      <a:pt x="169" y="179"/>
                      <a:pt x="169" y="179"/>
                    </a:cubicBezTo>
                    <a:cubicBezTo>
                      <a:pt x="169" y="179"/>
                      <a:pt x="169" y="179"/>
                      <a:pt x="169" y="179"/>
                    </a:cubicBezTo>
                    <a:cubicBezTo>
                      <a:pt x="173" y="178"/>
                      <a:pt x="173" y="178"/>
                      <a:pt x="173" y="178"/>
                    </a:cubicBezTo>
                    <a:cubicBezTo>
                      <a:pt x="173" y="179"/>
                      <a:pt x="173" y="179"/>
                      <a:pt x="173" y="179"/>
                    </a:cubicBezTo>
                    <a:cubicBezTo>
                      <a:pt x="173" y="179"/>
                      <a:pt x="173" y="179"/>
                      <a:pt x="173" y="179"/>
                    </a:cubicBezTo>
                    <a:cubicBezTo>
                      <a:pt x="173" y="179"/>
                      <a:pt x="173" y="179"/>
                      <a:pt x="173" y="179"/>
                    </a:cubicBezTo>
                    <a:cubicBezTo>
                      <a:pt x="173" y="179"/>
                      <a:pt x="173" y="179"/>
                      <a:pt x="173" y="179"/>
                    </a:cubicBezTo>
                    <a:cubicBezTo>
                      <a:pt x="173" y="179"/>
                      <a:pt x="173" y="179"/>
                      <a:pt x="173" y="179"/>
                    </a:cubicBezTo>
                    <a:cubicBezTo>
                      <a:pt x="173" y="179"/>
                      <a:pt x="173" y="179"/>
                      <a:pt x="173" y="179"/>
                    </a:cubicBezTo>
                    <a:cubicBezTo>
                      <a:pt x="173" y="179"/>
                      <a:pt x="173" y="179"/>
                      <a:pt x="173" y="179"/>
                    </a:cubicBezTo>
                    <a:cubicBezTo>
                      <a:pt x="173" y="178"/>
                      <a:pt x="173" y="178"/>
                      <a:pt x="173" y="178"/>
                    </a:cubicBezTo>
                    <a:cubicBezTo>
                      <a:pt x="173" y="178"/>
                      <a:pt x="173" y="178"/>
                      <a:pt x="173" y="178"/>
                    </a:cubicBezTo>
                    <a:cubicBezTo>
                      <a:pt x="173" y="178"/>
                      <a:pt x="173" y="178"/>
                      <a:pt x="173" y="178"/>
                    </a:cubicBezTo>
                    <a:cubicBezTo>
                      <a:pt x="173" y="178"/>
                      <a:pt x="173" y="178"/>
                      <a:pt x="173" y="178"/>
                    </a:cubicBezTo>
                    <a:cubicBezTo>
                      <a:pt x="173" y="178"/>
                      <a:pt x="173" y="178"/>
                      <a:pt x="173" y="178"/>
                    </a:cubicBezTo>
                    <a:cubicBezTo>
                      <a:pt x="173" y="178"/>
                      <a:pt x="173" y="178"/>
                      <a:pt x="173" y="178"/>
                    </a:cubicBezTo>
                    <a:cubicBezTo>
                      <a:pt x="173" y="178"/>
                      <a:pt x="173" y="178"/>
                      <a:pt x="173" y="178"/>
                    </a:cubicBezTo>
                    <a:cubicBezTo>
                      <a:pt x="173" y="178"/>
                      <a:pt x="173" y="178"/>
                      <a:pt x="173" y="178"/>
                    </a:cubicBezTo>
                    <a:cubicBezTo>
                      <a:pt x="173" y="179"/>
                      <a:pt x="173" y="179"/>
                      <a:pt x="173" y="179"/>
                    </a:cubicBezTo>
                    <a:cubicBezTo>
                      <a:pt x="173" y="179"/>
                      <a:pt x="173" y="179"/>
                      <a:pt x="173" y="179"/>
                    </a:cubicBezTo>
                    <a:cubicBezTo>
                      <a:pt x="173" y="179"/>
                      <a:pt x="173" y="179"/>
                      <a:pt x="173" y="179"/>
                    </a:cubicBezTo>
                    <a:cubicBezTo>
                      <a:pt x="173" y="179"/>
                      <a:pt x="173" y="179"/>
                      <a:pt x="173" y="179"/>
                    </a:cubicBezTo>
                    <a:cubicBezTo>
                      <a:pt x="173" y="179"/>
                      <a:pt x="173" y="179"/>
                      <a:pt x="173" y="179"/>
                    </a:cubicBezTo>
                    <a:cubicBezTo>
                      <a:pt x="174" y="179"/>
                      <a:pt x="173"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4" y="179"/>
                      <a:pt x="174" y="179"/>
                      <a:pt x="174" y="179"/>
                    </a:cubicBezTo>
                    <a:cubicBezTo>
                      <a:pt x="175" y="179"/>
                      <a:pt x="175" y="179"/>
                      <a:pt x="175" y="179"/>
                    </a:cubicBezTo>
                    <a:cubicBezTo>
                      <a:pt x="175" y="179"/>
                      <a:pt x="175" y="179"/>
                      <a:pt x="175" y="179"/>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4" y="178"/>
                      <a:pt x="174" y="178"/>
                      <a:pt x="174" y="178"/>
                    </a:cubicBezTo>
                    <a:cubicBezTo>
                      <a:pt x="174" y="178"/>
                      <a:pt x="174" y="178"/>
                      <a:pt x="174" y="178"/>
                    </a:cubicBezTo>
                    <a:cubicBezTo>
                      <a:pt x="175" y="178"/>
                      <a:pt x="175" y="178"/>
                      <a:pt x="175" y="178"/>
                    </a:cubicBezTo>
                    <a:cubicBezTo>
                      <a:pt x="175" y="178"/>
                      <a:pt x="175" y="178"/>
                      <a:pt x="175" y="178"/>
                    </a:cubicBezTo>
                    <a:cubicBezTo>
                      <a:pt x="175" y="178"/>
                      <a:pt x="175" y="178"/>
                      <a:pt x="175" y="178"/>
                    </a:cubicBezTo>
                    <a:cubicBezTo>
                      <a:pt x="174" y="178"/>
                      <a:pt x="174" y="178"/>
                      <a:pt x="174" y="178"/>
                    </a:cubicBezTo>
                    <a:cubicBezTo>
                      <a:pt x="174"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5" y="178"/>
                      <a:pt x="175" y="178"/>
                      <a:pt x="175" y="178"/>
                    </a:cubicBezTo>
                    <a:cubicBezTo>
                      <a:pt x="178" y="177"/>
                      <a:pt x="178" y="177"/>
                      <a:pt x="178" y="177"/>
                    </a:cubicBezTo>
                    <a:cubicBezTo>
                      <a:pt x="178" y="177"/>
                      <a:pt x="178" y="177"/>
                      <a:pt x="178" y="177"/>
                    </a:cubicBezTo>
                    <a:cubicBezTo>
                      <a:pt x="178" y="177"/>
                      <a:pt x="178" y="177"/>
                      <a:pt x="178" y="177"/>
                    </a:cubicBezTo>
                    <a:cubicBezTo>
                      <a:pt x="178" y="177"/>
                      <a:pt x="178" y="177"/>
                      <a:pt x="178" y="177"/>
                    </a:cubicBezTo>
                    <a:cubicBezTo>
                      <a:pt x="178" y="177"/>
                      <a:pt x="178" y="177"/>
                      <a:pt x="178" y="177"/>
                    </a:cubicBezTo>
                    <a:cubicBezTo>
                      <a:pt x="178" y="177"/>
                      <a:pt x="178" y="177"/>
                      <a:pt x="178" y="177"/>
                    </a:cubicBezTo>
                    <a:cubicBezTo>
                      <a:pt x="178" y="176"/>
                      <a:pt x="178" y="176"/>
                      <a:pt x="178" y="176"/>
                    </a:cubicBezTo>
                    <a:cubicBezTo>
                      <a:pt x="178" y="176"/>
                      <a:pt x="178" y="176"/>
                      <a:pt x="178" y="176"/>
                    </a:cubicBezTo>
                    <a:cubicBezTo>
                      <a:pt x="178" y="176"/>
                      <a:pt x="178" y="176"/>
                      <a:pt x="178" y="176"/>
                    </a:cubicBezTo>
                    <a:cubicBezTo>
                      <a:pt x="179" y="176"/>
                      <a:pt x="179" y="176"/>
                      <a:pt x="179" y="176"/>
                    </a:cubicBezTo>
                    <a:cubicBezTo>
                      <a:pt x="179" y="176"/>
                      <a:pt x="179" y="176"/>
                      <a:pt x="179" y="176"/>
                    </a:cubicBezTo>
                    <a:cubicBezTo>
                      <a:pt x="179" y="176"/>
                      <a:pt x="179" y="176"/>
                      <a:pt x="179" y="176"/>
                    </a:cubicBezTo>
                    <a:cubicBezTo>
                      <a:pt x="179" y="176"/>
                      <a:pt x="179" y="176"/>
                      <a:pt x="179" y="176"/>
                    </a:cubicBezTo>
                    <a:cubicBezTo>
                      <a:pt x="179" y="176"/>
                      <a:pt x="179" y="176"/>
                      <a:pt x="179" y="176"/>
                    </a:cubicBezTo>
                    <a:cubicBezTo>
                      <a:pt x="179" y="176"/>
                      <a:pt x="179" y="176"/>
                      <a:pt x="179" y="176"/>
                    </a:cubicBezTo>
                    <a:cubicBezTo>
                      <a:pt x="179" y="176"/>
                      <a:pt x="179" y="176"/>
                      <a:pt x="179" y="176"/>
                    </a:cubicBezTo>
                    <a:cubicBezTo>
                      <a:pt x="179" y="176"/>
                      <a:pt x="179" y="176"/>
                      <a:pt x="179" y="176"/>
                    </a:cubicBezTo>
                    <a:cubicBezTo>
                      <a:pt x="179" y="176"/>
                      <a:pt x="179" y="176"/>
                      <a:pt x="179" y="176"/>
                    </a:cubicBezTo>
                    <a:cubicBezTo>
                      <a:pt x="179" y="176"/>
                      <a:pt x="179" y="176"/>
                      <a:pt x="179" y="176"/>
                    </a:cubicBezTo>
                    <a:cubicBezTo>
                      <a:pt x="179" y="176"/>
                      <a:pt x="179" y="176"/>
                      <a:pt x="179" y="176"/>
                    </a:cubicBezTo>
                    <a:cubicBezTo>
                      <a:pt x="179" y="176"/>
                      <a:pt x="179" y="176"/>
                      <a:pt x="179" y="176"/>
                    </a:cubicBezTo>
                    <a:cubicBezTo>
                      <a:pt x="179" y="176"/>
                      <a:pt x="179" y="176"/>
                      <a:pt x="179" y="176"/>
                    </a:cubicBezTo>
                    <a:cubicBezTo>
                      <a:pt x="179" y="176"/>
                      <a:pt x="179" y="176"/>
                      <a:pt x="179" y="176"/>
                    </a:cubicBezTo>
                    <a:cubicBezTo>
                      <a:pt x="180" y="176"/>
                      <a:pt x="180" y="176"/>
                      <a:pt x="180" y="176"/>
                    </a:cubicBezTo>
                    <a:cubicBezTo>
                      <a:pt x="180" y="175"/>
                      <a:pt x="180" y="175"/>
                      <a:pt x="180" y="175"/>
                    </a:cubicBezTo>
                    <a:cubicBezTo>
                      <a:pt x="180" y="175"/>
                      <a:pt x="180" y="175"/>
                      <a:pt x="180" y="175"/>
                    </a:cubicBezTo>
                    <a:cubicBezTo>
                      <a:pt x="180" y="175"/>
                      <a:pt x="180" y="175"/>
                      <a:pt x="180" y="175"/>
                    </a:cubicBezTo>
                    <a:cubicBezTo>
                      <a:pt x="180" y="175"/>
                      <a:pt x="180" y="175"/>
                      <a:pt x="180" y="175"/>
                    </a:cubicBezTo>
                    <a:cubicBezTo>
                      <a:pt x="180" y="175"/>
                      <a:pt x="180" y="175"/>
                      <a:pt x="180" y="175"/>
                    </a:cubicBezTo>
                    <a:cubicBezTo>
                      <a:pt x="180" y="175"/>
                      <a:pt x="180" y="175"/>
                      <a:pt x="180" y="175"/>
                    </a:cubicBezTo>
                    <a:cubicBezTo>
                      <a:pt x="180" y="175"/>
                      <a:pt x="180" y="175"/>
                      <a:pt x="180" y="175"/>
                    </a:cubicBezTo>
                    <a:cubicBezTo>
                      <a:pt x="180" y="175"/>
                      <a:pt x="180" y="175"/>
                      <a:pt x="180" y="175"/>
                    </a:cubicBezTo>
                    <a:cubicBezTo>
                      <a:pt x="180" y="175"/>
                      <a:pt x="180" y="175"/>
                      <a:pt x="180" y="175"/>
                    </a:cubicBezTo>
                    <a:cubicBezTo>
                      <a:pt x="180" y="175"/>
                      <a:pt x="180" y="175"/>
                      <a:pt x="180" y="175"/>
                    </a:cubicBezTo>
                    <a:cubicBezTo>
                      <a:pt x="180" y="175"/>
                      <a:pt x="180" y="175"/>
                      <a:pt x="180" y="175"/>
                    </a:cubicBezTo>
                    <a:cubicBezTo>
                      <a:pt x="180" y="175"/>
                      <a:pt x="180" y="175"/>
                      <a:pt x="180" y="175"/>
                    </a:cubicBezTo>
                    <a:cubicBezTo>
                      <a:pt x="180" y="175"/>
                      <a:pt x="180" y="175"/>
                      <a:pt x="180" y="175"/>
                    </a:cubicBezTo>
                    <a:cubicBezTo>
                      <a:pt x="180" y="175"/>
                      <a:pt x="180" y="175"/>
                      <a:pt x="180" y="175"/>
                    </a:cubicBezTo>
                    <a:cubicBezTo>
                      <a:pt x="181" y="175"/>
                      <a:pt x="181" y="175"/>
                      <a:pt x="181" y="175"/>
                    </a:cubicBezTo>
                    <a:cubicBezTo>
                      <a:pt x="181" y="175"/>
                      <a:pt x="181" y="175"/>
                      <a:pt x="181" y="175"/>
                    </a:cubicBezTo>
                    <a:cubicBezTo>
                      <a:pt x="181" y="175"/>
                      <a:pt x="181" y="175"/>
                      <a:pt x="181" y="175"/>
                    </a:cubicBezTo>
                    <a:cubicBezTo>
                      <a:pt x="181" y="175"/>
                      <a:pt x="181" y="175"/>
                      <a:pt x="181" y="175"/>
                    </a:cubicBezTo>
                    <a:cubicBezTo>
                      <a:pt x="181" y="175"/>
                      <a:pt x="181" y="175"/>
                      <a:pt x="181" y="175"/>
                    </a:cubicBezTo>
                    <a:cubicBezTo>
                      <a:pt x="181" y="175"/>
                      <a:pt x="181" y="175"/>
                      <a:pt x="181" y="175"/>
                    </a:cubicBezTo>
                    <a:cubicBezTo>
                      <a:pt x="181" y="175"/>
                      <a:pt x="181" y="175"/>
                      <a:pt x="181" y="175"/>
                    </a:cubicBezTo>
                    <a:cubicBezTo>
                      <a:pt x="185" y="175"/>
                      <a:pt x="185" y="175"/>
                      <a:pt x="185" y="175"/>
                    </a:cubicBezTo>
                    <a:cubicBezTo>
                      <a:pt x="185" y="175"/>
                      <a:pt x="185" y="175"/>
                      <a:pt x="185" y="175"/>
                    </a:cubicBezTo>
                    <a:cubicBezTo>
                      <a:pt x="185" y="175"/>
                      <a:pt x="185" y="175"/>
                      <a:pt x="185" y="175"/>
                    </a:cubicBezTo>
                    <a:cubicBezTo>
                      <a:pt x="187" y="175"/>
                      <a:pt x="187" y="175"/>
                      <a:pt x="187" y="175"/>
                    </a:cubicBezTo>
                    <a:cubicBezTo>
                      <a:pt x="187" y="175"/>
                      <a:pt x="187" y="175"/>
                      <a:pt x="187" y="175"/>
                    </a:cubicBezTo>
                    <a:cubicBezTo>
                      <a:pt x="187" y="175"/>
                      <a:pt x="187" y="175"/>
                      <a:pt x="187" y="175"/>
                    </a:cubicBezTo>
                    <a:cubicBezTo>
                      <a:pt x="189" y="175"/>
                      <a:pt x="189" y="175"/>
                      <a:pt x="189" y="175"/>
                    </a:cubicBezTo>
                    <a:cubicBezTo>
                      <a:pt x="189" y="175"/>
                      <a:pt x="189" y="175"/>
                      <a:pt x="189" y="175"/>
                    </a:cubicBezTo>
                    <a:cubicBezTo>
                      <a:pt x="189" y="175"/>
                      <a:pt x="189" y="175"/>
                      <a:pt x="189"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5"/>
                      <a:pt x="190" y="175"/>
                      <a:pt x="190" y="175"/>
                    </a:cubicBezTo>
                    <a:cubicBezTo>
                      <a:pt x="190" y="174"/>
                      <a:pt x="190" y="174"/>
                      <a:pt x="190" y="174"/>
                    </a:cubicBezTo>
                    <a:cubicBezTo>
                      <a:pt x="190" y="174"/>
                      <a:pt x="190" y="174"/>
                      <a:pt x="190" y="174"/>
                    </a:cubicBezTo>
                    <a:cubicBezTo>
                      <a:pt x="190" y="174"/>
                      <a:pt x="190" y="174"/>
                      <a:pt x="190" y="174"/>
                    </a:cubicBezTo>
                    <a:cubicBezTo>
                      <a:pt x="190" y="174"/>
                      <a:pt x="190" y="174"/>
                      <a:pt x="190" y="174"/>
                    </a:cubicBezTo>
                    <a:cubicBezTo>
                      <a:pt x="190" y="174"/>
                      <a:pt x="190" y="174"/>
                      <a:pt x="190" y="174"/>
                    </a:cubicBezTo>
                    <a:cubicBezTo>
                      <a:pt x="190" y="174"/>
                      <a:pt x="190" y="174"/>
                      <a:pt x="190" y="174"/>
                    </a:cubicBezTo>
                    <a:cubicBezTo>
                      <a:pt x="190" y="174"/>
                      <a:pt x="190" y="174"/>
                      <a:pt x="190" y="174"/>
                    </a:cubicBezTo>
                    <a:cubicBezTo>
                      <a:pt x="190" y="174"/>
                      <a:pt x="190" y="174"/>
                      <a:pt x="190" y="174"/>
                    </a:cubicBezTo>
                    <a:cubicBezTo>
                      <a:pt x="190" y="174"/>
                      <a:pt x="190" y="174"/>
                      <a:pt x="190" y="174"/>
                    </a:cubicBezTo>
                    <a:cubicBezTo>
                      <a:pt x="190" y="174"/>
                      <a:pt x="190" y="174"/>
                      <a:pt x="190" y="174"/>
                    </a:cubicBezTo>
                    <a:cubicBezTo>
                      <a:pt x="190" y="174"/>
                      <a:pt x="190" y="174"/>
                      <a:pt x="190" y="174"/>
                    </a:cubicBezTo>
                    <a:cubicBezTo>
                      <a:pt x="191" y="174"/>
                      <a:pt x="191" y="174"/>
                      <a:pt x="191" y="174"/>
                    </a:cubicBezTo>
                    <a:cubicBezTo>
                      <a:pt x="191" y="174"/>
                      <a:pt x="191" y="174"/>
                      <a:pt x="191" y="174"/>
                    </a:cubicBezTo>
                    <a:cubicBezTo>
                      <a:pt x="191" y="174"/>
                      <a:pt x="191" y="174"/>
                      <a:pt x="191" y="174"/>
                    </a:cubicBezTo>
                    <a:cubicBezTo>
                      <a:pt x="191" y="174"/>
                      <a:pt x="191" y="174"/>
                      <a:pt x="191" y="174"/>
                    </a:cubicBezTo>
                    <a:cubicBezTo>
                      <a:pt x="191" y="174"/>
                      <a:pt x="191" y="174"/>
                      <a:pt x="191" y="174"/>
                    </a:cubicBezTo>
                    <a:cubicBezTo>
                      <a:pt x="191" y="174"/>
                      <a:pt x="191" y="174"/>
                      <a:pt x="191" y="174"/>
                    </a:cubicBezTo>
                    <a:cubicBezTo>
                      <a:pt x="191" y="174"/>
                      <a:pt x="191" y="174"/>
                      <a:pt x="191" y="174"/>
                    </a:cubicBezTo>
                    <a:cubicBezTo>
                      <a:pt x="191" y="174"/>
                      <a:pt x="191" y="174"/>
                      <a:pt x="191" y="174"/>
                    </a:cubicBezTo>
                    <a:cubicBezTo>
                      <a:pt x="191" y="174"/>
                      <a:pt x="191" y="174"/>
                      <a:pt x="191" y="174"/>
                    </a:cubicBezTo>
                    <a:cubicBezTo>
                      <a:pt x="191" y="174"/>
                      <a:pt x="191" y="174"/>
                      <a:pt x="191" y="174"/>
                    </a:cubicBezTo>
                    <a:cubicBezTo>
                      <a:pt x="191" y="174"/>
                      <a:pt x="191" y="174"/>
                      <a:pt x="191" y="174"/>
                    </a:cubicBezTo>
                    <a:cubicBezTo>
                      <a:pt x="191" y="174"/>
                      <a:pt x="191" y="174"/>
                      <a:pt x="191" y="174"/>
                    </a:cubicBezTo>
                    <a:cubicBezTo>
                      <a:pt x="191" y="174"/>
                      <a:pt x="191" y="174"/>
                      <a:pt x="191" y="174"/>
                    </a:cubicBezTo>
                    <a:cubicBezTo>
                      <a:pt x="192" y="174"/>
                      <a:pt x="192" y="174"/>
                      <a:pt x="192" y="174"/>
                    </a:cubicBezTo>
                    <a:cubicBezTo>
                      <a:pt x="192" y="174"/>
                      <a:pt x="192" y="174"/>
                      <a:pt x="192" y="174"/>
                    </a:cubicBezTo>
                    <a:cubicBezTo>
                      <a:pt x="192" y="174"/>
                      <a:pt x="192" y="174"/>
                      <a:pt x="192" y="174"/>
                    </a:cubicBezTo>
                    <a:cubicBezTo>
                      <a:pt x="192" y="174"/>
                      <a:pt x="192" y="174"/>
                      <a:pt x="192" y="174"/>
                    </a:cubicBezTo>
                    <a:cubicBezTo>
                      <a:pt x="192" y="174"/>
                      <a:pt x="192" y="174"/>
                      <a:pt x="192" y="174"/>
                    </a:cubicBezTo>
                    <a:cubicBezTo>
                      <a:pt x="192" y="174"/>
                      <a:pt x="192" y="174"/>
                      <a:pt x="192" y="174"/>
                    </a:cubicBezTo>
                    <a:cubicBezTo>
                      <a:pt x="192" y="174"/>
                      <a:pt x="192" y="174"/>
                      <a:pt x="192" y="174"/>
                    </a:cubicBezTo>
                    <a:cubicBezTo>
                      <a:pt x="192" y="174"/>
                      <a:pt x="192" y="174"/>
                      <a:pt x="192" y="174"/>
                    </a:cubicBezTo>
                    <a:cubicBezTo>
                      <a:pt x="192" y="173"/>
                      <a:pt x="192" y="173"/>
                      <a:pt x="192" y="173"/>
                    </a:cubicBezTo>
                    <a:cubicBezTo>
                      <a:pt x="192" y="173"/>
                      <a:pt x="192" y="173"/>
                      <a:pt x="192" y="173"/>
                    </a:cubicBezTo>
                    <a:cubicBezTo>
                      <a:pt x="192" y="173"/>
                      <a:pt x="192" y="173"/>
                      <a:pt x="192" y="173"/>
                    </a:cubicBezTo>
                    <a:cubicBezTo>
                      <a:pt x="192" y="173"/>
                      <a:pt x="192" y="173"/>
                      <a:pt x="192" y="173"/>
                    </a:cubicBezTo>
                    <a:cubicBezTo>
                      <a:pt x="192" y="173"/>
                      <a:pt x="192" y="173"/>
                      <a:pt x="192" y="173"/>
                    </a:cubicBezTo>
                    <a:cubicBezTo>
                      <a:pt x="192" y="173"/>
                      <a:pt x="192" y="173"/>
                      <a:pt x="192" y="173"/>
                    </a:cubicBezTo>
                    <a:cubicBezTo>
                      <a:pt x="192" y="173"/>
                      <a:pt x="192" y="173"/>
                      <a:pt x="192" y="173"/>
                    </a:cubicBezTo>
                    <a:cubicBezTo>
                      <a:pt x="192" y="173"/>
                      <a:pt x="192" y="173"/>
                      <a:pt x="192" y="173"/>
                    </a:cubicBezTo>
                    <a:cubicBezTo>
                      <a:pt x="192" y="173"/>
                      <a:pt x="192" y="173"/>
                      <a:pt x="192" y="173"/>
                    </a:cubicBezTo>
                    <a:cubicBezTo>
                      <a:pt x="192" y="173"/>
                      <a:pt x="192" y="173"/>
                      <a:pt x="192" y="173"/>
                    </a:cubicBezTo>
                    <a:cubicBezTo>
                      <a:pt x="192" y="173"/>
                      <a:pt x="192" y="173"/>
                      <a:pt x="192" y="173"/>
                    </a:cubicBezTo>
                    <a:cubicBezTo>
                      <a:pt x="192" y="173"/>
                      <a:pt x="192" y="173"/>
                      <a:pt x="192" y="173"/>
                    </a:cubicBezTo>
                    <a:cubicBezTo>
                      <a:pt x="192" y="173"/>
                      <a:pt x="192" y="173"/>
                      <a:pt x="192" y="173"/>
                    </a:cubicBezTo>
                    <a:cubicBezTo>
                      <a:pt x="192" y="173"/>
                      <a:pt x="192" y="173"/>
                      <a:pt x="192" y="173"/>
                    </a:cubicBezTo>
                    <a:cubicBezTo>
                      <a:pt x="193" y="173"/>
                      <a:pt x="193" y="173"/>
                      <a:pt x="193" y="173"/>
                    </a:cubicBezTo>
                    <a:cubicBezTo>
                      <a:pt x="193" y="173"/>
                      <a:pt x="193" y="173"/>
                      <a:pt x="193" y="173"/>
                    </a:cubicBezTo>
                    <a:cubicBezTo>
                      <a:pt x="193" y="173"/>
                      <a:pt x="193" y="173"/>
                      <a:pt x="193" y="173"/>
                    </a:cubicBezTo>
                    <a:cubicBezTo>
                      <a:pt x="193" y="173"/>
                      <a:pt x="193" y="173"/>
                      <a:pt x="193" y="173"/>
                    </a:cubicBezTo>
                    <a:cubicBezTo>
                      <a:pt x="193" y="173"/>
                      <a:pt x="193" y="173"/>
                      <a:pt x="193" y="173"/>
                    </a:cubicBezTo>
                    <a:cubicBezTo>
                      <a:pt x="193" y="173"/>
                      <a:pt x="193" y="173"/>
                      <a:pt x="193" y="173"/>
                    </a:cubicBezTo>
                    <a:cubicBezTo>
                      <a:pt x="193" y="172"/>
                      <a:pt x="193" y="172"/>
                      <a:pt x="193" y="172"/>
                    </a:cubicBezTo>
                    <a:cubicBezTo>
                      <a:pt x="193" y="172"/>
                      <a:pt x="193" y="172"/>
                      <a:pt x="193" y="172"/>
                    </a:cubicBezTo>
                    <a:cubicBezTo>
                      <a:pt x="193" y="172"/>
                      <a:pt x="193" y="172"/>
                      <a:pt x="193" y="172"/>
                    </a:cubicBezTo>
                    <a:cubicBezTo>
                      <a:pt x="193" y="172"/>
                      <a:pt x="193" y="172"/>
                      <a:pt x="193" y="172"/>
                    </a:cubicBezTo>
                    <a:cubicBezTo>
                      <a:pt x="193" y="172"/>
                      <a:pt x="193" y="172"/>
                      <a:pt x="193" y="172"/>
                    </a:cubicBezTo>
                    <a:cubicBezTo>
                      <a:pt x="193" y="172"/>
                      <a:pt x="193" y="172"/>
                      <a:pt x="193" y="172"/>
                    </a:cubicBezTo>
                    <a:cubicBezTo>
                      <a:pt x="193" y="172"/>
                      <a:pt x="193" y="172"/>
                      <a:pt x="193" y="172"/>
                    </a:cubicBezTo>
                    <a:cubicBezTo>
                      <a:pt x="193" y="172"/>
                      <a:pt x="193" y="172"/>
                      <a:pt x="193" y="172"/>
                    </a:cubicBezTo>
                    <a:cubicBezTo>
                      <a:pt x="193" y="172"/>
                      <a:pt x="193" y="172"/>
                      <a:pt x="193" y="172"/>
                    </a:cubicBezTo>
                    <a:cubicBezTo>
                      <a:pt x="193" y="172"/>
                      <a:pt x="193" y="172"/>
                      <a:pt x="193" y="172"/>
                    </a:cubicBezTo>
                    <a:cubicBezTo>
                      <a:pt x="193" y="172"/>
                      <a:pt x="193" y="172"/>
                      <a:pt x="193" y="172"/>
                    </a:cubicBezTo>
                    <a:cubicBezTo>
                      <a:pt x="193" y="172"/>
                      <a:pt x="193" y="172"/>
                      <a:pt x="193" y="172"/>
                    </a:cubicBezTo>
                    <a:cubicBezTo>
                      <a:pt x="193" y="172"/>
                      <a:pt x="193" y="172"/>
                      <a:pt x="193" y="172"/>
                    </a:cubicBezTo>
                    <a:cubicBezTo>
                      <a:pt x="193" y="171"/>
                      <a:pt x="193" y="171"/>
                      <a:pt x="193" y="171"/>
                    </a:cubicBezTo>
                    <a:cubicBezTo>
                      <a:pt x="193" y="171"/>
                      <a:pt x="193" y="171"/>
                      <a:pt x="193" y="171"/>
                    </a:cubicBezTo>
                    <a:cubicBezTo>
                      <a:pt x="193" y="171"/>
                      <a:pt x="193" y="171"/>
                      <a:pt x="193" y="171"/>
                    </a:cubicBezTo>
                    <a:cubicBezTo>
                      <a:pt x="193" y="171"/>
                      <a:pt x="193" y="171"/>
                      <a:pt x="193" y="171"/>
                    </a:cubicBezTo>
                    <a:cubicBezTo>
                      <a:pt x="193" y="171"/>
                      <a:pt x="193" y="171"/>
                      <a:pt x="193" y="171"/>
                    </a:cubicBezTo>
                    <a:cubicBezTo>
                      <a:pt x="193" y="171"/>
                      <a:pt x="193" y="171"/>
                      <a:pt x="193" y="171"/>
                    </a:cubicBezTo>
                    <a:cubicBezTo>
                      <a:pt x="193" y="171"/>
                      <a:pt x="193" y="171"/>
                      <a:pt x="193" y="171"/>
                    </a:cubicBezTo>
                    <a:cubicBezTo>
                      <a:pt x="193" y="171"/>
                      <a:pt x="193" y="171"/>
                      <a:pt x="193" y="171"/>
                    </a:cubicBezTo>
                    <a:cubicBezTo>
                      <a:pt x="193" y="171"/>
                      <a:pt x="193" y="171"/>
                      <a:pt x="193" y="171"/>
                    </a:cubicBezTo>
                    <a:cubicBezTo>
                      <a:pt x="193" y="171"/>
                      <a:pt x="193" y="171"/>
                      <a:pt x="193" y="171"/>
                    </a:cubicBezTo>
                    <a:cubicBezTo>
                      <a:pt x="193" y="171"/>
                      <a:pt x="193" y="171"/>
                      <a:pt x="193" y="171"/>
                    </a:cubicBezTo>
                    <a:cubicBezTo>
                      <a:pt x="193" y="171"/>
                      <a:pt x="193" y="171"/>
                      <a:pt x="193" y="171"/>
                    </a:cubicBezTo>
                    <a:cubicBezTo>
                      <a:pt x="193" y="171"/>
                      <a:pt x="193" y="171"/>
                      <a:pt x="193" y="171"/>
                    </a:cubicBezTo>
                    <a:cubicBezTo>
                      <a:pt x="193" y="170"/>
                      <a:pt x="193" y="170"/>
                      <a:pt x="193" y="170"/>
                    </a:cubicBezTo>
                    <a:cubicBezTo>
                      <a:pt x="193" y="170"/>
                      <a:pt x="193" y="170"/>
                      <a:pt x="193" y="170"/>
                    </a:cubicBezTo>
                    <a:cubicBezTo>
                      <a:pt x="193" y="170"/>
                      <a:pt x="193" y="170"/>
                      <a:pt x="193" y="170"/>
                    </a:cubicBezTo>
                    <a:cubicBezTo>
                      <a:pt x="193" y="170"/>
                      <a:pt x="193" y="170"/>
                      <a:pt x="193" y="170"/>
                    </a:cubicBezTo>
                    <a:cubicBezTo>
                      <a:pt x="194" y="170"/>
                      <a:pt x="194" y="170"/>
                      <a:pt x="194" y="170"/>
                    </a:cubicBezTo>
                    <a:cubicBezTo>
                      <a:pt x="194" y="170"/>
                      <a:pt x="194" y="170"/>
                      <a:pt x="194" y="170"/>
                    </a:cubicBezTo>
                    <a:cubicBezTo>
                      <a:pt x="194" y="170"/>
                      <a:pt x="194" y="170"/>
                      <a:pt x="194" y="170"/>
                    </a:cubicBezTo>
                    <a:cubicBezTo>
                      <a:pt x="194" y="169"/>
                      <a:pt x="194" y="169"/>
                      <a:pt x="194" y="169"/>
                    </a:cubicBezTo>
                    <a:cubicBezTo>
                      <a:pt x="194" y="169"/>
                      <a:pt x="194" y="169"/>
                      <a:pt x="194" y="169"/>
                    </a:cubicBezTo>
                    <a:cubicBezTo>
                      <a:pt x="194" y="169"/>
                      <a:pt x="194" y="169"/>
                      <a:pt x="194" y="169"/>
                    </a:cubicBezTo>
                    <a:cubicBezTo>
                      <a:pt x="194" y="169"/>
                      <a:pt x="194" y="169"/>
                      <a:pt x="194" y="169"/>
                    </a:cubicBezTo>
                    <a:cubicBezTo>
                      <a:pt x="194" y="169"/>
                      <a:pt x="194" y="169"/>
                      <a:pt x="194" y="169"/>
                    </a:cubicBezTo>
                    <a:cubicBezTo>
                      <a:pt x="195" y="168"/>
                      <a:pt x="195" y="168"/>
                      <a:pt x="195" y="168"/>
                    </a:cubicBezTo>
                    <a:cubicBezTo>
                      <a:pt x="195" y="168"/>
                      <a:pt x="195" y="168"/>
                      <a:pt x="195" y="168"/>
                    </a:cubicBezTo>
                    <a:cubicBezTo>
                      <a:pt x="195" y="168"/>
                      <a:pt x="195" y="168"/>
                      <a:pt x="195" y="168"/>
                    </a:cubicBezTo>
                    <a:cubicBezTo>
                      <a:pt x="195" y="168"/>
                      <a:pt x="195" y="168"/>
                      <a:pt x="195" y="168"/>
                    </a:cubicBezTo>
                    <a:cubicBezTo>
                      <a:pt x="195" y="168"/>
                      <a:pt x="195" y="168"/>
                      <a:pt x="195" y="168"/>
                    </a:cubicBezTo>
                    <a:cubicBezTo>
                      <a:pt x="195" y="168"/>
                      <a:pt x="195" y="168"/>
                      <a:pt x="195" y="168"/>
                    </a:cubicBezTo>
                    <a:cubicBezTo>
                      <a:pt x="195" y="168"/>
                      <a:pt x="195" y="168"/>
                      <a:pt x="195" y="168"/>
                    </a:cubicBezTo>
                    <a:cubicBezTo>
                      <a:pt x="195" y="167"/>
                      <a:pt x="195" y="167"/>
                      <a:pt x="195" y="167"/>
                    </a:cubicBezTo>
                    <a:cubicBezTo>
                      <a:pt x="195" y="167"/>
                      <a:pt x="195" y="167"/>
                      <a:pt x="195" y="167"/>
                    </a:cubicBezTo>
                    <a:cubicBezTo>
                      <a:pt x="196" y="167"/>
                      <a:pt x="196" y="167"/>
                      <a:pt x="196" y="167"/>
                    </a:cubicBezTo>
                    <a:cubicBezTo>
                      <a:pt x="196" y="167"/>
                      <a:pt x="196" y="167"/>
                      <a:pt x="196" y="167"/>
                    </a:cubicBezTo>
                    <a:cubicBezTo>
                      <a:pt x="196" y="167"/>
                      <a:pt x="196" y="167"/>
                      <a:pt x="196" y="167"/>
                    </a:cubicBezTo>
                    <a:cubicBezTo>
                      <a:pt x="196" y="167"/>
                      <a:pt x="196" y="167"/>
                      <a:pt x="196" y="167"/>
                    </a:cubicBezTo>
                    <a:cubicBezTo>
                      <a:pt x="196" y="167"/>
                      <a:pt x="196" y="167"/>
                      <a:pt x="196" y="167"/>
                    </a:cubicBezTo>
                    <a:cubicBezTo>
                      <a:pt x="196" y="167"/>
                      <a:pt x="196" y="167"/>
                      <a:pt x="196" y="167"/>
                    </a:cubicBezTo>
                    <a:cubicBezTo>
                      <a:pt x="196" y="167"/>
                      <a:pt x="196" y="167"/>
                      <a:pt x="196" y="167"/>
                    </a:cubicBezTo>
                    <a:cubicBezTo>
                      <a:pt x="196" y="167"/>
                      <a:pt x="196" y="167"/>
                      <a:pt x="196" y="167"/>
                    </a:cubicBezTo>
                    <a:cubicBezTo>
                      <a:pt x="196" y="167"/>
                      <a:pt x="196" y="167"/>
                      <a:pt x="196" y="167"/>
                    </a:cubicBezTo>
                    <a:cubicBezTo>
                      <a:pt x="196" y="167"/>
                      <a:pt x="196" y="167"/>
                      <a:pt x="196"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7" y="167"/>
                      <a:pt x="197" y="167"/>
                      <a:pt x="197" y="167"/>
                    </a:cubicBezTo>
                    <a:cubicBezTo>
                      <a:pt x="198" y="167"/>
                      <a:pt x="198" y="167"/>
                      <a:pt x="198" y="167"/>
                    </a:cubicBezTo>
                    <a:cubicBezTo>
                      <a:pt x="198" y="167"/>
                      <a:pt x="198" y="167"/>
                      <a:pt x="198" y="167"/>
                    </a:cubicBezTo>
                    <a:cubicBezTo>
                      <a:pt x="198" y="167"/>
                      <a:pt x="198" y="167"/>
                      <a:pt x="198" y="167"/>
                    </a:cubicBezTo>
                    <a:cubicBezTo>
                      <a:pt x="198" y="167"/>
                      <a:pt x="198" y="167"/>
                      <a:pt x="198" y="167"/>
                    </a:cubicBezTo>
                    <a:cubicBezTo>
                      <a:pt x="198" y="167"/>
                      <a:pt x="198" y="167"/>
                      <a:pt x="198" y="167"/>
                    </a:cubicBezTo>
                    <a:cubicBezTo>
                      <a:pt x="198" y="167"/>
                      <a:pt x="198" y="167"/>
                      <a:pt x="198" y="167"/>
                    </a:cubicBezTo>
                    <a:cubicBezTo>
                      <a:pt x="198" y="167"/>
                      <a:pt x="198" y="167"/>
                      <a:pt x="198" y="167"/>
                    </a:cubicBezTo>
                    <a:cubicBezTo>
                      <a:pt x="198" y="167"/>
                      <a:pt x="198" y="167"/>
                      <a:pt x="198" y="167"/>
                    </a:cubicBezTo>
                    <a:cubicBezTo>
                      <a:pt x="198" y="167"/>
                      <a:pt x="198" y="167"/>
                      <a:pt x="198" y="167"/>
                    </a:cubicBezTo>
                    <a:cubicBezTo>
                      <a:pt x="198" y="167"/>
                      <a:pt x="198" y="167"/>
                      <a:pt x="198" y="167"/>
                    </a:cubicBezTo>
                    <a:cubicBezTo>
                      <a:pt x="198" y="167"/>
                      <a:pt x="198" y="167"/>
                      <a:pt x="198" y="167"/>
                    </a:cubicBezTo>
                    <a:cubicBezTo>
                      <a:pt x="198" y="167"/>
                      <a:pt x="198" y="167"/>
                      <a:pt x="198" y="167"/>
                    </a:cubicBezTo>
                    <a:cubicBezTo>
                      <a:pt x="198" y="167"/>
                      <a:pt x="198" y="167"/>
                      <a:pt x="198" y="167"/>
                    </a:cubicBezTo>
                    <a:cubicBezTo>
                      <a:pt x="198" y="167"/>
                      <a:pt x="198" y="167"/>
                      <a:pt x="198" y="167"/>
                    </a:cubicBezTo>
                    <a:cubicBezTo>
                      <a:pt x="199" y="167"/>
                      <a:pt x="199" y="167"/>
                      <a:pt x="199" y="167"/>
                    </a:cubicBezTo>
                    <a:cubicBezTo>
                      <a:pt x="199" y="167"/>
                      <a:pt x="199" y="167"/>
                      <a:pt x="199" y="167"/>
                    </a:cubicBezTo>
                    <a:cubicBezTo>
                      <a:pt x="199" y="167"/>
                      <a:pt x="199" y="167"/>
                      <a:pt x="199" y="167"/>
                    </a:cubicBezTo>
                    <a:cubicBezTo>
                      <a:pt x="199" y="167"/>
                      <a:pt x="199" y="167"/>
                      <a:pt x="199" y="167"/>
                    </a:cubicBezTo>
                    <a:cubicBezTo>
                      <a:pt x="199" y="167"/>
                      <a:pt x="199" y="167"/>
                      <a:pt x="199" y="167"/>
                    </a:cubicBezTo>
                    <a:cubicBezTo>
                      <a:pt x="199" y="167"/>
                      <a:pt x="199" y="167"/>
                      <a:pt x="199" y="167"/>
                    </a:cubicBezTo>
                    <a:cubicBezTo>
                      <a:pt x="199" y="167"/>
                      <a:pt x="199" y="167"/>
                      <a:pt x="199" y="167"/>
                    </a:cubicBezTo>
                    <a:cubicBezTo>
                      <a:pt x="199" y="167"/>
                      <a:pt x="199" y="167"/>
                      <a:pt x="199" y="167"/>
                    </a:cubicBezTo>
                    <a:cubicBezTo>
                      <a:pt x="199" y="167"/>
                      <a:pt x="199" y="167"/>
                      <a:pt x="199" y="167"/>
                    </a:cubicBezTo>
                    <a:cubicBezTo>
                      <a:pt x="199" y="167"/>
                      <a:pt x="199" y="167"/>
                      <a:pt x="199" y="167"/>
                    </a:cubicBezTo>
                    <a:cubicBezTo>
                      <a:pt x="199" y="167"/>
                      <a:pt x="199" y="167"/>
                      <a:pt x="199" y="167"/>
                    </a:cubicBezTo>
                    <a:cubicBezTo>
                      <a:pt x="199" y="167"/>
                      <a:pt x="199" y="167"/>
                      <a:pt x="199" y="167"/>
                    </a:cubicBezTo>
                    <a:cubicBezTo>
                      <a:pt x="199" y="167"/>
                      <a:pt x="199" y="167"/>
                      <a:pt x="199" y="167"/>
                    </a:cubicBezTo>
                    <a:cubicBezTo>
                      <a:pt x="200" y="167"/>
                      <a:pt x="200" y="167"/>
                      <a:pt x="200" y="167"/>
                    </a:cubicBezTo>
                    <a:cubicBezTo>
                      <a:pt x="200" y="167"/>
                      <a:pt x="200" y="167"/>
                      <a:pt x="200" y="167"/>
                    </a:cubicBezTo>
                    <a:cubicBezTo>
                      <a:pt x="200" y="167"/>
                      <a:pt x="200" y="167"/>
                      <a:pt x="200" y="167"/>
                    </a:cubicBezTo>
                    <a:cubicBezTo>
                      <a:pt x="200" y="168"/>
                      <a:pt x="200" y="168"/>
                      <a:pt x="200" y="168"/>
                    </a:cubicBezTo>
                    <a:cubicBezTo>
                      <a:pt x="200" y="168"/>
                      <a:pt x="200" y="168"/>
                      <a:pt x="200" y="168"/>
                    </a:cubicBezTo>
                    <a:cubicBezTo>
                      <a:pt x="200" y="168"/>
                      <a:pt x="200" y="168"/>
                      <a:pt x="200" y="168"/>
                    </a:cubicBezTo>
                    <a:cubicBezTo>
                      <a:pt x="200" y="168"/>
                      <a:pt x="200" y="168"/>
                      <a:pt x="200" y="168"/>
                    </a:cubicBezTo>
                    <a:cubicBezTo>
                      <a:pt x="200" y="168"/>
                      <a:pt x="200" y="168"/>
                      <a:pt x="200" y="168"/>
                    </a:cubicBezTo>
                    <a:cubicBezTo>
                      <a:pt x="200" y="168"/>
                      <a:pt x="200" y="168"/>
                      <a:pt x="200" y="168"/>
                    </a:cubicBezTo>
                    <a:cubicBezTo>
                      <a:pt x="200" y="168"/>
                      <a:pt x="200" y="168"/>
                      <a:pt x="200" y="168"/>
                    </a:cubicBezTo>
                    <a:cubicBezTo>
                      <a:pt x="200" y="168"/>
                      <a:pt x="200" y="168"/>
                      <a:pt x="200" y="168"/>
                    </a:cubicBezTo>
                    <a:cubicBezTo>
                      <a:pt x="200" y="168"/>
                      <a:pt x="200" y="168"/>
                      <a:pt x="200" y="168"/>
                    </a:cubicBezTo>
                    <a:cubicBezTo>
                      <a:pt x="200" y="168"/>
                      <a:pt x="200" y="168"/>
                      <a:pt x="200" y="168"/>
                    </a:cubicBezTo>
                    <a:cubicBezTo>
                      <a:pt x="200" y="168"/>
                      <a:pt x="200" y="168"/>
                      <a:pt x="200" y="168"/>
                    </a:cubicBezTo>
                    <a:cubicBezTo>
                      <a:pt x="200" y="168"/>
                      <a:pt x="200" y="168"/>
                      <a:pt x="200" y="168"/>
                    </a:cubicBezTo>
                    <a:cubicBezTo>
                      <a:pt x="200" y="168"/>
                      <a:pt x="200" y="168"/>
                      <a:pt x="200" y="168"/>
                    </a:cubicBezTo>
                    <a:cubicBezTo>
                      <a:pt x="200" y="172"/>
                      <a:pt x="200" y="172"/>
                      <a:pt x="200" y="172"/>
                    </a:cubicBezTo>
                    <a:cubicBezTo>
                      <a:pt x="200" y="172"/>
                      <a:pt x="200" y="172"/>
                      <a:pt x="200" y="172"/>
                    </a:cubicBezTo>
                    <a:cubicBezTo>
                      <a:pt x="200" y="172"/>
                      <a:pt x="200" y="172"/>
                      <a:pt x="200" y="172"/>
                    </a:cubicBezTo>
                    <a:cubicBezTo>
                      <a:pt x="200" y="172"/>
                      <a:pt x="200" y="172"/>
                      <a:pt x="200" y="172"/>
                    </a:cubicBezTo>
                    <a:cubicBezTo>
                      <a:pt x="200" y="172"/>
                      <a:pt x="200" y="172"/>
                      <a:pt x="200" y="172"/>
                    </a:cubicBezTo>
                    <a:cubicBezTo>
                      <a:pt x="200" y="172"/>
                      <a:pt x="200" y="172"/>
                      <a:pt x="200" y="172"/>
                    </a:cubicBezTo>
                    <a:cubicBezTo>
                      <a:pt x="200" y="172"/>
                      <a:pt x="200" y="172"/>
                      <a:pt x="200" y="172"/>
                    </a:cubicBezTo>
                    <a:cubicBezTo>
                      <a:pt x="200" y="172"/>
                      <a:pt x="200" y="172"/>
                      <a:pt x="200" y="172"/>
                    </a:cubicBezTo>
                    <a:cubicBezTo>
                      <a:pt x="200" y="173"/>
                      <a:pt x="200" y="173"/>
                      <a:pt x="200" y="173"/>
                    </a:cubicBezTo>
                    <a:cubicBezTo>
                      <a:pt x="200" y="173"/>
                      <a:pt x="200" y="173"/>
                      <a:pt x="200" y="173"/>
                    </a:cubicBezTo>
                    <a:cubicBezTo>
                      <a:pt x="200" y="173"/>
                      <a:pt x="200" y="173"/>
                      <a:pt x="200" y="173"/>
                    </a:cubicBezTo>
                    <a:cubicBezTo>
                      <a:pt x="200" y="173"/>
                      <a:pt x="200" y="173"/>
                      <a:pt x="200" y="173"/>
                    </a:cubicBezTo>
                    <a:cubicBezTo>
                      <a:pt x="200" y="173"/>
                      <a:pt x="200" y="173"/>
                      <a:pt x="200" y="173"/>
                    </a:cubicBezTo>
                    <a:cubicBezTo>
                      <a:pt x="200" y="173"/>
                      <a:pt x="200" y="173"/>
                      <a:pt x="200" y="173"/>
                    </a:cubicBezTo>
                    <a:cubicBezTo>
                      <a:pt x="200" y="173"/>
                      <a:pt x="200" y="173"/>
                      <a:pt x="200" y="173"/>
                    </a:cubicBezTo>
                    <a:cubicBezTo>
                      <a:pt x="200" y="173"/>
                      <a:pt x="200" y="173"/>
                      <a:pt x="200" y="173"/>
                    </a:cubicBezTo>
                    <a:cubicBezTo>
                      <a:pt x="200" y="173"/>
                      <a:pt x="200" y="173"/>
                      <a:pt x="200" y="173"/>
                    </a:cubicBezTo>
                    <a:cubicBezTo>
                      <a:pt x="200" y="173"/>
                      <a:pt x="200" y="173"/>
                      <a:pt x="200" y="173"/>
                    </a:cubicBezTo>
                    <a:cubicBezTo>
                      <a:pt x="201" y="173"/>
                      <a:pt x="201" y="173"/>
                      <a:pt x="201" y="173"/>
                    </a:cubicBezTo>
                    <a:cubicBezTo>
                      <a:pt x="201" y="173"/>
                      <a:pt x="201" y="173"/>
                      <a:pt x="201" y="173"/>
                    </a:cubicBezTo>
                    <a:cubicBezTo>
                      <a:pt x="201" y="173"/>
                      <a:pt x="201" y="173"/>
                      <a:pt x="201" y="173"/>
                    </a:cubicBezTo>
                    <a:cubicBezTo>
                      <a:pt x="201" y="173"/>
                      <a:pt x="201" y="173"/>
                      <a:pt x="201" y="173"/>
                    </a:cubicBezTo>
                    <a:cubicBezTo>
                      <a:pt x="201" y="173"/>
                      <a:pt x="201" y="173"/>
                      <a:pt x="201" y="173"/>
                    </a:cubicBezTo>
                    <a:cubicBezTo>
                      <a:pt x="201" y="173"/>
                      <a:pt x="201" y="173"/>
                      <a:pt x="201" y="173"/>
                    </a:cubicBezTo>
                    <a:cubicBezTo>
                      <a:pt x="201" y="173"/>
                      <a:pt x="201" y="173"/>
                      <a:pt x="201" y="173"/>
                    </a:cubicBezTo>
                    <a:cubicBezTo>
                      <a:pt x="201" y="173"/>
                      <a:pt x="201" y="173"/>
                      <a:pt x="201" y="173"/>
                    </a:cubicBezTo>
                    <a:cubicBezTo>
                      <a:pt x="201" y="173"/>
                      <a:pt x="201" y="173"/>
                      <a:pt x="201" y="173"/>
                    </a:cubicBezTo>
                    <a:cubicBezTo>
                      <a:pt x="201" y="173"/>
                      <a:pt x="201" y="173"/>
                      <a:pt x="201" y="173"/>
                    </a:cubicBezTo>
                    <a:cubicBezTo>
                      <a:pt x="201" y="173"/>
                      <a:pt x="201" y="173"/>
                      <a:pt x="201" y="173"/>
                    </a:cubicBezTo>
                    <a:cubicBezTo>
                      <a:pt x="201" y="173"/>
                      <a:pt x="201" y="173"/>
                      <a:pt x="201" y="173"/>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1" y="174"/>
                      <a:pt x="201" y="174"/>
                      <a:pt x="201"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2" y="174"/>
                      <a:pt x="202" y="174"/>
                      <a:pt x="202" y="174"/>
                    </a:cubicBezTo>
                    <a:cubicBezTo>
                      <a:pt x="202" y="175"/>
                      <a:pt x="202" y="175"/>
                      <a:pt x="202" y="175"/>
                    </a:cubicBezTo>
                    <a:cubicBezTo>
                      <a:pt x="202" y="175"/>
                      <a:pt x="202" y="175"/>
                      <a:pt x="202" y="175"/>
                    </a:cubicBezTo>
                    <a:cubicBezTo>
                      <a:pt x="202" y="175"/>
                      <a:pt x="202" y="175"/>
                      <a:pt x="202" y="175"/>
                    </a:cubicBezTo>
                    <a:cubicBezTo>
                      <a:pt x="202" y="175"/>
                      <a:pt x="202" y="175"/>
                      <a:pt x="202" y="175"/>
                    </a:cubicBezTo>
                    <a:cubicBezTo>
                      <a:pt x="202" y="175"/>
                      <a:pt x="202" y="175"/>
                      <a:pt x="202" y="175"/>
                    </a:cubicBezTo>
                    <a:cubicBezTo>
                      <a:pt x="202" y="175"/>
                      <a:pt x="202" y="175"/>
                      <a:pt x="202" y="175"/>
                    </a:cubicBezTo>
                    <a:cubicBezTo>
                      <a:pt x="202" y="175"/>
                      <a:pt x="204" y="175"/>
                      <a:pt x="204" y="175"/>
                    </a:cubicBezTo>
                    <a:cubicBezTo>
                      <a:pt x="204" y="175"/>
                      <a:pt x="204" y="175"/>
                      <a:pt x="204" y="175"/>
                    </a:cubicBezTo>
                    <a:cubicBezTo>
                      <a:pt x="204" y="175"/>
                      <a:pt x="204" y="175"/>
                      <a:pt x="204" y="174"/>
                    </a:cubicBezTo>
                    <a:cubicBezTo>
                      <a:pt x="204" y="174"/>
                      <a:pt x="204" y="174"/>
                      <a:pt x="204" y="174"/>
                    </a:cubicBezTo>
                    <a:cubicBezTo>
                      <a:pt x="204" y="174"/>
                      <a:pt x="205" y="174"/>
                      <a:pt x="205" y="174"/>
                    </a:cubicBezTo>
                    <a:cubicBezTo>
                      <a:pt x="205" y="174"/>
                      <a:pt x="205" y="174"/>
                      <a:pt x="205" y="174"/>
                    </a:cubicBezTo>
                    <a:cubicBezTo>
                      <a:pt x="205" y="174"/>
                      <a:pt x="205" y="174"/>
                      <a:pt x="205" y="174"/>
                    </a:cubicBezTo>
                    <a:cubicBezTo>
                      <a:pt x="205" y="174"/>
                      <a:pt x="205" y="174"/>
                      <a:pt x="205" y="174"/>
                    </a:cubicBezTo>
                    <a:cubicBezTo>
                      <a:pt x="206" y="174"/>
                      <a:pt x="206" y="174"/>
                      <a:pt x="207" y="174"/>
                    </a:cubicBezTo>
                    <a:cubicBezTo>
                      <a:pt x="207" y="173"/>
                      <a:pt x="208" y="173"/>
                      <a:pt x="209" y="172"/>
                    </a:cubicBezTo>
                    <a:cubicBezTo>
                      <a:pt x="209" y="172"/>
                      <a:pt x="209" y="172"/>
                      <a:pt x="209" y="172"/>
                    </a:cubicBezTo>
                    <a:cubicBezTo>
                      <a:pt x="209" y="172"/>
                      <a:pt x="208" y="172"/>
                      <a:pt x="208" y="171"/>
                    </a:cubicBezTo>
                    <a:cubicBezTo>
                      <a:pt x="209" y="172"/>
                      <a:pt x="209" y="172"/>
                      <a:pt x="209" y="173"/>
                    </a:cubicBezTo>
                    <a:cubicBezTo>
                      <a:pt x="209" y="173"/>
                      <a:pt x="209" y="172"/>
                      <a:pt x="210" y="172"/>
                    </a:cubicBezTo>
                    <a:cubicBezTo>
                      <a:pt x="209" y="173"/>
                      <a:pt x="209" y="173"/>
                      <a:pt x="209" y="173"/>
                    </a:cubicBezTo>
                    <a:cubicBezTo>
                      <a:pt x="209" y="173"/>
                      <a:pt x="208" y="174"/>
                      <a:pt x="208" y="174"/>
                    </a:cubicBezTo>
                    <a:cubicBezTo>
                      <a:pt x="208" y="174"/>
                      <a:pt x="209" y="174"/>
                      <a:pt x="209" y="174"/>
                    </a:cubicBezTo>
                    <a:cubicBezTo>
                      <a:pt x="209" y="174"/>
                      <a:pt x="209" y="174"/>
                      <a:pt x="209" y="174"/>
                    </a:cubicBezTo>
                    <a:cubicBezTo>
                      <a:pt x="210" y="174"/>
                      <a:pt x="210" y="174"/>
                      <a:pt x="210" y="174"/>
                    </a:cubicBezTo>
                    <a:cubicBezTo>
                      <a:pt x="210" y="174"/>
                      <a:pt x="210" y="174"/>
                      <a:pt x="210" y="174"/>
                    </a:cubicBezTo>
                    <a:cubicBezTo>
                      <a:pt x="211" y="174"/>
                      <a:pt x="211" y="174"/>
                      <a:pt x="211" y="174"/>
                    </a:cubicBezTo>
                    <a:cubicBezTo>
                      <a:pt x="211" y="174"/>
                      <a:pt x="212" y="174"/>
                      <a:pt x="212" y="174"/>
                    </a:cubicBezTo>
                    <a:cubicBezTo>
                      <a:pt x="212" y="174"/>
                      <a:pt x="212" y="174"/>
                      <a:pt x="212" y="174"/>
                    </a:cubicBezTo>
                    <a:cubicBezTo>
                      <a:pt x="211" y="174"/>
                      <a:pt x="211" y="175"/>
                      <a:pt x="210" y="175"/>
                    </a:cubicBezTo>
                    <a:cubicBezTo>
                      <a:pt x="210" y="175"/>
                      <a:pt x="210" y="175"/>
                      <a:pt x="210" y="175"/>
                    </a:cubicBezTo>
                    <a:cubicBezTo>
                      <a:pt x="209" y="175"/>
                      <a:pt x="209" y="175"/>
                      <a:pt x="209" y="174"/>
                    </a:cubicBezTo>
                    <a:cubicBezTo>
                      <a:pt x="209" y="174"/>
                      <a:pt x="210" y="174"/>
                      <a:pt x="209" y="174"/>
                    </a:cubicBezTo>
                    <a:cubicBezTo>
                      <a:pt x="209" y="174"/>
                      <a:pt x="209" y="174"/>
                      <a:pt x="209" y="174"/>
                    </a:cubicBezTo>
                    <a:cubicBezTo>
                      <a:pt x="208" y="175"/>
                      <a:pt x="207" y="175"/>
                      <a:pt x="206" y="176"/>
                    </a:cubicBezTo>
                    <a:cubicBezTo>
                      <a:pt x="206" y="176"/>
                      <a:pt x="205" y="177"/>
                      <a:pt x="205" y="177"/>
                    </a:cubicBezTo>
                    <a:cubicBezTo>
                      <a:pt x="205" y="177"/>
                      <a:pt x="205" y="177"/>
                      <a:pt x="205" y="178"/>
                    </a:cubicBezTo>
                    <a:cubicBezTo>
                      <a:pt x="204" y="178"/>
                      <a:pt x="204" y="178"/>
                      <a:pt x="204" y="178"/>
                    </a:cubicBezTo>
                    <a:cubicBezTo>
                      <a:pt x="204" y="178"/>
                      <a:pt x="204" y="178"/>
                      <a:pt x="204" y="179"/>
                    </a:cubicBezTo>
                    <a:cubicBezTo>
                      <a:pt x="204" y="179"/>
                      <a:pt x="204" y="179"/>
                      <a:pt x="205" y="179"/>
                    </a:cubicBezTo>
                    <a:cubicBezTo>
                      <a:pt x="205" y="179"/>
                      <a:pt x="205" y="179"/>
                      <a:pt x="205" y="180"/>
                    </a:cubicBezTo>
                    <a:cubicBezTo>
                      <a:pt x="205" y="179"/>
                      <a:pt x="205" y="179"/>
                      <a:pt x="205" y="179"/>
                    </a:cubicBezTo>
                    <a:cubicBezTo>
                      <a:pt x="205" y="179"/>
                      <a:pt x="205" y="179"/>
                      <a:pt x="205" y="180"/>
                    </a:cubicBezTo>
                    <a:cubicBezTo>
                      <a:pt x="206" y="180"/>
                      <a:pt x="206" y="180"/>
                      <a:pt x="206" y="180"/>
                    </a:cubicBezTo>
                    <a:cubicBezTo>
                      <a:pt x="206" y="180"/>
                      <a:pt x="206" y="180"/>
                      <a:pt x="206" y="180"/>
                    </a:cubicBezTo>
                    <a:cubicBezTo>
                      <a:pt x="206" y="180"/>
                      <a:pt x="207" y="180"/>
                      <a:pt x="207" y="180"/>
                    </a:cubicBezTo>
                    <a:cubicBezTo>
                      <a:pt x="207" y="179"/>
                      <a:pt x="207" y="179"/>
                      <a:pt x="207" y="180"/>
                    </a:cubicBezTo>
                    <a:cubicBezTo>
                      <a:pt x="207" y="179"/>
                      <a:pt x="207" y="179"/>
                      <a:pt x="207" y="179"/>
                    </a:cubicBezTo>
                    <a:cubicBezTo>
                      <a:pt x="207" y="179"/>
                      <a:pt x="207" y="179"/>
                      <a:pt x="207" y="180"/>
                    </a:cubicBezTo>
                    <a:cubicBezTo>
                      <a:pt x="208" y="179"/>
                      <a:pt x="208" y="179"/>
                      <a:pt x="208" y="179"/>
                    </a:cubicBezTo>
                    <a:cubicBezTo>
                      <a:pt x="208" y="179"/>
                      <a:pt x="209" y="178"/>
                      <a:pt x="208" y="178"/>
                    </a:cubicBezTo>
                    <a:cubicBezTo>
                      <a:pt x="209" y="178"/>
                      <a:pt x="209" y="178"/>
                      <a:pt x="209" y="178"/>
                    </a:cubicBezTo>
                    <a:cubicBezTo>
                      <a:pt x="209" y="178"/>
                      <a:pt x="209" y="178"/>
                      <a:pt x="209" y="178"/>
                    </a:cubicBezTo>
                    <a:cubicBezTo>
                      <a:pt x="209" y="178"/>
                      <a:pt x="209" y="178"/>
                      <a:pt x="209" y="177"/>
                    </a:cubicBezTo>
                    <a:cubicBezTo>
                      <a:pt x="209" y="178"/>
                      <a:pt x="209" y="178"/>
                      <a:pt x="210" y="178"/>
                    </a:cubicBezTo>
                    <a:cubicBezTo>
                      <a:pt x="209" y="177"/>
                      <a:pt x="209" y="177"/>
                      <a:pt x="210" y="177"/>
                    </a:cubicBezTo>
                    <a:cubicBezTo>
                      <a:pt x="209" y="177"/>
                      <a:pt x="210" y="177"/>
                      <a:pt x="210" y="177"/>
                    </a:cubicBezTo>
                    <a:cubicBezTo>
                      <a:pt x="210" y="177"/>
                      <a:pt x="210" y="177"/>
                      <a:pt x="210" y="177"/>
                    </a:cubicBezTo>
                    <a:cubicBezTo>
                      <a:pt x="210" y="177"/>
                      <a:pt x="210" y="177"/>
                      <a:pt x="210" y="176"/>
                    </a:cubicBezTo>
                    <a:cubicBezTo>
                      <a:pt x="210" y="176"/>
                      <a:pt x="210" y="176"/>
                      <a:pt x="210" y="176"/>
                    </a:cubicBezTo>
                    <a:cubicBezTo>
                      <a:pt x="211" y="176"/>
                      <a:pt x="211" y="176"/>
                      <a:pt x="211" y="176"/>
                    </a:cubicBezTo>
                    <a:cubicBezTo>
                      <a:pt x="211" y="177"/>
                      <a:pt x="210" y="177"/>
                      <a:pt x="211" y="177"/>
                    </a:cubicBezTo>
                    <a:cubicBezTo>
                      <a:pt x="211" y="177"/>
                      <a:pt x="211" y="177"/>
                      <a:pt x="211" y="177"/>
                    </a:cubicBezTo>
                    <a:cubicBezTo>
                      <a:pt x="212" y="177"/>
                      <a:pt x="212" y="176"/>
                      <a:pt x="211" y="176"/>
                    </a:cubicBezTo>
                    <a:cubicBezTo>
                      <a:pt x="212" y="176"/>
                      <a:pt x="212" y="177"/>
                      <a:pt x="212" y="176"/>
                    </a:cubicBezTo>
                    <a:cubicBezTo>
                      <a:pt x="213" y="176"/>
                      <a:pt x="213" y="176"/>
                      <a:pt x="214" y="176"/>
                    </a:cubicBezTo>
                    <a:cubicBezTo>
                      <a:pt x="215" y="175"/>
                      <a:pt x="217" y="175"/>
                      <a:pt x="219" y="174"/>
                    </a:cubicBezTo>
                    <a:cubicBezTo>
                      <a:pt x="218" y="174"/>
                      <a:pt x="218" y="173"/>
                      <a:pt x="218" y="173"/>
                    </a:cubicBezTo>
                    <a:cubicBezTo>
                      <a:pt x="217" y="173"/>
                      <a:pt x="217" y="173"/>
                      <a:pt x="217" y="173"/>
                    </a:cubicBezTo>
                    <a:cubicBezTo>
                      <a:pt x="217" y="173"/>
                      <a:pt x="216" y="173"/>
                      <a:pt x="216" y="173"/>
                    </a:cubicBezTo>
                    <a:cubicBezTo>
                      <a:pt x="216" y="173"/>
                      <a:pt x="216" y="172"/>
                      <a:pt x="216" y="172"/>
                    </a:cubicBezTo>
                    <a:cubicBezTo>
                      <a:pt x="216" y="172"/>
                      <a:pt x="216" y="173"/>
                      <a:pt x="215" y="173"/>
                    </a:cubicBezTo>
                    <a:cubicBezTo>
                      <a:pt x="215" y="173"/>
                      <a:pt x="215" y="173"/>
                      <a:pt x="215" y="173"/>
                    </a:cubicBezTo>
                    <a:cubicBezTo>
                      <a:pt x="215" y="173"/>
                      <a:pt x="214" y="173"/>
                      <a:pt x="214" y="173"/>
                    </a:cubicBezTo>
                    <a:cubicBezTo>
                      <a:pt x="214" y="173"/>
                      <a:pt x="214" y="173"/>
                      <a:pt x="214" y="173"/>
                    </a:cubicBezTo>
                    <a:cubicBezTo>
                      <a:pt x="214" y="173"/>
                      <a:pt x="214" y="173"/>
                      <a:pt x="214" y="173"/>
                    </a:cubicBezTo>
                    <a:cubicBezTo>
                      <a:pt x="213" y="173"/>
                      <a:pt x="213" y="173"/>
                      <a:pt x="212" y="173"/>
                    </a:cubicBezTo>
                    <a:cubicBezTo>
                      <a:pt x="212" y="172"/>
                      <a:pt x="211" y="172"/>
                      <a:pt x="210" y="172"/>
                    </a:cubicBezTo>
                    <a:cubicBezTo>
                      <a:pt x="210" y="172"/>
                      <a:pt x="211" y="171"/>
                      <a:pt x="211" y="171"/>
                    </a:cubicBezTo>
                    <a:cubicBezTo>
                      <a:pt x="211" y="171"/>
                      <a:pt x="210" y="171"/>
                      <a:pt x="210" y="171"/>
                    </a:cubicBezTo>
                    <a:cubicBezTo>
                      <a:pt x="210" y="171"/>
                      <a:pt x="210" y="171"/>
                      <a:pt x="209" y="171"/>
                    </a:cubicBezTo>
                    <a:cubicBezTo>
                      <a:pt x="209" y="171"/>
                      <a:pt x="209" y="171"/>
                      <a:pt x="209" y="171"/>
                    </a:cubicBezTo>
                    <a:cubicBezTo>
                      <a:pt x="209" y="171"/>
                      <a:pt x="209" y="170"/>
                      <a:pt x="208" y="171"/>
                    </a:cubicBezTo>
                    <a:cubicBezTo>
                      <a:pt x="209" y="170"/>
                      <a:pt x="209" y="170"/>
                      <a:pt x="208" y="170"/>
                    </a:cubicBezTo>
                    <a:cubicBezTo>
                      <a:pt x="208" y="170"/>
                      <a:pt x="208" y="169"/>
                      <a:pt x="208" y="169"/>
                    </a:cubicBezTo>
                    <a:cubicBezTo>
                      <a:pt x="208" y="169"/>
                      <a:pt x="208" y="169"/>
                      <a:pt x="208" y="169"/>
                    </a:cubicBezTo>
                    <a:cubicBezTo>
                      <a:pt x="208" y="168"/>
                      <a:pt x="208" y="168"/>
                      <a:pt x="208" y="168"/>
                    </a:cubicBezTo>
                    <a:cubicBezTo>
                      <a:pt x="208" y="168"/>
                      <a:pt x="208" y="168"/>
                      <a:pt x="208" y="168"/>
                    </a:cubicBezTo>
                    <a:cubicBezTo>
                      <a:pt x="208" y="168"/>
                      <a:pt x="207" y="168"/>
                      <a:pt x="207" y="168"/>
                    </a:cubicBezTo>
                    <a:cubicBezTo>
                      <a:pt x="207" y="168"/>
                      <a:pt x="208" y="167"/>
                      <a:pt x="208" y="167"/>
                    </a:cubicBezTo>
                    <a:cubicBezTo>
                      <a:pt x="208" y="167"/>
                      <a:pt x="208" y="166"/>
                      <a:pt x="208" y="166"/>
                    </a:cubicBezTo>
                    <a:cubicBezTo>
                      <a:pt x="208" y="166"/>
                      <a:pt x="208" y="166"/>
                      <a:pt x="209" y="166"/>
                    </a:cubicBezTo>
                    <a:cubicBezTo>
                      <a:pt x="208" y="166"/>
                      <a:pt x="207" y="166"/>
                      <a:pt x="206" y="166"/>
                    </a:cubicBezTo>
                    <a:cubicBezTo>
                      <a:pt x="206" y="166"/>
                      <a:pt x="206" y="166"/>
                      <a:pt x="206" y="166"/>
                    </a:cubicBezTo>
                    <a:cubicBezTo>
                      <a:pt x="206" y="166"/>
                      <a:pt x="206" y="166"/>
                      <a:pt x="206" y="165"/>
                    </a:cubicBezTo>
                    <a:cubicBezTo>
                      <a:pt x="205" y="165"/>
                      <a:pt x="205" y="165"/>
                      <a:pt x="204" y="165"/>
                    </a:cubicBezTo>
                    <a:cubicBezTo>
                      <a:pt x="204" y="165"/>
                      <a:pt x="204" y="165"/>
                      <a:pt x="204" y="165"/>
                    </a:cubicBezTo>
                    <a:cubicBezTo>
                      <a:pt x="204" y="165"/>
                      <a:pt x="204" y="165"/>
                      <a:pt x="204" y="165"/>
                    </a:cubicBezTo>
                    <a:cubicBezTo>
                      <a:pt x="204" y="165"/>
                      <a:pt x="204" y="165"/>
                      <a:pt x="204" y="165"/>
                    </a:cubicBezTo>
                    <a:cubicBezTo>
                      <a:pt x="204" y="165"/>
                      <a:pt x="204" y="165"/>
                      <a:pt x="204" y="165"/>
                    </a:cubicBezTo>
                    <a:cubicBezTo>
                      <a:pt x="204" y="165"/>
                      <a:pt x="204" y="165"/>
                      <a:pt x="204" y="165"/>
                    </a:cubicBezTo>
                    <a:cubicBezTo>
                      <a:pt x="204" y="165"/>
                      <a:pt x="204" y="165"/>
                      <a:pt x="204" y="165"/>
                    </a:cubicBezTo>
                    <a:cubicBezTo>
                      <a:pt x="204" y="165"/>
                      <a:pt x="204" y="165"/>
                      <a:pt x="204" y="165"/>
                    </a:cubicBezTo>
                    <a:cubicBezTo>
                      <a:pt x="204" y="165"/>
                      <a:pt x="204" y="165"/>
                      <a:pt x="204" y="165"/>
                    </a:cubicBezTo>
                    <a:cubicBezTo>
                      <a:pt x="204" y="165"/>
                      <a:pt x="204" y="165"/>
                      <a:pt x="204" y="165"/>
                    </a:cubicBezTo>
                    <a:cubicBezTo>
                      <a:pt x="204" y="165"/>
                      <a:pt x="204" y="165"/>
                      <a:pt x="204" y="165"/>
                    </a:cubicBezTo>
                    <a:cubicBezTo>
                      <a:pt x="204" y="165"/>
                      <a:pt x="204" y="165"/>
                      <a:pt x="204" y="165"/>
                    </a:cubicBezTo>
                    <a:cubicBezTo>
                      <a:pt x="204" y="165"/>
                      <a:pt x="204" y="165"/>
                      <a:pt x="204" y="165"/>
                    </a:cubicBezTo>
                    <a:cubicBezTo>
                      <a:pt x="204" y="165"/>
                      <a:pt x="204" y="165"/>
                      <a:pt x="204" y="165"/>
                    </a:cubicBezTo>
                    <a:cubicBezTo>
                      <a:pt x="205" y="165"/>
                      <a:pt x="205" y="165"/>
                      <a:pt x="205" y="165"/>
                    </a:cubicBezTo>
                    <a:cubicBezTo>
                      <a:pt x="205" y="165"/>
                      <a:pt x="205" y="165"/>
                      <a:pt x="205" y="165"/>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5" y="164"/>
                      <a:pt x="205" y="164"/>
                      <a:pt x="205" y="164"/>
                    </a:cubicBezTo>
                    <a:cubicBezTo>
                      <a:pt x="206" y="164"/>
                      <a:pt x="206" y="164"/>
                      <a:pt x="206" y="164"/>
                    </a:cubicBezTo>
                    <a:cubicBezTo>
                      <a:pt x="206" y="164"/>
                      <a:pt x="206" y="164"/>
                      <a:pt x="206" y="164"/>
                    </a:cubicBezTo>
                    <a:cubicBezTo>
                      <a:pt x="206" y="164"/>
                      <a:pt x="206" y="164"/>
                      <a:pt x="206" y="164"/>
                    </a:cubicBezTo>
                    <a:cubicBezTo>
                      <a:pt x="206" y="164"/>
                      <a:pt x="206" y="164"/>
                      <a:pt x="206" y="164"/>
                    </a:cubicBezTo>
                    <a:cubicBezTo>
                      <a:pt x="206" y="164"/>
                      <a:pt x="206" y="164"/>
                      <a:pt x="206" y="164"/>
                    </a:cubicBezTo>
                    <a:cubicBezTo>
                      <a:pt x="206" y="164"/>
                      <a:pt x="206" y="164"/>
                      <a:pt x="206" y="164"/>
                    </a:cubicBezTo>
                    <a:cubicBezTo>
                      <a:pt x="206" y="164"/>
                      <a:pt x="206" y="164"/>
                      <a:pt x="206" y="164"/>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6" y="165"/>
                      <a:pt x="206" y="165"/>
                      <a:pt x="206" y="165"/>
                    </a:cubicBezTo>
                    <a:cubicBezTo>
                      <a:pt x="207" y="165"/>
                      <a:pt x="207" y="165"/>
                      <a:pt x="207" y="165"/>
                    </a:cubicBezTo>
                    <a:cubicBezTo>
                      <a:pt x="207" y="165"/>
                      <a:pt x="207" y="165"/>
                      <a:pt x="207" y="165"/>
                    </a:cubicBezTo>
                    <a:cubicBezTo>
                      <a:pt x="207" y="165"/>
                      <a:pt x="207" y="165"/>
                      <a:pt x="207" y="165"/>
                    </a:cubicBezTo>
                    <a:cubicBezTo>
                      <a:pt x="207" y="165"/>
                      <a:pt x="207" y="165"/>
                      <a:pt x="207" y="165"/>
                    </a:cubicBezTo>
                    <a:cubicBezTo>
                      <a:pt x="207" y="165"/>
                      <a:pt x="207" y="165"/>
                      <a:pt x="207" y="165"/>
                    </a:cubicBezTo>
                    <a:cubicBezTo>
                      <a:pt x="207" y="165"/>
                      <a:pt x="207" y="165"/>
                      <a:pt x="207" y="165"/>
                    </a:cubicBezTo>
                    <a:cubicBezTo>
                      <a:pt x="207" y="165"/>
                      <a:pt x="207" y="165"/>
                      <a:pt x="207" y="165"/>
                    </a:cubicBezTo>
                    <a:cubicBezTo>
                      <a:pt x="207" y="165"/>
                      <a:pt x="207" y="165"/>
                      <a:pt x="207" y="165"/>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8" y="164"/>
                      <a:pt x="208" y="164"/>
                      <a:pt x="208" y="164"/>
                    </a:cubicBezTo>
                    <a:cubicBezTo>
                      <a:pt x="209" y="164"/>
                      <a:pt x="209" y="164"/>
                      <a:pt x="209" y="164"/>
                    </a:cubicBezTo>
                    <a:cubicBezTo>
                      <a:pt x="209" y="164"/>
                      <a:pt x="209" y="164"/>
                      <a:pt x="209" y="163"/>
                    </a:cubicBezTo>
                    <a:cubicBezTo>
                      <a:pt x="209" y="163"/>
                      <a:pt x="209" y="163"/>
                      <a:pt x="209" y="163"/>
                    </a:cubicBezTo>
                    <a:cubicBezTo>
                      <a:pt x="209" y="163"/>
                      <a:pt x="209" y="163"/>
                      <a:pt x="209" y="163"/>
                    </a:cubicBezTo>
                    <a:cubicBezTo>
                      <a:pt x="209" y="163"/>
                      <a:pt x="209" y="163"/>
                      <a:pt x="209" y="163"/>
                    </a:cubicBezTo>
                    <a:cubicBezTo>
                      <a:pt x="209" y="163"/>
                      <a:pt x="209" y="163"/>
                      <a:pt x="209" y="163"/>
                    </a:cubicBezTo>
                    <a:cubicBezTo>
                      <a:pt x="209" y="163"/>
                      <a:pt x="209" y="163"/>
                      <a:pt x="209"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3"/>
                      <a:pt x="210" y="163"/>
                      <a:pt x="210" y="163"/>
                    </a:cubicBezTo>
                    <a:cubicBezTo>
                      <a:pt x="210" y="162"/>
                      <a:pt x="210" y="163"/>
                      <a:pt x="210" y="162"/>
                    </a:cubicBezTo>
                    <a:cubicBezTo>
                      <a:pt x="210" y="162"/>
                      <a:pt x="210" y="162"/>
                      <a:pt x="210" y="162"/>
                    </a:cubicBezTo>
                    <a:cubicBezTo>
                      <a:pt x="210" y="162"/>
                      <a:pt x="210" y="162"/>
                      <a:pt x="210" y="162"/>
                    </a:cubicBezTo>
                    <a:cubicBezTo>
                      <a:pt x="210" y="162"/>
                      <a:pt x="210" y="162"/>
                      <a:pt x="210" y="162"/>
                    </a:cubicBezTo>
                    <a:cubicBezTo>
                      <a:pt x="210" y="162"/>
                      <a:pt x="210" y="162"/>
                      <a:pt x="210" y="162"/>
                    </a:cubicBezTo>
                    <a:cubicBezTo>
                      <a:pt x="210" y="162"/>
                      <a:pt x="210" y="162"/>
                      <a:pt x="210" y="162"/>
                    </a:cubicBezTo>
                    <a:cubicBezTo>
                      <a:pt x="210" y="162"/>
                      <a:pt x="210" y="162"/>
                      <a:pt x="210" y="162"/>
                    </a:cubicBezTo>
                    <a:cubicBezTo>
                      <a:pt x="210" y="162"/>
                      <a:pt x="210" y="162"/>
                      <a:pt x="210"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09" y="162"/>
                      <a:pt x="209" y="162"/>
                    </a:cubicBezTo>
                    <a:cubicBezTo>
                      <a:pt x="209" y="162"/>
                      <a:pt x="210" y="162"/>
                      <a:pt x="210" y="162"/>
                    </a:cubicBezTo>
                    <a:cubicBezTo>
                      <a:pt x="210" y="162"/>
                      <a:pt x="210" y="162"/>
                      <a:pt x="210" y="162"/>
                    </a:cubicBezTo>
                    <a:cubicBezTo>
                      <a:pt x="210" y="162"/>
                      <a:pt x="210" y="162"/>
                      <a:pt x="210" y="162"/>
                    </a:cubicBezTo>
                    <a:cubicBezTo>
                      <a:pt x="210" y="162"/>
                      <a:pt x="210" y="162"/>
                      <a:pt x="210" y="162"/>
                    </a:cubicBezTo>
                    <a:cubicBezTo>
                      <a:pt x="210" y="162"/>
                      <a:pt x="210" y="162"/>
                      <a:pt x="210" y="162"/>
                    </a:cubicBezTo>
                    <a:cubicBezTo>
                      <a:pt x="210" y="162"/>
                      <a:pt x="210" y="162"/>
                      <a:pt x="210" y="162"/>
                    </a:cubicBezTo>
                    <a:cubicBezTo>
                      <a:pt x="210" y="162"/>
                      <a:pt x="210" y="162"/>
                      <a:pt x="210" y="162"/>
                    </a:cubicBezTo>
                    <a:cubicBezTo>
                      <a:pt x="210" y="162"/>
                      <a:pt x="210" y="162"/>
                      <a:pt x="210" y="162"/>
                    </a:cubicBezTo>
                    <a:cubicBezTo>
                      <a:pt x="210" y="162"/>
                      <a:pt x="210" y="162"/>
                      <a:pt x="210" y="162"/>
                    </a:cubicBezTo>
                    <a:cubicBezTo>
                      <a:pt x="210" y="162"/>
                      <a:pt x="210" y="162"/>
                      <a:pt x="210" y="162"/>
                    </a:cubicBezTo>
                    <a:cubicBezTo>
                      <a:pt x="210" y="162"/>
                      <a:pt x="210" y="162"/>
                      <a:pt x="210" y="162"/>
                    </a:cubicBezTo>
                    <a:cubicBezTo>
                      <a:pt x="210" y="162"/>
                      <a:pt x="210" y="162"/>
                      <a:pt x="210" y="161"/>
                    </a:cubicBezTo>
                    <a:cubicBezTo>
                      <a:pt x="209" y="161"/>
                      <a:pt x="209" y="161"/>
                      <a:pt x="209" y="161"/>
                    </a:cubicBezTo>
                    <a:cubicBezTo>
                      <a:pt x="209" y="161"/>
                      <a:pt x="209" y="161"/>
                      <a:pt x="209" y="161"/>
                    </a:cubicBezTo>
                    <a:cubicBezTo>
                      <a:pt x="209" y="161"/>
                      <a:pt x="209" y="161"/>
                      <a:pt x="209" y="161"/>
                    </a:cubicBezTo>
                    <a:cubicBezTo>
                      <a:pt x="209" y="161"/>
                      <a:pt x="209" y="161"/>
                      <a:pt x="209" y="161"/>
                    </a:cubicBezTo>
                    <a:cubicBezTo>
                      <a:pt x="209" y="161"/>
                      <a:pt x="209" y="161"/>
                      <a:pt x="209" y="161"/>
                    </a:cubicBezTo>
                    <a:cubicBezTo>
                      <a:pt x="209" y="161"/>
                      <a:pt x="209" y="161"/>
                      <a:pt x="209" y="161"/>
                    </a:cubicBezTo>
                    <a:cubicBezTo>
                      <a:pt x="209" y="161"/>
                      <a:pt x="209" y="161"/>
                      <a:pt x="209" y="161"/>
                    </a:cubicBezTo>
                    <a:cubicBezTo>
                      <a:pt x="209" y="161"/>
                      <a:pt x="209" y="161"/>
                      <a:pt x="209" y="161"/>
                    </a:cubicBezTo>
                    <a:cubicBezTo>
                      <a:pt x="209" y="161"/>
                      <a:pt x="209" y="161"/>
                      <a:pt x="209" y="161"/>
                    </a:cubicBezTo>
                    <a:cubicBezTo>
                      <a:pt x="209" y="161"/>
                      <a:pt x="209" y="161"/>
                      <a:pt x="209" y="161"/>
                    </a:cubicBezTo>
                    <a:cubicBezTo>
                      <a:pt x="209" y="161"/>
                      <a:pt x="209" y="161"/>
                      <a:pt x="209" y="161"/>
                    </a:cubicBezTo>
                    <a:cubicBezTo>
                      <a:pt x="209" y="161"/>
                      <a:pt x="209" y="161"/>
                      <a:pt x="209" y="161"/>
                    </a:cubicBezTo>
                    <a:cubicBezTo>
                      <a:pt x="209" y="161"/>
                      <a:pt x="209" y="161"/>
                      <a:pt x="209" y="161"/>
                    </a:cubicBezTo>
                    <a:cubicBezTo>
                      <a:pt x="209" y="161"/>
                      <a:pt x="209"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8" y="161"/>
                      <a:pt x="208" y="161"/>
                      <a:pt x="208" y="161"/>
                    </a:cubicBezTo>
                    <a:cubicBezTo>
                      <a:pt x="207" y="161"/>
                      <a:pt x="207" y="160"/>
                      <a:pt x="207" y="161"/>
                    </a:cubicBezTo>
                    <a:cubicBezTo>
                      <a:pt x="207" y="161"/>
                      <a:pt x="207" y="161"/>
                      <a:pt x="207" y="161"/>
                    </a:cubicBezTo>
                    <a:cubicBezTo>
                      <a:pt x="207" y="161"/>
                      <a:pt x="207" y="161"/>
                      <a:pt x="207" y="161"/>
                    </a:cubicBezTo>
                    <a:cubicBezTo>
                      <a:pt x="207" y="160"/>
                      <a:pt x="207" y="160"/>
                      <a:pt x="206" y="160"/>
                    </a:cubicBezTo>
                    <a:cubicBezTo>
                      <a:pt x="206" y="160"/>
                      <a:pt x="206" y="160"/>
                      <a:pt x="206" y="160"/>
                    </a:cubicBezTo>
                    <a:cubicBezTo>
                      <a:pt x="206" y="160"/>
                      <a:pt x="206" y="160"/>
                      <a:pt x="206" y="160"/>
                    </a:cubicBezTo>
                    <a:cubicBezTo>
                      <a:pt x="206" y="160"/>
                      <a:pt x="206" y="161"/>
                      <a:pt x="205" y="161"/>
                    </a:cubicBezTo>
                    <a:cubicBezTo>
                      <a:pt x="205" y="161"/>
                      <a:pt x="205" y="161"/>
                      <a:pt x="205" y="161"/>
                    </a:cubicBezTo>
                    <a:cubicBezTo>
                      <a:pt x="205" y="161"/>
                      <a:pt x="205" y="161"/>
                      <a:pt x="205" y="161"/>
                    </a:cubicBezTo>
                    <a:cubicBezTo>
                      <a:pt x="205" y="161"/>
                      <a:pt x="205" y="161"/>
                      <a:pt x="205" y="161"/>
                    </a:cubicBezTo>
                    <a:cubicBezTo>
                      <a:pt x="205" y="161"/>
                      <a:pt x="205" y="161"/>
                      <a:pt x="205" y="161"/>
                    </a:cubicBezTo>
                    <a:cubicBezTo>
                      <a:pt x="205" y="161"/>
                      <a:pt x="205" y="161"/>
                      <a:pt x="205" y="161"/>
                    </a:cubicBezTo>
                    <a:cubicBezTo>
                      <a:pt x="205" y="161"/>
                      <a:pt x="205" y="161"/>
                      <a:pt x="205" y="161"/>
                    </a:cubicBezTo>
                    <a:cubicBezTo>
                      <a:pt x="205" y="161"/>
                      <a:pt x="205" y="161"/>
                      <a:pt x="205" y="161"/>
                    </a:cubicBezTo>
                    <a:cubicBezTo>
                      <a:pt x="205" y="161"/>
                      <a:pt x="205" y="161"/>
                      <a:pt x="205" y="161"/>
                    </a:cubicBezTo>
                    <a:cubicBezTo>
                      <a:pt x="205" y="161"/>
                      <a:pt x="205" y="161"/>
                      <a:pt x="205" y="161"/>
                    </a:cubicBezTo>
                    <a:cubicBezTo>
                      <a:pt x="203" y="161"/>
                      <a:pt x="202" y="161"/>
                      <a:pt x="201" y="162"/>
                    </a:cubicBezTo>
                    <a:cubicBezTo>
                      <a:pt x="201" y="162"/>
                      <a:pt x="201" y="162"/>
                      <a:pt x="201" y="162"/>
                    </a:cubicBezTo>
                    <a:cubicBezTo>
                      <a:pt x="201" y="162"/>
                      <a:pt x="201" y="162"/>
                      <a:pt x="201" y="162"/>
                    </a:cubicBezTo>
                    <a:cubicBezTo>
                      <a:pt x="201" y="162"/>
                      <a:pt x="201" y="162"/>
                      <a:pt x="201" y="162"/>
                    </a:cubicBezTo>
                    <a:cubicBezTo>
                      <a:pt x="201" y="162"/>
                      <a:pt x="201" y="162"/>
                      <a:pt x="201" y="162"/>
                    </a:cubicBezTo>
                    <a:cubicBezTo>
                      <a:pt x="201" y="162"/>
                      <a:pt x="201" y="162"/>
                      <a:pt x="201" y="162"/>
                    </a:cubicBezTo>
                    <a:cubicBezTo>
                      <a:pt x="201" y="162"/>
                      <a:pt x="201" y="162"/>
                      <a:pt x="201" y="162"/>
                    </a:cubicBezTo>
                    <a:cubicBezTo>
                      <a:pt x="201" y="162"/>
                      <a:pt x="201" y="162"/>
                      <a:pt x="201" y="162"/>
                    </a:cubicBezTo>
                    <a:cubicBezTo>
                      <a:pt x="201" y="162"/>
                      <a:pt x="201" y="162"/>
                      <a:pt x="200" y="162"/>
                    </a:cubicBezTo>
                    <a:cubicBezTo>
                      <a:pt x="200" y="162"/>
                      <a:pt x="200" y="162"/>
                      <a:pt x="200" y="162"/>
                    </a:cubicBezTo>
                    <a:cubicBezTo>
                      <a:pt x="200" y="162"/>
                      <a:pt x="200" y="162"/>
                      <a:pt x="200" y="162"/>
                    </a:cubicBezTo>
                    <a:cubicBezTo>
                      <a:pt x="200" y="162"/>
                      <a:pt x="200" y="162"/>
                      <a:pt x="200" y="162"/>
                    </a:cubicBezTo>
                    <a:cubicBezTo>
                      <a:pt x="200" y="162"/>
                      <a:pt x="200" y="162"/>
                      <a:pt x="200" y="162"/>
                    </a:cubicBezTo>
                    <a:cubicBezTo>
                      <a:pt x="200" y="162"/>
                      <a:pt x="200" y="162"/>
                      <a:pt x="200" y="162"/>
                    </a:cubicBezTo>
                    <a:cubicBezTo>
                      <a:pt x="200" y="162"/>
                      <a:pt x="200" y="162"/>
                      <a:pt x="200" y="162"/>
                    </a:cubicBezTo>
                    <a:cubicBezTo>
                      <a:pt x="200" y="162"/>
                      <a:pt x="200" y="162"/>
                      <a:pt x="200" y="162"/>
                    </a:cubicBezTo>
                    <a:cubicBezTo>
                      <a:pt x="200" y="162"/>
                      <a:pt x="200" y="162"/>
                      <a:pt x="200" y="162"/>
                    </a:cubicBezTo>
                    <a:cubicBezTo>
                      <a:pt x="200" y="162"/>
                      <a:pt x="200" y="162"/>
                      <a:pt x="200" y="162"/>
                    </a:cubicBezTo>
                    <a:cubicBezTo>
                      <a:pt x="200" y="162"/>
                      <a:pt x="200" y="162"/>
                      <a:pt x="200" y="162"/>
                    </a:cubicBezTo>
                    <a:cubicBezTo>
                      <a:pt x="199" y="163"/>
                      <a:pt x="199" y="162"/>
                      <a:pt x="199" y="162"/>
                    </a:cubicBezTo>
                    <a:cubicBezTo>
                      <a:pt x="199" y="163"/>
                      <a:pt x="199" y="163"/>
                      <a:pt x="199" y="163"/>
                    </a:cubicBezTo>
                    <a:cubicBezTo>
                      <a:pt x="199" y="163"/>
                      <a:pt x="199" y="163"/>
                      <a:pt x="199" y="163"/>
                    </a:cubicBezTo>
                    <a:cubicBezTo>
                      <a:pt x="199" y="163"/>
                      <a:pt x="199" y="163"/>
                      <a:pt x="199" y="163"/>
                    </a:cubicBezTo>
                    <a:cubicBezTo>
                      <a:pt x="199" y="163"/>
                      <a:pt x="199" y="163"/>
                      <a:pt x="199" y="163"/>
                    </a:cubicBezTo>
                    <a:cubicBezTo>
                      <a:pt x="198" y="163"/>
                      <a:pt x="198" y="163"/>
                      <a:pt x="198" y="163"/>
                    </a:cubicBezTo>
                    <a:cubicBezTo>
                      <a:pt x="198" y="163"/>
                      <a:pt x="198" y="163"/>
                      <a:pt x="198" y="163"/>
                    </a:cubicBezTo>
                    <a:cubicBezTo>
                      <a:pt x="198" y="163"/>
                      <a:pt x="198" y="163"/>
                      <a:pt x="198" y="163"/>
                    </a:cubicBezTo>
                    <a:cubicBezTo>
                      <a:pt x="198" y="163"/>
                      <a:pt x="198" y="163"/>
                      <a:pt x="198" y="163"/>
                    </a:cubicBezTo>
                    <a:cubicBezTo>
                      <a:pt x="198" y="163"/>
                      <a:pt x="198" y="163"/>
                      <a:pt x="198" y="163"/>
                    </a:cubicBezTo>
                    <a:cubicBezTo>
                      <a:pt x="198" y="163"/>
                      <a:pt x="198" y="163"/>
                      <a:pt x="198" y="163"/>
                    </a:cubicBezTo>
                    <a:cubicBezTo>
                      <a:pt x="198" y="163"/>
                      <a:pt x="198" y="163"/>
                      <a:pt x="198" y="163"/>
                    </a:cubicBezTo>
                    <a:cubicBezTo>
                      <a:pt x="198" y="163"/>
                      <a:pt x="198" y="163"/>
                      <a:pt x="198" y="163"/>
                    </a:cubicBezTo>
                    <a:cubicBezTo>
                      <a:pt x="198" y="163"/>
                      <a:pt x="198" y="163"/>
                      <a:pt x="198" y="163"/>
                    </a:cubicBezTo>
                    <a:cubicBezTo>
                      <a:pt x="197" y="163"/>
                      <a:pt x="197" y="163"/>
                      <a:pt x="197" y="163"/>
                    </a:cubicBezTo>
                    <a:cubicBezTo>
                      <a:pt x="197" y="163"/>
                      <a:pt x="197" y="163"/>
                      <a:pt x="197" y="163"/>
                    </a:cubicBezTo>
                    <a:cubicBezTo>
                      <a:pt x="197" y="164"/>
                      <a:pt x="197" y="164"/>
                      <a:pt x="197" y="164"/>
                    </a:cubicBezTo>
                    <a:cubicBezTo>
                      <a:pt x="197" y="164"/>
                      <a:pt x="197" y="164"/>
                      <a:pt x="197" y="164"/>
                    </a:cubicBezTo>
                    <a:cubicBezTo>
                      <a:pt x="197" y="164"/>
                      <a:pt x="197" y="164"/>
                      <a:pt x="197" y="164"/>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4" y="167"/>
                      <a:pt x="194" y="167"/>
                      <a:pt x="194" y="167"/>
                    </a:cubicBezTo>
                    <a:cubicBezTo>
                      <a:pt x="193" y="167"/>
                      <a:pt x="193" y="167"/>
                      <a:pt x="193" y="167"/>
                    </a:cubicBezTo>
                    <a:cubicBezTo>
                      <a:pt x="193" y="167"/>
                      <a:pt x="193" y="167"/>
                      <a:pt x="193" y="167"/>
                    </a:cubicBezTo>
                    <a:cubicBezTo>
                      <a:pt x="193" y="167"/>
                      <a:pt x="193" y="167"/>
                      <a:pt x="193" y="167"/>
                    </a:cubicBezTo>
                    <a:cubicBezTo>
                      <a:pt x="193" y="168"/>
                      <a:pt x="193" y="168"/>
                      <a:pt x="193" y="168"/>
                    </a:cubicBezTo>
                    <a:cubicBezTo>
                      <a:pt x="193" y="168"/>
                      <a:pt x="193" y="168"/>
                      <a:pt x="193" y="168"/>
                    </a:cubicBezTo>
                    <a:cubicBezTo>
                      <a:pt x="193" y="168"/>
                      <a:pt x="193" y="168"/>
                      <a:pt x="193" y="168"/>
                    </a:cubicBezTo>
                    <a:cubicBezTo>
                      <a:pt x="193" y="168"/>
                      <a:pt x="193" y="168"/>
                      <a:pt x="193" y="168"/>
                    </a:cubicBezTo>
                    <a:cubicBezTo>
                      <a:pt x="193" y="168"/>
                      <a:pt x="193" y="168"/>
                      <a:pt x="193" y="168"/>
                    </a:cubicBezTo>
                    <a:cubicBezTo>
                      <a:pt x="193" y="168"/>
                      <a:pt x="193" y="168"/>
                      <a:pt x="193" y="168"/>
                    </a:cubicBezTo>
                    <a:cubicBezTo>
                      <a:pt x="192" y="168"/>
                      <a:pt x="192" y="168"/>
                      <a:pt x="192" y="168"/>
                    </a:cubicBezTo>
                    <a:cubicBezTo>
                      <a:pt x="192" y="168"/>
                      <a:pt x="192" y="168"/>
                      <a:pt x="192" y="168"/>
                    </a:cubicBezTo>
                    <a:cubicBezTo>
                      <a:pt x="190" y="169"/>
                      <a:pt x="190" y="169"/>
                      <a:pt x="190" y="169"/>
                    </a:cubicBezTo>
                    <a:cubicBezTo>
                      <a:pt x="190" y="169"/>
                      <a:pt x="190" y="169"/>
                      <a:pt x="190" y="169"/>
                    </a:cubicBezTo>
                    <a:cubicBezTo>
                      <a:pt x="191" y="169"/>
                      <a:pt x="191" y="169"/>
                      <a:pt x="191" y="169"/>
                    </a:cubicBezTo>
                    <a:cubicBezTo>
                      <a:pt x="191" y="169"/>
                      <a:pt x="191" y="169"/>
                      <a:pt x="191" y="169"/>
                    </a:cubicBezTo>
                    <a:cubicBezTo>
                      <a:pt x="191" y="168"/>
                      <a:pt x="191" y="168"/>
                      <a:pt x="191" y="168"/>
                    </a:cubicBezTo>
                    <a:cubicBezTo>
                      <a:pt x="191" y="168"/>
                      <a:pt x="191" y="168"/>
                      <a:pt x="191" y="168"/>
                    </a:cubicBezTo>
                    <a:cubicBezTo>
                      <a:pt x="191" y="168"/>
                      <a:pt x="191" y="168"/>
                      <a:pt x="191" y="168"/>
                    </a:cubicBezTo>
                    <a:cubicBezTo>
                      <a:pt x="191" y="168"/>
                      <a:pt x="191" y="168"/>
                      <a:pt x="191" y="168"/>
                    </a:cubicBezTo>
                    <a:cubicBezTo>
                      <a:pt x="192" y="168"/>
                      <a:pt x="192" y="168"/>
                      <a:pt x="192" y="168"/>
                    </a:cubicBezTo>
                    <a:cubicBezTo>
                      <a:pt x="192" y="168"/>
                      <a:pt x="192" y="168"/>
                      <a:pt x="192" y="168"/>
                    </a:cubicBezTo>
                    <a:cubicBezTo>
                      <a:pt x="192" y="168"/>
                      <a:pt x="192" y="168"/>
                      <a:pt x="192" y="168"/>
                    </a:cubicBezTo>
                    <a:cubicBezTo>
                      <a:pt x="192" y="168"/>
                      <a:pt x="192" y="168"/>
                      <a:pt x="192" y="168"/>
                    </a:cubicBezTo>
                    <a:cubicBezTo>
                      <a:pt x="192" y="168"/>
                      <a:pt x="192" y="168"/>
                      <a:pt x="192" y="168"/>
                    </a:cubicBezTo>
                    <a:cubicBezTo>
                      <a:pt x="192" y="168"/>
                      <a:pt x="192" y="168"/>
                      <a:pt x="192" y="168"/>
                    </a:cubicBezTo>
                    <a:cubicBezTo>
                      <a:pt x="192" y="168"/>
                      <a:pt x="192" y="168"/>
                      <a:pt x="192" y="168"/>
                    </a:cubicBezTo>
                    <a:cubicBezTo>
                      <a:pt x="192" y="167"/>
                      <a:pt x="192" y="167"/>
                      <a:pt x="192" y="167"/>
                    </a:cubicBezTo>
                    <a:cubicBezTo>
                      <a:pt x="192" y="167"/>
                      <a:pt x="192" y="167"/>
                      <a:pt x="192" y="167"/>
                    </a:cubicBezTo>
                    <a:cubicBezTo>
                      <a:pt x="192" y="167"/>
                      <a:pt x="192" y="167"/>
                      <a:pt x="192" y="167"/>
                    </a:cubicBezTo>
                    <a:cubicBezTo>
                      <a:pt x="192" y="167"/>
                      <a:pt x="192" y="167"/>
                      <a:pt x="192" y="167"/>
                    </a:cubicBezTo>
                    <a:cubicBezTo>
                      <a:pt x="192" y="167"/>
                      <a:pt x="192" y="167"/>
                      <a:pt x="192" y="167"/>
                    </a:cubicBezTo>
                    <a:cubicBezTo>
                      <a:pt x="192" y="167"/>
                      <a:pt x="192" y="167"/>
                      <a:pt x="192" y="167"/>
                    </a:cubicBezTo>
                    <a:cubicBezTo>
                      <a:pt x="192" y="167"/>
                      <a:pt x="193" y="167"/>
                      <a:pt x="193" y="167"/>
                    </a:cubicBezTo>
                    <a:cubicBezTo>
                      <a:pt x="193" y="167"/>
                      <a:pt x="193" y="167"/>
                      <a:pt x="193" y="167"/>
                    </a:cubicBezTo>
                    <a:cubicBezTo>
                      <a:pt x="193" y="167"/>
                      <a:pt x="193" y="167"/>
                      <a:pt x="193" y="167"/>
                    </a:cubicBezTo>
                    <a:cubicBezTo>
                      <a:pt x="193" y="167"/>
                      <a:pt x="193" y="167"/>
                      <a:pt x="193" y="167"/>
                    </a:cubicBezTo>
                    <a:cubicBezTo>
                      <a:pt x="193" y="167"/>
                      <a:pt x="193" y="167"/>
                      <a:pt x="193" y="167"/>
                    </a:cubicBezTo>
                    <a:cubicBezTo>
                      <a:pt x="193" y="167"/>
                      <a:pt x="193" y="167"/>
                      <a:pt x="193" y="167"/>
                    </a:cubicBezTo>
                    <a:cubicBezTo>
                      <a:pt x="193" y="167"/>
                      <a:pt x="193" y="167"/>
                      <a:pt x="193" y="167"/>
                    </a:cubicBezTo>
                    <a:cubicBezTo>
                      <a:pt x="193" y="166"/>
                      <a:pt x="193" y="166"/>
                      <a:pt x="193" y="166"/>
                    </a:cubicBezTo>
                    <a:cubicBezTo>
                      <a:pt x="193" y="166"/>
                      <a:pt x="193" y="166"/>
                      <a:pt x="193" y="166"/>
                    </a:cubicBezTo>
                    <a:cubicBezTo>
                      <a:pt x="193" y="166"/>
                      <a:pt x="193" y="166"/>
                      <a:pt x="193" y="166"/>
                    </a:cubicBezTo>
                    <a:cubicBezTo>
                      <a:pt x="193" y="166"/>
                      <a:pt x="193" y="166"/>
                      <a:pt x="193" y="166"/>
                    </a:cubicBezTo>
                    <a:cubicBezTo>
                      <a:pt x="193" y="166"/>
                      <a:pt x="193" y="166"/>
                      <a:pt x="193" y="166"/>
                    </a:cubicBezTo>
                    <a:cubicBezTo>
                      <a:pt x="193" y="166"/>
                      <a:pt x="193" y="166"/>
                      <a:pt x="193" y="166"/>
                    </a:cubicBezTo>
                    <a:cubicBezTo>
                      <a:pt x="193" y="166"/>
                      <a:pt x="193" y="166"/>
                      <a:pt x="193" y="166"/>
                    </a:cubicBezTo>
                    <a:cubicBezTo>
                      <a:pt x="193" y="166"/>
                      <a:pt x="193"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6"/>
                      <a:pt x="194" y="166"/>
                      <a:pt x="194" y="166"/>
                    </a:cubicBezTo>
                    <a:cubicBezTo>
                      <a:pt x="194" y="165"/>
                      <a:pt x="194" y="165"/>
                      <a:pt x="194" y="165"/>
                    </a:cubicBezTo>
                    <a:cubicBezTo>
                      <a:pt x="194" y="165"/>
                      <a:pt x="194" y="165"/>
                      <a:pt x="194" y="165"/>
                    </a:cubicBezTo>
                    <a:cubicBezTo>
                      <a:pt x="194" y="165"/>
                      <a:pt x="194" y="165"/>
                      <a:pt x="194" y="165"/>
                    </a:cubicBezTo>
                    <a:cubicBezTo>
                      <a:pt x="194" y="165"/>
                      <a:pt x="194" y="165"/>
                      <a:pt x="194" y="165"/>
                    </a:cubicBezTo>
                    <a:cubicBezTo>
                      <a:pt x="194" y="165"/>
                      <a:pt x="194" y="165"/>
                      <a:pt x="194" y="165"/>
                    </a:cubicBezTo>
                    <a:cubicBezTo>
                      <a:pt x="194" y="165"/>
                      <a:pt x="194" y="165"/>
                      <a:pt x="194" y="165"/>
                    </a:cubicBezTo>
                    <a:cubicBezTo>
                      <a:pt x="194" y="165"/>
                      <a:pt x="194" y="165"/>
                      <a:pt x="194" y="165"/>
                    </a:cubicBezTo>
                    <a:cubicBezTo>
                      <a:pt x="194" y="165"/>
                      <a:pt x="194" y="165"/>
                      <a:pt x="194" y="165"/>
                    </a:cubicBezTo>
                    <a:cubicBezTo>
                      <a:pt x="194" y="165"/>
                      <a:pt x="194" y="165"/>
                      <a:pt x="194" y="165"/>
                    </a:cubicBezTo>
                    <a:cubicBezTo>
                      <a:pt x="194" y="165"/>
                      <a:pt x="194" y="165"/>
                      <a:pt x="194" y="165"/>
                    </a:cubicBezTo>
                    <a:cubicBezTo>
                      <a:pt x="195" y="165"/>
                      <a:pt x="195" y="165"/>
                      <a:pt x="195" y="165"/>
                    </a:cubicBezTo>
                    <a:cubicBezTo>
                      <a:pt x="195" y="165"/>
                      <a:pt x="195" y="165"/>
                      <a:pt x="195" y="165"/>
                    </a:cubicBezTo>
                    <a:cubicBezTo>
                      <a:pt x="195" y="165"/>
                      <a:pt x="195" y="165"/>
                      <a:pt x="195" y="165"/>
                    </a:cubicBezTo>
                    <a:cubicBezTo>
                      <a:pt x="195" y="165"/>
                      <a:pt x="195" y="165"/>
                      <a:pt x="195" y="165"/>
                    </a:cubicBezTo>
                    <a:cubicBezTo>
                      <a:pt x="195" y="165"/>
                      <a:pt x="195" y="165"/>
                      <a:pt x="195" y="164"/>
                    </a:cubicBezTo>
                    <a:cubicBezTo>
                      <a:pt x="195" y="164"/>
                      <a:pt x="195" y="164"/>
                      <a:pt x="195" y="164"/>
                    </a:cubicBezTo>
                    <a:cubicBezTo>
                      <a:pt x="195" y="164"/>
                      <a:pt x="195" y="164"/>
                      <a:pt x="195" y="164"/>
                    </a:cubicBezTo>
                    <a:cubicBezTo>
                      <a:pt x="195"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4"/>
                      <a:pt x="192" y="164"/>
                      <a:pt x="192" y="164"/>
                    </a:cubicBezTo>
                    <a:cubicBezTo>
                      <a:pt x="192" y="163"/>
                      <a:pt x="192" y="163"/>
                      <a:pt x="192" y="163"/>
                    </a:cubicBezTo>
                    <a:cubicBezTo>
                      <a:pt x="192" y="163"/>
                      <a:pt x="192" y="163"/>
                      <a:pt x="192" y="163"/>
                    </a:cubicBezTo>
                    <a:cubicBezTo>
                      <a:pt x="192" y="163"/>
                      <a:pt x="192" y="163"/>
                      <a:pt x="192" y="163"/>
                    </a:cubicBezTo>
                    <a:cubicBezTo>
                      <a:pt x="192" y="163"/>
                      <a:pt x="192" y="163"/>
                      <a:pt x="192" y="163"/>
                    </a:cubicBezTo>
                    <a:cubicBezTo>
                      <a:pt x="192" y="163"/>
                      <a:pt x="192" y="163"/>
                      <a:pt x="192" y="163"/>
                    </a:cubicBezTo>
                    <a:cubicBezTo>
                      <a:pt x="192" y="163"/>
                      <a:pt x="192" y="163"/>
                      <a:pt x="192" y="163"/>
                    </a:cubicBezTo>
                    <a:cubicBezTo>
                      <a:pt x="192" y="163"/>
                      <a:pt x="192" y="163"/>
                      <a:pt x="192" y="163"/>
                    </a:cubicBezTo>
                    <a:cubicBezTo>
                      <a:pt x="192" y="163"/>
                      <a:pt x="192" y="163"/>
                      <a:pt x="192" y="163"/>
                    </a:cubicBezTo>
                    <a:cubicBezTo>
                      <a:pt x="191" y="163"/>
                      <a:pt x="191" y="163"/>
                      <a:pt x="191" y="163"/>
                    </a:cubicBezTo>
                    <a:cubicBezTo>
                      <a:pt x="191" y="163"/>
                      <a:pt x="191" y="163"/>
                      <a:pt x="191" y="163"/>
                    </a:cubicBezTo>
                    <a:cubicBezTo>
                      <a:pt x="191" y="163"/>
                      <a:pt x="191" y="163"/>
                      <a:pt x="191" y="163"/>
                    </a:cubicBezTo>
                    <a:cubicBezTo>
                      <a:pt x="191" y="163"/>
                      <a:pt x="191" y="163"/>
                      <a:pt x="191" y="163"/>
                    </a:cubicBezTo>
                    <a:cubicBezTo>
                      <a:pt x="191" y="163"/>
                      <a:pt x="191" y="163"/>
                      <a:pt x="191" y="163"/>
                    </a:cubicBezTo>
                    <a:cubicBezTo>
                      <a:pt x="191" y="163"/>
                      <a:pt x="191" y="163"/>
                      <a:pt x="191" y="163"/>
                    </a:cubicBezTo>
                    <a:cubicBezTo>
                      <a:pt x="191" y="163"/>
                      <a:pt x="191" y="163"/>
                      <a:pt x="191" y="163"/>
                    </a:cubicBezTo>
                    <a:cubicBezTo>
                      <a:pt x="191" y="163"/>
                      <a:pt x="191" y="163"/>
                      <a:pt x="191" y="163"/>
                    </a:cubicBezTo>
                    <a:cubicBezTo>
                      <a:pt x="191" y="163"/>
                      <a:pt x="191" y="163"/>
                      <a:pt x="191" y="163"/>
                    </a:cubicBezTo>
                    <a:cubicBezTo>
                      <a:pt x="191" y="163"/>
                      <a:pt x="191" y="163"/>
                      <a:pt x="191" y="163"/>
                    </a:cubicBezTo>
                    <a:cubicBezTo>
                      <a:pt x="191" y="163"/>
                      <a:pt x="191" y="163"/>
                      <a:pt x="191" y="163"/>
                    </a:cubicBezTo>
                    <a:cubicBezTo>
                      <a:pt x="191" y="163"/>
                      <a:pt x="192" y="163"/>
                      <a:pt x="192" y="163"/>
                    </a:cubicBezTo>
                    <a:cubicBezTo>
                      <a:pt x="192" y="163"/>
                      <a:pt x="192" y="163"/>
                      <a:pt x="192" y="163"/>
                    </a:cubicBezTo>
                    <a:cubicBezTo>
                      <a:pt x="192" y="163"/>
                      <a:pt x="192" y="163"/>
                      <a:pt x="192" y="163"/>
                    </a:cubicBezTo>
                    <a:cubicBezTo>
                      <a:pt x="192" y="163"/>
                      <a:pt x="192" y="163"/>
                      <a:pt x="192" y="163"/>
                    </a:cubicBezTo>
                    <a:cubicBezTo>
                      <a:pt x="192" y="163"/>
                      <a:pt x="192" y="163"/>
                      <a:pt x="192" y="163"/>
                    </a:cubicBezTo>
                    <a:cubicBezTo>
                      <a:pt x="192" y="163"/>
                      <a:pt x="192" y="163"/>
                      <a:pt x="192" y="163"/>
                    </a:cubicBezTo>
                    <a:cubicBezTo>
                      <a:pt x="192" y="163"/>
                      <a:pt x="192" y="163"/>
                      <a:pt x="192" y="163"/>
                    </a:cubicBezTo>
                    <a:cubicBezTo>
                      <a:pt x="192" y="163"/>
                      <a:pt x="193" y="163"/>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3" y="164"/>
                    </a:cubicBezTo>
                    <a:cubicBezTo>
                      <a:pt x="193" y="164"/>
                      <a:pt x="193"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4" y="164"/>
                    </a:cubicBezTo>
                    <a:cubicBezTo>
                      <a:pt x="194" y="164"/>
                      <a:pt x="194" y="164"/>
                      <a:pt x="195" y="164"/>
                    </a:cubicBezTo>
                    <a:cubicBezTo>
                      <a:pt x="195" y="164"/>
                      <a:pt x="195" y="164"/>
                      <a:pt x="195" y="164"/>
                    </a:cubicBezTo>
                    <a:cubicBezTo>
                      <a:pt x="195" y="164"/>
                      <a:pt x="195" y="164"/>
                      <a:pt x="195" y="164"/>
                    </a:cubicBezTo>
                    <a:cubicBezTo>
                      <a:pt x="195" y="164"/>
                      <a:pt x="195" y="164"/>
                      <a:pt x="195" y="164"/>
                    </a:cubicBezTo>
                    <a:cubicBezTo>
                      <a:pt x="195" y="164"/>
                      <a:pt x="195" y="164"/>
                      <a:pt x="195" y="164"/>
                    </a:cubicBezTo>
                    <a:cubicBezTo>
                      <a:pt x="195" y="164"/>
                      <a:pt x="195" y="164"/>
                      <a:pt x="195" y="164"/>
                    </a:cubicBezTo>
                    <a:cubicBezTo>
                      <a:pt x="195" y="164"/>
                      <a:pt x="195" y="164"/>
                      <a:pt x="195" y="164"/>
                    </a:cubicBezTo>
                    <a:cubicBezTo>
                      <a:pt x="195" y="164"/>
                      <a:pt x="195" y="164"/>
                      <a:pt x="195" y="164"/>
                    </a:cubicBezTo>
                    <a:cubicBezTo>
                      <a:pt x="195" y="164"/>
                      <a:pt x="195" y="164"/>
                      <a:pt x="195" y="164"/>
                    </a:cubicBezTo>
                    <a:cubicBezTo>
                      <a:pt x="196" y="164"/>
                      <a:pt x="196" y="164"/>
                      <a:pt x="196" y="164"/>
                    </a:cubicBezTo>
                    <a:cubicBezTo>
                      <a:pt x="196" y="164"/>
                      <a:pt x="196" y="164"/>
                      <a:pt x="196" y="164"/>
                    </a:cubicBezTo>
                    <a:cubicBezTo>
                      <a:pt x="196" y="164"/>
                      <a:pt x="196" y="164"/>
                      <a:pt x="196" y="164"/>
                    </a:cubicBezTo>
                    <a:cubicBezTo>
                      <a:pt x="196" y="164"/>
                      <a:pt x="196" y="164"/>
                      <a:pt x="196" y="164"/>
                    </a:cubicBezTo>
                    <a:cubicBezTo>
                      <a:pt x="196" y="164"/>
                      <a:pt x="196" y="164"/>
                      <a:pt x="196" y="164"/>
                    </a:cubicBezTo>
                    <a:cubicBezTo>
                      <a:pt x="196" y="164"/>
                      <a:pt x="196" y="164"/>
                      <a:pt x="196" y="164"/>
                    </a:cubicBezTo>
                    <a:cubicBezTo>
                      <a:pt x="196" y="164"/>
                      <a:pt x="196" y="164"/>
                      <a:pt x="196" y="164"/>
                    </a:cubicBezTo>
                    <a:cubicBezTo>
                      <a:pt x="196" y="164"/>
                      <a:pt x="196" y="164"/>
                      <a:pt x="196" y="164"/>
                    </a:cubicBezTo>
                    <a:cubicBezTo>
                      <a:pt x="196" y="164"/>
                      <a:pt x="196" y="164"/>
                      <a:pt x="196" y="164"/>
                    </a:cubicBezTo>
                    <a:cubicBezTo>
                      <a:pt x="196" y="164"/>
                      <a:pt x="196" y="164"/>
                      <a:pt x="196" y="164"/>
                    </a:cubicBezTo>
                    <a:cubicBezTo>
                      <a:pt x="196" y="164"/>
                      <a:pt x="196" y="164"/>
                      <a:pt x="196" y="164"/>
                    </a:cubicBezTo>
                    <a:cubicBezTo>
                      <a:pt x="196" y="164"/>
                      <a:pt x="196" y="164"/>
                      <a:pt x="196" y="164"/>
                    </a:cubicBezTo>
                    <a:cubicBezTo>
                      <a:pt x="196" y="164"/>
                      <a:pt x="196" y="164"/>
                      <a:pt x="196" y="164"/>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3"/>
                    </a:cubicBezTo>
                    <a:cubicBezTo>
                      <a:pt x="196" y="163"/>
                      <a:pt x="196" y="163"/>
                      <a:pt x="196" y="162"/>
                    </a:cubicBezTo>
                    <a:cubicBezTo>
                      <a:pt x="196" y="162"/>
                      <a:pt x="196" y="162"/>
                      <a:pt x="196" y="162"/>
                    </a:cubicBezTo>
                    <a:cubicBezTo>
                      <a:pt x="196" y="162"/>
                      <a:pt x="196" y="162"/>
                      <a:pt x="196" y="162"/>
                    </a:cubicBezTo>
                    <a:cubicBezTo>
                      <a:pt x="196" y="162"/>
                      <a:pt x="196" y="162"/>
                      <a:pt x="196" y="162"/>
                    </a:cubicBezTo>
                    <a:cubicBezTo>
                      <a:pt x="196" y="162"/>
                      <a:pt x="196" y="162"/>
                      <a:pt x="196"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7" y="162"/>
                      <a:pt x="197" y="162"/>
                      <a:pt x="197" y="162"/>
                    </a:cubicBezTo>
                    <a:cubicBezTo>
                      <a:pt x="198" y="162"/>
                      <a:pt x="198" y="162"/>
                      <a:pt x="198" y="162"/>
                    </a:cubicBezTo>
                    <a:cubicBezTo>
                      <a:pt x="198" y="162"/>
                      <a:pt x="198" y="162"/>
                      <a:pt x="198" y="162"/>
                    </a:cubicBezTo>
                    <a:cubicBezTo>
                      <a:pt x="198" y="162"/>
                      <a:pt x="198" y="162"/>
                      <a:pt x="198" y="162"/>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8" y="161"/>
                      <a:pt x="198" y="161"/>
                      <a:pt x="198" y="161"/>
                    </a:cubicBezTo>
                    <a:cubicBezTo>
                      <a:pt x="199" y="161"/>
                      <a:pt x="198" y="161"/>
                      <a:pt x="199" y="161"/>
                    </a:cubicBezTo>
                    <a:cubicBezTo>
                      <a:pt x="199" y="161"/>
                      <a:pt x="199" y="161"/>
                      <a:pt x="199" y="161"/>
                    </a:cubicBezTo>
                    <a:cubicBezTo>
                      <a:pt x="199" y="160"/>
                      <a:pt x="199" y="160"/>
                      <a:pt x="199" y="160"/>
                    </a:cubicBezTo>
                    <a:cubicBezTo>
                      <a:pt x="199" y="160"/>
                      <a:pt x="199" y="160"/>
                      <a:pt x="199" y="160"/>
                    </a:cubicBezTo>
                    <a:cubicBezTo>
                      <a:pt x="199" y="160"/>
                      <a:pt x="199" y="160"/>
                      <a:pt x="199" y="160"/>
                    </a:cubicBezTo>
                    <a:cubicBezTo>
                      <a:pt x="200" y="160"/>
                      <a:pt x="200" y="160"/>
                      <a:pt x="200" y="160"/>
                    </a:cubicBezTo>
                    <a:cubicBezTo>
                      <a:pt x="201" y="160"/>
                      <a:pt x="201" y="160"/>
                      <a:pt x="201" y="160"/>
                    </a:cubicBezTo>
                    <a:cubicBezTo>
                      <a:pt x="201" y="160"/>
                      <a:pt x="201" y="160"/>
                      <a:pt x="201" y="160"/>
                    </a:cubicBezTo>
                    <a:cubicBezTo>
                      <a:pt x="202" y="160"/>
                      <a:pt x="202" y="160"/>
                      <a:pt x="202" y="160"/>
                    </a:cubicBezTo>
                    <a:cubicBezTo>
                      <a:pt x="202" y="160"/>
                      <a:pt x="202" y="160"/>
                      <a:pt x="202" y="160"/>
                    </a:cubicBezTo>
                    <a:cubicBezTo>
                      <a:pt x="202" y="160"/>
                      <a:pt x="202" y="160"/>
                      <a:pt x="202" y="160"/>
                    </a:cubicBezTo>
                    <a:cubicBezTo>
                      <a:pt x="202" y="160"/>
                      <a:pt x="202" y="160"/>
                      <a:pt x="202" y="160"/>
                    </a:cubicBezTo>
                    <a:cubicBezTo>
                      <a:pt x="202" y="160"/>
                      <a:pt x="202" y="160"/>
                      <a:pt x="202" y="160"/>
                    </a:cubicBezTo>
                    <a:cubicBezTo>
                      <a:pt x="202" y="160"/>
                      <a:pt x="202" y="160"/>
                      <a:pt x="202" y="160"/>
                    </a:cubicBezTo>
                    <a:cubicBezTo>
                      <a:pt x="202" y="160"/>
                      <a:pt x="202" y="160"/>
                      <a:pt x="202" y="160"/>
                    </a:cubicBezTo>
                    <a:cubicBezTo>
                      <a:pt x="202" y="160"/>
                      <a:pt x="202" y="160"/>
                      <a:pt x="202" y="160"/>
                    </a:cubicBezTo>
                    <a:cubicBezTo>
                      <a:pt x="202" y="160"/>
                      <a:pt x="202" y="160"/>
                      <a:pt x="202" y="159"/>
                    </a:cubicBezTo>
                    <a:cubicBezTo>
                      <a:pt x="202" y="159"/>
                      <a:pt x="202" y="159"/>
                      <a:pt x="202" y="159"/>
                    </a:cubicBezTo>
                    <a:cubicBezTo>
                      <a:pt x="202" y="159"/>
                      <a:pt x="202" y="159"/>
                      <a:pt x="202" y="159"/>
                    </a:cubicBezTo>
                    <a:cubicBezTo>
                      <a:pt x="202" y="159"/>
                      <a:pt x="202" y="159"/>
                      <a:pt x="202" y="159"/>
                    </a:cubicBezTo>
                    <a:cubicBezTo>
                      <a:pt x="202" y="159"/>
                      <a:pt x="202" y="159"/>
                      <a:pt x="202" y="159"/>
                    </a:cubicBezTo>
                    <a:cubicBezTo>
                      <a:pt x="202" y="159"/>
                      <a:pt x="202" y="159"/>
                      <a:pt x="202" y="159"/>
                    </a:cubicBezTo>
                    <a:cubicBezTo>
                      <a:pt x="201" y="159"/>
                      <a:pt x="202" y="159"/>
                      <a:pt x="202" y="159"/>
                    </a:cubicBezTo>
                    <a:cubicBezTo>
                      <a:pt x="202" y="159"/>
                      <a:pt x="202" y="159"/>
                      <a:pt x="202" y="159"/>
                    </a:cubicBezTo>
                    <a:cubicBezTo>
                      <a:pt x="202" y="159"/>
                      <a:pt x="202" y="159"/>
                      <a:pt x="202" y="159"/>
                    </a:cubicBezTo>
                    <a:cubicBezTo>
                      <a:pt x="202" y="159"/>
                      <a:pt x="202" y="159"/>
                      <a:pt x="202" y="159"/>
                    </a:cubicBezTo>
                    <a:cubicBezTo>
                      <a:pt x="202" y="159"/>
                      <a:pt x="202" y="159"/>
                      <a:pt x="202" y="159"/>
                    </a:cubicBezTo>
                    <a:cubicBezTo>
                      <a:pt x="202" y="159"/>
                      <a:pt x="202" y="159"/>
                      <a:pt x="202" y="159"/>
                    </a:cubicBezTo>
                    <a:cubicBezTo>
                      <a:pt x="202" y="159"/>
                      <a:pt x="202" y="159"/>
                      <a:pt x="202" y="159"/>
                    </a:cubicBezTo>
                    <a:cubicBezTo>
                      <a:pt x="202" y="159"/>
                      <a:pt x="202" y="159"/>
                      <a:pt x="202" y="159"/>
                    </a:cubicBezTo>
                    <a:cubicBezTo>
                      <a:pt x="202" y="159"/>
                      <a:pt x="202" y="159"/>
                      <a:pt x="202" y="159"/>
                    </a:cubicBezTo>
                    <a:cubicBezTo>
                      <a:pt x="202" y="159"/>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2" y="158"/>
                      <a:pt x="202" y="158"/>
                      <a:pt x="202" y="158"/>
                    </a:cubicBezTo>
                    <a:cubicBezTo>
                      <a:pt x="203" y="158"/>
                      <a:pt x="203" y="158"/>
                      <a:pt x="203" y="158"/>
                    </a:cubicBezTo>
                    <a:cubicBezTo>
                      <a:pt x="203" y="157"/>
                      <a:pt x="203" y="157"/>
                      <a:pt x="203" y="157"/>
                    </a:cubicBezTo>
                    <a:cubicBezTo>
                      <a:pt x="203" y="157"/>
                      <a:pt x="203" y="157"/>
                      <a:pt x="203" y="157"/>
                    </a:cubicBezTo>
                    <a:cubicBezTo>
                      <a:pt x="203" y="157"/>
                      <a:pt x="203" y="157"/>
                      <a:pt x="203" y="157"/>
                    </a:cubicBezTo>
                    <a:cubicBezTo>
                      <a:pt x="203" y="157"/>
                      <a:pt x="203" y="157"/>
                      <a:pt x="203" y="157"/>
                    </a:cubicBezTo>
                    <a:cubicBezTo>
                      <a:pt x="203" y="157"/>
                      <a:pt x="203" y="157"/>
                      <a:pt x="203" y="157"/>
                    </a:cubicBezTo>
                    <a:cubicBezTo>
                      <a:pt x="203" y="157"/>
                      <a:pt x="203" y="157"/>
                      <a:pt x="203" y="157"/>
                    </a:cubicBezTo>
                    <a:cubicBezTo>
                      <a:pt x="203" y="157"/>
                      <a:pt x="203" y="157"/>
                      <a:pt x="203" y="157"/>
                    </a:cubicBezTo>
                    <a:cubicBezTo>
                      <a:pt x="203" y="157"/>
                      <a:pt x="203" y="157"/>
                      <a:pt x="203" y="157"/>
                    </a:cubicBezTo>
                    <a:cubicBezTo>
                      <a:pt x="203" y="157"/>
                      <a:pt x="203" y="157"/>
                      <a:pt x="203" y="157"/>
                    </a:cubicBezTo>
                    <a:cubicBezTo>
                      <a:pt x="203" y="157"/>
                      <a:pt x="203" y="157"/>
                      <a:pt x="203" y="157"/>
                    </a:cubicBezTo>
                    <a:cubicBezTo>
                      <a:pt x="203" y="157"/>
                      <a:pt x="203" y="157"/>
                      <a:pt x="203" y="157"/>
                    </a:cubicBezTo>
                    <a:cubicBezTo>
                      <a:pt x="203" y="157"/>
                      <a:pt x="204" y="157"/>
                      <a:pt x="204" y="157"/>
                    </a:cubicBezTo>
                    <a:cubicBezTo>
                      <a:pt x="204" y="157"/>
                      <a:pt x="204" y="157"/>
                      <a:pt x="204" y="157"/>
                    </a:cubicBezTo>
                    <a:cubicBezTo>
                      <a:pt x="204" y="157"/>
                      <a:pt x="204" y="157"/>
                      <a:pt x="204" y="157"/>
                    </a:cubicBezTo>
                    <a:cubicBezTo>
                      <a:pt x="204" y="157"/>
                      <a:pt x="204" y="157"/>
                      <a:pt x="204" y="157"/>
                    </a:cubicBezTo>
                    <a:cubicBezTo>
                      <a:pt x="204" y="157"/>
                      <a:pt x="204" y="157"/>
                      <a:pt x="204" y="157"/>
                    </a:cubicBezTo>
                    <a:cubicBezTo>
                      <a:pt x="204" y="157"/>
                      <a:pt x="204" y="157"/>
                      <a:pt x="204" y="157"/>
                    </a:cubicBezTo>
                    <a:cubicBezTo>
                      <a:pt x="205" y="157"/>
                      <a:pt x="205" y="157"/>
                      <a:pt x="205" y="157"/>
                    </a:cubicBezTo>
                    <a:cubicBezTo>
                      <a:pt x="205" y="157"/>
                      <a:pt x="205" y="157"/>
                      <a:pt x="205" y="157"/>
                    </a:cubicBezTo>
                    <a:cubicBezTo>
                      <a:pt x="205" y="157"/>
                      <a:pt x="205" y="157"/>
                      <a:pt x="205" y="157"/>
                    </a:cubicBezTo>
                    <a:cubicBezTo>
                      <a:pt x="205" y="157"/>
                      <a:pt x="205" y="157"/>
                      <a:pt x="205" y="157"/>
                    </a:cubicBezTo>
                    <a:cubicBezTo>
                      <a:pt x="205" y="157"/>
                      <a:pt x="205" y="157"/>
                      <a:pt x="205" y="157"/>
                    </a:cubicBezTo>
                    <a:cubicBezTo>
                      <a:pt x="205" y="157"/>
                      <a:pt x="205" y="157"/>
                      <a:pt x="205" y="157"/>
                    </a:cubicBezTo>
                    <a:cubicBezTo>
                      <a:pt x="206" y="157"/>
                      <a:pt x="206" y="157"/>
                      <a:pt x="206" y="157"/>
                    </a:cubicBezTo>
                    <a:cubicBezTo>
                      <a:pt x="207" y="157"/>
                      <a:pt x="207" y="157"/>
                      <a:pt x="207" y="157"/>
                    </a:cubicBezTo>
                    <a:cubicBezTo>
                      <a:pt x="207" y="157"/>
                      <a:pt x="207" y="157"/>
                      <a:pt x="207" y="157"/>
                    </a:cubicBezTo>
                    <a:cubicBezTo>
                      <a:pt x="207" y="157"/>
                      <a:pt x="207" y="157"/>
                      <a:pt x="207" y="157"/>
                    </a:cubicBezTo>
                    <a:cubicBezTo>
                      <a:pt x="207" y="157"/>
                      <a:pt x="207" y="157"/>
                      <a:pt x="207" y="157"/>
                    </a:cubicBezTo>
                    <a:cubicBezTo>
                      <a:pt x="207" y="157"/>
                      <a:pt x="207" y="157"/>
                      <a:pt x="208" y="157"/>
                    </a:cubicBezTo>
                    <a:cubicBezTo>
                      <a:pt x="208" y="157"/>
                      <a:pt x="208" y="157"/>
                      <a:pt x="208" y="157"/>
                    </a:cubicBezTo>
                    <a:cubicBezTo>
                      <a:pt x="208" y="157"/>
                      <a:pt x="208" y="157"/>
                      <a:pt x="208" y="157"/>
                    </a:cubicBezTo>
                    <a:cubicBezTo>
                      <a:pt x="208" y="157"/>
                      <a:pt x="208" y="157"/>
                      <a:pt x="208" y="157"/>
                    </a:cubicBezTo>
                    <a:cubicBezTo>
                      <a:pt x="208" y="157"/>
                      <a:pt x="208" y="157"/>
                      <a:pt x="208" y="157"/>
                    </a:cubicBezTo>
                    <a:cubicBezTo>
                      <a:pt x="208" y="157"/>
                      <a:pt x="208" y="157"/>
                      <a:pt x="208" y="157"/>
                    </a:cubicBezTo>
                    <a:cubicBezTo>
                      <a:pt x="208" y="157"/>
                      <a:pt x="208" y="157"/>
                      <a:pt x="208" y="157"/>
                    </a:cubicBezTo>
                    <a:cubicBezTo>
                      <a:pt x="208" y="157"/>
                      <a:pt x="208" y="157"/>
                      <a:pt x="208" y="157"/>
                    </a:cubicBezTo>
                    <a:cubicBezTo>
                      <a:pt x="208" y="157"/>
                      <a:pt x="208" y="157"/>
                      <a:pt x="208" y="157"/>
                    </a:cubicBezTo>
                    <a:cubicBezTo>
                      <a:pt x="209" y="157"/>
                      <a:pt x="209" y="157"/>
                      <a:pt x="209" y="157"/>
                    </a:cubicBezTo>
                    <a:cubicBezTo>
                      <a:pt x="209" y="157"/>
                      <a:pt x="209" y="157"/>
                      <a:pt x="209" y="157"/>
                    </a:cubicBezTo>
                    <a:cubicBezTo>
                      <a:pt x="209" y="157"/>
                      <a:pt x="209" y="157"/>
                      <a:pt x="209" y="157"/>
                    </a:cubicBezTo>
                    <a:cubicBezTo>
                      <a:pt x="209" y="157"/>
                      <a:pt x="209" y="157"/>
                      <a:pt x="209" y="157"/>
                    </a:cubicBezTo>
                    <a:cubicBezTo>
                      <a:pt x="209" y="157"/>
                      <a:pt x="209" y="157"/>
                      <a:pt x="209" y="157"/>
                    </a:cubicBezTo>
                    <a:cubicBezTo>
                      <a:pt x="209" y="157"/>
                      <a:pt x="209" y="157"/>
                      <a:pt x="209" y="157"/>
                    </a:cubicBezTo>
                    <a:cubicBezTo>
                      <a:pt x="209" y="157"/>
                      <a:pt x="209" y="157"/>
                      <a:pt x="209" y="157"/>
                    </a:cubicBezTo>
                    <a:cubicBezTo>
                      <a:pt x="209" y="157"/>
                      <a:pt x="209" y="157"/>
                      <a:pt x="209" y="157"/>
                    </a:cubicBezTo>
                    <a:cubicBezTo>
                      <a:pt x="209" y="157"/>
                      <a:pt x="209" y="157"/>
                      <a:pt x="209" y="157"/>
                    </a:cubicBezTo>
                    <a:cubicBezTo>
                      <a:pt x="209" y="157"/>
                      <a:pt x="209" y="157"/>
                      <a:pt x="209" y="157"/>
                    </a:cubicBezTo>
                    <a:cubicBezTo>
                      <a:pt x="209" y="157"/>
                      <a:pt x="209" y="157"/>
                      <a:pt x="209" y="157"/>
                    </a:cubicBezTo>
                    <a:cubicBezTo>
                      <a:pt x="209" y="157"/>
                      <a:pt x="209" y="157"/>
                      <a:pt x="209" y="157"/>
                    </a:cubicBezTo>
                    <a:cubicBezTo>
                      <a:pt x="209" y="157"/>
                      <a:pt x="209" y="157"/>
                      <a:pt x="209" y="157"/>
                    </a:cubicBezTo>
                    <a:cubicBezTo>
                      <a:pt x="209" y="157"/>
                      <a:pt x="210" y="157"/>
                      <a:pt x="210" y="157"/>
                    </a:cubicBezTo>
                    <a:cubicBezTo>
                      <a:pt x="210" y="157"/>
                      <a:pt x="210" y="157"/>
                      <a:pt x="210" y="157"/>
                    </a:cubicBezTo>
                    <a:cubicBezTo>
                      <a:pt x="210" y="157"/>
                      <a:pt x="210" y="157"/>
                      <a:pt x="210" y="157"/>
                    </a:cubicBezTo>
                    <a:cubicBezTo>
                      <a:pt x="210" y="157"/>
                      <a:pt x="210" y="157"/>
                      <a:pt x="210" y="157"/>
                    </a:cubicBezTo>
                    <a:cubicBezTo>
                      <a:pt x="210" y="157"/>
                      <a:pt x="211" y="157"/>
                      <a:pt x="211" y="157"/>
                    </a:cubicBezTo>
                    <a:cubicBezTo>
                      <a:pt x="211" y="157"/>
                      <a:pt x="211" y="157"/>
                      <a:pt x="211" y="157"/>
                    </a:cubicBezTo>
                    <a:cubicBezTo>
                      <a:pt x="211" y="157"/>
                      <a:pt x="211" y="157"/>
                      <a:pt x="211" y="157"/>
                    </a:cubicBezTo>
                    <a:cubicBezTo>
                      <a:pt x="211" y="157"/>
                      <a:pt x="211" y="157"/>
                      <a:pt x="211" y="157"/>
                    </a:cubicBezTo>
                    <a:cubicBezTo>
                      <a:pt x="211" y="157"/>
                      <a:pt x="211" y="157"/>
                      <a:pt x="211" y="157"/>
                    </a:cubicBezTo>
                    <a:cubicBezTo>
                      <a:pt x="211" y="157"/>
                      <a:pt x="211" y="157"/>
                      <a:pt x="211" y="157"/>
                    </a:cubicBezTo>
                    <a:cubicBezTo>
                      <a:pt x="211" y="157"/>
                      <a:pt x="211" y="157"/>
                      <a:pt x="211" y="157"/>
                    </a:cubicBezTo>
                    <a:cubicBezTo>
                      <a:pt x="211" y="157"/>
                      <a:pt x="211" y="157"/>
                      <a:pt x="211" y="157"/>
                    </a:cubicBezTo>
                    <a:cubicBezTo>
                      <a:pt x="212" y="157"/>
                      <a:pt x="212" y="157"/>
                      <a:pt x="212" y="157"/>
                    </a:cubicBezTo>
                    <a:cubicBezTo>
                      <a:pt x="212" y="157"/>
                      <a:pt x="212" y="157"/>
                      <a:pt x="212" y="157"/>
                    </a:cubicBezTo>
                    <a:cubicBezTo>
                      <a:pt x="212" y="157"/>
                      <a:pt x="212" y="157"/>
                      <a:pt x="212" y="157"/>
                    </a:cubicBezTo>
                    <a:cubicBezTo>
                      <a:pt x="212" y="157"/>
                      <a:pt x="212" y="157"/>
                      <a:pt x="212" y="157"/>
                    </a:cubicBezTo>
                    <a:cubicBezTo>
                      <a:pt x="212" y="157"/>
                      <a:pt x="212" y="157"/>
                      <a:pt x="212" y="157"/>
                    </a:cubicBezTo>
                    <a:cubicBezTo>
                      <a:pt x="212" y="157"/>
                      <a:pt x="212" y="157"/>
                      <a:pt x="212" y="157"/>
                    </a:cubicBezTo>
                    <a:cubicBezTo>
                      <a:pt x="212" y="157"/>
                      <a:pt x="212" y="157"/>
                      <a:pt x="212" y="157"/>
                    </a:cubicBezTo>
                    <a:cubicBezTo>
                      <a:pt x="212" y="157"/>
                      <a:pt x="212" y="157"/>
                      <a:pt x="212" y="157"/>
                    </a:cubicBezTo>
                    <a:cubicBezTo>
                      <a:pt x="212" y="157"/>
                      <a:pt x="212" y="157"/>
                      <a:pt x="212" y="157"/>
                    </a:cubicBezTo>
                    <a:cubicBezTo>
                      <a:pt x="212" y="157"/>
                      <a:pt x="212" y="157"/>
                      <a:pt x="212" y="157"/>
                    </a:cubicBezTo>
                    <a:cubicBezTo>
                      <a:pt x="212" y="157"/>
                      <a:pt x="212" y="157"/>
                      <a:pt x="212" y="157"/>
                    </a:cubicBezTo>
                    <a:cubicBezTo>
                      <a:pt x="213" y="157"/>
                      <a:pt x="213" y="157"/>
                      <a:pt x="214" y="157"/>
                    </a:cubicBezTo>
                    <a:cubicBezTo>
                      <a:pt x="214" y="157"/>
                      <a:pt x="214" y="157"/>
                      <a:pt x="215" y="157"/>
                    </a:cubicBezTo>
                    <a:cubicBezTo>
                      <a:pt x="215" y="157"/>
                      <a:pt x="215" y="157"/>
                      <a:pt x="216" y="157"/>
                    </a:cubicBezTo>
                    <a:cubicBezTo>
                      <a:pt x="216" y="157"/>
                      <a:pt x="216" y="157"/>
                      <a:pt x="216" y="157"/>
                    </a:cubicBezTo>
                    <a:cubicBezTo>
                      <a:pt x="217" y="157"/>
                      <a:pt x="216" y="157"/>
                      <a:pt x="217" y="157"/>
                    </a:cubicBezTo>
                    <a:cubicBezTo>
                      <a:pt x="217" y="157"/>
                      <a:pt x="217" y="157"/>
                      <a:pt x="216" y="157"/>
                    </a:cubicBezTo>
                    <a:cubicBezTo>
                      <a:pt x="217" y="158"/>
                      <a:pt x="218" y="157"/>
                      <a:pt x="218" y="157"/>
                    </a:cubicBezTo>
                    <a:cubicBezTo>
                      <a:pt x="218" y="157"/>
                      <a:pt x="219" y="157"/>
                      <a:pt x="219" y="157"/>
                    </a:cubicBezTo>
                    <a:cubicBezTo>
                      <a:pt x="219" y="157"/>
                      <a:pt x="221" y="157"/>
                      <a:pt x="221" y="157"/>
                    </a:cubicBezTo>
                    <a:cubicBezTo>
                      <a:pt x="222" y="157"/>
                      <a:pt x="222" y="156"/>
                      <a:pt x="223" y="156"/>
                    </a:cubicBezTo>
                    <a:cubicBezTo>
                      <a:pt x="223" y="155"/>
                      <a:pt x="224" y="155"/>
                      <a:pt x="224" y="155"/>
                    </a:cubicBezTo>
                    <a:close/>
                    <a:moveTo>
                      <a:pt x="18" y="81"/>
                    </a:moveTo>
                    <a:cubicBezTo>
                      <a:pt x="17" y="81"/>
                      <a:pt x="17" y="81"/>
                      <a:pt x="17" y="80"/>
                    </a:cubicBezTo>
                    <a:cubicBezTo>
                      <a:pt x="17" y="80"/>
                      <a:pt x="17" y="80"/>
                      <a:pt x="16" y="80"/>
                    </a:cubicBezTo>
                    <a:cubicBezTo>
                      <a:pt x="16" y="80"/>
                      <a:pt x="16" y="80"/>
                      <a:pt x="16" y="80"/>
                    </a:cubicBezTo>
                    <a:cubicBezTo>
                      <a:pt x="16" y="80"/>
                      <a:pt x="16" y="80"/>
                      <a:pt x="16" y="80"/>
                    </a:cubicBezTo>
                    <a:cubicBezTo>
                      <a:pt x="17" y="80"/>
                      <a:pt x="17" y="80"/>
                      <a:pt x="17" y="80"/>
                    </a:cubicBezTo>
                    <a:cubicBezTo>
                      <a:pt x="17" y="80"/>
                      <a:pt x="17" y="80"/>
                      <a:pt x="17" y="80"/>
                    </a:cubicBezTo>
                    <a:cubicBezTo>
                      <a:pt x="17" y="81"/>
                      <a:pt x="18" y="81"/>
                      <a:pt x="18" y="81"/>
                    </a:cubicBezTo>
                    <a:cubicBezTo>
                      <a:pt x="18" y="81"/>
                      <a:pt x="18" y="81"/>
                      <a:pt x="18" y="81"/>
                    </a:cubicBezTo>
                    <a:cubicBezTo>
                      <a:pt x="18" y="81"/>
                      <a:pt x="18" y="81"/>
                      <a:pt x="18" y="81"/>
                    </a:cubicBezTo>
                    <a:cubicBezTo>
                      <a:pt x="18" y="81"/>
                      <a:pt x="18" y="81"/>
                      <a:pt x="18" y="81"/>
                    </a:cubicBezTo>
                    <a:cubicBezTo>
                      <a:pt x="18" y="81"/>
                      <a:pt x="18" y="81"/>
                      <a:pt x="18" y="81"/>
                    </a:cubicBezTo>
                    <a:cubicBezTo>
                      <a:pt x="18" y="81"/>
                      <a:pt x="18" y="81"/>
                      <a:pt x="18" y="81"/>
                    </a:cubicBezTo>
                    <a:cubicBezTo>
                      <a:pt x="18" y="81"/>
                      <a:pt x="17" y="80"/>
                      <a:pt x="17" y="80"/>
                    </a:cubicBezTo>
                    <a:cubicBezTo>
                      <a:pt x="17" y="80"/>
                      <a:pt x="17" y="80"/>
                      <a:pt x="17" y="80"/>
                    </a:cubicBezTo>
                    <a:cubicBezTo>
                      <a:pt x="17" y="80"/>
                      <a:pt x="17" y="80"/>
                      <a:pt x="17" y="80"/>
                    </a:cubicBezTo>
                    <a:cubicBezTo>
                      <a:pt x="17" y="80"/>
                      <a:pt x="17" y="80"/>
                      <a:pt x="17" y="80"/>
                    </a:cubicBezTo>
                    <a:cubicBezTo>
                      <a:pt x="17" y="80"/>
                      <a:pt x="17" y="80"/>
                      <a:pt x="17" y="80"/>
                    </a:cubicBezTo>
                    <a:cubicBezTo>
                      <a:pt x="17" y="80"/>
                      <a:pt x="17" y="79"/>
                      <a:pt x="17" y="79"/>
                    </a:cubicBezTo>
                    <a:cubicBezTo>
                      <a:pt x="18" y="79"/>
                      <a:pt x="18" y="79"/>
                      <a:pt x="18" y="79"/>
                    </a:cubicBezTo>
                    <a:cubicBezTo>
                      <a:pt x="18" y="79"/>
                      <a:pt x="18" y="79"/>
                      <a:pt x="18" y="79"/>
                    </a:cubicBezTo>
                    <a:cubicBezTo>
                      <a:pt x="18" y="79"/>
                      <a:pt x="18" y="79"/>
                      <a:pt x="18" y="79"/>
                    </a:cubicBezTo>
                    <a:cubicBezTo>
                      <a:pt x="18" y="79"/>
                      <a:pt x="18" y="79"/>
                      <a:pt x="18" y="79"/>
                    </a:cubicBezTo>
                    <a:cubicBezTo>
                      <a:pt x="18" y="79"/>
                      <a:pt x="18" y="79"/>
                      <a:pt x="18" y="79"/>
                    </a:cubicBezTo>
                    <a:cubicBezTo>
                      <a:pt x="17" y="80"/>
                      <a:pt x="17" y="80"/>
                      <a:pt x="18" y="80"/>
                    </a:cubicBezTo>
                    <a:cubicBezTo>
                      <a:pt x="18" y="81"/>
                      <a:pt x="18" y="81"/>
                      <a:pt x="18" y="81"/>
                    </a:cubicBezTo>
                    <a:cubicBezTo>
                      <a:pt x="18" y="81"/>
                      <a:pt x="18" y="81"/>
                      <a:pt x="18" y="81"/>
                    </a:cubicBezTo>
                    <a:cubicBezTo>
                      <a:pt x="18" y="81"/>
                      <a:pt x="18" y="81"/>
                      <a:pt x="18" y="81"/>
                    </a:cubicBezTo>
                    <a:close/>
                    <a:moveTo>
                      <a:pt x="62" y="94"/>
                    </a:moveTo>
                    <a:cubicBezTo>
                      <a:pt x="62" y="94"/>
                      <a:pt x="62" y="94"/>
                      <a:pt x="62" y="94"/>
                    </a:cubicBezTo>
                    <a:cubicBezTo>
                      <a:pt x="62" y="95"/>
                      <a:pt x="62" y="95"/>
                      <a:pt x="62" y="95"/>
                    </a:cubicBezTo>
                    <a:cubicBezTo>
                      <a:pt x="63" y="95"/>
                      <a:pt x="63" y="95"/>
                      <a:pt x="63" y="95"/>
                    </a:cubicBezTo>
                    <a:cubicBezTo>
                      <a:pt x="63" y="95"/>
                      <a:pt x="63" y="95"/>
                      <a:pt x="63" y="95"/>
                    </a:cubicBezTo>
                    <a:cubicBezTo>
                      <a:pt x="63" y="95"/>
                      <a:pt x="63" y="95"/>
                      <a:pt x="63" y="95"/>
                    </a:cubicBezTo>
                    <a:cubicBezTo>
                      <a:pt x="63" y="95"/>
                      <a:pt x="63" y="95"/>
                      <a:pt x="63" y="95"/>
                    </a:cubicBezTo>
                    <a:cubicBezTo>
                      <a:pt x="62" y="95"/>
                      <a:pt x="62" y="95"/>
                      <a:pt x="62" y="95"/>
                    </a:cubicBezTo>
                    <a:cubicBezTo>
                      <a:pt x="62" y="95"/>
                      <a:pt x="62" y="95"/>
                      <a:pt x="62" y="95"/>
                    </a:cubicBezTo>
                    <a:cubicBezTo>
                      <a:pt x="62" y="95"/>
                      <a:pt x="62" y="95"/>
                      <a:pt x="62" y="95"/>
                    </a:cubicBezTo>
                    <a:cubicBezTo>
                      <a:pt x="62" y="95"/>
                      <a:pt x="62" y="95"/>
                      <a:pt x="61" y="95"/>
                    </a:cubicBezTo>
                    <a:cubicBezTo>
                      <a:pt x="61" y="95"/>
                      <a:pt x="61" y="96"/>
                      <a:pt x="61" y="96"/>
                    </a:cubicBezTo>
                    <a:cubicBezTo>
                      <a:pt x="61" y="96"/>
                      <a:pt x="61" y="96"/>
                      <a:pt x="61" y="95"/>
                    </a:cubicBezTo>
                    <a:cubicBezTo>
                      <a:pt x="61" y="95"/>
                      <a:pt x="61" y="95"/>
                      <a:pt x="61" y="95"/>
                    </a:cubicBezTo>
                    <a:cubicBezTo>
                      <a:pt x="61" y="95"/>
                      <a:pt x="60" y="95"/>
                      <a:pt x="60" y="95"/>
                    </a:cubicBezTo>
                    <a:cubicBezTo>
                      <a:pt x="60" y="95"/>
                      <a:pt x="59" y="95"/>
                      <a:pt x="59" y="95"/>
                    </a:cubicBezTo>
                    <a:cubicBezTo>
                      <a:pt x="59" y="95"/>
                      <a:pt x="58" y="95"/>
                      <a:pt x="58" y="95"/>
                    </a:cubicBezTo>
                    <a:cubicBezTo>
                      <a:pt x="58" y="95"/>
                      <a:pt x="58" y="95"/>
                      <a:pt x="58" y="95"/>
                    </a:cubicBezTo>
                    <a:cubicBezTo>
                      <a:pt x="58" y="95"/>
                      <a:pt x="58" y="95"/>
                      <a:pt x="58" y="95"/>
                    </a:cubicBezTo>
                    <a:cubicBezTo>
                      <a:pt x="58" y="96"/>
                      <a:pt x="57" y="96"/>
                      <a:pt x="57" y="96"/>
                    </a:cubicBezTo>
                    <a:cubicBezTo>
                      <a:pt x="57" y="96"/>
                      <a:pt x="57" y="96"/>
                      <a:pt x="58" y="96"/>
                    </a:cubicBezTo>
                    <a:cubicBezTo>
                      <a:pt x="58" y="96"/>
                      <a:pt x="58" y="96"/>
                      <a:pt x="58" y="96"/>
                    </a:cubicBezTo>
                    <a:cubicBezTo>
                      <a:pt x="58" y="96"/>
                      <a:pt x="59" y="97"/>
                      <a:pt x="59" y="97"/>
                    </a:cubicBezTo>
                    <a:cubicBezTo>
                      <a:pt x="58" y="97"/>
                      <a:pt x="58" y="97"/>
                      <a:pt x="58" y="97"/>
                    </a:cubicBezTo>
                    <a:cubicBezTo>
                      <a:pt x="58" y="97"/>
                      <a:pt x="57" y="97"/>
                      <a:pt x="57" y="97"/>
                    </a:cubicBezTo>
                    <a:cubicBezTo>
                      <a:pt x="57" y="97"/>
                      <a:pt x="57" y="97"/>
                      <a:pt x="57" y="97"/>
                    </a:cubicBezTo>
                    <a:cubicBezTo>
                      <a:pt x="57" y="98"/>
                      <a:pt x="56" y="98"/>
                      <a:pt x="55" y="98"/>
                    </a:cubicBezTo>
                    <a:cubicBezTo>
                      <a:pt x="55" y="98"/>
                      <a:pt x="54" y="99"/>
                      <a:pt x="54" y="99"/>
                    </a:cubicBezTo>
                    <a:cubicBezTo>
                      <a:pt x="54" y="99"/>
                      <a:pt x="53" y="99"/>
                      <a:pt x="53" y="99"/>
                    </a:cubicBezTo>
                    <a:cubicBezTo>
                      <a:pt x="53" y="98"/>
                      <a:pt x="54" y="98"/>
                      <a:pt x="54" y="99"/>
                    </a:cubicBezTo>
                    <a:cubicBezTo>
                      <a:pt x="54" y="98"/>
                      <a:pt x="54" y="98"/>
                      <a:pt x="54" y="98"/>
                    </a:cubicBezTo>
                    <a:cubicBezTo>
                      <a:pt x="55" y="98"/>
                      <a:pt x="54" y="98"/>
                      <a:pt x="55" y="98"/>
                    </a:cubicBezTo>
                    <a:cubicBezTo>
                      <a:pt x="55" y="98"/>
                      <a:pt x="55" y="98"/>
                      <a:pt x="55" y="98"/>
                    </a:cubicBezTo>
                    <a:cubicBezTo>
                      <a:pt x="55" y="98"/>
                      <a:pt x="56" y="97"/>
                      <a:pt x="56" y="97"/>
                    </a:cubicBezTo>
                    <a:cubicBezTo>
                      <a:pt x="56" y="97"/>
                      <a:pt x="56" y="97"/>
                      <a:pt x="56" y="97"/>
                    </a:cubicBezTo>
                    <a:cubicBezTo>
                      <a:pt x="56" y="96"/>
                      <a:pt x="56" y="96"/>
                      <a:pt x="56" y="96"/>
                    </a:cubicBezTo>
                    <a:cubicBezTo>
                      <a:pt x="56" y="96"/>
                      <a:pt x="56" y="96"/>
                      <a:pt x="55" y="96"/>
                    </a:cubicBezTo>
                    <a:cubicBezTo>
                      <a:pt x="55" y="96"/>
                      <a:pt x="54" y="96"/>
                      <a:pt x="54" y="96"/>
                    </a:cubicBezTo>
                    <a:cubicBezTo>
                      <a:pt x="54" y="96"/>
                      <a:pt x="53" y="96"/>
                      <a:pt x="53" y="97"/>
                    </a:cubicBezTo>
                    <a:cubicBezTo>
                      <a:pt x="53" y="97"/>
                      <a:pt x="53" y="97"/>
                      <a:pt x="53" y="97"/>
                    </a:cubicBezTo>
                    <a:cubicBezTo>
                      <a:pt x="53" y="97"/>
                      <a:pt x="53" y="97"/>
                      <a:pt x="53" y="97"/>
                    </a:cubicBezTo>
                    <a:cubicBezTo>
                      <a:pt x="53" y="97"/>
                      <a:pt x="53" y="97"/>
                      <a:pt x="53" y="98"/>
                    </a:cubicBezTo>
                    <a:cubicBezTo>
                      <a:pt x="53" y="98"/>
                      <a:pt x="53" y="98"/>
                      <a:pt x="52" y="98"/>
                    </a:cubicBezTo>
                    <a:cubicBezTo>
                      <a:pt x="52" y="99"/>
                      <a:pt x="52" y="99"/>
                      <a:pt x="51" y="98"/>
                    </a:cubicBezTo>
                    <a:cubicBezTo>
                      <a:pt x="51" y="98"/>
                      <a:pt x="51" y="98"/>
                      <a:pt x="50" y="98"/>
                    </a:cubicBezTo>
                    <a:cubicBezTo>
                      <a:pt x="50" y="98"/>
                      <a:pt x="48" y="98"/>
                      <a:pt x="48" y="98"/>
                    </a:cubicBezTo>
                    <a:cubicBezTo>
                      <a:pt x="48" y="97"/>
                      <a:pt x="49" y="97"/>
                      <a:pt x="49" y="97"/>
                    </a:cubicBezTo>
                    <a:cubicBezTo>
                      <a:pt x="49" y="97"/>
                      <a:pt x="50" y="97"/>
                      <a:pt x="50" y="97"/>
                    </a:cubicBezTo>
                    <a:cubicBezTo>
                      <a:pt x="50" y="97"/>
                      <a:pt x="49" y="97"/>
                      <a:pt x="49" y="96"/>
                    </a:cubicBezTo>
                    <a:cubicBezTo>
                      <a:pt x="50" y="96"/>
                      <a:pt x="50" y="96"/>
                      <a:pt x="50" y="96"/>
                    </a:cubicBezTo>
                    <a:cubicBezTo>
                      <a:pt x="50" y="96"/>
                      <a:pt x="50" y="96"/>
                      <a:pt x="50" y="96"/>
                    </a:cubicBezTo>
                    <a:cubicBezTo>
                      <a:pt x="51" y="96"/>
                      <a:pt x="51" y="96"/>
                      <a:pt x="51" y="95"/>
                    </a:cubicBezTo>
                    <a:cubicBezTo>
                      <a:pt x="51" y="95"/>
                      <a:pt x="50" y="94"/>
                      <a:pt x="50" y="94"/>
                    </a:cubicBezTo>
                    <a:cubicBezTo>
                      <a:pt x="50" y="94"/>
                      <a:pt x="51" y="94"/>
                      <a:pt x="51" y="94"/>
                    </a:cubicBezTo>
                    <a:cubicBezTo>
                      <a:pt x="52" y="94"/>
                      <a:pt x="52" y="94"/>
                      <a:pt x="53" y="94"/>
                    </a:cubicBezTo>
                    <a:cubicBezTo>
                      <a:pt x="53" y="94"/>
                      <a:pt x="54" y="94"/>
                      <a:pt x="54" y="93"/>
                    </a:cubicBezTo>
                    <a:cubicBezTo>
                      <a:pt x="53" y="93"/>
                      <a:pt x="52" y="93"/>
                      <a:pt x="51" y="93"/>
                    </a:cubicBezTo>
                    <a:cubicBezTo>
                      <a:pt x="50" y="93"/>
                      <a:pt x="50" y="93"/>
                      <a:pt x="49" y="93"/>
                    </a:cubicBezTo>
                    <a:cubicBezTo>
                      <a:pt x="49" y="93"/>
                      <a:pt x="49" y="93"/>
                      <a:pt x="49" y="93"/>
                    </a:cubicBezTo>
                    <a:cubicBezTo>
                      <a:pt x="49" y="94"/>
                      <a:pt x="48" y="93"/>
                      <a:pt x="48" y="93"/>
                    </a:cubicBezTo>
                    <a:cubicBezTo>
                      <a:pt x="48" y="93"/>
                      <a:pt x="48" y="93"/>
                      <a:pt x="47" y="93"/>
                    </a:cubicBezTo>
                    <a:cubicBezTo>
                      <a:pt x="47" y="93"/>
                      <a:pt x="46" y="93"/>
                      <a:pt x="46" y="93"/>
                    </a:cubicBezTo>
                    <a:cubicBezTo>
                      <a:pt x="46" y="93"/>
                      <a:pt x="45" y="93"/>
                      <a:pt x="45" y="93"/>
                    </a:cubicBezTo>
                    <a:cubicBezTo>
                      <a:pt x="45" y="93"/>
                      <a:pt x="45" y="93"/>
                      <a:pt x="45" y="93"/>
                    </a:cubicBezTo>
                    <a:cubicBezTo>
                      <a:pt x="45" y="93"/>
                      <a:pt x="45" y="93"/>
                      <a:pt x="45" y="94"/>
                    </a:cubicBezTo>
                    <a:cubicBezTo>
                      <a:pt x="45" y="94"/>
                      <a:pt x="45" y="94"/>
                      <a:pt x="44" y="94"/>
                    </a:cubicBezTo>
                    <a:cubicBezTo>
                      <a:pt x="44" y="94"/>
                      <a:pt x="44" y="94"/>
                      <a:pt x="44" y="94"/>
                    </a:cubicBezTo>
                    <a:cubicBezTo>
                      <a:pt x="44" y="94"/>
                      <a:pt x="44" y="94"/>
                      <a:pt x="44" y="94"/>
                    </a:cubicBezTo>
                    <a:cubicBezTo>
                      <a:pt x="44" y="94"/>
                      <a:pt x="44" y="94"/>
                      <a:pt x="44" y="94"/>
                    </a:cubicBezTo>
                    <a:cubicBezTo>
                      <a:pt x="44" y="94"/>
                      <a:pt x="43" y="93"/>
                      <a:pt x="43" y="93"/>
                    </a:cubicBezTo>
                    <a:cubicBezTo>
                      <a:pt x="43" y="93"/>
                      <a:pt x="44" y="93"/>
                      <a:pt x="44" y="93"/>
                    </a:cubicBezTo>
                    <a:cubicBezTo>
                      <a:pt x="44" y="93"/>
                      <a:pt x="44" y="93"/>
                      <a:pt x="44" y="93"/>
                    </a:cubicBezTo>
                    <a:cubicBezTo>
                      <a:pt x="44" y="93"/>
                      <a:pt x="44" y="93"/>
                      <a:pt x="44" y="93"/>
                    </a:cubicBezTo>
                    <a:cubicBezTo>
                      <a:pt x="45" y="93"/>
                      <a:pt x="45" y="93"/>
                      <a:pt x="45" y="93"/>
                    </a:cubicBezTo>
                    <a:cubicBezTo>
                      <a:pt x="45" y="93"/>
                      <a:pt x="45" y="92"/>
                      <a:pt x="46" y="92"/>
                    </a:cubicBezTo>
                    <a:cubicBezTo>
                      <a:pt x="46" y="92"/>
                      <a:pt x="46" y="93"/>
                      <a:pt x="46" y="92"/>
                    </a:cubicBezTo>
                    <a:cubicBezTo>
                      <a:pt x="47" y="92"/>
                      <a:pt x="47" y="92"/>
                      <a:pt x="47" y="92"/>
                    </a:cubicBezTo>
                    <a:cubicBezTo>
                      <a:pt x="47" y="92"/>
                      <a:pt x="47" y="92"/>
                      <a:pt x="47" y="92"/>
                    </a:cubicBezTo>
                    <a:cubicBezTo>
                      <a:pt x="48" y="92"/>
                      <a:pt x="48" y="92"/>
                      <a:pt x="49" y="92"/>
                    </a:cubicBezTo>
                    <a:cubicBezTo>
                      <a:pt x="49" y="92"/>
                      <a:pt x="49" y="92"/>
                      <a:pt x="49" y="92"/>
                    </a:cubicBezTo>
                    <a:cubicBezTo>
                      <a:pt x="49" y="92"/>
                      <a:pt x="49" y="92"/>
                      <a:pt x="49" y="92"/>
                    </a:cubicBezTo>
                    <a:cubicBezTo>
                      <a:pt x="49" y="92"/>
                      <a:pt x="49" y="92"/>
                      <a:pt x="49" y="91"/>
                    </a:cubicBezTo>
                    <a:cubicBezTo>
                      <a:pt x="50" y="91"/>
                      <a:pt x="50" y="92"/>
                      <a:pt x="50" y="91"/>
                    </a:cubicBezTo>
                    <a:cubicBezTo>
                      <a:pt x="50" y="91"/>
                      <a:pt x="50" y="91"/>
                      <a:pt x="51" y="91"/>
                    </a:cubicBezTo>
                    <a:cubicBezTo>
                      <a:pt x="51" y="91"/>
                      <a:pt x="51" y="91"/>
                      <a:pt x="51" y="91"/>
                    </a:cubicBezTo>
                    <a:cubicBezTo>
                      <a:pt x="51" y="91"/>
                      <a:pt x="51" y="91"/>
                      <a:pt x="51" y="91"/>
                    </a:cubicBezTo>
                    <a:cubicBezTo>
                      <a:pt x="51" y="91"/>
                      <a:pt x="52" y="91"/>
                      <a:pt x="52" y="91"/>
                    </a:cubicBezTo>
                    <a:cubicBezTo>
                      <a:pt x="52" y="91"/>
                      <a:pt x="52" y="91"/>
                      <a:pt x="52" y="91"/>
                    </a:cubicBezTo>
                    <a:cubicBezTo>
                      <a:pt x="53" y="91"/>
                      <a:pt x="53" y="91"/>
                      <a:pt x="53" y="91"/>
                    </a:cubicBezTo>
                    <a:cubicBezTo>
                      <a:pt x="53" y="91"/>
                      <a:pt x="53" y="90"/>
                      <a:pt x="53" y="90"/>
                    </a:cubicBezTo>
                    <a:cubicBezTo>
                      <a:pt x="53" y="90"/>
                      <a:pt x="53" y="90"/>
                      <a:pt x="53" y="90"/>
                    </a:cubicBezTo>
                    <a:cubicBezTo>
                      <a:pt x="54" y="90"/>
                      <a:pt x="54" y="90"/>
                      <a:pt x="54" y="90"/>
                    </a:cubicBezTo>
                    <a:cubicBezTo>
                      <a:pt x="54" y="90"/>
                      <a:pt x="54" y="90"/>
                      <a:pt x="54" y="90"/>
                    </a:cubicBezTo>
                    <a:cubicBezTo>
                      <a:pt x="55" y="90"/>
                      <a:pt x="55" y="90"/>
                      <a:pt x="56" y="90"/>
                    </a:cubicBezTo>
                    <a:cubicBezTo>
                      <a:pt x="56" y="90"/>
                      <a:pt x="56" y="90"/>
                      <a:pt x="57" y="89"/>
                    </a:cubicBezTo>
                    <a:cubicBezTo>
                      <a:pt x="57" y="89"/>
                      <a:pt x="57" y="89"/>
                      <a:pt x="57" y="89"/>
                    </a:cubicBezTo>
                    <a:cubicBezTo>
                      <a:pt x="57" y="89"/>
                      <a:pt x="57" y="89"/>
                      <a:pt x="57" y="89"/>
                    </a:cubicBezTo>
                    <a:cubicBezTo>
                      <a:pt x="57" y="89"/>
                      <a:pt x="60" y="90"/>
                      <a:pt x="60" y="90"/>
                    </a:cubicBezTo>
                    <a:cubicBezTo>
                      <a:pt x="60" y="90"/>
                      <a:pt x="59" y="90"/>
                      <a:pt x="59" y="90"/>
                    </a:cubicBezTo>
                    <a:cubicBezTo>
                      <a:pt x="59" y="90"/>
                      <a:pt x="59" y="91"/>
                      <a:pt x="59" y="91"/>
                    </a:cubicBezTo>
                    <a:cubicBezTo>
                      <a:pt x="58" y="91"/>
                      <a:pt x="58" y="91"/>
                      <a:pt x="58" y="91"/>
                    </a:cubicBezTo>
                    <a:cubicBezTo>
                      <a:pt x="58" y="91"/>
                      <a:pt x="58" y="91"/>
                      <a:pt x="58" y="91"/>
                    </a:cubicBezTo>
                    <a:cubicBezTo>
                      <a:pt x="57" y="91"/>
                      <a:pt x="57" y="91"/>
                      <a:pt x="57" y="91"/>
                    </a:cubicBezTo>
                    <a:cubicBezTo>
                      <a:pt x="57" y="91"/>
                      <a:pt x="57" y="91"/>
                      <a:pt x="57" y="91"/>
                    </a:cubicBezTo>
                    <a:cubicBezTo>
                      <a:pt x="56" y="92"/>
                      <a:pt x="56" y="92"/>
                      <a:pt x="57" y="92"/>
                    </a:cubicBezTo>
                    <a:cubicBezTo>
                      <a:pt x="56" y="92"/>
                      <a:pt x="56" y="92"/>
                      <a:pt x="56" y="92"/>
                    </a:cubicBezTo>
                    <a:cubicBezTo>
                      <a:pt x="56" y="92"/>
                      <a:pt x="56" y="92"/>
                      <a:pt x="57" y="92"/>
                    </a:cubicBezTo>
                    <a:cubicBezTo>
                      <a:pt x="57" y="92"/>
                      <a:pt x="57" y="92"/>
                      <a:pt x="57" y="92"/>
                    </a:cubicBezTo>
                    <a:cubicBezTo>
                      <a:pt x="57" y="92"/>
                      <a:pt x="57" y="92"/>
                      <a:pt x="58" y="92"/>
                    </a:cubicBezTo>
                    <a:cubicBezTo>
                      <a:pt x="58" y="92"/>
                      <a:pt x="58" y="92"/>
                      <a:pt x="58" y="92"/>
                    </a:cubicBezTo>
                    <a:cubicBezTo>
                      <a:pt x="58" y="92"/>
                      <a:pt x="58" y="92"/>
                      <a:pt x="58" y="93"/>
                    </a:cubicBezTo>
                    <a:cubicBezTo>
                      <a:pt x="58" y="93"/>
                      <a:pt x="58" y="93"/>
                      <a:pt x="59" y="93"/>
                    </a:cubicBezTo>
                    <a:cubicBezTo>
                      <a:pt x="59" y="92"/>
                      <a:pt x="59" y="92"/>
                      <a:pt x="59" y="92"/>
                    </a:cubicBezTo>
                    <a:cubicBezTo>
                      <a:pt x="59" y="92"/>
                      <a:pt x="60" y="93"/>
                      <a:pt x="60" y="93"/>
                    </a:cubicBezTo>
                    <a:cubicBezTo>
                      <a:pt x="61" y="92"/>
                      <a:pt x="61" y="92"/>
                      <a:pt x="61" y="92"/>
                    </a:cubicBezTo>
                    <a:cubicBezTo>
                      <a:pt x="62" y="92"/>
                      <a:pt x="62" y="92"/>
                      <a:pt x="62" y="92"/>
                    </a:cubicBezTo>
                    <a:cubicBezTo>
                      <a:pt x="62" y="92"/>
                      <a:pt x="62" y="92"/>
                      <a:pt x="62" y="92"/>
                    </a:cubicBezTo>
                    <a:cubicBezTo>
                      <a:pt x="62" y="91"/>
                      <a:pt x="63" y="91"/>
                      <a:pt x="64" y="91"/>
                    </a:cubicBezTo>
                    <a:cubicBezTo>
                      <a:pt x="64" y="91"/>
                      <a:pt x="64" y="91"/>
                      <a:pt x="63" y="91"/>
                    </a:cubicBezTo>
                    <a:cubicBezTo>
                      <a:pt x="63" y="91"/>
                      <a:pt x="63" y="92"/>
                      <a:pt x="63" y="92"/>
                    </a:cubicBezTo>
                    <a:cubicBezTo>
                      <a:pt x="63" y="92"/>
                      <a:pt x="63" y="92"/>
                      <a:pt x="63" y="92"/>
                    </a:cubicBezTo>
                    <a:cubicBezTo>
                      <a:pt x="63" y="92"/>
                      <a:pt x="64" y="92"/>
                      <a:pt x="64" y="92"/>
                    </a:cubicBezTo>
                    <a:cubicBezTo>
                      <a:pt x="64" y="92"/>
                      <a:pt x="64" y="92"/>
                      <a:pt x="64" y="93"/>
                    </a:cubicBezTo>
                    <a:cubicBezTo>
                      <a:pt x="64" y="93"/>
                      <a:pt x="63" y="93"/>
                      <a:pt x="63" y="94"/>
                    </a:cubicBezTo>
                    <a:cubicBezTo>
                      <a:pt x="63" y="94"/>
                      <a:pt x="63" y="94"/>
                      <a:pt x="63" y="94"/>
                    </a:cubicBezTo>
                    <a:cubicBezTo>
                      <a:pt x="62" y="94"/>
                      <a:pt x="62" y="94"/>
                      <a:pt x="62" y="94"/>
                    </a:cubicBezTo>
                    <a:cubicBezTo>
                      <a:pt x="62" y="94"/>
                      <a:pt x="62" y="94"/>
                      <a:pt x="62" y="94"/>
                    </a:cubicBezTo>
                    <a:close/>
                    <a:moveTo>
                      <a:pt x="87" y="109"/>
                    </a:moveTo>
                    <a:cubicBezTo>
                      <a:pt x="86" y="109"/>
                      <a:pt x="87" y="108"/>
                      <a:pt x="86" y="108"/>
                    </a:cubicBezTo>
                    <a:cubicBezTo>
                      <a:pt x="86" y="108"/>
                      <a:pt x="86" y="108"/>
                      <a:pt x="85" y="108"/>
                    </a:cubicBezTo>
                    <a:cubicBezTo>
                      <a:pt x="85" y="108"/>
                      <a:pt x="85" y="108"/>
                      <a:pt x="84" y="108"/>
                    </a:cubicBezTo>
                    <a:cubicBezTo>
                      <a:pt x="84" y="108"/>
                      <a:pt x="83" y="108"/>
                      <a:pt x="83" y="108"/>
                    </a:cubicBezTo>
                    <a:cubicBezTo>
                      <a:pt x="83" y="108"/>
                      <a:pt x="82" y="108"/>
                      <a:pt x="82" y="108"/>
                    </a:cubicBezTo>
                    <a:cubicBezTo>
                      <a:pt x="81" y="109"/>
                      <a:pt x="80" y="109"/>
                      <a:pt x="80" y="110"/>
                    </a:cubicBezTo>
                    <a:cubicBezTo>
                      <a:pt x="81" y="109"/>
                      <a:pt x="81" y="109"/>
                      <a:pt x="82" y="109"/>
                    </a:cubicBezTo>
                    <a:cubicBezTo>
                      <a:pt x="82" y="109"/>
                      <a:pt x="83" y="109"/>
                      <a:pt x="83" y="109"/>
                    </a:cubicBezTo>
                    <a:cubicBezTo>
                      <a:pt x="83" y="108"/>
                      <a:pt x="83" y="108"/>
                      <a:pt x="83" y="108"/>
                    </a:cubicBezTo>
                    <a:cubicBezTo>
                      <a:pt x="84" y="108"/>
                      <a:pt x="84" y="108"/>
                      <a:pt x="84" y="108"/>
                    </a:cubicBezTo>
                    <a:cubicBezTo>
                      <a:pt x="85" y="108"/>
                      <a:pt x="85" y="108"/>
                      <a:pt x="85" y="108"/>
                    </a:cubicBezTo>
                    <a:cubicBezTo>
                      <a:pt x="85" y="108"/>
                      <a:pt x="84" y="108"/>
                      <a:pt x="84" y="108"/>
                    </a:cubicBezTo>
                    <a:cubicBezTo>
                      <a:pt x="84" y="109"/>
                      <a:pt x="85" y="108"/>
                      <a:pt x="85" y="109"/>
                    </a:cubicBezTo>
                    <a:cubicBezTo>
                      <a:pt x="85" y="109"/>
                      <a:pt x="84" y="109"/>
                      <a:pt x="83" y="109"/>
                    </a:cubicBezTo>
                    <a:cubicBezTo>
                      <a:pt x="83" y="109"/>
                      <a:pt x="83" y="109"/>
                      <a:pt x="83" y="109"/>
                    </a:cubicBezTo>
                    <a:cubicBezTo>
                      <a:pt x="83" y="109"/>
                      <a:pt x="83" y="109"/>
                      <a:pt x="84" y="109"/>
                    </a:cubicBezTo>
                    <a:cubicBezTo>
                      <a:pt x="84" y="109"/>
                      <a:pt x="83" y="109"/>
                      <a:pt x="83" y="109"/>
                    </a:cubicBezTo>
                    <a:cubicBezTo>
                      <a:pt x="83" y="109"/>
                      <a:pt x="83" y="109"/>
                      <a:pt x="84" y="109"/>
                    </a:cubicBezTo>
                    <a:cubicBezTo>
                      <a:pt x="84" y="109"/>
                      <a:pt x="84" y="109"/>
                      <a:pt x="84" y="109"/>
                    </a:cubicBezTo>
                    <a:cubicBezTo>
                      <a:pt x="84" y="109"/>
                      <a:pt x="85" y="109"/>
                      <a:pt x="85" y="109"/>
                    </a:cubicBezTo>
                    <a:cubicBezTo>
                      <a:pt x="84" y="110"/>
                      <a:pt x="84" y="110"/>
                      <a:pt x="83" y="110"/>
                    </a:cubicBezTo>
                    <a:cubicBezTo>
                      <a:pt x="83" y="110"/>
                      <a:pt x="82" y="110"/>
                      <a:pt x="82" y="110"/>
                    </a:cubicBezTo>
                    <a:cubicBezTo>
                      <a:pt x="82" y="110"/>
                      <a:pt x="81" y="110"/>
                      <a:pt x="81" y="111"/>
                    </a:cubicBezTo>
                    <a:cubicBezTo>
                      <a:pt x="81" y="111"/>
                      <a:pt x="80" y="111"/>
                      <a:pt x="80" y="111"/>
                    </a:cubicBezTo>
                    <a:cubicBezTo>
                      <a:pt x="80" y="111"/>
                      <a:pt x="80" y="111"/>
                      <a:pt x="81" y="111"/>
                    </a:cubicBezTo>
                    <a:cubicBezTo>
                      <a:pt x="81" y="111"/>
                      <a:pt x="80" y="111"/>
                      <a:pt x="80" y="111"/>
                    </a:cubicBezTo>
                    <a:cubicBezTo>
                      <a:pt x="80" y="112"/>
                      <a:pt x="79" y="112"/>
                      <a:pt x="79" y="113"/>
                    </a:cubicBezTo>
                    <a:cubicBezTo>
                      <a:pt x="79" y="113"/>
                      <a:pt x="79" y="113"/>
                      <a:pt x="78" y="113"/>
                    </a:cubicBezTo>
                    <a:cubicBezTo>
                      <a:pt x="78" y="114"/>
                      <a:pt x="77" y="114"/>
                      <a:pt x="76" y="114"/>
                    </a:cubicBezTo>
                    <a:cubicBezTo>
                      <a:pt x="76" y="114"/>
                      <a:pt x="75" y="114"/>
                      <a:pt x="75" y="114"/>
                    </a:cubicBezTo>
                    <a:cubicBezTo>
                      <a:pt x="75" y="114"/>
                      <a:pt x="75" y="114"/>
                      <a:pt x="74" y="115"/>
                    </a:cubicBezTo>
                    <a:cubicBezTo>
                      <a:pt x="74" y="115"/>
                      <a:pt x="75" y="115"/>
                      <a:pt x="74" y="115"/>
                    </a:cubicBezTo>
                    <a:cubicBezTo>
                      <a:pt x="75" y="115"/>
                      <a:pt x="75" y="116"/>
                      <a:pt x="74" y="116"/>
                    </a:cubicBezTo>
                    <a:cubicBezTo>
                      <a:pt x="73" y="116"/>
                      <a:pt x="72" y="116"/>
                      <a:pt x="71" y="116"/>
                    </a:cubicBezTo>
                    <a:cubicBezTo>
                      <a:pt x="71" y="116"/>
                      <a:pt x="70" y="116"/>
                      <a:pt x="69" y="116"/>
                    </a:cubicBezTo>
                    <a:cubicBezTo>
                      <a:pt x="69" y="116"/>
                      <a:pt x="68" y="116"/>
                      <a:pt x="68" y="116"/>
                    </a:cubicBezTo>
                    <a:cubicBezTo>
                      <a:pt x="68" y="116"/>
                      <a:pt x="68" y="116"/>
                      <a:pt x="67" y="116"/>
                    </a:cubicBezTo>
                    <a:cubicBezTo>
                      <a:pt x="67" y="116"/>
                      <a:pt x="67" y="116"/>
                      <a:pt x="67" y="116"/>
                    </a:cubicBezTo>
                    <a:cubicBezTo>
                      <a:pt x="66" y="115"/>
                      <a:pt x="66" y="116"/>
                      <a:pt x="65" y="115"/>
                    </a:cubicBezTo>
                    <a:cubicBezTo>
                      <a:pt x="65" y="115"/>
                      <a:pt x="64" y="115"/>
                      <a:pt x="64" y="115"/>
                    </a:cubicBezTo>
                    <a:cubicBezTo>
                      <a:pt x="64" y="115"/>
                      <a:pt x="64" y="115"/>
                      <a:pt x="64" y="114"/>
                    </a:cubicBezTo>
                    <a:cubicBezTo>
                      <a:pt x="64" y="114"/>
                      <a:pt x="64" y="114"/>
                      <a:pt x="64" y="114"/>
                    </a:cubicBezTo>
                    <a:cubicBezTo>
                      <a:pt x="64" y="114"/>
                      <a:pt x="64" y="114"/>
                      <a:pt x="64" y="114"/>
                    </a:cubicBezTo>
                    <a:cubicBezTo>
                      <a:pt x="65" y="114"/>
                      <a:pt x="66" y="115"/>
                      <a:pt x="66" y="115"/>
                    </a:cubicBezTo>
                    <a:cubicBezTo>
                      <a:pt x="66" y="114"/>
                      <a:pt x="67" y="114"/>
                      <a:pt x="67" y="114"/>
                    </a:cubicBezTo>
                    <a:cubicBezTo>
                      <a:pt x="68" y="114"/>
                      <a:pt x="68" y="115"/>
                      <a:pt x="68" y="114"/>
                    </a:cubicBezTo>
                    <a:cubicBezTo>
                      <a:pt x="69" y="114"/>
                      <a:pt x="68" y="114"/>
                      <a:pt x="68" y="114"/>
                    </a:cubicBezTo>
                    <a:cubicBezTo>
                      <a:pt x="68" y="114"/>
                      <a:pt x="68" y="114"/>
                      <a:pt x="68" y="114"/>
                    </a:cubicBezTo>
                    <a:cubicBezTo>
                      <a:pt x="68" y="114"/>
                      <a:pt x="69" y="114"/>
                      <a:pt x="69" y="114"/>
                    </a:cubicBezTo>
                    <a:cubicBezTo>
                      <a:pt x="69" y="114"/>
                      <a:pt x="69" y="114"/>
                      <a:pt x="69" y="113"/>
                    </a:cubicBezTo>
                    <a:cubicBezTo>
                      <a:pt x="69" y="113"/>
                      <a:pt x="69" y="113"/>
                      <a:pt x="69" y="113"/>
                    </a:cubicBezTo>
                    <a:cubicBezTo>
                      <a:pt x="69" y="113"/>
                      <a:pt x="69" y="113"/>
                      <a:pt x="69" y="113"/>
                    </a:cubicBezTo>
                    <a:cubicBezTo>
                      <a:pt x="69" y="112"/>
                      <a:pt x="70" y="112"/>
                      <a:pt x="70" y="112"/>
                    </a:cubicBezTo>
                    <a:cubicBezTo>
                      <a:pt x="70" y="112"/>
                      <a:pt x="70" y="112"/>
                      <a:pt x="71" y="112"/>
                    </a:cubicBezTo>
                    <a:cubicBezTo>
                      <a:pt x="71" y="113"/>
                      <a:pt x="72" y="112"/>
                      <a:pt x="72" y="112"/>
                    </a:cubicBezTo>
                    <a:cubicBezTo>
                      <a:pt x="72" y="112"/>
                      <a:pt x="72" y="112"/>
                      <a:pt x="72" y="112"/>
                    </a:cubicBezTo>
                    <a:cubicBezTo>
                      <a:pt x="72" y="112"/>
                      <a:pt x="72" y="112"/>
                      <a:pt x="72" y="112"/>
                    </a:cubicBezTo>
                    <a:cubicBezTo>
                      <a:pt x="72" y="112"/>
                      <a:pt x="72" y="112"/>
                      <a:pt x="72" y="112"/>
                    </a:cubicBezTo>
                    <a:cubicBezTo>
                      <a:pt x="72" y="112"/>
                      <a:pt x="72" y="111"/>
                      <a:pt x="71" y="111"/>
                    </a:cubicBezTo>
                    <a:cubicBezTo>
                      <a:pt x="71" y="111"/>
                      <a:pt x="71" y="111"/>
                      <a:pt x="71" y="111"/>
                    </a:cubicBezTo>
                    <a:cubicBezTo>
                      <a:pt x="71" y="111"/>
                      <a:pt x="71" y="111"/>
                      <a:pt x="71" y="111"/>
                    </a:cubicBezTo>
                    <a:cubicBezTo>
                      <a:pt x="70" y="110"/>
                      <a:pt x="70" y="111"/>
                      <a:pt x="70" y="110"/>
                    </a:cubicBezTo>
                    <a:cubicBezTo>
                      <a:pt x="70" y="110"/>
                      <a:pt x="70" y="110"/>
                      <a:pt x="70" y="110"/>
                    </a:cubicBezTo>
                    <a:cubicBezTo>
                      <a:pt x="70" y="109"/>
                      <a:pt x="70" y="109"/>
                      <a:pt x="70" y="109"/>
                    </a:cubicBezTo>
                    <a:cubicBezTo>
                      <a:pt x="70" y="109"/>
                      <a:pt x="70" y="109"/>
                      <a:pt x="70" y="109"/>
                    </a:cubicBezTo>
                    <a:cubicBezTo>
                      <a:pt x="70" y="109"/>
                      <a:pt x="69" y="109"/>
                      <a:pt x="69" y="109"/>
                    </a:cubicBezTo>
                    <a:cubicBezTo>
                      <a:pt x="69" y="109"/>
                      <a:pt x="69" y="109"/>
                      <a:pt x="69" y="109"/>
                    </a:cubicBezTo>
                    <a:cubicBezTo>
                      <a:pt x="69" y="109"/>
                      <a:pt x="69" y="109"/>
                      <a:pt x="69" y="109"/>
                    </a:cubicBezTo>
                    <a:cubicBezTo>
                      <a:pt x="69" y="109"/>
                      <a:pt x="68" y="109"/>
                      <a:pt x="68" y="108"/>
                    </a:cubicBezTo>
                    <a:cubicBezTo>
                      <a:pt x="68" y="108"/>
                      <a:pt x="68" y="108"/>
                      <a:pt x="69" y="108"/>
                    </a:cubicBezTo>
                    <a:cubicBezTo>
                      <a:pt x="69" y="108"/>
                      <a:pt x="69" y="109"/>
                      <a:pt x="69" y="109"/>
                    </a:cubicBezTo>
                    <a:cubicBezTo>
                      <a:pt x="69" y="109"/>
                      <a:pt x="70" y="109"/>
                      <a:pt x="70" y="109"/>
                    </a:cubicBezTo>
                    <a:cubicBezTo>
                      <a:pt x="70" y="109"/>
                      <a:pt x="70" y="109"/>
                      <a:pt x="70" y="109"/>
                    </a:cubicBezTo>
                    <a:cubicBezTo>
                      <a:pt x="71" y="109"/>
                      <a:pt x="71" y="109"/>
                      <a:pt x="71" y="109"/>
                    </a:cubicBezTo>
                    <a:cubicBezTo>
                      <a:pt x="72" y="110"/>
                      <a:pt x="72" y="110"/>
                      <a:pt x="72" y="110"/>
                    </a:cubicBezTo>
                    <a:cubicBezTo>
                      <a:pt x="72" y="110"/>
                      <a:pt x="73" y="110"/>
                      <a:pt x="73" y="110"/>
                    </a:cubicBezTo>
                    <a:cubicBezTo>
                      <a:pt x="73" y="110"/>
                      <a:pt x="73" y="110"/>
                      <a:pt x="73" y="110"/>
                    </a:cubicBezTo>
                    <a:cubicBezTo>
                      <a:pt x="73" y="110"/>
                      <a:pt x="74" y="110"/>
                      <a:pt x="74" y="110"/>
                    </a:cubicBezTo>
                    <a:cubicBezTo>
                      <a:pt x="74" y="110"/>
                      <a:pt x="74" y="110"/>
                      <a:pt x="74" y="110"/>
                    </a:cubicBezTo>
                    <a:cubicBezTo>
                      <a:pt x="74" y="111"/>
                      <a:pt x="74" y="111"/>
                      <a:pt x="74" y="111"/>
                    </a:cubicBezTo>
                    <a:cubicBezTo>
                      <a:pt x="74" y="111"/>
                      <a:pt x="74" y="111"/>
                      <a:pt x="74" y="111"/>
                    </a:cubicBezTo>
                    <a:cubicBezTo>
                      <a:pt x="75" y="111"/>
                      <a:pt x="75" y="111"/>
                      <a:pt x="75" y="111"/>
                    </a:cubicBezTo>
                    <a:cubicBezTo>
                      <a:pt x="75" y="111"/>
                      <a:pt x="75" y="111"/>
                      <a:pt x="75" y="111"/>
                    </a:cubicBezTo>
                    <a:cubicBezTo>
                      <a:pt x="75" y="111"/>
                      <a:pt x="75" y="111"/>
                      <a:pt x="75" y="111"/>
                    </a:cubicBezTo>
                    <a:cubicBezTo>
                      <a:pt x="75" y="111"/>
                      <a:pt x="75" y="111"/>
                      <a:pt x="76" y="111"/>
                    </a:cubicBezTo>
                    <a:cubicBezTo>
                      <a:pt x="76" y="111"/>
                      <a:pt x="76" y="111"/>
                      <a:pt x="76" y="111"/>
                    </a:cubicBezTo>
                    <a:cubicBezTo>
                      <a:pt x="76" y="111"/>
                      <a:pt x="76" y="111"/>
                      <a:pt x="76" y="111"/>
                    </a:cubicBezTo>
                    <a:cubicBezTo>
                      <a:pt x="76" y="111"/>
                      <a:pt x="76" y="111"/>
                      <a:pt x="77" y="111"/>
                    </a:cubicBezTo>
                    <a:cubicBezTo>
                      <a:pt x="77" y="111"/>
                      <a:pt x="77" y="111"/>
                      <a:pt x="77" y="111"/>
                    </a:cubicBezTo>
                    <a:cubicBezTo>
                      <a:pt x="77" y="111"/>
                      <a:pt x="77" y="111"/>
                      <a:pt x="77" y="111"/>
                    </a:cubicBezTo>
                    <a:cubicBezTo>
                      <a:pt x="77" y="111"/>
                      <a:pt x="78" y="111"/>
                      <a:pt x="78" y="111"/>
                    </a:cubicBezTo>
                    <a:cubicBezTo>
                      <a:pt x="78" y="111"/>
                      <a:pt x="79" y="111"/>
                      <a:pt x="79" y="110"/>
                    </a:cubicBezTo>
                    <a:cubicBezTo>
                      <a:pt x="79" y="110"/>
                      <a:pt x="79" y="110"/>
                      <a:pt x="79" y="110"/>
                    </a:cubicBezTo>
                    <a:cubicBezTo>
                      <a:pt x="79" y="110"/>
                      <a:pt x="80" y="110"/>
                      <a:pt x="80" y="110"/>
                    </a:cubicBezTo>
                    <a:cubicBezTo>
                      <a:pt x="80" y="110"/>
                      <a:pt x="80" y="109"/>
                      <a:pt x="80" y="109"/>
                    </a:cubicBezTo>
                    <a:cubicBezTo>
                      <a:pt x="80" y="109"/>
                      <a:pt x="80" y="109"/>
                      <a:pt x="81" y="109"/>
                    </a:cubicBezTo>
                    <a:cubicBezTo>
                      <a:pt x="81" y="108"/>
                      <a:pt x="82" y="108"/>
                      <a:pt x="83" y="107"/>
                    </a:cubicBezTo>
                    <a:cubicBezTo>
                      <a:pt x="84" y="107"/>
                      <a:pt x="84" y="107"/>
                      <a:pt x="85" y="107"/>
                    </a:cubicBezTo>
                    <a:cubicBezTo>
                      <a:pt x="86" y="108"/>
                      <a:pt x="86" y="108"/>
                      <a:pt x="86" y="108"/>
                    </a:cubicBezTo>
                    <a:cubicBezTo>
                      <a:pt x="86" y="108"/>
                      <a:pt x="86" y="108"/>
                      <a:pt x="87" y="108"/>
                    </a:cubicBezTo>
                    <a:cubicBezTo>
                      <a:pt x="87" y="108"/>
                      <a:pt x="87" y="108"/>
                      <a:pt x="88" y="108"/>
                    </a:cubicBezTo>
                    <a:cubicBezTo>
                      <a:pt x="87" y="108"/>
                      <a:pt x="87" y="109"/>
                      <a:pt x="87" y="109"/>
                    </a:cubicBezTo>
                    <a:close/>
                    <a:moveTo>
                      <a:pt x="117" y="143"/>
                    </a:moveTo>
                    <a:cubicBezTo>
                      <a:pt x="117" y="143"/>
                      <a:pt x="117" y="142"/>
                      <a:pt x="117" y="142"/>
                    </a:cubicBezTo>
                    <a:cubicBezTo>
                      <a:pt x="118" y="142"/>
                      <a:pt x="118" y="142"/>
                      <a:pt x="118" y="142"/>
                    </a:cubicBezTo>
                    <a:cubicBezTo>
                      <a:pt x="118" y="142"/>
                      <a:pt x="118" y="142"/>
                      <a:pt x="118" y="142"/>
                    </a:cubicBezTo>
                    <a:cubicBezTo>
                      <a:pt x="118" y="142"/>
                      <a:pt x="117" y="142"/>
                      <a:pt x="117" y="143"/>
                    </a:cubicBezTo>
                    <a:cubicBezTo>
                      <a:pt x="117" y="143"/>
                      <a:pt x="117" y="143"/>
                      <a:pt x="117" y="143"/>
                    </a:cubicBezTo>
                    <a:cubicBezTo>
                      <a:pt x="117" y="143"/>
                      <a:pt x="117" y="143"/>
                      <a:pt x="117" y="143"/>
                    </a:cubicBezTo>
                    <a:cubicBezTo>
                      <a:pt x="117" y="143"/>
                      <a:pt x="117" y="143"/>
                      <a:pt x="117" y="143"/>
                    </a:cubicBezTo>
                    <a:cubicBezTo>
                      <a:pt x="117" y="143"/>
                      <a:pt x="118" y="143"/>
                      <a:pt x="118" y="143"/>
                    </a:cubicBezTo>
                    <a:cubicBezTo>
                      <a:pt x="118" y="143"/>
                      <a:pt x="118" y="143"/>
                      <a:pt x="118" y="143"/>
                    </a:cubicBezTo>
                    <a:cubicBezTo>
                      <a:pt x="118" y="143"/>
                      <a:pt x="118" y="143"/>
                      <a:pt x="118" y="143"/>
                    </a:cubicBezTo>
                    <a:cubicBezTo>
                      <a:pt x="118" y="143"/>
                      <a:pt x="118" y="143"/>
                      <a:pt x="118" y="143"/>
                    </a:cubicBezTo>
                    <a:cubicBezTo>
                      <a:pt x="117" y="143"/>
                      <a:pt x="118" y="143"/>
                      <a:pt x="118" y="143"/>
                    </a:cubicBezTo>
                    <a:cubicBezTo>
                      <a:pt x="118" y="144"/>
                      <a:pt x="118" y="144"/>
                      <a:pt x="118" y="144"/>
                    </a:cubicBezTo>
                    <a:cubicBezTo>
                      <a:pt x="118" y="144"/>
                      <a:pt x="118" y="144"/>
                      <a:pt x="118" y="144"/>
                    </a:cubicBezTo>
                    <a:cubicBezTo>
                      <a:pt x="118" y="144"/>
                      <a:pt x="118" y="144"/>
                      <a:pt x="118" y="144"/>
                    </a:cubicBezTo>
                    <a:cubicBezTo>
                      <a:pt x="117" y="144"/>
                      <a:pt x="117" y="144"/>
                      <a:pt x="117" y="144"/>
                    </a:cubicBezTo>
                    <a:cubicBezTo>
                      <a:pt x="117" y="144"/>
                      <a:pt x="116" y="143"/>
                      <a:pt x="117" y="143"/>
                    </a:cubicBezTo>
                    <a:close/>
                    <a:moveTo>
                      <a:pt x="122" y="154"/>
                    </a:moveTo>
                    <a:cubicBezTo>
                      <a:pt x="122" y="154"/>
                      <a:pt x="122" y="154"/>
                      <a:pt x="122" y="155"/>
                    </a:cubicBezTo>
                    <a:cubicBezTo>
                      <a:pt x="122" y="155"/>
                      <a:pt x="122" y="155"/>
                      <a:pt x="122" y="156"/>
                    </a:cubicBezTo>
                    <a:cubicBezTo>
                      <a:pt x="122" y="156"/>
                      <a:pt x="121" y="155"/>
                      <a:pt x="121" y="155"/>
                    </a:cubicBezTo>
                    <a:cubicBezTo>
                      <a:pt x="121" y="155"/>
                      <a:pt x="121" y="156"/>
                      <a:pt x="121" y="156"/>
                    </a:cubicBezTo>
                    <a:cubicBezTo>
                      <a:pt x="121" y="156"/>
                      <a:pt x="121" y="156"/>
                      <a:pt x="121" y="156"/>
                    </a:cubicBezTo>
                    <a:cubicBezTo>
                      <a:pt x="121" y="156"/>
                      <a:pt x="121" y="156"/>
                      <a:pt x="121" y="156"/>
                    </a:cubicBezTo>
                    <a:cubicBezTo>
                      <a:pt x="120" y="156"/>
                      <a:pt x="120" y="155"/>
                      <a:pt x="120" y="155"/>
                    </a:cubicBezTo>
                    <a:cubicBezTo>
                      <a:pt x="120" y="155"/>
                      <a:pt x="120" y="155"/>
                      <a:pt x="120" y="154"/>
                    </a:cubicBezTo>
                    <a:cubicBezTo>
                      <a:pt x="120" y="154"/>
                      <a:pt x="120" y="154"/>
                      <a:pt x="120" y="154"/>
                    </a:cubicBezTo>
                    <a:cubicBezTo>
                      <a:pt x="120" y="154"/>
                      <a:pt x="121" y="154"/>
                      <a:pt x="121" y="154"/>
                    </a:cubicBezTo>
                    <a:cubicBezTo>
                      <a:pt x="121" y="154"/>
                      <a:pt x="121" y="153"/>
                      <a:pt x="121" y="153"/>
                    </a:cubicBezTo>
                    <a:cubicBezTo>
                      <a:pt x="121" y="153"/>
                      <a:pt x="121" y="153"/>
                      <a:pt x="121" y="153"/>
                    </a:cubicBezTo>
                    <a:cubicBezTo>
                      <a:pt x="121" y="153"/>
                      <a:pt x="121" y="153"/>
                      <a:pt x="120" y="154"/>
                    </a:cubicBezTo>
                    <a:cubicBezTo>
                      <a:pt x="120" y="153"/>
                      <a:pt x="120" y="153"/>
                      <a:pt x="121" y="152"/>
                    </a:cubicBezTo>
                    <a:cubicBezTo>
                      <a:pt x="121" y="152"/>
                      <a:pt x="121" y="152"/>
                      <a:pt x="121" y="152"/>
                    </a:cubicBezTo>
                    <a:cubicBezTo>
                      <a:pt x="121" y="152"/>
                      <a:pt x="120" y="152"/>
                      <a:pt x="120" y="152"/>
                    </a:cubicBezTo>
                    <a:cubicBezTo>
                      <a:pt x="120" y="152"/>
                      <a:pt x="120" y="152"/>
                      <a:pt x="120" y="153"/>
                    </a:cubicBezTo>
                    <a:cubicBezTo>
                      <a:pt x="119" y="153"/>
                      <a:pt x="120" y="152"/>
                      <a:pt x="120" y="151"/>
                    </a:cubicBezTo>
                    <a:cubicBezTo>
                      <a:pt x="120" y="151"/>
                      <a:pt x="119" y="150"/>
                      <a:pt x="119" y="151"/>
                    </a:cubicBezTo>
                    <a:cubicBezTo>
                      <a:pt x="119" y="151"/>
                      <a:pt x="119" y="151"/>
                      <a:pt x="119" y="151"/>
                    </a:cubicBezTo>
                    <a:cubicBezTo>
                      <a:pt x="118" y="151"/>
                      <a:pt x="119" y="150"/>
                      <a:pt x="119" y="150"/>
                    </a:cubicBezTo>
                    <a:cubicBezTo>
                      <a:pt x="119" y="150"/>
                      <a:pt x="118" y="150"/>
                      <a:pt x="118" y="150"/>
                    </a:cubicBezTo>
                    <a:cubicBezTo>
                      <a:pt x="118" y="150"/>
                      <a:pt x="118" y="150"/>
                      <a:pt x="118" y="150"/>
                    </a:cubicBezTo>
                    <a:cubicBezTo>
                      <a:pt x="118" y="150"/>
                      <a:pt x="118" y="151"/>
                      <a:pt x="118" y="151"/>
                    </a:cubicBezTo>
                    <a:cubicBezTo>
                      <a:pt x="118" y="151"/>
                      <a:pt x="118" y="151"/>
                      <a:pt x="118" y="151"/>
                    </a:cubicBezTo>
                    <a:cubicBezTo>
                      <a:pt x="118" y="151"/>
                      <a:pt x="117" y="151"/>
                      <a:pt x="117" y="151"/>
                    </a:cubicBezTo>
                    <a:cubicBezTo>
                      <a:pt x="117" y="150"/>
                      <a:pt x="117" y="150"/>
                      <a:pt x="116" y="149"/>
                    </a:cubicBezTo>
                    <a:cubicBezTo>
                      <a:pt x="116" y="149"/>
                      <a:pt x="116" y="149"/>
                      <a:pt x="116" y="149"/>
                    </a:cubicBezTo>
                    <a:cubicBezTo>
                      <a:pt x="116" y="148"/>
                      <a:pt x="116" y="148"/>
                      <a:pt x="115" y="148"/>
                    </a:cubicBezTo>
                    <a:cubicBezTo>
                      <a:pt x="115" y="148"/>
                      <a:pt x="115" y="148"/>
                      <a:pt x="115" y="147"/>
                    </a:cubicBezTo>
                    <a:cubicBezTo>
                      <a:pt x="116" y="147"/>
                      <a:pt x="116" y="147"/>
                      <a:pt x="116" y="147"/>
                    </a:cubicBezTo>
                    <a:cubicBezTo>
                      <a:pt x="116" y="147"/>
                      <a:pt x="116" y="147"/>
                      <a:pt x="115" y="147"/>
                    </a:cubicBezTo>
                    <a:cubicBezTo>
                      <a:pt x="115" y="147"/>
                      <a:pt x="115" y="147"/>
                      <a:pt x="115" y="147"/>
                    </a:cubicBezTo>
                    <a:cubicBezTo>
                      <a:pt x="115" y="147"/>
                      <a:pt x="115" y="147"/>
                      <a:pt x="115" y="147"/>
                    </a:cubicBezTo>
                    <a:cubicBezTo>
                      <a:pt x="114" y="147"/>
                      <a:pt x="114" y="146"/>
                      <a:pt x="114" y="146"/>
                    </a:cubicBezTo>
                    <a:cubicBezTo>
                      <a:pt x="114" y="146"/>
                      <a:pt x="114" y="146"/>
                      <a:pt x="114" y="146"/>
                    </a:cubicBezTo>
                    <a:cubicBezTo>
                      <a:pt x="114" y="145"/>
                      <a:pt x="114" y="144"/>
                      <a:pt x="115" y="144"/>
                    </a:cubicBezTo>
                    <a:cubicBezTo>
                      <a:pt x="115" y="143"/>
                      <a:pt x="115" y="144"/>
                      <a:pt x="116" y="144"/>
                    </a:cubicBezTo>
                    <a:cubicBezTo>
                      <a:pt x="116" y="144"/>
                      <a:pt x="116" y="144"/>
                      <a:pt x="117" y="144"/>
                    </a:cubicBezTo>
                    <a:cubicBezTo>
                      <a:pt x="117" y="144"/>
                      <a:pt x="117" y="144"/>
                      <a:pt x="117" y="144"/>
                    </a:cubicBezTo>
                    <a:cubicBezTo>
                      <a:pt x="118" y="144"/>
                      <a:pt x="117" y="144"/>
                      <a:pt x="118" y="144"/>
                    </a:cubicBezTo>
                    <a:cubicBezTo>
                      <a:pt x="118" y="144"/>
                      <a:pt x="118" y="144"/>
                      <a:pt x="118" y="144"/>
                    </a:cubicBezTo>
                    <a:cubicBezTo>
                      <a:pt x="118" y="144"/>
                      <a:pt x="118" y="145"/>
                      <a:pt x="118" y="145"/>
                    </a:cubicBezTo>
                    <a:cubicBezTo>
                      <a:pt x="118" y="145"/>
                      <a:pt x="118" y="145"/>
                      <a:pt x="118" y="145"/>
                    </a:cubicBezTo>
                    <a:cubicBezTo>
                      <a:pt x="118" y="145"/>
                      <a:pt x="118" y="146"/>
                      <a:pt x="119" y="146"/>
                    </a:cubicBezTo>
                    <a:cubicBezTo>
                      <a:pt x="119" y="146"/>
                      <a:pt x="119" y="146"/>
                      <a:pt x="119" y="146"/>
                    </a:cubicBezTo>
                    <a:cubicBezTo>
                      <a:pt x="119" y="147"/>
                      <a:pt x="119" y="147"/>
                      <a:pt x="119" y="147"/>
                    </a:cubicBezTo>
                    <a:cubicBezTo>
                      <a:pt x="119" y="147"/>
                      <a:pt x="119" y="147"/>
                      <a:pt x="119" y="147"/>
                    </a:cubicBezTo>
                    <a:cubicBezTo>
                      <a:pt x="119" y="148"/>
                      <a:pt x="119" y="148"/>
                      <a:pt x="119" y="148"/>
                    </a:cubicBezTo>
                    <a:cubicBezTo>
                      <a:pt x="120" y="148"/>
                      <a:pt x="120" y="148"/>
                      <a:pt x="120" y="149"/>
                    </a:cubicBezTo>
                    <a:cubicBezTo>
                      <a:pt x="120" y="149"/>
                      <a:pt x="120" y="149"/>
                      <a:pt x="120" y="149"/>
                    </a:cubicBezTo>
                    <a:cubicBezTo>
                      <a:pt x="120" y="150"/>
                      <a:pt x="120" y="150"/>
                      <a:pt x="120" y="150"/>
                    </a:cubicBezTo>
                    <a:cubicBezTo>
                      <a:pt x="120" y="150"/>
                      <a:pt x="121" y="151"/>
                      <a:pt x="121" y="151"/>
                    </a:cubicBezTo>
                    <a:cubicBezTo>
                      <a:pt x="121" y="151"/>
                      <a:pt x="120" y="151"/>
                      <a:pt x="120" y="151"/>
                    </a:cubicBezTo>
                    <a:cubicBezTo>
                      <a:pt x="121" y="151"/>
                      <a:pt x="121" y="151"/>
                      <a:pt x="121" y="151"/>
                    </a:cubicBezTo>
                    <a:cubicBezTo>
                      <a:pt x="121" y="151"/>
                      <a:pt x="121" y="151"/>
                      <a:pt x="121" y="151"/>
                    </a:cubicBezTo>
                    <a:cubicBezTo>
                      <a:pt x="121" y="151"/>
                      <a:pt x="121" y="151"/>
                      <a:pt x="121" y="152"/>
                    </a:cubicBezTo>
                    <a:cubicBezTo>
                      <a:pt x="121" y="152"/>
                      <a:pt x="121" y="152"/>
                      <a:pt x="121" y="152"/>
                    </a:cubicBezTo>
                    <a:cubicBezTo>
                      <a:pt x="121" y="152"/>
                      <a:pt x="121" y="153"/>
                      <a:pt x="122" y="153"/>
                    </a:cubicBezTo>
                    <a:cubicBezTo>
                      <a:pt x="122" y="153"/>
                      <a:pt x="122" y="153"/>
                      <a:pt x="122" y="153"/>
                    </a:cubicBezTo>
                    <a:cubicBezTo>
                      <a:pt x="122" y="153"/>
                      <a:pt x="122" y="154"/>
                      <a:pt x="122" y="154"/>
                    </a:cubicBezTo>
                    <a:cubicBezTo>
                      <a:pt x="122" y="154"/>
                      <a:pt x="122" y="154"/>
                      <a:pt x="122" y="154"/>
                    </a:cubicBezTo>
                    <a:close/>
                    <a:moveTo>
                      <a:pt x="216" y="170"/>
                    </a:moveTo>
                    <a:cubicBezTo>
                      <a:pt x="216" y="170"/>
                      <a:pt x="215" y="170"/>
                      <a:pt x="215" y="170"/>
                    </a:cubicBezTo>
                    <a:cubicBezTo>
                      <a:pt x="213" y="170"/>
                      <a:pt x="212" y="170"/>
                      <a:pt x="211" y="170"/>
                    </a:cubicBezTo>
                    <a:cubicBezTo>
                      <a:pt x="210" y="170"/>
                      <a:pt x="211" y="170"/>
                      <a:pt x="211" y="170"/>
                    </a:cubicBezTo>
                    <a:cubicBezTo>
                      <a:pt x="211" y="169"/>
                      <a:pt x="210" y="169"/>
                      <a:pt x="210" y="169"/>
                    </a:cubicBezTo>
                    <a:cubicBezTo>
                      <a:pt x="210" y="169"/>
                      <a:pt x="210" y="169"/>
                      <a:pt x="210" y="169"/>
                    </a:cubicBezTo>
                    <a:cubicBezTo>
                      <a:pt x="210" y="169"/>
                      <a:pt x="210" y="168"/>
                      <a:pt x="210" y="168"/>
                    </a:cubicBezTo>
                    <a:cubicBezTo>
                      <a:pt x="210" y="168"/>
                      <a:pt x="210" y="168"/>
                      <a:pt x="210" y="168"/>
                    </a:cubicBezTo>
                    <a:cubicBezTo>
                      <a:pt x="210" y="169"/>
                      <a:pt x="210" y="169"/>
                      <a:pt x="210" y="169"/>
                    </a:cubicBezTo>
                    <a:cubicBezTo>
                      <a:pt x="209" y="169"/>
                      <a:pt x="209" y="169"/>
                      <a:pt x="209" y="170"/>
                    </a:cubicBezTo>
                    <a:cubicBezTo>
                      <a:pt x="210" y="170"/>
                      <a:pt x="210" y="170"/>
                      <a:pt x="210" y="170"/>
                    </a:cubicBezTo>
                    <a:cubicBezTo>
                      <a:pt x="210" y="170"/>
                      <a:pt x="210" y="170"/>
                      <a:pt x="210" y="170"/>
                    </a:cubicBezTo>
                    <a:cubicBezTo>
                      <a:pt x="210" y="170"/>
                      <a:pt x="210" y="170"/>
                      <a:pt x="211" y="170"/>
                    </a:cubicBezTo>
                    <a:cubicBezTo>
                      <a:pt x="211" y="170"/>
                      <a:pt x="211" y="171"/>
                      <a:pt x="211" y="171"/>
                    </a:cubicBezTo>
                    <a:cubicBezTo>
                      <a:pt x="211" y="171"/>
                      <a:pt x="212" y="171"/>
                      <a:pt x="212" y="171"/>
                    </a:cubicBezTo>
                    <a:cubicBezTo>
                      <a:pt x="212" y="171"/>
                      <a:pt x="212" y="171"/>
                      <a:pt x="212" y="171"/>
                    </a:cubicBezTo>
                    <a:cubicBezTo>
                      <a:pt x="212" y="171"/>
                      <a:pt x="213" y="171"/>
                      <a:pt x="213" y="171"/>
                    </a:cubicBezTo>
                    <a:cubicBezTo>
                      <a:pt x="213" y="171"/>
                      <a:pt x="213" y="171"/>
                      <a:pt x="213" y="171"/>
                    </a:cubicBezTo>
                    <a:cubicBezTo>
                      <a:pt x="213" y="171"/>
                      <a:pt x="213" y="172"/>
                      <a:pt x="213" y="172"/>
                    </a:cubicBezTo>
                    <a:cubicBezTo>
                      <a:pt x="214" y="172"/>
                      <a:pt x="214" y="172"/>
                      <a:pt x="215" y="172"/>
                    </a:cubicBezTo>
                    <a:cubicBezTo>
                      <a:pt x="214" y="172"/>
                      <a:pt x="214" y="172"/>
                      <a:pt x="214" y="172"/>
                    </a:cubicBezTo>
                    <a:cubicBezTo>
                      <a:pt x="214" y="172"/>
                      <a:pt x="215" y="172"/>
                      <a:pt x="215" y="171"/>
                    </a:cubicBezTo>
                    <a:cubicBezTo>
                      <a:pt x="215" y="171"/>
                      <a:pt x="214" y="171"/>
                      <a:pt x="214" y="171"/>
                    </a:cubicBezTo>
                    <a:cubicBezTo>
                      <a:pt x="214" y="171"/>
                      <a:pt x="214" y="171"/>
                      <a:pt x="214" y="171"/>
                    </a:cubicBezTo>
                    <a:cubicBezTo>
                      <a:pt x="214" y="171"/>
                      <a:pt x="214" y="171"/>
                      <a:pt x="214" y="171"/>
                    </a:cubicBezTo>
                    <a:cubicBezTo>
                      <a:pt x="215" y="171"/>
                      <a:pt x="215" y="171"/>
                      <a:pt x="214" y="171"/>
                    </a:cubicBezTo>
                    <a:cubicBezTo>
                      <a:pt x="215" y="171"/>
                      <a:pt x="215" y="171"/>
                      <a:pt x="215" y="171"/>
                    </a:cubicBezTo>
                    <a:cubicBezTo>
                      <a:pt x="215" y="171"/>
                      <a:pt x="215" y="171"/>
                      <a:pt x="215" y="171"/>
                    </a:cubicBezTo>
                    <a:cubicBezTo>
                      <a:pt x="215" y="171"/>
                      <a:pt x="216" y="170"/>
                      <a:pt x="216" y="170"/>
                    </a:cubicBezTo>
                    <a:close/>
                    <a:moveTo>
                      <a:pt x="217" y="166"/>
                    </a:moveTo>
                    <a:cubicBezTo>
                      <a:pt x="217" y="166"/>
                      <a:pt x="217" y="166"/>
                      <a:pt x="217" y="167"/>
                    </a:cubicBezTo>
                    <a:cubicBezTo>
                      <a:pt x="216" y="167"/>
                      <a:pt x="216" y="167"/>
                      <a:pt x="216" y="167"/>
                    </a:cubicBezTo>
                    <a:cubicBezTo>
                      <a:pt x="216" y="167"/>
                      <a:pt x="216" y="167"/>
                      <a:pt x="217" y="167"/>
                    </a:cubicBezTo>
                    <a:cubicBezTo>
                      <a:pt x="217" y="167"/>
                      <a:pt x="217" y="166"/>
                      <a:pt x="217" y="166"/>
                    </a:cubicBezTo>
                    <a:close/>
                    <a:moveTo>
                      <a:pt x="216" y="161"/>
                    </a:moveTo>
                    <a:cubicBezTo>
                      <a:pt x="216" y="161"/>
                      <a:pt x="216" y="161"/>
                      <a:pt x="216" y="161"/>
                    </a:cubicBezTo>
                    <a:cubicBezTo>
                      <a:pt x="216" y="161"/>
                      <a:pt x="216" y="161"/>
                      <a:pt x="216" y="161"/>
                    </a:cubicBezTo>
                    <a:cubicBezTo>
                      <a:pt x="216" y="161"/>
                      <a:pt x="216" y="161"/>
                      <a:pt x="216" y="161"/>
                    </a:cubicBezTo>
                    <a:cubicBezTo>
                      <a:pt x="217" y="161"/>
                      <a:pt x="217" y="161"/>
                      <a:pt x="217" y="161"/>
                    </a:cubicBezTo>
                    <a:cubicBezTo>
                      <a:pt x="217" y="161"/>
                      <a:pt x="217" y="161"/>
                      <a:pt x="217" y="161"/>
                    </a:cubicBezTo>
                    <a:cubicBezTo>
                      <a:pt x="216" y="160"/>
                      <a:pt x="216" y="160"/>
                      <a:pt x="216" y="160"/>
                    </a:cubicBezTo>
                    <a:cubicBezTo>
                      <a:pt x="216" y="160"/>
                      <a:pt x="216" y="160"/>
                      <a:pt x="216" y="160"/>
                    </a:cubicBezTo>
                    <a:cubicBezTo>
                      <a:pt x="216" y="160"/>
                      <a:pt x="216" y="160"/>
                      <a:pt x="216" y="160"/>
                    </a:cubicBezTo>
                    <a:cubicBezTo>
                      <a:pt x="216" y="160"/>
                      <a:pt x="215" y="160"/>
                      <a:pt x="215" y="160"/>
                    </a:cubicBezTo>
                    <a:cubicBezTo>
                      <a:pt x="215" y="160"/>
                      <a:pt x="215" y="160"/>
                      <a:pt x="215" y="160"/>
                    </a:cubicBezTo>
                    <a:cubicBezTo>
                      <a:pt x="215" y="160"/>
                      <a:pt x="215" y="160"/>
                      <a:pt x="215" y="160"/>
                    </a:cubicBezTo>
                    <a:cubicBezTo>
                      <a:pt x="215" y="160"/>
                      <a:pt x="215" y="160"/>
                      <a:pt x="215" y="160"/>
                    </a:cubicBezTo>
                    <a:cubicBezTo>
                      <a:pt x="215" y="160"/>
                      <a:pt x="215" y="159"/>
                      <a:pt x="214" y="159"/>
                    </a:cubicBezTo>
                    <a:cubicBezTo>
                      <a:pt x="214" y="159"/>
                      <a:pt x="214" y="159"/>
                      <a:pt x="214" y="159"/>
                    </a:cubicBezTo>
                    <a:cubicBezTo>
                      <a:pt x="214" y="159"/>
                      <a:pt x="214" y="159"/>
                      <a:pt x="213" y="159"/>
                    </a:cubicBezTo>
                    <a:cubicBezTo>
                      <a:pt x="213" y="159"/>
                      <a:pt x="213" y="158"/>
                      <a:pt x="212" y="158"/>
                    </a:cubicBezTo>
                    <a:cubicBezTo>
                      <a:pt x="212" y="158"/>
                      <a:pt x="212" y="158"/>
                      <a:pt x="212" y="158"/>
                    </a:cubicBezTo>
                    <a:cubicBezTo>
                      <a:pt x="212" y="158"/>
                      <a:pt x="212" y="158"/>
                      <a:pt x="212" y="158"/>
                    </a:cubicBezTo>
                    <a:cubicBezTo>
                      <a:pt x="212" y="158"/>
                      <a:pt x="212" y="158"/>
                      <a:pt x="212" y="158"/>
                    </a:cubicBezTo>
                    <a:cubicBezTo>
                      <a:pt x="212" y="158"/>
                      <a:pt x="212" y="158"/>
                      <a:pt x="212" y="158"/>
                    </a:cubicBezTo>
                    <a:cubicBezTo>
                      <a:pt x="212" y="158"/>
                      <a:pt x="212" y="158"/>
                      <a:pt x="212" y="158"/>
                    </a:cubicBezTo>
                    <a:cubicBezTo>
                      <a:pt x="211" y="158"/>
                      <a:pt x="210" y="158"/>
                      <a:pt x="209" y="158"/>
                    </a:cubicBezTo>
                    <a:cubicBezTo>
                      <a:pt x="209" y="158"/>
                      <a:pt x="210" y="159"/>
                      <a:pt x="210" y="159"/>
                    </a:cubicBezTo>
                    <a:cubicBezTo>
                      <a:pt x="210" y="159"/>
                      <a:pt x="210" y="159"/>
                      <a:pt x="211" y="159"/>
                    </a:cubicBezTo>
                    <a:cubicBezTo>
                      <a:pt x="211" y="159"/>
                      <a:pt x="211" y="159"/>
                      <a:pt x="211" y="159"/>
                    </a:cubicBezTo>
                    <a:cubicBezTo>
                      <a:pt x="211" y="160"/>
                      <a:pt x="211" y="160"/>
                      <a:pt x="212" y="160"/>
                    </a:cubicBezTo>
                    <a:cubicBezTo>
                      <a:pt x="212" y="160"/>
                      <a:pt x="212" y="160"/>
                      <a:pt x="212" y="160"/>
                    </a:cubicBezTo>
                    <a:cubicBezTo>
                      <a:pt x="212" y="160"/>
                      <a:pt x="213" y="160"/>
                      <a:pt x="213" y="161"/>
                    </a:cubicBezTo>
                    <a:cubicBezTo>
                      <a:pt x="213" y="161"/>
                      <a:pt x="214" y="161"/>
                      <a:pt x="214" y="161"/>
                    </a:cubicBezTo>
                    <a:cubicBezTo>
                      <a:pt x="215" y="161"/>
                      <a:pt x="215" y="161"/>
                      <a:pt x="216" y="161"/>
                    </a:cubicBezTo>
                    <a:cubicBezTo>
                      <a:pt x="216" y="161"/>
                      <a:pt x="216" y="161"/>
                      <a:pt x="216" y="161"/>
                    </a:cubicBezTo>
                    <a:close/>
                    <a:moveTo>
                      <a:pt x="35" y="150"/>
                    </a:moveTo>
                    <a:cubicBezTo>
                      <a:pt x="35" y="150"/>
                      <a:pt x="35" y="150"/>
                      <a:pt x="35" y="150"/>
                    </a:cubicBezTo>
                    <a:cubicBezTo>
                      <a:pt x="35" y="150"/>
                      <a:pt x="35" y="150"/>
                      <a:pt x="35" y="150"/>
                    </a:cubicBezTo>
                    <a:cubicBezTo>
                      <a:pt x="35" y="150"/>
                      <a:pt x="35" y="150"/>
                      <a:pt x="35" y="150"/>
                    </a:cubicBezTo>
                    <a:cubicBezTo>
                      <a:pt x="35" y="150"/>
                      <a:pt x="35" y="150"/>
                      <a:pt x="35" y="150"/>
                    </a:cubicBezTo>
                    <a:cubicBezTo>
                      <a:pt x="35" y="150"/>
                      <a:pt x="35" y="150"/>
                      <a:pt x="35" y="150"/>
                    </a:cubicBezTo>
                    <a:cubicBezTo>
                      <a:pt x="35" y="150"/>
                      <a:pt x="35" y="150"/>
                      <a:pt x="35" y="150"/>
                    </a:cubicBezTo>
                    <a:cubicBezTo>
                      <a:pt x="35" y="150"/>
                      <a:pt x="35" y="150"/>
                      <a:pt x="35" y="150"/>
                    </a:cubicBezTo>
                    <a:close/>
                    <a:moveTo>
                      <a:pt x="113" y="21"/>
                    </a:moveTo>
                    <a:cubicBezTo>
                      <a:pt x="113" y="22"/>
                      <a:pt x="114" y="22"/>
                      <a:pt x="115" y="22"/>
                    </a:cubicBezTo>
                    <a:cubicBezTo>
                      <a:pt x="115" y="22"/>
                      <a:pt x="116" y="22"/>
                      <a:pt x="116" y="21"/>
                    </a:cubicBezTo>
                    <a:cubicBezTo>
                      <a:pt x="116" y="21"/>
                      <a:pt x="115" y="21"/>
                      <a:pt x="115" y="21"/>
                    </a:cubicBezTo>
                    <a:cubicBezTo>
                      <a:pt x="115" y="21"/>
                      <a:pt x="115" y="21"/>
                      <a:pt x="115" y="20"/>
                    </a:cubicBezTo>
                    <a:cubicBezTo>
                      <a:pt x="115" y="20"/>
                      <a:pt x="115" y="20"/>
                      <a:pt x="115" y="20"/>
                    </a:cubicBezTo>
                    <a:cubicBezTo>
                      <a:pt x="115" y="20"/>
                      <a:pt x="115" y="20"/>
                      <a:pt x="115" y="20"/>
                    </a:cubicBezTo>
                    <a:cubicBezTo>
                      <a:pt x="115" y="20"/>
                      <a:pt x="115" y="19"/>
                      <a:pt x="114" y="19"/>
                    </a:cubicBezTo>
                    <a:cubicBezTo>
                      <a:pt x="114" y="19"/>
                      <a:pt x="114" y="19"/>
                      <a:pt x="113" y="19"/>
                    </a:cubicBezTo>
                    <a:cubicBezTo>
                      <a:pt x="113" y="19"/>
                      <a:pt x="113" y="19"/>
                      <a:pt x="113" y="19"/>
                    </a:cubicBezTo>
                    <a:cubicBezTo>
                      <a:pt x="112" y="19"/>
                      <a:pt x="111" y="20"/>
                      <a:pt x="111" y="20"/>
                    </a:cubicBezTo>
                    <a:cubicBezTo>
                      <a:pt x="111" y="21"/>
                      <a:pt x="112" y="21"/>
                      <a:pt x="113" y="21"/>
                    </a:cubicBezTo>
                    <a:close/>
                    <a:moveTo>
                      <a:pt x="97" y="26"/>
                    </a:moveTo>
                    <a:cubicBezTo>
                      <a:pt x="97" y="26"/>
                      <a:pt x="98" y="26"/>
                      <a:pt x="98" y="26"/>
                    </a:cubicBezTo>
                    <a:cubicBezTo>
                      <a:pt x="98" y="26"/>
                      <a:pt x="99" y="26"/>
                      <a:pt x="99" y="26"/>
                    </a:cubicBezTo>
                    <a:cubicBezTo>
                      <a:pt x="99" y="26"/>
                      <a:pt x="99" y="27"/>
                      <a:pt x="99" y="27"/>
                    </a:cubicBezTo>
                    <a:cubicBezTo>
                      <a:pt x="98" y="27"/>
                      <a:pt x="98" y="27"/>
                      <a:pt x="98" y="28"/>
                    </a:cubicBezTo>
                    <a:cubicBezTo>
                      <a:pt x="98" y="28"/>
                      <a:pt x="99" y="28"/>
                      <a:pt x="99" y="27"/>
                    </a:cubicBezTo>
                    <a:cubicBezTo>
                      <a:pt x="99" y="27"/>
                      <a:pt x="99" y="27"/>
                      <a:pt x="99" y="27"/>
                    </a:cubicBezTo>
                    <a:cubicBezTo>
                      <a:pt x="100" y="27"/>
                      <a:pt x="100" y="27"/>
                      <a:pt x="100" y="27"/>
                    </a:cubicBezTo>
                    <a:cubicBezTo>
                      <a:pt x="100" y="26"/>
                      <a:pt x="100" y="26"/>
                      <a:pt x="101" y="26"/>
                    </a:cubicBezTo>
                    <a:cubicBezTo>
                      <a:pt x="101" y="26"/>
                      <a:pt x="101" y="27"/>
                      <a:pt x="101" y="27"/>
                    </a:cubicBezTo>
                    <a:cubicBezTo>
                      <a:pt x="101" y="27"/>
                      <a:pt x="100" y="28"/>
                      <a:pt x="101" y="28"/>
                    </a:cubicBezTo>
                    <a:cubicBezTo>
                      <a:pt x="101" y="28"/>
                      <a:pt x="101" y="28"/>
                      <a:pt x="101" y="28"/>
                    </a:cubicBezTo>
                    <a:cubicBezTo>
                      <a:pt x="102" y="28"/>
                      <a:pt x="102" y="28"/>
                      <a:pt x="102" y="28"/>
                    </a:cubicBezTo>
                    <a:cubicBezTo>
                      <a:pt x="102" y="28"/>
                      <a:pt x="103" y="28"/>
                      <a:pt x="103" y="28"/>
                    </a:cubicBezTo>
                    <a:cubicBezTo>
                      <a:pt x="103" y="28"/>
                      <a:pt x="103" y="28"/>
                      <a:pt x="102" y="28"/>
                    </a:cubicBezTo>
                    <a:cubicBezTo>
                      <a:pt x="102" y="28"/>
                      <a:pt x="102" y="28"/>
                      <a:pt x="102" y="28"/>
                    </a:cubicBezTo>
                    <a:cubicBezTo>
                      <a:pt x="102" y="28"/>
                      <a:pt x="102" y="28"/>
                      <a:pt x="102" y="28"/>
                    </a:cubicBezTo>
                    <a:cubicBezTo>
                      <a:pt x="102" y="28"/>
                      <a:pt x="102" y="28"/>
                      <a:pt x="102" y="28"/>
                    </a:cubicBezTo>
                    <a:cubicBezTo>
                      <a:pt x="102" y="28"/>
                      <a:pt x="101" y="28"/>
                      <a:pt x="101" y="29"/>
                    </a:cubicBezTo>
                    <a:cubicBezTo>
                      <a:pt x="101" y="29"/>
                      <a:pt x="103" y="28"/>
                      <a:pt x="103" y="29"/>
                    </a:cubicBezTo>
                    <a:cubicBezTo>
                      <a:pt x="103" y="29"/>
                      <a:pt x="102" y="29"/>
                      <a:pt x="102" y="29"/>
                    </a:cubicBezTo>
                    <a:cubicBezTo>
                      <a:pt x="102" y="29"/>
                      <a:pt x="103" y="29"/>
                      <a:pt x="102" y="29"/>
                    </a:cubicBezTo>
                    <a:cubicBezTo>
                      <a:pt x="102" y="29"/>
                      <a:pt x="102" y="29"/>
                      <a:pt x="101" y="29"/>
                    </a:cubicBezTo>
                    <a:cubicBezTo>
                      <a:pt x="101" y="29"/>
                      <a:pt x="100" y="29"/>
                      <a:pt x="100" y="29"/>
                    </a:cubicBezTo>
                    <a:cubicBezTo>
                      <a:pt x="99" y="29"/>
                      <a:pt x="98" y="29"/>
                      <a:pt x="98" y="30"/>
                    </a:cubicBezTo>
                    <a:cubicBezTo>
                      <a:pt x="99" y="30"/>
                      <a:pt x="99" y="30"/>
                      <a:pt x="100" y="31"/>
                    </a:cubicBezTo>
                    <a:cubicBezTo>
                      <a:pt x="100" y="31"/>
                      <a:pt x="100" y="31"/>
                      <a:pt x="101" y="31"/>
                    </a:cubicBezTo>
                    <a:cubicBezTo>
                      <a:pt x="101" y="31"/>
                      <a:pt x="101" y="31"/>
                      <a:pt x="101" y="31"/>
                    </a:cubicBezTo>
                    <a:cubicBezTo>
                      <a:pt x="101" y="31"/>
                      <a:pt x="101" y="31"/>
                      <a:pt x="101" y="31"/>
                    </a:cubicBezTo>
                    <a:cubicBezTo>
                      <a:pt x="102" y="31"/>
                      <a:pt x="102" y="30"/>
                      <a:pt x="102" y="30"/>
                    </a:cubicBezTo>
                    <a:cubicBezTo>
                      <a:pt x="103" y="30"/>
                      <a:pt x="103" y="30"/>
                      <a:pt x="103" y="30"/>
                    </a:cubicBezTo>
                    <a:cubicBezTo>
                      <a:pt x="103" y="30"/>
                      <a:pt x="104" y="30"/>
                      <a:pt x="104" y="30"/>
                    </a:cubicBezTo>
                    <a:cubicBezTo>
                      <a:pt x="104" y="30"/>
                      <a:pt x="104" y="30"/>
                      <a:pt x="104" y="30"/>
                    </a:cubicBezTo>
                    <a:cubicBezTo>
                      <a:pt x="104" y="31"/>
                      <a:pt x="104" y="31"/>
                      <a:pt x="105" y="31"/>
                    </a:cubicBezTo>
                    <a:cubicBezTo>
                      <a:pt x="105" y="31"/>
                      <a:pt x="105" y="31"/>
                      <a:pt x="105" y="31"/>
                    </a:cubicBezTo>
                    <a:cubicBezTo>
                      <a:pt x="106" y="31"/>
                      <a:pt x="106" y="31"/>
                      <a:pt x="106" y="31"/>
                    </a:cubicBezTo>
                    <a:cubicBezTo>
                      <a:pt x="106" y="31"/>
                      <a:pt x="106" y="31"/>
                      <a:pt x="106" y="31"/>
                    </a:cubicBezTo>
                    <a:cubicBezTo>
                      <a:pt x="106" y="31"/>
                      <a:pt x="106" y="31"/>
                      <a:pt x="106" y="31"/>
                    </a:cubicBezTo>
                    <a:cubicBezTo>
                      <a:pt x="107" y="31"/>
                      <a:pt x="107" y="31"/>
                      <a:pt x="107" y="31"/>
                    </a:cubicBezTo>
                    <a:cubicBezTo>
                      <a:pt x="107" y="31"/>
                      <a:pt x="107" y="31"/>
                      <a:pt x="107" y="31"/>
                    </a:cubicBezTo>
                    <a:cubicBezTo>
                      <a:pt x="107" y="31"/>
                      <a:pt x="108" y="31"/>
                      <a:pt x="108" y="31"/>
                    </a:cubicBezTo>
                    <a:cubicBezTo>
                      <a:pt x="108" y="31"/>
                      <a:pt x="108" y="31"/>
                      <a:pt x="109" y="31"/>
                    </a:cubicBezTo>
                    <a:cubicBezTo>
                      <a:pt x="109" y="31"/>
                      <a:pt x="109" y="31"/>
                      <a:pt x="109" y="32"/>
                    </a:cubicBezTo>
                    <a:cubicBezTo>
                      <a:pt x="109" y="32"/>
                      <a:pt x="110" y="32"/>
                      <a:pt x="110" y="32"/>
                    </a:cubicBezTo>
                    <a:cubicBezTo>
                      <a:pt x="110" y="32"/>
                      <a:pt x="110" y="32"/>
                      <a:pt x="110" y="32"/>
                    </a:cubicBezTo>
                    <a:cubicBezTo>
                      <a:pt x="110" y="33"/>
                      <a:pt x="110" y="33"/>
                      <a:pt x="110" y="33"/>
                    </a:cubicBezTo>
                    <a:cubicBezTo>
                      <a:pt x="110" y="33"/>
                      <a:pt x="111" y="33"/>
                      <a:pt x="112" y="33"/>
                    </a:cubicBezTo>
                    <a:cubicBezTo>
                      <a:pt x="112" y="33"/>
                      <a:pt x="112" y="34"/>
                      <a:pt x="113" y="33"/>
                    </a:cubicBezTo>
                    <a:cubicBezTo>
                      <a:pt x="113" y="33"/>
                      <a:pt x="114" y="33"/>
                      <a:pt x="115" y="33"/>
                    </a:cubicBezTo>
                    <a:cubicBezTo>
                      <a:pt x="114" y="33"/>
                      <a:pt x="115" y="32"/>
                      <a:pt x="115" y="32"/>
                    </a:cubicBezTo>
                    <a:cubicBezTo>
                      <a:pt x="115" y="32"/>
                      <a:pt x="115" y="32"/>
                      <a:pt x="114" y="32"/>
                    </a:cubicBezTo>
                    <a:cubicBezTo>
                      <a:pt x="114" y="32"/>
                      <a:pt x="114" y="31"/>
                      <a:pt x="114" y="31"/>
                    </a:cubicBezTo>
                    <a:cubicBezTo>
                      <a:pt x="114" y="31"/>
                      <a:pt x="114" y="31"/>
                      <a:pt x="114" y="31"/>
                    </a:cubicBezTo>
                    <a:cubicBezTo>
                      <a:pt x="113" y="31"/>
                      <a:pt x="113" y="31"/>
                      <a:pt x="113" y="31"/>
                    </a:cubicBezTo>
                    <a:cubicBezTo>
                      <a:pt x="113" y="30"/>
                      <a:pt x="113" y="31"/>
                      <a:pt x="113" y="30"/>
                    </a:cubicBezTo>
                    <a:cubicBezTo>
                      <a:pt x="113" y="30"/>
                      <a:pt x="112" y="30"/>
                      <a:pt x="112" y="30"/>
                    </a:cubicBezTo>
                    <a:cubicBezTo>
                      <a:pt x="112" y="29"/>
                      <a:pt x="113" y="29"/>
                      <a:pt x="113" y="29"/>
                    </a:cubicBezTo>
                    <a:cubicBezTo>
                      <a:pt x="113" y="29"/>
                      <a:pt x="113" y="29"/>
                      <a:pt x="113" y="29"/>
                    </a:cubicBezTo>
                    <a:cubicBezTo>
                      <a:pt x="113" y="29"/>
                      <a:pt x="113" y="29"/>
                      <a:pt x="112" y="29"/>
                    </a:cubicBezTo>
                    <a:cubicBezTo>
                      <a:pt x="112" y="29"/>
                      <a:pt x="112" y="29"/>
                      <a:pt x="112" y="29"/>
                    </a:cubicBezTo>
                    <a:cubicBezTo>
                      <a:pt x="112" y="28"/>
                      <a:pt x="112" y="28"/>
                      <a:pt x="112" y="28"/>
                    </a:cubicBezTo>
                    <a:cubicBezTo>
                      <a:pt x="112" y="28"/>
                      <a:pt x="112" y="28"/>
                      <a:pt x="112" y="28"/>
                    </a:cubicBezTo>
                    <a:cubicBezTo>
                      <a:pt x="111" y="28"/>
                      <a:pt x="111" y="27"/>
                      <a:pt x="111" y="27"/>
                    </a:cubicBezTo>
                    <a:cubicBezTo>
                      <a:pt x="110" y="27"/>
                      <a:pt x="110" y="28"/>
                      <a:pt x="110" y="28"/>
                    </a:cubicBezTo>
                    <a:cubicBezTo>
                      <a:pt x="110" y="28"/>
                      <a:pt x="110" y="28"/>
                      <a:pt x="109" y="28"/>
                    </a:cubicBezTo>
                    <a:cubicBezTo>
                      <a:pt x="109" y="28"/>
                      <a:pt x="109" y="27"/>
                      <a:pt x="109" y="27"/>
                    </a:cubicBezTo>
                    <a:cubicBezTo>
                      <a:pt x="109" y="27"/>
                      <a:pt x="109" y="27"/>
                      <a:pt x="109" y="27"/>
                    </a:cubicBezTo>
                    <a:cubicBezTo>
                      <a:pt x="109" y="26"/>
                      <a:pt x="109" y="27"/>
                      <a:pt x="109" y="27"/>
                    </a:cubicBezTo>
                    <a:cubicBezTo>
                      <a:pt x="108" y="26"/>
                      <a:pt x="108" y="26"/>
                      <a:pt x="108" y="26"/>
                    </a:cubicBezTo>
                    <a:cubicBezTo>
                      <a:pt x="108" y="26"/>
                      <a:pt x="107" y="26"/>
                      <a:pt x="107" y="26"/>
                    </a:cubicBezTo>
                    <a:cubicBezTo>
                      <a:pt x="107" y="26"/>
                      <a:pt x="106" y="26"/>
                      <a:pt x="106" y="26"/>
                    </a:cubicBezTo>
                    <a:cubicBezTo>
                      <a:pt x="106" y="26"/>
                      <a:pt x="106" y="26"/>
                      <a:pt x="106" y="26"/>
                    </a:cubicBezTo>
                    <a:cubicBezTo>
                      <a:pt x="106" y="26"/>
                      <a:pt x="106" y="26"/>
                      <a:pt x="106" y="26"/>
                    </a:cubicBezTo>
                    <a:cubicBezTo>
                      <a:pt x="106" y="26"/>
                      <a:pt x="105" y="26"/>
                      <a:pt x="105" y="26"/>
                    </a:cubicBezTo>
                    <a:cubicBezTo>
                      <a:pt x="105" y="26"/>
                      <a:pt x="105" y="26"/>
                      <a:pt x="105" y="27"/>
                    </a:cubicBezTo>
                    <a:cubicBezTo>
                      <a:pt x="105" y="27"/>
                      <a:pt x="105" y="27"/>
                      <a:pt x="104" y="27"/>
                    </a:cubicBezTo>
                    <a:cubicBezTo>
                      <a:pt x="105" y="26"/>
                      <a:pt x="104" y="26"/>
                      <a:pt x="104" y="25"/>
                    </a:cubicBezTo>
                    <a:cubicBezTo>
                      <a:pt x="104" y="25"/>
                      <a:pt x="104" y="25"/>
                      <a:pt x="103" y="24"/>
                    </a:cubicBezTo>
                    <a:cubicBezTo>
                      <a:pt x="102" y="24"/>
                      <a:pt x="102" y="24"/>
                      <a:pt x="101" y="24"/>
                    </a:cubicBezTo>
                    <a:cubicBezTo>
                      <a:pt x="100" y="24"/>
                      <a:pt x="99" y="24"/>
                      <a:pt x="99" y="24"/>
                    </a:cubicBezTo>
                    <a:cubicBezTo>
                      <a:pt x="98" y="24"/>
                      <a:pt x="98" y="24"/>
                      <a:pt x="98" y="24"/>
                    </a:cubicBezTo>
                    <a:cubicBezTo>
                      <a:pt x="98" y="24"/>
                      <a:pt x="97" y="24"/>
                      <a:pt x="97" y="24"/>
                    </a:cubicBezTo>
                    <a:cubicBezTo>
                      <a:pt x="97" y="24"/>
                      <a:pt x="97" y="24"/>
                      <a:pt x="97" y="25"/>
                    </a:cubicBezTo>
                    <a:cubicBezTo>
                      <a:pt x="97" y="25"/>
                      <a:pt x="97" y="25"/>
                      <a:pt x="97" y="25"/>
                    </a:cubicBezTo>
                    <a:cubicBezTo>
                      <a:pt x="97" y="25"/>
                      <a:pt x="97" y="25"/>
                      <a:pt x="97" y="25"/>
                    </a:cubicBezTo>
                    <a:cubicBezTo>
                      <a:pt x="97" y="26"/>
                      <a:pt x="97" y="26"/>
                      <a:pt x="97" y="26"/>
                    </a:cubicBezTo>
                    <a:close/>
                    <a:moveTo>
                      <a:pt x="76" y="31"/>
                    </a:moveTo>
                    <a:cubicBezTo>
                      <a:pt x="77" y="30"/>
                      <a:pt x="78" y="30"/>
                      <a:pt x="78" y="30"/>
                    </a:cubicBezTo>
                    <a:cubicBezTo>
                      <a:pt x="79" y="30"/>
                      <a:pt x="79" y="30"/>
                      <a:pt x="79" y="30"/>
                    </a:cubicBezTo>
                    <a:cubicBezTo>
                      <a:pt x="79" y="30"/>
                      <a:pt x="79" y="30"/>
                      <a:pt x="79" y="31"/>
                    </a:cubicBezTo>
                    <a:cubicBezTo>
                      <a:pt x="80" y="31"/>
                      <a:pt x="80" y="31"/>
                      <a:pt x="80" y="31"/>
                    </a:cubicBezTo>
                    <a:cubicBezTo>
                      <a:pt x="81" y="30"/>
                      <a:pt x="81" y="30"/>
                      <a:pt x="81" y="30"/>
                    </a:cubicBezTo>
                    <a:cubicBezTo>
                      <a:pt x="82" y="30"/>
                      <a:pt x="82" y="30"/>
                      <a:pt x="82" y="30"/>
                    </a:cubicBezTo>
                    <a:cubicBezTo>
                      <a:pt x="83" y="30"/>
                      <a:pt x="84" y="30"/>
                      <a:pt x="85" y="30"/>
                    </a:cubicBezTo>
                    <a:cubicBezTo>
                      <a:pt x="85" y="30"/>
                      <a:pt x="86" y="31"/>
                      <a:pt x="86" y="30"/>
                    </a:cubicBezTo>
                    <a:cubicBezTo>
                      <a:pt x="87" y="30"/>
                      <a:pt x="87" y="29"/>
                      <a:pt x="86" y="29"/>
                    </a:cubicBezTo>
                    <a:cubicBezTo>
                      <a:pt x="86" y="29"/>
                      <a:pt x="86" y="29"/>
                      <a:pt x="85" y="29"/>
                    </a:cubicBezTo>
                    <a:cubicBezTo>
                      <a:pt x="85" y="28"/>
                      <a:pt x="85" y="28"/>
                      <a:pt x="85" y="28"/>
                    </a:cubicBezTo>
                    <a:cubicBezTo>
                      <a:pt x="84" y="28"/>
                      <a:pt x="83" y="28"/>
                      <a:pt x="82" y="28"/>
                    </a:cubicBezTo>
                    <a:cubicBezTo>
                      <a:pt x="82" y="28"/>
                      <a:pt x="82" y="28"/>
                      <a:pt x="81" y="28"/>
                    </a:cubicBezTo>
                    <a:cubicBezTo>
                      <a:pt x="80" y="29"/>
                      <a:pt x="78" y="29"/>
                      <a:pt x="76" y="30"/>
                    </a:cubicBezTo>
                    <a:cubicBezTo>
                      <a:pt x="76" y="30"/>
                      <a:pt x="75" y="30"/>
                      <a:pt x="76" y="30"/>
                    </a:cubicBezTo>
                    <a:cubicBezTo>
                      <a:pt x="76" y="31"/>
                      <a:pt x="76" y="31"/>
                      <a:pt x="76" y="31"/>
                    </a:cubicBezTo>
                    <a:close/>
                    <a:moveTo>
                      <a:pt x="97" y="36"/>
                    </a:moveTo>
                    <a:cubicBezTo>
                      <a:pt x="97" y="36"/>
                      <a:pt x="97" y="37"/>
                      <a:pt x="97" y="37"/>
                    </a:cubicBezTo>
                    <a:cubicBezTo>
                      <a:pt x="98" y="37"/>
                      <a:pt x="98" y="37"/>
                      <a:pt x="98" y="37"/>
                    </a:cubicBezTo>
                    <a:cubicBezTo>
                      <a:pt x="99" y="37"/>
                      <a:pt x="99" y="37"/>
                      <a:pt x="99" y="37"/>
                    </a:cubicBezTo>
                    <a:cubicBezTo>
                      <a:pt x="99" y="37"/>
                      <a:pt x="100" y="37"/>
                      <a:pt x="100" y="37"/>
                    </a:cubicBezTo>
                    <a:cubicBezTo>
                      <a:pt x="100" y="36"/>
                      <a:pt x="100" y="36"/>
                      <a:pt x="99" y="36"/>
                    </a:cubicBezTo>
                    <a:cubicBezTo>
                      <a:pt x="99" y="36"/>
                      <a:pt x="99" y="36"/>
                      <a:pt x="99" y="36"/>
                    </a:cubicBezTo>
                    <a:cubicBezTo>
                      <a:pt x="99" y="36"/>
                      <a:pt x="99" y="36"/>
                      <a:pt x="99" y="36"/>
                    </a:cubicBezTo>
                    <a:cubicBezTo>
                      <a:pt x="99" y="36"/>
                      <a:pt x="98" y="36"/>
                      <a:pt x="98" y="35"/>
                    </a:cubicBezTo>
                    <a:cubicBezTo>
                      <a:pt x="98" y="35"/>
                      <a:pt x="98" y="35"/>
                      <a:pt x="98" y="35"/>
                    </a:cubicBezTo>
                    <a:cubicBezTo>
                      <a:pt x="98" y="34"/>
                      <a:pt x="97" y="34"/>
                      <a:pt x="96" y="34"/>
                    </a:cubicBezTo>
                    <a:cubicBezTo>
                      <a:pt x="96" y="34"/>
                      <a:pt x="96" y="34"/>
                      <a:pt x="95" y="34"/>
                    </a:cubicBezTo>
                    <a:cubicBezTo>
                      <a:pt x="96" y="34"/>
                      <a:pt x="96" y="35"/>
                      <a:pt x="97" y="36"/>
                    </a:cubicBezTo>
                    <a:close/>
                    <a:moveTo>
                      <a:pt x="76" y="34"/>
                    </a:moveTo>
                    <a:cubicBezTo>
                      <a:pt x="76" y="34"/>
                      <a:pt x="76" y="34"/>
                      <a:pt x="76" y="34"/>
                    </a:cubicBezTo>
                    <a:cubicBezTo>
                      <a:pt x="76" y="35"/>
                      <a:pt x="76" y="35"/>
                      <a:pt x="76" y="35"/>
                    </a:cubicBezTo>
                    <a:cubicBezTo>
                      <a:pt x="76" y="35"/>
                      <a:pt x="76" y="35"/>
                      <a:pt x="76" y="35"/>
                    </a:cubicBezTo>
                    <a:cubicBezTo>
                      <a:pt x="77" y="35"/>
                      <a:pt x="77" y="35"/>
                      <a:pt x="77" y="35"/>
                    </a:cubicBezTo>
                    <a:cubicBezTo>
                      <a:pt x="77" y="36"/>
                      <a:pt x="77" y="35"/>
                      <a:pt x="77" y="35"/>
                    </a:cubicBezTo>
                    <a:cubicBezTo>
                      <a:pt x="78" y="35"/>
                      <a:pt x="77" y="36"/>
                      <a:pt x="78" y="36"/>
                    </a:cubicBezTo>
                    <a:cubicBezTo>
                      <a:pt x="78" y="36"/>
                      <a:pt x="79" y="36"/>
                      <a:pt x="79" y="36"/>
                    </a:cubicBezTo>
                    <a:cubicBezTo>
                      <a:pt x="81" y="36"/>
                      <a:pt x="82" y="35"/>
                      <a:pt x="84" y="35"/>
                    </a:cubicBezTo>
                    <a:cubicBezTo>
                      <a:pt x="84" y="35"/>
                      <a:pt x="84" y="35"/>
                      <a:pt x="84" y="35"/>
                    </a:cubicBezTo>
                    <a:cubicBezTo>
                      <a:pt x="84" y="34"/>
                      <a:pt x="85" y="34"/>
                      <a:pt x="84" y="34"/>
                    </a:cubicBezTo>
                    <a:cubicBezTo>
                      <a:pt x="84" y="34"/>
                      <a:pt x="84" y="34"/>
                      <a:pt x="84" y="34"/>
                    </a:cubicBezTo>
                    <a:cubicBezTo>
                      <a:pt x="84" y="33"/>
                      <a:pt x="83" y="34"/>
                      <a:pt x="83" y="34"/>
                    </a:cubicBezTo>
                    <a:cubicBezTo>
                      <a:pt x="83" y="34"/>
                      <a:pt x="82" y="33"/>
                      <a:pt x="82" y="33"/>
                    </a:cubicBezTo>
                    <a:cubicBezTo>
                      <a:pt x="82" y="33"/>
                      <a:pt x="82" y="33"/>
                      <a:pt x="83" y="33"/>
                    </a:cubicBezTo>
                    <a:cubicBezTo>
                      <a:pt x="83" y="33"/>
                      <a:pt x="84" y="33"/>
                      <a:pt x="84" y="33"/>
                    </a:cubicBezTo>
                    <a:cubicBezTo>
                      <a:pt x="85" y="33"/>
                      <a:pt x="86" y="32"/>
                      <a:pt x="86" y="32"/>
                    </a:cubicBezTo>
                    <a:cubicBezTo>
                      <a:pt x="85" y="32"/>
                      <a:pt x="85" y="32"/>
                      <a:pt x="85" y="32"/>
                    </a:cubicBezTo>
                    <a:cubicBezTo>
                      <a:pt x="83" y="32"/>
                      <a:pt x="81" y="32"/>
                      <a:pt x="79" y="32"/>
                    </a:cubicBezTo>
                    <a:cubicBezTo>
                      <a:pt x="78" y="33"/>
                      <a:pt x="77" y="33"/>
                      <a:pt x="76" y="33"/>
                    </a:cubicBezTo>
                    <a:cubicBezTo>
                      <a:pt x="76" y="33"/>
                      <a:pt x="76" y="33"/>
                      <a:pt x="76" y="33"/>
                    </a:cubicBezTo>
                    <a:cubicBezTo>
                      <a:pt x="75" y="34"/>
                      <a:pt x="76" y="34"/>
                      <a:pt x="76" y="34"/>
                    </a:cubicBezTo>
                    <a:cubicBezTo>
                      <a:pt x="76" y="34"/>
                      <a:pt x="76" y="34"/>
                      <a:pt x="76" y="34"/>
                    </a:cubicBezTo>
                    <a:close/>
                    <a:moveTo>
                      <a:pt x="72" y="33"/>
                    </a:moveTo>
                    <a:cubicBezTo>
                      <a:pt x="72" y="34"/>
                      <a:pt x="72" y="34"/>
                      <a:pt x="73" y="34"/>
                    </a:cubicBezTo>
                    <a:cubicBezTo>
                      <a:pt x="74" y="34"/>
                      <a:pt x="74" y="34"/>
                      <a:pt x="75" y="33"/>
                    </a:cubicBezTo>
                    <a:cubicBezTo>
                      <a:pt x="74" y="33"/>
                      <a:pt x="73" y="32"/>
                      <a:pt x="73" y="32"/>
                    </a:cubicBezTo>
                    <a:cubicBezTo>
                      <a:pt x="72" y="32"/>
                      <a:pt x="72" y="32"/>
                      <a:pt x="72" y="32"/>
                    </a:cubicBezTo>
                    <a:cubicBezTo>
                      <a:pt x="71" y="32"/>
                      <a:pt x="71" y="32"/>
                      <a:pt x="71" y="32"/>
                    </a:cubicBezTo>
                    <a:cubicBezTo>
                      <a:pt x="71" y="33"/>
                      <a:pt x="71" y="32"/>
                      <a:pt x="71" y="33"/>
                    </a:cubicBezTo>
                    <a:cubicBezTo>
                      <a:pt x="71" y="33"/>
                      <a:pt x="71" y="33"/>
                      <a:pt x="72" y="33"/>
                    </a:cubicBezTo>
                    <a:close/>
                    <a:moveTo>
                      <a:pt x="74" y="39"/>
                    </a:moveTo>
                    <a:cubicBezTo>
                      <a:pt x="73" y="39"/>
                      <a:pt x="72" y="39"/>
                      <a:pt x="71" y="39"/>
                    </a:cubicBezTo>
                    <a:cubicBezTo>
                      <a:pt x="72" y="40"/>
                      <a:pt x="73" y="40"/>
                      <a:pt x="74" y="40"/>
                    </a:cubicBezTo>
                    <a:cubicBezTo>
                      <a:pt x="74" y="40"/>
                      <a:pt x="75" y="40"/>
                      <a:pt x="75" y="40"/>
                    </a:cubicBezTo>
                    <a:cubicBezTo>
                      <a:pt x="75" y="39"/>
                      <a:pt x="75" y="40"/>
                      <a:pt x="75" y="39"/>
                    </a:cubicBezTo>
                    <a:cubicBezTo>
                      <a:pt x="75" y="39"/>
                      <a:pt x="75" y="39"/>
                      <a:pt x="74" y="39"/>
                    </a:cubicBezTo>
                    <a:cubicBezTo>
                      <a:pt x="74" y="39"/>
                      <a:pt x="74" y="39"/>
                      <a:pt x="74" y="39"/>
                    </a:cubicBezTo>
                    <a:close/>
                    <a:moveTo>
                      <a:pt x="117" y="30"/>
                    </a:moveTo>
                    <a:cubicBezTo>
                      <a:pt x="117" y="30"/>
                      <a:pt x="117" y="30"/>
                      <a:pt x="117" y="30"/>
                    </a:cubicBezTo>
                    <a:cubicBezTo>
                      <a:pt x="117" y="30"/>
                      <a:pt x="117" y="30"/>
                      <a:pt x="117" y="30"/>
                    </a:cubicBezTo>
                    <a:cubicBezTo>
                      <a:pt x="117" y="31"/>
                      <a:pt x="117" y="31"/>
                      <a:pt x="118" y="31"/>
                    </a:cubicBezTo>
                    <a:cubicBezTo>
                      <a:pt x="118" y="31"/>
                      <a:pt x="118" y="31"/>
                      <a:pt x="118" y="31"/>
                    </a:cubicBezTo>
                    <a:cubicBezTo>
                      <a:pt x="118" y="31"/>
                      <a:pt x="118" y="31"/>
                      <a:pt x="119" y="31"/>
                    </a:cubicBezTo>
                    <a:cubicBezTo>
                      <a:pt x="119" y="31"/>
                      <a:pt x="119" y="31"/>
                      <a:pt x="119" y="31"/>
                    </a:cubicBezTo>
                    <a:cubicBezTo>
                      <a:pt x="120" y="31"/>
                      <a:pt x="120" y="31"/>
                      <a:pt x="120" y="31"/>
                    </a:cubicBezTo>
                    <a:cubicBezTo>
                      <a:pt x="121" y="32"/>
                      <a:pt x="120" y="32"/>
                      <a:pt x="120" y="32"/>
                    </a:cubicBezTo>
                    <a:cubicBezTo>
                      <a:pt x="120" y="32"/>
                      <a:pt x="118" y="32"/>
                      <a:pt x="118" y="32"/>
                    </a:cubicBezTo>
                    <a:cubicBezTo>
                      <a:pt x="119" y="32"/>
                      <a:pt x="119" y="32"/>
                      <a:pt x="119" y="33"/>
                    </a:cubicBezTo>
                    <a:cubicBezTo>
                      <a:pt x="120" y="33"/>
                      <a:pt x="120" y="33"/>
                      <a:pt x="120" y="33"/>
                    </a:cubicBezTo>
                    <a:cubicBezTo>
                      <a:pt x="120" y="33"/>
                      <a:pt x="120" y="33"/>
                      <a:pt x="120" y="34"/>
                    </a:cubicBezTo>
                    <a:cubicBezTo>
                      <a:pt x="124" y="33"/>
                      <a:pt x="124" y="33"/>
                      <a:pt x="124" y="33"/>
                    </a:cubicBezTo>
                    <a:cubicBezTo>
                      <a:pt x="125" y="33"/>
                      <a:pt x="126" y="33"/>
                      <a:pt x="126" y="32"/>
                    </a:cubicBezTo>
                    <a:cubicBezTo>
                      <a:pt x="126" y="32"/>
                      <a:pt x="126" y="32"/>
                      <a:pt x="126" y="31"/>
                    </a:cubicBezTo>
                    <a:cubicBezTo>
                      <a:pt x="125" y="31"/>
                      <a:pt x="125" y="31"/>
                      <a:pt x="126" y="31"/>
                    </a:cubicBezTo>
                    <a:cubicBezTo>
                      <a:pt x="126" y="31"/>
                      <a:pt x="126" y="30"/>
                      <a:pt x="126" y="30"/>
                    </a:cubicBezTo>
                    <a:cubicBezTo>
                      <a:pt x="126" y="30"/>
                      <a:pt x="125" y="29"/>
                      <a:pt x="124" y="29"/>
                    </a:cubicBezTo>
                    <a:cubicBezTo>
                      <a:pt x="124" y="29"/>
                      <a:pt x="124" y="29"/>
                      <a:pt x="124" y="29"/>
                    </a:cubicBezTo>
                    <a:cubicBezTo>
                      <a:pt x="123" y="29"/>
                      <a:pt x="123" y="29"/>
                      <a:pt x="123" y="29"/>
                    </a:cubicBezTo>
                    <a:cubicBezTo>
                      <a:pt x="122" y="29"/>
                      <a:pt x="123" y="28"/>
                      <a:pt x="122" y="29"/>
                    </a:cubicBezTo>
                    <a:cubicBezTo>
                      <a:pt x="122" y="29"/>
                      <a:pt x="122" y="28"/>
                      <a:pt x="121" y="28"/>
                    </a:cubicBezTo>
                    <a:cubicBezTo>
                      <a:pt x="121" y="28"/>
                      <a:pt x="121" y="28"/>
                      <a:pt x="120" y="28"/>
                    </a:cubicBezTo>
                    <a:cubicBezTo>
                      <a:pt x="120" y="28"/>
                      <a:pt x="120" y="28"/>
                      <a:pt x="120" y="28"/>
                    </a:cubicBezTo>
                    <a:cubicBezTo>
                      <a:pt x="119" y="28"/>
                      <a:pt x="118" y="27"/>
                      <a:pt x="118" y="27"/>
                    </a:cubicBezTo>
                    <a:cubicBezTo>
                      <a:pt x="117" y="27"/>
                      <a:pt x="116" y="28"/>
                      <a:pt x="117" y="28"/>
                    </a:cubicBezTo>
                    <a:cubicBezTo>
                      <a:pt x="117" y="29"/>
                      <a:pt x="117" y="29"/>
                      <a:pt x="117" y="29"/>
                    </a:cubicBezTo>
                    <a:cubicBezTo>
                      <a:pt x="117" y="29"/>
                      <a:pt x="117" y="29"/>
                      <a:pt x="117" y="29"/>
                    </a:cubicBezTo>
                    <a:cubicBezTo>
                      <a:pt x="116" y="29"/>
                      <a:pt x="116" y="29"/>
                      <a:pt x="117" y="30"/>
                    </a:cubicBezTo>
                    <a:close/>
                    <a:moveTo>
                      <a:pt x="33" y="144"/>
                    </a:moveTo>
                    <a:cubicBezTo>
                      <a:pt x="33" y="144"/>
                      <a:pt x="33" y="144"/>
                      <a:pt x="33" y="144"/>
                    </a:cubicBezTo>
                    <a:cubicBezTo>
                      <a:pt x="33" y="144"/>
                      <a:pt x="33" y="144"/>
                      <a:pt x="33" y="144"/>
                    </a:cubicBezTo>
                    <a:cubicBezTo>
                      <a:pt x="33" y="144"/>
                      <a:pt x="33" y="144"/>
                      <a:pt x="33" y="144"/>
                    </a:cubicBezTo>
                    <a:cubicBezTo>
                      <a:pt x="33" y="144"/>
                      <a:pt x="33" y="144"/>
                      <a:pt x="33" y="144"/>
                    </a:cubicBezTo>
                    <a:cubicBezTo>
                      <a:pt x="32" y="144"/>
                      <a:pt x="32" y="144"/>
                      <a:pt x="32" y="144"/>
                    </a:cubicBezTo>
                    <a:cubicBezTo>
                      <a:pt x="32" y="144"/>
                      <a:pt x="32" y="144"/>
                      <a:pt x="32" y="144"/>
                    </a:cubicBezTo>
                    <a:cubicBezTo>
                      <a:pt x="32" y="144"/>
                      <a:pt x="32" y="145"/>
                      <a:pt x="32" y="145"/>
                    </a:cubicBezTo>
                    <a:cubicBezTo>
                      <a:pt x="32" y="145"/>
                      <a:pt x="32" y="145"/>
                      <a:pt x="32" y="145"/>
                    </a:cubicBezTo>
                    <a:cubicBezTo>
                      <a:pt x="32" y="145"/>
                      <a:pt x="32" y="145"/>
                      <a:pt x="32" y="145"/>
                    </a:cubicBezTo>
                    <a:cubicBezTo>
                      <a:pt x="33" y="145"/>
                      <a:pt x="33" y="145"/>
                      <a:pt x="33" y="144"/>
                    </a:cubicBezTo>
                    <a:close/>
                    <a:moveTo>
                      <a:pt x="153" y="32"/>
                    </a:moveTo>
                    <a:cubicBezTo>
                      <a:pt x="153" y="32"/>
                      <a:pt x="151" y="32"/>
                      <a:pt x="151" y="33"/>
                    </a:cubicBezTo>
                    <a:cubicBezTo>
                      <a:pt x="152" y="33"/>
                      <a:pt x="152" y="33"/>
                      <a:pt x="153" y="33"/>
                    </a:cubicBezTo>
                    <a:cubicBezTo>
                      <a:pt x="153" y="33"/>
                      <a:pt x="153" y="32"/>
                      <a:pt x="153" y="32"/>
                    </a:cubicBezTo>
                    <a:close/>
                    <a:moveTo>
                      <a:pt x="176" y="59"/>
                    </a:moveTo>
                    <a:cubicBezTo>
                      <a:pt x="176" y="59"/>
                      <a:pt x="176" y="59"/>
                      <a:pt x="176" y="59"/>
                    </a:cubicBezTo>
                    <a:cubicBezTo>
                      <a:pt x="176" y="58"/>
                      <a:pt x="176" y="58"/>
                      <a:pt x="175" y="58"/>
                    </a:cubicBezTo>
                    <a:cubicBezTo>
                      <a:pt x="175" y="58"/>
                      <a:pt x="175" y="58"/>
                      <a:pt x="175" y="58"/>
                    </a:cubicBezTo>
                    <a:cubicBezTo>
                      <a:pt x="174" y="57"/>
                      <a:pt x="174" y="57"/>
                      <a:pt x="174" y="57"/>
                    </a:cubicBezTo>
                    <a:cubicBezTo>
                      <a:pt x="174" y="57"/>
                      <a:pt x="173" y="57"/>
                      <a:pt x="173" y="57"/>
                    </a:cubicBezTo>
                    <a:cubicBezTo>
                      <a:pt x="173" y="57"/>
                      <a:pt x="173" y="57"/>
                      <a:pt x="172" y="57"/>
                    </a:cubicBezTo>
                    <a:cubicBezTo>
                      <a:pt x="172" y="57"/>
                      <a:pt x="171" y="56"/>
                      <a:pt x="171" y="56"/>
                    </a:cubicBezTo>
                    <a:cubicBezTo>
                      <a:pt x="171" y="56"/>
                      <a:pt x="170" y="57"/>
                      <a:pt x="170" y="57"/>
                    </a:cubicBezTo>
                    <a:cubicBezTo>
                      <a:pt x="170" y="57"/>
                      <a:pt x="170" y="57"/>
                      <a:pt x="169" y="57"/>
                    </a:cubicBezTo>
                    <a:cubicBezTo>
                      <a:pt x="169" y="57"/>
                      <a:pt x="168" y="57"/>
                      <a:pt x="168" y="56"/>
                    </a:cubicBezTo>
                    <a:cubicBezTo>
                      <a:pt x="167" y="56"/>
                      <a:pt x="167" y="56"/>
                      <a:pt x="167" y="56"/>
                    </a:cubicBezTo>
                    <a:cubicBezTo>
                      <a:pt x="167" y="56"/>
                      <a:pt x="167" y="56"/>
                      <a:pt x="167" y="56"/>
                    </a:cubicBezTo>
                    <a:cubicBezTo>
                      <a:pt x="166" y="56"/>
                      <a:pt x="166" y="56"/>
                      <a:pt x="166" y="56"/>
                    </a:cubicBezTo>
                    <a:cubicBezTo>
                      <a:pt x="166" y="56"/>
                      <a:pt x="166" y="56"/>
                      <a:pt x="165" y="56"/>
                    </a:cubicBezTo>
                    <a:cubicBezTo>
                      <a:pt x="165" y="56"/>
                      <a:pt x="165" y="56"/>
                      <a:pt x="164" y="56"/>
                    </a:cubicBezTo>
                    <a:cubicBezTo>
                      <a:pt x="165" y="56"/>
                      <a:pt x="164" y="57"/>
                      <a:pt x="164" y="57"/>
                    </a:cubicBezTo>
                    <a:cubicBezTo>
                      <a:pt x="164" y="57"/>
                      <a:pt x="165" y="57"/>
                      <a:pt x="165" y="57"/>
                    </a:cubicBezTo>
                    <a:cubicBezTo>
                      <a:pt x="165" y="58"/>
                      <a:pt x="164" y="58"/>
                      <a:pt x="164" y="58"/>
                    </a:cubicBezTo>
                    <a:cubicBezTo>
                      <a:pt x="164" y="58"/>
                      <a:pt x="164" y="58"/>
                      <a:pt x="164" y="59"/>
                    </a:cubicBezTo>
                    <a:cubicBezTo>
                      <a:pt x="165" y="59"/>
                      <a:pt x="165" y="59"/>
                      <a:pt x="166" y="59"/>
                    </a:cubicBezTo>
                    <a:cubicBezTo>
                      <a:pt x="166" y="59"/>
                      <a:pt x="166" y="59"/>
                      <a:pt x="166" y="59"/>
                    </a:cubicBezTo>
                    <a:cubicBezTo>
                      <a:pt x="166" y="59"/>
                      <a:pt x="166" y="60"/>
                      <a:pt x="166" y="60"/>
                    </a:cubicBezTo>
                    <a:cubicBezTo>
                      <a:pt x="166" y="60"/>
                      <a:pt x="167" y="61"/>
                      <a:pt x="167" y="61"/>
                    </a:cubicBezTo>
                    <a:cubicBezTo>
                      <a:pt x="167" y="61"/>
                      <a:pt x="167" y="61"/>
                      <a:pt x="168" y="61"/>
                    </a:cubicBezTo>
                    <a:cubicBezTo>
                      <a:pt x="168" y="61"/>
                      <a:pt x="168" y="61"/>
                      <a:pt x="169" y="61"/>
                    </a:cubicBezTo>
                    <a:cubicBezTo>
                      <a:pt x="170" y="61"/>
                      <a:pt x="171" y="61"/>
                      <a:pt x="173" y="61"/>
                    </a:cubicBezTo>
                    <a:cubicBezTo>
                      <a:pt x="174" y="61"/>
                      <a:pt x="176" y="60"/>
                      <a:pt x="177" y="60"/>
                    </a:cubicBezTo>
                    <a:cubicBezTo>
                      <a:pt x="177" y="60"/>
                      <a:pt x="177" y="60"/>
                      <a:pt x="177" y="60"/>
                    </a:cubicBezTo>
                    <a:cubicBezTo>
                      <a:pt x="177" y="60"/>
                      <a:pt x="177" y="60"/>
                      <a:pt x="177" y="60"/>
                    </a:cubicBezTo>
                    <a:cubicBezTo>
                      <a:pt x="177" y="59"/>
                      <a:pt x="176" y="59"/>
                      <a:pt x="176" y="59"/>
                    </a:cubicBezTo>
                    <a:close/>
                    <a:moveTo>
                      <a:pt x="69" y="42"/>
                    </a:moveTo>
                    <a:cubicBezTo>
                      <a:pt x="69" y="42"/>
                      <a:pt x="69" y="42"/>
                      <a:pt x="68" y="42"/>
                    </a:cubicBezTo>
                    <a:cubicBezTo>
                      <a:pt x="68" y="42"/>
                      <a:pt x="69" y="42"/>
                      <a:pt x="68" y="42"/>
                    </a:cubicBezTo>
                    <a:cubicBezTo>
                      <a:pt x="70" y="43"/>
                      <a:pt x="71" y="43"/>
                      <a:pt x="72" y="43"/>
                    </a:cubicBezTo>
                    <a:cubicBezTo>
                      <a:pt x="71" y="43"/>
                      <a:pt x="71" y="43"/>
                      <a:pt x="70" y="43"/>
                    </a:cubicBezTo>
                    <a:cubicBezTo>
                      <a:pt x="70" y="43"/>
                      <a:pt x="69" y="43"/>
                      <a:pt x="69" y="43"/>
                    </a:cubicBezTo>
                    <a:cubicBezTo>
                      <a:pt x="68" y="43"/>
                      <a:pt x="68" y="43"/>
                      <a:pt x="68" y="43"/>
                    </a:cubicBezTo>
                    <a:cubicBezTo>
                      <a:pt x="67" y="43"/>
                      <a:pt x="66" y="43"/>
                      <a:pt x="66" y="43"/>
                    </a:cubicBezTo>
                    <a:cubicBezTo>
                      <a:pt x="66" y="44"/>
                      <a:pt x="67" y="44"/>
                      <a:pt x="67" y="44"/>
                    </a:cubicBezTo>
                    <a:cubicBezTo>
                      <a:pt x="67" y="44"/>
                      <a:pt x="66" y="44"/>
                      <a:pt x="66" y="44"/>
                    </a:cubicBezTo>
                    <a:cubicBezTo>
                      <a:pt x="66" y="44"/>
                      <a:pt x="67" y="44"/>
                      <a:pt x="67" y="44"/>
                    </a:cubicBezTo>
                    <a:cubicBezTo>
                      <a:pt x="67" y="44"/>
                      <a:pt x="68" y="45"/>
                      <a:pt x="68" y="44"/>
                    </a:cubicBezTo>
                    <a:cubicBezTo>
                      <a:pt x="69" y="44"/>
                      <a:pt x="70" y="44"/>
                      <a:pt x="71" y="44"/>
                    </a:cubicBezTo>
                    <a:cubicBezTo>
                      <a:pt x="71" y="44"/>
                      <a:pt x="72" y="44"/>
                      <a:pt x="71" y="45"/>
                    </a:cubicBezTo>
                    <a:cubicBezTo>
                      <a:pt x="71" y="45"/>
                      <a:pt x="70" y="45"/>
                      <a:pt x="70" y="45"/>
                    </a:cubicBezTo>
                    <a:cubicBezTo>
                      <a:pt x="69" y="45"/>
                      <a:pt x="69" y="45"/>
                      <a:pt x="68" y="45"/>
                    </a:cubicBezTo>
                    <a:cubicBezTo>
                      <a:pt x="67" y="45"/>
                      <a:pt x="66" y="45"/>
                      <a:pt x="66" y="45"/>
                    </a:cubicBezTo>
                    <a:cubicBezTo>
                      <a:pt x="65" y="45"/>
                      <a:pt x="65" y="46"/>
                      <a:pt x="65" y="46"/>
                    </a:cubicBezTo>
                    <a:cubicBezTo>
                      <a:pt x="64" y="46"/>
                      <a:pt x="66" y="46"/>
                      <a:pt x="66" y="46"/>
                    </a:cubicBezTo>
                    <a:cubicBezTo>
                      <a:pt x="67" y="46"/>
                      <a:pt x="67" y="46"/>
                      <a:pt x="68" y="46"/>
                    </a:cubicBezTo>
                    <a:cubicBezTo>
                      <a:pt x="69" y="46"/>
                      <a:pt x="70" y="45"/>
                      <a:pt x="71" y="45"/>
                    </a:cubicBezTo>
                    <a:cubicBezTo>
                      <a:pt x="71" y="45"/>
                      <a:pt x="70" y="46"/>
                      <a:pt x="70" y="46"/>
                    </a:cubicBezTo>
                    <a:cubicBezTo>
                      <a:pt x="70" y="46"/>
                      <a:pt x="70" y="46"/>
                      <a:pt x="69" y="46"/>
                    </a:cubicBezTo>
                    <a:cubicBezTo>
                      <a:pt x="69" y="46"/>
                      <a:pt x="69" y="46"/>
                      <a:pt x="68" y="46"/>
                    </a:cubicBezTo>
                    <a:cubicBezTo>
                      <a:pt x="67" y="47"/>
                      <a:pt x="66" y="47"/>
                      <a:pt x="65" y="47"/>
                    </a:cubicBezTo>
                    <a:cubicBezTo>
                      <a:pt x="64" y="47"/>
                      <a:pt x="64" y="47"/>
                      <a:pt x="64" y="47"/>
                    </a:cubicBezTo>
                    <a:cubicBezTo>
                      <a:pt x="64" y="48"/>
                      <a:pt x="64" y="48"/>
                      <a:pt x="64" y="48"/>
                    </a:cubicBezTo>
                    <a:cubicBezTo>
                      <a:pt x="64" y="48"/>
                      <a:pt x="65" y="48"/>
                      <a:pt x="65" y="48"/>
                    </a:cubicBezTo>
                    <a:cubicBezTo>
                      <a:pt x="66" y="48"/>
                      <a:pt x="66" y="49"/>
                      <a:pt x="66" y="49"/>
                    </a:cubicBezTo>
                    <a:cubicBezTo>
                      <a:pt x="66" y="49"/>
                      <a:pt x="66" y="48"/>
                      <a:pt x="67" y="48"/>
                    </a:cubicBezTo>
                    <a:cubicBezTo>
                      <a:pt x="67" y="48"/>
                      <a:pt x="67" y="48"/>
                      <a:pt x="67" y="48"/>
                    </a:cubicBezTo>
                    <a:cubicBezTo>
                      <a:pt x="67" y="48"/>
                      <a:pt x="68" y="48"/>
                      <a:pt x="68" y="48"/>
                    </a:cubicBezTo>
                    <a:cubicBezTo>
                      <a:pt x="68" y="49"/>
                      <a:pt x="67" y="49"/>
                      <a:pt x="67" y="49"/>
                    </a:cubicBezTo>
                    <a:cubicBezTo>
                      <a:pt x="67" y="49"/>
                      <a:pt x="68" y="49"/>
                      <a:pt x="68" y="49"/>
                    </a:cubicBezTo>
                    <a:cubicBezTo>
                      <a:pt x="67" y="49"/>
                      <a:pt x="68" y="49"/>
                      <a:pt x="68" y="49"/>
                    </a:cubicBezTo>
                    <a:cubicBezTo>
                      <a:pt x="69" y="49"/>
                      <a:pt x="69" y="50"/>
                      <a:pt x="69" y="49"/>
                    </a:cubicBezTo>
                    <a:cubicBezTo>
                      <a:pt x="70" y="49"/>
                      <a:pt x="69" y="49"/>
                      <a:pt x="69" y="49"/>
                    </a:cubicBezTo>
                    <a:cubicBezTo>
                      <a:pt x="70" y="49"/>
                      <a:pt x="70" y="49"/>
                      <a:pt x="70" y="48"/>
                    </a:cubicBezTo>
                    <a:cubicBezTo>
                      <a:pt x="70" y="48"/>
                      <a:pt x="70" y="48"/>
                      <a:pt x="70" y="49"/>
                    </a:cubicBezTo>
                    <a:cubicBezTo>
                      <a:pt x="70" y="49"/>
                      <a:pt x="70" y="49"/>
                      <a:pt x="70" y="49"/>
                    </a:cubicBezTo>
                    <a:cubicBezTo>
                      <a:pt x="70" y="49"/>
                      <a:pt x="71" y="49"/>
                      <a:pt x="71" y="49"/>
                    </a:cubicBezTo>
                    <a:cubicBezTo>
                      <a:pt x="71" y="50"/>
                      <a:pt x="71" y="49"/>
                      <a:pt x="71" y="49"/>
                    </a:cubicBezTo>
                    <a:cubicBezTo>
                      <a:pt x="72" y="49"/>
                      <a:pt x="72" y="49"/>
                      <a:pt x="72" y="49"/>
                    </a:cubicBezTo>
                    <a:cubicBezTo>
                      <a:pt x="73" y="49"/>
                      <a:pt x="73" y="49"/>
                      <a:pt x="73" y="48"/>
                    </a:cubicBezTo>
                    <a:cubicBezTo>
                      <a:pt x="73" y="48"/>
                      <a:pt x="72" y="48"/>
                      <a:pt x="72" y="48"/>
                    </a:cubicBezTo>
                    <a:cubicBezTo>
                      <a:pt x="73" y="48"/>
                      <a:pt x="73" y="48"/>
                      <a:pt x="73" y="48"/>
                    </a:cubicBezTo>
                    <a:cubicBezTo>
                      <a:pt x="74" y="47"/>
                      <a:pt x="73" y="47"/>
                      <a:pt x="74" y="47"/>
                    </a:cubicBezTo>
                    <a:cubicBezTo>
                      <a:pt x="74" y="47"/>
                      <a:pt x="74" y="47"/>
                      <a:pt x="74" y="47"/>
                    </a:cubicBezTo>
                    <a:cubicBezTo>
                      <a:pt x="74" y="47"/>
                      <a:pt x="74" y="47"/>
                      <a:pt x="75" y="47"/>
                    </a:cubicBezTo>
                    <a:cubicBezTo>
                      <a:pt x="75" y="47"/>
                      <a:pt x="74" y="47"/>
                      <a:pt x="74" y="48"/>
                    </a:cubicBezTo>
                    <a:cubicBezTo>
                      <a:pt x="74" y="48"/>
                      <a:pt x="74" y="48"/>
                      <a:pt x="74" y="48"/>
                    </a:cubicBezTo>
                    <a:cubicBezTo>
                      <a:pt x="74" y="48"/>
                      <a:pt x="74" y="48"/>
                      <a:pt x="74" y="48"/>
                    </a:cubicBezTo>
                    <a:cubicBezTo>
                      <a:pt x="74" y="48"/>
                      <a:pt x="74" y="48"/>
                      <a:pt x="74" y="48"/>
                    </a:cubicBezTo>
                    <a:cubicBezTo>
                      <a:pt x="74" y="49"/>
                      <a:pt x="74" y="49"/>
                      <a:pt x="74" y="49"/>
                    </a:cubicBezTo>
                    <a:cubicBezTo>
                      <a:pt x="74" y="49"/>
                      <a:pt x="74" y="49"/>
                      <a:pt x="74" y="49"/>
                    </a:cubicBezTo>
                    <a:cubicBezTo>
                      <a:pt x="74" y="49"/>
                      <a:pt x="75" y="49"/>
                      <a:pt x="75" y="49"/>
                    </a:cubicBezTo>
                    <a:cubicBezTo>
                      <a:pt x="75" y="49"/>
                      <a:pt x="77" y="49"/>
                      <a:pt x="77" y="48"/>
                    </a:cubicBezTo>
                    <a:cubicBezTo>
                      <a:pt x="77" y="48"/>
                      <a:pt x="77" y="48"/>
                      <a:pt x="77" y="48"/>
                    </a:cubicBezTo>
                    <a:cubicBezTo>
                      <a:pt x="77" y="48"/>
                      <a:pt x="77" y="48"/>
                      <a:pt x="77" y="48"/>
                    </a:cubicBezTo>
                    <a:cubicBezTo>
                      <a:pt x="78" y="48"/>
                      <a:pt x="78" y="48"/>
                      <a:pt x="78" y="48"/>
                    </a:cubicBezTo>
                    <a:cubicBezTo>
                      <a:pt x="78" y="48"/>
                      <a:pt x="78" y="48"/>
                      <a:pt x="78" y="49"/>
                    </a:cubicBezTo>
                    <a:cubicBezTo>
                      <a:pt x="78" y="49"/>
                      <a:pt x="78" y="49"/>
                      <a:pt x="78" y="49"/>
                    </a:cubicBezTo>
                    <a:cubicBezTo>
                      <a:pt x="79" y="49"/>
                      <a:pt x="79" y="48"/>
                      <a:pt x="79" y="49"/>
                    </a:cubicBezTo>
                    <a:cubicBezTo>
                      <a:pt x="79" y="49"/>
                      <a:pt x="80" y="48"/>
                      <a:pt x="80" y="48"/>
                    </a:cubicBezTo>
                    <a:cubicBezTo>
                      <a:pt x="80" y="48"/>
                      <a:pt x="80" y="48"/>
                      <a:pt x="80" y="48"/>
                    </a:cubicBezTo>
                    <a:cubicBezTo>
                      <a:pt x="81" y="48"/>
                      <a:pt x="81" y="48"/>
                      <a:pt x="81" y="48"/>
                    </a:cubicBezTo>
                    <a:cubicBezTo>
                      <a:pt x="81" y="49"/>
                      <a:pt x="80" y="49"/>
                      <a:pt x="79" y="49"/>
                    </a:cubicBezTo>
                    <a:cubicBezTo>
                      <a:pt x="79" y="49"/>
                      <a:pt x="78" y="49"/>
                      <a:pt x="78" y="49"/>
                    </a:cubicBezTo>
                    <a:cubicBezTo>
                      <a:pt x="77" y="50"/>
                      <a:pt x="75" y="50"/>
                      <a:pt x="74" y="50"/>
                    </a:cubicBezTo>
                    <a:cubicBezTo>
                      <a:pt x="74" y="51"/>
                      <a:pt x="73" y="51"/>
                      <a:pt x="73" y="51"/>
                    </a:cubicBezTo>
                    <a:cubicBezTo>
                      <a:pt x="73" y="51"/>
                      <a:pt x="73" y="51"/>
                      <a:pt x="73" y="51"/>
                    </a:cubicBezTo>
                    <a:cubicBezTo>
                      <a:pt x="72" y="51"/>
                      <a:pt x="75" y="52"/>
                      <a:pt x="75" y="52"/>
                    </a:cubicBezTo>
                    <a:cubicBezTo>
                      <a:pt x="76" y="53"/>
                      <a:pt x="77" y="53"/>
                      <a:pt x="77" y="52"/>
                    </a:cubicBezTo>
                    <a:cubicBezTo>
                      <a:pt x="79" y="52"/>
                      <a:pt x="81" y="51"/>
                      <a:pt x="84" y="50"/>
                    </a:cubicBezTo>
                    <a:cubicBezTo>
                      <a:pt x="85" y="50"/>
                      <a:pt x="86" y="49"/>
                      <a:pt x="88" y="49"/>
                    </a:cubicBezTo>
                    <a:cubicBezTo>
                      <a:pt x="88" y="49"/>
                      <a:pt x="88" y="49"/>
                      <a:pt x="88" y="49"/>
                    </a:cubicBezTo>
                    <a:cubicBezTo>
                      <a:pt x="89" y="49"/>
                      <a:pt x="90" y="50"/>
                      <a:pt x="90" y="50"/>
                    </a:cubicBezTo>
                    <a:cubicBezTo>
                      <a:pt x="90" y="50"/>
                      <a:pt x="90" y="50"/>
                      <a:pt x="90" y="50"/>
                    </a:cubicBezTo>
                    <a:cubicBezTo>
                      <a:pt x="90" y="50"/>
                      <a:pt x="90" y="49"/>
                      <a:pt x="90" y="49"/>
                    </a:cubicBezTo>
                    <a:cubicBezTo>
                      <a:pt x="90" y="49"/>
                      <a:pt x="91" y="49"/>
                      <a:pt x="91" y="49"/>
                    </a:cubicBezTo>
                    <a:cubicBezTo>
                      <a:pt x="91" y="49"/>
                      <a:pt x="91" y="49"/>
                      <a:pt x="91" y="49"/>
                    </a:cubicBezTo>
                    <a:cubicBezTo>
                      <a:pt x="91" y="49"/>
                      <a:pt x="92" y="49"/>
                      <a:pt x="93" y="49"/>
                    </a:cubicBezTo>
                    <a:cubicBezTo>
                      <a:pt x="94" y="49"/>
                      <a:pt x="94" y="49"/>
                      <a:pt x="95" y="49"/>
                    </a:cubicBezTo>
                    <a:cubicBezTo>
                      <a:pt x="96" y="49"/>
                      <a:pt x="95" y="49"/>
                      <a:pt x="96" y="49"/>
                    </a:cubicBezTo>
                    <a:cubicBezTo>
                      <a:pt x="96" y="49"/>
                      <a:pt x="96" y="49"/>
                      <a:pt x="96" y="48"/>
                    </a:cubicBezTo>
                    <a:cubicBezTo>
                      <a:pt x="96" y="48"/>
                      <a:pt x="96" y="48"/>
                      <a:pt x="96" y="48"/>
                    </a:cubicBezTo>
                    <a:cubicBezTo>
                      <a:pt x="96" y="48"/>
                      <a:pt x="96" y="48"/>
                      <a:pt x="96" y="48"/>
                    </a:cubicBezTo>
                    <a:cubicBezTo>
                      <a:pt x="96" y="48"/>
                      <a:pt x="96" y="47"/>
                      <a:pt x="96" y="47"/>
                    </a:cubicBezTo>
                    <a:cubicBezTo>
                      <a:pt x="97" y="47"/>
                      <a:pt x="96" y="47"/>
                      <a:pt x="96" y="47"/>
                    </a:cubicBezTo>
                    <a:cubicBezTo>
                      <a:pt x="96" y="47"/>
                      <a:pt x="97" y="47"/>
                      <a:pt x="96" y="47"/>
                    </a:cubicBezTo>
                    <a:cubicBezTo>
                      <a:pt x="96" y="46"/>
                      <a:pt x="97" y="46"/>
                      <a:pt x="97" y="46"/>
                    </a:cubicBezTo>
                    <a:cubicBezTo>
                      <a:pt x="97" y="46"/>
                      <a:pt x="97" y="45"/>
                      <a:pt x="97" y="45"/>
                    </a:cubicBezTo>
                    <a:cubicBezTo>
                      <a:pt x="97" y="45"/>
                      <a:pt x="97" y="44"/>
                      <a:pt x="97" y="44"/>
                    </a:cubicBezTo>
                    <a:cubicBezTo>
                      <a:pt x="96" y="44"/>
                      <a:pt x="96" y="44"/>
                      <a:pt x="95" y="44"/>
                    </a:cubicBezTo>
                    <a:cubicBezTo>
                      <a:pt x="95" y="43"/>
                      <a:pt x="94" y="43"/>
                      <a:pt x="94" y="44"/>
                    </a:cubicBezTo>
                    <a:cubicBezTo>
                      <a:pt x="93" y="44"/>
                      <a:pt x="93" y="44"/>
                      <a:pt x="93" y="44"/>
                    </a:cubicBezTo>
                    <a:cubicBezTo>
                      <a:pt x="93" y="45"/>
                      <a:pt x="93" y="45"/>
                      <a:pt x="94" y="45"/>
                    </a:cubicBezTo>
                    <a:cubicBezTo>
                      <a:pt x="93" y="45"/>
                      <a:pt x="93" y="45"/>
                      <a:pt x="93" y="46"/>
                    </a:cubicBezTo>
                    <a:cubicBezTo>
                      <a:pt x="93" y="46"/>
                      <a:pt x="93" y="45"/>
                      <a:pt x="93" y="45"/>
                    </a:cubicBezTo>
                    <a:cubicBezTo>
                      <a:pt x="93" y="45"/>
                      <a:pt x="93" y="45"/>
                      <a:pt x="93" y="45"/>
                    </a:cubicBezTo>
                    <a:cubicBezTo>
                      <a:pt x="93" y="45"/>
                      <a:pt x="93" y="44"/>
                      <a:pt x="93" y="44"/>
                    </a:cubicBezTo>
                    <a:cubicBezTo>
                      <a:pt x="93" y="44"/>
                      <a:pt x="92" y="44"/>
                      <a:pt x="92" y="44"/>
                    </a:cubicBezTo>
                    <a:cubicBezTo>
                      <a:pt x="92" y="44"/>
                      <a:pt x="92" y="44"/>
                      <a:pt x="91" y="44"/>
                    </a:cubicBezTo>
                    <a:cubicBezTo>
                      <a:pt x="91" y="44"/>
                      <a:pt x="91" y="44"/>
                      <a:pt x="91" y="44"/>
                    </a:cubicBezTo>
                    <a:cubicBezTo>
                      <a:pt x="91" y="43"/>
                      <a:pt x="90" y="43"/>
                      <a:pt x="90" y="43"/>
                    </a:cubicBezTo>
                    <a:cubicBezTo>
                      <a:pt x="90" y="43"/>
                      <a:pt x="90" y="44"/>
                      <a:pt x="90" y="43"/>
                    </a:cubicBezTo>
                    <a:cubicBezTo>
                      <a:pt x="89" y="43"/>
                      <a:pt x="90" y="43"/>
                      <a:pt x="90" y="43"/>
                    </a:cubicBezTo>
                    <a:cubicBezTo>
                      <a:pt x="90" y="43"/>
                      <a:pt x="90" y="42"/>
                      <a:pt x="90" y="42"/>
                    </a:cubicBezTo>
                    <a:cubicBezTo>
                      <a:pt x="90" y="42"/>
                      <a:pt x="90" y="42"/>
                      <a:pt x="89" y="42"/>
                    </a:cubicBezTo>
                    <a:cubicBezTo>
                      <a:pt x="89" y="42"/>
                      <a:pt x="89" y="42"/>
                      <a:pt x="89" y="41"/>
                    </a:cubicBezTo>
                    <a:cubicBezTo>
                      <a:pt x="89" y="41"/>
                      <a:pt x="89" y="41"/>
                      <a:pt x="88" y="41"/>
                    </a:cubicBezTo>
                    <a:cubicBezTo>
                      <a:pt x="88" y="41"/>
                      <a:pt x="88" y="40"/>
                      <a:pt x="88" y="40"/>
                    </a:cubicBezTo>
                    <a:cubicBezTo>
                      <a:pt x="88" y="40"/>
                      <a:pt x="89" y="40"/>
                      <a:pt x="89" y="40"/>
                    </a:cubicBezTo>
                    <a:cubicBezTo>
                      <a:pt x="89" y="40"/>
                      <a:pt x="89" y="40"/>
                      <a:pt x="89" y="39"/>
                    </a:cubicBezTo>
                    <a:cubicBezTo>
                      <a:pt x="89" y="39"/>
                      <a:pt x="88" y="39"/>
                      <a:pt x="88" y="39"/>
                    </a:cubicBezTo>
                    <a:cubicBezTo>
                      <a:pt x="88" y="39"/>
                      <a:pt x="88" y="39"/>
                      <a:pt x="88" y="39"/>
                    </a:cubicBezTo>
                    <a:cubicBezTo>
                      <a:pt x="88" y="39"/>
                      <a:pt x="88" y="39"/>
                      <a:pt x="88" y="39"/>
                    </a:cubicBezTo>
                    <a:cubicBezTo>
                      <a:pt x="88" y="39"/>
                      <a:pt x="88" y="39"/>
                      <a:pt x="88" y="39"/>
                    </a:cubicBezTo>
                    <a:cubicBezTo>
                      <a:pt x="87" y="39"/>
                      <a:pt x="87" y="39"/>
                      <a:pt x="87" y="39"/>
                    </a:cubicBezTo>
                    <a:cubicBezTo>
                      <a:pt x="87" y="39"/>
                      <a:pt x="86" y="39"/>
                      <a:pt x="86" y="40"/>
                    </a:cubicBezTo>
                    <a:cubicBezTo>
                      <a:pt x="86" y="40"/>
                      <a:pt x="86" y="40"/>
                      <a:pt x="86" y="40"/>
                    </a:cubicBezTo>
                    <a:cubicBezTo>
                      <a:pt x="86" y="40"/>
                      <a:pt x="86" y="40"/>
                      <a:pt x="86" y="40"/>
                    </a:cubicBezTo>
                    <a:cubicBezTo>
                      <a:pt x="86" y="40"/>
                      <a:pt x="85" y="41"/>
                      <a:pt x="85" y="41"/>
                    </a:cubicBezTo>
                    <a:cubicBezTo>
                      <a:pt x="85" y="41"/>
                      <a:pt x="85" y="41"/>
                      <a:pt x="85" y="41"/>
                    </a:cubicBezTo>
                    <a:cubicBezTo>
                      <a:pt x="84" y="41"/>
                      <a:pt x="83" y="41"/>
                      <a:pt x="84" y="42"/>
                    </a:cubicBezTo>
                    <a:cubicBezTo>
                      <a:pt x="84" y="42"/>
                      <a:pt x="84" y="42"/>
                      <a:pt x="84" y="42"/>
                    </a:cubicBezTo>
                    <a:cubicBezTo>
                      <a:pt x="84" y="42"/>
                      <a:pt x="85" y="43"/>
                      <a:pt x="85" y="43"/>
                    </a:cubicBezTo>
                    <a:cubicBezTo>
                      <a:pt x="86" y="43"/>
                      <a:pt x="86" y="43"/>
                      <a:pt x="87" y="44"/>
                    </a:cubicBezTo>
                    <a:cubicBezTo>
                      <a:pt x="86" y="44"/>
                      <a:pt x="86" y="44"/>
                      <a:pt x="86" y="44"/>
                    </a:cubicBezTo>
                    <a:cubicBezTo>
                      <a:pt x="85" y="44"/>
                      <a:pt x="85" y="44"/>
                      <a:pt x="85" y="44"/>
                    </a:cubicBezTo>
                    <a:cubicBezTo>
                      <a:pt x="84" y="44"/>
                      <a:pt x="85" y="45"/>
                      <a:pt x="85" y="45"/>
                    </a:cubicBezTo>
                    <a:cubicBezTo>
                      <a:pt x="86" y="45"/>
                      <a:pt x="87" y="45"/>
                      <a:pt x="87" y="45"/>
                    </a:cubicBezTo>
                    <a:cubicBezTo>
                      <a:pt x="88" y="46"/>
                      <a:pt x="88" y="46"/>
                      <a:pt x="88" y="46"/>
                    </a:cubicBezTo>
                    <a:cubicBezTo>
                      <a:pt x="88" y="46"/>
                      <a:pt x="88" y="47"/>
                      <a:pt x="88" y="47"/>
                    </a:cubicBezTo>
                    <a:cubicBezTo>
                      <a:pt x="87" y="47"/>
                      <a:pt x="87" y="47"/>
                      <a:pt x="86" y="46"/>
                    </a:cubicBezTo>
                    <a:cubicBezTo>
                      <a:pt x="85" y="46"/>
                      <a:pt x="85" y="46"/>
                      <a:pt x="84" y="46"/>
                    </a:cubicBezTo>
                    <a:cubicBezTo>
                      <a:pt x="83" y="46"/>
                      <a:pt x="82" y="46"/>
                      <a:pt x="81" y="46"/>
                    </a:cubicBezTo>
                    <a:cubicBezTo>
                      <a:pt x="81" y="46"/>
                      <a:pt x="81" y="46"/>
                      <a:pt x="81" y="46"/>
                    </a:cubicBezTo>
                    <a:cubicBezTo>
                      <a:pt x="81" y="45"/>
                      <a:pt x="81" y="45"/>
                      <a:pt x="81" y="45"/>
                    </a:cubicBezTo>
                    <a:cubicBezTo>
                      <a:pt x="80" y="45"/>
                      <a:pt x="80" y="45"/>
                      <a:pt x="80" y="45"/>
                    </a:cubicBezTo>
                    <a:cubicBezTo>
                      <a:pt x="79" y="45"/>
                      <a:pt x="79" y="45"/>
                      <a:pt x="79" y="45"/>
                    </a:cubicBezTo>
                    <a:cubicBezTo>
                      <a:pt x="79" y="45"/>
                      <a:pt x="79" y="45"/>
                      <a:pt x="79" y="44"/>
                    </a:cubicBezTo>
                    <a:cubicBezTo>
                      <a:pt x="79" y="44"/>
                      <a:pt x="79" y="44"/>
                      <a:pt x="80" y="44"/>
                    </a:cubicBezTo>
                    <a:cubicBezTo>
                      <a:pt x="79" y="44"/>
                      <a:pt x="79" y="44"/>
                      <a:pt x="78" y="43"/>
                    </a:cubicBezTo>
                    <a:cubicBezTo>
                      <a:pt x="78" y="43"/>
                      <a:pt x="77" y="42"/>
                      <a:pt x="77" y="42"/>
                    </a:cubicBezTo>
                    <a:cubicBezTo>
                      <a:pt x="76" y="42"/>
                      <a:pt x="76" y="42"/>
                      <a:pt x="76" y="42"/>
                    </a:cubicBezTo>
                    <a:cubicBezTo>
                      <a:pt x="76" y="42"/>
                      <a:pt x="76" y="42"/>
                      <a:pt x="75" y="42"/>
                    </a:cubicBezTo>
                    <a:cubicBezTo>
                      <a:pt x="75" y="42"/>
                      <a:pt x="75" y="43"/>
                      <a:pt x="74" y="43"/>
                    </a:cubicBezTo>
                    <a:cubicBezTo>
                      <a:pt x="74" y="43"/>
                      <a:pt x="73" y="43"/>
                      <a:pt x="74" y="42"/>
                    </a:cubicBezTo>
                    <a:cubicBezTo>
                      <a:pt x="74" y="42"/>
                      <a:pt x="74" y="42"/>
                      <a:pt x="74" y="42"/>
                    </a:cubicBezTo>
                    <a:cubicBezTo>
                      <a:pt x="73" y="42"/>
                      <a:pt x="72" y="40"/>
                      <a:pt x="71" y="41"/>
                    </a:cubicBezTo>
                    <a:cubicBezTo>
                      <a:pt x="71" y="41"/>
                      <a:pt x="71" y="41"/>
                      <a:pt x="71" y="41"/>
                    </a:cubicBezTo>
                    <a:cubicBezTo>
                      <a:pt x="71" y="41"/>
                      <a:pt x="71" y="41"/>
                      <a:pt x="70" y="41"/>
                    </a:cubicBezTo>
                    <a:cubicBezTo>
                      <a:pt x="70" y="41"/>
                      <a:pt x="70" y="41"/>
                      <a:pt x="70" y="41"/>
                    </a:cubicBezTo>
                    <a:cubicBezTo>
                      <a:pt x="69" y="41"/>
                      <a:pt x="69" y="41"/>
                      <a:pt x="69" y="42"/>
                    </a:cubicBezTo>
                    <a:close/>
                    <a:moveTo>
                      <a:pt x="115" y="40"/>
                    </a:moveTo>
                    <a:cubicBezTo>
                      <a:pt x="115" y="40"/>
                      <a:pt x="116" y="40"/>
                      <a:pt x="116" y="40"/>
                    </a:cubicBezTo>
                    <a:cubicBezTo>
                      <a:pt x="116" y="40"/>
                      <a:pt x="115" y="40"/>
                      <a:pt x="115" y="40"/>
                    </a:cubicBezTo>
                    <a:cubicBezTo>
                      <a:pt x="114" y="41"/>
                      <a:pt x="115" y="41"/>
                      <a:pt x="115" y="41"/>
                    </a:cubicBezTo>
                    <a:cubicBezTo>
                      <a:pt x="115" y="41"/>
                      <a:pt x="115" y="41"/>
                      <a:pt x="115" y="41"/>
                    </a:cubicBezTo>
                    <a:cubicBezTo>
                      <a:pt x="115" y="41"/>
                      <a:pt x="115" y="41"/>
                      <a:pt x="114" y="42"/>
                    </a:cubicBezTo>
                    <a:cubicBezTo>
                      <a:pt x="114" y="42"/>
                      <a:pt x="114" y="41"/>
                      <a:pt x="114" y="41"/>
                    </a:cubicBezTo>
                    <a:cubicBezTo>
                      <a:pt x="114" y="41"/>
                      <a:pt x="114" y="41"/>
                      <a:pt x="114" y="41"/>
                    </a:cubicBezTo>
                    <a:cubicBezTo>
                      <a:pt x="114" y="41"/>
                      <a:pt x="114" y="41"/>
                      <a:pt x="114" y="41"/>
                    </a:cubicBezTo>
                    <a:cubicBezTo>
                      <a:pt x="114" y="41"/>
                      <a:pt x="113" y="40"/>
                      <a:pt x="113" y="40"/>
                    </a:cubicBezTo>
                    <a:cubicBezTo>
                      <a:pt x="113" y="40"/>
                      <a:pt x="113" y="40"/>
                      <a:pt x="113" y="40"/>
                    </a:cubicBezTo>
                    <a:cubicBezTo>
                      <a:pt x="113" y="40"/>
                      <a:pt x="113" y="40"/>
                      <a:pt x="112" y="40"/>
                    </a:cubicBezTo>
                    <a:cubicBezTo>
                      <a:pt x="112" y="40"/>
                      <a:pt x="112" y="40"/>
                      <a:pt x="111" y="40"/>
                    </a:cubicBezTo>
                    <a:cubicBezTo>
                      <a:pt x="111" y="40"/>
                      <a:pt x="110" y="40"/>
                      <a:pt x="110" y="41"/>
                    </a:cubicBezTo>
                    <a:cubicBezTo>
                      <a:pt x="110" y="41"/>
                      <a:pt x="110" y="41"/>
                      <a:pt x="110" y="41"/>
                    </a:cubicBezTo>
                    <a:cubicBezTo>
                      <a:pt x="110" y="41"/>
                      <a:pt x="110" y="41"/>
                      <a:pt x="110" y="41"/>
                    </a:cubicBezTo>
                    <a:cubicBezTo>
                      <a:pt x="110" y="41"/>
                      <a:pt x="109" y="41"/>
                      <a:pt x="109" y="41"/>
                    </a:cubicBezTo>
                    <a:cubicBezTo>
                      <a:pt x="110" y="41"/>
                      <a:pt x="110" y="42"/>
                      <a:pt x="110" y="42"/>
                    </a:cubicBezTo>
                    <a:cubicBezTo>
                      <a:pt x="110" y="42"/>
                      <a:pt x="111" y="42"/>
                      <a:pt x="111" y="42"/>
                    </a:cubicBezTo>
                    <a:cubicBezTo>
                      <a:pt x="111" y="42"/>
                      <a:pt x="111" y="42"/>
                      <a:pt x="111" y="42"/>
                    </a:cubicBezTo>
                    <a:cubicBezTo>
                      <a:pt x="111" y="42"/>
                      <a:pt x="111" y="42"/>
                      <a:pt x="111" y="42"/>
                    </a:cubicBezTo>
                    <a:cubicBezTo>
                      <a:pt x="112" y="42"/>
                      <a:pt x="111" y="42"/>
                      <a:pt x="111" y="42"/>
                    </a:cubicBezTo>
                    <a:cubicBezTo>
                      <a:pt x="112" y="42"/>
                      <a:pt x="112" y="42"/>
                      <a:pt x="112" y="42"/>
                    </a:cubicBezTo>
                    <a:cubicBezTo>
                      <a:pt x="112" y="42"/>
                      <a:pt x="112" y="42"/>
                      <a:pt x="112" y="42"/>
                    </a:cubicBezTo>
                    <a:cubicBezTo>
                      <a:pt x="112" y="42"/>
                      <a:pt x="112" y="42"/>
                      <a:pt x="112" y="42"/>
                    </a:cubicBezTo>
                    <a:cubicBezTo>
                      <a:pt x="112" y="42"/>
                      <a:pt x="112" y="42"/>
                      <a:pt x="111" y="42"/>
                    </a:cubicBezTo>
                    <a:cubicBezTo>
                      <a:pt x="111" y="42"/>
                      <a:pt x="112" y="42"/>
                      <a:pt x="112" y="42"/>
                    </a:cubicBezTo>
                    <a:cubicBezTo>
                      <a:pt x="111" y="42"/>
                      <a:pt x="111" y="42"/>
                      <a:pt x="111" y="42"/>
                    </a:cubicBezTo>
                    <a:cubicBezTo>
                      <a:pt x="110" y="42"/>
                      <a:pt x="111" y="43"/>
                      <a:pt x="111" y="43"/>
                    </a:cubicBezTo>
                    <a:cubicBezTo>
                      <a:pt x="112" y="43"/>
                      <a:pt x="112" y="43"/>
                      <a:pt x="112" y="43"/>
                    </a:cubicBezTo>
                    <a:cubicBezTo>
                      <a:pt x="113" y="43"/>
                      <a:pt x="113" y="43"/>
                      <a:pt x="113" y="43"/>
                    </a:cubicBezTo>
                    <a:cubicBezTo>
                      <a:pt x="113" y="43"/>
                      <a:pt x="113" y="43"/>
                      <a:pt x="112" y="43"/>
                    </a:cubicBezTo>
                    <a:cubicBezTo>
                      <a:pt x="112" y="43"/>
                      <a:pt x="112" y="43"/>
                      <a:pt x="112" y="43"/>
                    </a:cubicBezTo>
                    <a:cubicBezTo>
                      <a:pt x="112" y="43"/>
                      <a:pt x="111" y="43"/>
                      <a:pt x="111" y="43"/>
                    </a:cubicBezTo>
                    <a:cubicBezTo>
                      <a:pt x="111" y="43"/>
                      <a:pt x="112" y="43"/>
                      <a:pt x="112" y="43"/>
                    </a:cubicBezTo>
                    <a:cubicBezTo>
                      <a:pt x="112" y="44"/>
                      <a:pt x="112" y="44"/>
                      <a:pt x="112" y="44"/>
                    </a:cubicBezTo>
                    <a:cubicBezTo>
                      <a:pt x="112" y="44"/>
                      <a:pt x="113" y="44"/>
                      <a:pt x="113" y="44"/>
                    </a:cubicBezTo>
                    <a:cubicBezTo>
                      <a:pt x="113" y="44"/>
                      <a:pt x="113" y="44"/>
                      <a:pt x="113" y="44"/>
                    </a:cubicBezTo>
                    <a:cubicBezTo>
                      <a:pt x="112" y="44"/>
                      <a:pt x="112" y="44"/>
                      <a:pt x="112" y="44"/>
                    </a:cubicBezTo>
                    <a:cubicBezTo>
                      <a:pt x="112" y="44"/>
                      <a:pt x="111" y="44"/>
                      <a:pt x="111" y="44"/>
                    </a:cubicBezTo>
                    <a:cubicBezTo>
                      <a:pt x="111" y="43"/>
                      <a:pt x="111" y="43"/>
                      <a:pt x="110" y="43"/>
                    </a:cubicBezTo>
                    <a:cubicBezTo>
                      <a:pt x="110" y="43"/>
                      <a:pt x="111" y="43"/>
                      <a:pt x="111" y="43"/>
                    </a:cubicBezTo>
                    <a:cubicBezTo>
                      <a:pt x="111" y="43"/>
                      <a:pt x="110" y="43"/>
                      <a:pt x="110" y="43"/>
                    </a:cubicBezTo>
                    <a:cubicBezTo>
                      <a:pt x="110" y="43"/>
                      <a:pt x="110" y="43"/>
                      <a:pt x="110" y="43"/>
                    </a:cubicBezTo>
                    <a:cubicBezTo>
                      <a:pt x="109" y="42"/>
                      <a:pt x="109" y="41"/>
                      <a:pt x="108" y="41"/>
                    </a:cubicBezTo>
                    <a:cubicBezTo>
                      <a:pt x="108" y="41"/>
                      <a:pt x="107" y="41"/>
                      <a:pt x="106" y="41"/>
                    </a:cubicBezTo>
                    <a:cubicBezTo>
                      <a:pt x="106" y="41"/>
                      <a:pt x="106" y="41"/>
                      <a:pt x="106" y="41"/>
                    </a:cubicBezTo>
                    <a:cubicBezTo>
                      <a:pt x="106" y="42"/>
                      <a:pt x="106" y="42"/>
                      <a:pt x="106" y="42"/>
                    </a:cubicBezTo>
                    <a:cubicBezTo>
                      <a:pt x="106" y="42"/>
                      <a:pt x="106" y="42"/>
                      <a:pt x="106" y="42"/>
                    </a:cubicBezTo>
                    <a:cubicBezTo>
                      <a:pt x="106" y="42"/>
                      <a:pt x="107" y="42"/>
                      <a:pt x="107" y="42"/>
                    </a:cubicBezTo>
                    <a:cubicBezTo>
                      <a:pt x="107" y="42"/>
                      <a:pt x="107" y="42"/>
                      <a:pt x="106" y="42"/>
                    </a:cubicBezTo>
                    <a:cubicBezTo>
                      <a:pt x="106" y="42"/>
                      <a:pt x="106" y="42"/>
                      <a:pt x="106" y="42"/>
                    </a:cubicBezTo>
                    <a:cubicBezTo>
                      <a:pt x="106" y="42"/>
                      <a:pt x="106" y="42"/>
                      <a:pt x="106" y="42"/>
                    </a:cubicBezTo>
                    <a:cubicBezTo>
                      <a:pt x="106" y="43"/>
                      <a:pt x="106" y="43"/>
                      <a:pt x="106" y="43"/>
                    </a:cubicBezTo>
                    <a:cubicBezTo>
                      <a:pt x="106" y="43"/>
                      <a:pt x="106" y="43"/>
                      <a:pt x="106" y="42"/>
                    </a:cubicBezTo>
                    <a:cubicBezTo>
                      <a:pt x="106" y="42"/>
                      <a:pt x="106" y="43"/>
                      <a:pt x="106" y="43"/>
                    </a:cubicBezTo>
                    <a:cubicBezTo>
                      <a:pt x="107" y="42"/>
                      <a:pt x="107" y="43"/>
                      <a:pt x="107" y="43"/>
                    </a:cubicBezTo>
                    <a:cubicBezTo>
                      <a:pt x="107" y="43"/>
                      <a:pt x="108" y="42"/>
                      <a:pt x="108" y="42"/>
                    </a:cubicBezTo>
                    <a:cubicBezTo>
                      <a:pt x="108" y="43"/>
                      <a:pt x="107" y="43"/>
                      <a:pt x="107" y="43"/>
                    </a:cubicBezTo>
                    <a:cubicBezTo>
                      <a:pt x="107" y="44"/>
                      <a:pt x="108" y="44"/>
                      <a:pt x="108" y="44"/>
                    </a:cubicBezTo>
                    <a:cubicBezTo>
                      <a:pt x="108" y="44"/>
                      <a:pt x="107" y="44"/>
                      <a:pt x="108" y="45"/>
                    </a:cubicBezTo>
                    <a:cubicBezTo>
                      <a:pt x="109" y="45"/>
                      <a:pt x="109" y="45"/>
                      <a:pt x="109" y="45"/>
                    </a:cubicBezTo>
                    <a:cubicBezTo>
                      <a:pt x="109" y="45"/>
                      <a:pt x="108" y="45"/>
                      <a:pt x="108" y="45"/>
                    </a:cubicBezTo>
                    <a:cubicBezTo>
                      <a:pt x="107" y="44"/>
                      <a:pt x="107" y="44"/>
                      <a:pt x="107" y="44"/>
                    </a:cubicBezTo>
                    <a:cubicBezTo>
                      <a:pt x="106" y="44"/>
                      <a:pt x="106" y="44"/>
                      <a:pt x="106" y="44"/>
                    </a:cubicBezTo>
                    <a:cubicBezTo>
                      <a:pt x="106" y="44"/>
                      <a:pt x="106" y="44"/>
                      <a:pt x="106" y="44"/>
                    </a:cubicBezTo>
                    <a:cubicBezTo>
                      <a:pt x="106" y="44"/>
                      <a:pt x="106" y="44"/>
                      <a:pt x="106" y="45"/>
                    </a:cubicBezTo>
                    <a:cubicBezTo>
                      <a:pt x="106" y="45"/>
                      <a:pt x="106" y="45"/>
                      <a:pt x="106" y="45"/>
                    </a:cubicBezTo>
                    <a:cubicBezTo>
                      <a:pt x="106" y="45"/>
                      <a:pt x="106" y="45"/>
                      <a:pt x="106" y="45"/>
                    </a:cubicBezTo>
                    <a:cubicBezTo>
                      <a:pt x="106" y="46"/>
                      <a:pt x="105" y="45"/>
                      <a:pt x="105" y="45"/>
                    </a:cubicBezTo>
                    <a:cubicBezTo>
                      <a:pt x="105" y="46"/>
                      <a:pt x="104" y="46"/>
                      <a:pt x="104" y="46"/>
                    </a:cubicBezTo>
                    <a:cubicBezTo>
                      <a:pt x="105" y="46"/>
                      <a:pt x="105" y="47"/>
                      <a:pt x="105" y="47"/>
                    </a:cubicBezTo>
                    <a:cubicBezTo>
                      <a:pt x="105" y="47"/>
                      <a:pt x="106" y="46"/>
                      <a:pt x="106" y="46"/>
                    </a:cubicBezTo>
                    <a:cubicBezTo>
                      <a:pt x="106" y="46"/>
                      <a:pt x="106" y="46"/>
                      <a:pt x="106" y="46"/>
                    </a:cubicBezTo>
                    <a:cubicBezTo>
                      <a:pt x="106" y="46"/>
                      <a:pt x="106" y="46"/>
                      <a:pt x="106" y="46"/>
                    </a:cubicBezTo>
                    <a:cubicBezTo>
                      <a:pt x="106" y="46"/>
                      <a:pt x="106" y="46"/>
                      <a:pt x="106" y="46"/>
                    </a:cubicBezTo>
                    <a:cubicBezTo>
                      <a:pt x="107" y="46"/>
                      <a:pt x="108" y="46"/>
                      <a:pt x="108" y="46"/>
                    </a:cubicBezTo>
                    <a:cubicBezTo>
                      <a:pt x="108" y="46"/>
                      <a:pt x="108" y="46"/>
                      <a:pt x="108" y="46"/>
                    </a:cubicBezTo>
                    <a:cubicBezTo>
                      <a:pt x="108" y="46"/>
                      <a:pt x="108" y="46"/>
                      <a:pt x="108" y="46"/>
                    </a:cubicBezTo>
                    <a:cubicBezTo>
                      <a:pt x="108" y="46"/>
                      <a:pt x="109" y="46"/>
                      <a:pt x="109" y="46"/>
                    </a:cubicBezTo>
                    <a:cubicBezTo>
                      <a:pt x="109" y="46"/>
                      <a:pt x="109" y="46"/>
                      <a:pt x="110" y="46"/>
                    </a:cubicBezTo>
                    <a:cubicBezTo>
                      <a:pt x="110" y="46"/>
                      <a:pt x="111" y="46"/>
                      <a:pt x="111" y="46"/>
                    </a:cubicBezTo>
                    <a:cubicBezTo>
                      <a:pt x="112" y="46"/>
                      <a:pt x="112" y="46"/>
                      <a:pt x="113" y="45"/>
                    </a:cubicBezTo>
                    <a:cubicBezTo>
                      <a:pt x="113" y="45"/>
                      <a:pt x="113" y="45"/>
                      <a:pt x="113" y="45"/>
                    </a:cubicBezTo>
                    <a:cubicBezTo>
                      <a:pt x="113" y="46"/>
                      <a:pt x="113" y="46"/>
                      <a:pt x="113" y="46"/>
                    </a:cubicBezTo>
                    <a:cubicBezTo>
                      <a:pt x="114" y="46"/>
                      <a:pt x="114" y="45"/>
                      <a:pt x="115" y="45"/>
                    </a:cubicBezTo>
                    <a:cubicBezTo>
                      <a:pt x="115" y="46"/>
                      <a:pt x="114" y="46"/>
                      <a:pt x="114" y="46"/>
                    </a:cubicBezTo>
                    <a:cubicBezTo>
                      <a:pt x="113" y="46"/>
                      <a:pt x="113" y="46"/>
                      <a:pt x="113" y="46"/>
                    </a:cubicBezTo>
                    <a:cubicBezTo>
                      <a:pt x="113" y="46"/>
                      <a:pt x="113" y="46"/>
                      <a:pt x="112" y="46"/>
                    </a:cubicBezTo>
                    <a:cubicBezTo>
                      <a:pt x="112" y="46"/>
                      <a:pt x="113" y="46"/>
                      <a:pt x="113" y="46"/>
                    </a:cubicBezTo>
                    <a:cubicBezTo>
                      <a:pt x="113" y="46"/>
                      <a:pt x="112" y="46"/>
                      <a:pt x="112" y="46"/>
                    </a:cubicBezTo>
                    <a:cubicBezTo>
                      <a:pt x="112" y="46"/>
                      <a:pt x="112" y="46"/>
                      <a:pt x="112" y="46"/>
                    </a:cubicBezTo>
                    <a:cubicBezTo>
                      <a:pt x="112" y="46"/>
                      <a:pt x="112" y="46"/>
                      <a:pt x="111" y="46"/>
                    </a:cubicBezTo>
                    <a:cubicBezTo>
                      <a:pt x="112" y="47"/>
                      <a:pt x="112" y="47"/>
                      <a:pt x="112" y="47"/>
                    </a:cubicBezTo>
                    <a:cubicBezTo>
                      <a:pt x="112" y="47"/>
                      <a:pt x="111" y="47"/>
                      <a:pt x="111" y="47"/>
                    </a:cubicBezTo>
                    <a:cubicBezTo>
                      <a:pt x="111" y="47"/>
                      <a:pt x="112" y="47"/>
                      <a:pt x="112" y="47"/>
                    </a:cubicBezTo>
                    <a:cubicBezTo>
                      <a:pt x="112" y="47"/>
                      <a:pt x="111" y="47"/>
                      <a:pt x="111" y="47"/>
                    </a:cubicBezTo>
                    <a:cubicBezTo>
                      <a:pt x="111" y="47"/>
                      <a:pt x="110" y="47"/>
                      <a:pt x="111" y="47"/>
                    </a:cubicBezTo>
                    <a:cubicBezTo>
                      <a:pt x="111" y="47"/>
                      <a:pt x="110" y="47"/>
                      <a:pt x="110" y="47"/>
                    </a:cubicBezTo>
                    <a:cubicBezTo>
                      <a:pt x="110" y="47"/>
                      <a:pt x="110" y="48"/>
                      <a:pt x="110" y="48"/>
                    </a:cubicBezTo>
                    <a:cubicBezTo>
                      <a:pt x="111" y="48"/>
                      <a:pt x="111" y="48"/>
                      <a:pt x="111" y="48"/>
                    </a:cubicBezTo>
                    <a:cubicBezTo>
                      <a:pt x="111" y="48"/>
                      <a:pt x="112" y="48"/>
                      <a:pt x="112" y="48"/>
                    </a:cubicBezTo>
                    <a:cubicBezTo>
                      <a:pt x="112" y="48"/>
                      <a:pt x="111" y="48"/>
                      <a:pt x="111" y="48"/>
                    </a:cubicBezTo>
                    <a:cubicBezTo>
                      <a:pt x="111" y="48"/>
                      <a:pt x="111" y="49"/>
                      <a:pt x="111" y="49"/>
                    </a:cubicBezTo>
                    <a:cubicBezTo>
                      <a:pt x="111" y="49"/>
                      <a:pt x="111" y="49"/>
                      <a:pt x="112" y="49"/>
                    </a:cubicBezTo>
                    <a:cubicBezTo>
                      <a:pt x="112" y="49"/>
                      <a:pt x="112" y="49"/>
                      <a:pt x="112" y="49"/>
                    </a:cubicBezTo>
                    <a:cubicBezTo>
                      <a:pt x="113" y="49"/>
                      <a:pt x="113" y="49"/>
                      <a:pt x="113" y="49"/>
                    </a:cubicBezTo>
                    <a:cubicBezTo>
                      <a:pt x="113" y="49"/>
                      <a:pt x="114" y="49"/>
                      <a:pt x="114" y="49"/>
                    </a:cubicBezTo>
                    <a:cubicBezTo>
                      <a:pt x="114" y="49"/>
                      <a:pt x="114" y="49"/>
                      <a:pt x="114" y="49"/>
                    </a:cubicBezTo>
                    <a:cubicBezTo>
                      <a:pt x="115" y="49"/>
                      <a:pt x="115" y="49"/>
                      <a:pt x="116" y="49"/>
                    </a:cubicBezTo>
                    <a:cubicBezTo>
                      <a:pt x="117" y="49"/>
                      <a:pt x="118" y="49"/>
                      <a:pt x="118" y="49"/>
                    </a:cubicBezTo>
                    <a:cubicBezTo>
                      <a:pt x="118" y="49"/>
                      <a:pt x="117" y="48"/>
                      <a:pt x="117" y="48"/>
                    </a:cubicBezTo>
                    <a:cubicBezTo>
                      <a:pt x="117" y="48"/>
                      <a:pt x="118" y="48"/>
                      <a:pt x="118" y="48"/>
                    </a:cubicBezTo>
                    <a:cubicBezTo>
                      <a:pt x="118" y="48"/>
                      <a:pt x="118" y="49"/>
                      <a:pt x="119" y="48"/>
                    </a:cubicBezTo>
                    <a:cubicBezTo>
                      <a:pt x="118" y="48"/>
                      <a:pt x="118" y="48"/>
                      <a:pt x="118" y="48"/>
                    </a:cubicBezTo>
                    <a:cubicBezTo>
                      <a:pt x="118" y="48"/>
                      <a:pt x="117" y="48"/>
                      <a:pt x="118" y="48"/>
                    </a:cubicBezTo>
                    <a:cubicBezTo>
                      <a:pt x="118" y="48"/>
                      <a:pt x="117" y="48"/>
                      <a:pt x="117" y="48"/>
                    </a:cubicBezTo>
                    <a:cubicBezTo>
                      <a:pt x="117" y="47"/>
                      <a:pt x="118" y="47"/>
                      <a:pt x="118" y="47"/>
                    </a:cubicBezTo>
                    <a:cubicBezTo>
                      <a:pt x="118" y="47"/>
                      <a:pt x="118" y="46"/>
                      <a:pt x="118" y="46"/>
                    </a:cubicBezTo>
                    <a:cubicBezTo>
                      <a:pt x="118" y="46"/>
                      <a:pt x="118" y="46"/>
                      <a:pt x="119" y="46"/>
                    </a:cubicBezTo>
                    <a:cubicBezTo>
                      <a:pt x="119" y="47"/>
                      <a:pt x="119" y="47"/>
                      <a:pt x="119" y="47"/>
                    </a:cubicBezTo>
                    <a:cubicBezTo>
                      <a:pt x="119" y="47"/>
                      <a:pt x="119" y="46"/>
                      <a:pt x="119" y="45"/>
                    </a:cubicBezTo>
                    <a:cubicBezTo>
                      <a:pt x="118" y="45"/>
                      <a:pt x="118" y="45"/>
                      <a:pt x="119" y="45"/>
                    </a:cubicBezTo>
                    <a:cubicBezTo>
                      <a:pt x="119" y="44"/>
                      <a:pt x="118" y="44"/>
                      <a:pt x="118" y="44"/>
                    </a:cubicBezTo>
                    <a:cubicBezTo>
                      <a:pt x="118" y="44"/>
                      <a:pt x="119" y="43"/>
                      <a:pt x="119" y="43"/>
                    </a:cubicBezTo>
                    <a:cubicBezTo>
                      <a:pt x="119" y="43"/>
                      <a:pt x="119" y="43"/>
                      <a:pt x="118" y="42"/>
                    </a:cubicBezTo>
                    <a:cubicBezTo>
                      <a:pt x="118" y="42"/>
                      <a:pt x="118" y="42"/>
                      <a:pt x="118" y="41"/>
                    </a:cubicBezTo>
                    <a:cubicBezTo>
                      <a:pt x="118" y="41"/>
                      <a:pt x="118" y="41"/>
                      <a:pt x="118" y="41"/>
                    </a:cubicBezTo>
                    <a:cubicBezTo>
                      <a:pt x="118" y="41"/>
                      <a:pt x="117" y="41"/>
                      <a:pt x="117" y="41"/>
                    </a:cubicBezTo>
                    <a:cubicBezTo>
                      <a:pt x="117" y="41"/>
                      <a:pt x="116" y="41"/>
                      <a:pt x="116" y="40"/>
                    </a:cubicBezTo>
                    <a:cubicBezTo>
                      <a:pt x="117" y="40"/>
                      <a:pt x="117" y="40"/>
                      <a:pt x="117" y="40"/>
                    </a:cubicBezTo>
                    <a:cubicBezTo>
                      <a:pt x="117" y="40"/>
                      <a:pt x="117" y="40"/>
                      <a:pt x="117" y="40"/>
                    </a:cubicBezTo>
                    <a:cubicBezTo>
                      <a:pt x="116" y="40"/>
                      <a:pt x="116" y="40"/>
                      <a:pt x="116" y="40"/>
                    </a:cubicBezTo>
                    <a:cubicBezTo>
                      <a:pt x="116" y="40"/>
                      <a:pt x="115" y="40"/>
                      <a:pt x="115" y="40"/>
                    </a:cubicBezTo>
                    <a:close/>
                    <a:moveTo>
                      <a:pt x="125" y="20"/>
                    </a:moveTo>
                    <a:cubicBezTo>
                      <a:pt x="123" y="20"/>
                      <a:pt x="122" y="20"/>
                      <a:pt x="121" y="20"/>
                    </a:cubicBezTo>
                    <a:cubicBezTo>
                      <a:pt x="121" y="20"/>
                      <a:pt x="121" y="20"/>
                      <a:pt x="121" y="20"/>
                    </a:cubicBezTo>
                    <a:cubicBezTo>
                      <a:pt x="121" y="20"/>
                      <a:pt x="121" y="21"/>
                      <a:pt x="122" y="21"/>
                    </a:cubicBezTo>
                    <a:cubicBezTo>
                      <a:pt x="122" y="21"/>
                      <a:pt x="122" y="21"/>
                      <a:pt x="122" y="21"/>
                    </a:cubicBezTo>
                    <a:cubicBezTo>
                      <a:pt x="122" y="21"/>
                      <a:pt x="122" y="22"/>
                      <a:pt x="122" y="22"/>
                    </a:cubicBezTo>
                    <a:cubicBezTo>
                      <a:pt x="122" y="22"/>
                      <a:pt x="123" y="22"/>
                      <a:pt x="123" y="22"/>
                    </a:cubicBezTo>
                    <a:cubicBezTo>
                      <a:pt x="123" y="22"/>
                      <a:pt x="124" y="22"/>
                      <a:pt x="124" y="22"/>
                    </a:cubicBezTo>
                    <a:cubicBezTo>
                      <a:pt x="125" y="22"/>
                      <a:pt x="125" y="22"/>
                      <a:pt x="125" y="22"/>
                    </a:cubicBezTo>
                    <a:cubicBezTo>
                      <a:pt x="126" y="22"/>
                      <a:pt x="127" y="22"/>
                      <a:pt x="127" y="22"/>
                    </a:cubicBezTo>
                    <a:cubicBezTo>
                      <a:pt x="126" y="23"/>
                      <a:pt x="126" y="23"/>
                      <a:pt x="125" y="23"/>
                    </a:cubicBezTo>
                    <a:cubicBezTo>
                      <a:pt x="124" y="23"/>
                      <a:pt x="123" y="23"/>
                      <a:pt x="124" y="24"/>
                    </a:cubicBezTo>
                    <a:cubicBezTo>
                      <a:pt x="124" y="24"/>
                      <a:pt x="124" y="24"/>
                      <a:pt x="124" y="24"/>
                    </a:cubicBezTo>
                    <a:cubicBezTo>
                      <a:pt x="124" y="24"/>
                      <a:pt x="125" y="24"/>
                      <a:pt x="125" y="24"/>
                    </a:cubicBezTo>
                    <a:cubicBezTo>
                      <a:pt x="125" y="24"/>
                      <a:pt x="125" y="24"/>
                      <a:pt x="125" y="24"/>
                    </a:cubicBezTo>
                    <a:cubicBezTo>
                      <a:pt x="125" y="25"/>
                      <a:pt x="127" y="24"/>
                      <a:pt x="127" y="24"/>
                    </a:cubicBezTo>
                    <a:cubicBezTo>
                      <a:pt x="127" y="24"/>
                      <a:pt x="127" y="24"/>
                      <a:pt x="128" y="24"/>
                    </a:cubicBezTo>
                    <a:cubicBezTo>
                      <a:pt x="128" y="24"/>
                      <a:pt x="128" y="24"/>
                      <a:pt x="128" y="24"/>
                    </a:cubicBezTo>
                    <a:cubicBezTo>
                      <a:pt x="128" y="25"/>
                      <a:pt x="128" y="24"/>
                      <a:pt x="128" y="25"/>
                    </a:cubicBezTo>
                    <a:cubicBezTo>
                      <a:pt x="128" y="25"/>
                      <a:pt x="129" y="25"/>
                      <a:pt x="129" y="24"/>
                    </a:cubicBezTo>
                    <a:cubicBezTo>
                      <a:pt x="129" y="24"/>
                      <a:pt x="129" y="24"/>
                      <a:pt x="130" y="24"/>
                    </a:cubicBezTo>
                    <a:cubicBezTo>
                      <a:pt x="130" y="24"/>
                      <a:pt x="130" y="24"/>
                      <a:pt x="130" y="24"/>
                    </a:cubicBezTo>
                    <a:cubicBezTo>
                      <a:pt x="130" y="24"/>
                      <a:pt x="130" y="24"/>
                      <a:pt x="130" y="24"/>
                    </a:cubicBezTo>
                    <a:cubicBezTo>
                      <a:pt x="130" y="24"/>
                      <a:pt x="131" y="24"/>
                      <a:pt x="131" y="24"/>
                    </a:cubicBezTo>
                    <a:cubicBezTo>
                      <a:pt x="131" y="24"/>
                      <a:pt x="130" y="23"/>
                      <a:pt x="131" y="23"/>
                    </a:cubicBezTo>
                    <a:cubicBezTo>
                      <a:pt x="131" y="24"/>
                      <a:pt x="131" y="24"/>
                      <a:pt x="132" y="24"/>
                    </a:cubicBezTo>
                    <a:cubicBezTo>
                      <a:pt x="132" y="24"/>
                      <a:pt x="132" y="24"/>
                      <a:pt x="132" y="24"/>
                    </a:cubicBezTo>
                    <a:cubicBezTo>
                      <a:pt x="132" y="24"/>
                      <a:pt x="132" y="24"/>
                      <a:pt x="132" y="24"/>
                    </a:cubicBezTo>
                    <a:cubicBezTo>
                      <a:pt x="132" y="24"/>
                      <a:pt x="132" y="24"/>
                      <a:pt x="133" y="24"/>
                    </a:cubicBezTo>
                    <a:cubicBezTo>
                      <a:pt x="133" y="24"/>
                      <a:pt x="133" y="24"/>
                      <a:pt x="133" y="24"/>
                    </a:cubicBezTo>
                    <a:cubicBezTo>
                      <a:pt x="133" y="24"/>
                      <a:pt x="134" y="24"/>
                      <a:pt x="134" y="24"/>
                    </a:cubicBezTo>
                    <a:cubicBezTo>
                      <a:pt x="135" y="24"/>
                      <a:pt x="136" y="24"/>
                      <a:pt x="136" y="24"/>
                    </a:cubicBezTo>
                    <a:cubicBezTo>
                      <a:pt x="136" y="24"/>
                      <a:pt x="135" y="24"/>
                      <a:pt x="134" y="24"/>
                    </a:cubicBezTo>
                    <a:cubicBezTo>
                      <a:pt x="134" y="25"/>
                      <a:pt x="133" y="24"/>
                      <a:pt x="132" y="25"/>
                    </a:cubicBezTo>
                    <a:cubicBezTo>
                      <a:pt x="133" y="25"/>
                      <a:pt x="134" y="25"/>
                      <a:pt x="135" y="25"/>
                    </a:cubicBezTo>
                    <a:cubicBezTo>
                      <a:pt x="135" y="25"/>
                      <a:pt x="136" y="25"/>
                      <a:pt x="136" y="25"/>
                    </a:cubicBezTo>
                    <a:cubicBezTo>
                      <a:pt x="137" y="25"/>
                      <a:pt x="137" y="25"/>
                      <a:pt x="137" y="25"/>
                    </a:cubicBezTo>
                    <a:cubicBezTo>
                      <a:pt x="138" y="25"/>
                      <a:pt x="138" y="25"/>
                      <a:pt x="138" y="25"/>
                    </a:cubicBezTo>
                    <a:cubicBezTo>
                      <a:pt x="138" y="25"/>
                      <a:pt x="137" y="25"/>
                      <a:pt x="136" y="25"/>
                    </a:cubicBezTo>
                    <a:cubicBezTo>
                      <a:pt x="135" y="25"/>
                      <a:pt x="135" y="25"/>
                      <a:pt x="134" y="25"/>
                    </a:cubicBezTo>
                    <a:cubicBezTo>
                      <a:pt x="134" y="25"/>
                      <a:pt x="133" y="25"/>
                      <a:pt x="133" y="25"/>
                    </a:cubicBezTo>
                    <a:cubicBezTo>
                      <a:pt x="133" y="25"/>
                      <a:pt x="132" y="25"/>
                      <a:pt x="132" y="25"/>
                    </a:cubicBezTo>
                    <a:cubicBezTo>
                      <a:pt x="132" y="25"/>
                      <a:pt x="132" y="25"/>
                      <a:pt x="131" y="25"/>
                    </a:cubicBezTo>
                    <a:cubicBezTo>
                      <a:pt x="131" y="25"/>
                      <a:pt x="131" y="25"/>
                      <a:pt x="131" y="25"/>
                    </a:cubicBezTo>
                    <a:cubicBezTo>
                      <a:pt x="131" y="25"/>
                      <a:pt x="131" y="25"/>
                      <a:pt x="131" y="25"/>
                    </a:cubicBezTo>
                    <a:cubicBezTo>
                      <a:pt x="130" y="25"/>
                      <a:pt x="130" y="26"/>
                      <a:pt x="130" y="26"/>
                    </a:cubicBezTo>
                    <a:cubicBezTo>
                      <a:pt x="129" y="26"/>
                      <a:pt x="129" y="26"/>
                      <a:pt x="128" y="26"/>
                    </a:cubicBezTo>
                    <a:cubicBezTo>
                      <a:pt x="128" y="26"/>
                      <a:pt x="128" y="26"/>
                      <a:pt x="128" y="26"/>
                    </a:cubicBezTo>
                    <a:cubicBezTo>
                      <a:pt x="128" y="27"/>
                      <a:pt x="128" y="27"/>
                      <a:pt x="128" y="27"/>
                    </a:cubicBezTo>
                    <a:cubicBezTo>
                      <a:pt x="128" y="27"/>
                      <a:pt x="129" y="27"/>
                      <a:pt x="129" y="27"/>
                    </a:cubicBezTo>
                    <a:cubicBezTo>
                      <a:pt x="129" y="27"/>
                      <a:pt x="131" y="27"/>
                      <a:pt x="131" y="28"/>
                    </a:cubicBezTo>
                    <a:cubicBezTo>
                      <a:pt x="131" y="28"/>
                      <a:pt x="130" y="28"/>
                      <a:pt x="130" y="28"/>
                    </a:cubicBezTo>
                    <a:cubicBezTo>
                      <a:pt x="130" y="28"/>
                      <a:pt x="129" y="28"/>
                      <a:pt x="129" y="28"/>
                    </a:cubicBezTo>
                    <a:cubicBezTo>
                      <a:pt x="129" y="28"/>
                      <a:pt x="129" y="28"/>
                      <a:pt x="129" y="28"/>
                    </a:cubicBezTo>
                    <a:cubicBezTo>
                      <a:pt x="130" y="28"/>
                      <a:pt x="130" y="28"/>
                      <a:pt x="130" y="29"/>
                    </a:cubicBezTo>
                    <a:cubicBezTo>
                      <a:pt x="130" y="29"/>
                      <a:pt x="131" y="29"/>
                      <a:pt x="132" y="29"/>
                    </a:cubicBezTo>
                    <a:cubicBezTo>
                      <a:pt x="132" y="28"/>
                      <a:pt x="132" y="29"/>
                      <a:pt x="132" y="29"/>
                    </a:cubicBezTo>
                    <a:cubicBezTo>
                      <a:pt x="132" y="29"/>
                      <a:pt x="133" y="29"/>
                      <a:pt x="133" y="29"/>
                    </a:cubicBezTo>
                    <a:cubicBezTo>
                      <a:pt x="133" y="29"/>
                      <a:pt x="134" y="29"/>
                      <a:pt x="135" y="29"/>
                    </a:cubicBezTo>
                    <a:cubicBezTo>
                      <a:pt x="134" y="29"/>
                      <a:pt x="134" y="29"/>
                      <a:pt x="134" y="29"/>
                    </a:cubicBezTo>
                    <a:cubicBezTo>
                      <a:pt x="134" y="29"/>
                      <a:pt x="133" y="29"/>
                      <a:pt x="133" y="29"/>
                    </a:cubicBezTo>
                    <a:cubicBezTo>
                      <a:pt x="133" y="29"/>
                      <a:pt x="132" y="29"/>
                      <a:pt x="132" y="29"/>
                    </a:cubicBezTo>
                    <a:cubicBezTo>
                      <a:pt x="132" y="29"/>
                      <a:pt x="131" y="29"/>
                      <a:pt x="131" y="30"/>
                    </a:cubicBezTo>
                    <a:cubicBezTo>
                      <a:pt x="131" y="30"/>
                      <a:pt x="132" y="30"/>
                      <a:pt x="132" y="30"/>
                    </a:cubicBezTo>
                    <a:cubicBezTo>
                      <a:pt x="132" y="30"/>
                      <a:pt x="133" y="31"/>
                      <a:pt x="133" y="31"/>
                    </a:cubicBezTo>
                    <a:cubicBezTo>
                      <a:pt x="133" y="31"/>
                      <a:pt x="133" y="31"/>
                      <a:pt x="133" y="31"/>
                    </a:cubicBezTo>
                    <a:cubicBezTo>
                      <a:pt x="134" y="31"/>
                      <a:pt x="134" y="31"/>
                      <a:pt x="134" y="31"/>
                    </a:cubicBezTo>
                    <a:cubicBezTo>
                      <a:pt x="134" y="31"/>
                      <a:pt x="134" y="31"/>
                      <a:pt x="134" y="31"/>
                    </a:cubicBezTo>
                    <a:cubicBezTo>
                      <a:pt x="134" y="31"/>
                      <a:pt x="135" y="31"/>
                      <a:pt x="135" y="31"/>
                    </a:cubicBezTo>
                    <a:cubicBezTo>
                      <a:pt x="135" y="31"/>
                      <a:pt x="136" y="31"/>
                      <a:pt x="136" y="31"/>
                    </a:cubicBezTo>
                    <a:cubicBezTo>
                      <a:pt x="137" y="31"/>
                      <a:pt x="137" y="31"/>
                      <a:pt x="137" y="31"/>
                    </a:cubicBezTo>
                    <a:cubicBezTo>
                      <a:pt x="138" y="31"/>
                      <a:pt x="139" y="31"/>
                      <a:pt x="138" y="31"/>
                    </a:cubicBezTo>
                    <a:cubicBezTo>
                      <a:pt x="138" y="31"/>
                      <a:pt x="138" y="31"/>
                      <a:pt x="138" y="31"/>
                    </a:cubicBezTo>
                    <a:cubicBezTo>
                      <a:pt x="138" y="31"/>
                      <a:pt x="137" y="31"/>
                      <a:pt x="137" y="30"/>
                    </a:cubicBezTo>
                    <a:cubicBezTo>
                      <a:pt x="138" y="30"/>
                      <a:pt x="138" y="30"/>
                      <a:pt x="138" y="30"/>
                    </a:cubicBezTo>
                    <a:cubicBezTo>
                      <a:pt x="138" y="30"/>
                      <a:pt x="139" y="30"/>
                      <a:pt x="139" y="30"/>
                    </a:cubicBezTo>
                    <a:cubicBezTo>
                      <a:pt x="139" y="31"/>
                      <a:pt x="139" y="31"/>
                      <a:pt x="140" y="31"/>
                    </a:cubicBezTo>
                    <a:cubicBezTo>
                      <a:pt x="140" y="31"/>
                      <a:pt x="140" y="31"/>
                      <a:pt x="140" y="31"/>
                    </a:cubicBezTo>
                    <a:cubicBezTo>
                      <a:pt x="140" y="31"/>
                      <a:pt x="141" y="31"/>
                      <a:pt x="141" y="31"/>
                    </a:cubicBezTo>
                    <a:cubicBezTo>
                      <a:pt x="141" y="31"/>
                      <a:pt x="141" y="31"/>
                      <a:pt x="141" y="31"/>
                    </a:cubicBezTo>
                    <a:cubicBezTo>
                      <a:pt x="140" y="31"/>
                      <a:pt x="140" y="30"/>
                      <a:pt x="140" y="30"/>
                    </a:cubicBezTo>
                    <a:cubicBezTo>
                      <a:pt x="140" y="30"/>
                      <a:pt x="140" y="30"/>
                      <a:pt x="140" y="30"/>
                    </a:cubicBezTo>
                    <a:cubicBezTo>
                      <a:pt x="139" y="30"/>
                      <a:pt x="139" y="29"/>
                      <a:pt x="139" y="29"/>
                    </a:cubicBezTo>
                    <a:cubicBezTo>
                      <a:pt x="139" y="28"/>
                      <a:pt x="140" y="29"/>
                      <a:pt x="140" y="29"/>
                    </a:cubicBezTo>
                    <a:cubicBezTo>
                      <a:pt x="140" y="29"/>
                      <a:pt x="140" y="30"/>
                      <a:pt x="141" y="30"/>
                    </a:cubicBezTo>
                    <a:cubicBezTo>
                      <a:pt x="141" y="30"/>
                      <a:pt x="141" y="31"/>
                      <a:pt x="141" y="31"/>
                    </a:cubicBezTo>
                    <a:cubicBezTo>
                      <a:pt x="142" y="31"/>
                      <a:pt x="142" y="31"/>
                      <a:pt x="142" y="31"/>
                    </a:cubicBezTo>
                    <a:cubicBezTo>
                      <a:pt x="143" y="31"/>
                      <a:pt x="143" y="31"/>
                      <a:pt x="143" y="31"/>
                    </a:cubicBezTo>
                    <a:cubicBezTo>
                      <a:pt x="143" y="30"/>
                      <a:pt x="143" y="30"/>
                      <a:pt x="143" y="30"/>
                    </a:cubicBezTo>
                    <a:cubicBezTo>
                      <a:pt x="143" y="30"/>
                      <a:pt x="142" y="29"/>
                      <a:pt x="143" y="29"/>
                    </a:cubicBezTo>
                    <a:cubicBezTo>
                      <a:pt x="144" y="28"/>
                      <a:pt x="144" y="30"/>
                      <a:pt x="145" y="29"/>
                    </a:cubicBezTo>
                    <a:cubicBezTo>
                      <a:pt x="145" y="29"/>
                      <a:pt x="145" y="29"/>
                      <a:pt x="145" y="29"/>
                    </a:cubicBezTo>
                    <a:cubicBezTo>
                      <a:pt x="145" y="28"/>
                      <a:pt x="144" y="28"/>
                      <a:pt x="144" y="28"/>
                    </a:cubicBezTo>
                    <a:cubicBezTo>
                      <a:pt x="144" y="28"/>
                      <a:pt x="144" y="28"/>
                      <a:pt x="144" y="28"/>
                    </a:cubicBezTo>
                    <a:cubicBezTo>
                      <a:pt x="144" y="27"/>
                      <a:pt x="144" y="27"/>
                      <a:pt x="144" y="27"/>
                    </a:cubicBezTo>
                    <a:cubicBezTo>
                      <a:pt x="144" y="27"/>
                      <a:pt x="144" y="26"/>
                      <a:pt x="145" y="26"/>
                    </a:cubicBezTo>
                    <a:cubicBezTo>
                      <a:pt x="145" y="26"/>
                      <a:pt x="145" y="26"/>
                      <a:pt x="145" y="26"/>
                    </a:cubicBezTo>
                    <a:cubicBezTo>
                      <a:pt x="145" y="26"/>
                      <a:pt x="145" y="26"/>
                      <a:pt x="145" y="26"/>
                    </a:cubicBezTo>
                    <a:cubicBezTo>
                      <a:pt x="145" y="26"/>
                      <a:pt x="145" y="26"/>
                      <a:pt x="145" y="26"/>
                    </a:cubicBezTo>
                    <a:cubicBezTo>
                      <a:pt x="145" y="26"/>
                      <a:pt x="145" y="27"/>
                      <a:pt x="145" y="27"/>
                    </a:cubicBezTo>
                    <a:cubicBezTo>
                      <a:pt x="145" y="27"/>
                      <a:pt x="145" y="27"/>
                      <a:pt x="145" y="28"/>
                    </a:cubicBezTo>
                    <a:cubicBezTo>
                      <a:pt x="145" y="28"/>
                      <a:pt x="146" y="28"/>
                      <a:pt x="146" y="28"/>
                    </a:cubicBezTo>
                    <a:cubicBezTo>
                      <a:pt x="146" y="28"/>
                      <a:pt x="146" y="28"/>
                      <a:pt x="146" y="28"/>
                    </a:cubicBezTo>
                    <a:cubicBezTo>
                      <a:pt x="147" y="28"/>
                      <a:pt x="147" y="27"/>
                      <a:pt x="147" y="27"/>
                    </a:cubicBezTo>
                    <a:cubicBezTo>
                      <a:pt x="147" y="27"/>
                      <a:pt x="148" y="27"/>
                      <a:pt x="148" y="27"/>
                    </a:cubicBezTo>
                    <a:cubicBezTo>
                      <a:pt x="148" y="27"/>
                      <a:pt x="147" y="26"/>
                      <a:pt x="147" y="26"/>
                    </a:cubicBezTo>
                    <a:cubicBezTo>
                      <a:pt x="148" y="26"/>
                      <a:pt x="148" y="27"/>
                      <a:pt x="149" y="26"/>
                    </a:cubicBezTo>
                    <a:cubicBezTo>
                      <a:pt x="149" y="26"/>
                      <a:pt x="149" y="26"/>
                      <a:pt x="149" y="26"/>
                    </a:cubicBezTo>
                    <a:cubicBezTo>
                      <a:pt x="150" y="26"/>
                      <a:pt x="150" y="26"/>
                      <a:pt x="151" y="25"/>
                    </a:cubicBezTo>
                    <a:cubicBezTo>
                      <a:pt x="151" y="25"/>
                      <a:pt x="152" y="25"/>
                      <a:pt x="152" y="25"/>
                    </a:cubicBezTo>
                    <a:cubicBezTo>
                      <a:pt x="152" y="25"/>
                      <a:pt x="152" y="25"/>
                      <a:pt x="152" y="25"/>
                    </a:cubicBezTo>
                    <a:cubicBezTo>
                      <a:pt x="153" y="25"/>
                      <a:pt x="153" y="25"/>
                      <a:pt x="153" y="24"/>
                    </a:cubicBezTo>
                    <a:cubicBezTo>
                      <a:pt x="153" y="25"/>
                      <a:pt x="153" y="25"/>
                      <a:pt x="153" y="25"/>
                    </a:cubicBezTo>
                    <a:cubicBezTo>
                      <a:pt x="153" y="25"/>
                      <a:pt x="153" y="24"/>
                      <a:pt x="153" y="24"/>
                    </a:cubicBezTo>
                    <a:cubicBezTo>
                      <a:pt x="153" y="24"/>
                      <a:pt x="153" y="24"/>
                      <a:pt x="153" y="24"/>
                    </a:cubicBezTo>
                    <a:cubicBezTo>
                      <a:pt x="153" y="24"/>
                      <a:pt x="153" y="24"/>
                      <a:pt x="152" y="24"/>
                    </a:cubicBezTo>
                    <a:cubicBezTo>
                      <a:pt x="152" y="24"/>
                      <a:pt x="152" y="24"/>
                      <a:pt x="152" y="23"/>
                    </a:cubicBezTo>
                    <a:cubicBezTo>
                      <a:pt x="152" y="23"/>
                      <a:pt x="151" y="22"/>
                      <a:pt x="151" y="23"/>
                    </a:cubicBezTo>
                    <a:cubicBezTo>
                      <a:pt x="151" y="23"/>
                      <a:pt x="150" y="24"/>
                      <a:pt x="150" y="24"/>
                    </a:cubicBezTo>
                    <a:cubicBezTo>
                      <a:pt x="150" y="24"/>
                      <a:pt x="150" y="23"/>
                      <a:pt x="150" y="23"/>
                    </a:cubicBezTo>
                    <a:cubicBezTo>
                      <a:pt x="149" y="22"/>
                      <a:pt x="149" y="22"/>
                      <a:pt x="149" y="22"/>
                    </a:cubicBezTo>
                    <a:cubicBezTo>
                      <a:pt x="148" y="22"/>
                      <a:pt x="148" y="22"/>
                      <a:pt x="148" y="23"/>
                    </a:cubicBezTo>
                    <a:cubicBezTo>
                      <a:pt x="148" y="23"/>
                      <a:pt x="148" y="23"/>
                      <a:pt x="148" y="23"/>
                    </a:cubicBezTo>
                    <a:cubicBezTo>
                      <a:pt x="148" y="23"/>
                      <a:pt x="148" y="23"/>
                      <a:pt x="148" y="23"/>
                    </a:cubicBezTo>
                    <a:cubicBezTo>
                      <a:pt x="147" y="23"/>
                      <a:pt x="147" y="23"/>
                      <a:pt x="147" y="23"/>
                    </a:cubicBezTo>
                    <a:cubicBezTo>
                      <a:pt x="146" y="23"/>
                      <a:pt x="146" y="23"/>
                      <a:pt x="147" y="23"/>
                    </a:cubicBezTo>
                    <a:cubicBezTo>
                      <a:pt x="147" y="22"/>
                      <a:pt x="147" y="22"/>
                      <a:pt x="147" y="22"/>
                    </a:cubicBezTo>
                    <a:cubicBezTo>
                      <a:pt x="147" y="22"/>
                      <a:pt x="147" y="22"/>
                      <a:pt x="147" y="21"/>
                    </a:cubicBezTo>
                    <a:cubicBezTo>
                      <a:pt x="147" y="21"/>
                      <a:pt x="148" y="21"/>
                      <a:pt x="147" y="21"/>
                    </a:cubicBezTo>
                    <a:cubicBezTo>
                      <a:pt x="147" y="21"/>
                      <a:pt x="147" y="21"/>
                      <a:pt x="147" y="21"/>
                    </a:cubicBezTo>
                    <a:cubicBezTo>
                      <a:pt x="147" y="21"/>
                      <a:pt x="146" y="21"/>
                      <a:pt x="146" y="21"/>
                    </a:cubicBezTo>
                    <a:cubicBezTo>
                      <a:pt x="146" y="21"/>
                      <a:pt x="147" y="21"/>
                      <a:pt x="147" y="21"/>
                    </a:cubicBezTo>
                    <a:cubicBezTo>
                      <a:pt x="147" y="20"/>
                      <a:pt x="147" y="20"/>
                      <a:pt x="147" y="20"/>
                    </a:cubicBezTo>
                    <a:cubicBezTo>
                      <a:pt x="147" y="20"/>
                      <a:pt x="147" y="20"/>
                      <a:pt x="147" y="20"/>
                    </a:cubicBezTo>
                    <a:cubicBezTo>
                      <a:pt x="146" y="19"/>
                      <a:pt x="145" y="20"/>
                      <a:pt x="145" y="20"/>
                    </a:cubicBezTo>
                    <a:cubicBezTo>
                      <a:pt x="145" y="19"/>
                      <a:pt x="145" y="19"/>
                      <a:pt x="145" y="19"/>
                    </a:cubicBezTo>
                    <a:cubicBezTo>
                      <a:pt x="145" y="19"/>
                      <a:pt x="146" y="19"/>
                      <a:pt x="146" y="19"/>
                    </a:cubicBezTo>
                    <a:cubicBezTo>
                      <a:pt x="146" y="19"/>
                      <a:pt x="146" y="18"/>
                      <a:pt x="146" y="18"/>
                    </a:cubicBezTo>
                    <a:cubicBezTo>
                      <a:pt x="145" y="17"/>
                      <a:pt x="144" y="17"/>
                      <a:pt x="143" y="17"/>
                    </a:cubicBezTo>
                    <a:cubicBezTo>
                      <a:pt x="143" y="17"/>
                      <a:pt x="143" y="18"/>
                      <a:pt x="143" y="18"/>
                    </a:cubicBezTo>
                    <a:cubicBezTo>
                      <a:pt x="143" y="19"/>
                      <a:pt x="144" y="19"/>
                      <a:pt x="144" y="20"/>
                    </a:cubicBezTo>
                    <a:cubicBezTo>
                      <a:pt x="144" y="19"/>
                      <a:pt x="144" y="19"/>
                      <a:pt x="144" y="19"/>
                    </a:cubicBezTo>
                    <a:cubicBezTo>
                      <a:pt x="144" y="19"/>
                      <a:pt x="144" y="19"/>
                      <a:pt x="144" y="19"/>
                    </a:cubicBezTo>
                    <a:cubicBezTo>
                      <a:pt x="144" y="19"/>
                      <a:pt x="144" y="19"/>
                      <a:pt x="144" y="19"/>
                    </a:cubicBezTo>
                    <a:cubicBezTo>
                      <a:pt x="143" y="19"/>
                      <a:pt x="143" y="19"/>
                      <a:pt x="143" y="19"/>
                    </a:cubicBezTo>
                    <a:cubicBezTo>
                      <a:pt x="142" y="19"/>
                      <a:pt x="141" y="19"/>
                      <a:pt x="141" y="18"/>
                    </a:cubicBezTo>
                    <a:cubicBezTo>
                      <a:pt x="141" y="18"/>
                      <a:pt x="141" y="18"/>
                      <a:pt x="142" y="18"/>
                    </a:cubicBezTo>
                    <a:cubicBezTo>
                      <a:pt x="142" y="18"/>
                      <a:pt x="142" y="18"/>
                      <a:pt x="142" y="18"/>
                    </a:cubicBezTo>
                    <a:cubicBezTo>
                      <a:pt x="142" y="17"/>
                      <a:pt x="142" y="17"/>
                      <a:pt x="141" y="17"/>
                    </a:cubicBezTo>
                    <a:cubicBezTo>
                      <a:pt x="141" y="17"/>
                      <a:pt x="141" y="17"/>
                      <a:pt x="140" y="17"/>
                    </a:cubicBezTo>
                    <a:cubicBezTo>
                      <a:pt x="140" y="17"/>
                      <a:pt x="140" y="17"/>
                      <a:pt x="140" y="17"/>
                    </a:cubicBezTo>
                    <a:cubicBezTo>
                      <a:pt x="139" y="16"/>
                      <a:pt x="138" y="17"/>
                      <a:pt x="137" y="16"/>
                    </a:cubicBezTo>
                    <a:cubicBezTo>
                      <a:pt x="138" y="16"/>
                      <a:pt x="136" y="16"/>
                      <a:pt x="136" y="15"/>
                    </a:cubicBezTo>
                    <a:cubicBezTo>
                      <a:pt x="136" y="15"/>
                      <a:pt x="136" y="15"/>
                      <a:pt x="135" y="15"/>
                    </a:cubicBezTo>
                    <a:cubicBezTo>
                      <a:pt x="135" y="14"/>
                      <a:pt x="134" y="12"/>
                      <a:pt x="133" y="12"/>
                    </a:cubicBezTo>
                    <a:cubicBezTo>
                      <a:pt x="132" y="12"/>
                      <a:pt x="132" y="12"/>
                      <a:pt x="131" y="12"/>
                    </a:cubicBezTo>
                    <a:cubicBezTo>
                      <a:pt x="131" y="12"/>
                      <a:pt x="130" y="11"/>
                      <a:pt x="130" y="11"/>
                    </a:cubicBezTo>
                    <a:cubicBezTo>
                      <a:pt x="130" y="11"/>
                      <a:pt x="129" y="11"/>
                      <a:pt x="130" y="12"/>
                    </a:cubicBezTo>
                    <a:cubicBezTo>
                      <a:pt x="129" y="12"/>
                      <a:pt x="128" y="11"/>
                      <a:pt x="128" y="12"/>
                    </a:cubicBezTo>
                    <a:cubicBezTo>
                      <a:pt x="128" y="12"/>
                      <a:pt x="128" y="12"/>
                      <a:pt x="128" y="12"/>
                    </a:cubicBezTo>
                    <a:cubicBezTo>
                      <a:pt x="127" y="12"/>
                      <a:pt x="127" y="12"/>
                      <a:pt x="127" y="12"/>
                    </a:cubicBezTo>
                    <a:cubicBezTo>
                      <a:pt x="127" y="12"/>
                      <a:pt x="128" y="12"/>
                      <a:pt x="128" y="12"/>
                    </a:cubicBezTo>
                    <a:cubicBezTo>
                      <a:pt x="129" y="13"/>
                      <a:pt x="129" y="12"/>
                      <a:pt x="130" y="12"/>
                    </a:cubicBezTo>
                    <a:cubicBezTo>
                      <a:pt x="130" y="12"/>
                      <a:pt x="130" y="13"/>
                      <a:pt x="131" y="13"/>
                    </a:cubicBezTo>
                    <a:cubicBezTo>
                      <a:pt x="131" y="13"/>
                      <a:pt x="131" y="13"/>
                      <a:pt x="131" y="13"/>
                    </a:cubicBezTo>
                    <a:cubicBezTo>
                      <a:pt x="131" y="13"/>
                      <a:pt x="131" y="13"/>
                      <a:pt x="131" y="13"/>
                    </a:cubicBezTo>
                    <a:cubicBezTo>
                      <a:pt x="130" y="13"/>
                      <a:pt x="129" y="13"/>
                      <a:pt x="129" y="13"/>
                    </a:cubicBezTo>
                    <a:cubicBezTo>
                      <a:pt x="128" y="13"/>
                      <a:pt x="128" y="13"/>
                      <a:pt x="127" y="13"/>
                    </a:cubicBezTo>
                    <a:cubicBezTo>
                      <a:pt x="127" y="13"/>
                      <a:pt x="126" y="13"/>
                      <a:pt x="126" y="14"/>
                    </a:cubicBezTo>
                    <a:cubicBezTo>
                      <a:pt x="125" y="14"/>
                      <a:pt x="125" y="14"/>
                      <a:pt x="125" y="14"/>
                    </a:cubicBezTo>
                    <a:cubicBezTo>
                      <a:pt x="125" y="14"/>
                      <a:pt x="125" y="14"/>
                      <a:pt x="125" y="14"/>
                    </a:cubicBezTo>
                    <a:cubicBezTo>
                      <a:pt x="125" y="14"/>
                      <a:pt x="124" y="14"/>
                      <a:pt x="124" y="14"/>
                    </a:cubicBezTo>
                    <a:cubicBezTo>
                      <a:pt x="124" y="15"/>
                      <a:pt x="125" y="15"/>
                      <a:pt x="125" y="15"/>
                    </a:cubicBezTo>
                    <a:cubicBezTo>
                      <a:pt x="125" y="15"/>
                      <a:pt x="124" y="15"/>
                      <a:pt x="124" y="15"/>
                    </a:cubicBezTo>
                    <a:cubicBezTo>
                      <a:pt x="124" y="15"/>
                      <a:pt x="126" y="15"/>
                      <a:pt x="126" y="15"/>
                    </a:cubicBezTo>
                    <a:cubicBezTo>
                      <a:pt x="126" y="15"/>
                      <a:pt x="126" y="15"/>
                      <a:pt x="126" y="15"/>
                    </a:cubicBezTo>
                    <a:cubicBezTo>
                      <a:pt x="126" y="15"/>
                      <a:pt x="126" y="16"/>
                      <a:pt x="126" y="16"/>
                    </a:cubicBezTo>
                    <a:cubicBezTo>
                      <a:pt x="127" y="16"/>
                      <a:pt x="127" y="15"/>
                      <a:pt x="127" y="15"/>
                    </a:cubicBezTo>
                    <a:cubicBezTo>
                      <a:pt x="128" y="15"/>
                      <a:pt x="127" y="16"/>
                      <a:pt x="128" y="16"/>
                    </a:cubicBezTo>
                    <a:cubicBezTo>
                      <a:pt x="127" y="16"/>
                      <a:pt x="126" y="16"/>
                      <a:pt x="125" y="16"/>
                    </a:cubicBezTo>
                    <a:cubicBezTo>
                      <a:pt x="124" y="16"/>
                      <a:pt x="124" y="16"/>
                      <a:pt x="123" y="16"/>
                    </a:cubicBezTo>
                    <a:cubicBezTo>
                      <a:pt x="123" y="16"/>
                      <a:pt x="123" y="17"/>
                      <a:pt x="123" y="17"/>
                    </a:cubicBezTo>
                    <a:cubicBezTo>
                      <a:pt x="123" y="17"/>
                      <a:pt x="123" y="17"/>
                      <a:pt x="123" y="17"/>
                    </a:cubicBezTo>
                    <a:cubicBezTo>
                      <a:pt x="123" y="17"/>
                      <a:pt x="123" y="17"/>
                      <a:pt x="124" y="17"/>
                    </a:cubicBezTo>
                    <a:cubicBezTo>
                      <a:pt x="123" y="18"/>
                      <a:pt x="123" y="18"/>
                      <a:pt x="122" y="18"/>
                    </a:cubicBezTo>
                    <a:cubicBezTo>
                      <a:pt x="122" y="18"/>
                      <a:pt x="121" y="18"/>
                      <a:pt x="121" y="18"/>
                    </a:cubicBezTo>
                    <a:cubicBezTo>
                      <a:pt x="121" y="18"/>
                      <a:pt x="122" y="18"/>
                      <a:pt x="122" y="18"/>
                    </a:cubicBezTo>
                    <a:cubicBezTo>
                      <a:pt x="121" y="18"/>
                      <a:pt x="121" y="18"/>
                      <a:pt x="122" y="18"/>
                    </a:cubicBezTo>
                    <a:cubicBezTo>
                      <a:pt x="122" y="19"/>
                      <a:pt x="122" y="19"/>
                      <a:pt x="123" y="19"/>
                    </a:cubicBezTo>
                    <a:cubicBezTo>
                      <a:pt x="123" y="19"/>
                      <a:pt x="124" y="19"/>
                      <a:pt x="124" y="19"/>
                    </a:cubicBezTo>
                    <a:cubicBezTo>
                      <a:pt x="124" y="19"/>
                      <a:pt x="124" y="19"/>
                      <a:pt x="124" y="19"/>
                    </a:cubicBezTo>
                    <a:cubicBezTo>
                      <a:pt x="124" y="19"/>
                      <a:pt x="125" y="19"/>
                      <a:pt x="125" y="19"/>
                    </a:cubicBezTo>
                    <a:cubicBezTo>
                      <a:pt x="125" y="19"/>
                      <a:pt x="124" y="19"/>
                      <a:pt x="124" y="19"/>
                    </a:cubicBezTo>
                    <a:cubicBezTo>
                      <a:pt x="124" y="19"/>
                      <a:pt x="124" y="19"/>
                      <a:pt x="125" y="19"/>
                    </a:cubicBezTo>
                    <a:cubicBezTo>
                      <a:pt x="126" y="19"/>
                      <a:pt x="126" y="19"/>
                      <a:pt x="127" y="19"/>
                    </a:cubicBezTo>
                    <a:cubicBezTo>
                      <a:pt x="127" y="19"/>
                      <a:pt x="127" y="19"/>
                      <a:pt x="127" y="19"/>
                    </a:cubicBezTo>
                    <a:cubicBezTo>
                      <a:pt x="127" y="19"/>
                      <a:pt x="127" y="19"/>
                      <a:pt x="126" y="20"/>
                    </a:cubicBezTo>
                    <a:cubicBezTo>
                      <a:pt x="126" y="20"/>
                      <a:pt x="127" y="20"/>
                      <a:pt x="127" y="20"/>
                    </a:cubicBezTo>
                    <a:cubicBezTo>
                      <a:pt x="127" y="20"/>
                      <a:pt x="126" y="20"/>
                      <a:pt x="126" y="20"/>
                    </a:cubicBezTo>
                    <a:cubicBezTo>
                      <a:pt x="126" y="20"/>
                      <a:pt x="125" y="20"/>
                      <a:pt x="125" y="20"/>
                    </a:cubicBezTo>
                    <a:close/>
                    <a:moveTo>
                      <a:pt x="170" y="43"/>
                    </a:moveTo>
                    <a:cubicBezTo>
                      <a:pt x="170" y="43"/>
                      <a:pt x="169" y="43"/>
                      <a:pt x="169" y="43"/>
                    </a:cubicBezTo>
                    <a:cubicBezTo>
                      <a:pt x="169" y="43"/>
                      <a:pt x="169" y="43"/>
                      <a:pt x="169" y="43"/>
                    </a:cubicBezTo>
                    <a:cubicBezTo>
                      <a:pt x="169" y="43"/>
                      <a:pt x="169" y="44"/>
                      <a:pt x="168" y="44"/>
                    </a:cubicBezTo>
                    <a:cubicBezTo>
                      <a:pt x="168" y="44"/>
                      <a:pt x="168" y="44"/>
                      <a:pt x="168" y="44"/>
                    </a:cubicBezTo>
                    <a:cubicBezTo>
                      <a:pt x="168" y="44"/>
                      <a:pt x="168" y="44"/>
                      <a:pt x="167" y="44"/>
                    </a:cubicBezTo>
                    <a:cubicBezTo>
                      <a:pt x="167" y="45"/>
                      <a:pt x="168" y="45"/>
                      <a:pt x="168" y="45"/>
                    </a:cubicBezTo>
                    <a:cubicBezTo>
                      <a:pt x="168" y="45"/>
                      <a:pt x="168" y="45"/>
                      <a:pt x="168" y="45"/>
                    </a:cubicBezTo>
                    <a:cubicBezTo>
                      <a:pt x="168" y="45"/>
                      <a:pt x="169" y="44"/>
                      <a:pt x="169" y="44"/>
                    </a:cubicBezTo>
                    <a:cubicBezTo>
                      <a:pt x="169" y="45"/>
                      <a:pt x="169" y="45"/>
                      <a:pt x="169" y="45"/>
                    </a:cubicBezTo>
                    <a:cubicBezTo>
                      <a:pt x="169" y="45"/>
                      <a:pt x="169" y="45"/>
                      <a:pt x="169" y="45"/>
                    </a:cubicBezTo>
                    <a:cubicBezTo>
                      <a:pt x="170" y="45"/>
                      <a:pt x="170" y="45"/>
                      <a:pt x="169" y="45"/>
                    </a:cubicBezTo>
                    <a:cubicBezTo>
                      <a:pt x="169" y="45"/>
                      <a:pt x="169" y="44"/>
                      <a:pt x="169" y="44"/>
                    </a:cubicBezTo>
                    <a:cubicBezTo>
                      <a:pt x="169" y="44"/>
                      <a:pt x="169" y="44"/>
                      <a:pt x="169" y="44"/>
                    </a:cubicBezTo>
                    <a:cubicBezTo>
                      <a:pt x="169" y="44"/>
                      <a:pt x="169" y="44"/>
                      <a:pt x="169" y="44"/>
                    </a:cubicBezTo>
                    <a:cubicBezTo>
                      <a:pt x="169" y="44"/>
                      <a:pt x="169" y="44"/>
                      <a:pt x="169" y="44"/>
                    </a:cubicBezTo>
                    <a:cubicBezTo>
                      <a:pt x="169" y="44"/>
                      <a:pt x="169" y="43"/>
                      <a:pt x="170" y="43"/>
                    </a:cubicBezTo>
                    <a:close/>
                    <a:moveTo>
                      <a:pt x="31" y="145"/>
                    </a:moveTo>
                    <a:cubicBezTo>
                      <a:pt x="31" y="145"/>
                      <a:pt x="30" y="144"/>
                      <a:pt x="30" y="144"/>
                    </a:cubicBezTo>
                    <a:cubicBezTo>
                      <a:pt x="30" y="144"/>
                      <a:pt x="30" y="144"/>
                      <a:pt x="30" y="144"/>
                    </a:cubicBezTo>
                    <a:cubicBezTo>
                      <a:pt x="30" y="144"/>
                      <a:pt x="30" y="144"/>
                      <a:pt x="30" y="144"/>
                    </a:cubicBezTo>
                    <a:cubicBezTo>
                      <a:pt x="30" y="144"/>
                      <a:pt x="29" y="144"/>
                      <a:pt x="29" y="144"/>
                    </a:cubicBezTo>
                    <a:cubicBezTo>
                      <a:pt x="29" y="144"/>
                      <a:pt x="29" y="144"/>
                      <a:pt x="29" y="144"/>
                    </a:cubicBezTo>
                    <a:cubicBezTo>
                      <a:pt x="29" y="144"/>
                      <a:pt x="29" y="144"/>
                      <a:pt x="29" y="144"/>
                    </a:cubicBezTo>
                    <a:cubicBezTo>
                      <a:pt x="29" y="144"/>
                      <a:pt x="29" y="144"/>
                      <a:pt x="29" y="144"/>
                    </a:cubicBezTo>
                    <a:cubicBezTo>
                      <a:pt x="29" y="144"/>
                      <a:pt x="29" y="144"/>
                      <a:pt x="29" y="144"/>
                    </a:cubicBezTo>
                    <a:cubicBezTo>
                      <a:pt x="29" y="144"/>
                      <a:pt x="29" y="144"/>
                      <a:pt x="29" y="144"/>
                    </a:cubicBezTo>
                    <a:cubicBezTo>
                      <a:pt x="29" y="144"/>
                      <a:pt x="29" y="144"/>
                      <a:pt x="29" y="144"/>
                    </a:cubicBezTo>
                    <a:cubicBezTo>
                      <a:pt x="29" y="144"/>
                      <a:pt x="29" y="144"/>
                      <a:pt x="29" y="144"/>
                    </a:cubicBezTo>
                    <a:cubicBezTo>
                      <a:pt x="29" y="144"/>
                      <a:pt x="29" y="144"/>
                      <a:pt x="29" y="144"/>
                    </a:cubicBezTo>
                    <a:cubicBezTo>
                      <a:pt x="29" y="144"/>
                      <a:pt x="29" y="144"/>
                      <a:pt x="29" y="144"/>
                    </a:cubicBezTo>
                    <a:cubicBezTo>
                      <a:pt x="29" y="144"/>
                      <a:pt x="29" y="144"/>
                      <a:pt x="29" y="144"/>
                    </a:cubicBezTo>
                    <a:cubicBezTo>
                      <a:pt x="29" y="144"/>
                      <a:pt x="29" y="144"/>
                      <a:pt x="29" y="144"/>
                    </a:cubicBezTo>
                    <a:cubicBezTo>
                      <a:pt x="29" y="144"/>
                      <a:pt x="30" y="144"/>
                      <a:pt x="30" y="144"/>
                    </a:cubicBezTo>
                    <a:cubicBezTo>
                      <a:pt x="30" y="144"/>
                      <a:pt x="30" y="144"/>
                      <a:pt x="30" y="144"/>
                    </a:cubicBezTo>
                    <a:cubicBezTo>
                      <a:pt x="30" y="144"/>
                      <a:pt x="30" y="144"/>
                      <a:pt x="30" y="144"/>
                    </a:cubicBezTo>
                    <a:cubicBezTo>
                      <a:pt x="30" y="145"/>
                      <a:pt x="30" y="144"/>
                      <a:pt x="30" y="144"/>
                    </a:cubicBezTo>
                    <a:cubicBezTo>
                      <a:pt x="30" y="145"/>
                      <a:pt x="30" y="145"/>
                      <a:pt x="30" y="145"/>
                    </a:cubicBezTo>
                    <a:cubicBezTo>
                      <a:pt x="30" y="145"/>
                      <a:pt x="30" y="145"/>
                      <a:pt x="30" y="145"/>
                    </a:cubicBezTo>
                    <a:cubicBezTo>
                      <a:pt x="30" y="145"/>
                      <a:pt x="30" y="145"/>
                      <a:pt x="30" y="145"/>
                    </a:cubicBezTo>
                    <a:cubicBezTo>
                      <a:pt x="30" y="145"/>
                      <a:pt x="30" y="145"/>
                      <a:pt x="30" y="145"/>
                    </a:cubicBezTo>
                    <a:cubicBezTo>
                      <a:pt x="30" y="145"/>
                      <a:pt x="30" y="145"/>
                      <a:pt x="30" y="145"/>
                    </a:cubicBezTo>
                    <a:cubicBezTo>
                      <a:pt x="30" y="145"/>
                      <a:pt x="30" y="145"/>
                      <a:pt x="30" y="145"/>
                    </a:cubicBezTo>
                    <a:cubicBezTo>
                      <a:pt x="30" y="145"/>
                      <a:pt x="30" y="145"/>
                      <a:pt x="30" y="145"/>
                    </a:cubicBezTo>
                    <a:cubicBezTo>
                      <a:pt x="30" y="145"/>
                      <a:pt x="30" y="145"/>
                      <a:pt x="30" y="145"/>
                    </a:cubicBezTo>
                    <a:cubicBezTo>
                      <a:pt x="30" y="145"/>
                      <a:pt x="31" y="146"/>
                      <a:pt x="31" y="146"/>
                    </a:cubicBezTo>
                    <a:cubicBezTo>
                      <a:pt x="31" y="146"/>
                      <a:pt x="31" y="146"/>
                      <a:pt x="31" y="146"/>
                    </a:cubicBezTo>
                    <a:cubicBezTo>
                      <a:pt x="31" y="146"/>
                      <a:pt x="32" y="145"/>
                      <a:pt x="31" y="145"/>
                    </a:cubicBezTo>
                    <a:cubicBezTo>
                      <a:pt x="31" y="145"/>
                      <a:pt x="31" y="145"/>
                      <a:pt x="31" y="145"/>
                    </a:cubicBezTo>
                    <a:cubicBezTo>
                      <a:pt x="31" y="145"/>
                      <a:pt x="31" y="145"/>
                      <a:pt x="31" y="145"/>
                    </a:cubicBezTo>
                    <a:close/>
                    <a:moveTo>
                      <a:pt x="30" y="145"/>
                    </a:moveTo>
                    <a:cubicBezTo>
                      <a:pt x="30" y="145"/>
                      <a:pt x="29" y="144"/>
                      <a:pt x="29" y="145"/>
                    </a:cubicBezTo>
                    <a:cubicBezTo>
                      <a:pt x="29" y="145"/>
                      <a:pt x="30" y="146"/>
                      <a:pt x="30" y="146"/>
                    </a:cubicBezTo>
                    <a:cubicBezTo>
                      <a:pt x="31" y="146"/>
                      <a:pt x="30" y="145"/>
                      <a:pt x="30" y="145"/>
                    </a:cubicBezTo>
                    <a:close/>
                    <a:moveTo>
                      <a:pt x="29" y="145"/>
                    </a:moveTo>
                    <a:cubicBezTo>
                      <a:pt x="29" y="145"/>
                      <a:pt x="29" y="145"/>
                      <a:pt x="30" y="145"/>
                    </a:cubicBezTo>
                    <a:cubicBezTo>
                      <a:pt x="30" y="144"/>
                      <a:pt x="29" y="144"/>
                      <a:pt x="29" y="144"/>
                    </a:cubicBezTo>
                    <a:cubicBezTo>
                      <a:pt x="29" y="144"/>
                      <a:pt x="29" y="144"/>
                      <a:pt x="29" y="145"/>
                    </a:cubicBezTo>
                    <a:close/>
                    <a:moveTo>
                      <a:pt x="32" y="148"/>
                    </a:moveTo>
                    <a:cubicBezTo>
                      <a:pt x="32" y="148"/>
                      <a:pt x="32" y="148"/>
                      <a:pt x="32" y="148"/>
                    </a:cubicBezTo>
                    <a:cubicBezTo>
                      <a:pt x="32" y="149"/>
                      <a:pt x="33" y="149"/>
                      <a:pt x="33" y="149"/>
                    </a:cubicBezTo>
                    <a:cubicBezTo>
                      <a:pt x="33" y="149"/>
                      <a:pt x="32" y="148"/>
                      <a:pt x="32" y="148"/>
                    </a:cubicBezTo>
                    <a:close/>
                    <a:moveTo>
                      <a:pt x="34" y="149"/>
                    </a:moveTo>
                    <a:cubicBezTo>
                      <a:pt x="34" y="149"/>
                      <a:pt x="34" y="149"/>
                      <a:pt x="34" y="149"/>
                    </a:cubicBezTo>
                    <a:cubicBezTo>
                      <a:pt x="34" y="149"/>
                      <a:pt x="34" y="148"/>
                      <a:pt x="34" y="148"/>
                    </a:cubicBezTo>
                    <a:cubicBezTo>
                      <a:pt x="34" y="148"/>
                      <a:pt x="34" y="148"/>
                      <a:pt x="34" y="148"/>
                    </a:cubicBezTo>
                    <a:cubicBezTo>
                      <a:pt x="34" y="148"/>
                      <a:pt x="34" y="148"/>
                      <a:pt x="34" y="148"/>
                    </a:cubicBezTo>
                    <a:cubicBezTo>
                      <a:pt x="34" y="148"/>
                      <a:pt x="34" y="148"/>
                      <a:pt x="34" y="148"/>
                    </a:cubicBezTo>
                    <a:cubicBezTo>
                      <a:pt x="34" y="148"/>
                      <a:pt x="34" y="147"/>
                      <a:pt x="34" y="147"/>
                    </a:cubicBezTo>
                    <a:cubicBezTo>
                      <a:pt x="34" y="147"/>
                      <a:pt x="34" y="147"/>
                      <a:pt x="34" y="147"/>
                    </a:cubicBezTo>
                    <a:cubicBezTo>
                      <a:pt x="34" y="147"/>
                      <a:pt x="34" y="146"/>
                      <a:pt x="34" y="146"/>
                    </a:cubicBezTo>
                    <a:cubicBezTo>
                      <a:pt x="34" y="146"/>
                      <a:pt x="34" y="146"/>
                      <a:pt x="34" y="146"/>
                    </a:cubicBezTo>
                    <a:cubicBezTo>
                      <a:pt x="34" y="146"/>
                      <a:pt x="34" y="146"/>
                      <a:pt x="34" y="146"/>
                    </a:cubicBezTo>
                    <a:cubicBezTo>
                      <a:pt x="34" y="146"/>
                      <a:pt x="34" y="146"/>
                      <a:pt x="33" y="146"/>
                    </a:cubicBezTo>
                    <a:cubicBezTo>
                      <a:pt x="33" y="146"/>
                      <a:pt x="33" y="146"/>
                      <a:pt x="33" y="146"/>
                    </a:cubicBezTo>
                    <a:cubicBezTo>
                      <a:pt x="33" y="146"/>
                      <a:pt x="33" y="146"/>
                      <a:pt x="33" y="146"/>
                    </a:cubicBezTo>
                    <a:cubicBezTo>
                      <a:pt x="33" y="146"/>
                      <a:pt x="33" y="146"/>
                      <a:pt x="33" y="146"/>
                    </a:cubicBezTo>
                    <a:cubicBezTo>
                      <a:pt x="32" y="146"/>
                      <a:pt x="32" y="146"/>
                      <a:pt x="32" y="146"/>
                    </a:cubicBezTo>
                    <a:cubicBezTo>
                      <a:pt x="32" y="146"/>
                      <a:pt x="32" y="146"/>
                      <a:pt x="32" y="146"/>
                    </a:cubicBezTo>
                    <a:cubicBezTo>
                      <a:pt x="32" y="146"/>
                      <a:pt x="32" y="146"/>
                      <a:pt x="32" y="146"/>
                    </a:cubicBezTo>
                    <a:cubicBezTo>
                      <a:pt x="32" y="146"/>
                      <a:pt x="32" y="146"/>
                      <a:pt x="32" y="146"/>
                    </a:cubicBezTo>
                    <a:cubicBezTo>
                      <a:pt x="32" y="146"/>
                      <a:pt x="32" y="146"/>
                      <a:pt x="32" y="146"/>
                    </a:cubicBezTo>
                    <a:cubicBezTo>
                      <a:pt x="32" y="146"/>
                      <a:pt x="32" y="146"/>
                      <a:pt x="32" y="146"/>
                    </a:cubicBezTo>
                    <a:cubicBezTo>
                      <a:pt x="32" y="146"/>
                      <a:pt x="32" y="146"/>
                      <a:pt x="32" y="146"/>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3" y="147"/>
                      <a:pt x="33" y="147"/>
                    </a:cubicBezTo>
                    <a:cubicBezTo>
                      <a:pt x="33" y="147"/>
                      <a:pt x="33" y="147"/>
                      <a:pt x="33" y="147"/>
                    </a:cubicBezTo>
                    <a:cubicBezTo>
                      <a:pt x="33" y="147"/>
                      <a:pt x="33" y="147"/>
                      <a:pt x="33" y="147"/>
                    </a:cubicBezTo>
                    <a:cubicBezTo>
                      <a:pt x="33" y="147"/>
                      <a:pt x="33" y="146"/>
                      <a:pt x="33" y="146"/>
                    </a:cubicBezTo>
                    <a:cubicBezTo>
                      <a:pt x="33" y="146"/>
                      <a:pt x="33" y="146"/>
                      <a:pt x="33" y="146"/>
                    </a:cubicBezTo>
                    <a:cubicBezTo>
                      <a:pt x="33" y="147"/>
                      <a:pt x="33" y="147"/>
                      <a:pt x="33" y="147"/>
                    </a:cubicBezTo>
                    <a:cubicBezTo>
                      <a:pt x="33" y="147"/>
                      <a:pt x="33" y="147"/>
                      <a:pt x="33" y="147"/>
                    </a:cubicBezTo>
                    <a:cubicBezTo>
                      <a:pt x="33" y="147"/>
                      <a:pt x="33" y="147"/>
                      <a:pt x="33" y="147"/>
                    </a:cubicBezTo>
                    <a:cubicBezTo>
                      <a:pt x="33" y="147"/>
                      <a:pt x="33" y="147"/>
                      <a:pt x="33" y="147"/>
                    </a:cubicBezTo>
                    <a:cubicBezTo>
                      <a:pt x="33" y="147"/>
                      <a:pt x="32" y="147"/>
                      <a:pt x="32" y="147"/>
                    </a:cubicBezTo>
                    <a:cubicBezTo>
                      <a:pt x="32" y="147"/>
                      <a:pt x="32" y="147"/>
                      <a:pt x="32" y="147"/>
                    </a:cubicBezTo>
                    <a:cubicBezTo>
                      <a:pt x="32" y="147"/>
                      <a:pt x="32" y="147"/>
                      <a:pt x="32" y="147"/>
                    </a:cubicBezTo>
                    <a:cubicBezTo>
                      <a:pt x="32" y="147"/>
                      <a:pt x="32" y="147"/>
                      <a:pt x="32" y="147"/>
                    </a:cubicBezTo>
                    <a:cubicBezTo>
                      <a:pt x="32" y="148"/>
                      <a:pt x="32" y="148"/>
                      <a:pt x="32" y="148"/>
                    </a:cubicBezTo>
                    <a:cubicBezTo>
                      <a:pt x="32" y="148"/>
                      <a:pt x="32" y="148"/>
                      <a:pt x="32"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4" y="148"/>
                    </a:cubicBezTo>
                    <a:cubicBezTo>
                      <a:pt x="34" y="148"/>
                      <a:pt x="34" y="148"/>
                      <a:pt x="34" y="148"/>
                    </a:cubicBezTo>
                    <a:cubicBezTo>
                      <a:pt x="34" y="148"/>
                      <a:pt x="34" y="148"/>
                      <a:pt x="33" y="148"/>
                    </a:cubicBezTo>
                    <a:cubicBezTo>
                      <a:pt x="33" y="148"/>
                      <a:pt x="33" y="148"/>
                      <a:pt x="33" y="148"/>
                    </a:cubicBezTo>
                    <a:cubicBezTo>
                      <a:pt x="33" y="148"/>
                      <a:pt x="33" y="148"/>
                      <a:pt x="33" y="148"/>
                    </a:cubicBezTo>
                    <a:cubicBezTo>
                      <a:pt x="33" y="148"/>
                      <a:pt x="33" y="149"/>
                      <a:pt x="33" y="149"/>
                    </a:cubicBezTo>
                    <a:cubicBezTo>
                      <a:pt x="33" y="149"/>
                      <a:pt x="33" y="149"/>
                      <a:pt x="33" y="149"/>
                    </a:cubicBezTo>
                    <a:cubicBezTo>
                      <a:pt x="33" y="149"/>
                      <a:pt x="33" y="149"/>
                      <a:pt x="33" y="149"/>
                    </a:cubicBezTo>
                    <a:cubicBezTo>
                      <a:pt x="33" y="149"/>
                      <a:pt x="33" y="149"/>
                      <a:pt x="33" y="149"/>
                    </a:cubicBezTo>
                    <a:cubicBezTo>
                      <a:pt x="33" y="149"/>
                      <a:pt x="33" y="149"/>
                      <a:pt x="33" y="149"/>
                    </a:cubicBezTo>
                    <a:cubicBezTo>
                      <a:pt x="33"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lose/>
                    <a:moveTo>
                      <a:pt x="29" y="144"/>
                    </a:moveTo>
                    <a:cubicBezTo>
                      <a:pt x="29" y="143"/>
                      <a:pt x="29" y="143"/>
                      <a:pt x="29" y="143"/>
                    </a:cubicBezTo>
                    <a:cubicBezTo>
                      <a:pt x="29" y="143"/>
                      <a:pt x="28" y="143"/>
                      <a:pt x="28" y="144"/>
                    </a:cubicBezTo>
                    <a:cubicBezTo>
                      <a:pt x="28" y="144"/>
                      <a:pt x="29" y="144"/>
                      <a:pt x="29" y="144"/>
                    </a:cubicBezTo>
                    <a:cubicBezTo>
                      <a:pt x="29" y="144"/>
                      <a:pt x="29" y="144"/>
                      <a:pt x="29" y="144"/>
                    </a:cubicBezTo>
                    <a:close/>
                    <a:moveTo>
                      <a:pt x="25" y="147"/>
                    </a:moveTo>
                    <a:cubicBezTo>
                      <a:pt x="25" y="147"/>
                      <a:pt x="25" y="147"/>
                      <a:pt x="26" y="147"/>
                    </a:cubicBezTo>
                    <a:cubicBezTo>
                      <a:pt x="25" y="147"/>
                      <a:pt x="25" y="147"/>
                      <a:pt x="25" y="147"/>
                    </a:cubicBezTo>
                    <a:cubicBezTo>
                      <a:pt x="25" y="147"/>
                      <a:pt x="25" y="147"/>
                      <a:pt x="25" y="147"/>
                    </a:cubicBezTo>
                    <a:close/>
                    <a:moveTo>
                      <a:pt x="27" y="149"/>
                    </a:moveTo>
                    <a:cubicBezTo>
                      <a:pt x="26" y="149"/>
                      <a:pt x="26" y="149"/>
                      <a:pt x="26" y="149"/>
                    </a:cubicBezTo>
                    <a:cubicBezTo>
                      <a:pt x="26" y="149"/>
                      <a:pt x="26" y="149"/>
                      <a:pt x="27" y="149"/>
                    </a:cubicBezTo>
                    <a:close/>
                    <a:moveTo>
                      <a:pt x="24" y="146"/>
                    </a:moveTo>
                    <a:cubicBezTo>
                      <a:pt x="24" y="146"/>
                      <a:pt x="24" y="146"/>
                      <a:pt x="24" y="146"/>
                    </a:cubicBezTo>
                    <a:cubicBezTo>
                      <a:pt x="24" y="146"/>
                      <a:pt x="25" y="146"/>
                      <a:pt x="25" y="145"/>
                    </a:cubicBezTo>
                    <a:cubicBezTo>
                      <a:pt x="25" y="145"/>
                      <a:pt x="25" y="145"/>
                      <a:pt x="25" y="145"/>
                    </a:cubicBezTo>
                    <a:cubicBezTo>
                      <a:pt x="25" y="144"/>
                      <a:pt x="25" y="144"/>
                      <a:pt x="25" y="144"/>
                    </a:cubicBezTo>
                    <a:cubicBezTo>
                      <a:pt x="25" y="143"/>
                      <a:pt x="25" y="143"/>
                      <a:pt x="25" y="143"/>
                    </a:cubicBezTo>
                    <a:cubicBezTo>
                      <a:pt x="25" y="143"/>
                      <a:pt x="24" y="143"/>
                      <a:pt x="24" y="143"/>
                    </a:cubicBezTo>
                    <a:cubicBezTo>
                      <a:pt x="24" y="143"/>
                      <a:pt x="24" y="144"/>
                      <a:pt x="24" y="144"/>
                    </a:cubicBezTo>
                    <a:cubicBezTo>
                      <a:pt x="24" y="144"/>
                      <a:pt x="24" y="144"/>
                      <a:pt x="24" y="145"/>
                    </a:cubicBezTo>
                    <a:cubicBezTo>
                      <a:pt x="24" y="145"/>
                      <a:pt x="23" y="145"/>
                      <a:pt x="23" y="145"/>
                    </a:cubicBezTo>
                    <a:cubicBezTo>
                      <a:pt x="23" y="145"/>
                      <a:pt x="23" y="145"/>
                      <a:pt x="23" y="144"/>
                    </a:cubicBezTo>
                    <a:cubicBezTo>
                      <a:pt x="23" y="144"/>
                      <a:pt x="23" y="144"/>
                      <a:pt x="23" y="144"/>
                    </a:cubicBezTo>
                    <a:cubicBezTo>
                      <a:pt x="24" y="144"/>
                      <a:pt x="24" y="144"/>
                      <a:pt x="24" y="143"/>
                    </a:cubicBezTo>
                    <a:cubicBezTo>
                      <a:pt x="24" y="143"/>
                      <a:pt x="24" y="143"/>
                      <a:pt x="23" y="143"/>
                    </a:cubicBezTo>
                    <a:cubicBezTo>
                      <a:pt x="23" y="143"/>
                      <a:pt x="23" y="143"/>
                      <a:pt x="23" y="143"/>
                    </a:cubicBezTo>
                    <a:cubicBezTo>
                      <a:pt x="23" y="143"/>
                      <a:pt x="23" y="143"/>
                      <a:pt x="22" y="143"/>
                    </a:cubicBezTo>
                    <a:cubicBezTo>
                      <a:pt x="22" y="143"/>
                      <a:pt x="22" y="143"/>
                      <a:pt x="22" y="143"/>
                    </a:cubicBezTo>
                    <a:cubicBezTo>
                      <a:pt x="22" y="143"/>
                      <a:pt x="22" y="143"/>
                      <a:pt x="22" y="143"/>
                    </a:cubicBezTo>
                    <a:cubicBezTo>
                      <a:pt x="22" y="143"/>
                      <a:pt x="22" y="143"/>
                      <a:pt x="22" y="143"/>
                    </a:cubicBezTo>
                    <a:cubicBezTo>
                      <a:pt x="22" y="143"/>
                      <a:pt x="21" y="143"/>
                      <a:pt x="21" y="144"/>
                    </a:cubicBezTo>
                    <a:cubicBezTo>
                      <a:pt x="21" y="144"/>
                      <a:pt x="22" y="144"/>
                      <a:pt x="21" y="144"/>
                    </a:cubicBezTo>
                    <a:cubicBezTo>
                      <a:pt x="21" y="144"/>
                      <a:pt x="22" y="144"/>
                      <a:pt x="22" y="144"/>
                    </a:cubicBezTo>
                    <a:cubicBezTo>
                      <a:pt x="22" y="144"/>
                      <a:pt x="22" y="144"/>
                      <a:pt x="22" y="144"/>
                    </a:cubicBezTo>
                    <a:cubicBezTo>
                      <a:pt x="22" y="144"/>
                      <a:pt x="22" y="144"/>
                      <a:pt x="22" y="144"/>
                    </a:cubicBezTo>
                    <a:cubicBezTo>
                      <a:pt x="22" y="144"/>
                      <a:pt x="22" y="144"/>
                      <a:pt x="22" y="144"/>
                    </a:cubicBezTo>
                    <a:cubicBezTo>
                      <a:pt x="22" y="144"/>
                      <a:pt x="22" y="145"/>
                      <a:pt x="22" y="145"/>
                    </a:cubicBezTo>
                    <a:cubicBezTo>
                      <a:pt x="22" y="145"/>
                      <a:pt x="22" y="145"/>
                      <a:pt x="22" y="145"/>
                    </a:cubicBezTo>
                    <a:cubicBezTo>
                      <a:pt x="22" y="145"/>
                      <a:pt x="23" y="145"/>
                      <a:pt x="23" y="146"/>
                    </a:cubicBezTo>
                    <a:cubicBezTo>
                      <a:pt x="23" y="146"/>
                      <a:pt x="23" y="145"/>
                      <a:pt x="22" y="146"/>
                    </a:cubicBezTo>
                    <a:cubicBezTo>
                      <a:pt x="23" y="146"/>
                      <a:pt x="23" y="146"/>
                      <a:pt x="23" y="146"/>
                    </a:cubicBezTo>
                    <a:cubicBezTo>
                      <a:pt x="23" y="146"/>
                      <a:pt x="23" y="146"/>
                      <a:pt x="23" y="146"/>
                    </a:cubicBezTo>
                    <a:cubicBezTo>
                      <a:pt x="23" y="146"/>
                      <a:pt x="23" y="146"/>
                      <a:pt x="23" y="146"/>
                    </a:cubicBezTo>
                    <a:cubicBezTo>
                      <a:pt x="23" y="146"/>
                      <a:pt x="24" y="146"/>
                      <a:pt x="24" y="146"/>
                    </a:cubicBezTo>
                    <a:close/>
                    <a:moveTo>
                      <a:pt x="50" y="43"/>
                    </a:moveTo>
                    <a:cubicBezTo>
                      <a:pt x="51" y="43"/>
                      <a:pt x="50" y="44"/>
                      <a:pt x="50" y="44"/>
                    </a:cubicBezTo>
                    <a:cubicBezTo>
                      <a:pt x="50" y="44"/>
                      <a:pt x="51" y="44"/>
                      <a:pt x="51" y="44"/>
                    </a:cubicBezTo>
                    <a:cubicBezTo>
                      <a:pt x="52" y="44"/>
                      <a:pt x="52" y="44"/>
                      <a:pt x="53" y="44"/>
                    </a:cubicBezTo>
                    <a:cubicBezTo>
                      <a:pt x="53" y="44"/>
                      <a:pt x="54" y="44"/>
                      <a:pt x="55" y="44"/>
                    </a:cubicBezTo>
                    <a:cubicBezTo>
                      <a:pt x="55" y="44"/>
                      <a:pt x="55" y="44"/>
                      <a:pt x="54" y="44"/>
                    </a:cubicBezTo>
                    <a:cubicBezTo>
                      <a:pt x="54" y="43"/>
                      <a:pt x="55" y="43"/>
                      <a:pt x="55" y="43"/>
                    </a:cubicBezTo>
                    <a:cubicBezTo>
                      <a:pt x="55" y="43"/>
                      <a:pt x="55" y="43"/>
                      <a:pt x="55" y="43"/>
                    </a:cubicBezTo>
                    <a:cubicBezTo>
                      <a:pt x="56" y="43"/>
                      <a:pt x="55" y="43"/>
                      <a:pt x="55" y="43"/>
                    </a:cubicBezTo>
                    <a:cubicBezTo>
                      <a:pt x="55" y="43"/>
                      <a:pt x="55" y="43"/>
                      <a:pt x="55" y="43"/>
                    </a:cubicBezTo>
                    <a:cubicBezTo>
                      <a:pt x="55" y="43"/>
                      <a:pt x="55" y="43"/>
                      <a:pt x="55" y="43"/>
                    </a:cubicBezTo>
                    <a:cubicBezTo>
                      <a:pt x="55" y="43"/>
                      <a:pt x="55" y="43"/>
                      <a:pt x="55" y="44"/>
                    </a:cubicBezTo>
                    <a:cubicBezTo>
                      <a:pt x="56" y="44"/>
                      <a:pt x="56" y="44"/>
                      <a:pt x="56" y="44"/>
                    </a:cubicBezTo>
                    <a:cubicBezTo>
                      <a:pt x="56" y="44"/>
                      <a:pt x="56" y="44"/>
                      <a:pt x="56" y="44"/>
                    </a:cubicBezTo>
                    <a:cubicBezTo>
                      <a:pt x="56" y="44"/>
                      <a:pt x="56" y="44"/>
                      <a:pt x="56" y="44"/>
                    </a:cubicBezTo>
                    <a:cubicBezTo>
                      <a:pt x="56" y="45"/>
                      <a:pt x="56" y="45"/>
                      <a:pt x="57" y="45"/>
                    </a:cubicBezTo>
                    <a:cubicBezTo>
                      <a:pt x="57" y="45"/>
                      <a:pt x="59" y="44"/>
                      <a:pt x="59" y="44"/>
                    </a:cubicBezTo>
                    <a:cubicBezTo>
                      <a:pt x="59" y="44"/>
                      <a:pt x="59" y="44"/>
                      <a:pt x="59" y="43"/>
                    </a:cubicBezTo>
                    <a:cubicBezTo>
                      <a:pt x="58" y="43"/>
                      <a:pt x="58" y="43"/>
                      <a:pt x="58" y="43"/>
                    </a:cubicBezTo>
                    <a:cubicBezTo>
                      <a:pt x="58" y="43"/>
                      <a:pt x="58" y="43"/>
                      <a:pt x="58" y="43"/>
                    </a:cubicBezTo>
                    <a:cubicBezTo>
                      <a:pt x="58" y="42"/>
                      <a:pt x="58" y="42"/>
                      <a:pt x="58" y="42"/>
                    </a:cubicBezTo>
                    <a:cubicBezTo>
                      <a:pt x="58" y="42"/>
                      <a:pt x="58" y="42"/>
                      <a:pt x="59" y="42"/>
                    </a:cubicBezTo>
                    <a:cubicBezTo>
                      <a:pt x="59" y="42"/>
                      <a:pt x="59" y="42"/>
                      <a:pt x="59" y="42"/>
                    </a:cubicBezTo>
                    <a:cubicBezTo>
                      <a:pt x="59" y="42"/>
                      <a:pt x="59" y="43"/>
                      <a:pt x="59" y="43"/>
                    </a:cubicBezTo>
                    <a:cubicBezTo>
                      <a:pt x="60" y="43"/>
                      <a:pt x="62" y="42"/>
                      <a:pt x="61" y="41"/>
                    </a:cubicBezTo>
                    <a:cubicBezTo>
                      <a:pt x="61" y="41"/>
                      <a:pt x="60" y="41"/>
                      <a:pt x="60" y="41"/>
                    </a:cubicBezTo>
                    <a:cubicBezTo>
                      <a:pt x="61" y="41"/>
                      <a:pt x="61" y="41"/>
                      <a:pt x="61" y="41"/>
                    </a:cubicBezTo>
                    <a:cubicBezTo>
                      <a:pt x="61" y="41"/>
                      <a:pt x="62" y="41"/>
                      <a:pt x="62" y="41"/>
                    </a:cubicBezTo>
                    <a:cubicBezTo>
                      <a:pt x="62" y="40"/>
                      <a:pt x="62" y="40"/>
                      <a:pt x="62" y="39"/>
                    </a:cubicBezTo>
                    <a:cubicBezTo>
                      <a:pt x="62" y="39"/>
                      <a:pt x="63" y="39"/>
                      <a:pt x="63" y="39"/>
                    </a:cubicBezTo>
                    <a:cubicBezTo>
                      <a:pt x="64" y="40"/>
                      <a:pt x="63" y="40"/>
                      <a:pt x="63" y="40"/>
                    </a:cubicBezTo>
                    <a:cubicBezTo>
                      <a:pt x="63" y="40"/>
                      <a:pt x="63" y="40"/>
                      <a:pt x="63" y="40"/>
                    </a:cubicBezTo>
                    <a:cubicBezTo>
                      <a:pt x="63" y="40"/>
                      <a:pt x="63" y="40"/>
                      <a:pt x="63" y="40"/>
                    </a:cubicBezTo>
                    <a:cubicBezTo>
                      <a:pt x="63" y="40"/>
                      <a:pt x="63" y="41"/>
                      <a:pt x="63" y="41"/>
                    </a:cubicBezTo>
                    <a:cubicBezTo>
                      <a:pt x="63" y="41"/>
                      <a:pt x="63" y="41"/>
                      <a:pt x="63" y="41"/>
                    </a:cubicBezTo>
                    <a:cubicBezTo>
                      <a:pt x="63" y="41"/>
                      <a:pt x="63" y="41"/>
                      <a:pt x="63" y="41"/>
                    </a:cubicBezTo>
                    <a:cubicBezTo>
                      <a:pt x="63" y="41"/>
                      <a:pt x="63" y="41"/>
                      <a:pt x="63" y="41"/>
                    </a:cubicBezTo>
                    <a:cubicBezTo>
                      <a:pt x="63" y="41"/>
                      <a:pt x="63" y="41"/>
                      <a:pt x="63" y="42"/>
                    </a:cubicBezTo>
                    <a:cubicBezTo>
                      <a:pt x="63" y="42"/>
                      <a:pt x="63" y="42"/>
                      <a:pt x="63" y="42"/>
                    </a:cubicBezTo>
                    <a:cubicBezTo>
                      <a:pt x="64" y="42"/>
                      <a:pt x="65" y="42"/>
                      <a:pt x="65" y="42"/>
                    </a:cubicBezTo>
                    <a:cubicBezTo>
                      <a:pt x="65" y="42"/>
                      <a:pt x="66" y="42"/>
                      <a:pt x="66" y="42"/>
                    </a:cubicBezTo>
                    <a:cubicBezTo>
                      <a:pt x="66" y="42"/>
                      <a:pt x="66" y="41"/>
                      <a:pt x="66" y="41"/>
                    </a:cubicBezTo>
                    <a:cubicBezTo>
                      <a:pt x="67" y="41"/>
                      <a:pt x="68" y="40"/>
                      <a:pt x="68" y="40"/>
                    </a:cubicBezTo>
                    <a:cubicBezTo>
                      <a:pt x="69" y="40"/>
                      <a:pt x="68" y="39"/>
                      <a:pt x="68" y="39"/>
                    </a:cubicBezTo>
                    <a:cubicBezTo>
                      <a:pt x="68" y="39"/>
                      <a:pt x="68" y="39"/>
                      <a:pt x="68" y="39"/>
                    </a:cubicBezTo>
                    <a:cubicBezTo>
                      <a:pt x="68" y="39"/>
                      <a:pt x="68" y="39"/>
                      <a:pt x="68" y="39"/>
                    </a:cubicBezTo>
                    <a:cubicBezTo>
                      <a:pt x="67" y="39"/>
                      <a:pt x="67" y="39"/>
                      <a:pt x="67" y="38"/>
                    </a:cubicBezTo>
                    <a:cubicBezTo>
                      <a:pt x="67" y="38"/>
                      <a:pt x="68" y="38"/>
                      <a:pt x="68" y="38"/>
                    </a:cubicBezTo>
                    <a:cubicBezTo>
                      <a:pt x="69" y="38"/>
                      <a:pt x="69" y="38"/>
                      <a:pt x="68" y="38"/>
                    </a:cubicBezTo>
                    <a:cubicBezTo>
                      <a:pt x="68" y="38"/>
                      <a:pt x="68" y="38"/>
                      <a:pt x="68" y="38"/>
                    </a:cubicBezTo>
                    <a:cubicBezTo>
                      <a:pt x="67" y="38"/>
                      <a:pt x="67" y="37"/>
                      <a:pt x="68" y="37"/>
                    </a:cubicBezTo>
                    <a:cubicBezTo>
                      <a:pt x="68" y="37"/>
                      <a:pt x="69" y="37"/>
                      <a:pt x="70" y="36"/>
                    </a:cubicBezTo>
                    <a:cubicBezTo>
                      <a:pt x="70" y="36"/>
                      <a:pt x="69" y="36"/>
                      <a:pt x="69" y="36"/>
                    </a:cubicBezTo>
                    <a:cubicBezTo>
                      <a:pt x="69" y="36"/>
                      <a:pt x="69" y="36"/>
                      <a:pt x="68" y="36"/>
                    </a:cubicBezTo>
                    <a:cubicBezTo>
                      <a:pt x="68" y="35"/>
                      <a:pt x="68" y="35"/>
                      <a:pt x="68" y="35"/>
                    </a:cubicBezTo>
                    <a:cubicBezTo>
                      <a:pt x="68" y="35"/>
                      <a:pt x="67" y="35"/>
                      <a:pt x="67" y="35"/>
                    </a:cubicBezTo>
                    <a:cubicBezTo>
                      <a:pt x="67" y="35"/>
                      <a:pt x="66" y="35"/>
                      <a:pt x="66" y="35"/>
                    </a:cubicBezTo>
                    <a:cubicBezTo>
                      <a:pt x="67" y="35"/>
                      <a:pt x="65" y="35"/>
                      <a:pt x="65" y="35"/>
                    </a:cubicBezTo>
                    <a:cubicBezTo>
                      <a:pt x="65" y="35"/>
                      <a:pt x="65" y="36"/>
                      <a:pt x="65" y="36"/>
                    </a:cubicBezTo>
                    <a:cubicBezTo>
                      <a:pt x="66" y="36"/>
                      <a:pt x="66" y="36"/>
                      <a:pt x="66" y="36"/>
                    </a:cubicBezTo>
                    <a:cubicBezTo>
                      <a:pt x="66" y="36"/>
                      <a:pt x="66" y="36"/>
                      <a:pt x="66" y="36"/>
                    </a:cubicBezTo>
                    <a:cubicBezTo>
                      <a:pt x="66" y="36"/>
                      <a:pt x="66" y="36"/>
                      <a:pt x="66" y="36"/>
                    </a:cubicBezTo>
                    <a:cubicBezTo>
                      <a:pt x="66" y="36"/>
                      <a:pt x="65" y="36"/>
                      <a:pt x="65" y="36"/>
                    </a:cubicBezTo>
                    <a:cubicBezTo>
                      <a:pt x="65" y="36"/>
                      <a:pt x="65" y="36"/>
                      <a:pt x="65" y="36"/>
                    </a:cubicBezTo>
                    <a:cubicBezTo>
                      <a:pt x="65" y="36"/>
                      <a:pt x="65" y="36"/>
                      <a:pt x="65" y="36"/>
                    </a:cubicBezTo>
                    <a:cubicBezTo>
                      <a:pt x="64" y="36"/>
                      <a:pt x="64" y="36"/>
                      <a:pt x="64" y="36"/>
                    </a:cubicBezTo>
                    <a:cubicBezTo>
                      <a:pt x="64" y="36"/>
                      <a:pt x="63" y="36"/>
                      <a:pt x="63" y="36"/>
                    </a:cubicBezTo>
                    <a:cubicBezTo>
                      <a:pt x="63" y="36"/>
                      <a:pt x="62" y="36"/>
                      <a:pt x="62" y="36"/>
                    </a:cubicBezTo>
                    <a:cubicBezTo>
                      <a:pt x="62" y="36"/>
                      <a:pt x="61" y="36"/>
                      <a:pt x="61" y="36"/>
                    </a:cubicBezTo>
                    <a:cubicBezTo>
                      <a:pt x="61" y="36"/>
                      <a:pt x="61" y="36"/>
                      <a:pt x="60" y="36"/>
                    </a:cubicBezTo>
                    <a:cubicBezTo>
                      <a:pt x="60" y="36"/>
                      <a:pt x="60" y="36"/>
                      <a:pt x="59" y="36"/>
                    </a:cubicBezTo>
                    <a:cubicBezTo>
                      <a:pt x="59" y="36"/>
                      <a:pt x="59" y="37"/>
                      <a:pt x="59" y="37"/>
                    </a:cubicBezTo>
                    <a:cubicBezTo>
                      <a:pt x="59" y="37"/>
                      <a:pt x="59" y="37"/>
                      <a:pt x="58" y="37"/>
                    </a:cubicBezTo>
                    <a:cubicBezTo>
                      <a:pt x="58" y="37"/>
                      <a:pt x="58" y="37"/>
                      <a:pt x="58" y="37"/>
                    </a:cubicBezTo>
                    <a:cubicBezTo>
                      <a:pt x="58" y="38"/>
                      <a:pt x="58" y="38"/>
                      <a:pt x="58" y="38"/>
                    </a:cubicBezTo>
                    <a:cubicBezTo>
                      <a:pt x="57" y="38"/>
                      <a:pt x="57" y="38"/>
                      <a:pt x="57" y="38"/>
                    </a:cubicBezTo>
                    <a:cubicBezTo>
                      <a:pt x="57" y="38"/>
                      <a:pt x="57" y="38"/>
                      <a:pt x="57" y="38"/>
                    </a:cubicBezTo>
                    <a:cubicBezTo>
                      <a:pt x="57" y="38"/>
                      <a:pt x="57" y="39"/>
                      <a:pt x="57" y="39"/>
                    </a:cubicBezTo>
                    <a:cubicBezTo>
                      <a:pt x="57" y="39"/>
                      <a:pt x="56" y="39"/>
                      <a:pt x="56" y="39"/>
                    </a:cubicBezTo>
                    <a:cubicBezTo>
                      <a:pt x="56" y="39"/>
                      <a:pt x="56" y="39"/>
                      <a:pt x="56" y="39"/>
                    </a:cubicBezTo>
                    <a:cubicBezTo>
                      <a:pt x="56" y="39"/>
                      <a:pt x="56" y="39"/>
                      <a:pt x="56" y="39"/>
                    </a:cubicBezTo>
                    <a:cubicBezTo>
                      <a:pt x="56" y="39"/>
                      <a:pt x="56" y="39"/>
                      <a:pt x="56" y="39"/>
                    </a:cubicBezTo>
                    <a:cubicBezTo>
                      <a:pt x="56" y="40"/>
                      <a:pt x="55" y="39"/>
                      <a:pt x="55" y="40"/>
                    </a:cubicBezTo>
                    <a:cubicBezTo>
                      <a:pt x="55" y="40"/>
                      <a:pt x="55" y="40"/>
                      <a:pt x="55" y="40"/>
                    </a:cubicBezTo>
                    <a:cubicBezTo>
                      <a:pt x="54" y="40"/>
                      <a:pt x="54" y="40"/>
                      <a:pt x="54" y="40"/>
                    </a:cubicBezTo>
                    <a:cubicBezTo>
                      <a:pt x="54" y="40"/>
                      <a:pt x="54" y="40"/>
                      <a:pt x="54" y="40"/>
                    </a:cubicBezTo>
                    <a:cubicBezTo>
                      <a:pt x="54" y="40"/>
                      <a:pt x="54" y="41"/>
                      <a:pt x="54" y="41"/>
                    </a:cubicBezTo>
                    <a:cubicBezTo>
                      <a:pt x="54" y="41"/>
                      <a:pt x="53" y="41"/>
                      <a:pt x="53" y="41"/>
                    </a:cubicBezTo>
                    <a:cubicBezTo>
                      <a:pt x="53" y="41"/>
                      <a:pt x="53" y="41"/>
                      <a:pt x="53" y="41"/>
                    </a:cubicBezTo>
                    <a:cubicBezTo>
                      <a:pt x="53" y="41"/>
                      <a:pt x="53" y="41"/>
                      <a:pt x="53" y="41"/>
                    </a:cubicBezTo>
                    <a:cubicBezTo>
                      <a:pt x="53" y="41"/>
                      <a:pt x="53" y="41"/>
                      <a:pt x="52" y="41"/>
                    </a:cubicBezTo>
                    <a:cubicBezTo>
                      <a:pt x="52" y="41"/>
                      <a:pt x="52" y="41"/>
                      <a:pt x="52" y="41"/>
                    </a:cubicBezTo>
                    <a:cubicBezTo>
                      <a:pt x="52" y="41"/>
                      <a:pt x="52" y="41"/>
                      <a:pt x="51" y="41"/>
                    </a:cubicBezTo>
                    <a:cubicBezTo>
                      <a:pt x="51" y="42"/>
                      <a:pt x="50" y="42"/>
                      <a:pt x="50" y="42"/>
                    </a:cubicBezTo>
                    <a:cubicBezTo>
                      <a:pt x="50" y="42"/>
                      <a:pt x="50" y="42"/>
                      <a:pt x="50" y="42"/>
                    </a:cubicBezTo>
                    <a:cubicBezTo>
                      <a:pt x="50" y="42"/>
                      <a:pt x="50" y="42"/>
                      <a:pt x="50" y="42"/>
                    </a:cubicBezTo>
                    <a:cubicBezTo>
                      <a:pt x="50" y="42"/>
                      <a:pt x="49" y="43"/>
                      <a:pt x="49" y="43"/>
                    </a:cubicBezTo>
                    <a:cubicBezTo>
                      <a:pt x="49" y="43"/>
                      <a:pt x="49" y="43"/>
                      <a:pt x="49" y="43"/>
                    </a:cubicBezTo>
                    <a:cubicBezTo>
                      <a:pt x="49" y="43"/>
                      <a:pt x="50" y="43"/>
                      <a:pt x="50" y="43"/>
                    </a:cubicBezTo>
                    <a:close/>
                    <a:moveTo>
                      <a:pt x="44" y="65"/>
                    </a:moveTo>
                    <a:cubicBezTo>
                      <a:pt x="43" y="65"/>
                      <a:pt x="43" y="65"/>
                      <a:pt x="43" y="65"/>
                    </a:cubicBezTo>
                    <a:cubicBezTo>
                      <a:pt x="44" y="66"/>
                      <a:pt x="44" y="66"/>
                      <a:pt x="45" y="66"/>
                    </a:cubicBezTo>
                    <a:cubicBezTo>
                      <a:pt x="45" y="66"/>
                      <a:pt x="46" y="66"/>
                      <a:pt x="46" y="67"/>
                    </a:cubicBezTo>
                    <a:cubicBezTo>
                      <a:pt x="46" y="67"/>
                      <a:pt x="47" y="67"/>
                      <a:pt x="47" y="67"/>
                    </a:cubicBezTo>
                    <a:cubicBezTo>
                      <a:pt x="47" y="68"/>
                      <a:pt x="48" y="68"/>
                      <a:pt x="48" y="69"/>
                    </a:cubicBezTo>
                    <a:cubicBezTo>
                      <a:pt x="48" y="69"/>
                      <a:pt x="49" y="70"/>
                      <a:pt x="49" y="70"/>
                    </a:cubicBezTo>
                    <a:cubicBezTo>
                      <a:pt x="50" y="70"/>
                      <a:pt x="50" y="70"/>
                      <a:pt x="50" y="69"/>
                    </a:cubicBezTo>
                    <a:cubicBezTo>
                      <a:pt x="50" y="69"/>
                      <a:pt x="50" y="69"/>
                      <a:pt x="51" y="69"/>
                    </a:cubicBezTo>
                    <a:cubicBezTo>
                      <a:pt x="51" y="69"/>
                      <a:pt x="52" y="69"/>
                      <a:pt x="52" y="68"/>
                    </a:cubicBezTo>
                    <a:cubicBezTo>
                      <a:pt x="52" y="68"/>
                      <a:pt x="53" y="68"/>
                      <a:pt x="53" y="68"/>
                    </a:cubicBezTo>
                    <a:cubicBezTo>
                      <a:pt x="53" y="68"/>
                      <a:pt x="53" y="68"/>
                      <a:pt x="53" y="68"/>
                    </a:cubicBezTo>
                    <a:cubicBezTo>
                      <a:pt x="53" y="68"/>
                      <a:pt x="54" y="68"/>
                      <a:pt x="54" y="68"/>
                    </a:cubicBezTo>
                    <a:cubicBezTo>
                      <a:pt x="54" y="68"/>
                      <a:pt x="55" y="68"/>
                      <a:pt x="56" y="68"/>
                    </a:cubicBezTo>
                    <a:cubicBezTo>
                      <a:pt x="56" y="67"/>
                      <a:pt x="56" y="67"/>
                      <a:pt x="56" y="66"/>
                    </a:cubicBezTo>
                    <a:cubicBezTo>
                      <a:pt x="56" y="66"/>
                      <a:pt x="56" y="65"/>
                      <a:pt x="56" y="65"/>
                    </a:cubicBezTo>
                    <a:cubicBezTo>
                      <a:pt x="57" y="65"/>
                      <a:pt x="57" y="65"/>
                      <a:pt x="57" y="64"/>
                    </a:cubicBezTo>
                    <a:cubicBezTo>
                      <a:pt x="57" y="64"/>
                      <a:pt x="56" y="64"/>
                      <a:pt x="57" y="64"/>
                    </a:cubicBezTo>
                    <a:cubicBezTo>
                      <a:pt x="57" y="64"/>
                      <a:pt x="57" y="64"/>
                      <a:pt x="57" y="64"/>
                    </a:cubicBezTo>
                    <a:cubicBezTo>
                      <a:pt x="57" y="64"/>
                      <a:pt x="57" y="64"/>
                      <a:pt x="58" y="64"/>
                    </a:cubicBezTo>
                    <a:cubicBezTo>
                      <a:pt x="58" y="64"/>
                      <a:pt x="59" y="63"/>
                      <a:pt x="59" y="63"/>
                    </a:cubicBezTo>
                    <a:cubicBezTo>
                      <a:pt x="59" y="63"/>
                      <a:pt x="59" y="63"/>
                      <a:pt x="59" y="63"/>
                    </a:cubicBezTo>
                    <a:cubicBezTo>
                      <a:pt x="59" y="63"/>
                      <a:pt x="59" y="63"/>
                      <a:pt x="59" y="62"/>
                    </a:cubicBezTo>
                    <a:cubicBezTo>
                      <a:pt x="60" y="62"/>
                      <a:pt x="59" y="62"/>
                      <a:pt x="60" y="62"/>
                    </a:cubicBezTo>
                    <a:cubicBezTo>
                      <a:pt x="60" y="62"/>
                      <a:pt x="60" y="61"/>
                      <a:pt x="61" y="61"/>
                    </a:cubicBezTo>
                    <a:cubicBezTo>
                      <a:pt x="61" y="61"/>
                      <a:pt x="61" y="61"/>
                      <a:pt x="61" y="61"/>
                    </a:cubicBezTo>
                    <a:cubicBezTo>
                      <a:pt x="62" y="61"/>
                      <a:pt x="63" y="61"/>
                      <a:pt x="63" y="60"/>
                    </a:cubicBezTo>
                    <a:cubicBezTo>
                      <a:pt x="64" y="60"/>
                      <a:pt x="64" y="60"/>
                      <a:pt x="65" y="60"/>
                    </a:cubicBezTo>
                    <a:cubicBezTo>
                      <a:pt x="65" y="60"/>
                      <a:pt x="65" y="60"/>
                      <a:pt x="65" y="59"/>
                    </a:cubicBezTo>
                    <a:cubicBezTo>
                      <a:pt x="66" y="59"/>
                      <a:pt x="66" y="59"/>
                      <a:pt x="66" y="59"/>
                    </a:cubicBezTo>
                    <a:cubicBezTo>
                      <a:pt x="67" y="59"/>
                      <a:pt x="67" y="59"/>
                      <a:pt x="68" y="58"/>
                    </a:cubicBezTo>
                    <a:cubicBezTo>
                      <a:pt x="68" y="58"/>
                      <a:pt x="69" y="58"/>
                      <a:pt x="70" y="58"/>
                    </a:cubicBezTo>
                    <a:cubicBezTo>
                      <a:pt x="70" y="58"/>
                      <a:pt x="70" y="57"/>
                      <a:pt x="70" y="57"/>
                    </a:cubicBezTo>
                    <a:cubicBezTo>
                      <a:pt x="70" y="57"/>
                      <a:pt x="69" y="56"/>
                      <a:pt x="69" y="56"/>
                    </a:cubicBezTo>
                    <a:cubicBezTo>
                      <a:pt x="69" y="56"/>
                      <a:pt x="68" y="56"/>
                      <a:pt x="68" y="56"/>
                    </a:cubicBezTo>
                    <a:cubicBezTo>
                      <a:pt x="67" y="55"/>
                      <a:pt x="67" y="55"/>
                      <a:pt x="66" y="55"/>
                    </a:cubicBezTo>
                    <a:cubicBezTo>
                      <a:pt x="66" y="54"/>
                      <a:pt x="65" y="53"/>
                      <a:pt x="63" y="53"/>
                    </a:cubicBezTo>
                    <a:cubicBezTo>
                      <a:pt x="63" y="53"/>
                      <a:pt x="62" y="53"/>
                      <a:pt x="62" y="53"/>
                    </a:cubicBezTo>
                    <a:cubicBezTo>
                      <a:pt x="61" y="53"/>
                      <a:pt x="61" y="53"/>
                      <a:pt x="61" y="54"/>
                    </a:cubicBezTo>
                    <a:cubicBezTo>
                      <a:pt x="61" y="54"/>
                      <a:pt x="60" y="54"/>
                      <a:pt x="60" y="54"/>
                    </a:cubicBezTo>
                    <a:cubicBezTo>
                      <a:pt x="61" y="54"/>
                      <a:pt x="60" y="54"/>
                      <a:pt x="60" y="55"/>
                    </a:cubicBezTo>
                    <a:cubicBezTo>
                      <a:pt x="60" y="55"/>
                      <a:pt x="59" y="55"/>
                      <a:pt x="60" y="55"/>
                    </a:cubicBezTo>
                    <a:cubicBezTo>
                      <a:pt x="60" y="54"/>
                      <a:pt x="60" y="54"/>
                      <a:pt x="60" y="54"/>
                    </a:cubicBezTo>
                    <a:cubicBezTo>
                      <a:pt x="60" y="53"/>
                      <a:pt x="59" y="54"/>
                      <a:pt x="59" y="54"/>
                    </a:cubicBezTo>
                    <a:cubicBezTo>
                      <a:pt x="59" y="54"/>
                      <a:pt x="59" y="54"/>
                      <a:pt x="58" y="54"/>
                    </a:cubicBezTo>
                    <a:cubicBezTo>
                      <a:pt x="58" y="54"/>
                      <a:pt x="58" y="54"/>
                      <a:pt x="58" y="54"/>
                    </a:cubicBezTo>
                    <a:cubicBezTo>
                      <a:pt x="58" y="54"/>
                      <a:pt x="58" y="54"/>
                      <a:pt x="58" y="53"/>
                    </a:cubicBezTo>
                    <a:cubicBezTo>
                      <a:pt x="58" y="53"/>
                      <a:pt x="57" y="53"/>
                      <a:pt x="56" y="53"/>
                    </a:cubicBezTo>
                    <a:cubicBezTo>
                      <a:pt x="56" y="53"/>
                      <a:pt x="55" y="53"/>
                      <a:pt x="55" y="52"/>
                    </a:cubicBezTo>
                    <a:cubicBezTo>
                      <a:pt x="55" y="52"/>
                      <a:pt x="54" y="52"/>
                      <a:pt x="54" y="52"/>
                    </a:cubicBezTo>
                    <a:cubicBezTo>
                      <a:pt x="54" y="52"/>
                      <a:pt x="54" y="52"/>
                      <a:pt x="54" y="52"/>
                    </a:cubicBezTo>
                    <a:cubicBezTo>
                      <a:pt x="54" y="52"/>
                      <a:pt x="53" y="52"/>
                      <a:pt x="53" y="52"/>
                    </a:cubicBezTo>
                    <a:cubicBezTo>
                      <a:pt x="52" y="52"/>
                      <a:pt x="51" y="52"/>
                      <a:pt x="50" y="52"/>
                    </a:cubicBezTo>
                    <a:cubicBezTo>
                      <a:pt x="49" y="52"/>
                      <a:pt x="48" y="52"/>
                      <a:pt x="47" y="52"/>
                    </a:cubicBezTo>
                    <a:cubicBezTo>
                      <a:pt x="46" y="53"/>
                      <a:pt x="45" y="53"/>
                      <a:pt x="44" y="53"/>
                    </a:cubicBezTo>
                    <a:cubicBezTo>
                      <a:pt x="45" y="53"/>
                      <a:pt x="45" y="54"/>
                      <a:pt x="45" y="54"/>
                    </a:cubicBezTo>
                    <a:cubicBezTo>
                      <a:pt x="45" y="54"/>
                      <a:pt x="45" y="55"/>
                      <a:pt x="45" y="55"/>
                    </a:cubicBezTo>
                    <a:cubicBezTo>
                      <a:pt x="46" y="55"/>
                      <a:pt x="46" y="55"/>
                      <a:pt x="46" y="55"/>
                    </a:cubicBezTo>
                    <a:cubicBezTo>
                      <a:pt x="46" y="56"/>
                      <a:pt x="46" y="55"/>
                      <a:pt x="47" y="56"/>
                    </a:cubicBezTo>
                    <a:cubicBezTo>
                      <a:pt x="47" y="56"/>
                      <a:pt x="47" y="56"/>
                      <a:pt x="47" y="56"/>
                    </a:cubicBezTo>
                    <a:cubicBezTo>
                      <a:pt x="46" y="57"/>
                      <a:pt x="46" y="57"/>
                      <a:pt x="46" y="57"/>
                    </a:cubicBezTo>
                    <a:cubicBezTo>
                      <a:pt x="46" y="57"/>
                      <a:pt x="46" y="57"/>
                      <a:pt x="45" y="57"/>
                    </a:cubicBezTo>
                    <a:cubicBezTo>
                      <a:pt x="45" y="58"/>
                      <a:pt x="45" y="58"/>
                      <a:pt x="45" y="59"/>
                    </a:cubicBezTo>
                    <a:cubicBezTo>
                      <a:pt x="44" y="59"/>
                      <a:pt x="44" y="59"/>
                      <a:pt x="44" y="59"/>
                    </a:cubicBezTo>
                    <a:cubicBezTo>
                      <a:pt x="44" y="60"/>
                      <a:pt x="44" y="60"/>
                      <a:pt x="44" y="60"/>
                    </a:cubicBezTo>
                    <a:cubicBezTo>
                      <a:pt x="45" y="60"/>
                      <a:pt x="45" y="60"/>
                      <a:pt x="45" y="60"/>
                    </a:cubicBezTo>
                    <a:cubicBezTo>
                      <a:pt x="45" y="60"/>
                      <a:pt x="45" y="60"/>
                      <a:pt x="44" y="61"/>
                    </a:cubicBezTo>
                    <a:cubicBezTo>
                      <a:pt x="44" y="61"/>
                      <a:pt x="44" y="61"/>
                      <a:pt x="44" y="61"/>
                    </a:cubicBezTo>
                    <a:cubicBezTo>
                      <a:pt x="44" y="61"/>
                      <a:pt x="43" y="61"/>
                      <a:pt x="43" y="61"/>
                    </a:cubicBezTo>
                    <a:cubicBezTo>
                      <a:pt x="43" y="61"/>
                      <a:pt x="43" y="61"/>
                      <a:pt x="43" y="61"/>
                    </a:cubicBezTo>
                    <a:cubicBezTo>
                      <a:pt x="43" y="62"/>
                      <a:pt x="43" y="62"/>
                      <a:pt x="43" y="62"/>
                    </a:cubicBezTo>
                    <a:cubicBezTo>
                      <a:pt x="43" y="62"/>
                      <a:pt x="43" y="62"/>
                      <a:pt x="43" y="63"/>
                    </a:cubicBezTo>
                    <a:cubicBezTo>
                      <a:pt x="43" y="63"/>
                      <a:pt x="43" y="63"/>
                      <a:pt x="43" y="63"/>
                    </a:cubicBezTo>
                    <a:cubicBezTo>
                      <a:pt x="43" y="63"/>
                      <a:pt x="42" y="63"/>
                      <a:pt x="42" y="63"/>
                    </a:cubicBezTo>
                    <a:cubicBezTo>
                      <a:pt x="42" y="63"/>
                      <a:pt x="42" y="63"/>
                      <a:pt x="42" y="63"/>
                    </a:cubicBezTo>
                    <a:cubicBezTo>
                      <a:pt x="42" y="63"/>
                      <a:pt x="42" y="63"/>
                      <a:pt x="42" y="64"/>
                    </a:cubicBezTo>
                    <a:cubicBezTo>
                      <a:pt x="42" y="64"/>
                      <a:pt x="42" y="64"/>
                      <a:pt x="42" y="64"/>
                    </a:cubicBezTo>
                    <a:cubicBezTo>
                      <a:pt x="42" y="64"/>
                      <a:pt x="42" y="64"/>
                      <a:pt x="42" y="64"/>
                    </a:cubicBezTo>
                    <a:cubicBezTo>
                      <a:pt x="42" y="64"/>
                      <a:pt x="42" y="64"/>
                      <a:pt x="42" y="64"/>
                    </a:cubicBezTo>
                    <a:cubicBezTo>
                      <a:pt x="42" y="64"/>
                      <a:pt x="42" y="64"/>
                      <a:pt x="41" y="64"/>
                    </a:cubicBezTo>
                    <a:cubicBezTo>
                      <a:pt x="41" y="65"/>
                      <a:pt x="42" y="65"/>
                      <a:pt x="41" y="65"/>
                    </a:cubicBezTo>
                    <a:cubicBezTo>
                      <a:pt x="42" y="65"/>
                      <a:pt x="43" y="65"/>
                      <a:pt x="44" y="65"/>
                    </a:cubicBezTo>
                    <a:close/>
                    <a:moveTo>
                      <a:pt x="26" y="149"/>
                    </a:moveTo>
                    <a:cubicBezTo>
                      <a:pt x="26" y="149"/>
                      <a:pt x="25" y="148"/>
                      <a:pt x="25" y="148"/>
                    </a:cubicBezTo>
                    <a:cubicBezTo>
                      <a:pt x="25" y="148"/>
                      <a:pt x="25" y="148"/>
                      <a:pt x="25" y="148"/>
                    </a:cubicBezTo>
                    <a:cubicBezTo>
                      <a:pt x="25" y="148"/>
                      <a:pt x="25" y="147"/>
                      <a:pt x="25" y="147"/>
                    </a:cubicBezTo>
                    <a:cubicBezTo>
                      <a:pt x="25" y="147"/>
                      <a:pt x="25" y="147"/>
                      <a:pt x="25" y="147"/>
                    </a:cubicBezTo>
                    <a:cubicBezTo>
                      <a:pt x="24" y="147"/>
                      <a:pt x="24" y="147"/>
                      <a:pt x="25" y="147"/>
                    </a:cubicBezTo>
                    <a:cubicBezTo>
                      <a:pt x="25" y="147"/>
                      <a:pt x="25" y="147"/>
                      <a:pt x="25" y="147"/>
                    </a:cubicBezTo>
                    <a:cubicBezTo>
                      <a:pt x="25" y="146"/>
                      <a:pt x="25" y="146"/>
                      <a:pt x="25" y="146"/>
                    </a:cubicBezTo>
                    <a:cubicBezTo>
                      <a:pt x="25" y="146"/>
                      <a:pt x="24" y="146"/>
                      <a:pt x="24" y="146"/>
                    </a:cubicBezTo>
                    <a:cubicBezTo>
                      <a:pt x="24" y="146"/>
                      <a:pt x="23" y="146"/>
                      <a:pt x="23" y="146"/>
                    </a:cubicBezTo>
                    <a:cubicBezTo>
                      <a:pt x="23" y="147"/>
                      <a:pt x="24" y="147"/>
                      <a:pt x="24" y="147"/>
                    </a:cubicBezTo>
                    <a:cubicBezTo>
                      <a:pt x="24" y="147"/>
                      <a:pt x="24" y="147"/>
                      <a:pt x="24" y="147"/>
                    </a:cubicBezTo>
                    <a:cubicBezTo>
                      <a:pt x="24" y="147"/>
                      <a:pt x="24" y="147"/>
                      <a:pt x="24" y="147"/>
                    </a:cubicBezTo>
                    <a:cubicBezTo>
                      <a:pt x="24" y="147"/>
                      <a:pt x="24" y="148"/>
                      <a:pt x="24" y="148"/>
                    </a:cubicBezTo>
                    <a:cubicBezTo>
                      <a:pt x="24" y="148"/>
                      <a:pt x="24" y="148"/>
                      <a:pt x="24" y="147"/>
                    </a:cubicBezTo>
                    <a:cubicBezTo>
                      <a:pt x="24" y="147"/>
                      <a:pt x="24" y="148"/>
                      <a:pt x="24" y="148"/>
                    </a:cubicBezTo>
                    <a:cubicBezTo>
                      <a:pt x="25" y="148"/>
                      <a:pt x="24" y="148"/>
                      <a:pt x="24" y="148"/>
                    </a:cubicBezTo>
                    <a:cubicBezTo>
                      <a:pt x="24" y="148"/>
                      <a:pt x="24" y="148"/>
                      <a:pt x="25" y="148"/>
                    </a:cubicBezTo>
                    <a:cubicBezTo>
                      <a:pt x="25" y="148"/>
                      <a:pt x="25" y="149"/>
                      <a:pt x="25" y="149"/>
                    </a:cubicBezTo>
                    <a:cubicBezTo>
                      <a:pt x="25" y="149"/>
                      <a:pt x="25" y="149"/>
                      <a:pt x="25" y="149"/>
                    </a:cubicBezTo>
                    <a:cubicBezTo>
                      <a:pt x="26" y="149"/>
                      <a:pt x="26" y="149"/>
                      <a:pt x="26" y="149"/>
                    </a:cubicBezTo>
                    <a:cubicBezTo>
                      <a:pt x="26" y="149"/>
                      <a:pt x="26" y="150"/>
                      <a:pt x="26" y="150"/>
                    </a:cubicBezTo>
                    <a:cubicBezTo>
                      <a:pt x="26" y="150"/>
                      <a:pt x="26" y="150"/>
                      <a:pt x="26" y="150"/>
                    </a:cubicBezTo>
                    <a:cubicBezTo>
                      <a:pt x="26" y="150"/>
                      <a:pt x="27" y="150"/>
                      <a:pt x="26" y="150"/>
                    </a:cubicBezTo>
                    <a:cubicBezTo>
                      <a:pt x="27" y="150"/>
                      <a:pt x="27" y="150"/>
                      <a:pt x="27" y="150"/>
                    </a:cubicBezTo>
                    <a:cubicBezTo>
                      <a:pt x="27" y="150"/>
                      <a:pt x="26" y="149"/>
                      <a:pt x="26" y="149"/>
                    </a:cubicBezTo>
                    <a:close/>
                    <a:moveTo>
                      <a:pt x="61" y="47"/>
                    </a:moveTo>
                    <a:cubicBezTo>
                      <a:pt x="61" y="47"/>
                      <a:pt x="62" y="46"/>
                      <a:pt x="62" y="46"/>
                    </a:cubicBezTo>
                    <a:cubicBezTo>
                      <a:pt x="63" y="45"/>
                      <a:pt x="63" y="45"/>
                      <a:pt x="64" y="44"/>
                    </a:cubicBezTo>
                    <a:cubicBezTo>
                      <a:pt x="64" y="44"/>
                      <a:pt x="64" y="44"/>
                      <a:pt x="64" y="43"/>
                    </a:cubicBezTo>
                    <a:cubicBezTo>
                      <a:pt x="63" y="43"/>
                      <a:pt x="63" y="43"/>
                      <a:pt x="63" y="43"/>
                    </a:cubicBezTo>
                    <a:cubicBezTo>
                      <a:pt x="63" y="44"/>
                      <a:pt x="63" y="43"/>
                      <a:pt x="63" y="44"/>
                    </a:cubicBezTo>
                    <a:cubicBezTo>
                      <a:pt x="62" y="44"/>
                      <a:pt x="62" y="44"/>
                      <a:pt x="62" y="44"/>
                    </a:cubicBezTo>
                    <a:cubicBezTo>
                      <a:pt x="62" y="44"/>
                      <a:pt x="62" y="44"/>
                      <a:pt x="62" y="44"/>
                    </a:cubicBezTo>
                    <a:cubicBezTo>
                      <a:pt x="61" y="44"/>
                      <a:pt x="61" y="44"/>
                      <a:pt x="60" y="45"/>
                    </a:cubicBezTo>
                    <a:cubicBezTo>
                      <a:pt x="60" y="45"/>
                      <a:pt x="60" y="45"/>
                      <a:pt x="59" y="46"/>
                    </a:cubicBezTo>
                    <a:cubicBezTo>
                      <a:pt x="59" y="46"/>
                      <a:pt x="59" y="46"/>
                      <a:pt x="60" y="46"/>
                    </a:cubicBezTo>
                    <a:cubicBezTo>
                      <a:pt x="60" y="46"/>
                      <a:pt x="60" y="46"/>
                      <a:pt x="60" y="46"/>
                    </a:cubicBezTo>
                    <a:cubicBezTo>
                      <a:pt x="61" y="46"/>
                      <a:pt x="61" y="47"/>
                      <a:pt x="61"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89" name="Freeform 162"/>
              <p:cNvSpPr/>
              <p:nvPr/>
            </p:nvSpPr>
            <p:spPr bwMode="auto">
              <a:xfrm>
                <a:off x="3048" y="220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90" name="Freeform 163"/>
              <p:cNvSpPr>
                <a:spLocks noEditPoints="1"/>
              </p:cNvSpPr>
              <p:nvPr/>
            </p:nvSpPr>
            <p:spPr bwMode="auto">
              <a:xfrm>
                <a:off x="3228" y="2263"/>
                <a:ext cx="38" cy="15"/>
              </a:xfrm>
              <a:custGeom>
                <a:avLst/>
                <a:gdLst>
                  <a:gd name="T0" fmla="*/ 12 w 16"/>
                  <a:gd name="T1" fmla="*/ 4 h 6"/>
                  <a:gd name="T2" fmla="*/ 6 w 16"/>
                  <a:gd name="T3" fmla="*/ 5 h 6"/>
                  <a:gd name="T4" fmla="*/ 3 w 16"/>
                  <a:gd name="T5" fmla="*/ 1 h 6"/>
                  <a:gd name="T6" fmla="*/ 0 w 16"/>
                  <a:gd name="T7" fmla="*/ 4 h 6"/>
                  <a:gd name="T8" fmla="*/ 0 w 16"/>
                  <a:gd name="T9" fmla="*/ 4 h 6"/>
                  <a:gd name="T10" fmla="*/ 1 w 16"/>
                  <a:gd name="T11" fmla="*/ 4 h 6"/>
                  <a:gd name="T12" fmla="*/ 16 w 16"/>
                  <a:gd name="T13" fmla="*/ 4 h 6"/>
                  <a:gd name="T14" fmla="*/ 16 w 16"/>
                  <a:gd name="T15" fmla="*/ 4 h 6"/>
                  <a:gd name="T16" fmla="*/ 16 w 16"/>
                  <a:gd name="T17" fmla="*/ 4 h 6"/>
                  <a:gd name="T18" fmla="*/ 16 w 16"/>
                  <a:gd name="T19" fmla="*/ 3 h 6"/>
                  <a:gd name="T20" fmla="*/ 15 w 16"/>
                  <a:gd name="T21" fmla="*/ 3 h 6"/>
                  <a:gd name="T22" fmla="*/ 16 w 16"/>
                  <a:gd name="T23" fmla="*/ 3 h 6"/>
                  <a:gd name="T24" fmla="*/ 10 w 16"/>
                  <a:gd name="T25" fmla="*/ 0 h 6"/>
                  <a:gd name="T26" fmla="*/ 3 w 16"/>
                  <a:gd name="T27" fmla="*/ 1 h 6"/>
                  <a:gd name="T28" fmla="*/ 2 w 16"/>
                  <a:gd name="T29" fmla="*/ 0 h 6"/>
                  <a:gd name="T30" fmla="*/ 2 w 16"/>
                  <a:gd name="T31" fmla="*/ 0 h 6"/>
                  <a:gd name="T32" fmla="*/ 1 w 16"/>
                  <a:gd name="T33" fmla="*/ 0 h 6"/>
                  <a:gd name="T34" fmla="*/ 1 w 16"/>
                  <a:gd name="T35" fmla="*/ 0 h 6"/>
                  <a:gd name="T36" fmla="*/ 1 w 16"/>
                  <a:gd name="T37" fmla="*/ 0 h 6"/>
                  <a:gd name="T38" fmla="*/ 1 w 16"/>
                  <a:gd name="T39" fmla="*/ 1 h 6"/>
                  <a:gd name="T40" fmla="*/ 1 w 16"/>
                  <a:gd name="T41" fmla="*/ 1 h 6"/>
                  <a:gd name="T42" fmla="*/ 1 w 16"/>
                  <a:gd name="T43" fmla="*/ 1 h 6"/>
                  <a:gd name="T44" fmla="*/ 1 w 16"/>
                  <a:gd name="T45" fmla="*/ 2 h 6"/>
                  <a:gd name="T46" fmla="*/ 1 w 16"/>
                  <a:gd name="T47" fmla="*/ 2 h 6"/>
                  <a:gd name="T48" fmla="*/ 1 w 16"/>
                  <a:gd name="T49" fmla="*/ 2 h 6"/>
                  <a:gd name="T50" fmla="*/ 1 w 16"/>
                  <a:gd name="T51" fmla="*/ 2 h 6"/>
                  <a:gd name="T52" fmla="*/ 1 w 16"/>
                  <a:gd name="T53" fmla="*/ 3 h 6"/>
                  <a:gd name="T54" fmla="*/ 1 w 16"/>
                  <a:gd name="T55" fmla="*/ 3 h 6"/>
                  <a:gd name="T56" fmla="*/ 1 w 16"/>
                  <a:gd name="T57" fmla="*/ 3 h 6"/>
                  <a:gd name="T58" fmla="*/ 1 w 16"/>
                  <a:gd name="T59" fmla="*/ 3 h 6"/>
                  <a:gd name="T60" fmla="*/ 1 w 16"/>
                  <a:gd name="T61" fmla="*/ 4 h 6"/>
                  <a:gd name="T62" fmla="*/ 1 w 16"/>
                  <a:gd name="T63" fmla="*/ 4 h 6"/>
                  <a:gd name="T64" fmla="*/ 3 w 16"/>
                  <a:gd name="T65" fmla="*/ 4 h 6"/>
                  <a:gd name="T66" fmla="*/ 5 w 16"/>
                  <a:gd name="T67" fmla="*/ 5 h 6"/>
                  <a:gd name="T68" fmla="*/ 6 w 16"/>
                  <a:gd name="T69" fmla="*/ 6 h 6"/>
                  <a:gd name="T70" fmla="*/ 8 w 16"/>
                  <a:gd name="T71" fmla="*/ 5 h 6"/>
                  <a:gd name="T72" fmla="*/ 9 w 16"/>
                  <a:gd name="T73" fmla="*/ 2 h 6"/>
                  <a:gd name="T74" fmla="*/ 12 w 16"/>
                  <a:gd name="T75" fmla="*/ 2 h 6"/>
                  <a:gd name="T76" fmla="*/ 13 w 16"/>
                  <a:gd name="T77" fmla="*/ 3 h 6"/>
                  <a:gd name="T78" fmla="*/ 15 w 16"/>
                  <a:gd name="T79" fmla="*/ 4 h 6"/>
                  <a:gd name="T80" fmla="*/ 14 w 16"/>
                  <a:gd name="T81" fmla="*/ 3 h 6"/>
                  <a:gd name="T82" fmla="*/ 14 w 16"/>
                  <a:gd name="T83" fmla="*/ 6 h 6"/>
                  <a:gd name="T84" fmla="*/ 14 w 16"/>
                  <a:gd name="T85" fmla="*/ 6 h 6"/>
                  <a:gd name="T86" fmla="*/ 15 w 16"/>
                  <a:gd name="T87" fmla="*/ 5 h 6"/>
                  <a:gd name="T88" fmla="*/ 15 w 16"/>
                  <a:gd name="T89" fmla="*/ 5 h 6"/>
                  <a:gd name="T90" fmla="*/ 15 w 16"/>
                  <a:gd name="T91" fmla="*/ 5 h 6"/>
                  <a:gd name="T92" fmla="*/ 15 w 16"/>
                  <a:gd name="T93" fmla="*/ 5 h 6"/>
                  <a:gd name="T94" fmla="*/ 15 w 16"/>
                  <a:gd name="T95" fmla="*/ 5 h 6"/>
                  <a:gd name="T96" fmla="*/ 15 w 16"/>
                  <a:gd name="T97" fmla="*/ 5 h 6"/>
                  <a:gd name="T98" fmla="*/ 16 w 16"/>
                  <a:gd name="T99" fmla="*/ 5 h 6"/>
                  <a:gd name="T100" fmla="*/ 16 w 16"/>
                  <a:gd name="T101" fmla="*/ 5 h 6"/>
                  <a:gd name="T102" fmla="*/ 16 w 16"/>
                  <a:gd name="T103" fmla="*/ 4 h 6"/>
                  <a:gd name="T104" fmla="*/ 4 w 16"/>
                  <a:gd name="T10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 h="6">
                    <a:moveTo>
                      <a:pt x="6" y="5"/>
                    </a:moveTo>
                    <a:cubicBezTo>
                      <a:pt x="6" y="5"/>
                      <a:pt x="6" y="5"/>
                      <a:pt x="6" y="5"/>
                    </a:cubicBezTo>
                    <a:cubicBezTo>
                      <a:pt x="6" y="5"/>
                      <a:pt x="6" y="6"/>
                      <a:pt x="6" y="5"/>
                    </a:cubicBezTo>
                    <a:close/>
                    <a:moveTo>
                      <a:pt x="12" y="4"/>
                    </a:moveTo>
                    <a:cubicBezTo>
                      <a:pt x="12" y="3"/>
                      <a:pt x="12" y="3"/>
                      <a:pt x="12" y="3"/>
                    </a:cubicBezTo>
                    <a:cubicBezTo>
                      <a:pt x="11" y="3"/>
                      <a:pt x="11" y="4"/>
                      <a:pt x="12" y="4"/>
                    </a:cubicBezTo>
                    <a:close/>
                    <a:moveTo>
                      <a:pt x="5" y="6"/>
                    </a:moveTo>
                    <a:cubicBezTo>
                      <a:pt x="6" y="6"/>
                      <a:pt x="6" y="6"/>
                      <a:pt x="6" y="5"/>
                    </a:cubicBezTo>
                    <a:cubicBezTo>
                      <a:pt x="6" y="5"/>
                      <a:pt x="6" y="6"/>
                      <a:pt x="5" y="6"/>
                    </a:cubicBezTo>
                    <a:close/>
                    <a:moveTo>
                      <a:pt x="3" y="1"/>
                    </a:moveTo>
                    <a:cubicBezTo>
                      <a:pt x="3" y="1"/>
                      <a:pt x="3" y="1"/>
                      <a:pt x="3" y="1"/>
                    </a:cubicBezTo>
                    <a:cubicBezTo>
                      <a:pt x="3" y="1"/>
                      <a:pt x="3" y="1"/>
                      <a:pt x="3" y="1"/>
                    </a:cubicBezTo>
                    <a:close/>
                    <a:moveTo>
                      <a:pt x="1" y="4"/>
                    </a:move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3"/>
                      <a:pt x="0" y="3"/>
                      <a:pt x="0" y="3"/>
                    </a:cubicBezTo>
                    <a:cubicBezTo>
                      <a:pt x="0" y="4"/>
                      <a:pt x="0" y="4"/>
                      <a:pt x="1" y="4"/>
                    </a:cubicBezTo>
                    <a:cubicBezTo>
                      <a:pt x="1" y="4"/>
                      <a:pt x="1" y="4"/>
                      <a:pt x="1"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6" y="3"/>
                    </a:cubicBezTo>
                    <a:cubicBezTo>
                      <a:pt x="16" y="2"/>
                      <a:pt x="16" y="2"/>
                      <a:pt x="16" y="2"/>
                    </a:cubicBezTo>
                    <a:cubicBezTo>
                      <a:pt x="15" y="2"/>
                      <a:pt x="15" y="1"/>
                      <a:pt x="14" y="1"/>
                    </a:cubicBezTo>
                    <a:cubicBezTo>
                      <a:pt x="14" y="1"/>
                      <a:pt x="13" y="1"/>
                      <a:pt x="12" y="0"/>
                    </a:cubicBezTo>
                    <a:cubicBezTo>
                      <a:pt x="11" y="0"/>
                      <a:pt x="11" y="0"/>
                      <a:pt x="10" y="0"/>
                    </a:cubicBezTo>
                    <a:cubicBezTo>
                      <a:pt x="10" y="0"/>
                      <a:pt x="9" y="0"/>
                      <a:pt x="9" y="1"/>
                    </a:cubicBezTo>
                    <a:cubicBezTo>
                      <a:pt x="8" y="1"/>
                      <a:pt x="7" y="1"/>
                      <a:pt x="7" y="2"/>
                    </a:cubicBezTo>
                    <a:cubicBezTo>
                      <a:pt x="6" y="2"/>
                      <a:pt x="6" y="2"/>
                      <a:pt x="5" y="2"/>
                    </a:cubicBezTo>
                    <a:cubicBezTo>
                      <a:pt x="5" y="2"/>
                      <a:pt x="4" y="1"/>
                      <a:pt x="3" y="1"/>
                    </a:cubicBezTo>
                    <a:cubicBezTo>
                      <a:pt x="4" y="1"/>
                      <a:pt x="4" y="1"/>
                      <a:pt x="4" y="2"/>
                    </a:cubicBezTo>
                    <a:cubicBezTo>
                      <a:pt x="4" y="2"/>
                      <a:pt x="3" y="2"/>
                      <a:pt x="3" y="2"/>
                    </a:cubicBezTo>
                    <a:cubicBezTo>
                      <a:pt x="3" y="2"/>
                      <a:pt x="2" y="1"/>
                      <a:pt x="3" y="1"/>
                    </a:cubicBezTo>
                    <a:cubicBezTo>
                      <a:pt x="2" y="1"/>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3"/>
                      <a:pt x="1" y="3"/>
                    </a:cubicBezTo>
                    <a:cubicBezTo>
                      <a:pt x="2" y="3"/>
                      <a:pt x="2" y="3"/>
                      <a:pt x="3" y="3"/>
                    </a:cubicBezTo>
                    <a:cubicBezTo>
                      <a:pt x="3" y="4"/>
                      <a:pt x="2" y="4"/>
                      <a:pt x="3" y="4"/>
                    </a:cubicBezTo>
                    <a:cubicBezTo>
                      <a:pt x="3" y="4"/>
                      <a:pt x="3" y="4"/>
                      <a:pt x="3" y="4"/>
                    </a:cubicBezTo>
                    <a:cubicBezTo>
                      <a:pt x="3" y="4"/>
                      <a:pt x="3" y="4"/>
                      <a:pt x="3" y="4"/>
                    </a:cubicBezTo>
                    <a:cubicBezTo>
                      <a:pt x="4" y="4"/>
                      <a:pt x="4" y="4"/>
                      <a:pt x="4" y="4"/>
                    </a:cubicBezTo>
                    <a:cubicBezTo>
                      <a:pt x="4" y="4"/>
                      <a:pt x="4" y="5"/>
                      <a:pt x="5" y="5"/>
                    </a:cubicBezTo>
                    <a:cubicBezTo>
                      <a:pt x="4" y="5"/>
                      <a:pt x="5" y="5"/>
                      <a:pt x="5" y="5"/>
                    </a:cubicBezTo>
                    <a:cubicBezTo>
                      <a:pt x="5" y="5"/>
                      <a:pt x="5" y="5"/>
                      <a:pt x="5" y="5"/>
                    </a:cubicBezTo>
                    <a:cubicBezTo>
                      <a:pt x="5" y="5"/>
                      <a:pt x="5" y="5"/>
                      <a:pt x="6" y="5"/>
                    </a:cubicBezTo>
                    <a:cubicBezTo>
                      <a:pt x="6" y="5"/>
                      <a:pt x="6" y="5"/>
                      <a:pt x="6" y="5"/>
                    </a:cubicBezTo>
                    <a:cubicBezTo>
                      <a:pt x="6" y="5"/>
                      <a:pt x="6" y="6"/>
                      <a:pt x="6" y="6"/>
                    </a:cubicBezTo>
                    <a:cubicBezTo>
                      <a:pt x="6" y="6"/>
                      <a:pt x="6" y="6"/>
                      <a:pt x="6" y="6"/>
                    </a:cubicBezTo>
                    <a:cubicBezTo>
                      <a:pt x="6" y="6"/>
                      <a:pt x="7" y="6"/>
                      <a:pt x="7" y="6"/>
                    </a:cubicBezTo>
                    <a:cubicBezTo>
                      <a:pt x="8" y="6"/>
                      <a:pt x="8" y="6"/>
                      <a:pt x="9" y="6"/>
                    </a:cubicBezTo>
                    <a:cubicBezTo>
                      <a:pt x="8" y="5"/>
                      <a:pt x="8" y="5"/>
                      <a:pt x="8" y="5"/>
                    </a:cubicBezTo>
                    <a:cubicBezTo>
                      <a:pt x="7" y="4"/>
                      <a:pt x="7" y="4"/>
                      <a:pt x="8" y="3"/>
                    </a:cubicBezTo>
                    <a:cubicBezTo>
                      <a:pt x="8" y="4"/>
                      <a:pt x="9" y="3"/>
                      <a:pt x="9" y="3"/>
                    </a:cubicBezTo>
                    <a:cubicBezTo>
                      <a:pt x="9" y="3"/>
                      <a:pt x="9" y="3"/>
                      <a:pt x="9" y="3"/>
                    </a:cubicBezTo>
                    <a:cubicBezTo>
                      <a:pt x="9" y="2"/>
                      <a:pt x="9" y="2"/>
                      <a:pt x="9" y="2"/>
                    </a:cubicBezTo>
                    <a:cubicBezTo>
                      <a:pt x="9" y="2"/>
                      <a:pt x="10" y="2"/>
                      <a:pt x="10" y="2"/>
                    </a:cubicBezTo>
                    <a:cubicBezTo>
                      <a:pt x="10" y="1"/>
                      <a:pt x="11" y="2"/>
                      <a:pt x="11" y="1"/>
                    </a:cubicBezTo>
                    <a:cubicBezTo>
                      <a:pt x="11" y="2"/>
                      <a:pt x="11" y="2"/>
                      <a:pt x="11" y="2"/>
                    </a:cubicBezTo>
                    <a:cubicBezTo>
                      <a:pt x="12" y="2"/>
                      <a:pt x="12" y="2"/>
                      <a:pt x="12" y="2"/>
                    </a:cubicBezTo>
                    <a:cubicBezTo>
                      <a:pt x="12" y="2"/>
                      <a:pt x="12" y="2"/>
                      <a:pt x="12" y="2"/>
                    </a:cubicBezTo>
                    <a:cubicBezTo>
                      <a:pt x="13" y="3"/>
                      <a:pt x="13" y="3"/>
                      <a:pt x="13" y="3"/>
                    </a:cubicBezTo>
                    <a:cubicBezTo>
                      <a:pt x="13" y="3"/>
                      <a:pt x="13" y="3"/>
                      <a:pt x="13" y="3"/>
                    </a:cubicBezTo>
                    <a:cubicBezTo>
                      <a:pt x="13" y="3"/>
                      <a:pt x="13" y="3"/>
                      <a:pt x="13" y="3"/>
                    </a:cubicBezTo>
                    <a:cubicBezTo>
                      <a:pt x="13" y="3"/>
                      <a:pt x="13" y="3"/>
                      <a:pt x="13" y="3"/>
                    </a:cubicBezTo>
                    <a:cubicBezTo>
                      <a:pt x="14" y="3"/>
                      <a:pt x="14" y="3"/>
                      <a:pt x="14" y="3"/>
                    </a:cubicBezTo>
                    <a:cubicBezTo>
                      <a:pt x="14" y="3"/>
                      <a:pt x="14" y="3"/>
                      <a:pt x="14" y="3"/>
                    </a:cubicBezTo>
                    <a:cubicBezTo>
                      <a:pt x="14" y="3"/>
                      <a:pt x="14" y="3"/>
                      <a:pt x="15" y="4"/>
                    </a:cubicBezTo>
                    <a:cubicBezTo>
                      <a:pt x="15" y="4"/>
                      <a:pt x="14" y="4"/>
                      <a:pt x="14" y="4"/>
                    </a:cubicBezTo>
                    <a:cubicBezTo>
                      <a:pt x="14" y="4"/>
                      <a:pt x="14" y="4"/>
                      <a:pt x="14" y="4"/>
                    </a:cubicBezTo>
                    <a:cubicBezTo>
                      <a:pt x="14" y="4"/>
                      <a:pt x="14" y="3"/>
                      <a:pt x="14" y="3"/>
                    </a:cubicBezTo>
                    <a:cubicBezTo>
                      <a:pt x="14" y="3"/>
                      <a:pt x="14" y="3"/>
                      <a:pt x="14" y="3"/>
                    </a:cubicBezTo>
                    <a:cubicBezTo>
                      <a:pt x="14" y="3"/>
                      <a:pt x="13" y="4"/>
                      <a:pt x="13" y="4"/>
                    </a:cubicBezTo>
                    <a:cubicBezTo>
                      <a:pt x="13" y="5"/>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3" y="6"/>
                    </a:moveTo>
                    <a:cubicBezTo>
                      <a:pt x="4" y="6"/>
                      <a:pt x="4" y="6"/>
                      <a:pt x="4" y="6"/>
                    </a:cubicBezTo>
                    <a:cubicBezTo>
                      <a:pt x="4" y="6"/>
                      <a:pt x="4" y="6"/>
                      <a:pt x="4" y="5"/>
                    </a:cubicBezTo>
                    <a:cubicBezTo>
                      <a:pt x="4" y="5"/>
                      <a:pt x="4" y="6"/>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91" name="Freeform 164"/>
              <p:cNvSpPr/>
              <p:nvPr/>
            </p:nvSpPr>
            <p:spPr bwMode="auto">
              <a:xfrm>
                <a:off x="3076" y="21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92" name="Freeform 165"/>
              <p:cNvSpPr>
                <a:spLocks noEditPoints="1"/>
              </p:cNvSpPr>
              <p:nvPr/>
            </p:nvSpPr>
            <p:spPr bwMode="auto">
              <a:xfrm>
                <a:off x="3173" y="2323"/>
                <a:ext cx="14" cy="12"/>
              </a:xfrm>
              <a:custGeom>
                <a:avLst/>
                <a:gdLst>
                  <a:gd name="T0" fmla="*/ 6 w 6"/>
                  <a:gd name="T1" fmla="*/ 4 h 5"/>
                  <a:gd name="T2" fmla="*/ 6 w 6"/>
                  <a:gd name="T3" fmla="*/ 3 h 5"/>
                  <a:gd name="T4" fmla="*/ 6 w 6"/>
                  <a:gd name="T5" fmla="*/ 3 h 5"/>
                  <a:gd name="T6" fmla="*/ 6 w 6"/>
                  <a:gd name="T7" fmla="*/ 4 h 5"/>
                  <a:gd name="T8" fmla="*/ 3 w 6"/>
                  <a:gd name="T9" fmla="*/ 3 h 5"/>
                  <a:gd name="T10" fmla="*/ 4 w 6"/>
                  <a:gd name="T11" fmla="*/ 3 h 5"/>
                  <a:gd name="T12" fmla="*/ 3 w 6"/>
                  <a:gd name="T13" fmla="*/ 3 h 5"/>
                  <a:gd name="T14" fmla="*/ 3 w 6"/>
                  <a:gd name="T15" fmla="*/ 0 h 5"/>
                  <a:gd name="T16" fmla="*/ 3 w 6"/>
                  <a:gd name="T17" fmla="*/ 0 h 5"/>
                  <a:gd name="T18" fmla="*/ 3 w 6"/>
                  <a:gd name="T19" fmla="*/ 0 h 5"/>
                  <a:gd name="T20" fmla="*/ 3 w 6"/>
                  <a:gd name="T21" fmla="*/ 5 h 5"/>
                  <a:gd name="T22" fmla="*/ 3 w 6"/>
                  <a:gd name="T23" fmla="*/ 5 h 5"/>
                  <a:gd name="T24" fmla="*/ 3 w 6"/>
                  <a:gd name="T25" fmla="*/ 5 h 5"/>
                  <a:gd name="T26" fmla="*/ 1 w 6"/>
                  <a:gd name="T27" fmla="*/ 2 h 5"/>
                  <a:gd name="T28" fmla="*/ 0 w 6"/>
                  <a:gd name="T29" fmla="*/ 2 h 5"/>
                  <a:gd name="T30" fmla="*/ 0 w 6"/>
                  <a:gd name="T31" fmla="*/ 3 h 5"/>
                  <a:gd name="T32" fmla="*/ 1 w 6"/>
                  <a:gd name="T33" fmla="*/ 2 h 5"/>
                  <a:gd name="T34" fmla="*/ 2 w 6"/>
                  <a:gd name="T35" fmla="*/ 3 h 5"/>
                  <a:gd name="T36" fmla="*/ 2 w 6"/>
                  <a:gd name="T37" fmla="*/ 2 h 5"/>
                  <a:gd name="T38" fmla="*/ 1 w 6"/>
                  <a:gd name="T39" fmla="*/ 2 h 5"/>
                  <a:gd name="T40" fmla="*/ 1 w 6"/>
                  <a:gd name="T41" fmla="*/ 1 h 5"/>
                  <a:gd name="T42" fmla="*/ 0 w 6"/>
                  <a:gd name="T43" fmla="*/ 1 h 5"/>
                  <a:gd name="T44" fmla="*/ 0 w 6"/>
                  <a:gd name="T45" fmla="*/ 1 h 5"/>
                  <a:gd name="T46" fmla="*/ 0 w 6"/>
                  <a:gd name="T47" fmla="*/ 1 h 5"/>
                  <a:gd name="T48" fmla="*/ 0 w 6"/>
                  <a:gd name="T49" fmla="*/ 2 h 5"/>
                  <a:gd name="T50" fmla="*/ 1 w 6"/>
                  <a:gd name="T51" fmla="*/ 2 h 5"/>
                  <a:gd name="T52" fmla="*/ 1 w 6"/>
                  <a:gd name="T53" fmla="*/ 3 h 5"/>
                  <a:gd name="T54" fmla="*/ 0 w 6"/>
                  <a:gd name="T55" fmla="*/ 3 h 5"/>
                  <a:gd name="T56" fmla="*/ 1 w 6"/>
                  <a:gd name="T57" fmla="*/ 4 h 5"/>
                  <a:gd name="T58" fmla="*/ 2 w 6"/>
                  <a:gd name="T59" fmla="*/ 3 h 5"/>
                  <a:gd name="T60" fmla="*/ 2 w 6"/>
                  <a:gd name="T61" fmla="*/ 3 h 5"/>
                  <a:gd name="T62" fmla="*/ 2 w 6"/>
                  <a:gd name="T63" fmla="*/ 2 h 5"/>
                  <a:gd name="T64" fmla="*/ 2 w 6"/>
                  <a:gd name="T65" fmla="*/ 2 h 5"/>
                  <a:gd name="T66" fmla="*/ 3 w 6"/>
                  <a:gd name="T67" fmla="*/ 2 h 5"/>
                  <a:gd name="T68" fmla="*/ 2 w 6"/>
                  <a:gd name="T6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5">
                    <a:moveTo>
                      <a:pt x="6" y="4"/>
                    </a:moveTo>
                    <a:cubicBezTo>
                      <a:pt x="6" y="4"/>
                      <a:pt x="6" y="3"/>
                      <a:pt x="6" y="3"/>
                    </a:cubicBezTo>
                    <a:cubicBezTo>
                      <a:pt x="6" y="3"/>
                      <a:pt x="6" y="3"/>
                      <a:pt x="6" y="3"/>
                    </a:cubicBezTo>
                    <a:cubicBezTo>
                      <a:pt x="6" y="3"/>
                      <a:pt x="5" y="3"/>
                      <a:pt x="6" y="4"/>
                    </a:cubicBezTo>
                    <a:close/>
                    <a:moveTo>
                      <a:pt x="3" y="3"/>
                    </a:moveTo>
                    <a:cubicBezTo>
                      <a:pt x="2" y="3"/>
                      <a:pt x="3" y="3"/>
                      <a:pt x="4" y="3"/>
                    </a:cubicBezTo>
                    <a:cubicBezTo>
                      <a:pt x="4" y="3"/>
                      <a:pt x="4" y="2"/>
                      <a:pt x="3" y="3"/>
                    </a:cubicBezTo>
                    <a:close/>
                    <a:moveTo>
                      <a:pt x="3" y="0"/>
                    </a:moveTo>
                    <a:cubicBezTo>
                      <a:pt x="3" y="0"/>
                      <a:pt x="3" y="0"/>
                      <a:pt x="3" y="0"/>
                    </a:cubicBezTo>
                    <a:cubicBezTo>
                      <a:pt x="3" y="0"/>
                      <a:pt x="3" y="0"/>
                      <a:pt x="3" y="0"/>
                    </a:cubicBezTo>
                    <a:close/>
                    <a:moveTo>
                      <a:pt x="3" y="5"/>
                    </a:moveTo>
                    <a:cubicBezTo>
                      <a:pt x="3" y="5"/>
                      <a:pt x="3" y="5"/>
                      <a:pt x="3" y="5"/>
                    </a:cubicBezTo>
                    <a:cubicBezTo>
                      <a:pt x="3" y="5"/>
                      <a:pt x="3" y="5"/>
                      <a:pt x="3" y="5"/>
                    </a:cubicBezTo>
                    <a:close/>
                    <a:moveTo>
                      <a:pt x="1" y="2"/>
                    </a:moveTo>
                    <a:cubicBezTo>
                      <a:pt x="0" y="2"/>
                      <a:pt x="0" y="2"/>
                      <a:pt x="0" y="2"/>
                    </a:cubicBezTo>
                    <a:cubicBezTo>
                      <a:pt x="0" y="2"/>
                      <a:pt x="0" y="2"/>
                      <a:pt x="0" y="3"/>
                    </a:cubicBezTo>
                    <a:cubicBezTo>
                      <a:pt x="0" y="3"/>
                      <a:pt x="1" y="2"/>
                      <a:pt x="1" y="2"/>
                    </a:cubicBezTo>
                    <a:close/>
                    <a:moveTo>
                      <a:pt x="2" y="3"/>
                    </a:moveTo>
                    <a:cubicBezTo>
                      <a:pt x="2" y="3"/>
                      <a:pt x="2" y="2"/>
                      <a:pt x="2" y="2"/>
                    </a:cubicBezTo>
                    <a:cubicBezTo>
                      <a:pt x="1" y="2"/>
                      <a:pt x="1" y="2"/>
                      <a:pt x="1" y="2"/>
                    </a:cubicBezTo>
                    <a:cubicBezTo>
                      <a:pt x="1" y="2"/>
                      <a:pt x="1" y="1"/>
                      <a:pt x="1" y="1"/>
                    </a:cubicBezTo>
                    <a:cubicBezTo>
                      <a:pt x="0" y="1"/>
                      <a:pt x="0" y="1"/>
                      <a:pt x="0" y="1"/>
                    </a:cubicBezTo>
                    <a:cubicBezTo>
                      <a:pt x="0" y="1"/>
                      <a:pt x="0" y="1"/>
                      <a:pt x="0" y="1"/>
                    </a:cubicBezTo>
                    <a:cubicBezTo>
                      <a:pt x="0" y="1"/>
                      <a:pt x="0" y="1"/>
                      <a:pt x="0" y="1"/>
                    </a:cubicBezTo>
                    <a:cubicBezTo>
                      <a:pt x="0" y="1"/>
                      <a:pt x="0" y="2"/>
                      <a:pt x="0" y="2"/>
                    </a:cubicBezTo>
                    <a:cubicBezTo>
                      <a:pt x="1" y="2"/>
                      <a:pt x="1" y="2"/>
                      <a:pt x="1" y="2"/>
                    </a:cubicBezTo>
                    <a:cubicBezTo>
                      <a:pt x="1" y="2"/>
                      <a:pt x="1" y="3"/>
                      <a:pt x="1" y="3"/>
                    </a:cubicBezTo>
                    <a:cubicBezTo>
                      <a:pt x="1" y="3"/>
                      <a:pt x="1" y="3"/>
                      <a:pt x="0" y="3"/>
                    </a:cubicBezTo>
                    <a:cubicBezTo>
                      <a:pt x="0" y="4"/>
                      <a:pt x="1" y="4"/>
                      <a:pt x="1" y="4"/>
                    </a:cubicBezTo>
                    <a:cubicBezTo>
                      <a:pt x="1" y="4"/>
                      <a:pt x="2" y="4"/>
                      <a:pt x="2" y="3"/>
                    </a:cubicBezTo>
                    <a:cubicBezTo>
                      <a:pt x="2" y="3"/>
                      <a:pt x="2" y="3"/>
                      <a:pt x="2" y="3"/>
                    </a:cubicBezTo>
                    <a:close/>
                    <a:moveTo>
                      <a:pt x="2" y="2"/>
                    </a:moveTo>
                    <a:cubicBezTo>
                      <a:pt x="2" y="2"/>
                      <a:pt x="2" y="2"/>
                      <a:pt x="2" y="2"/>
                    </a:cubicBezTo>
                    <a:cubicBezTo>
                      <a:pt x="1" y="2"/>
                      <a:pt x="3" y="2"/>
                      <a:pt x="3" y="2"/>
                    </a:cubicBezTo>
                    <a:cubicBezTo>
                      <a:pt x="3" y="2"/>
                      <a:pt x="3"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93" name="Rectangle 166"/>
              <p:cNvSpPr>
                <a:spLocks noChangeArrowheads="1"/>
              </p:cNvSpPr>
              <p:nvPr/>
            </p:nvSpPr>
            <p:spPr bwMode="auto">
              <a:xfrm>
                <a:off x="3334" y="201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94" name="Freeform 167"/>
              <p:cNvSpPr/>
              <p:nvPr/>
            </p:nvSpPr>
            <p:spPr bwMode="auto">
              <a:xfrm>
                <a:off x="3332" y="2014"/>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95" name="Freeform 168"/>
              <p:cNvSpPr/>
              <p:nvPr/>
            </p:nvSpPr>
            <p:spPr bwMode="auto">
              <a:xfrm>
                <a:off x="3045" y="2152"/>
                <a:ext cx="3" cy="2"/>
              </a:xfrm>
              <a:custGeom>
                <a:avLst/>
                <a:gdLst>
                  <a:gd name="T0" fmla="*/ 0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0"/>
                      <a:pt x="1" y="0"/>
                    </a:cubicBezTo>
                    <a:cubicBezTo>
                      <a:pt x="1"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96" name="Freeform 169"/>
              <p:cNvSpPr/>
              <p:nvPr/>
            </p:nvSpPr>
            <p:spPr bwMode="auto">
              <a:xfrm>
                <a:off x="2962" y="20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97" name="Freeform 170"/>
              <p:cNvSpPr>
                <a:spLocks noEditPoints="1"/>
              </p:cNvSpPr>
              <p:nvPr/>
            </p:nvSpPr>
            <p:spPr bwMode="auto">
              <a:xfrm>
                <a:off x="3287" y="2292"/>
                <a:ext cx="253" cy="261"/>
              </a:xfrm>
              <a:custGeom>
                <a:avLst/>
                <a:gdLst>
                  <a:gd name="T0" fmla="*/ 63 w 107"/>
                  <a:gd name="T1" fmla="*/ 15 h 110"/>
                  <a:gd name="T2" fmla="*/ 63 w 107"/>
                  <a:gd name="T3" fmla="*/ 17 h 110"/>
                  <a:gd name="T4" fmla="*/ 64 w 107"/>
                  <a:gd name="T5" fmla="*/ 9 h 110"/>
                  <a:gd name="T6" fmla="*/ 87 w 107"/>
                  <a:gd name="T7" fmla="*/ 22 h 110"/>
                  <a:gd name="T8" fmla="*/ 70 w 107"/>
                  <a:gd name="T9" fmla="*/ 17 h 110"/>
                  <a:gd name="T10" fmla="*/ 61 w 107"/>
                  <a:gd name="T11" fmla="*/ 3 h 110"/>
                  <a:gd name="T12" fmla="*/ 59 w 107"/>
                  <a:gd name="T13" fmla="*/ 7 h 110"/>
                  <a:gd name="T14" fmla="*/ 55 w 107"/>
                  <a:gd name="T15" fmla="*/ 8 h 110"/>
                  <a:gd name="T16" fmla="*/ 51 w 107"/>
                  <a:gd name="T17" fmla="*/ 8 h 110"/>
                  <a:gd name="T18" fmla="*/ 48 w 107"/>
                  <a:gd name="T19" fmla="*/ 9 h 110"/>
                  <a:gd name="T20" fmla="*/ 44 w 107"/>
                  <a:gd name="T21" fmla="*/ 10 h 110"/>
                  <a:gd name="T22" fmla="*/ 40 w 107"/>
                  <a:gd name="T23" fmla="*/ 10 h 110"/>
                  <a:gd name="T24" fmla="*/ 38 w 107"/>
                  <a:gd name="T25" fmla="*/ 5 h 110"/>
                  <a:gd name="T26" fmla="*/ 38 w 107"/>
                  <a:gd name="T27" fmla="*/ 2 h 110"/>
                  <a:gd name="T28" fmla="*/ 36 w 107"/>
                  <a:gd name="T29" fmla="*/ 1 h 110"/>
                  <a:gd name="T30" fmla="*/ 32 w 107"/>
                  <a:gd name="T31" fmla="*/ 3 h 110"/>
                  <a:gd name="T32" fmla="*/ 28 w 107"/>
                  <a:gd name="T33" fmla="*/ 4 h 110"/>
                  <a:gd name="T34" fmla="*/ 27 w 107"/>
                  <a:gd name="T35" fmla="*/ 4 h 110"/>
                  <a:gd name="T36" fmla="*/ 29 w 107"/>
                  <a:gd name="T37" fmla="*/ 7 h 110"/>
                  <a:gd name="T38" fmla="*/ 26 w 107"/>
                  <a:gd name="T39" fmla="*/ 11 h 110"/>
                  <a:gd name="T40" fmla="*/ 23 w 107"/>
                  <a:gd name="T41" fmla="*/ 12 h 110"/>
                  <a:gd name="T42" fmla="*/ 20 w 107"/>
                  <a:gd name="T43" fmla="*/ 12 h 110"/>
                  <a:gd name="T44" fmla="*/ 18 w 107"/>
                  <a:gd name="T45" fmla="*/ 8 h 110"/>
                  <a:gd name="T46" fmla="*/ 12 w 107"/>
                  <a:gd name="T47" fmla="*/ 10 h 110"/>
                  <a:gd name="T48" fmla="*/ 12 w 107"/>
                  <a:gd name="T49" fmla="*/ 13 h 110"/>
                  <a:gd name="T50" fmla="*/ 13 w 107"/>
                  <a:gd name="T51" fmla="*/ 17 h 110"/>
                  <a:gd name="T52" fmla="*/ 12 w 107"/>
                  <a:gd name="T53" fmla="*/ 25 h 110"/>
                  <a:gd name="T54" fmla="*/ 8 w 107"/>
                  <a:gd name="T55" fmla="*/ 26 h 110"/>
                  <a:gd name="T56" fmla="*/ 5 w 107"/>
                  <a:gd name="T57" fmla="*/ 27 h 110"/>
                  <a:gd name="T58" fmla="*/ 2 w 107"/>
                  <a:gd name="T59" fmla="*/ 31 h 110"/>
                  <a:gd name="T60" fmla="*/ 1 w 107"/>
                  <a:gd name="T61" fmla="*/ 34 h 110"/>
                  <a:gd name="T62" fmla="*/ 1 w 107"/>
                  <a:gd name="T63" fmla="*/ 37 h 110"/>
                  <a:gd name="T64" fmla="*/ 4 w 107"/>
                  <a:gd name="T65" fmla="*/ 40 h 110"/>
                  <a:gd name="T66" fmla="*/ 9 w 107"/>
                  <a:gd name="T67" fmla="*/ 40 h 110"/>
                  <a:gd name="T68" fmla="*/ 11 w 107"/>
                  <a:gd name="T69" fmla="*/ 44 h 110"/>
                  <a:gd name="T70" fmla="*/ 16 w 107"/>
                  <a:gd name="T71" fmla="*/ 43 h 110"/>
                  <a:gd name="T72" fmla="*/ 20 w 107"/>
                  <a:gd name="T73" fmla="*/ 41 h 110"/>
                  <a:gd name="T74" fmla="*/ 24 w 107"/>
                  <a:gd name="T75" fmla="*/ 42 h 110"/>
                  <a:gd name="T76" fmla="*/ 25 w 107"/>
                  <a:gd name="T77" fmla="*/ 46 h 110"/>
                  <a:gd name="T78" fmla="*/ 29 w 107"/>
                  <a:gd name="T79" fmla="*/ 48 h 110"/>
                  <a:gd name="T80" fmla="*/ 33 w 107"/>
                  <a:gd name="T81" fmla="*/ 50 h 110"/>
                  <a:gd name="T82" fmla="*/ 36 w 107"/>
                  <a:gd name="T83" fmla="*/ 52 h 110"/>
                  <a:gd name="T84" fmla="*/ 37 w 107"/>
                  <a:gd name="T85" fmla="*/ 56 h 110"/>
                  <a:gd name="T86" fmla="*/ 43 w 107"/>
                  <a:gd name="T87" fmla="*/ 62 h 110"/>
                  <a:gd name="T88" fmla="*/ 45 w 107"/>
                  <a:gd name="T89" fmla="*/ 66 h 110"/>
                  <a:gd name="T90" fmla="*/ 44 w 107"/>
                  <a:gd name="T91" fmla="*/ 69 h 110"/>
                  <a:gd name="T92" fmla="*/ 44 w 107"/>
                  <a:gd name="T93" fmla="*/ 74 h 110"/>
                  <a:gd name="T94" fmla="*/ 47 w 107"/>
                  <a:gd name="T95" fmla="*/ 76 h 110"/>
                  <a:gd name="T96" fmla="*/ 50 w 107"/>
                  <a:gd name="T97" fmla="*/ 78 h 110"/>
                  <a:gd name="T98" fmla="*/ 54 w 107"/>
                  <a:gd name="T99" fmla="*/ 81 h 110"/>
                  <a:gd name="T100" fmla="*/ 53 w 107"/>
                  <a:gd name="T101" fmla="*/ 85 h 110"/>
                  <a:gd name="T102" fmla="*/ 56 w 107"/>
                  <a:gd name="T103" fmla="*/ 88 h 110"/>
                  <a:gd name="T104" fmla="*/ 53 w 107"/>
                  <a:gd name="T105" fmla="*/ 91 h 110"/>
                  <a:gd name="T106" fmla="*/ 50 w 107"/>
                  <a:gd name="T107" fmla="*/ 94 h 110"/>
                  <a:gd name="T108" fmla="*/ 47 w 107"/>
                  <a:gd name="T109" fmla="*/ 97 h 110"/>
                  <a:gd name="T110" fmla="*/ 46 w 107"/>
                  <a:gd name="T111" fmla="*/ 99 h 110"/>
                  <a:gd name="T112" fmla="*/ 49 w 107"/>
                  <a:gd name="T113" fmla="*/ 100 h 110"/>
                  <a:gd name="T114" fmla="*/ 51 w 107"/>
                  <a:gd name="T115" fmla="*/ 102 h 110"/>
                  <a:gd name="T116" fmla="*/ 55 w 107"/>
                  <a:gd name="T117" fmla="*/ 105 h 110"/>
                  <a:gd name="T118" fmla="*/ 57 w 107"/>
                  <a:gd name="T119" fmla="*/ 108 h 110"/>
                  <a:gd name="T120" fmla="*/ 60 w 107"/>
                  <a:gd name="T121" fmla="*/ 104 h 110"/>
                  <a:gd name="T122" fmla="*/ 88 w 107"/>
                  <a:gd name="T123" fmla="*/ 7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 h="110">
                    <a:moveTo>
                      <a:pt x="66" y="13"/>
                    </a:moveTo>
                    <a:cubicBezTo>
                      <a:pt x="66" y="13"/>
                      <a:pt x="66" y="13"/>
                      <a:pt x="65" y="13"/>
                    </a:cubicBezTo>
                    <a:cubicBezTo>
                      <a:pt x="65" y="13"/>
                      <a:pt x="65" y="14"/>
                      <a:pt x="65" y="14"/>
                    </a:cubicBezTo>
                    <a:cubicBezTo>
                      <a:pt x="65" y="14"/>
                      <a:pt x="65" y="14"/>
                      <a:pt x="65" y="14"/>
                    </a:cubicBezTo>
                    <a:cubicBezTo>
                      <a:pt x="64" y="14"/>
                      <a:pt x="65" y="14"/>
                      <a:pt x="65" y="14"/>
                    </a:cubicBezTo>
                    <a:cubicBezTo>
                      <a:pt x="65" y="14"/>
                      <a:pt x="65" y="14"/>
                      <a:pt x="65" y="14"/>
                    </a:cubicBezTo>
                    <a:cubicBezTo>
                      <a:pt x="66" y="14"/>
                      <a:pt x="66" y="14"/>
                      <a:pt x="66" y="14"/>
                    </a:cubicBezTo>
                    <a:cubicBezTo>
                      <a:pt x="66" y="14"/>
                      <a:pt x="66" y="14"/>
                      <a:pt x="66" y="14"/>
                    </a:cubicBezTo>
                    <a:cubicBezTo>
                      <a:pt x="66" y="14"/>
                      <a:pt x="66" y="14"/>
                      <a:pt x="66" y="14"/>
                    </a:cubicBezTo>
                    <a:cubicBezTo>
                      <a:pt x="66" y="14"/>
                      <a:pt x="66" y="14"/>
                      <a:pt x="66" y="14"/>
                    </a:cubicBezTo>
                    <a:cubicBezTo>
                      <a:pt x="66" y="14"/>
                      <a:pt x="66" y="14"/>
                      <a:pt x="66" y="14"/>
                    </a:cubicBezTo>
                    <a:cubicBezTo>
                      <a:pt x="67" y="14"/>
                      <a:pt x="67" y="14"/>
                      <a:pt x="67" y="14"/>
                    </a:cubicBezTo>
                    <a:cubicBezTo>
                      <a:pt x="67" y="13"/>
                      <a:pt x="66" y="13"/>
                      <a:pt x="66" y="13"/>
                    </a:cubicBezTo>
                    <a:cubicBezTo>
                      <a:pt x="66" y="13"/>
                      <a:pt x="66" y="13"/>
                      <a:pt x="66" y="13"/>
                    </a:cubicBezTo>
                    <a:close/>
                    <a:moveTo>
                      <a:pt x="65" y="13"/>
                    </a:moveTo>
                    <a:cubicBezTo>
                      <a:pt x="65" y="13"/>
                      <a:pt x="65" y="13"/>
                      <a:pt x="65" y="13"/>
                    </a:cubicBezTo>
                    <a:cubicBezTo>
                      <a:pt x="65" y="13"/>
                      <a:pt x="66" y="13"/>
                      <a:pt x="66" y="13"/>
                    </a:cubicBezTo>
                    <a:cubicBezTo>
                      <a:pt x="66" y="13"/>
                      <a:pt x="66" y="13"/>
                      <a:pt x="66" y="13"/>
                    </a:cubicBezTo>
                    <a:cubicBezTo>
                      <a:pt x="66" y="13"/>
                      <a:pt x="66" y="13"/>
                      <a:pt x="66" y="13"/>
                    </a:cubicBezTo>
                    <a:cubicBezTo>
                      <a:pt x="66" y="13"/>
                      <a:pt x="66" y="13"/>
                      <a:pt x="66" y="13"/>
                    </a:cubicBezTo>
                    <a:cubicBezTo>
                      <a:pt x="66" y="13"/>
                      <a:pt x="66" y="13"/>
                      <a:pt x="66" y="13"/>
                    </a:cubicBezTo>
                    <a:cubicBezTo>
                      <a:pt x="66" y="12"/>
                      <a:pt x="65" y="12"/>
                      <a:pt x="65" y="12"/>
                    </a:cubicBezTo>
                    <a:cubicBezTo>
                      <a:pt x="65" y="12"/>
                      <a:pt x="65" y="12"/>
                      <a:pt x="65" y="12"/>
                    </a:cubicBezTo>
                    <a:cubicBezTo>
                      <a:pt x="65" y="12"/>
                      <a:pt x="65" y="12"/>
                      <a:pt x="65" y="12"/>
                    </a:cubicBezTo>
                    <a:cubicBezTo>
                      <a:pt x="65" y="12"/>
                      <a:pt x="65" y="13"/>
                      <a:pt x="65" y="13"/>
                    </a:cubicBezTo>
                    <a:cubicBezTo>
                      <a:pt x="65" y="13"/>
                      <a:pt x="65" y="13"/>
                      <a:pt x="65" y="13"/>
                    </a:cubicBezTo>
                    <a:close/>
                    <a:moveTo>
                      <a:pt x="65" y="13"/>
                    </a:move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5" y="13"/>
                      <a:pt x="65" y="13"/>
                      <a:pt x="65" y="13"/>
                    </a:cubicBezTo>
                    <a:cubicBezTo>
                      <a:pt x="64" y="13"/>
                      <a:pt x="64" y="13"/>
                      <a:pt x="64" y="13"/>
                    </a:cubicBezTo>
                    <a:cubicBezTo>
                      <a:pt x="64" y="13"/>
                      <a:pt x="64" y="13"/>
                      <a:pt x="64" y="14"/>
                    </a:cubicBezTo>
                    <a:cubicBezTo>
                      <a:pt x="65" y="13"/>
                      <a:pt x="65" y="13"/>
                      <a:pt x="65" y="13"/>
                    </a:cubicBezTo>
                    <a:cubicBezTo>
                      <a:pt x="65" y="13"/>
                      <a:pt x="65" y="13"/>
                      <a:pt x="65" y="13"/>
                    </a:cubicBezTo>
                    <a:close/>
                    <a:moveTo>
                      <a:pt x="63" y="16"/>
                    </a:moveTo>
                    <a:cubicBezTo>
                      <a:pt x="63" y="16"/>
                      <a:pt x="63" y="16"/>
                      <a:pt x="63" y="16"/>
                    </a:cubicBezTo>
                    <a:cubicBezTo>
                      <a:pt x="63" y="16"/>
                      <a:pt x="63" y="16"/>
                      <a:pt x="63" y="16"/>
                    </a:cubicBezTo>
                    <a:cubicBezTo>
                      <a:pt x="63" y="16"/>
                      <a:pt x="63" y="16"/>
                      <a:pt x="63" y="16"/>
                    </a:cubicBezTo>
                    <a:cubicBezTo>
                      <a:pt x="63" y="16"/>
                      <a:pt x="63" y="16"/>
                      <a:pt x="63" y="16"/>
                    </a:cubicBezTo>
                    <a:cubicBezTo>
                      <a:pt x="63" y="17"/>
                      <a:pt x="63" y="17"/>
                      <a:pt x="63" y="17"/>
                    </a:cubicBezTo>
                    <a:cubicBezTo>
                      <a:pt x="63" y="17"/>
                      <a:pt x="63" y="17"/>
                      <a:pt x="63" y="16"/>
                    </a:cubicBezTo>
                    <a:cubicBezTo>
                      <a:pt x="63" y="16"/>
                      <a:pt x="63" y="16"/>
                      <a:pt x="63" y="16"/>
                    </a:cubicBezTo>
                    <a:close/>
                    <a:moveTo>
                      <a:pt x="64" y="14"/>
                    </a:moveTo>
                    <a:cubicBezTo>
                      <a:pt x="64" y="14"/>
                      <a:pt x="64" y="14"/>
                      <a:pt x="64" y="14"/>
                    </a:cubicBezTo>
                    <a:cubicBezTo>
                      <a:pt x="64" y="14"/>
                      <a:pt x="64" y="14"/>
                      <a:pt x="64" y="14"/>
                    </a:cubicBezTo>
                    <a:cubicBezTo>
                      <a:pt x="64" y="14"/>
                      <a:pt x="64" y="14"/>
                      <a:pt x="64" y="14"/>
                    </a:cubicBezTo>
                    <a:cubicBezTo>
                      <a:pt x="64" y="14"/>
                      <a:pt x="64" y="14"/>
                      <a:pt x="64" y="14"/>
                    </a:cubicBezTo>
                    <a:cubicBezTo>
                      <a:pt x="64" y="14"/>
                      <a:pt x="64" y="14"/>
                      <a:pt x="64" y="14"/>
                    </a:cubicBezTo>
                    <a:close/>
                    <a:moveTo>
                      <a:pt x="64" y="15"/>
                    </a:moveTo>
                    <a:cubicBezTo>
                      <a:pt x="64" y="15"/>
                      <a:pt x="64" y="14"/>
                      <a:pt x="64" y="14"/>
                    </a:cubicBezTo>
                    <a:cubicBezTo>
                      <a:pt x="64" y="14"/>
                      <a:pt x="64" y="14"/>
                      <a:pt x="64" y="14"/>
                    </a:cubicBezTo>
                    <a:cubicBezTo>
                      <a:pt x="64" y="14"/>
                      <a:pt x="63" y="14"/>
                      <a:pt x="63" y="14"/>
                    </a:cubicBezTo>
                    <a:cubicBezTo>
                      <a:pt x="63" y="14"/>
                      <a:pt x="63" y="14"/>
                      <a:pt x="63" y="15"/>
                    </a:cubicBezTo>
                    <a:cubicBezTo>
                      <a:pt x="63" y="15"/>
                      <a:pt x="63" y="15"/>
                      <a:pt x="63" y="15"/>
                    </a:cubicBezTo>
                    <a:cubicBezTo>
                      <a:pt x="63" y="15"/>
                      <a:pt x="63" y="15"/>
                      <a:pt x="63" y="15"/>
                    </a:cubicBezTo>
                    <a:cubicBezTo>
                      <a:pt x="63" y="15"/>
                      <a:pt x="63" y="15"/>
                      <a:pt x="63" y="15"/>
                    </a:cubicBezTo>
                    <a:cubicBezTo>
                      <a:pt x="63" y="15"/>
                      <a:pt x="63" y="15"/>
                      <a:pt x="63" y="15"/>
                    </a:cubicBezTo>
                    <a:cubicBezTo>
                      <a:pt x="64" y="15"/>
                      <a:pt x="64" y="15"/>
                      <a:pt x="64" y="15"/>
                    </a:cubicBezTo>
                    <a:close/>
                    <a:moveTo>
                      <a:pt x="62" y="16"/>
                    </a:moveTo>
                    <a:cubicBezTo>
                      <a:pt x="62" y="16"/>
                      <a:pt x="62" y="16"/>
                      <a:pt x="62" y="16"/>
                    </a:cubicBezTo>
                    <a:cubicBezTo>
                      <a:pt x="61" y="16"/>
                      <a:pt x="61" y="18"/>
                      <a:pt x="60" y="18"/>
                    </a:cubicBezTo>
                    <a:cubicBezTo>
                      <a:pt x="61" y="18"/>
                      <a:pt x="61" y="18"/>
                      <a:pt x="61" y="18"/>
                    </a:cubicBezTo>
                    <a:cubicBezTo>
                      <a:pt x="61" y="18"/>
                      <a:pt x="62" y="18"/>
                      <a:pt x="62" y="17"/>
                    </a:cubicBezTo>
                    <a:cubicBezTo>
                      <a:pt x="62" y="17"/>
                      <a:pt x="62" y="17"/>
                      <a:pt x="62" y="17"/>
                    </a:cubicBezTo>
                    <a:cubicBezTo>
                      <a:pt x="62" y="17"/>
                      <a:pt x="63" y="16"/>
                      <a:pt x="62" y="16"/>
                    </a:cubicBezTo>
                    <a:cubicBezTo>
                      <a:pt x="62" y="16"/>
                      <a:pt x="62" y="16"/>
                      <a:pt x="62" y="16"/>
                    </a:cubicBezTo>
                    <a:close/>
                    <a:moveTo>
                      <a:pt x="63" y="15"/>
                    </a:moveTo>
                    <a:cubicBezTo>
                      <a:pt x="63" y="15"/>
                      <a:pt x="63" y="15"/>
                      <a:pt x="63" y="15"/>
                    </a:cubicBezTo>
                    <a:cubicBezTo>
                      <a:pt x="63" y="15"/>
                      <a:pt x="63" y="15"/>
                      <a:pt x="63" y="15"/>
                    </a:cubicBezTo>
                    <a:cubicBezTo>
                      <a:pt x="62" y="15"/>
                      <a:pt x="62" y="15"/>
                      <a:pt x="62" y="16"/>
                    </a:cubicBezTo>
                    <a:cubicBezTo>
                      <a:pt x="62" y="15"/>
                      <a:pt x="62" y="15"/>
                      <a:pt x="62" y="15"/>
                    </a:cubicBezTo>
                    <a:cubicBezTo>
                      <a:pt x="63" y="15"/>
                      <a:pt x="63" y="15"/>
                      <a:pt x="63" y="15"/>
                    </a:cubicBezTo>
                    <a:close/>
                    <a:moveTo>
                      <a:pt x="66" y="14"/>
                    </a:moveTo>
                    <a:cubicBezTo>
                      <a:pt x="66" y="14"/>
                      <a:pt x="66" y="14"/>
                      <a:pt x="66" y="14"/>
                    </a:cubicBezTo>
                    <a:cubicBezTo>
                      <a:pt x="66" y="14"/>
                      <a:pt x="66" y="14"/>
                      <a:pt x="66" y="14"/>
                    </a:cubicBezTo>
                    <a:cubicBezTo>
                      <a:pt x="66" y="14"/>
                      <a:pt x="66" y="14"/>
                      <a:pt x="66" y="14"/>
                    </a:cubicBezTo>
                    <a:cubicBezTo>
                      <a:pt x="66" y="14"/>
                      <a:pt x="66" y="14"/>
                      <a:pt x="66" y="14"/>
                    </a:cubicBezTo>
                    <a:cubicBezTo>
                      <a:pt x="66" y="14"/>
                      <a:pt x="66" y="15"/>
                      <a:pt x="66" y="15"/>
                    </a:cubicBezTo>
                    <a:cubicBezTo>
                      <a:pt x="67" y="15"/>
                      <a:pt x="67" y="14"/>
                      <a:pt x="67" y="14"/>
                    </a:cubicBezTo>
                    <a:cubicBezTo>
                      <a:pt x="67" y="14"/>
                      <a:pt x="67" y="14"/>
                      <a:pt x="66" y="14"/>
                    </a:cubicBezTo>
                    <a:close/>
                    <a:moveTo>
                      <a:pt x="65" y="15"/>
                    </a:moveTo>
                    <a:cubicBezTo>
                      <a:pt x="65" y="15"/>
                      <a:pt x="65" y="15"/>
                      <a:pt x="65" y="15"/>
                    </a:cubicBezTo>
                    <a:cubicBezTo>
                      <a:pt x="65" y="14"/>
                      <a:pt x="65" y="14"/>
                      <a:pt x="65" y="14"/>
                    </a:cubicBezTo>
                    <a:cubicBezTo>
                      <a:pt x="64" y="14"/>
                      <a:pt x="64" y="15"/>
                      <a:pt x="64" y="15"/>
                    </a:cubicBezTo>
                    <a:cubicBezTo>
                      <a:pt x="64" y="15"/>
                      <a:pt x="64" y="15"/>
                      <a:pt x="64" y="15"/>
                    </a:cubicBezTo>
                    <a:cubicBezTo>
                      <a:pt x="64" y="15"/>
                      <a:pt x="64" y="15"/>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3" y="16"/>
                      <a:pt x="63" y="16"/>
                      <a:pt x="63" y="16"/>
                    </a:cubicBezTo>
                    <a:cubicBezTo>
                      <a:pt x="63" y="16"/>
                      <a:pt x="63" y="16"/>
                      <a:pt x="63" y="16"/>
                    </a:cubicBezTo>
                    <a:cubicBezTo>
                      <a:pt x="63" y="16"/>
                      <a:pt x="63" y="16"/>
                      <a:pt x="63" y="16"/>
                    </a:cubicBezTo>
                    <a:cubicBezTo>
                      <a:pt x="63" y="16"/>
                      <a:pt x="63" y="17"/>
                      <a:pt x="63" y="17"/>
                    </a:cubicBezTo>
                    <a:cubicBezTo>
                      <a:pt x="63" y="17"/>
                      <a:pt x="63" y="17"/>
                      <a:pt x="63" y="17"/>
                    </a:cubicBezTo>
                    <a:cubicBezTo>
                      <a:pt x="63" y="17"/>
                      <a:pt x="63" y="17"/>
                      <a:pt x="63"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3" y="17"/>
                    </a:cubicBezTo>
                    <a:cubicBezTo>
                      <a:pt x="63" y="17"/>
                      <a:pt x="63" y="17"/>
                      <a:pt x="63" y="17"/>
                    </a:cubicBezTo>
                    <a:cubicBezTo>
                      <a:pt x="63" y="17"/>
                      <a:pt x="63" y="17"/>
                      <a:pt x="63" y="17"/>
                    </a:cubicBezTo>
                    <a:cubicBezTo>
                      <a:pt x="63" y="17"/>
                      <a:pt x="63" y="18"/>
                      <a:pt x="64" y="18"/>
                    </a:cubicBezTo>
                    <a:cubicBezTo>
                      <a:pt x="64" y="18"/>
                      <a:pt x="64" y="18"/>
                      <a:pt x="64" y="18"/>
                    </a:cubicBezTo>
                    <a:cubicBezTo>
                      <a:pt x="64" y="18"/>
                      <a:pt x="64" y="19"/>
                      <a:pt x="64" y="19"/>
                    </a:cubicBezTo>
                    <a:cubicBezTo>
                      <a:pt x="64" y="19"/>
                      <a:pt x="64" y="19"/>
                      <a:pt x="65" y="19"/>
                    </a:cubicBezTo>
                    <a:cubicBezTo>
                      <a:pt x="65" y="19"/>
                      <a:pt x="65" y="19"/>
                      <a:pt x="66" y="19"/>
                    </a:cubicBezTo>
                    <a:cubicBezTo>
                      <a:pt x="66" y="19"/>
                      <a:pt x="66" y="19"/>
                      <a:pt x="66"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8"/>
                    </a:cubicBezTo>
                    <a:cubicBezTo>
                      <a:pt x="67" y="18"/>
                      <a:pt x="67" y="18"/>
                      <a:pt x="67" y="18"/>
                    </a:cubicBezTo>
                    <a:cubicBezTo>
                      <a:pt x="67" y="18"/>
                      <a:pt x="67" y="18"/>
                      <a:pt x="67" y="18"/>
                    </a:cubicBezTo>
                    <a:cubicBezTo>
                      <a:pt x="67" y="18"/>
                      <a:pt x="67" y="18"/>
                      <a:pt x="67" y="18"/>
                    </a:cubicBezTo>
                    <a:cubicBezTo>
                      <a:pt x="67" y="18"/>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8" y="19"/>
                      <a:pt x="68" y="19"/>
                      <a:pt x="68" y="19"/>
                    </a:cubicBezTo>
                    <a:cubicBezTo>
                      <a:pt x="68" y="19"/>
                      <a:pt x="69" y="18"/>
                      <a:pt x="69" y="18"/>
                    </a:cubicBezTo>
                    <a:cubicBezTo>
                      <a:pt x="69" y="18"/>
                      <a:pt x="69" y="18"/>
                      <a:pt x="69" y="17"/>
                    </a:cubicBezTo>
                    <a:cubicBezTo>
                      <a:pt x="69" y="17"/>
                      <a:pt x="69" y="17"/>
                      <a:pt x="69" y="17"/>
                    </a:cubicBezTo>
                    <a:cubicBezTo>
                      <a:pt x="69" y="17"/>
                      <a:pt x="69" y="17"/>
                      <a:pt x="69" y="17"/>
                    </a:cubicBezTo>
                    <a:cubicBezTo>
                      <a:pt x="69" y="17"/>
                      <a:pt x="69" y="17"/>
                      <a:pt x="69" y="17"/>
                    </a:cubicBezTo>
                    <a:cubicBezTo>
                      <a:pt x="69" y="17"/>
                      <a:pt x="69" y="17"/>
                      <a:pt x="69" y="17"/>
                    </a:cubicBezTo>
                    <a:cubicBezTo>
                      <a:pt x="69" y="17"/>
                      <a:pt x="69" y="17"/>
                      <a:pt x="69" y="17"/>
                    </a:cubicBezTo>
                    <a:cubicBezTo>
                      <a:pt x="69" y="17"/>
                      <a:pt x="70" y="17"/>
                      <a:pt x="70" y="17"/>
                    </a:cubicBezTo>
                    <a:cubicBezTo>
                      <a:pt x="70" y="17"/>
                      <a:pt x="70" y="17"/>
                      <a:pt x="70" y="17"/>
                    </a:cubicBezTo>
                    <a:cubicBezTo>
                      <a:pt x="70" y="17"/>
                      <a:pt x="70" y="17"/>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6"/>
                    </a:cubicBezTo>
                    <a:cubicBezTo>
                      <a:pt x="70" y="16"/>
                      <a:pt x="70" y="16"/>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69" y="15"/>
                      <a:pt x="69" y="15"/>
                      <a:pt x="69" y="15"/>
                    </a:cubicBezTo>
                    <a:cubicBezTo>
                      <a:pt x="69" y="15"/>
                      <a:pt x="68" y="15"/>
                      <a:pt x="68" y="15"/>
                    </a:cubicBezTo>
                    <a:cubicBezTo>
                      <a:pt x="68" y="15"/>
                      <a:pt x="68" y="15"/>
                      <a:pt x="68" y="15"/>
                    </a:cubicBezTo>
                    <a:cubicBezTo>
                      <a:pt x="68" y="15"/>
                      <a:pt x="68" y="15"/>
                      <a:pt x="68" y="15"/>
                    </a:cubicBezTo>
                    <a:cubicBezTo>
                      <a:pt x="68" y="15"/>
                      <a:pt x="67" y="15"/>
                      <a:pt x="67" y="15"/>
                    </a:cubicBezTo>
                    <a:cubicBezTo>
                      <a:pt x="67" y="15"/>
                      <a:pt x="67" y="15"/>
                      <a:pt x="67" y="15"/>
                    </a:cubicBezTo>
                    <a:cubicBezTo>
                      <a:pt x="67" y="15"/>
                      <a:pt x="67" y="15"/>
                      <a:pt x="67" y="15"/>
                    </a:cubicBezTo>
                    <a:cubicBezTo>
                      <a:pt x="66" y="15"/>
                      <a:pt x="66" y="15"/>
                      <a:pt x="65" y="15"/>
                    </a:cubicBezTo>
                    <a:close/>
                    <a:moveTo>
                      <a:pt x="64" y="9"/>
                    </a:moveTo>
                    <a:cubicBezTo>
                      <a:pt x="64" y="9"/>
                      <a:pt x="64" y="9"/>
                      <a:pt x="64" y="9"/>
                    </a:cubicBezTo>
                    <a:cubicBezTo>
                      <a:pt x="64" y="9"/>
                      <a:pt x="64" y="9"/>
                      <a:pt x="65" y="9"/>
                    </a:cubicBezTo>
                    <a:cubicBezTo>
                      <a:pt x="65" y="9"/>
                      <a:pt x="65" y="9"/>
                      <a:pt x="65" y="9"/>
                    </a:cubicBezTo>
                    <a:cubicBezTo>
                      <a:pt x="65" y="9"/>
                      <a:pt x="65" y="9"/>
                      <a:pt x="65" y="9"/>
                    </a:cubicBezTo>
                    <a:cubicBezTo>
                      <a:pt x="65" y="9"/>
                      <a:pt x="65" y="9"/>
                      <a:pt x="65" y="8"/>
                    </a:cubicBezTo>
                    <a:cubicBezTo>
                      <a:pt x="65" y="8"/>
                      <a:pt x="64" y="8"/>
                      <a:pt x="64" y="8"/>
                    </a:cubicBezTo>
                    <a:cubicBezTo>
                      <a:pt x="64" y="8"/>
                      <a:pt x="64" y="9"/>
                      <a:pt x="64" y="9"/>
                    </a:cubicBezTo>
                    <a:cubicBezTo>
                      <a:pt x="64" y="9"/>
                      <a:pt x="64" y="9"/>
                      <a:pt x="64" y="9"/>
                    </a:cubicBezTo>
                    <a:close/>
                    <a:moveTo>
                      <a:pt x="66" y="12"/>
                    </a:moveTo>
                    <a:cubicBezTo>
                      <a:pt x="66" y="12"/>
                      <a:pt x="66" y="12"/>
                      <a:pt x="66" y="12"/>
                    </a:cubicBezTo>
                    <a:cubicBezTo>
                      <a:pt x="66" y="12"/>
                      <a:pt x="66" y="12"/>
                      <a:pt x="66" y="12"/>
                    </a:cubicBezTo>
                    <a:cubicBezTo>
                      <a:pt x="65" y="12"/>
                      <a:pt x="65" y="12"/>
                      <a:pt x="65" y="12"/>
                    </a:cubicBezTo>
                    <a:cubicBezTo>
                      <a:pt x="65" y="12"/>
                      <a:pt x="65" y="12"/>
                      <a:pt x="65" y="12"/>
                    </a:cubicBezTo>
                    <a:cubicBezTo>
                      <a:pt x="65" y="12"/>
                      <a:pt x="65" y="12"/>
                      <a:pt x="66" y="12"/>
                    </a:cubicBezTo>
                    <a:close/>
                    <a:moveTo>
                      <a:pt x="79" y="80"/>
                    </a:moveTo>
                    <a:cubicBezTo>
                      <a:pt x="79" y="80"/>
                      <a:pt x="79" y="80"/>
                      <a:pt x="79" y="80"/>
                    </a:cubicBezTo>
                    <a:cubicBezTo>
                      <a:pt x="79" y="80"/>
                      <a:pt x="79" y="80"/>
                      <a:pt x="79" y="80"/>
                    </a:cubicBezTo>
                    <a:cubicBezTo>
                      <a:pt x="79" y="80"/>
                      <a:pt x="79" y="80"/>
                      <a:pt x="78" y="80"/>
                    </a:cubicBezTo>
                    <a:cubicBezTo>
                      <a:pt x="78" y="80"/>
                      <a:pt x="78" y="80"/>
                      <a:pt x="78" y="80"/>
                    </a:cubicBezTo>
                    <a:cubicBezTo>
                      <a:pt x="78" y="80"/>
                      <a:pt x="78" y="81"/>
                      <a:pt x="78" y="81"/>
                    </a:cubicBezTo>
                    <a:cubicBezTo>
                      <a:pt x="78" y="81"/>
                      <a:pt x="78" y="81"/>
                      <a:pt x="78" y="81"/>
                    </a:cubicBezTo>
                    <a:cubicBezTo>
                      <a:pt x="78" y="81"/>
                      <a:pt x="78" y="81"/>
                      <a:pt x="78" y="81"/>
                    </a:cubicBezTo>
                    <a:cubicBezTo>
                      <a:pt x="78" y="81"/>
                      <a:pt x="79" y="81"/>
                      <a:pt x="79" y="81"/>
                    </a:cubicBezTo>
                    <a:cubicBezTo>
                      <a:pt x="79" y="81"/>
                      <a:pt x="79" y="81"/>
                      <a:pt x="79" y="81"/>
                    </a:cubicBezTo>
                    <a:cubicBezTo>
                      <a:pt x="79" y="81"/>
                      <a:pt x="79" y="81"/>
                      <a:pt x="79" y="80"/>
                    </a:cubicBezTo>
                    <a:cubicBezTo>
                      <a:pt x="79" y="80"/>
                      <a:pt x="79" y="80"/>
                      <a:pt x="79" y="80"/>
                    </a:cubicBezTo>
                    <a:cubicBezTo>
                      <a:pt x="79" y="80"/>
                      <a:pt x="79" y="80"/>
                      <a:pt x="79" y="80"/>
                    </a:cubicBezTo>
                    <a:cubicBezTo>
                      <a:pt x="79" y="80"/>
                      <a:pt x="79" y="80"/>
                      <a:pt x="79" y="80"/>
                    </a:cubicBezTo>
                    <a:close/>
                    <a:moveTo>
                      <a:pt x="70" y="87"/>
                    </a:moveTo>
                    <a:cubicBezTo>
                      <a:pt x="69" y="87"/>
                      <a:pt x="69" y="88"/>
                      <a:pt x="69" y="88"/>
                    </a:cubicBezTo>
                    <a:cubicBezTo>
                      <a:pt x="69" y="88"/>
                      <a:pt x="69" y="88"/>
                      <a:pt x="69" y="88"/>
                    </a:cubicBezTo>
                    <a:cubicBezTo>
                      <a:pt x="69" y="88"/>
                      <a:pt x="69" y="88"/>
                      <a:pt x="69" y="88"/>
                    </a:cubicBezTo>
                    <a:cubicBezTo>
                      <a:pt x="69" y="88"/>
                      <a:pt x="69" y="88"/>
                      <a:pt x="69" y="88"/>
                    </a:cubicBezTo>
                    <a:cubicBezTo>
                      <a:pt x="69" y="88"/>
                      <a:pt x="69" y="88"/>
                      <a:pt x="70" y="88"/>
                    </a:cubicBezTo>
                    <a:cubicBezTo>
                      <a:pt x="70" y="88"/>
                      <a:pt x="70" y="88"/>
                      <a:pt x="70" y="88"/>
                    </a:cubicBezTo>
                    <a:cubicBezTo>
                      <a:pt x="70" y="87"/>
                      <a:pt x="70" y="87"/>
                      <a:pt x="70" y="87"/>
                    </a:cubicBezTo>
                    <a:close/>
                    <a:moveTo>
                      <a:pt x="70" y="92"/>
                    </a:moveTo>
                    <a:cubicBezTo>
                      <a:pt x="70" y="92"/>
                      <a:pt x="70" y="92"/>
                      <a:pt x="70" y="92"/>
                    </a:cubicBezTo>
                    <a:cubicBezTo>
                      <a:pt x="70" y="92"/>
                      <a:pt x="70" y="92"/>
                      <a:pt x="70" y="92"/>
                    </a:cubicBezTo>
                    <a:cubicBezTo>
                      <a:pt x="70" y="92"/>
                      <a:pt x="70" y="92"/>
                      <a:pt x="70" y="91"/>
                    </a:cubicBezTo>
                    <a:cubicBezTo>
                      <a:pt x="70" y="91"/>
                      <a:pt x="70" y="91"/>
                      <a:pt x="70" y="91"/>
                    </a:cubicBezTo>
                    <a:cubicBezTo>
                      <a:pt x="70" y="91"/>
                      <a:pt x="70" y="91"/>
                      <a:pt x="70" y="91"/>
                    </a:cubicBezTo>
                    <a:cubicBezTo>
                      <a:pt x="70" y="91"/>
                      <a:pt x="70" y="91"/>
                      <a:pt x="70" y="91"/>
                    </a:cubicBezTo>
                    <a:cubicBezTo>
                      <a:pt x="70" y="91"/>
                      <a:pt x="70" y="91"/>
                      <a:pt x="70" y="91"/>
                    </a:cubicBezTo>
                    <a:cubicBezTo>
                      <a:pt x="70" y="91"/>
                      <a:pt x="70" y="92"/>
                      <a:pt x="70" y="92"/>
                    </a:cubicBezTo>
                    <a:close/>
                    <a:moveTo>
                      <a:pt x="107" y="35"/>
                    </a:moveTo>
                    <a:cubicBezTo>
                      <a:pt x="107" y="34"/>
                      <a:pt x="107" y="34"/>
                      <a:pt x="107" y="34"/>
                    </a:cubicBezTo>
                    <a:cubicBezTo>
                      <a:pt x="107" y="32"/>
                      <a:pt x="106" y="30"/>
                      <a:pt x="106" y="29"/>
                    </a:cubicBezTo>
                    <a:cubicBezTo>
                      <a:pt x="105" y="28"/>
                      <a:pt x="103" y="28"/>
                      <a:pt x="102" y="28"/>
                    </a:cubicBezTo>
                    <a:cubicBezTo>
                      <a:pt x="102" y="28"/>
                      <a:pt x="101" y="28"/>
                      <a:pt x="100" y="27"/>
                    </a:cubicBezTo>
                    <a:cubicBezTo>
                      <a:pt x="100" y="27"/>
                      <a:pt x="99" y="26"/>
                      <a:pt x="99" y="26"/>
                    </a:cubicBezTo>
                    <a:cubicBezTo>
                      <a:pt x="97" y="25"/>
                      <a:pt x="96" y="24"/>
                      <a:pt x="95" y="23"/>
                    </a:cubicBezTo>
                    <a:cubicBezTo>
                      <a:pt x="94" y="22"/>
                      <a:pt x="93" y="22"/>
                      <a:pt x="92" y="22"/>
                    </a:cubicBezTo>
                    <a:cubicBezTo>
                      <a:pt x="92" y="22"/>
                      <a:pt x="92" y="22"/>
                      <a:pt x="91" y="22"/>
                    </a:cubicBezTo>
                    <a:cubicBezTo>
                      <a:pt x="91" y="22"/>
                      <a:pt x="91" y="22"/>
                      <a:pt x="90" y="22"/>
                    </a:cubicBezTo>
                    <a:cubicBezTo>
                      <a:pt x="90" y="22"/>
                      <a:pt x="90" y="22"/>
                      <a:pt x="89" y="22"/>
                    </a:cubicBezTo>
                    <a:cubicBezTo>
                      <a:pt x="90" y="22"/>
                      <a:pt x="90" y="22"/>
                      <a:pt x="90" y="22"/>
                    </a:cubicBezTo>
                    <a:cubicBezTo>
                      <a:pt x="89" y="22"/>
                      <a:pt x="88" y="22"/>
                      <a:pt x="88" y="22"/>
                    </a:cubicBezTo>
                    <a:cubicBezTo>
                      <a:pt x="88" y="22"/>
                      <a:pt x="87" y="22"/>
                      <a:pt x="87" y="22"/>
                    </a:cubicBezTo>
                    <a:cubicBezTo>
                      <a:pt x="87" y="22"/>
                      <a:pt x="86" y="22"/>
                      <a:pt x="86" y="22"/>
                    </a:cubicBezTo>
                    <a:cubicBezTo>
                      <a:pt x="85" y="21"/>
                      <a:pt x="85" y="21"/>
                      <a:pt x="84" y="21"/>
                    </a:cubicBezTo>
                    <a:cubicBezTo>
                      <a:pt x="84" y="21"/>
                      <a:pt x="83" y="21"/>
                      <a:pt x="84" y="21"/>
                    </a:cubicBezTo>
                    <a:cubicBezTo>
                      <a:pt x="83" y="21"/>
                      <a:pt x="83" y="21"/>
                      <a:pt x="82" y="21"/>
                    </a:cubicBezTo>
                    <a:cubicBezTo>
                      <a:pt x="82" y="21"/>
                      <a:pt x="82" y="21"/>
                      <a:pt x="82" y="21"/>
                    </a:cubicBezTo>
                    <a:cubicBezTo>
                      <a:pt x="82" y="22"/>
                      <a:pt x="82" y="22"/>
                      <a:pt x="81" y="22"/>
                    </a:cubicBezTo>
                    <a:cubicBezTo>
                      <a:pt x="82" y="22"/>
                      <a:pt x="82" y="21"/>
                      <a:pt x="82" y="21"/>
                    </a:cubicBezTo>
                    <a:cubicBezTo>
                      <a:pt x="82" y="21"/>
                      <a:pt x="81" y="21"/>
                      <a:pt x="81" y="21"/>
                    </a:cubicBezTo>
                    <a:cubicBezTo>
                      <a:pt x="81" y="21"/>
                      <a:pt x="81" y="22"/>
                      <a:pt x="81" y="22"/>
                    </a:cubicBezTo>
                    <a:cubicBezTo>
                      <a:pt x="81" y="22"/>
                      <a:pt x="80" y="23"/>
                      <a:pt x="80" y="23"/>
                    </a:cubicBezTo>
                    <a:cubicBezTo>
                      <a:pt x="80" y="23"/>
                      <a:pt x="80" y="23"/>
                      <a:pt x="80" y="23"/>
                    </a:cubicBezTo>
                    <a:cubicBezTo>
                      <a:pt x="80" y="23"/>
                      <a:pt x="80" y="23"/>
                      <a:pt x="80" y="23"/>
                    </a:cubicBezTo>
                    <a:cubicBezTo>
                      <a:pt x="80" y="22"/>
                      <a:pt x="80" y="22"/>
                      <a:pt x="81" y="21"/>
                    </a:cubicBezTo>
                    <a:cubicBezTo>
                      <a:pt x="81" y="21"/>
                      <a:pt x="81" y="21"/>
                      <a:pt x="81" y="21"/>
                    </a:cubicBezTo>
                    <a:cubicBezTo>
                      <a:pt x="80" y="21"/>
                      <a:pt x="80" y="21"/>
                      <a:pt x="80" y="21"/>
                    </a:cubicBezTo>
                    <a:cubicBezTo>
                      <a:pt x="80" y="21"/>
                      <a:pt x="81" y="20"/>
                      <a:pt x="81" y="20"/>
                    </a:cubicBezTo>
                    <a:cubicBezTo>
                      <a:pt x="81" y="20"/>
                      <a:pt x="81" y="20"/>
                      <a:pt x="81" y="20"/>
                    </a:cubicBezTo>
                    <a:cubicBezTo>
                      <a:pt x="81" y="20"/>
                      <a:pt x="80" y="20"/>
                      <a:pt x="80" y="20"/>
                    </a:cubicBezTo>
                    <a:cubicBezTo>
                      <a:pt x="80" y="20"/>
                      <a:pt x="80" y="20"/>
                      <a:pt x="80" y="20"/>
                    </a:cubicBezTo>
                    <a:cubicBezTo>
                      <a:pt x="80" y="20"/>
                      <a:pt x="80" y="20"/>
                      <a:pt x="80" y="20"/>
                    </a:cubicBezTo>
                    <a:cubicBezTo>
                      <a:pt x="80" y="20"/>
                      <a:pt x="81" y="19"/>
                      <a:pt x="81" y="19"/>
                    </a:cubicBezTo>
                    <a:cubicBezTo>
                      <a:pt x="81" y="19"/>
                      <a:pt x="80" y="19"/>
                      <a:pt x="80" y="19"/>
                    </a:cubicBezTo>
                    <a:cubicBezTo>
                      <a:pt x="80" y="19"/>
                      <a:pt x="80" y="19"/>
                      <a:pt x="80" y="19"/>
                    </a:cubicBezTo>
                    <a:cubicBezTo>
                      <a:pt x="80" y="19"/>
                      <a:pt x="80" y="19"/>
                      <a:pt x="80" y="19"/>
                    </a:cubicBezTo>
                    <a:cubicBezTo>
                      <a:pt x="80" y="19"/>
                      <a:pt x="80" y="19"/>
                      <a:pt x="80" y="19"/>
                    </a:cubicBezTo>
                    <a:cubicBezTo>
                      <a:pt x="80" y="19"/>
                      <a:pt x="80" y="19"/>
                      <a:pt x="80" y="19"/>
                    </a:cubicBezTo>
                    <a:cubicBezTo>
                      <a:pt x="80" y="18"/>
                      <a:pt x="80" y="19"/>
                      <a:pt x="79" y="19"/>
                    </a:cubicBezTo>
                    <a:cubicBezTo>
                      <a:pt x="80" y="18"/>
                      <a:pt x="80" y="18"/>
                      <a:pt x="80" y="18"/>
                    </a:cubicBezTo>
                    <a:cubicBezTo>
                      <a:pt x="80" y="18"/>
                      <a:pt x="79" y="18"/>
                      <a:pt x="79" y="18"/>
                    </a:cubicBezTo>
                    <a:cubicBezTo>
                      <a:pt x="79" y="18"/>
                      <a:pt x="79" y="18"/>
                      <a:pt x="79" y="18"/>
                    </a:cubicBezTo>
                    <a:cubicBezTo>
                      <a:pt x="79" y="18"/>
                      <a:pt x="79" y="18"/>
                      <a:pt x="79" y="18"/>
                    </a:cubicBezTo>
                    <a:cubicBezTo>
                      <a:pt x="79" y="18"/>
                      <a:pt x="79" y="18"/>
                      <a:pt x="79" y="18"/>
                    </a:cubicBezTo>
                    <a:cubicBezTo>
                      <a:pt x="79" y="18"/>
                      <a:pt x="79" y="19"/>
                      <a:pt x="79" y="19"/>
                    </a:cubicBezTo>
                    <a:cubicBezTo>
                      <a:pt x="78" y="19"/>
                      <a:pt x="78" y="18"/>
                      <a:pt x="78" y="18"/>
                    </a:cubicBezTo>
                    <a:cubicBezTo>
                      <a:pt x="78" y="18"/>
                      <a:pt x="78" y="18"/>
                      <a:pt x="78" y="18"/>
                    </a:cubicBezTo>
                    <a:cubicBezTo>
                      <a:pt x="78" y="18"/>
                      <a:pt x="78" y="18"/>
                      <a:pt x="78" y="18"/>
                    </a:cubicBezTo>
                    <a:cubicBezTo>
                      <a:pt x="78" y="18"/>
                      <a:pt x="78" y="18"/>
                      <a:pt x="78" y="18"/>
                    </a:cubicBezTo>
                    <a:cubicBezTo>
                      <a:pt x="78" y="18"/>
                      <a:pt x="78" y="18"/>
                      <a:pt x="77" y="18"/>
                    </a:cubicBezTo>
                    <a:cubicBezTo>
                      <a:pt x="77" y="18"/>
                      <a:pt x="77" y="17"/>
                      <a:pt x="77" y="17"/>
                    </a:cubicBezTo>
                    <a:cubicBezTo>
                      <a:pt x="77" y="17"/>
                      <a:pt x="77" y="18"/>
                      <a:pt x="77" y="18"/>
                    </a:cubicBezTo>
                    <a:cubicBezTo>
                      <a:pt x="77" y="18"/>
                      <a:pt x="77" y="17"/>
                      <a:pt x="77" y="17"/>
                    </a:cubicBezTo>
                    <a:cubicBezTo>
                      <a:pt x="77" y="17"/>
                      <a:pt x="77" y="17"/>
                      <a:pt x="77" y="17"/>
                    </a:cubicBezTo>
                    <a:cubicBezTo>
                      <a:pt x="77" y="17"/>
                      <a:pt x="77" y="18"/>
                      <a:pt x="77" y="17"/>
                    </a:cubicBezTo>
                    <a:cubicBezTo>
                      <a:pt x="77" y="17"/>
                      <a:pt x="77" y="17"/>
                      <a:pt x="77" y="17"/>
                    </a:cubicBezTo>
                    <a:cubicBezTo>
                      <a:pt x="77" y="17"/>
                      <a:pt x="76" y="17"/>
                      <a:pt x="76" y="18"/>
                    </a:cubicBezTo>
                    <a:cubicBezTo>
                      <a:pt x="76" y="17"/>
                      <a:pt x="76" y="17"/>
                      <a:pt x="76" y="17"/>
                    </a:cubicBezTo>
                    <a:cubicBezTo>
                      <a:pt x="76" y="17"/>
                      <a:pt x="76" y="17"/>
                      <a:pt x="76" y="17"/>
                    </a:cubicBezTo>
                    <a:cubicBezTo>
                      <a:pt x="76" y="16"/>
                      <a:pt x="76" y="17"/>
                      <a:pt x="76" y="17"/>
                    </a:cubicBezTo>
                    <a:cubicBezTo>
                      <a:pt x="76" y="17"/>
                      <a:pt x="76" y="17"/>
                      <a:pt x="76" y="17"/>
                    </a:cubicBezTo>
                    <a:cubicBezTo>
                      <a:pt x="75" y="17"/>
                      <a:pt x="75" y="17"/>
                      <a:pt x="75" y="17"/>
                    </a:cubicBezTo>
                    <a:cubicBezTo>
                      <a:pt x="75" y="17"/>
                      <a:pt x="75" y="17"/>
                      <a:pt x="75" y="16"/>
                    </a:cubicBezTo>
                    <a:cubicBezTo>
                      <a:pt x="75" y="16"/>
                      <a:pt x="75" y="17"/>
                      <a:pt x="74" y="17"/>
                    </a:cubicBezTo>
                    <a:cubicBezTo>
                      <a:pt x="74" y="16"/>
                      <a:pt x="74" y="16"/>
                      <a:pt x="74" y="16"/>
                    </a:cubicBezTo>
                    <a:cubicBezTo>
                      <a:pt x="74" y="16"/>
                      <a:pt x="74" y="16"/>
                      <a:pt x="74" y="17"/>
                    </a:cubicBezTo>
                    <a:cubicBezTo>
                      <a:pt x="74" y="17"/>
                      <a:pt x="74" y="16"/>
                      <a:pt x="74" y="16"/>
                    </a:cubicBezTo>
                    <a:cubicBezTo>
                      <a:pt x="74" y="17"/>
                      <a:pt x="73" y="16"/>
                      <a:pt x="73" y="16"/>
                    </a:cubicBezTo>
                    <a:cubicBezTo>
                      <a:pt x="73" y="16"/>
                      <a:pt x="72" y="16"/>
                      <a:pt x="72" y="16"/>
                    </a:cubicBezTo>
                    <a:cubicBezTo>
                      <a:pt x="71" y="16"/>
                      <a:pt x="71" y="16"/>
                      <a:pt x="70" y="17"/>
                    </a:cubicBezTo>
                    <a:cubicBezTo>
                      <a:pt x="70" y="17"/>
                      <a:pt x="70" y="17"/>
                      <a:pt x="70" y="17"/>
                    </a:cubicBezTo>
                    <a:cubicBezTo>
                      <a:pt x="70" y="17"/>
                      <a:pt x="70" y="17"/>
                      <a:pt x="70" y="17"/>
                    </a:cubicBezTo>
                    <a:cubicBezTo>
                      <a:pt x="70" y="17"/>
                      <a:pt x="70" y="17"/>
                      <a:pt x="70" y="17"/>
                    </a:cubicBezTo>
                    <a:cubicBezTo>
                      <a:pt x="70" y="18"/>
                      <a:pt x="70" y="18"/>
                      <a:pt x="70" y="18"/>
                    </a:cubicBezTo>
                    <a:cubicBezTo>
                      <a:pt x="70" y="18"/>
                      <a:pt x="70" y="18"/>
                      <a:pt x="70" y="18"/>
                    </a:cubicBezTo>
                    <a:cubicBezTo>
                      <a:pt x="70" y="18"/>
                      <a:pt x="70" y="18"/>
                      <a:pt x="71" y="18"/>
                    </a:cubicBezTo>
                    <a:cubicBezTo>
                      <a:pt x="70" y="18"/>
                      <a:pt x="70" y="18"/>
                      <a:pt x="70" y="19"/>
                    </a:cubicBezTo>
                    <a:cubicBezTo>
                      <a:pt x="70" y="19"/>
                      <a:pt x="70" y="18"/>
                      <a:pt x="69" y="18"/>
                    </a:cubicBezTo>
                    <a:cubicBezTo>
                      <a:pt x="69" y="19"/>
                      <a:pt x="68" y="19"/>
                      <a:pt x="68" y="20"/>
                    </a:cubicBezTo>
                    <a:cubicBezTo>
                      <a:pt x="67" y="20"/>
                      <a:pt x="67" y="21"/>
                      <a:pt x="67" y="21"/>
                    </a:cubicBezTo>
                    <a:cubicBezTo>
                      <a:pt x="67" y="21"/>
                      <a:pt x="67" y="20"/>
                      <a:pt x="67" y="20"/>
                    </a:cubicBezTo>
                    <a:cubicBezTo>
                      <a:pt x="67" y="20"/>
                      <a:pt x="67" y="19"/>
                      <a:pt x="68" y="19"/>
                    </a:cubicBezTo>
                    <a:cubicBezTo>
                      <a:pt x="67" y="19"/>
                      <a:pt x="67" y="19"/>
                      <a:pt x="67" y="19"/>
                    </a:cubicBezTo>
                    <a:cubicBezTo>
                      <a:pt x="67" y="19"/>
                      <a:pt x="66" y="19"/>
                      <a:pt x="66" y="19"/>
                    </a:cubicBezTo>
                    <a:cubicBezTo>
                      <a:pt x="66" y="19"/>
                      <a:pt x="66" y="19"/>
                      <a:pt x="66" y="20"/>
                    </a:cubicBezTo>
                    <a:cubicBezTo>
                      <a:pt x="66" y="19"/>
                      <a:pt x="65" y="19"/>
                      <a:pt x="65" y="19"/>
                    </a:cubicBezTo>
                    <a:cubicBezTo>
                      <a:pt x="65" y="19"/>
                      <a:pt x="64" y="19"/>
                      <a:pt x="64" y="19"/>
                    </a:cubicBezTo>
                    <a:cubicBezTo>
                      <a:pt x="64" y="19"/>
                      <a:pt x="63" y="18"/>
                      <a:pt x="63" y="18"/>
                    </a:cubicBezTo>
                    <a:cubicBezTo>
                      <a:pt x="63" y="17"/>
                      <a:pt x="63" y="16"/>
                      <a:pt x="63" y="17"/>
                    </a:cubicBezTo>
                    <a:cubicBezTo>
                      <a:pt x="63" y="17"/>
                      <a:pt x="63" y="17"/>
                      <a:pt x="63" y="17"/>
                    </a:cubicBezTo>
                    <a:cubicBezTo>
                      <a:pt x="62" y="17"/>
                      <a:pt x="62" y="17"/>
                      <a:pt x="62" y="18"/>
                    </a:cubicBezTo>
                    <a:cubicBezTo>
                      <a:pt x="62" y="18"/>
                      <a:pt x="61" y="18"/>
                      <a:pt x="61" y="18"/>
                    </a:cubicBezTo>
                    <a:cubicBezTo>
                      <a:pt x="61" y="18"/>
                      <a:pt x="60" y="19"/>
                      <a:pt x="59" y="19"/>
                    </a:cubicBezTo>
                    <a:cubicBezTo>
                      <a:pt x="59" y="19"/>
                      <a:pt x="59" y="18"/>
                      <a:pt x="59" y="18"/>
                    </a:cubicBezTo>
                    <a:cubicBezTo>
                      <a:pt x="59" y="18"/>
                      <a:pt x="58" y="19"/>
                      <a:pt x="58" y="19"/>
                    </a:cubicBezTo>
                    <a:cubicBezTo>
                      <a:pt x="58" y="18"/>
                      <a:pt x="59" y="18"/>
                      <a:pt x="59" y="18"/>
                    </a:cubicBezTo>
                    <a:cubicBezTo>
                      <a:pt x="60" y="18"/>
                      <a:pt x="60" y="18"/>
                      <a:pt x="60" y="18"/>
                    </a:cubicBezTo>
                    <a:cubicBezTo>
                      <a:pt x="60" y="18"/>
                      <a:pt x="60" y="18"/>
                      <a:pt x="60" y="18"/>
                    </a:cubicBezTo>
                    <a:cubicBezTo>
                      <a:pt x="60" y="18"/>
                      <a:pt x="60" y="17"/>
                      <a:pt x="61" y="17"/>
                    </a:cubicBezTo>
                    <a:cubicBezTo>
                      <a:pt x="61" y="16"/>
                      <a:pt x="61" y="16"/>
                      <a:pt x="62" y="15"/>
                    </a:cubicBezTo>
                    <a:cubicBezTo>
                      <a:pt x="62" y="15"/>
                      <a:pt x="62" y="15"/>
                      <a:pt x="63" y="14"/>
                    </a:cubicBezTo>
                    <a:cubicBezTo>
                      <a:pt x="64" y="13"/>
                      <a:pt x="64" y="12"/>
                      <a:pt x="65" y="12"/>
                    </a:cubicBezTo>
                    <a:cubicBezTo>
                      <a:pt x="65" y="11"/>
                      <a:pt x="66" y="11"/>
                      <a:pt x="66" y="11"/>
                    </a:cubicBezTo>
                    <a:cubicBezTo>
                      <a:pt x="66" y="11"/>
                      <a:pt x="66" y="11"/>
                      <a:pt x="65" y="11"/>
                    </a:cubicBezTo>
                    <a:cubicBezTo>
                      <a:pt x="66" y="11"/>
                      <a:pt x="66" y="11"/>
                      <a:pt x="66" y="10"/>
                    </a:cubicBezTo>
                    <a:cubicBezTo>
                      <a:pt x="66" y="10"/>
                      <a:pt x="66" y="9"/>
                      <a:pt x="65" y="9"/>
                    </a:cubicBezTo>
                    <a:cubicBezTo>
                      <a:pt x="65" y="9"/>
                      <a:pt x="65" y="9"/>
                      <a:pt x="65" y="9"/>
                    </a:cubicBezTo>
                    <a:cubicBezTo>
                      <a:pt x="64" y="9"/>
                      <a:pt x="64" y="8"/>
                      <a:pt x="64" y="8"/>
                    </a:cubicBezTo>
                    <a:cubicBezTo>
                      <a:pt x="64" y="8"/>
                      <a:pt x="63" y="9"/>
                      <a:pt x="63" y="8"/>
                    </a:cubicBezTo>
                    <a:cubicBezTo>
                      <a:pt x="64" y="8"/>
                      <a:pt x="64" y="8"/>
                      <a:pt x="64" y="8"/>
                    </a:cubicBezTo>
                    <a:cubicBezTo>
                      <a:pt x="64" y="7"/>
                      <a:pt x="63" y="6"/>
                      <a:pt x="63" y="5"/>
                    </a:cubicBezTo>
                    <a:cubicBezTo>
                      <a:pt x="63" y="5"/>
                      <a:pt x="63" y="4"/>
                      <a:pt x="63" y="3"/>
                    </a:cubicBezTo>
                    <a:cubicBezTo>
                      <a:pt x="62" y="4"/>
                      <a:pt x="62" y="4"/>
                      <a:pt x="62" y="4"/>
                    </a:cubicBezTo>
                    <a:cubicBezTo>
                      <a:pt x="62" y="3"/>
                      <a:pt x="62" y="3"/>
                      <a:pt x="62" y="2"/>
                    </a:cubicBezTo>
                    <a:cubicBezTo>
                      <a:pt x="62" y="2"/>
                      <a:pt x="61" y="2"/>
                      <a:pt x="61" y="2"/>
                    </a:cubicBezTo>
                    <a:cubicBezTo>
                      <a:pt x="61" y="2"/>
                      <a:pt x="61" y="3"/>
                      <a:pt x="62"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3"/>
                      <a:pt x="61" y="3"/>
                      <a:pt x="61" y="3"/>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60" y="5"/>
                      <a:pt x="60" y="5"/>
                      <a:pt x="60" y="5"/>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6"/>
                      <a:pt x="59" y="6"/>
                      <a:pt x="59" y="6"/>
                    </a:cubicBezTo>
                    <a:cubicBezTo>
                      <a:pt x="59" y="7"/>
                      <a:pt x="59" y="7"/>
                      <a:pt x="59" y="7"/>
                    </a:cubicBezTo>
                    <a:cubicBezTo>
                      <a:pt x="59" y="7"/>
                      <a:pt x="59" y="7"/>
                      <a:pt x="59" y="7"/>
                    </a:cubicBezTo>
                    <a:cubicBezTo>
                      <a:pt x="59" y="7"/>
                      <a:pt x="59" y="7"/>
                      <a:pt x="59" y="7"/>
                    </a:cubicBezTo>
                    <a:cubicBezTo>
                      <a:pt x="59" y="7"/>
                      <a:pt x="59" y="7"/>
                      <a:pt x="59" y="7"/>
                    </a:cubicBezTo>
                    <a:cubicBezTo>
                      <a:pt x="59" y="7"/>
                      <a:pt x="59" y="7"/>
                      <a:pt x="59" y="7"/>
                    </a:cubicBezTo>
                    <a:cubicBezTo>
                      <a:pt x="59" y="7"/>
                      <a:pt x="59" y="7"/>
                      <a:pt x="59" y="7"/>
                    </a:cubicBezTo>
                    <a:cubicBezTo>
                      <a:pt x="59" y="7"/>
                      <a:pt x="59" y="7"/>
                      <a:pt x="59" y="7"/>
                    </a:cubicBezTo>
                    <a:cubicBezTo>
                      <a:pt x="59" y="7"/>
                      <a:pt x="59" y="7"/>
                      <a:pt x="59" y="7"/>
                    </a:cubicBezTo>
                    <a:cubicBezTo>
                      <a:pt x="59" y="7"/>
                      <a:pt x="59" y="7"/>
                      <a:pt x="59" y="7"/>
                    </a:cubicBezTo>
                    <a:cubicBezTo>
                      <a:pt x="59" y="7"/>
                      <a:pt x="59" y="7"/>
                      <a:pt x="59" y="7"/>
                    </a:cubicBezTo>
                    <a:cubicBezTo>
                      <a:pt x="59" y="7"/>
                      <a:pt x="59" y="7"/>
                      <a:pt x="59" y="7"/>
                    </a:cubicBezTo>
                    <a:cubicBezTo>
                      <a:pt x="59" y="7"/>
                      <a:pt x="59" y="7"/>
                      <a:pt x="59" y="7"/>
                    </a:cubicBezTo>
                    <a:cubicBezTo>
                      <a:pt x="59" y="8"/>
                      <a:pt x="59" y="8"/>
                      <a:pt x="59" y="8"/>
                    </a:cubicBezTo>
                    <a:cubicBezTo>
                      <a:pt x="59" y="8"/>
                      <a:pt x="59" y="8"/>
                      <a:pt x="59" y="8"/>
                    </a:cubicBezTo>
                    <a:cubicBezTo>
                      <a:pt x="59" y="8"/>
                      <a:pt x="59" y="8"/>
                      <a:pt x="59"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8" y="8"/>
                      <a:pt x="58" y="8"/>
                      <a:pt x="58" y="8"/>
                    </a:cubicBezTo>
                    <a:cubicBezTo>
                      <a:pt x="57" y="8"/>
                      <a:pt x="57" y="8"/>
                      <a:pt x="57" y="8"/>
                    </a:cubicBezTo>
                    <a:cubicBezTo>
                      <a:pt x="57" y="8"/>
                      <a:pt x="57" y="8"/>
                      <a:pt x="57" y="8"/>
                    </a:cubicBezTo>
                    <a:cubicBezTo>
                      <a:pt x="57" y="8"/>
                      <a:pt x="57" y="8"/>
                      <a:pt x="57" y="8"/>
                    </a:cubicBezTo>
                    <a:cubicBezTo>
                      <a:pt x="57" y="8"/>
                      <a:pt x="57" y="8"/>
                      <a:pt x="57" y="8"/>
                    </a:cubicBezTo>
                    <a:cubicBezTo>
                      <a:pt x="57" y="8"/>
                      <a:pt x="57" y="8"/>
                      <a:pt x="57" y="8"/>
                    </a:cubicBezTo>
                    <a:cubicBezTo>
                      <a:pt x="56" y="8"/>
                      <a:pt x="56" y="8"/>
                      <a:pt x="56" y="8"/>
                    </a:cubicBezTo>
                    <a:cubicBezTo>
                      <a:pt x="56" y="8"/>
                      <a:pt x="56" y="8"/>
                      <a:pt x="56" y="8"/>
                    </a:cubicBezTo>
                    <a:cubicBezTo>
                      <a:pt x="57" y="8"/>
                      <a:pt x="57" y="8"/>
                      <a:pt x="57" y="8"/>
                    </a:cubicBezTo>
                    <a:cubicBezTo>
                      <a:pt x="57" y="8"/>
                      <a:pt x="57" y="8"/>
                      <a:pt x="57" y="8"/>
                    </a:cubicBezTo>
                    <a:cubicBezTo>
                      <a:pt x="56" y="8"/>
                      <a:pt x="56" y="8"/>
                      <a:pt x="56" y="8"/>
                    </a:cubicBezTo>
                    <a:cubicBezTo>
                      <a:pt x="56" y="8"/>
                      <a:pt x="56" y="8"/>
                      <a:pt x="56" y="8"/>
                    </a:cubicBezTo>
                    <a:cubicBezTo>
                      <a:pt x="56" y="8"/>
                      <a:pt x="56" y="8"/>
                      <a:pt x="56" y="8"/>
                    </a:cubicBezTo>
                    <a:cubicBezTo>
                      <a:pt x="56" y="8"/>
                      <a:pt x="56" y="8"/>
                      <a:pt x="56" y="8"/>
                    </a:cubicBezTo>
                    <a:cubicBezTo>
                      <a:pt x="56" y="8"/>
                      <a:pt x="56" y="8"/>
                      <a:pt x="56" y="8"/>
                    </a:cubicBezTo>
                    <a:cubicBezTo>
                      <a:pt x="56" y="8"/>
                      <a:pt x="56" y="8"/>
                      <a:pt x="56" y="8"/>
                    </a:cubicBezTo>
                    <a:cubicBezTo>
                      <a:pt x="56" y="8"/>
                      <a:pt x="56" y="8"/>
                      <a:pt x="56" y="8"/>
                    </a:cubicBezTo>
                    <a:cubicBezTo>
                      <a:pt x="56" y="8"/>
                      <a:pt x="56" y="8"/>
                      <a:pt x="56" y="8"/>
                    </a:cubicBezTo>
                    <a:cubicBezTo>
                      <a:pt x="56" y="8"/>
                      <a:pt x="56" y="8"/>
                      <a:pt x="56" y="8"/>
                    </a:cubicBezTo>
                    <a:cubicBezTo>
                      <a:pt x="56" y="8"/>
                      <a:pt x="56" y="8"/>
                      <a:pt x="56" y="8"/>
                    </a:cubicBezTo>
                    <a:cubicBezTo>
                      <a:pt x="56" y="8"/>
                      <a:pt x="56" y="8"/>
                      <a:pt x="56" y="8"/>
                    </a:cubicBezTo>
                    <a:cubicBezTo>
                      <a:pt x="56" y="8"/>
                      <a:pt x="56" y="8"/>
                      <a:pt x="56" y="8"/>
                    </a:cubicBezTo>
                    <a:cubicBezTo>
                      <a:pt x="56" y="8"/>
                      <a:pt x="56"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9"/>
                      <a:pt x="55" y="9"/>
                    </a:cubicBezTo>
                    <a:cubicBezTo>
                      <a:pt x="54" y="9"/>
                      <a:pt x="54" y="9"/>
                      <a:pt x="54" y="9"/>
                    </a:cubicBezTo>
                    <a:cubicBezTo>
                      <a:pt x="54" y="9"/>
                      <a:pt x="54" y="9"/>
                      <a:pt x="54" y="9"/>
                    </a:cubicBezTo>
                    <a:cubicBezTo>
                      <a:pt x="54" y="9"/>
                      <a:pt x="54" y="9"/>
                      <a:pt x="54" y="9"/>
                    </a:cubicBezTo>
                    <a:cubicBezTo>
                      <a:pt x="54" y="9"/>
                      <a:pt x="54" y="9"/>
                      <a:pt x="54" y="9"/>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2" y="8"/>
                      <a:pt x="52" y="8"/>
                      <a:pt x="52" y="8"/>
                    </a:cubicBezTo>
                    <a:cubicBezTo>
                      <a:pt x="52" y="8"/>
                      <a:pt x="52" y="8"/>
                      <a:pt x="52" y="8"/>
                    </a:cubicBezTo>
                    <a:cubicBezTo>
                      <a:pt x="52" y="8"/>
                      <a:pt x="52" y="8"/>
                      <a:pt x="52" y="8"/>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7"/>
                      <a:pt x="51" y="7"/>
                      <a:pt x="51" y="7"/>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49" y="7"/>
                      <a:pt x="49" y="7"/>
                      <a:pt x="49" y="7"/>
                    </a:cubicBezTo>
                    <a:cubicBezTo>
                      <a:pt x="49" y="7"/>
                      <a:pt x="49" y="7"/>
                      <a:pt x="49" y="7"/>
                    </a:cubicBezTo>
                    <a:cubicBezTo>
                      <a:pt x="49" y="7"/>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49" y="8"/>
                      <a:pt x="49" y="8"/>
                      <a:pt x="49" y="8"/>
                    </a:cubicBezTo>
                    <a:cubicBezTo>
                      <a:pt x="50" y="8"/>
                      <a:pt x="50" y="8"/>
                      <a:pt x="50" y="8"/>
                    </a:cubicBezTo>
                    <a:cubicBezTo>
                      <a:pt x="50" y="8"/>
                      <a:pt x="50" y="8"/>
                      <a:pt x="50" y="8"/>
                    </a:cubicBezTo>
                    <a:cubicBezTo>
                      <a:pt x="50" y="8"/>
                      <a:pt x="50" y="8"/>
                      <a:pt x="50" y="8"/>
                    </a:cubicBezTo>
                    <a:cubicBezTo>
                      <a:pt x="50" y="8"/>
                      <a:pt x="50" y="8"/>
                      <a:pt x="50" y="8"/>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9" y="9"/>
                      <a:pt x="49" y="9"/>
                      <a:pt x="49"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8" y="9"/>
                      <a:pt x="48" y="9"/>
                      <a:pt x="48"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7" y="9"/>
                      <a:pt x="47" y="9"/>
                      <a:pt x="47"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10"/>
                      <a:pt x="45" y="10"/>
                      <a:pt x="45" y="10"/>
                    </a:cubicBezTo>
                    <a:cubicBezTo>
                      <a:pt x="45" y="10"/>
                      <a:pt x="45" y="10"/>
                      <a:pt x="45" y="10"/>
                    </a:cubicBezTo>
                    <a:cubicBezTo>
                      <a:pt x="45" y="10"/>
                      <a:pt x="45" y="10"/>
                      <a:pt x="45" y="10"/>
                    </a:cubicBezTo>
                    <a:cubicBezTo>
                      <a:pt x="45" y="10"/>
                      <a:pt x="45" y="10"/>
                      <a:pt x="45" y="10"/>
                    </a:cubicBezTo>
                    <a:cubicBezTo>
                      <a:pt x="45" y="10"/>
                      <a:pt x="45" y="10"/>
                      <a:pt x="45"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1"/>
                      <a:pt x="43" y="11"/>
                      <a:pt x="43" y="11"/>
                    </a:cubicBezTo>
                    <a:cubicBezTo>
                      <a:pt x="43" y="11"/>
                      <a:pt x="43" y="11"/>
                      <a:pt x="43" y="11"/>
                    </a:cubicBezTo>
                    <a:cubicBezTo>
                      <a:pt x="43" y="11"/>
                      <a:pt x="43" y="11"/>
                      <a:pt x="43" y="11"/>
                    </a:cubicBezTo>
                    <a:cubicBezTo>
                      <a:pt x="43" y="11"/>
                      <a:pt x="43" y="11"/>
                      <a:pt x="43"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0" y="11"/>
                      <a:pt x="40" y="11"/>
                      <a:pt x="40" y="11"/>
                    </a:cubicBezTo>
                    <a:cubicBezTo>
                      <a:pt x="40" y="11"/>
                      <a:pt x="40" y="11"/>
                      <a:pt x="40" y="11"/>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5"/>
                      <a:pt x="38" y="5"/>
                      <a:pt x="38" y="5"/>
                    </a:cubicBezTo>
                    <a:cubicBezTo>
                      <a:pt x="38" y="5"/>
                      <a:pt x="38" y="5"/>
                      <a:pt x="38" y="5"/>
                    </a:cubicBezTo>
                    <a:cubicBezTo>
                      <a:pt x="38" y="5"/>
                      <a:pt x="38" y="5"/>
                      <a:pt x="38" y="5"/>
                    </a:cubicBezTo>
                    <a:cubicBezTo>
                      <a:pt x="38" y="5"/>
                      <a:pt x="38" y="5"/>
                      <a:pt x="38" y="5"/>
                    </a:cubicBezTo>
                    <a:cubicBezTo>
                      <a:pt x="38" y="5"/>
                      <a:pt x="38" y="5"/>
                      <a:pt x="38"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9" y="5"/>
                      <a:pt x="39" y="5"/>
                    </a:cubicBezTo>
                    <a:cubicBezTo>
                      <a:pt x="39" y="5"/>
                      <a:pt x="38" y="5"/>
                      <a:pt x="38" y="4"/>
                    </a:cubicBezTo>
                    <a:cubicBezTo>
                      <a:pt x="38" y="4"/>
                      <a:pt x="38" y="4"/>
                      <a:pt x="38"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4"/>
                      <a:pt x="29" y="4"/>
                      <a:pt x="29" y="3"/>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7" y="6"/>
                      <a:pt x="27" y="6"/>
                      <a:pt x="27"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1"/>
                    </a:cubicBezTo>
                    <a:cubicBezTo>
                      <a:pt x="27" y="11"/>
                      <a:pt x="27"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2"/>
                      <a:pt x="23" y="12"/>
                      <a:pt x="23" y="12"/>
                    </a:cubicBezTo>
                    <a:cubicBezTo>
                      <a:pt x="23" y="12"/>
                      <a:pt x="23" y="12"/>
                      <a:pt x="23" y="12"/>
                    </a:cubicBezTo>
                    <a:cubicBezTo>
                      <a:pt x="23" y="13"/>
                      <a:pt x="23" y="13"/>
                      <a:pt x="23" y="13"/>
                    </a:cubicBezTo>
                    <a:cubicBezTo>
                      <a:pt x="23" y="13"/>
                      <a:pt x="23" y="13"/>
                      <a:pt x="23" y="13"/>
                    </a:cubicBezTo>
                    <a:cubicBezTo>
                      <a:pt x="23" y="13"/>
                      <a:pt x="23" y="13"/>
                      <a:pt x="23" y="13"/>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3" y="10"/>
                      <a:pt x="13" y="10"/>
                      <a:pt x="13"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4"/>
                      <a:pt x="12" y="24"/>
                      <a:pt x="12" y="24"/>
                    </a:cubicBezTo>
                    <a:cubicBezTo>
                      <a:pt x="12" y="25"/>
                      <a:pt x="12" y="25"/>
                      <a:pt x="12" y="25"/>
                    </a:cubicBezTo>
                    <a:cubicBezTo>
                      <a:pt x="11" y="25"/>
                      <a:pt x="11" y="25"/>
                      <a:pt x="11" y="25"/>
                    </a:cubicBezTo>
                    <a:cubicBezTo>
                      <a:pt x="11" y="25"/>
                      <a:pt x="11" y="25"/>
                      <a:pt x="11" y="25"/>
                    </a:cubicBezTo>
                    <a:cubicBezTo>
                      <a:pt x="11" y="25"/>
                      <a:pt x="11" y="25"/>
                      <a:pt x="11" y="25"/>
                    </a:cubicBezTo>
                    <a:cubicBezTo>
                      <a:pt x="11" y="25"/>
                      <a:pt x="11" y="25"/>
                      <a:pt x="11" y="25"/>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7" y="27"/>
                      <a:pt x="7" y="27"/>
                      <a:pt x="7" y="27"/>
                    </a:cubicBezTo>
                    <a:cubicBezTo>
                      <a:pt x="7" y="26"/>
                      <a:pt x="7" y="26"/>
                      <a:pt x="7" y="26"/>
                    </a:cubicBezTo>
                    <a:cubicBezTo>
                      <a:pt x="7" y="26"/>
                      <a:pt x="7" y="26"/>
                      <a:pt x="7" y="26"/>
                    </a:cubicBezTo>
                    <a:cubicBezTo>
                      <a:pt x="7" y="26"/>
                      <a:pt x="7" y="26"/>
                      <a:pt x="7" y="26"/>
                    </a:cubicBezTo>
                    <a:cubicBezTo>
                      <a:pt x="7" y="26"/>
                      <a:pt x="7" y="26"/>
                      <a:pt x="7" y="26"/>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3"/>
                      <a:pt x="1" y="33"/>
                      <a:pt x="1" y="33"/>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1" y="34"/>
                      <a:pt x="1" y="34"/>
                      <a:pt x="1" y="34"/>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5"/>
                      <a:pt x="1" y="35"/>
                      <a:pt x="1" y="35"/>
                    </a:cubicBezTo>
                    <a:cubicBezTo>
                      <a:pt x="1" y="36"/>
                      <a:pt x="1" y="36"/>
                      <a:pt x="1" y="36"/>
                    </a:cubicBezTo>
                    <a:cubicBezTo>
                      <a:pt x="1" y="36"/>
                      <a:pt x="1" y="36"/>
                      <a:pt x="1" y="36"/>
                    </a:cubicBezTo>
                    <a:cubicBezTo>
                      <a:pt x="1" y="36"/>
                      <a:pt x="1" y="36"/>
                      <a:pt x="1" y="36"/>
                    </a:cubicBezTo>
                    <a:cubicBezTo>
                      <a:pt x="1" y="36"/>
                      <a:pt x="1" y="36"/>
                      <a:pt x="1" y="36"/>
                    </a:cubicBezTo>
                    <a:cubicBezTo>
                      <a:pt x="1" y="36"/>
                      <a:pt x="1" y="36"/>
                      <a:pt x="1" y="36"/>
                    </a:cubicBezTo>
                    <a:cubicBezTo>
                      <a:pt x="1" y="36"/>
                      <a:pt x="1" y="36"/>
                      <a:pt x="1" y="36"/>
                    </a:cubicBezTo>
                    <a:cubicBezTo>
                      <a:pt x="1" y="36"/>
                      <a:pt x="1" y="36"/>
                      <a:pt x="1" y="36"/>
                    </a:cubicBezTo>
                    <a:cubicBezTo>
                      <a:pt x="1" y="36"/>
                      <a:pt x="1" y="36"/>
                      <a:pt x="1" y="36"/>
                    </a:cubicBezTo>
                    <a:cubicBezTo>
                      <a:pt x="1" y="36"/>
                      <a:pt x="1" y="36"/>
                      <a:pt x="1" y="36"/>
                    </a:cubicBezTo>
                    <a:cubicBezTo>
                      <a:pt x="1" y="36"/>
                      <a:pt x="1" y="36"/>
                      <a:pt x="1" y="36"/>
                    </a:cubicBezTo>
                    <a:cubicBezTo>
                      <a:pt x="1" y="36"/>
                      <a:pt x="1" y="36"/>
                      <a:pt x="1" y="36"/>
                    </a:cubicBezTo>
                    <a:cubicBezTo>
                      <a:pt x="1" y="36"/>
                      <a:pt x="1" y="36"/>
                      <a:pt x="1" y="36"/>
                    </a:cubicBezTo>
                    <a:cubicBezTo>
                      <a:pt x="1" y="36"/>
                      <a:pt x="1" y="36"/>
                      <a:pt x="1" y="36"/>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1" y="37"/>
                      <a:pt x="1" y="37"/>
                      <a:pt x="1"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7"/>
                      <a:pt x="2" y="37"/>
                      <a:pt x="2" y="37"/>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4" y="40"/>
                      <a:pt x="4" y="40"/>
                      <a:pt x="4"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0"/>
                      <a:pt x="5" y="40"/>
                      <a:pt x="5" y="40"/>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7" y="41"/>
                      <a:pt x="7" y="41"/>
                      <a:pt x="7" y="41"/>
                    </a:cubicBezTo>
                    <a:cubicBezTo>
                      <a:pt x="7" y="41"/>
                      <a:pt x="7" y="41"/>
                      <a:pt x="7" y="41"/>
                    </a:cubicBezTo>
                    <a:cubicBezTo>
                      <a:pt x="7" y="41"/>
                      <a:pt x="7" y="41"/>
                      <a:pt x="7" y="41"/>
                    </a:cubicBezTo>
                    <a:cubicBezTo>
                      <a:pt x="7" y="41"/>
                      <a:pt x="7" y="41"/>
                      <a:pt x="7" y="41"/>
                    </a:cubicBezTo>
                    <a:cubicBezTo>
                      <a:pt x="7" y="41"/>
                      <a:pt x="7" y="41"/>
                      <a:pt x="7"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1"/>
                      <a:pt x="8" y="41"/>
                      <a:pt x="8" y="41"/>
                    </a:cubicBezTo>
                    <a:cubicBezTo>
                      <a:pt x="8" y="40"/>
                      <a:pt x="8" y="40"/>
                      <a:pt x="8"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10" y="41"/>
                      <a:pt x="10" y="41"/>
                      <a:pt x="10" y="41"/>
                    </a:cubicBezTo>
                    <a:cubicBezTo>
                      <a:pt x="9" y="41"/>
                      <a:pt x="9" y="41"/>
                      <a:pt x="9" y="41"/>
                    </a:cubicBezTo>
                    <a:cubicBezTo>
                      <a:pt x="9" y="41"/>
                      <a:pt x="9" y="41"/>
                      <a:pt x="9" y="41"/>
                    </a:cubicBezTo>
                    <a:cubicBezTo>
                      <a:pt x="9" y="41"/>
                      <a:pt x="9" y="41"/>
                      <a:pt x="9" y="41"/>
                    </a:cubicBezTo>
                    <a:cubicBezTo>
                      <a:pt x="9" y="44"/>
                      <a:pt x="9" y="44"/>
                      <a:pt x="9" y="44"/>
                    </a:cubicBezTo>
                    <a:cubicBezTo>
                      <a:pt x="9" y="44"/>
                      <a:pt x="9" y="44"/>
                      <a:pt x="9"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1" y="44"/>
                      <a:pt x="11" y="44"/>
                      <a:pt x="11"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2" y="44"/>
                      <a:pt x="12" y="44"/>
                      <a:pt x="12"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3" y="44"/>
                      <a:pt x="13" y="44"/>
                      <a:pt x="13" y="44"/>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4" y="44"/>
                      <a:pt x="14" y="44"/>
                      <a:pt x="14" y="44"/>
                    </a:cubicBezTo>
                    <a:cubicBezTo>
                      <a:pt x="15" y="44"/>
                      <a:pt x="15" y="44"/>
                      <a:pt x="15" y="44"/>
                    </a:cubicBezTo>
                    <a:cubicBezTo>
                      <a:pt x="15" y="44"/>
                      <a:pt x="15" y="44"/>
                      <a:pt x="15" y="44"/>
                    </a:cubicBezTo>
                    <a:cubicBezTo>
                      <a:pt x="14" y="45"/>
                      <a:pt x="14" y="45"/>
                      <a:pt x="14" y="45"/>
                    </a:cubicBezTo>
                    <a:cubicBezTo>
                      <a:pt x="15" y="45"/>
                      <a:pt x="15" y="45"/>
                      <a:pt x="15" y="45"/>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5" y="44"/>
                      <a:pt x="15" y="44"/>
                      <a:pt x="15"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6" y="43"/>
                      <a:pt x="16" y="43"/>
                      <a:pt x="16" y="43"/>
                    </a:cubicBez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cubicBezTo>
                      <a:pt x="17" y="43"/>
                      <a:pt x="17" y="43"/>
                      <a:pt x="17"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20" y="42"/>
                      <a:pt x="20" y="42"/>
                      <a:pt x="20" y="42"/>
                    </a:cubicBezTo>
                    <a:cubicBezTo>
                      <a:pt x="20" y="42"/>
                      <a:pt x="20" y="42"/>
                      <a:pt x="20" y="42"/>
                    </a:cubicBezTo>
                    <a:cubicBezTo>
                      <a:pt x="20" y="42"/>
                      <a:pt x="20" y="42"/>
                      <a:pt x="20" y="42"/>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0" y="41"/>
                      <a:pt x="20" y="41"/>
                      <a:pt x="20"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3" y="41"/>
                      <a:pt x="23" y="41"/>
                      <a:pt x="23"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1"/>
                      <a:pt x="24" y="41"/>
                      <a:pt x="24" y="41"/>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2"/>
                      <a:pt x="24" y="42"/>
                      <a:pt x="24" y="42"/>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4"/>
                      <a:pt x="24" y="44"/>
                      <a:pt x="24" y="44"/>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5"/>
                      <a:pt x="24" y="45"/>
                      <a:pt x="24" y="45"/>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5" y="47"/>
                      <a:pt x="25" y="47"/>
                      <a:pt x="25"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6" y="48"/>
                      <a:pt x="26" y="48"/>
                      <a:pt x="26"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8" y="48"/>
                      <a:pt x="28" y="48"/>
                      <a:pt x="28" y="48"/>
                    </a:cubicBezTo>
                    <a:cubicBezTo>
                      <a:pt x="28" y="48"/>
                      <a:pt x="28" y="48"/>
                      <a:pt x="28" y="48"/>
                    </a:cubicBezTo>
                    <a:cubicBezTo>
                      <a:pt x="28" y="48"/>
                      <a:pt x="28" y="48"/>
                      <a:pt x="28" y="48"/>
                    </a:cubicBezTo>
                    <a:cubicBezTo>
                      <a:pt x="28" y="48"/>
                      <a:pt x="28" y="48"/>
                      <a:pt x="28" y="48"/>
                    </a:cubicBezTo>
                    <a:cubicBezTo>
                      <a:pt x="28" y="48"/>
                      <a:pt x="28" y="48"/>
                      <a:pt x="28" y="48"/>
                    </a:cubicBezTo>
                    <a:cubicBezTo>
                      <a:pt x="28" y="48"/>
                      <a:pt x="28" y="48"/>
                      <a:pt x="28" y="48"/>
                    </a:cubicBezTo>
                    <a:cubicBezTo>
                      <a:pt x="28" y="48"/>
                      <a:pt x="28" y="48"/>
                      <a:pt x="28" y="48"/>
                    </a:cubicBezTo>
                    <a:cubicBezTo>
                      <a:pt x="28" y="48"/>
                      <a:pt x="28" y="48"/>
                      <a:pt x="28" y="48"/>
                    </a:cubicBezTo>
                    <a:cubicBezTo>
                      <a:pt x="28" y="48"/>
                      <a:pt x="28" y="48"/>
                      <a:pt x="28" y="48"/>
                    </a:cubicBezTo>
                    <a:cubicBezTo>
                      <a:pt x="28" y="48"/>
                      <a:pt x="28" y="48"/>
                      <a:pt x="28" y="48"/>
                    </a:cubicBezTo>
                    <a:cubicBezTo>
                      <a:pt x="28" y="48"/>
                      <a:pt x="28" y="48"/>
                      <a:pt x="28" y="48"/>
                    </a:cubicBezTo>
                    <a:cubicBezTo>
                      <a:pt x="28" y="48"/>
                      <a:pt x="29" y="48"/>
                      <a:pt x="29" y="48"/>
                    </a:cubicBezTo>
                    <a:cubicBezTo>
                      <a:pt x="29" y="48"/>
                      <a:pt x="29" y="48"/>
                      <a:pt x="29" y="48"/>
                    </a:cubicBezTo>
                    <a:cubicBezTo>
                      <a:pt x="29" y="48"/>
                      <a:pt x="29" y="48"/>
                      <a:pt x="29" y="48"/>
                    </a:cubicBezTo>
                    <a:cubicBezTo>
                      <a:pt x="29" y="48"/>
                      <a:pt x="29" y="48"/>
                      <a:pt x="29" y="48"/>
                    </a:cubicBezTo>
                    <a:cubicBezTo>
                      <a:pt x="29" y="48"/>
                      <a:pt x="29" y="48"/>
                      <a:pt x="29" y="48"/>
                    </a:cubicBezTo>
                    <a:cubicBezTo>
                      <a:pt x="29" y="49"/>
                      <a:pt x="29" y="49"/>
                      <a:pt x="29" y="49"/>
                    </a:cubicBezTo>
                    <a:cubicBezTo>
                      <a:pt x="29" y="49"/>
                      <a:pt x="29" y="49"/>
                      <a:pt x="29" y="49"/>
                    </a:cubicBezTo>
                    <a:cubicBezTo>
                      <a:pt x="29" y="49"/>
                      <a:pt x="29" y="49"/>
                      <a:pt x="29" y="49"/>
                    </a:cubicBezTo>
                    <a:cubicBezTo>
                      <a:pt x="29" y="49"/>
                      <a:pt x="29" y="49"/>
                      <a:pt x="29" y="49"/>
                    </a:cubicBezTo>
                    <a:cubicBezTo>
                      <a:pt x="29" y="49"/>
                      <a:pt x="29" y="49"/>
                      <a:pt x="29" y="49"/>
                    </a:cubicBezTo>
                    <a:cubicBezTo>
                      <a:pt x="29" y="49"/>
                      <a:pt x="29" y="49"/>
                      <a:pt x="29" y="49"/>
                    </a:cubicBezTo>
                    <a:cubicBezTo>
                      <a:pt x="29" y="49"/>
                      <a:pt x="29" y="49"/>
                      <a:pt x="29" y="49"/>
                    </a:cubicBezTo>
                    <a:cubicBezTo>
                      <a:pt x="29" y="49"/>
                      <a:pt x="29" y="49"/>
                      <a:pt x="29" y="49"/>
                    </a:cubicBezTo>
                    <a:cubicBezTo>
                      <a:pt x="29" y="49"/>
                      <a:pt x="29" y="49"/>
                      <a:pt x="29" y="49"/>
                    </a:cubicBezTo>
                    <a:cubicBezTo>
                      <a:pt x="29" y="49"/>
                      <a:pt x="29" y="49"/>
                      <a:pt x="29" y="49"/>
                    </a:cubicBezTo>
                    <a:cubicBezTo>
                      <a:pt x="29" y="49"/>
                      <a:pt x="29" y="49"/>
                      <a:pt x="29" y="49"/>
                    </a:cubicBezTo>
                    <a:cubicBezTo>
                      <a:pt x="29" y="49"/>
                      <a:pt x="29" y="49"/>
                      <a:pt x="29" y="49"/>
                    </a:cubicBezTo>
                    <a:cubicBezTo>
                      <a:pt x="29" y="49"/>
                      <a:pt x="29" y="49"/>
                      <a:pt x="29"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0" y="49"/>
                      <a:pt x="30" y="49"/>
                      <a:pt x="30" y="49"/>
                    </a:cubicBezTo>
                    <a:cubicBezTo>
                      <a:pt x="31" y="49"/>
                      <a:pt x="31" y="49"/>
                      <a:pt x="31" y="49"/>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1" y="50"/>
                      <a:pt x="31" y="50"/>
                      <a:pt x="31"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2" y="50"/>
                      <a:pt x="32" y="50"/>
                      <a:pt x="32" y="50"/>
                    </a:cubicBezTo>
                    <a:cubicBezTo>
                      <a:pt x="33" y="50"/>
                      <a:pt x="33" y="50"/>
                      <a:pt x="33" y="50"/>
                    </a:cubicBezTo>
                    <a:cubicBezTo>
                      <a:pt x="33" y="50"/>
                      <a:pt x="33" y="50"/>
                      <a:pt x="33" y="50"/>
                    </a:cubicBezTo>
                    <a:cubicBezTo>
                      <a:pt x="33" y="50"/>
                      <a:pt x="33" y="50"/>
                      <a:pt x="33" y="50"/>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3" y="51"/>
                      <a:pt x="33" y="51"/>
                      <a:pt x="33"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5" y="51"/>
                      <a:pt x="35" y="51"/>
                      <a:pt x="35" y="51"/>
                    </a:cubicBezTo>
                    <a:cubicBezTo>
                      <a:pt x="36" y="51"/>
                      <a:pt x="36" y="51"/>
                      <a:pt x="36" y="51"/>
                    </a:cubicBezTo>
                    <a:cubicBezTo>
                      <a:pt x="36" y="51"/>
                      <a:pt x="36" y="51"/>
                      <a:pt x="36" y="51"/>
                    </a:cubicBezTo>
                    <a:cubicBezTo>
                      <a:pt x="36" y="51"/>
                      <a:pt x="36" y="51"/>
                      <a:pt x="36" y="51"/>
                    </a:cubicBezTo>
                    <a:cubicBezTo>
                      <a:pt x="36" y="51"/>
                      <a:pt x="36" y="51"/>
                      <a:pt x="36" y="51"/>
                    </a:cubicBezTo>
                    <a:cubicBezTo>
                      <a:pt x="36" y="51"/>
                      <a:pt x="36" y="51"/>
                      <a:pt x="36" y="51"/>
                    </a:cubicBezTo>
                    <a:cubicBezTo>
                      <a:pt x="36" y="51"/>
                      <a:pt x="36" y="51"/>
                      <a:pt x="36" y="51"/>
                    </a:cubicBezTo>
                    <a:cubicBezTo>
                      <a:pt x="36" y="51"/>
                      <a:pt x="36" y="51"/>
                      <a:pt x="36" y="51"/>
                    </a:cubicBezTo>
                    <a:cubicBezTo>
                      <a:pt x="36" y="51"/>
                      <a:pt x="36" y="51"/>
                      <a:pt x="36" y="51"/>
                    </a:cubicBezTo>
                    <a:cubicBezTo>
                      <a:pt x="36" y="51"/>
                      <a:pt x="36" y="51"/>
                      <a:pt x="36" y="51"/>
                    </a:cubicBezTo>
                    <a:cubicBezTo>
                      <a:pt x="36" y="51"/>
                      <a:pt x="36" y="51"/>
                      <a:pt x="36" y="51"/>
                    </a:cubicBezTo>
                    <a:cubicBezTo>
                      <a:pt x="36" y="51"/>
                      <a:pt x="36" y="51"/>
                      <a:pt x="36" y="51"/>
                    </a:cubicBezTo>
                    <a:cubicBezTo>
                      <a:pt x="36" y="51"/>
                      <a:pt x="36" y="51"/>
                      <a:pt x="36" y="52"/>
                    </a:cubicBezTo>
                    <a:cubicBezTo>
                      <a:pt x="36" y="52"/>
                      <a:pt x="36" y="52"/>
                      <a:pt x="36" y="52"/>
                    </a:cubicBezTo>
                    <a:cubicBezTo>
                      <a:pt x="36" y="52"/>
                      <a:pt x="36" y="52"/>
                      <a:pt x="36" y="52"/>
                    </a:cubicBezTo>
                    <a:cubicBezTo>
                      <a:pt x="36" y="52"/>
                      <a:pt x="36" y="52"/>
                      <a:pt x="36" y="52"/>
                    </a:cubicBezTo>
                    <a:cubicBezTo>
                      <a:pt x="36" y="52"/>
                      <a:pt x="36" y="52"/>
                      <a:pt x="36" y="52"/>
                    </a:cubicBezTo>
                    <a:cubicBezTo>
                      <a:pt x="36" y="52"/>
                      <a:pt x="36" y="52"/>
                      <a:pt x="36" y="52"/>
                    </a:cubicBezTo>
                    <a:cubicBezTo>
                      <a:pt x="36" y="52"/>
                      <a:pt x="36" y="52"/>
                      <a:pt x="36"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4"/>
                      <a:pt x="37" y="54"/>
                      <a:pt x="37" y="54"/>
                    </a:cubicBezTo>
                    <a:cubicBezTo>
                      <a:pt x="37" y="54"/>
                      <a:pt x="37" y="54"/>
                      <a:pt x="37" y="54"/>
                    </a:cubicBezTo>
                    <a:cubicBezTo>
                      <a:pt x="37" y="54"/>
                      <a:pt x="37" y="54"/>
                      <a:pt x="37" y="54"/>
                    </a:cubicBezTo>
                    <a:cubicBezTo>
                      <a:pt x="37" y="54"/>
                      <a:pt x="37" y="54"/>
                      <a:pt x="37" y="54"/>
                    </a:cubicBezTo>
                    <a:cubicBezTo>
                      <a:pt x="37" y="54"/>
                      <a:pt x="37" y="54"/>
                      <a:pt x="37" y="54"/>
                    </a:cubicBezTo>
                    <a:cubicBezTo>
                      <a:pt x="37" y="54"/>
                      <a:pt x="37" y="54"/>
                      <a:pt x="37" y="54"/>
                    </a:cubicBezTo>
                    <a:cubicBezTo>
                      <a:pt x="38" y="54"/>
                      <a:pt x="38" y="54"/>
                      <a:pt x="38" y="54"/>
                    </a:cubicBezTo>
                    <a:cubicBezTo>
                      <a:pt x="38" y="54"/>
                      <a:pt x="38" y="54"/>
                      <a:pt x="38" y="54"/>
                    </a:cubicBezTo>
                    <a:cubicBezTo>
                      <a:pt x="38" y="54"/>
                      <a:pt x="38" y="54"/>
                      <a:pt x="38" y="54"/>
                    </a:cubicBezTo>
                    <a:cubicBezTo>
                      <a:pt x="38" y="54"/>
                      <a:pt x="38" y="54"/>
                      <a:pt x="38" y="54"/>
                    </a:cubicBezTo>
                    <a:cubicBezTo>
                      <a:pt x="38" y="54"/>
                      <a:pt x="38" y="54"/>
                      <a:pt x="38" y="54"/>
                    </a:cubicBezTo>
                    <a:cubicBezTo>
                      <a:pt x="38" y="54"/>
                      <a:pt x="38" y="54"/>
                      <a:pt x="38" y="54"/>
                    </a:cubicBezTo>
                    <a:cubicBezTo>
                      <a:pt x="38" y="54"/>
                      <a:pt x="38" y="54"/>
                      <a:pt x="38" y="54"/>
                    </a:cubicBezTo>
                    <a:cubicBezTo>
                      <a:pt x="38" y="56"/>
                      <a:pt x="38" y="56"/>
                      <a:pt x="38" y="56"/>
                    </a:cubicBezTo>
                    <a:cubicBezTo>
                      <a:pt x="38" y="56"/>
                      <a:pt x="38" y="56"/>
                      <a:pt x="38" y="56"/>
                    </a:cubicBezTo>
                    <a:cubicBezTo>
                      <a:pt x="38" y="56"/>
                      <a:pt x="38" y="56"/>
                      <a:pt x="38"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7" y="56"/>
                      <a:pt x="37" y="56"/>
                      <a:pt x="37" y="56"/>
                    </a:cubicBezTo>
                    <a:cubicBezTo>
                      <a:pt x="38" y="56"/>
                      <a:pt x="38" y="56"/>
                      <a:pt x="38" y="56"/>
                    </a:cubicBezTo>
                    <a:cubicBezTo>
                      <a:pt x="38" y="56"/>
                      <a:pt x="38" y="56"/>
                      <a:pt x="38" y="56"/>
                    </a:cubicBezTo>
                    <a:cubicBezTo>
                      <a:pt x="38" y="56"/>
                      <a:pt x="38" y="56"/>
                      <a:pt x="38" y="56"/>
                    </a:cubicBezTo>
                    <a:cubicBezTo>
                      <a:pt x="38" y="57"/>
                      <a:pt x="38" y="57"/>
                      <a:pt x="38" y="57"/>
                    </a:cubicBezTo>
                    <a:cubicBezTo>
                      <a:pt x="38" y="57"/>
                      <a:pt x="38" y="57"/>
                      <a:pt x="38" y="57"/>
                    </a:cubicBezTo>
                    <a:cubicBezTo>
                      <a:pt x="38" y="57"/>
                      <a:pt x="38" y="57"/>
                      <a:pt x="38" y="57"/>
                    </a:cubicBezTo>
                    <a:cubicBezTo>
                      <a:pt x="38" y="57"/>
                      <a:pt x="38" y="57"/>
                      <a:pt x="38" y="57"/>
                    </a:cubicBezTo>
                    <a:cubicBezTo>
                      <a:pt x="38" y="57"/>
                      <a:pt x="38" y="57"/>
                      <a:pt x="38" y="57"/>
                    </a:cubicBezTo>
                    <a:cubicBezTo>
                      <a:pt x="38" y="57"/>
                      <a:pt x="38" y="57"/>
                      <a:pt x="38" y="57"/>
                    </a:cubicBezTo>
                    <a:cubicBezTo>
                      <a:pt x="38" y="58"/>
                      <a:pt x="38" y="58"/>
                      <a:pt x="38" y="58"/>
                    </a:cubicBezTo>
                    <a:cubicBezTo>
                      <a:pt x="38" y="58"/>
                      <a:pt x="38" y="58"/>
                      <a:pt x="38" y="58"/>
                    </a:cubicBezTo>
                    <a:cubicBezTo>
                      <a:pt x="38" y="58"/>
                      <a:pt x="38" y="58"/>
                      <a:pt x="38" y="58"/>
                    </a:cubicBezTo>
                    <a:cubicBezTo>
                      <a:pt x="38" y="59"/>
                      <a:pt x="38" y="59"/>
                      <a:pt x="38" y="59"/>
                    </a:cubicBezTo>
                    <a:cubicBezTo>
                      <a:pt x="38" y="59"/>
                      <a:pt x="38" y="59"/>
                      <a:pt x="38" y="59"/>
                    </a:cubicBezTo>
                    <a:cubicBezTo>
                      <a:pt x="38" y="59"/>
                      <a:pt x="38" y="59"/>
                      <a:pt x="38" y="59"/>
                    </a:cubicBezTo>
                    <a:cubicBezTo>
                      <a:pt x="40" y="59"/>
                      <a:pt x="40" y="59"/>
                      <a:pt x="40" y="59"/>
                    </a:cubicBezTo>
                    <a:cubicBezTo>
                      <a:pt x="40" y="59"/>
                      <a:pt x="40" y="59"/>
                      <a:pt x="40" y="59"/>
                    </a:cubicBezTo>
                    <a:cubicBezTo>
                      <a:pt x="40" y="59"/>
                      <a:pt x="40" y="59"/>
                      <a:pt x="40" y="59"/>
                    </a:cubicBezTo>
                    <a:cubicBezTo>
                      <a:pt x="42" y="59"/>
                      <a:pt x="42" y="59"/>
                      <a:pt x="42" y="59"/>
                    </a:cubicBezTo>
                    <a:cubicBezTo>
                      <a:pt x="42" y="59"/>
                      <a:pt x="42" y="59"/>
                      <a:pt x="42" y="59"/>
                    </a:cubicBezTo>
                    <a:cubicBezTo>
                      <a:pt x="42" y="59"/>
                      <a:pt x="42" y="59"/>
                      <a:pt x="42"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59"/>
                      <a:pt x="43" y="59"/>
                      <a:pt x="43" y="59"/>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0"/>
                      <a:pt x="43" y="60"/>
                      <a:pt x="43" y="60"/>
                    </a:cubicBezTo>
                    <a:cubicBezTo>
                      <a:pt x="43" y="61"/>
                      <a:pt x="43" y="61"/>
                      <a:pt x="43" y="61"/>
                    </a:cubicBezTo>
                    <a:cubicBezTo>
                      <a:pt x="43" y="61"/>
                      <a:pt x="43" y="61"/>
                      <a:pt x="43" y="61"/>
                    </a:cubicBezTo>
                    <a:cubicBezTo>
                      <a:pt x="43" y="61"/>
                      <a:pt x="43" y="61"/>
                      <a:pt x="43" y="61"/>
                    </a:cubicBezTo>
                    <a:cubicBezTo>
                      <a:pt x="43" y="61"/>
                      <a:pt x="43" y="61"/>
                      <a:pt x="43" y="61"/>
                    </a:cubicBezTo>
                    <a:cubicBezTo>
                      <a:pt x="43" y="61"/>
                      <a:pt x="43" y="61"/>
                      <a:pt x="43" y="61"/>
                    </a:cubicBezTo>
                    <a:cubicBezTo>
                      <a:pt x="43" y="61"/>
                      <a:pt x="43" y="61"/>
                      <a:pt x="43" y="61"/>
                    </a:cubicBezTo>
                    <a:cubicBezTo>
                      <a:pt x="43" y="62"/>
                      <a:pt x="43" y="62"/>
                      <a:pt x="43" y="62"/>
                    </a:cubicBezTo>
                    <a:cubicBezTo>
                      <a:pt x="43" y="62"/>
                      <a:pt x="43" y="62"/>
                      <a:pt x="43" y="62"/>
                    </a:cubicBezTo>
                    <a:cubicBezTo>
                      <a:pt x="43" y="62"/>
                      <a:pt x="43" y="62"/>
                      <a:pt x="43" y="62"/>
                    </a:cubicBezTo>
                    <a:cubicBezTo>
                      <a:pt x="43" y="62"/>
                      <a:pt x="43" y="62"/>
                      <a:pt x="43" y="62"/>
                    </a:cubicBezTo>
                    <a:cubicBezTo>
                      <a:pt x="43" y="62"/>
                      <a:pt x="43" y="62"/>
                      <a:pt x="43" y="62"/>
                    </a:cubicBezTo>
                    <a:cubicBezTo>
                      <a:pt x="43" y="62"/>
                      <a:pt x="43" y="62"/>
                      <a:pt x="43" y="62"/>
                    </a:cubicBezTo>
                    <a:cubicBezTo>
                      <a:pt x="43" y="62"/>
                      <a:pt x="43" y="62"/>
                      <a:pt x="43" y="62"/>
                    </a:cubicBezTo>
                    <a:cubicBezTo>
                      <a:pt x="43" y="62"/>
                      <a:pt x="43" y="62"/>
                      <a:pt x="43" y="62"/>
                    </a:cubicBezTo>
                    <a:cubicBezTo>
                      <a:pt x="43" y="62"/>
                      <a:pt x="43" y="62"/>
                      <a:pt x="43" y="62"/>
                    </a:cubicBezTo>
                    <a:cubicBezTo>
                      <a:pt x="43" y="62"/>
                      <a:pt x="43" y="62"/>
                      <a:pt x="43" y="62"/>
                    </a:cubicBezTo>
                    <a:cubicBezTo>
                      <a:pt x="43" y="62"/>
                      <a:pt x="43" y="62"/>
                      <a:pt x="43" y="62"/>
                    </a:cubicBezTo>
                    <a:cubicBezTo>
                      <a:pt x="43" y="62"/>
                      <a:pt x="43" y="62"/>
                      <a:pt x="43" y="62"/>
                    </a:cubicBezTo>
                    <a:cubicBezTo>
                      <a:pt x="43" y="62"/>
                      <a:pt x="43" y="62"/>
                      <a:pt x="43"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4" y="62"/>
                      <a:pt x="44" y="62"/>
                      <a:pt x="44" y="62"/>
                    </a:cubicBezTo>
                    <a:cubicBezTo>
                      <a:pt x="45" y="63"/>
                      <a:pt x="45" y="63"/>
                      <a:pt x="45" y="63"/>
                    </a:cubicBezTo>
                    <a:cubicBezTo>
                      <a:pt x="45" y="63"/>
                      <a:pt x="45" y="63"/>
                      <a:pt x="45" y="63"/>
                    </a:cubicBezTo>
                    <a:cubicBezTo>
                      <a:pt x="45" y="63"/>
                      <a:pt x="45" y="63"/>
                      <a:pt x="45" y="63"/>
                    </a:cubicBezTo>
                    <a:cubicBezTo>
                      <a:pt x="45" y="63"/>
                      <a:pt x="45" y="63"/>
                      <a:pt x="45" y="63"/>
                    </a:cubicBezTo>
                    <a:cubicBezTo>
                      <a:pt x="45" y="63"/>
                      <a:pt x="45" y="63"/>
                      <a:pt x="45" y="63"/>
                    </a:cubicBezTo>
                    <a:cubicBezTo>
                      <a:pt x="45" y="63"/>
                      <a:pt x="45" y="63"/>
                      <a:pt x="45" y="63"/>
                    </a:cubicBezTo>
                    <a:cubicBezTo>
                      <a:pt x="45" y="63"/>
                      <a:pt x="45" y="63"/>
                      <a:pt x="45" y="63"/>
                    </a:cubicBezTo>
                    <a:cubicBezTo>
                      <a:pt x="45" y="63"/>
                      <a:pt x="45" y="63"/>
                      <a:pt x="45" y="63"/>
                    </a:cubicBezTo>
                    <a:cubicBezTo>
                      <a:pt x="45" y="63"/>
                      <a:pt x="45" y="63"/>
                      <a:pt x="45" y="63"/>
                    </a:cubicBezTo>
                    <a:cubicBezTo>
                      <a:pt x="45" y="63"/>
                      <a:pt x="45" y="63"/>
                      <a:pt x="45" y="63"/>
                    </a:cubicBezTo>
                    <a:cubicBezTo>
                      <a:pt x="45" y="63"/>
                      <a:pt x="45" y="63"/>
                      <a:pt x="45" y="63"/>
                    </a:cubicBezTo>
                    <a:cubicBezTo>
                      <a:pt x="45" y="63"/>
                      <a:pt x="45" y="63"/>
                      <a:pt x="45" y="63"/>
                    </a:cubicBezTo>
                    <a:cubicBezTo>
                      <a:pt x="45" y="64"/>
                      <a:pt x="45" y="64"/>
                      <a:pt x="45" y="64"/>
                    </a:cubicBezTo>
                    <a:cubicBezTo>
                      <a:pt x="45" y="64"/>
                      <a:pt x="45" y="64"/>
                      <a:pt x="45" y="64"/>
                    </a:cubicBezTo>
                    <a:cubicBezTo>
                      <a:pt x="45" y="64"/>
                      <a:pt x="45" y="64"/>
                      <a:pt x="45" y="64"/>
                    </a:cubicBezTo>
                    <a:cubicBezTo>
                      <a:pt x="45" y="64"/>
                      <a:pt x="45" y="64"/>
                      <a:pt x="45" y="64"/>
                    </a:cubicBezTo>
                    <a:cubicBezTo>
                      <a:pt x="45" y="64"/>
                      <a:pt x="45" y="64"/>
                      <a:pt x="45" y="64"/>
                    </a:cubicBezTo>
                    <a:cubicBezTo>
                      <a:pt x="45" y="64"/>
                      <a:pt x="45" y="64"/>
                      <a:pt x="45" y="64"/>
                    </a:cubicBezTo>
                    <a:cubicBezTo>
                      <a:pt x="45" y="64"/>
                      <a:pt x="45" y="64"/>
                      <a:pt x="45" y="64"/>
                    </a:cubicBezTo>
                    <a:cubicBezTo>
                      <a:pt x="45" y="64"/>
                      <a:pt x="45" y="64"/>
                      <a:pt x="45" y="64"/>
                    </a:cubicBezTo>
                    <a:cubicBezTo>
                      <a:pt x="45" y="64"/>
                      <a:pt x="45" y="64"/>
                      <a:pt x="45" y="64"/>
                    </a:cubicBezTo>
                    <a:cubicBezTo>
                      <a:pt x="45" y="64"/>
                      <a:pt x="45" y="64"/>
                      <a:pt x="45" y="64"/>
                    </a:cubicBezTo>
                    <a:cubicBezTo>
                      <a:pt x="45" y="64"/>
                      <a:pt x="45" y="64"/>
                      <a:pt x="45" y="64"/>
                    </a:cubicBezTo>
                    <a:cubicBezTo>
                      <a:pt x="45" y="64"/>
                      <a:pt x="45" y="64"/>
                      <a:pt x="45" y="64"/>
                    </a:cubicBezTo>
                    <a:cubicBezTo>
                      <a:pt x="45" y="64"/>
                      <a:pt x="45" y="64"/>
                      <a:pt x="45" y="64"/>
                    </a:cubicBezTo>
                    <a:cubicBezTo>
                      <a:pt x="45" y="64"/>
                      <a:pt x="45" y="64"/>
                      <a:pt x="45" y="64"/>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5"/>
                      <a:pt x="45" y="65"/>
                      <a:pt x="45" y="65"/>
                    </a:cubicBezTo>
                    <a:cubicBezTo>
                      <a:pt x="45" y="66"/>
                      <a:pt x="45" y="66"/>
                      <a:pt x="45" y="66"/>
                    </a:cubicBezTo>
                    <a:cubicBezTo>
                      <a:pt x="45" y="66"/>
                      <a:pt x="45" y="66"/>
                      <a:pt x="45" y="66"/>
                    </a:cubicBezTo>
                    <a:cubicBezTo>
                      <a:pt x="45" y="66"/>
                      <a:pt x="45" y="66"/>
                      <a:pt x="45" y="66"/>
                    </a:cubicBezTo>
                    <a:cubicBezTo>
                      <a:pt x="45" y="66"/>
                      <a:pt x="45" y="66"/>
                      <a:pt x="45" y="66"/>
                    </a:cubicBezTo>
                    <a:cubicBezTo>
                      <a:pt x="45" y="66"/>
                      <a:pt x="45" y="66"/>
                      <a:pt x="45" y="66"/>
                    </a:cubicBezTo>
                    <a:cubicBezTo>
                      <a:pt x="45" y="66"/>
                      <a:pt x="45" y="66"/>
                      <a:pt x="45" y="66"/>
                    </a:cubicBezTo>
                    <a:cubicBezTo>
                      <a:pt x="45" y="66"/>
                      <a:pt x="45" y="66"/>
                      <a:pt x="45" y="66"/>
                    </a:cubicBezTo>
                    <a:cubicBezTo>
                      <a:pt x="45" y="66"/>
                      <a:pt x="45" y="66"/>
                      <a:pt x="45" y="66"/>
                    </a:cubicBezTo>
                    <a:cubicBezTo>
                      <a:pt x="45" y="66"/>
                      <a:pt x="45" y="66"/>
                      <a:pt x="45" y="66"/>
                    </a:cubicBezTo>
                    <a:cubicBezTo>
                      <a:pt x="45" y="66"/>
                      <a:pt x="45" y="66"/>
                      <a:pt x="45" y="66"/>
                    </a:cubicBezTo>
                    <a:cubicBezTo>
                      <a:pt x="45" y="66"/>
                      <a:pt x="45" y="66"/>
                      <a:pt x="45" y="66"/>
                    </a:cubicBezTo>
                    <a:cubicBezTo>
                      <a:pt x="45" y="67"/>
                      <a:pt x="45" y="67"/>
                      <a:pt x="45" y="67"/>
                    </a:cubicBezTo>
                    <a:cubicBezTo>
                      <a:pt x="45" y="67"/>
                      <a:pt x="45" y="67"/>
                      <a:pt x="45" y="67"/>
                    </a:cubicBezTo>
                    <a:cubicBezTo>
                      <a:pt x="45" y="67"/>
                      <a:pt x="45" y="67"/>
                      <a:pt x="45"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7"/>
                      <a:pt x="44" y="67"/>
                      <a:pt x="44" y="67"/>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8"/>
                      <a:pt x="44" y="68"/>
                      <a:pt x="44" y="68"/>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69"/>
                      <a:pt x="44" y="69"/>
                      <a:pt x="44" y="69"/>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0"/>
                      <a:pt x="44" y="70"/>
                      <a:pt x="44" y="70"/>
                    </a:cubicBezTo>
                    <a:cubicBezTo>
                      <a:pt x="44" y="71"/>
                      <a:pt x="44" y="71"/>
                      <a:pt x="44" y="71"/>
                    </a:cubicBezTo>
                    <a:cubicBezTo>
                      <a:pt x="44" y="71"/>
                      <a:pt x="44" y="71"/>
                      <a:pt x="44" y="71"/>
                    </a:cubicBezTo>
                    <a:cubicBezTo>
                      <a:pt x="44" y="71"/>
                      <a:pt x="44" y="71"/>
                      <a:pt x="44" y="71"/>
                    </a:cubicBezTo>
                    <a:cubicBezTo>
                      <a:pt x="44" y="71"/>
                      <a:pt x="44" y="71"/>
                      <a:pt x="44" y="71"/>
                    </a:cubicBezTo>
                    <a:cubicBezTo>
                      <a:pt x="44" y="71"/>
                      <a:pt x="44" y="71"/>
                      <a:pt x="44" y="71"/>
                    </a:cubicBezTo>
                    <a:cubicBezTo>
                      <a:pt x="44" y="71"/>
                      <a:pt x="44" y="71"/>
                      <a:pt x="44" y="71"/>
                    </a:cubicBezTo>
                    <a:cubicBezTo>
                      <a:pt x="44" y="71"/>
                      <a:pt x="44" y="71"/>
                      <a:pt x="44" y="71"/>
                    </a:cubicBezTo>
                    <a:cubicBezTo>
                      <a:pt x="44" y="71"/>
                      <a:pt x="44" y="71"/>
                      <a:pt x="44" y="71"/>
                    </a:cubicBezTo>
                    <a:cubicBezTo>
                      <a:pt x="44" y="71"/>
                      <a:pt x="44" y="71"/>
                      <a:pt x="44" y="71"/>
                    </a:cubicBezTo>
                    <a:cubicBezTo>
                      <a:pt x="44" y="71"/>
                      <a:pt x="44" y="71"/>
                      <a:pt x="44" y="71"/>
                    </a:cubicBezTo>
                    <a:cubicBezTo>
                      <a:pt x="44" y="71"/>
                      <a:pt x="44" y="71"/>
                      <a:pt x="44" y="71"/>
                    </a:cubicBezTo>
                    <a:cubicBezTo>
                      <a:pt x="44" y="71"/>
                      <a:pt x="44" y="71"/>
                      <a:pt x="44" y="71"/>
                    </a:cubicBezTo>
                    <a:cubicBezTo>
                      <a:pt x="44" y="71"/>
                      <a:pt x="44" y="71"/>
                      <a:pt x="44" y="71"/>
                    </a:cubicBezTo>
                    <a:cubicBezTo>
                      <a:pt x="44" y="71"/>
                      <a:pt x="44" y="71"/>
                      <a:pt x="44" y="71"/>
                    </a:cubicBezTo>
                    <a:cubicBezTo>
                      <a:pt x="44" y="71"/>
                      <a:pt x="44" y="71"/>
                      <a:pt x="44" y="71"/>
                    </a:cubicBezTo>
                    <a:cubicBezTo>
                      <a:pt x="44" y="72"/>
                      <a:pt x="44" y="72"/>
                      <a:pt x="44" y="72"/>
                    </a:cubicBezTo>
                    <a:cubicBezTo>
                      <a:pt x="44" y="72"/>
                      <a:pt x="44" y="72"/>
                      <a:pt x="44" y="72"/>
                    </a:cubicBezTo>
                    <a:cubicBezTo>
                      <a:pt x="44" y="72"/>
                      <a:pt x="44" y="72"/>
                      <a:pt x="44" y="72"/>
                    </a:cubicBezTo>
                    <a:cubicBezTo>
                      <a:pt x="44" y="72"/>
                      <a:pt x="44" y="72"/>
                      <a:pt x="44" y="72"/>
                    </a:cubicBezTo>
                    <a:cubicBezTo>
                      <a:pt x="44" y="72"/>
                      <a:pt x="44" y="72"/>
                      <a:pt x="44" y="72"/>
                    </a:cubicBezTo>
                    <a:cubicBezTo>
                      <a:pt x="44" y="72"/>
                      <a:pt x="44" y="72"/>
                      <a:pt x="44" y="72"/>
                    </a:cubicBezTo>
                    <a:cubicBezTo>
                      <a:pt x="44" y="72"/>
                      <a:pt x="44" y="72"/>
                      <a:pt x="44" y="72"/>
                    </a:cubicBezTo>
                    <a:cubicBezTo>
                      <a:pt x="44" y="72"/>
                      <a:pt x="44" y="72"/>
                      <a:pt x="44" y="72"/>
                    </a:cubicBezTo>
                    <a:cubicBezTo>
                      <a:pt x="44" y="72"/>
                      <a:pt x="44" y="72"/>
                      <a:pt x="44" y="72"/>
                    </a:cubicBezTo>
                    <a:cubicBezTo>
                      <a:pt x="44" y="72"/>
                      <a:pt x="44" y="72"/>
                      <a:pt x="44" y="72"/>
                    </a:cubicBezTo>
                    <a:cubicBezTo>
                      <a:pt x="44" y="73"/>
                      <a:pt x="44" y="73"/>
                      <a:pt x="44" y="73"/>
                    </a:cubicBezTo>
                    <a:cubicBezTo>
                      <a:pt x="44" y="73"/>
                      <a:pt x="44" y="73"/>
                      <a:pt x="44" y="73"/>
                    </a:cubicBezTo>
                    <a:cubicBezTo>
                      <a:pt x="44" y="73"/>
                      <a:pt x="44" y="73"/>
                      <a:pt x="44" y="73"/>
                    </a:cubicBezTo>
                    <a:cubicBezTo>
                      <a:pt x="44" y="73"/>
                      <a:pt x="44" y="73"/>
                      <a:pt x="44" y="73"/>
                    </a:cubicBezTo>
                    <a:cubicBezTo>
                      <a:pt x="44" y="73"/>
                      <a:pt x="44" y="73"/>
                      <a:pt x="44" y="73"/>
                    </a:cubicBezTo>
                    <a:cubicBezTo>
                      <a:pt x="44" y="73"/>
                      <a:pt x="44" y="73"/>
                      <a:pt x="44" y="73"/>
                    </a:cubicBezTo>
                    <a:cubicBezTo>
                      <a:pt x="44" y="73"/>
                      <a:pt x="44" y="73"/>
                      <a:pt x="44" y="73"/>
                    </a:cubicBezTo>
                    <a:cubicBezTo>
                      <a:pt x="44" y="73"/>
                      <a:pt x="44" y="73"/>
                      <a:pt x="44" y="73"/>
                    </a:cubicBezTo>
                    <a:cubicBezTo>
                      <a:pt x="44" y="73"/>
                      <a:pt x="44" y="73"/>
                      <a:pt x="44" y="73"/>
                    </a:cubicBezTo>
                    <a:cubicBezTo>
                      <a:pt x="44" y="73"/>
                      <a:pt x="44" y="73"/>
                      <a:pt x="44" y="73"/>
                    </a:cubicBezTo>
                    <a:cubicBezTo>
                      <a:pt x="44" y="74"/>
                      <a:pt x="44" y="74"/>
                      <a:pt x="44" y="74"/>
                    </a:cubicBezTo>
                    <a:cubicBezTo>
                      <a:pt x="44" y="74"/>
                      <a:pt x="44" y="74"/>
                      <a:pt x="44" y="74"/>
                    </a:cubicBezTo>
                    <a:cubicBezTo>
                      <a:pt x="44" y="74"/>
                      <a:pt x="44" y="74"/>
                      <a:pt x="44" y="74"/>
                    </a:cubicBezTo>
                    <a:cubicBezTo>
                      <a:pt x="44" y="74"/>
                      <a:pt x="44" y="74"/>
                      <a:pt x="44" y="74"/>
                    </a:cubicBezTo>
                    <a:cubicBezTo>
                      <a:pt x="44" y="74"/>
                      <a:pt x="44" y="74"/>
                      <a:pt x="44" y="74"/>
                    </a:cubicBezTo>
                    <a:cubicBezTo>
                      <a:pt x="44" y="74"/>
                      <a:pt x="44" y="74"/>
                      <a:pt x="44" y="74"/>
                    </a:cubicBezTo>
                    <a:cubicBezTo>
                      <a:pt x="44" y="74"/>
                      <a:pt x="44" y="74"/>
                      <a:pt x="44" y="74"/>
                    </a:cubicBezTo>
                    <a:cubicBezTo>
                      <a:pt x="44" y="74"/>
                      <a:pt x="44" y="74"/>
                      <a:pt x="44" y="74"/>
                    </a:cubicBezTo>
                    <a:cubicBezTo>
                      <a:pt x="44" y="74"/>
                      <a:pt x="44" y="74"/>
                      <a:pt x="44" y="74"/>
                    </a:cubicBezTo>
                    <a:cubicBezTo>
                      <a:pt x="44" y="74"/>
                      <a:pt x="44" y="74"/>
                      <a:pt x="44" y="74"/>
                    </a:cubicBezTo>
                    <a:cubicBezTo>
                      <a:pt x="44" y="74"/>
                      <a:pt x="44" y="74"/>
                      <a:pt x="44" y="74"/>
                    </a:cubicBezTo>
                    <a:cubicBezTo>
                      <a:pt x="44" y="74"/>
                      <a:pt x="44" y="74"/>
                      <a:pt x="44" y="74"/>
                    </a:cubicBezTo>
                    <a:cubicBezTo>
                      <a:pt x="44" y="74"/>
                      <a:pt x="44" y="74"/>
                      <a:pt x="44" y="74"/>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4" y="75"/>
                      <a:pt x="44" y="75"/>
                      <a:pt x="44" y="75"/>
                    </a:cubicBezTo>
                    <a:cubicBezTo>
                      <a:pt x="45" y="75"/>
                      <a:pt x="45" y="75"/>
                      <a:pt x="45" y="75"/>
                    </a:cubicBezTo>
                    <a:cubicBezTo>
                      <a:pt x="45" y="75"/>
                      <a:pt x="45" y="75"/>
                      <a:pt x="45" y="75"/>
                    </a:cubicBezTo>
                    <a:cubicBezTo>
                      <a:pt x="45" y="76"/>
                      <a:pt x="45" y="76"/>
                      <a:pt x="45" y="76"/>
                    </a:cubicBezTo>
                    <a:cubicBezTo>
                      <a:pt x="45" y="76"/>
                      <a:pt x="45" y="76"/>
                      <a:pt x="45" y="76"/>
                    </a:cubicBezTo>
                    <a:cubicBezTo>
                      <a:pt x="45" y="76"/>
                      <a:pt x="45" y="76"/>
                      <a:pt x="45" y="76"/>
                    </a:cubicBezTo>
                    <a:cubicBezTo>
                      <a:pt x="45" y="76"/>
                      <a:pt x="45" y="76"/>
                      <a:pt x="45" y="76"/>
                    </a:cubicBezTo>
                    <a:cubicBezTo>
                      <a:pt x="45" y="76"/>
                      <a:pt x="45" y="76"/>
                      <a:pt x="45" y="76"/>
                    </a:cubicBezTo>
                    <a:cubicBezTo>
                      <a:pt x="45" y="76"/>
                      <a:pt x="45" y="76"/>
                      <a:pt x="45" y="76"/>
                    </a:cubicBezTo>
                    <a:cubicBezTo>
                      <a:pt x="45" y="76"/>
                      <a:pt x="45" y="76"/>
                      <a:pt x="45" y="76"/>
                    </a:cubicBezTo>
                    <a:cubicBezTo>
                      <a:pt x="45" y="76"/>
                      <a:pt x="45" y="76"/>
                      <a:pt x="45" y="76"/>
                    </a:cubicBezTo>
                    <a:cubicBezTo>
                      <a:pt x="45" y="76"/>
                      <a:pt x="45" y="76"/>
                      <a:pt x="45" y="76"/>
                    </a:cubicBezTo>
                    <a:cubicBezTo>
                      <a:pt x="46" y="76"/>
                      <a:pt x="46" y="76"/>
                      <a:pt x="46" y="76"/>
                    </a:cubicBezTo>
                    <a:cubicBezTo>
                      <a:pt x="46" y="76"/>
                      <a:pt x="46" y="76"/>
                      <a:pt x="46" y="76"/>
                    </a:cubicBezTo>
                    <a:cubicBezTo>
                      <a:pt x="46" y="76"/>
                      <a:pt x="46" y="76"/>
                      <a:pt x="46" y="76"/>
                    </a:cubicBezTo>
                    <a:cubicBezTo>
                      <a:pt x="46" y="76"/>
                      <a:pt x="46" y="76"/>
                      <a:pt x="46" y="76"/>
                    </a:cubicBezTo>
                    <a:cubicBezTo>
                      <a:pt x="46" y="76"/>
                      <a:pt x="46" y="76"/>
                      <a:pt x="46" y="76"/>
                    </a:cubicBezTo>
                    <a:cubicBezTo>
                      <a:pt x="46" y="76"/>
                      <a:pt x="46" y="76"/>
                      <a:pt x="46" y="76"/>
                    </a:cubicBezTo>
                    <a:cubicBezTo>
                      <a:pt x="46" y="76"/>
                      <a:pt x="46" y="76"/>
                      <a:pt x="46" y="76"/>
                    </a:cubicBezTo>
                    <a:cubicBezTo>
                      <a:pt x="46" y="76"/>
                      <a:pt x="46" y="76"/>
                      <a:pt x="46" y="76"/>
                    </a:cubicBezTo>
                    <a:cubicBezTo>
                      <a:pt x="46" y="76"/>
                      <a:pt x="46" y="76"/>
                      <a:pt x="46" y="76"/>
                    </a:cubicBezTo>
                    <a:cubicBezTo>
                      <a:pt x="46" y="76"/>
                      <a:pt x="46" y="76"/>
                      <a:pt x="46" y="76"/>
                    </a:cubicBezTo>
                    <a:cubicBezTo>
                      <a:pt x="46" y="76"/>
                      <a:pt x="46" y="76"/>
                      <a:pt x="46" y="76"/>
                    </a:cubicBezTo>
                    <a:cubicBezTo>
                      <a:pt x="46" y="76"/>
                      <a:pt x="46" y="76"/>
                      <a:pt x="46"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7" y="76"/>
                      <a:pt x="47" y="76"/>
                      <a:pt x="47" y="76"/>
                    </a:cubicBezTo>
                    <a:cubicBezTo>
                      <a:pt x="48" y="76"/>
                      <a:pt x="48" y="76"/>
                      <a:pt x="48" y="76"/>
                    </a:cubicBezTo>
                    <a:cubicBezTo>
                      <a:pt x="48" y="76"/>
                      <a:pt x="48" y="76"/>
                      <a:pt x="48" y="76"/>
                    </a:cubicBezTo>
                    <a:cubicBezTo>
                      <a:pt x="48" y="76"/>
                      <a:pt x="48" y="76"/>
                      <a:pt x="48" y="76"/>
                    </a:cubicBezTo>
                    <a:cubicBezTo>
                      <a:pt x="48" y="76"/>
                      <a:pt x="48" y="76"/>
                      <a:pt x="48" y="76"/>
                    </a:cubicBezTo>
                    <a:cubicBezTo>
                      <a:pt x="48" y="75"/>
                      <a:pt x="48" y="75"/>
                      <a:pt x="48" y="75"/>
                    </a:cubicBezTo>
                    <a:cubicBezTo>
                      <a:pt x="48" y="75"/>
                      <a:pt x="48" y="75"/>
                      <a:pt x="48" y="75"/>
                    </a:cubicBezTo>
                    <a:cubicBezTo>
                      <a:pt x="48" y="75"/>
                      <a:pt x="48" y="75"/>
                      <a:pt x="48" y="75"/>
                    </a:cubicBezTo>
                    <a:cubicBezTo>
                      <a:pt x="48" y="75"/>
                      <a:pt x="48" y="75"/>
                      <a:pt x="48" y="75"/>
                    </a:cubicBezTo>
                    <a:cubicBezTo>
                      <a:pt x="48" y="75"/>
                      <a:pt x="48" y="75"/>
                      <a:pt x="48" y="75"/>
                    </a:cubicBezTo>
                    <a:cubicBezTo>
                      <a:pt x="48" y="75"/>
                      <a:pt x="48" y="75"/>
                      <a:pt x="48" y="75"/>
                    </a:cubicBezTo>
                    <a:cubicBezTo>
                      <a:pt x="48" y="76"/>
                      <a:pt x="48" y="76"/>
                      <a:pt x="48" y="76"/>
                    </a:cubicBezTo>
                    <a:cubicBezTo>
                      <a:pt x="48" y="76"/>
                      <a:pt x="48" y="76"/>
                      <a:pt x="48" y="76"/>
                    </a:cubicBezTo>
                    <a:cubicBezTo>
                      <a:pt x="48" y="76"/>
                      <a:pt x="48" y="76"/>
                      <a:pt x="48" y="76"/>
                    </a:cubicBezTo>
                    <a:cubicBezTo>
                      <a:pt x="48" y="76"/>
                      <a:pt x="48" y="76"/>
                      <a:pt x="48" y="76"/>
                    </a:cubicBezTo>
                    <a:cubicBezTo>
                      <a:pt x="48" y="76"/>
                      <a:pt x="48" y="76"/>
                      <a:pt x="48" y="76"/>
                    </a:cubicBezTo>
                    <a:cubicBezTo>
                      <a:pt x="49" y="76"/>
                      <a:pt x="49" y="76"/>
                      <a:pt x="49" y="76"/>
                    </a:cubicBezTo>
                    <a:cubicBezTo>
                      <a:pt x="49" y="76"/>
                      <a:pt x="49" y="76"/>
                      <a:pt x="49" y="76"/>
                    </a:cubicBezTo>
                    <a:cubicBezTo>
                      <a:pt x="49" y="76"/>
                      <a:pt x="49" y="76"/>
                      <a:pt x="49" y="76"/>
                    </a:cubicBezTo>
                    <a:cubicBezTo>
                      <a:pt x="49" y="76"/>
                      <a:pt x="49" y="76"/>
                      <a:pt x="49" y="76"/>
                    </a:cubicBezTo>
                    <a:cubicBezTo>
                      <a:pt x="49" y="76"/>
                      <a:pt x="49" y="76"/>
                      <a:pt x="49" y="76"/>
                    </a:cubicBezTo>
                    <a:cubicBezTo>
                      <a:pt x="49" y="76"/>
                      <a:pt x="49" y="76"/>
                      <a:pt x="49" y="76"/>
                    </a:cubicBezTo>
                    <a:cubicBezTo>
                      <a:pt x="49" y="76"/>
                      <a:pt x="49" y="76"/>
                      <a:pt x="49" y="76"/>
                    </a:cubicBezTo>
                    <a:cubicBezTo>
                      <a:pt x="49" y="76"/>
                      <a:pt x="49" y="76"/>
                      <a:pt x="49" y="76"/>
                    </a:cubicBezTo>
                    <a:cubicBezTo>
                      <a:pt x="49" y="76"/>
                      <a:pt x="49" y="76"/>
                      <a:pt x="49" y="76"/>
                    </a:cubicBezTo>
                    <a:cubicBezTo>
                      <a:pt x="50" y="76"/>
                      <a:pt x="50" y="76"/>
                      <a:pt x="50" y="76"/>
                    </a:cubicBezTo>
                    <a:cubicBezTo>
                      <a:pt x="50" y="76"/>
                      <a:pt x="50" y="76"/>
                      <a:pt x="50" y="76"/>
                    </a:cubicBezTo>
                    <a:cubicBezTo>
                      <a:pt x="50" y="76"/>
                      <a:pt x="50" y="76"/>
                      <a:pt x="50" y="76"/>
                    </a:cubicBezTo>
                    <a:cubicBezTo>
                      <a:pt x="50" y="76"/>
                      <a:pt x="50" y="76"/>
                      <a:pt x="50" y="76"/>
                    </a:cubicBezTo>
                    <a:cubicBezTo>
                      <a:pt x="50" y="76"/>
                      <a:pt x="50" y="76"/>
                      <a:pt x="50" y="76"/>
                    </a:cubicBezTo>
                    <a:cubicBezTo>
                      <a:pt x="50" y="76"/>
                      <a:pt x="50" y="76"/>
                      <a:pt x="50" y="76"/>
                    </a:cubicBezTo>
                    <a:cubicBezTo>
                      <a:pt x="50" y="76"/>
                      <a:pt x="50" y="76"/>
                      <a:pt x="50" y="76"/>
                    </a:cubicBezTo>
                    <a:cubicBezTo>
                      <a:pt x="50" y="76"/>
                      <a:pt x="50" y="76"/>
                      <a:pt x="50" y="76"/>
                    </a:cubicBezTo>
                    <a:cubicBezTo>
                      <a:pt x="50" y="76"/>
                      <a:pt x="50" y="76"/>
                      <a:pt x="50" y="76"/>
                    </a:cubicBezTo>
                    <a:cubicBezTo>
                      <a:pt x="50" y="76"/>
                      <a:pt x="50" y="76"/>
                      <a:pt x="50" y="76"/>
                    </a:cubicBezTo>
                    <a:cubicBezTo>
                      <a:pt x="50" y="77"/>
                      <a:pt x="50" y="77"/>
                      <a:pt x="50" y="77"/>
                    </a:cubicBezTo>
                    <a:cubicBezTo>
                      <a:pt x="50" y="77"/>
                      <a:pt x="50" y="77"/>
                      <a:pt x="50" y="77"/>
                    </a:cubicBezTo>
                    <a:cubicBezTo>
                      <a:pt x="50" y="77"/>
                      <a:pt x="50" y="77"/>
                      <a:pt x="50" y="77"/>
                    </a:cubicBezTo>
                    <a:cubicBezTo>
                      <a:pt x="50" y="77"/>
                      <a:pt x="50" y="77"/>
                      <a:pt x="50" y="77"/>
                    </a:cubicBezTo>
                    <a:cubicBezTo>
                      <a:pt x="50" y="77"/>
                      <a:pt x="50" y="77"/>
                      <a:pt x="50" y="77"/>
                    </a:cubicBezTo>
                    <a:cubicBezTo>
                      <a:pt x="50" y="77"/>
                      <a:pt x="50" y="77"/>
                      <a:pt x="50" y="77"/>
                    </a:cubicBezTo>
                    <a:cubicBezTo>
                      <a:pt x="50" y="77"/>
                      <a:pt x="50" y="77"/>
                      <a:pt x="50" y="77"/>
                    </a:cubicBezTo>
                    <a:cubicBezTo>
                      <a:pt x="50" y="77"/>
                      <a:pt x="50" y="77"/>
                      <a:pt x="50" y="77"/>
                    </a:cubicBezTo>
                    <a:cubicBezTo>
                      <a:pt x="50" y="77"/>
                      <a:pt x="50" y="77"/>
                      <a:pt x="50" y="77"/>
                    </a:cubicBezTo>
                    <a:cubicBezTo>
                      <a:pt x="50" y="77"/>
                      <a:pt x="51" y="77"/>
                      <a:pt x="51" y="77"/>
                    </a:cubicBezTo>
                    <a:cubicBezTo>
                      <a:pt x="51" y="77"/>
                      <a:pt x="51" y="77"/>
                      <a:pt x="51" y="77"/>
                    </a:cubicBezTo>
                    <a:cubicBezTo>
                      <a:pt x="50" y="77"/>
                      <a:pt x="50" y="77"/>
                      <a:pt x="50" y="77"/>
                    </a:cubicBezTo>
                    <a:cubicBezTo>
                      <a:pt x="51" y="77"/>
                      <a:pt x="51" y="77"/>
                      <a:pt x="51" y="77"/>
                    </a:cubicBezTo>
                    <a:cubicBezTo>
                      <a:pt x="51" y="77"/>
                      <a:pt x="51" y="77"/>
                      <a:pt x="51" y="77"/>
                    </a:cubicBezTo>
                    <a:cubicBezTo>
                      <a:pt x="50" y="77"/>
                      <a:pt x="50" y="77"/>
                      <a:pt x="50" y="77"/>
                    </a:cubicBezTo>
                    <a:cubicBezTo>
                      <a:pt x="50" y="77"/>
                      <a:pt x="50" y="77"/>
                      <a:pt x="50" y="77"/>
                    </a:cubicBezTo>
                    <a:cubicBezTo>
                      <a:pt x="50" y="78"/>
                      <a:pt x="50" y="78"/>
                      <a:pt x="50" y="78"/>
                    </a:cubicBezTo>
                    <a:cubicBezTo>
                      <a:pt x="50" y="78"/>
                      <a:pt x="50" y="78"/>
                      <a:pt x="50" y="78"/>
                    </a:cubicBezTo>
                    <a:cubicBezTo>
                      <a:pt x="50" y="78"/>
                      <a:pt x="50" y="78"/>
                      <a:pt x="50" y="78"/>
                    </a:cubicBezTo>
                    <a:cubicBezTo>
                      <a:pt x="50" y="78"/>
                      <a:pt x="50" y="78"/>
                      <a:pt x="50" y="78"/>
                    </a:cubicBezTo>
                    <a:cubicBezTo>
                      <a:pt x="50" y="78"/>
                      <a:pt x="50" y="78"/>
                      <a:pt x="50" y="78"/>
                    </a:cubicBezTo>
                    <a:cubicBezTo>
                      <a:pt x="50" y="78"/>
                      <a:pt x="50" y="78"/>
                      <a:pt x="50" y="78"/>
                    </a:cubicBezTo>
                    <a:cubicBezTo>
                      <a:pt x="50" y="78"/>
                      <a:pt x="50" y="78"/>
                      <a:pt x="50" y="78"/>
                    </a:cubicBezTo>
                    <a:cubicBezTo>
                      <a:pt x="50" y="78"/>
                      <a:pt x="50" y="78"/>
                      <a:pt x="50" y="78"/>
                    </a:cubicBezTo>
                    <a:cubicBezTo>
                      <a:pt x="51" y="78"/>
                      <a:pt x="51" y="78"/>
                      <a:pt x="51" y="78"/>
                    </a:cubicBezTo>
                    <a:cubicBezTo>
                      <a:pt x="51" y="78"/>
                      <a:pt x="51" y="78"/>
                      <a:pt x="51" y="78"/>
                    </a:cubicBezTo>
                    <a:cubicBezTo>
                      <a:pt x="51" y="78"/>
                      <a:pt x="51" y="78"/>
                      <a:pt x="51" y="78"/>
                    </a:cubicBezTo>
                    <a:cubicBezTo>
                      <a:pt x="51" y="78"/>
                      <a:pt x="51" y="78"/>
                      <a:pt x="51" y="78"/>
                    </a:cubicBezTo>
                    <a:cubicBezTo>
                      <a:pt x="51" y="79"/>
                      <a:pt x="51" y="79"/>
                      <a:pt x="51" y="79"/>
                    </a:cubicBezTo>
                    <a:cubicBezTo>
                      <a:pt x="51" y="79"/>
                      <a:pt x="51" y="79"/>
                      <a:pt x="51" y="79"/>
                    </a:cubicBezTo>
                    <a:cubicBezTo>
                      <a:pt x="51" y="79"/>
                      <a:pt x="51" y="79"/>
                      <a:pt x="51" y="79"/>
                    </a:cubicBezTo>
                    <a:cubicBezTo>
                      <a:pt x="51" y="79"/>
                      <a:pt x="51" y="79"/>
                      <a:pt x="51" y="79"/>
                    </a:cubicBezTo>
                    <a:cubicBezTo>
                      <a:pt x="51" y="79"/>
                      <a:pt x="51" y="79"/>
                      <a:pt x="51" y="79"/>
                    </a:cubicBezTo>
                    <a:cubicBezTo>
                      <a:pt x="51" y="79"/>
                      <a:pt x="51" y="79"/>
                      <a:pt x="51" y="79"/>
                    </a:cubicBezTo>
                    <a:cubicBezTo>
                      <a:pt x="51" y="79"/>
                      <a:pt x="51" y="79"/>
                      <a:pt x="51" y="79"/>
                    </a:cubicBezTo>
                    <a:cubicBezTo>
                      <a:pt x="51" y="79"/>
                      <a:pt x="51" y="79"/>
                      <a:pt x="51" y="79"/>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0"/>
                      <a:pt x="51" y="80"/>
                      <a:pt x="51" y="80"/>
                    </a:cubicBezTo>
                    <a:cubicBezTo>
                      <a:pt x="51" y="81"/>
                      <a:pt x="51" y="81"/>
                      <a:pt x="51" y="81"/>
                    </a:cubicBezTo>
                    <a:cubicBezTo>
                      <a:pt x="51" y="81"/>
                      <a:pt x="51" y="81"/>
                      <a:pt x="51" y="81"/>
                    </a:cubicBezTo>
                    <a:cubicBezTo>
                      <a:pt x="51" y="81"/>
                      <a:pt x="51" y="81"/>
                      <a:pt x="51" y="81"/>
                    </a:cubicBezTo>
                    <a:cubicBezTo>
                      <a:pt x="51" y="81"/>
                      <a:pt x="51" y="81"/>
                      <a:pt x="51" y="81"/>
                    </a:cubicBezTo>
                    <a:cubicBezTo>
                      <a:pt x="51" y="81"/>
                      <a:pt x="51" y="81"/>
                      <a:pt x="51" y="81"/>
                    </a:cubicBezTo>
                    <a:cubicBezTo>
                      <a:pt x="52" y="81"/>
                      <a:pt x="52" y="81"/>
                      <a:pt x="52" y="81"/>
                    </a:cubicBezTo>
                    <a:cubicBezTo>
                      <a:pt x="52" y="81"/>
                      <a:pt x="52" y="81"/>
                      <a:pt x="52" y="81"/>
                    </a:cubicBezTo>
                    <a:cubicBezTo>
                      <a:pt x="52" y="81"/>
                      <a:pt x="52" y="81"/>
                      <a:pt x="52" y="81"/>
                    </a:cubicBezTo>
                    <a:cubicBezTo>
                      <a:pt x="52" y="81"/>
                      <a:pt x="52" y="81"/>
                      <a:pt x="52" y="81"/>
                    </a:cubicBezTo>
                    <a:cubicBezTo>
                      <a:pt x="52" y="81"/>
                      <a:pt x="52" y="81"/>
                      <a:pt x="52" y="81"/>
                    </a:cubicBezTo>
                    <a:cubicBezTo>
                      <a:pt x="52" y="81"/>
                      <a:pt x="52" y="81"/>
                      <a:pt x="52" y="81"/>
                    </a:cubicBezTo>
                    <a:cubicBezTo>
                      <a:pt x="52" y="81"/>
                      <a:pt x="52" y="81"/>
                      <a:pt x="52" y="81"/>
                    </a:cubicBezTo>
                    <a:cubicBezTo>
                      <a:pt x="52" y="81"/>
                      <a:pt x="52" y="81"/>
                      <a:pt x="52" y="81"/>
                    </a:cubicBezTo>
                    <a:cubicBezTo>
                      <a:pt x="52" y="81"/>
                      <a:pt x="52" y="81"/>
                      <a:pt x="52" y="81"/>
                    </a:cubicBezTo>
                    <a:cubicBezTo>
                      <a:pt x="52" y="81"/>
                      <a:pt x="52" y="81"/>
                      <a:pt x="52" y="81"/>
                    </a:cubicBezTo>
                    <a:cubicBezTo>
                      <a:pt x="52" y="81"/>
                      <a:pt x="52" y="81"/>
                      <a:pt x="52" y="81"/>
                    </a:cubicBezTo>
                    <a:cubicBezTo>
                      <a:pt x="52" y="80"/>
                      <a:pt x="52" y="80"/>
                      <a:pt x="52"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80"/>
                      <a:pt x="53"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2"/>
                      <a:pt x="54" y="82"/>
                      <a:pt x="54" y="82"/>
                    </a:cubicBezTo>
                    <a:cubicBezTo>
                      <a:pt x="54" y="82"/>
                      <a:pt x="54" y="82"/>
                      <a:pt x="54" y="82"/>
                    </a:cubicBezTo>
                    <a:cubicBezTo>
                      <a:pt x="54" y="82"/>
                      <a:pt x="54" y="82"/>
                      <a:pt x="54" y="82"/>
                    </a:cubicBezTo>
                    <a:cubicBezTo>
                      <a:pt x="54" y="82"/>
                      <a:pt x="54" y="82"/>
                      <a:pt x="54" y="82"/>
                    </a:cubicBezTo>
                    <a:cubicBezTo>
                      <a:pt x="54" y="82"/>
                      <a:pt x="54" y="82"/>
                      <a:pt x="54" y="82"/>
                    </a:cubicBezTo>
                    <a:cubicBezTo>
                      <a:pt x="54" y="82"/>
                      <a:pt x="54" y="82"/>
                      <a:pt x="54" y="82"/>
                    </a:cubicBezTo>
                    <a:cubicBezTo>
                      <a:pt x="54" y="82"/>
                      <a:pt x="54" y="82"/>
                      <a:pt x="54" y="82"/>
                    </a:cubicBezTo>
                    <a:cubicBezTo>
                      <a:pt x="54" y="82"/>
                      <a:pt x="54" y="82"/>
                      <a:pt x="54" y="82"/>
                    </a:cubicBezTo>
                    <a:cubicBezTo>
                      <a:pt x="54" y="82"/>
                      <a:pt x="54" y="82"/>
                      <a:pt x="54" y="82"/>
                    </a:cubicBezTo>
                    <a:cubicBezTo>
                      <a:pt x="54" y="82"/>
                      <a:pt x="54" y="82"/>
                      <a:pt x="54" y="82"/>
                    </a:cubicBezTo>
                    <a:cubicBezTo>
                      <a:pt x="54" y="82"/>
                      <a:pt x="54" y="82"/>
                      <a:pt x="54" y="82"/>
                    </a:cubicBezTo>
                    <a:cubicBezTo>
                      <a:pt x="54" y="82"/>
                      <a:pt x="54" y="82"/>
                      <a:pt x="54" y="82"/>
                    </a:cubicBezTo>
                    <a:cubicBezTo>
                      <a:pt x="54" y="82"/>
                      <a:pt x="54" y="82"/>
                      <a:pt x="54" y="82"/>
                    </a:cubicBezTo>
                    <a:cubicBezTo>
                      <a:pt x="54" y="83"/>
                      <a:pt x="54" y="83"/>
                      <a:pt x="54" y="83"/>
                    </a:cubicBezTo>
                    <a:cubicBezTo>
                      <a:pt x="54" y="83"/>
                      <a:pt x="54" y="83"/>
                      <a:pt x="54" y="83"/>
                    </a:cubicBezTo>
                    <a:cubicBezTo>
                      <a:pt x="54" y="83"/>
                      <a:pt x="54" y="83"/>
                      <a:pt x="54" y="83"/>
                    </a:cubicBezTo>
                    <a:cubicBezTo>
                      <a:pt x="54" y="83"/>
                      <a:pt x="54" y="83"/>
                      <a:pt x="54" y="83"/>
                    </a:cubicBezTo>
                    <a:cubicBezTo>
                      <a:pt x="54" y="83"/>
                      <a:pt x="54" y="83"/>
                      <a:pt x="54" y="83"/>
                    </a:cubicBezTo>
                    <a:cubicBezTo>
                      <a:pt x="54" y="83"/>
                      <a:pt x="54" y="83"/>
                      <a:pt x="54" y="83"/>
                    </a:cubicBezTo>
                    <a:cubicBezTo>
                      <a:pt x="54" y="83"/>
                      <a:pt x="54" y="83"/>
                      <a:pt x="54" y="83"/>
                    </a:cubicBezTo>
                    <a:cubicBezTo>
                      <a:pt x="54" y="83"/>
                      <a:pt x="54" y="83"/>
                      <a:pt x="54" y="83"/>
                    </a:cubicBezTo>
                    <a:cubicBezTo>
                      <a:pt x="54" y="83"/>
                      <a:pt x="54" y="83"/>
                      <a:pt x="54" y="83"/>
                    </a:cubicBezTo>
                    <a:cubicBezTo>
                      <a:pt x="54" y="83"/>
                      <a:pt x="54" y="83"/>
                      <a:pt x="54" y="83"/>
                    </a:cubicBezTo>
                    <a:cubicBezTo>
                      <a:pt x="54" y="84"/>
                      <a:pt x="54" y="84"/>
                      <a:pt x="54" y="84"/>
                    </a:cubicBezTo>
                    <a:cubicBezTo>
                      <a:pt x="54" y="84"/>
                      <a:pt x="54" y="84"/>
                      <a:pt x="54" y="84"/>
                    </a:cubicBezTo>
                    <a:cubicBezTo>
                      <a:pt x="54" y="84"/>
                      <a:pt x="54" y="84"/>
                      <a:pt x="54" y="84"/>
                    </a:cubicBezTo>
                    <a:cubicBezTo>
                      <a:pt x="54" y="84"/>
                      <a:pt x="54" y="84"/>
                      <a:pt x="54" y="84"/>
                    </a:cubicBezTo>
                    <a:cubicBezTo>
                      <a:pt x="54" y="84"/>
                      <a:pt x="54" y="84"/>
                      <a:pt x="54" y="84"/>
                    </a:cubicBezTo>
                    <a:cubicBezTo>
                      <a:pt x="54" y="84"/>
                      <a:pt x="54" y="84"/>
                      <a:pt x="54" y="84"/>
                    </a:cubicBezTo>
                    <a:cubicBezTo>
                      <a:pt x="54" y="84"/>
                      <a:pt x="54" y="84"/>
                      <a:pt x="54" y="84"/>
                    </a:cubicBezTo>
                    <a:cubicBezTo>
                      <a:pt x="54" y="84"/>
                      <a:pt x="54" y="84"/>
                      <a:pt x="54" y="84"/>
                    </a:cubicBezTo>
                    <a:cubicBezTo>
                      <a:pt x="54" y="84"/>
                      <a:pt x="54" y="84"/>
                      <a:pt x="54" y="84"/>
                    </a:cubicBezTo>
                    <a:cubicBezTo>
                      <a:pt x="54" y="84"/>
                      <a:pt x="54" y="84"/>
                      <a:pt x="54" y="84"/>
                    </a:cubicBezTo>
                    <a:cubicBezTo>
                      <a:pt x="54" y="84"/>
                      <a:pt x="54" y="84"/>
                      <a:pt x="54" y="84"/>
                    </a:cubicBezTo>
                    <a:cubicBezTo>
                      <a:pt x="54" y="85"/>
                      <a:pt x="54" y="85"/>
                      <a:pt x="54" y="85"/>
                    </a:cubicBezTo>
                    <a:cubicBezTo>
                      <a:pt x="54" y="85"/>
                      <a:pt x="54" y="85"/>
                      <a:pt x="54" y="85"/>
                    </a:cubicBezTo>
                    <a:cubicBezTo>
                      <a:pt x="54" y="85"/>
                      <a:pt x="54" y="85"/>
                      <a:pt x="54" y="85"/>
                    </a:cubicBezTo>
                    <a:cubicBezTo>
                      <a:pt x="54" y="85"/>
                      <a:pt x="54" y="85"/>
                      <a:pt x="54" y="85"/>
                    </a:cubicBezTo>
                    <a:cubicBezTo>
                      <a:pt x="53" y="85"/>
                      <a:pt x="53" y="85"/>
                      <a:pt x="53" y="85"/>
                    </a:cubicBezTo>
                    <a:cubicBezTo>
                      <a:pt x="53" y="85"/>
                      <a:pt x="53" y="85"/>
                      <a:pt x="53" y="85"/>
                    </a:cubicBezTo>
                    <a:cubicBezTo>
                      <a:pt x="53" y="85"/>
                      <a:pt x="53" y="85"/>
                      <a:pt x="53" y="85"/>
                    </a:cubicBezTo>
                    <a:cubicBezTo>
                      <a:pt x="53" y="85"/>
                      <a:pt x="53" y="85"/>
                      <a:pt x="53" y="85"/>
                    </a:cubicBezTo>
                    <a:cubicBezTo>
                      <a:pt x="53" y="85"/>
                      <a:pt x="53" y="85"/>
                      <a:pt x="53" y="85"/>
                    </a:cubicBezTo>
                    <a:cubicBezTo>
                      <a:pt x="53" y="85"/>
                      <a:pt x="53" y="85"/>
                      <a:pt x="53" y="85"/>
                    </a:cubicBezTo>
                    <a:cubicBezTo>
                      <a:pt x="53" y="85"/>
                      <a:pt x="53" y="85"/>
                      <a:pt x="53" y="85"/>
                    </a:cubicBezTo>
                    <a:cubicBezTo>
                      <a:pt x="53" y="85"/>
                      <a:pt x="53" y="85"/>
                      <a:pt x="53" y="85"/>
                    </a:cubicBezTo>
                    <a:cubicBezTo>
                      <a:pt x="53" y="85"/>
                      <a:pt x="53" y="85"/>
                      <a:pt x="53" y="85"/>
                    </a:cubicBezTo>
                    <a:cubicBezTo>
                      <a:pt x="53" y="85"/>
                      <a:pt x="53" y="85"/>
                      <a:pt x="53" y="85"/>
                    </a:cubicBezTo>
                    <a:cubicBezTo>
                      <a:pt x="53" y="85"/>
                      <a:pt x="53" y="85"/>
                      <a:pt x="53" y="85"/>
                    </a:cubicBezTo>
                    <a:cubicBezTo>
                      <a:pt x="53" y="85"/>
                      <a:pt x="53" y="85"/>
                      <a:pt x="53" y="85"/>
                    </a:cubicBezTo>
                    <a:cubicBezTo>
                      <a:pt x="53" y="86"/>
                      <a:pt x="53" y="86"/>
                      <a:pt x="53" y="86"/>
                    </a:cubicBezTo>
                    <a:cubicBezTo>
                      <a:pt x="53" y="86"/>
                      <a:pt x="53" y="86"/>
                      <a:pt x="53" y="86"/>
                    </a:cubicBezTo>
                    <a:cubicBezTo>
                      <a:pt x="53" y="86"/>
                      <a:pt x="53" y="86"/>
                      <a:pt x="53" y="86"/>
                    </a:cubicBezTo>
                    <a:cubicBezTo>
                      <a:pt x="53" y="86"/>
                      <a:pt x="53" y="86"/>
                      <a:pt x="53" y="86"/>
                    </a:cubicBezTo>
                    <a:cubicBezTo>
                      <a:pt x="54" y="86"/>
                      <a:pt x="54" y="86"/>
                      <a:pt x="54" y="86"/>
                    </a:cubicBezTo>
                    <a:cubicBezTo>
                      <a:pt x="54" y="85"/>
                      <a:pt x="54" y="85"/>
                      <a:pt x="54" y="85"/>
                    </a:cubicBezTo>
                    <a:cubicBezTo>
                      <a:pt x="54" y="85"/>
                      <a:pt x="54" y="85"/>
                      <a:pt x="54" y="85"/>
                    </a:cubicBezTo>
                    <a:cubicBezTo>
                      <a:pt x="54" y="85"/>
                      <a:pt x="54" y="85"/>
                      <a:pt x="54" y="85"/>
                    </a:cubicBezTo>
                    <a:cubicBezTo>
                      <a:pt x="54" y="85"/>
                      <a:pt x="54" y="85"/>
                      <a:pt x="54" y="85"/>
                    </a:cubicBezTo>
                    <a:cubicBezTo>
                      <a:pt x="54" y="85"/>
                      <a:pt x="54" y="85"/>
                      <a:pt x="54" y="85"/>
                    </a:cubicBezTo>
                    <a:cubicBezTo>
                      <a:pt x="54" y="85"/>
                      <a:pt x="54" y="85"/>
                      <a:pt x="54" y="85"/>
                    </a:cubicBezTo>
                    <a:cubicBezTo>
                      <a:pt x="54" y="85"/>
                      <a:pt x="54" y="85"/>
                      <a:pt x="54" y="85"/>
                    </a:cubicBezTo>
                    <a:cubicBezTo>
                      <a:pt x="54" y="85"/>
                      <a:pt x="54" y="85"/>
                      <a:pt x="54" y="85"/>
                    </a:cubicBezTo>
                    <a:cubicBezTo>
                      <a:pt x="54" y="85"/>
                      <a:pt x="54" y="85"/>
                      <a:pt x="54" y="85"/>
                    </a:cubicBezTo>
                    <a:cubicBezTo>
                      <a:pt x="54" y="85"/>
                      <a:pt x="54" y="85"/>
                      <a:pt x="54" y="85"/>
                    </a:cubicBezTo>
                    <a:cubicBezTo>
                      <a:pt x="54" y="85"/>
                      <a:pt x="54" y="85"/>
                      <a:pt x="54" y="85"/>
                    </a:cubicBezTo>
                    <a:cubicBezTo>
                      <a:pt x="55" y="85"/>
                      <a:pt x="55" y="85"/>
                      <a:pt x="55" y="85"/>
                    </a:cubicBezTo>
                    <a:cubicBezTo>
                      <a:pt x="55" y="85"/>
                      <a:pt x="55" y="85"/>
                      <a:pt x="55" y="85"/>
                    </a:cubicBezTo>
                    <a:cubicBezTo>
                      <a:pt x="55" y="85"/>
                      <a:pt x="55" y="85"/>
                      <a:pt x="55" y="85"/>
                    </a:cubicBezTo>
                    <a:cubicBezTo>
                      <a:pt x="55" y="85"/>
                      <a:pt x="55" y="85"/>
                      <a:pt x="55" y="85"/>
                    </a:cubicBezTo>
                    <a:cubicBezTo>
                      <a:pt x="55" y="85"/>
                      <a:pt x="55" y="85"/>
                      <a:pt x="55" y="85"/>
                    </a:cubicBezTo>
                    <a:cubicBezTo>
                      <a:pt x="55" y="85"/>
                      <a:pt x="55" y="85"/>
                      <a:pt x="55" y="85"/>
                    </a:cubicBezTo>
                    <a:cubicBezTo>
                      <a:pt x="55" y="86"/>
                      <a:pt x="55" y="86"/>
                      <a:pt x="55" y="86"/>
                    </a:cubicBezTo>
                    <a:cubicBezTo>
                      <a:pt x="55" y="86"/>
                      <a:pt x="55" y="86"/>
                      <a:pt x="55" y="86"/>
                    </a:cubicBezTo>
                    <a:cubicBezTo>
                      <a:pt x="55" y="86"/>
                      <a:pt x="55" y="86"/>
                      <a:pt x="55" y="86"/>
                    </a:cubicBezTo>
                    <a:cubicBezTo>
                      <a:pt x="55" y="86"/>
                      <a:pt x="55" y="86"/>
                      <a:pt x="55" y="86"/>
                    </a:cubicBezTo>
                    <a:cubicBezTo>
                      <a:pt x="55" y="86"/>
                      <a:pt x="55" y="86"/>
                      <a:pt x="55" y="86"/>
                    </a:cubicBezTo>
                    <a:cubicBezTo>
                      <a:pt x="55" y="86"/>
                      <a:pt x="55" y="86"/>
                      <a:pt x="55" y="86"/>
                    </a:cubicBezTo>
                    <a:cubicBezTo>
                      <a:pt x="55" y="86"/>
                      <a:pt x="55" y="86"/>
                      <a:pt x="55" y="86"/>
                    </a:cubicBezTo>
                    <a:cubicBezTo>
                      <a:pt x="55" y="86"/>
                      <a:pt x="55" y="86"/>
                      <a:pt x="55" y="86"/>
                    </a:cubicBezTo>
                    <a:cubicBezTo>
                      <a:pt x="55" y="86"/>
                      <a:pt x="55" y="86"/>
                      <a:pt x="55" y="86"/>
                    </a:cubicBezTo>
                    <a:cubicBezTo>
                      <a:pt x="55" y="86"/>
                      <a:pt x="55" y="86"/>
                      <a:pt x="55" y="86"/>
                    </a:cubicBezTo>
                    <a:cubicBezTo>
                      <a:pt x="55" y="86"/>
                      <a:pt x="55" y="86"/>
                      <a:pt x="55" y="86"/>
                    </a:cubicBezTo>
                    <a:cubicBezTo>
                      <a:pt x="55" y="86"/>
                      <a:pt x="55" y="86"/>
                      <a:pt x="55" y="86"/>
                    </a:cubicBezTo>
                    <a:cubicBezTo>
                      <a:pt x="55" y="86"/>
                      <a:pt x="55" y="86"/>
                      <a:pt x="55" y="86"/>
                    </a:cubicBezTo>
                    <a:cubicBezTo>
                      <a:pt x="55" y="86"/>
                      <a:pt x="55" y="86"/>
                      <a:pt x="55" y="86"/>
                    </a:cubicBezTo>
                    <a:cubicBezTo>
                      <a:pt x="55" y="87"/>
                      <a:pt x="55" y="87"/>
                      <a:pt x="55" y="87"/>
                    </a:cubicBezTo>
                    <a:cubicBezTo>
                      <a:pt x="55" y="87"/>
                      <a:pt x="55" y="87"/>
                      <a:pt x="55" y="87"/>
                    </a:cubicBezTo>
                    <a:cubicBezTo>
                      <a:pt x="55" y="87"/>
                      <a:pt x="55" y="87"/>
                      <a:pt x="55" y="87"/>
                    </a:cubicBezTo>
                    <a:cubicBezTo>
                      <a:pt x="55" y="87"/>
                      <a:pt x="55" y="87"/>
                      <a:pt x="55" y="87"/>
                    </a:cubicBezTo>
                    <a:cubicBezTo>
                      <a:pt x="56" y="87"/>
                      <a:pt x="56" y="87"/>
                      <a:pt x="56" y="87"/>
                    </a:cubicBezTo>
                    <a:cubicBezTo>
                      <a:pt x="56" y="87"/>
                      <a:pt x="56" y="87"/>
                      <a:pt x="56" y="87"/>
                    </a:cubicBezTo>
                    <a:cubicBezTo>
                      <a:pt x="56" y="87"/>
                      <a:pt x="56" y="87"/>
                      <a:pt x="56" y="87"/>
                    </a:cubicBezTo>
                    <a:cubicBezTo>
                      <a:pt x="56" y="87"/>
                      <a:pt x="56" y="87"/>
                      <a:pt x="56" y="87"/>
                    </a:cubicBezTo>
                    <a:cubicBezTo>
                      <a:pt x="56" y="87"/>
                      <a:pt x="56" y="87"/>
                      <a:pt x="56" y="87"/>
                    </a:cubicBezTo>
                    <a:cubicBezTo>
                      <a:pt x="56" y="87"/>
                      <a:pt x="56" y="87"/>
                      <a:pt x="56" y="87"/>
                    </a:cubicBezTo>
                    <a:cubicBezTo>
                      <a:pt x="56" y="87"/>
                      <a:pt x="56" y="87"/>
                      <a:pt x="56" y="87"/>
                    </a:cubicBezTo>
                    <a:cubicBezTo>
                      <a:pt x="56" y="87"/>
                      <a:pt x="56" y="87"/>
                      <a:pt x="56" y="87"/>
                    </a:cubicBezTo>
                    <a:cubicBezTo>
                      <a:pt x="56" y="88"/>
                      <a:pt x="56" y="88"/>
                      <a:pt x="56" y="88"/>
                    </a:cubicBezTo>
                    <a:cubicBezTo>
                      <a:pt x="56" y="88"/>
                      <a:pt x="56" y="88"/>
                      <a:pt x="56" y="88"/>
                    </a:cubicBezTo>
                    <a:cubicBezTo>
                      <a:pt x="56" y="88"/>
                      <a:pt x="56" y="88"/>
                      <a:pt x="56" y="88"/>
                    </a:cubicBezTo>
                    <a:cubicBezTo>
                      <a:pt x="56" y="88"/>
                      <a:pt x="56" y="88"/>
                      <a:pt x="56" y="88"/>
                    </a:cubicBezTo>
                    <a:cubicBezTo>
                      <a:pt x="56" y="88"/>
                      <a:pt x="56" y="88"/>
                      <a:pt x="56" y="88"/>
                    </a:cubicBezTo>
                    <a:cubicBezTo>
                      <a:pt x="56" y="88"/>
                      <a:pt x="56" y="88"/>
                      <a:pt x="56" y="88"/>
                    </a:cubicBezTo>
                    <a:cubicBezTo>
                      <a:pt x="56" y="88"/>
                      <a:pt x="56" y="88"/>
                      <a:pt x="56" y="88"/>
                    </a:cubicBezTo>
                    <a:cubicBezTo>
                      <a:pt x="56" y="88"/>
                      <a:pt x="56" y="88"/>
                      <a:pt x="56" y="88"/>
                    </a:cubicBezTo>
                    <a:cubicBezTo>
                      <a:pt x="56" y="88"/>
                      <a:pt x="56" y="88"/>
                      <a:pt x="56" y="88"/>
                    </a:cubicBezTo>
                    <a:cubicBezTo>
                      <a:pt x="56" y="88"/>
                      <a:pt x="56" y="88"/>
                      <a:pt x="56" y="88"/>
                    </a:cubicBezTo>
                    <a:cubicBezTo>
                      <a:pt x="56" y="88"/>
                      <a:pt x="56" y="88"/>
                      <a:pt x="56" y="88"/>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89"/>
                      <a:pt x="56" y="89"/>
                      <a:pt x="56" y="89"/>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6" y="90"/>
                      <a:pt x="56" y="90"/>
                      <a:pt x="56" y="90"/>
                    </a:cubicBezTo>
                    <a:cubicBezTo>
                      <a:pt x="55" y="90"/>
                      <a:pt x="55" y="90"/>
                      <a:pt x="55" y="90"/>
                    </a:cubicBezTo>
                    <a:cubicBezTo>
                      <a:pt x="55" y="90"/>
                      <a:pt x="55" y="90"/>
                      <a:pt x="55" y="90"/>
                    </a:cubicBezTo>
                    <a:cubicBezTo>
                      <a:pt x="55" y="90"/>
                      <a:pt x="55" y="90"/>
                      <a:pt x="55" y="90"/>
                    </a:cubicBezTo>
                    <a:cubicBezTo>
                      <a:pt x="55" y="90"/>
                      <a:pt x="55" y="90"/>
                      <a:pt x="55" y="90"/>
                    </a:cubicBezTo>
                    <a:cubicBezTo>
                      <a:pt x="55" y="90"/>
                      <a:pt x="55" y="90"/>
                      <a:pt x="55" y="90"/>
                    </a:cubicBezTo>
                    <a:cubicBezTo>
                      <a:pt x="55" y="90"/>
                      <a:pt x="55" y="90"/>
                      <a:pt x="55" y="90"/>
                    </a:cubicBezTo>
                    <a:cubicBezTo>
                      <a:pt x="55" y="90"/>
                      <a:pt x="55" y="90"/>
                      <a:pt x="55" y="90"/>
                    </a:cubicBezTo>
                    <a:cubicBezTo>
                      <a:pt x="55" y="90"/>
                      <a:pt x="55" y="90"/>
                      <a:pt x="55" y="90"/>
                    </a:cubicBezTo>
                    <a:cubicBezTo>
                      <a:pt x="55" y="90"/>
                      <a:pt x="55" y="90"/>
                      <a:pt x="55" y="90"/>
                    </a:cubicBezTo>
                    <a:cubicBezTo>
                      <a:pt x="55" y="90"/>
                      <a:pt x="55" y="90"/>
                      <a:pt x="55" y="90"/>
                    </a:cubicBezTo>
                    <a:cubicBezTo>
                      <a:pt x="55" y="90"/>
                      <a:pt x="55" y="90"/>
                      <a:pt x="55" y="90"/>
                    </a:cubicBezTo>
                    <a:cubicBezTo>
                      <a:pt x="55" y="90"/>
                      <a:pt x="55" y="90"/>
                      <a:pt x="55" y="90"/>
                    </a:cubicBezTo>
                    <a:cubicBezTo>
                      <a:pt x="55" y="90"/>
                      <a:pt x="55" y="90"/>
                      <a:pt x="55" y="90"/>
                    </a:cubicBezTo>
                    <a:cubicBezTo>
                      <a:pt x="55" y="91"/>
                      <a:pt x="55" y="91"/>
                      <a:pt x="55" y="91"/>
                    </a:cubicBezTo>
                    <a:cubicBezTo>
                      <a:pt x="55" y="91"/>
                      <a:pt x="55" y="91"/>
                      <a:pt x="55" y="91"/>
                    </a:cubicBezTo>
                    <a:cubicBezTo>
                      <a:pt x="55" y="91"/>
                      <a:pt x="55" y="91"/>
                      <a:pt x="55" y="91"/>
                    </a:cubicBezTo>
                    <a:cubicBezTo>
                      <a:pt x="55" y="91"/>
                      <a:pt x="55" y="91"/>
                      <a:pt x="55" y="91"/>
                    </a:cubicBezTo>
                    <a:cubicBezTo>
                      <a:pt x="55" y="91"/>
                      <a:pt x="55" y="91"/>
                      <a:pt x="55" y="91"/>
                    </a:cubicBezTo>
                    <a:cubicBezTo>
                      <a:pt x="55" y="91"/>
                      <a:pt x="55" y="91"/>
                      <a:pt x="55" y="91"/>
                    </a:cubicBezTo>
                    <a:cubicBezTo>
                      <a:pt x="55" y="91"/>
                      <a:pt x="55" y="91"/>
                      <a:pt x="55"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4" y="91"/>
                      <a:pt x="54" y="91"/>
                      <a:pt x="54" y="91"/>
                    </a:cubicBezTo>
                    <a:cubicBezTo>
                      <a:pt x="53" y="91"/>
                      <a:pt x="53" y="91"/>
                      <a:pt x="53" y="91"/>
                    </a:cubicBezTo>
                    <a:cubicBezTo>
                      <a:pt x="53" y="91"/>
                      <a:pt x="53" y="91"/>
                      <a:pt x="53" y="91"/>
                    </a:cubicBezTo>
                    <a:cubicBezTo>
                      <a:pt x="53" y="91"/>
                      <a:pt x="53" y="91"/>
                      <a:pt x="53" y="91"/>
                    </a:cubicBezTo>
                    <a:cubicBezTo>
                      <a:pt x="53" y="91"/>
                      <a:pt x="53" y="91"/>
                      <a:pt x="53" y="91"/>
                    </a:cubicBezTo>
                    <a:cubicBezTo>
                      <a:pt x="53" y="91"/>
                      <a:pt x="53" y="91"/>
                      <a:pt x="53" y="91"/>
                    </a:cubicBezTo>
                    <a:cubicBezTo>
                      <a:pt x="53" y="91"/>
                      <a:pt x="53" y="91"/>
                      <a:pt x="53" y="91"/>
                    </a:cubicBezTo>
                    <a:cubicBezTo>
                      <a:pt x="53" y="91"/>
                      <a:pt x="53" y="91"/>
                      <a:pt x="53" y="91"/>
                    </a:cubicBezTo>
                    <a:cubicBezTo>
                      <a:pt x="53" y="92"/>
                      <a:pt x="53" y="92"/>
                      <a:pt x="53" y="92"/>
                    </a:cubicBezTo>
                    <a:cubicBezTo>
                      <a:pt x="53" y="92"/>
                      <a:pt x="53" y="92"/>
                      <a:pt x="53" y="92"/>
                    </a:cubicBezTo>
                    <a:cubicBezTo>
                      <a:pt x="53" y="92"/>
                      <a:pt x="53" y="92"/>
                      <a:pt x="53" y="92"/>
                    </a:cubicBezTo>
                    <a:cubicBezTo>
                      <a:pt x="53" y="92"/>
                      <a:pt x="53" y="92"/>
                      <a:pt x="53" y="92"/>
                    </a:cubicBezTo>
                    <a:cubicBezTo>
                      <a:pt x="53" y="92"/>
                      <a:pt x="53" y="92"/>
                      <a:pt x="53"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2" y="92"/>
                      <a:pt x="52" y="92"/>
                      <a:pt x="52" y="92"/>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1" y="93"/>
                      <a:pt x="51" y="93"/>
                      <a:pt x="51" y="93"/>
                    </a:cubicBezTo>
                    <a:cubicBezTo>
                      <a:pt x="50" y="93"/>
                      <a:pt x="50"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3"/>
                      <a:pt x="50" y="93"/>
                      <a:pt x="50" y="93"/>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50" y="94"/>
                      <a:pt x="50" y="94"/>
                      <a:pt x="50" y="94"/>
                    </a:cubicBezTo>
                    <a:cubicBezTo>
                      <a:pt x="49" y="94"/>
                      <a:pt x="49" y="94"/>
                      <a:pt x="49" y="94"/>
                    </a:cubicBezTo>
                    <a:cubicBezTo>
                      <a:pt x="49" y="94"/>
                      <a:pt x="49" y="94"/>
                      <a:pt x="49" y="94"/>
                    </a:cubicBezTo>
                    <a:cubicBezTo>
                      <a:pt x="49" y="94"/>
                      <a:pt x="49" y="94"/>
                      <a:pt x="49" y="94"/>
                    </a:cubicBezTo>
                    <a:cubicBezTo>
                      <a:pt x="49" y="94"/>
                      <a:pt x="49" y="94"/>
                      <a:pt x="49" y="94"/>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9" y="95"/>
                      <a:pt x="49" y="95"/>
                      <a:pt x="49" y="95"/>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6"/>
                      <a:pt x="48" y="96"/>
                      <a:pt x="48" y="96"/>
                    </a:cubicBezTo>
                    <a:cubicBezTo>
                      <a:pt x="48" y="97"/>
                      <a:pt x="48" y="97"/>
                      <a:pt x="48" y="97"/>
                    </a:cubicBezTo>
                    <a:cubicBezTo>
                      <a:pt x="48" y="97"/>
                      <a:pt x="48" y="97"/>
                      <a:pt x="48" y="97"/>
                    </a:cubicBezTo>
                    <a:cubicBezTo>
                      <a:pt x="48" y="97"/>
                      <a:pt x="48" y="97"/>
                      <a:pt x="48" y="97"/>
                    </a:cubicBezTo>
                    <a:cubicBezTo>
                      <a:pt x="48" y="97"/>
                      <a:pt x="48" y="97"/>
                      <a:pt x="48"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7"/>
                      <a:pt x="47" y="97"/>
                      <a:pt x="47" y="97"/>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7" y="98"/>
                      <a:pt x="47" y="98"/>
                      <a:pt x="47"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8"/>
                      <a:pt x="46" y="98"/>
                      <a:pt x="46" y="98"/>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5" y="99"/>
                      <a:pt x="45" y="99"/>
                      <a:pt x="45" y="99"/>
                    </a:cubicBezTo>
                    <a:cubicBezTo>
                      <a:pt x="45" y="99"/>
                      <a:pt x="45" y="99"/>
                      <a:pt x="45" y="99"/>
                    </a:cubicBezTo>
                    <a:cubicBezTo>
                      <a:pt x="45" y="99"/>
                      <a:pt x="45" y="99"/>
                      <a:pt x="45" y="99"/>
                    </a:cubicBezTo>
                    <a:cubicBezTo>
                      <a:pt x="45" y="99"/>
                      <a:pt x="45" y="99"/>
                      <a:pt x="45" y="99"/>
                    </a:cubicBezTo>
                    <a:cubicBezTo>
                      <a:pt x="45" y="99"/>
                      <a:pt x="45" y="99"/>
                      <a:pt x="45" y="99"/>
                    </a:cubicBezTo>
                    <a:cubicBezTo>
                      <a:pt x="45" y="99"/>
                      <a:pt x="45" y="99"/>
                      <a:pt x="45" y="99"/>
                    </a:cubicBezTo>
                    <a:cubicBezTo>
                      <a:pt x="45" y="99"/>
                      <a:pt x="45" y="99"/>
                      <a:pt x="45" y="99"/>
                    </a:cubicBezTo>
                    <a:cubicBezTo>
                      <a:pt x="45" y="99"/>
                      <a:pt x="45" y="99"/>
                      <a:pt x="45" y="99"/>
                    </a:cubicBezTo>
                    <a:cubicBezTo>
                      <a:pt x="45" y="99"/>
                      <a:pt x="45" y="99"/>
                      <a:pt x="45" y="99"/>
                    </a:cubicBezTo>
                    <a:cubicBezTo>
                      <a:pt x="45" y="99"/>
                      <a:pt x="45" y="99"/>
                      <a:pt x="45" y="99"/>
                    </a:cubicBezTo>
                    <a:cubicBezTo>
                      <a:pt x="45" y="99"/>
                      <a:pt x="45" y="99"/>
                      <a:pt x="45" y="99"/>
                    </a:cubicBezTo>
                    <a:cubicBezTo>
                      <a:pt x="45" y="99"/>
                      <a:pt x="45" y="99"/>
                      <a:pt x="45" y="99"/>
                    </a:cubicBezTo>
                    <a:cubicBezTo>
                      <a:pt x="45" y="99"/>
                      <a:pt x="45" y="99"/>
                      <a:pt x="45" y="99"/>
                    </a:cubicBezTo>
                    <a:cubicBezTo>
                      <a:pt x="45" y="99"/>
                      <a:pt x="45" y="99"/>
                      <a:pt x="45" y="99"/>
                    </a:cubicBezTo>
                    <a:cubicBezTo>
                      <a:pt x="45" y="99"/>
                      <a:pt x="45" y="99"/>
                      <a:pt x="45"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6" y="99"/>
                      <a:pt x="46" y="99"/>
                      <a:pt x="46" y="99"/>
                    </a:cubicBezTo>
                    <a:cubicBezTo>
                      <a:pt x="47" y="99"/>
                      <a:pt x="47" y="99"/>
                      <a:pt x="47" y="99"/>
                    </a:cubicBezTo>
                    <a:cubicBezTo>
                      <a:pt x="47" y="99"/>
                      <a:pt x="47" y="99"/>
                      <a:pt x="47" y="99"/>
                    </a:cubicBezTo>
                    <a:cubicBezTo>
                      <a:pt x="47" y="99"/>
                      <a:pt x="47" y="99"/>
                      <a:pt x="47" y="99"/>
                    </a:cubicBezTo>
                    <a:cubicBezTo>
                      <a:pt x="47" y="99"/>
                      <a:pt x="47" y="99"/>
                      <a:pt x="47" y="99"/>
                    </a:cubicBezTo>
                    <a:cubicBezTo>
                      <a:pt x="47" y="99"/>
                      <a:pt x="47" y="99"/>
                      <a:pt x="47" y="99"/>
                    </a:cubicBezTo>
                    <a:cubicBezTo>
                      <a:pt x="47" y="99"/>
                      <a:pt x="47" y="99"/>
                      <a:pt x="47" y="99"/>
                    </a:cubicBezTo>
                    <a:cubicBezTo>
                      <a:pt x="47" y="99"/>
                      <a:pt x="47" y="99"/>
                      <a:pt x="47" y="99"/>
                    </a:cubicBezTo>
                    <a:cubicBezTo>
                      <a:pt x="47" y="99"/>
                      <a:pt x="47" y="99"/>
                      <a:pt x="47" y="99"/>
                    </a:cubicBezTo>
                    <a:cubicBezTo>
                      <a:pt x="47" y="99"/>
                      <a:pt x="47" y="99"/>
                      <a:pt x="47" y="99"/>
                    </a:cubicBezTo>
                    <a:cubicBezTo>
                      <a:pt x="47" y="99"/>
                      <a:pt x="47" y="99"/>
                      <a:pt x="47" y="99"/>
                    </a:cubicBezTo>
                    <a:cubicBezTo>
                      <a:pt x="47" y="99"/>
                      <a:pt x="47" y="99"/>
                      <a:pt x="47" y="99"/>
                    </a:cubicBezTo>
                    <a:cubicBezTo>
                      <a:pt x="47" y="99"/>
                      <a:pt x="47" y="99"/>
                      <a:pt x="47" y="99"/>
                    </a:cubicBezTo>
                    <a:cubicBezTo>
                      <a:pt x="47" y="99"/>
                      <a:pt x="47" y="99"/>
                      <a:pt x="47" y="99"/>
                    </a:cubicBezTo>
                    <a:cubicBezTo>
                      <a:pt x="48" y="99"/>
                      <a:pt x="48" y="99"/>
                      <a:pt x="48" y="99"/>
                    </a:cubicBezTo>
                    <a:cubicBezTo>
                      <a:pt x="48" y="99"/>
                      <a:pt x="48" y="99"/>
                      <a:pt x="48" y="99"/>
                    </a:cubicBezTo>
                    <a:cubicBezTo>
                      <a:pt x="48" y="99"/>
                      <a:pt x="48" y="99"/>
                      <a:pt x="48" y="99"/>
                    </a:cubicBezTo>
                    <a:cubicBezTo>
                      <a:pt x="48" y="99"/>
                      <a:pt x="48" y="99"/>
                      <a:pt x="48" y="99"/>
                    </a:cubicBezTo>
                    <a:cubicBezTo>
                      <a:pt x="48" y="99"/>
                      <a:pt x="48" y="99"/>
                      <a:pt x="48" y="99"/>
                    </a:cubicBezTo>
                    <a:cubicBezTo>
                      <a:pt x="48" y="99"/>
                      <a:pt x="48" y="99"/>
                      <a:pt x="48" y="99"/>
                    </a:cubicBezTo>
                    <a:cubicBezTo>
                      <a:pt x="48" y="99"/>
                      <a:pt x="48" y="99"/>
                      <a:pt x="48" y="99"/>
                    </a:cubicBezTo>
                    <a:cubicBezTo>
                      <a:pt x="48" y="99"/>
                      <a:pt x="48" y="99"/>
                      <a:pt x="48" y="99"/>
                    </a:cubicBezTo>
                    <a:cubicBezTo>
                      <a:pt x="48" y="99"/>
                      <a:pt x="48" y="99"/>
                      <a:pt x="48" y="99"/>
                    </a:cubicBezTo>
                    <a:cubicBezTo>
                      <a:pt x="48" y="100"/>
                      <a:pt x="48" y="100"/>
                      <a:pt x="48" y="100"/>
                    </a:cubicBezTo>
                    <a:cubicBezTo>
                      <a:pt x="48" y="100"/>
                      <a:pt x="48" y="100"/>
                      <a:pt x="48" y="100"/>
                    </a:cubicBezTo>
                    <a:cubicBezTo>
                      <a:pt x="48" y="100"/>
                      <a:pt x="48" y="100"/>
                      <a:pt x="48" y="100"/>
                    </a:cubicBezTo>
                    <a:cubicBezTo>
                      <a:pt x="48" y="100"/>
                      <a:pt x="48" y="100"/>
                      <a:pt x="48" y="100"/>
                    </a:cubicBezTo>
                    <a:cubicBezTo>
                      <a:pt x="48" y="100"/>
                      <a:pt x="48" y="100"/>
                      <a:pt x="48" y="100"/>
                    </a:cubicBezTo>
                    <a:cubicBezTo>
                      <a:pt x="48" y="100"/>
                      <a:pt x="48" y="100"/>
                      <a:pt x="48" y="100"/>
                    </a:cubicBezTo>
                    <a:cubicBezTo>
                      <a:pt x="48" y="100"/>
                      <a:pt x="48" y="100"/>
                      <a:pt x="48" y="100"/>
                    </a:cubicBezTo>
                    <a:cubicBezTo>
                      <a:pt x="48" y="100"/>
                      <a:pt x="48" y="100"/>
                      <a:pt x="48" y="100"/>
                    </a:cubicBezTo>
                    <a:cubicBezTo>
                      <a:pt x="48" y="100"/>
                      <a:pt x="48" y="100"/>
                      <a:pt x="48" y="100"/>
                    </a:cubicBezTo>
                    <a:cubicBezTo>
                      <a:pt x="48" y="100"/>
                      <a:pt x="48" y="100"/>
                      <a:pt x="48" y="100"/>
                    </a:cubicBezTo>
                    <a:cubicBezTo>
                      <a:pt x="48" y="100"/>
                      <a:pt x="48" y="100"/>
                      <a:pt x="48" y="100"/>
                    </a:cubicBezTo>
                    <a:cubicBezTo>
                      <a:pt x="48" y="100"/>
                      <a:pt x="48" y="100"/>
                      <a:pt x="48" y="100"/>
                    </a:cubicBezTo>
                    <a:cubicBezTo>
                      <a:pt x="48" y="100"/>
                      <a:pt x="48" y="100"/>
                      <a:pt x="48" y="100"/>
                    </a:cubicBezTo>
                    <a:cubicBezTo>
                      <a:pt x="48" y="100"/>
                      <a:pt x="48" y="100"/>
                      <a:pt x="49" y="100"/>
                    </a:cubicBezTo>
                    <a:cubicBezTo>
                      <a:pt x="49" y="100"/>
                      <a:pt x="49" y="100"/>
                      <a:pt x="49" y="100"/>
                    </a:cubicBezTo>
                    <a:cubicBezTo>
                      <a:pt x="49" y="100"/>
                      <a:pt x="49" y="100"/>
                      <a:pt x="49" y="100"/>
                    </a:cubicBezTo>
                    <a:cubicBezTo>
                      <a:pt x="49" y="100"/>
                      <a:pt x="49" y="100"/>
                      <a:pt x="49" y="100"/>
                    </a:cubicBezTo>
                    <a:cubicBezTo>
                      <a:pt x="49" y="100"/>
                      <a:pt x="49" y="100"/>
                      <a:pt x="49" y="100"/>
                    </a:cubicBezTo>
                    <a:cubicBezTo>
                      <a:pt x="49" y="100"/>
                      <a:pt x="49" y="100"/>
                      <a:pt x="49" y="100"/>
                    </a:cubicBezTo>
                    <a:cubicBezTo>
                      <a:pt x="49" y="100"/>
                      <a:pt x="49" y="100"/>
                      <a:pt x="49" y="100"/>
                    </a:cubicBezTo>
                    <a:cubicBezTo>
                      <a:pt x="49" y="100"/>
                      <a:pt x="49" y="100"/>
                      <a:pt x="49" y="100"/>
                    </a:cubicBezTo>
                    <a:cubicBezTo>
                      <a:pt x="49" y="100"/>
                      <a:pt x="49" y="100"/>
                      <a:pt x="49" y="100"/>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49" y="101"/>
                      <a:pt x="49" y="101"/>
                      <a:pt x="49"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0" y="101"/>
                      <a:pt x="50" y="101"/>
                      <a:pt x="50" y="101"/>
                    </a:cubicBezTo>
                    <a:cubicBezTo>
                      <a:pt x="51" y="101"/>
                      <a:pt x="51" y="101"/>
                      <a:pt x="51" y="101"/>
                    </a:cubicBezTo>
                    <a:cubicBezTo>
                      <a:pt x="51" y="101"/>
                      <a:pt x="51" y="101"/>
                      <a:pt x="51" y="101"/>
                    </a:cubicBezTo>
                    <a:cubicBezTo>
                      <a:pt x="51" y="101"/>
                      <a:pt x="51" y="101"/>
                      <a:pt x="51" y="101"/>
                    </a:cubicBezTo>
                    <a:cubicBezTo>
                      <a:pt x="51" y="101"/>
                      <a:pt x="51" y="101"/>
                      <a:pt x="51" y="101"/>
                    </a:cubicBezTo>
                    <a:cubicBezTo>
                      <a:pt x="51" y="101"/>
                      <a:pt x="51" y="101"/>
                      <a:pt x="51" y="101"/>
                    </a:cubicBezTo>
                    <a:cubicBezTo>
                      <a:pt x="51" y="101"/>
                      <a:pt x="51" y="101"/>
                      <a:pt x="51" y="101"/>
                    </a:cubicBezTo>
                    <a:cubicBezTo>
                      <a:pt x="51" y="101"/>
                      <a:pt x="51" y="101"/>
                      <a:pt x="51" y="101"/>
                    </a:cubicBezTo>
                    <a:cubicBezTo>
                      <a:pt x="51" y="101"/>
                      <a:pt x="51" y="101"/>
                      <a:pt x="51" y="101"/>
                    </a:cubicBezTo>
                    <a:cubicBezTo>
                      <a:pt x="51" y="101"/>
                      <a:pt x="51" y="101"/>
                      <a:pt x="51" y="101"/>
                    </a:cubicBezTo>
                    <a:cubicBezTo>
                      <a:pt x="51" y="101"/>
                      <a:pt x="51" y="101"/>
                      <a:pt x="51" y="101"/>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1" y="102"/>
                    </a:cubicBezTo>
                    <a:cubicBezTo>
                      <a:pt x="51" y="102"/>
                      <a:pt x="51" y="102"/>
                      <a:pt x="52" y="102"/>
                    </a:cubicBezTo>
                    <a:cubicBezTo>
                      <a:pt x="52" y="102"/>
                      <a:pt x="52" y="102"/>
                      <a:pt x="52" y="102"/>
                    </a:cubicBezTo>
                    <a:cubicBezTo>
                      <a:pt x="52" y="102"/>
                      <a:pt x="52" y="102"/>
                      <a:pt x="52" y="102"/>
                    </a:cubicBezTo>
                    <a:cubicBezTo>
                      <a:pt x="52" y="102"/>
                      <a:pt x="52" y="102"/>
                      <a:pt x="52" y="102"/>
                    </a:cubicBezTo>
                    <a:cubicBezTo>
                      <a:pt x="52" y="102"/>
                      <a:pt x="52" y="102"/>
                      <a:pt x="52" y="102"/>
                    </a:cubicBezTo>
                    <a:cubicBezTo>
                      <a:pt x="52" y="102"/>
                      <a:pt x="52" y="102"/>
                      <a:pt x="52" y="102"/>
                    </a:cubicBezTo>
                    <a:cubicBezTo>
                      <a:pt x="52" y="102"/>
                      <a:pt x="52" y="102"/>
                      <a:pt x="52" y="102"/>
                    </a:cubicBezTo>
                    <a:cubicBezTo>
                      <a:pt x="52" y="102"/>
                      <a:pt x="52" y="102"/>
                      <a:pt x="52" y="102"/>
                    </a:cubicBezTo>
                    <a:cubicBezTo>
                      <a:pt x="52" y="102"/>
                      <a:pt x="52" y="102"/>
                      <a:pt x="52" y="102"/>
                    </a:cubicBezTo>
                    <a:cubicBezTo>
                      <a:pt x="52" y="102"/>
                      <a:pt x="52" y="102"/>
                      <a:pt x="52" y="102"/>
                    </a:cubicBezTo>
                    <a:cubicBezTo>
                      <a:pt x="52" y="102"/>
                      <a:pt x="52" y="102"/>
                      <a:pt x="52" y="102"/>
                    </a:cubicBezTo>
                    <a:cubicBezTo>
                      <a:pt x="52" y="102"/>
                      <a:pt x="52" y="102"/>
                      <a:pt x="52" y="102"/>
                    </a:cubicBezTo>
                    <a:cubicBezTo>
                      <a:pt x="52" y="103"/>
                      <a:pt x="52" y="103"/>
                      <a:pt x="52" y="103"/>
                    </a:cubicBezTo>
                    <a:cubicBezTo>
                      <a:pt x="52" y="103"/>
                      <a:pt x="52" y="103"/>
                      <a:pt x="52" y="103"/>
                    </a:cubicBezTo>
                    <a:cubicBezTo>
                      <a:pt x="52" y="103"/>
                      <a:pt x="52" y="103"/>
                      <a:pt x="52" y="103"/>
                    </a:cubicBezTo>
                    <a:cubicBezTo>
                      <a:pt x="52" y="103"/>
                      <a:pt x="52" y="103"/>
                      <a:pt x="52" y="103"/>
                    </a:cubicBezTo>
                    <a:cubicBezTo>
                      <a:pt x="52" y="103"/>
                      <a:pt x="52" y="103"/>
                      <a:pt x="52" y="103"/>
                    </a:cubicBezTo>
                    <a:cubicBezTo>
                      <a:pt x="52" y="103"/>
                      <a:pt x="52" y="103"/>
                      <a:pt x="52" y="103"/>
                    </a:cubicBezTo>
                    <a:cubicBezTo>
                      <a:pt x="52" y="103"/>
                      <a:pt x="52" y="103"/>
                      <a:pt x="52"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3" y="103"/>
                      <a:pt x="53" y="103"/>
                      <a:pt x="53" y="103"/>
                    </a:cubicBezTo>
                    <a:cubicBezTo>
                      <a:pt x="54" y="103"/>
                      <a:pt x="54" y="103"/>
                      <a:pt x="54" y="103"/>
                    </a:cubicBezTo>
                    <a:cubicBezTo>
                      <a:pt x="54" y="103"/>
                      <a:pt x="54" y="103"/>
                      <a:pt x="54" y="103"/>
                    </a:cubicBezTo>
                    <a:cubicBezTo>
                      <a:pt x="54" y="103"/>
                      <a:pt x="54" y="103"/>
                      <a:pt x="54" y="103"/>
                    </a:cubicBezTo>
                    <a:cubicBezTo>
                      <a:pt x="54" y="103"/>
                      <a:pt x="54" y="103"/>
                      <a:pt x="54" y="103"/>
                    </a:cubicBezTo>
                    <a:cubicBezTo>
                      <a:pt x="54" y="103"/>
                      <a:pt x="54" y="104"/>
                      <a:pt x="54" y="104"/>
                    </a:cubicBezTo>
                    <a:cubicBezTo>
                      <a:pt x="54" y="104"/>
                      <a:pt x="54" y="104"/>
                      <a:pt x="54" y="104"/>
                    </a:cubicBezTo>
                    <a:cubicBezTo>
                      <a:pt x="54" y="104"/>
                      <a:pt x="54" y="104"/>
                      <a:pt x="54" y="104"/>
                    </a:cubicBezTo>
                    <a:cubicBezTo>
                      <a:pt x="54" y="104"/>
                      <a:pt x="54" y="104"/>
                      <a:pt x="54" y="104"/>
                    </a:cubicBezTo>
                    <a:cubicBezTo>
                      <a:pt x="54" y="104"/>
                      <a:pt x="54" y="104"/>
                      <a:pt x="54" y="104"/>
                    </a:cubicBezTo>
                    <a:cubicBezTo>
                      <a:pt x="54" y="104"/>
                      <a:pt x="54" y="104"/>
                      <a:pt x="54" y="104"/>
                    </a:cubicBezTo>
                    <a:cubicBezTo>
                      <a:pt x="54" y="104"/>
                      <a:pt x="54" y="104"/>
                      <a:pt x="54" y="104"/>
                    </a:cubicBezTo>
                    <a:cubicBezTo>
                      <a:pt x="54" y="104"/>
                      <a:pt x="54" y="104"/>
                      <a:pt x="54" y="104"/>
                    </a:cubicBezTo>
                    <a:cubicBezTo>
                      <a:pt x="55" y="104"/>
                      <a:pt x="55" y="104"/>
                      <a:pt x="55" y="104"/>
                    </a:cubicBezTo>
                    <a:cubicBezTo>
                      <a:pt x="55" y="104"/>
                      <a:pt x="55" y="104"/>
                      <a:pt x="55" y="104"/>
                    </a:cubicBezTo>
                    <a:cubicBezTo>
                      <a:pt x="55" y="104"/>
                      <a:pt x="55" y="104"/>
                      <a:pt x="55" y="104"/>
                    </a:cubicBezTo>
                    <a:cubicBezTo>
                      <a:pt x="55" y="104"/>
                      <a:pt x="55" y="104"/>
                      <a:pt x="55" y="104"/>
                    </a:cubicBezTo>
                    <a:cubicBezTo>
                      <a:pt x="55" y="104"/>
                      <a:pt x="55" y="104"/>
                      <a:pt x="55" y="104"/>
                    </a:cubicBezTo>
                    <a:cubicBezTo>
                      <a:pt x="55" y="104"/>
                      <a:pt x="55" y="104"/>
                      <a:pt x="55" y="104"/>
                    </a:cubicBezTo>
                    <a:cubicBezTo>
                      <a:pt x="55" y="104"/>
                      <a:pt x="55" y="104"/>
                      <a:pt x="55" y="104"/>
                    </a:cubicBezTo>
                    <a:cubicBezTo>
                      <a:pt x="55" y="104"/>
                      <a:pt x="55" y="104"/>
                      <a:pt x="55" y="104"/>
                    </a:cubicBezTo>
                    <a:cubicBezTo>
                      <a:pt x="55" y="104"/>
                      <a:pt x="55" y="104"/>
                      <a:pt x="55" y="104"/>
                    </a:cubicBezTo>
                    <a:cubicBezTo>
                      <a:pt x="55" y="104"/>
                      <a:pt x="55" y="104"/>
                      <a:pt x="55" y="104"/>
                    </a:cubicBezTo>
                    <a:cubicBezTo>
                      <a:pt x="55" y="104"/>
                      <a:pt x="55" y="104"/>
                      <a:pt x="55" y="104"/>
                    </a:cubicBezTo>
                    <a:cubicBezTo>
                      <a:pt x="55" y="105"/>
                      <a:pt x="55" y="105"/>
                      <a:pt x="55" y="105"/>
                    </a:cubicBezTo>
                    <a:cubicBezTo>
                      <a:pt x="55" y="105"/>
                      <a:pt x="55" y="105"/>
                      <a:pt x="55" y="105"/>
                    </a:cubicBezTo>
                    <a:cubicBezTo>
                      <a:pt x="55" y="105"/>
                      <a:pt x="55" y="105"/>
                      <a:pt x="55" y="105"/>
                    </a:cubicBezTo>
                    <a:cubicBezTo>
                      <a:pt x="55" y="105"/>
                      <a:pt x="55" y="105"/>
                      <a:pt x="55" y="105"/>
                    </a:cubicBezTo>
                    <a:cubicBezTo>
                      <a:pt x="55" y="105"/>
                      <a:pt x="55" y="105"/>
                      <a:pt x="55" y="105"/>
                    </a:cubicBezTo>
                    <a:cubicBezTo>
                      <a:pt x="56" y="105"/>
                      <a:pt x="56" y="105"/>
                      <a:pt x="56" y="105"/>
                    </a:cubicBezTo>
                    <a:cubicBezTo>
                      <a:pt x="56" y="105"/>
                      <a:pt x="56" y="105"/>
                      <a:pt x="56" y="105"/>
                    </a:cubicBezTo>
                    <a:cubicBezTo>
                      <a:pt x="56" y="105"/>
                      <a:pt x="56" y="105"/>
                      <a:pt x="56" y="105"/>
                    </a:cubicBezTo>
                    <a:cubicBezTo>
                      <a:pt x="56" y="105"/>
                      <a:pt x="56" y="105"/>
                      <a:pt x="56" y="105"/>
                    </a:cubicBezTo>
                    <a:cubicBezTo>
                      <a:pt x="56" y="105"/>
                      <a:pt x="56" y="105"/>
                      <a:pt x="56" y="105"/>
                    </a:cubicBezTo>
                    <a:cubicBezTo>
                      <a:pt x="56" y="105"/>
                      <a:pt x="56" y="105"/>
                      <a:pt x="56" y="105"/>
                    </a:cubicBezTo>
                    <a:cubicBezTo>
                      <a:pt x="56" y="105"/>
                      <a:pt x="56" y="105"/>
                      <a:pt x="56" y="105"/>
                    </a:cubicBezTo>
                    <a:cubicBezTo>
                      <a:pt x="56" y="105"/>
                      <a:pt x="56" y="105"/>
                      <a:pt x="56" y="105"/>
                    </a:cubicBezTo>
                    <a:cubicBezTo>
                      <a:pt x="56" y="105"/>
                      <a:pt x="56" y="105"/>
                      <a:pt x="56" y="105"/>
                    </a:cubicBezTo>
                    <a:cubicBezTo>
                      <a:pt x="56" y="105"/>
                      <a:pt x="56" y="105"/>
                      <a:pt x="56" y="105"/>
                    </a:cubicBezTo>
                    <a:cubicBezTo>
                      <a:pt x="56" y="105"/>
                      <a:pt x="56" y="105"/>
                      <a:pt x="56" y="105"/>
                    </a:cubicBezTo>
                    <a:cubicBezTo>
                      <a:pt x="56" y="105"/>
                      <a:pt x="56" y="105"/>
                      <a:pt x="56" y="105"/>
                    </a:cubicBezTo>
                    <a:cubicBezTo>
                      <a:pt x="56" y="105"/>
                      <a:pt x="56" y="105"/>
                      <a:pt x="56" y="105"/>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6" y="106"/>
                    </a:cubicBezTo>
                    <a:cubicBezTo>
                      <a:pt x="56" y="106"/>
                      <a:pt x="56"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6"/>
                      <a:pt x="57" y="106"/>
                      <a:pt x="57" y="106"/>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7"/>
                      <a:pt x="57" y="107"/>
                      <a:pt x="57" y="107"/>
                    </a:cubicBezTo>
                    <a:cubicBezTo>
                      <a:pt x="57" y="108"/>
                      <a:pt x="57" y="108"/>
                      <a:pt x="57" y="108"/>
                    </a:cubicBezTo>
                    <a:cubicBezTo>
                      <a:pt x="57" y="108"/>
                      <a:pt x="57" y="108"/>
                      <a:pt x="57" y="108"/>
                    </a:cubicBezTo>
                    <a:cubicBezTo>
                      <a:pt x="57" y="108"/>
                      <a:pt x="57" y="108"/>
                      <a:pt x="57" y="108"/>
                    </a:cubicBezTo>
                    <a:cubicBezTo>
                      <a:pt x="57" y="108"/>
                      <a:pt x="57" y="108"/>
                      <a:pt x="57" y="108"/>
                    </a:cubicBezTo>
                    <a:cubicBezTo>
                      <a:pt x="57" y="108"/>
                      <a:pt x="57" y="108"/>
                      <a:pt x="57" y="108"/>
                    </a:cubicBezTo>
                    <a:cubicBezTo>
                      <a:pt x="57" y="108"/>
                      <a:pt x="57" y="108"/>
                      <a:pt x="57" y="108"/>
                    </a:cubicBezTo>
                    <a:cubicBezTo>
                      <a:pt x="56" y="108"/>
                      <a:pt x="56" y="108"/>
                      <a:pt x="56" y="108"/>
                    </a:cubicBezTo>
                    <a:cubicBezTo>
                      <a:pt x="56" y="108"/>
                      <a:pt x="56" y="108"/>
                      <a:pt x="56" y="108"/>
                    </a:cubicBezTo>
                    <a:cubicBezTo>
                      <a:pt x="56" y="108"/>
                      <a:pt x="56" y="108"/>
                      <a:pt x="56" y="108"/>
                    </a:cubicBezTo>
                    <a:cubicBezTo>
                      <a:pt x="56" y="108"/>
                      <a:pt x="56" y="108"/>
                      <a:pt x="56" y="108"/>
                    </a:cubicBezTo>
                    <a:cubicBezTo>
                      <a:pt x="56" y="108"/>
                      <a:pt x="56" y="108"/>
                      <a:pt x="56" y="108"/>
                    </a:cubicBezTo>
                    <a:cubicBezTo>
                      <a:pt x="56" y="108"/>
                      <a:pt x="56" y="108"/>
                      <a:pt x="56" y="108"/>
                    </a:cubicBezTo>
                    <a:cubicBezTo>
                      <a:pt x="56" y="108"/>
                      <a:pt x="56" y="108"/>
                      <a:pt x="56" y="108"/>
                    </a:cubicBezTo>
                    <a:cubicBezTo>
                      <a:pt x="56" y="108"/>
                      <a:pt x="56" y="108"/>
                      <a:pt x="56" y="108"/>
                    </a:cubicBezTo>
                    <a:cubicBezTo>
                      <a:pt x="56" y="108"/>
                      <a:pt x="56" y="108"/>
                      <a:pt x="56" y="108"/>
                    </a:cubicBezTo>
                    <a:cubicBezTo>
                      <a:pt x="56" y="108"/>
                      <a:pt x="56" y="108"/>
                      <a:pt x="56" y="108"/>
                    </a:cubicBezTo>
                    <a:cubicBezTo>
                      <a:pt x="56" y="108"/>
                      <a:pt x="56" y="108"/>
                      <a:pt x="56" y="108"/>
                    </a:cubicBezTo>
                    <a:cubicBezTo>
                      <a:pt x="56" y="108"/>
                      <a:pt x="56" y="108"/>
                      <a:pt x="56" y="108"/>
                    </a:cubicBezTo>
                    <a:cubicBezTo>
                      <a:pt x="56" y="108"/>
                      <a:pt x="56" y="108"/>
                      <a:pt x="56" y="108"/>
                    </a:cubicBezTo>
                    <a:cubicBezTo>
                      <a:pt x="56" y="109"/>
                      <a:pt x="56" y="109"/>
                      <a:pt x="56" y="109"/>
                    </a:cubicBezTo>
                    <a:cubicBezTo>
                      <a:pt x="56" y="109"/>
                      <a:pt x="56" y="109"/>
                      <a:pt x="56" y="109"/>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6" y="110"/>
                    </a:cubicBezTo>
                    <a:cubicBezTo>
                      <a:pt x="56" y="110"/>
                      <a:pt x="56" y="110"/>
                      <a:pt x="57" y="110"/>
                    </a:cubicBezTo>
                    <a:cubicBezTo>
                      <a:pt x="57" y="110"/>
                      <a:pt x="57" y="110"/>
                      <a:pt x="57" y="110"/>
                    </a:cubicBezTo>
                    <a:cubicBezTo>
                      <a:pt x="57" y="110"/>
                      <a:pt x="57" y="109"/>
                      <a:pt x="58" y="109"/>
                    </a:cubicBezTo>
                    <a:cubicBezTo>
                      <a:pt x="58" y="109"/>
                      <a:pt x="58" y="108"/>
                      <a:pt x="58" y="108"/>
                    </a:cubicBezTo>
                    <a:cubicBezTo>
                      <a:pt x="59" y="108"/>
                      <a:pt x="59" y="107"/>
                      <a:pt x="59" y="106"/>
                    </a:cubicBezTo>
                    <a:cubicBezTo>
                      <a:pt x="59" y="106"/>
                      <a:pt x="60" y="106"/>
                      <a:pt x="60" y="105"/>
                    </a:cubicBezTo>
                    <a:cubicBezTo>
                      <a:pt x="60" y="105"/>
                      <a:pt x="60" y="105"/>
                      <a:pt x="60" y="105"/>
                    </a:cubicBezTo>
                    <a:cubicBezTo>
                      <a:pt x="60" y="105"/>
                      <a:pt x="60" y="105"/>
                      <a:pt x="60" y="105"/>
                    </a:cubicBezTo>
                    <a:cubicBezTo>
                      <a:pt x="60" y="104"/>
                      <a:pt x="60" y="104"/>
                      <a:pt x="60" y="104"/>
                    </a:cubicBezTo>
                    <a:cubicBezTo>
                      <a:pt x="60" y="104"/>
                      <a:pt x="60" y="103"/>
                      <a:pt x="60" y="104"/>
                    </a:cubicBezTo>
                    <a:cubicBezTo>
                      <a:pt x="60" y="103"/>
                      <a:pt x="60" y="103"/>
                      <a:pt x="60" y="103"/>
                    </a:cubicBezTo>
                    <a:cubicBezTo>
                      <a:pt x="61" y="102"/>
                      <a:pt x="61" y="102"/>
                      <a:pt x="62" y="102"/>
                    </a:cubicBezTo>
                    <a:cubicBezTo>
                      <a:pt x="62" y="102"/>
                      <a:pt x="62" y="101"/>
                      <a:pt x="62" y="101"/>
                    </a:cubicBezTo>
                    <a:cubicBezTo>
                      <a:pt x="62" y="100"/>
                      <a:pt x="62" y="101"/>
                      <a:pt x="62" y="101"/>
                    </a:cubicBezTo>
                    <a:cubicBezTo>
                      <a:pt x="62" y="101"/>
                      <a:pt x="62" y="101"/>
                      <a:pt x="62" y="101"/>
                    </a:cubicBezTo>
                    <a:cubicBezTo>
                      <a:pt x="62" y="101"/>
                      <a:pt x="62" y="100"/>
                      <a:pt x="62" y="100"/>
                    </a:cubicBezTo>
                    <a:cubicBezTo>
                      <a:pt x="62" y="100"/>
                      <a:pt x="63" y="100"/>
                      <a:pt x="63" y="100"/>
                    </a:cubicBezTo>
                    <a:cubicBezTo>
                      <a:pt x="63" y="100"/>
                      <a:pt x="63" y="100"/>
                      <a:pt x="63" y="100"/>
                    </a:cubicBezTo>
                    <a:cubicBezTo>
                      <a:pt x="62" y="99"/>
                      <a:pt x="62" y="99"/>
                      <a:pt x="62" y="99"/>
                    </a:cubicBezTo>
                    <a:cubicBezTo>
                      <a:pt x="62" y="99"/>
                      <a:pt x="62" y="99"/>
                      <a:pt x="62" y="99"/>
                    </a:cubicBezTo>
                    <a:cubicBezTo>
                      <a:pt x="63" y="100"/>
                      <a:pt x="64" y="100"/>
                      <a:pt x="64" y="99"/>
                    </a:cubicBezTo>
                    <a:cubicBezTo>
                      <a:pt x="64" y="100"/>
                      <a:pt x="64" y="100"/>
                      <a:pt x="64" y="100"/>
                    </a:cubicBezTo>
                    <a:cubicBezTo>
                      <a:pt x="64" y="100"/>
                      <a:pt x="64" y="100"/>
                      <a:pt x="64" y="100"/>
                    </a:cubicBezTo>
                    <a:cubicBezTo>
                      <a:pt x="64" y="100"/>
                      <a:pt x="64" y="101"/>
                      <a:pt x="63" y="101"/>
                    </a:cubicBezTo>
                    <a:cubicBezTo>
                      <a:pt x="63" y="101"/>
                      <a:pt x="63" y="101"/>
                      <a:pt x="63" y="102"/>
                    </a:cubicBezTo>
                    <a:cubicBezTo>
                      <a:pt x="63" y="102"/>
                      <a:pt x="63" y="102"/>
                      <a:pt x="63" y="102"/>
                    </a:cubicBezTo>
                    <a:cubicBezTo>
                      <a:pt x="62" y="102"/>
                      <a:pt x="62" y="103"/>
                      <a:pt x="62" y="103"/>
                    </a:cubicBezTo>
                    <a:cubicBezTo>
                      <a:pt x="62" y="103"/>
                      <a:pt x="62" y="104"/>
                      <a:pt x="61" y="104"/>
                    </a:cubicBezTo>
                    <a:cubicBezTo>
                      <a:pt x="61" y="104"/>
                      <a:pt x="61" y="104"/>
                      <a:pt x="61" y="104"/>
                    </a:cubicBezTo>
                    <a:cubicBezTo>
                      <a:pt x="60" y="104"/>
                      <a:pt x="60" y="104"/>
                      <a:pt x="60" y="104"/>
                    </a:cubicBezTo>
                    <a:cubicBezTo>
                      <a:pt x="60" y="104"/>
                      <a:pt x="60" y="104"/>
                      <a:pt x="60" y="104"/>
                    </a:cubicBezTo>
                    <a:cubicBezTo>
                      <a:pt x="60" y="105"/>
                      <a:pt x="60" y="105"/>
                      <a:pt x="60" y="105"/>
                    </a:cubicBezTo>
                    <a:cubicBezTo>
                      <a:pt x="60" y="105"/>
                      <a:pt x="61" y="104"/>
                      <a:pt x="61" y="104"/>
                    </a:cubicBezTo>
                    <a:cubicBezTo>
                      <a:pt x="62" y="104"/>
                      <a:pt x="62" y="104"/>
                      <a:pt x="62" y="103"/>
                    </a:cubicBezTo>
                    <a:cubicBezTo>
                      <a:pt x="63" y="103"/>
                      <a:pt x="64" y="102"/>
                      <a:pt x="64" y="101"/>
                    </a:cubicBezTo>
                    <a:cubicBezTo>
                      <a:pt x="64" y="101"/>
                      <a:pt x="65" y="100"/>
                      <a:pt x="65" y="100"/>
                    </a:cubicBezTo>
                    <a:cubicBezTo>
                      <a:pt x="65" y="99"/>
                      <a:pt x="66" y="98"/>
                      <a:pt x="66" y="98"/>
                    </a:cubicBezTo>
                    <a:cubicBezTo>
                      <a:pt x="66" y="97"/>
                      <a:pt x="66" y="97"/>
                      <a:pt x="67" y="97"/>
                    </a:cubicBezTo>
                    <a:cubicBezTo>
                      <a:pt x="67" y="96"/>
                      <a:pt x="68" y="95"/>
                      <a:pt x="69" y="95"/>
                    </a:cubicBezTo>
                    <a:cubicBezTo>
                      <a:pt x="69" y="95"/>
                      <a:pt x="69" y="95"/>
                      <a:pt x="69" y="94"/>
                    </a:cubicBezTo>
                    <a:cubicBezTo>
                      <a:pt x="69" y="94"/>
                      <a:pt x="69" y="94"/>
                      <a:pt x="69" y="94"/>
                    </a:cubicBezTo>
                    <a:cubicBezTo>
                      <a:pt x="69" y="94"/>
                      <a:pt x="69" y="94"/>
                      <a:pt x="69" y="94"/>
                    </a:cubicBezTo>
                    <a:cubicBezTo>
                      <a:pt x="69" y="94"/>
                      <a:pt x="69" y="93"/>
                      <a:pt x="69" y="93"/>
                    </a:cubicBezTo>
                    <a:cubicBezTo>
                      <a:pt x="69" y="92"/>
                      <a:pt x="69" y="92"/>
                      <a:pt x="69" y="91"/>
                    </a:cubicBezTo>
                    <a:cubicBezTo>
                      <a:pt x="69" y="90"/>
                      <a:pt x="69" y="91"/>
                      <a:pt x="70" y="90"/>
                    </a:cubicBezTo>
                    <a:cubicBezTo>
                      <a:pt x="69" y="90"/>
                      <a:pt x="69" y="89"/>
                      <a:pt x="69" y="89"/>
                    </a:cubicBezTo>
                    <a:cubicBezTo>
                      <a:pt x="69" y="89"/>
                      <a:pt x="70" y="88"/>
                      <a:pt x="69" y="88"/>
                    </a:cubicBezTo>
                    <a:cubicBezTo>
                      <a:pt x="69" y="88"/>
                      <a:pt x="69" y="87"/>
                      <a:pt x="69" y="87"/>
                    </a:cubicBezTo>
                    <a:cubicBezTo>
                      <a:pt x="69" y="87"/>
                      <a:pt x="69" y="87"/>
                      <a:pt x="69" y="87"/>
                    </a:cubicBezTo>
                    <a:cubicBezTo>
                      <a:pt x="69" y="87"/>
                      <a:pt x="69" y="87"/>
                      <a:pt x="70" y="87"/>
                    </a:cubicBezTo>
                    <a:cubicBezTo>
                      <a:pt x="70" y="86"/>
                      <a:pt x="69" y="86"/>
                      <a:pt x="69" y="86"/>
                    </a:cubicBezTo>
                    <a:cubicBezTo>
                      <a:pt x="69" y="86"/>
                      <a:pt x="69" y="86"/>
                      <a:pt x="69" y="86"/>
                    </a:cubicBezTo>
                    <a:cubicBezTo>
                      <a:pt x="70" y="86"/>
                      <a:pt x="70" y="86"/>
                      <a:pt x="70" y="86"/>
                    </a:cubicBezTo>
                    <a:cubicBezTo>
                      <a:pt x="70" y="86"/>
                      <a:pt x="70" y="86"/>
                      <a:pt x="70" y="86"/>
                    </a:cubicBezTo>
                    <a:cubicBezTo>
                      <a:pt x="70" y="86"/>
                      <a:pt x="70" y="86"/>
                      <a:pt x="70" y="85"/>
                    </a:cubicBezTo>
                    <a:cubicBezTo>
                      <a:pt x="70" y="85"/>
                      <a:pt x="69" y="85"/>
                      <a:pt x="69" y="85"/>
                    </a:cubicBezTo>
                    <a:cubicBezTo>
                      <a:pt x="69" y="85"/>
                      <a:pt x="69" y="85"/>
                      <a:pt x="70" y="85"/>
                    </a:cubicBezTo>
                    <a:cubicBezTo>
                      <a:pt x="70" y="85"/>
                      <a:pt x="70" y="85"/>
                      <a:pt x="70" y="85"/>
                    </a:cubicBezTo>
                    <a:cubicBezTo>
                      <a:pt x="70" y="85"/>
                      <a:pt x="70" y="85"/>
                      <a:pt x="70" y="85"/>
                    </a:cubicBezTo>
                    <a:cubicBezTo>
                      <a:pt x="70" y="85"/>
                      <a:pt x="70" y="85"/>
                      <a:pt x="70" y="85"/>
                    </a:cubicBezTo>
                    <a:cubicBezTo>
                      <a:pt x="70" y="85"/>
                      <a:pt x="71" y="85"/>
                      <a:pt x="71" y="85"/>
                    </a:cubicBezTo>
                    <a:cubicBezTo>
                      <a:pt x="71" y="85"/>
                      <a:pt x="71" y="84"/>
                      <a:pt x="71" y="84"/>
                    </a:cubicBezTo>
                    <a:cubicBezTo>
                      <a:pt x="71" y="84"/>
                      <a:pt x="71" y="84"/>
                      <a:pt x="71" y="84"/>
                    </a:cubicBezTo>
                    <a:cubicBezTo>
                      <a:pt x="72" y="84"/>
                      <a:pt x="72" y="83"/>
                      <a:pt x="72" y="83"/>
                    </a:cubicBezTo>
                    <a:cubicBezTo>
                      <a:pt x="73" y="83"/>
                      <a:pt x="74" y="82"/>
                      <a:pt x="74" y="82"/>
                    </a:cubicBezTo>
                    <a:cubicBezTo>
                      <a:pt x="75" y="82"/>
                      <a:pt x="75" y="81"/>
                      <a:pt x="76" y="81"/>
                    </a:cubicBezTo>
                    <a:cubicBezTo>
                      <a:pt x="76" y="81"/>
                      <a:pt x="76" y="81"/>
                      <a:pt x="76" y="81"/>
                    </a:cubicBezTo>
                    <a:cubicBezTo>
                      <a:pt x="76" y="81"/>
                      <a:pt x="76" y="81"/>
                      <a:pt x="76" y="81"/>
                    </a:cubicBezTo>
                    <a:cubicBezTo>
                      <a:pt x="77" y="81"/>
                      <a:pt x="77" y="80"/>
                      <a:pt x="77" y="80"/>
                    </a:cubicBezTo>
                    <a:cubicBezTo>
                      <a:pt x="78" y="80"/>
                      <a:pt x="78" y="81"/>
                      <a:pt x="78" y="81"/>
                    </a:cubicBezTo>
                    <a:cubicBezTo>
                      <a:pt x="78" y="80"/>
                      <a:pt x="78" y="80"/>
                      <a:pt x="78" y="80"/>
                    </a:cubicBezTo>
                    <a:cubicBezTo>
                      <a:pt x="78" y="80"/>
                      <a:pt x="79" y="80"/>
                      <a:pt x="79" y="80"/>
                    </a:cubicBezTo>
                    <a:cubicBezTo>
                      <a:pt x="79" y="80"/>
                      <a:pt x="80" y="79"/>
                      <a:pt x="81" y="79"/>
                    </a:cubicBezTo>
                    <a:cubicBezTo>
                      <a:pt x="81" y="79"/>
                      <a:pt x="81" y="79"/>
                      <a:pt x="80" y="79"/>
                    </a:cubicBezTo>
                    <a:cubicBezTo>
                      <a:pt x="80" y="79"/>
                      <a:pt x="80" y="79"/>
                      <a:pt x="80" y="78"/>
                    </a:cubicBezTo>
                    <a:cubicBezTo>
                      <a:pt x="80" y="78"/>
                      <a:pt x="80" y="78"/>
                      <a:pt x="80" y="78"/>
                    </a:cubicBezTo>
                    <a:cubicBezTo>
                      <a:pt x="80" y="78"/>
                      <a:pt x="81" y="78"/>
                      <a:pt x="81" y="78"/>
                    </a:cubicBezTo>
                    <a:cubicBezTo>
                      <a:pt x="81" y="78"/>
                      <a:pt x="81" y="78"/>
                      <a:pt x="81" y="78"/>
                    </a:cubicBezTo>
                    <a:cubicBezTo>
                      <a:pt x="81" y="78"/>
                      <a:pt x="82" y="78"/>
                      <a:pt x="82" y="78"/>
                    </a:cubicBezTo>
                    <a:cubicBezTo>
                      <a:pt x="82" y="78"/>
                      <a:pt x="82" y="78"/>
                      <a:pt x="82" y="78"/>
                    </a:cubicBezTo>
                    <a:cubicBezTo>
                      <a:pt x="83" y="78"/>
                      <a:pt x="83" y="78"/>
                      <a:pt x="84" y="78"/>
                    </a:cubicBezTo>
                    <a:cubicBezTo>
                      <a:pt x="84" y="78"/>
                      <a:pt x="84" y="78"/>
                      <a:pt x="84" y="78"/>
                    </a:cubicBezTo>
                    <a:cubicBezTo>
                      <a:pt x="84" y="78"/>
                      <a:pt x="84" y="78"/>
                      <a:pt x="84" y="78"/>
                    </a:cubicBezTo>
                    <a:cubicBezTo>
                      <a:pt x="84" y="78"/>
                      <a:pt x="84" y="78"/>
                      <a:pt x="84" y="78"/>
                    </a:cubicBezTo>
                    <a:cubicBezTo>
                      <a:pt x="84" y="78"/>
                      <a:pt x="85" y="77"/>
                      <a:pt x="85" y="77"/>
                    </a:cubicBezTo>
                    <a:cubicBezTo>
                      <a:pt x="85" y="77"/>
                      <a:pt x="85" y="77"/>
                      <a:pt x="85" y="77"/>
                    </a:cubicBezTo>
                    <a:cubicBezTo>
                      <a:pt x="85" y="78"/>
                      <a:pt x="85" y="78"/>
                      <a:pt x="84" y="78"/>
                    </a:cubicBezTo>
                    <a:cubicBezTo>
                      <a:pt x="85" y="78"/>
                      <a:pt x="85" y="78"/>
                      <a:pt x="86" y="78"/>
                    </a:cubicBezTo>
                    <a:cubicBezTo>
                      <a:pt x="86" y="78"/>
                      <a:pt x="87" y="78"/>
                      <a:pt x="88" y="78"/>
                    </a:cubicBezTo>
                    <a:cubicBezTo>
                      <a:pt x="87" y="78"/>
                      <a:pt x="87" y="78"/>
                      <a:pt x="88" y="78"/>
                    </a:cubicBezTo>
                    <a:cubicBezTo>
                      <a:pt x="88" y="78"/>
                      <a:pt x="88" y="78"/>
                      <a:pt x="88" y="77"/>
                    </a:cubicBezTo>
                    <a:cubicBezTo>
                      <a:pt x="88" y="78"/>
                      <a:pt x="88" y="77"/>
                      <a:pt x="88" y="77"/>
                    </a:cubicBezTo>
                    <a:cubicBezTo>
                      <a:pt x="88" y="77"/>
                      <a:pt x="89" y="76"/>
                      <a:pt x="89" y="76"/>
                    </a:cubicBezTo>
                    <a:cubicBezTo>
                      <a:pt x="89" y="76"/>
                      <a:pt x="90" y="75"/>
                      <a:pt x="90" y="75"/>
                    </a:cubicBezTo>
                    <a:cubicBezTo>
                      <a:pt x="90" y="75"/>
                      <a:pt x="90" y="75"/>
                      <a:pt x="90" y="75"/>
                    </a:cubicBezTo>
                    <a:cubicBezTo>
                      <a:pt x="90" y="75"/>
                      <a:pt x="90" y="74"/>
                      <a:pt x="90" y="74"/>
                    </a:cubicBezTo>
                    <a:cubicBezTo>
                      <a:pt x="90" y="73"/>
                      <a:pt x="91" y="73"/>
                      <a:pt x="91" y="72"/>
                    </a:cubicBezTo>
                    <a:cubicBezTo>
                      <a:pt x="91" y="72"/>
                      <a:pt x="92" y="71"/>
                      <a:pt x="92" y="71"/>
                    </a:cubicBezTo>
                    <a:cubicBezTo>
                      <a:pt x="92" y="71"/>
                      <a:pt x="92" y="71"/>
                      <a:pt x="92" y="70"/>
                    </a:cubicBezTo>
                    <a:cubicBezTo>
                      <a:pt x="93" y="71"/>
                      <a:pt x="92" y="70"/>
                      <a:pt x="93" y="70"/>
                    </a:cubicBezTo>
                    <a:cubicBezTo>
                      <a:pt x="93" y="69"/>
                      <a:pt x="94" y="68"/>
                      <a:pt x="94" y="68"/>
                    </a:cubicBezTo>
                    <a:cubicBezTo>
                      <a:pt x="94" y="68"/>
                      <a:pt x="94" y="67"/>
                      <a:pt x="94" y="67"/>
                    </a:cubicBezTo>
                    <a:cubicBezTo>
                      <a:pt x="94" y="67"/>
                      <a:pt x="94" y="67"/>
                      <a:pt x="94" y="67"/>
                    </a:cubicBezTo>
                    <a:cubicBezTo>
                      <a:pt x="94" y="66"/>
                      <a:pt x="94" y="65"/>
                      <a:pt x="94" y="65"/>
                    </a:cubicBezTo>
                    <a:cubicBezTo>
                      <a:pt x="94" y="64"/>
                      <a:pt x="95" y="63"/>
                      <a:pt x="95" y="63"/>
                    </a:cubicBezTo>
                    <a:cubicBezTo>
                      <a:pt x="95" y="63"/>
                      <a:pt x="95" y="63"/>
                      <a:pt x="95" y="63"/>
                    </a:cubicBezTo>
                    <a:cubicBezTo>
                      <a:pt x="95" y="61"/>
                      <a:pt x="96" y="60"/>
                      <a:pt x="96" y="59"/>
                    </a:cubicBezTo>
                    <a:cubicBezTo>
                      <a:pt x="96" y="58"/>
                      <a:pt x="96" y="58"/>
                      <a:pt x="96" y="57"/>
                    </a:cubicBezTo>
                    <a:cubicBezTo>
                      <a:pt x="96" y="56"/>
                      <a:pt x="96" y="55"/>
                      <a:pt x="96" y="54"/>
                    </a:cubicBezTo>
                    <a:cubicBezTo>
                      <a:pt x="96" y="54"/>
                      <a:pt x="96" y="53"/>
                      <a:pt x="96" y="53"/>
                    </a:cubicBezTo>
                    <a:cubicBezTo>
                      <a:pt x="96" y="53"/>
                      <a:pt x="96" y="52"/>
                      <a:pt x="96" y="53"/>
                    </a:cubicBezTo>
                    <a:cubicBezTo>
                      <a:pt x="96" y="52"/>
                      <a:pt x="95" y="52"/>
                      <a:pt x="95" y="52"/>
                    </a:cubicBezTo>
                    <a:cubicBezTo>
                      <a:pt x="95" y="52"/>
                      <a:pt x="95" y="52"/>
                      <a:pt x="95" y="52"/>
                    </a:cubicBezTo>
                    <a:cubicBezTo>
                      <a:pt x="96" y="52"/>
                      <a:pt x="96" y="51"/>
                      <a:pt x="95" y="52"/>
                    </a:cubicBezTo>
                    <a:cubicBezTo>
                      <a:pt x="96" y="51"/>
                      <a:pt x="96" y="51"/>
                      <a:pt x="96" y="51"/>
                    </a:cubicBezTo>
                    <a:cubicBezTo>
                      <a:pt x="96" y="51"/>
                      <a:pt x="96" y="51"/>
                      <a:pt x="96" y="51"/>
                    </a:cubicBezTo>
                    <a:cubicBezTo>
                      <a:pt x="96" y="51"/>
                      <a:pt x="96" y="50"/>
                      <a:pt x="96" y="50"/>
                    </a:cubicBezTo>
                    <a:cubicBezTo>
                      <a:pt x="96" y="50"/>
                      <a:pt x="96" y="49"/>
                      <a:pt x="96" y="49"/>
                    </a:cubicBezTo>
                    <a:cubicBezTo>
                      <a:pt x="96" y="49"/>
                      <a:pt x="96" y="49"/>
                      <a:pt x="96" y="49"/>
                    </a:cubicBezTo>
                    <a:cubicBezTo>
                      <a:pt x="96" y="49"/>
                      <a:pt x="96" y="49"/>
                      <a:pt x="97" y="49"/>
                    </a:cubicBezTo>
                    <a:cubicBezTo>
                      <a:pt x="97" y="49"/>
                      <a:pt x="97" y="50"/>
                      <a:pt x="97" y="50"/>
                    </a:cubicBezTo>
                    <a:cubicBezTo>
                      <a:pt x="98" y="50"/>
                      <a:pt x="98" y="49"/>
                      <a:pt x="98" y="49"/>
                    </a:cubicBezTo>
                    <a:cubicBezTo>
                      <a:pt x="98" y="49"/>
                      <a:pt x="98" y="49"/>
                      <a:pt x="99" y="49"/>
                    </a:cubicBezTo>
                    <a:cubicBezTo>
                      <a:pt x="99" y="48"/>
                      <a:pt x="99" y="48"/>
                      <a:pt x="99" y="48"/>
                    </a:cubicBezTo>
                    <a:cubicBezTo>
                      <a:pt x="99" y="47"/>
                      <a:pt x="100" y="46"/>
                      <a:pt x="100" y="46"/>
                    </a:cubicBezTo>
                    <a:cubicBezTo>
                      <a:pt x="100" y="46"/>
                      <a:pt x="100" y="46"/>
                      <a:pt x="100" y="46"/>
                    </a:cubicBezTo>
                    <a:cubicBezTo>
                      <a:pt x="100" y="46"/>
                      <a:pt x="100" y="45"/>
                      <a:pt x="100" y="45"/>
                    </a:cubicBezTo>
                    <a:cubicBezTo>
                      <a:pt x="100" y="45"/>
                      <a:pt x="100" y="45"/>
                      <a:pt x="101" y="45"/>
                    </a:cubicBezTo>
                    <a:cubicBezTo>
                      <a:pt x="101" y="45"/>
                      <a:pt x="101" y="45"/>
                      <a:pt x="100" y="44"/>
                    </a:cubicBezTo>
                    <a:cubicBezTo>
                      <a:pt x="101" y="44"/>
                      <a:pt x="101" y="44"/>
                      <a:pt x="101" y="44"/>
                    </a:cubicBezTo>
                    <a:cubicBezTo>
                      <a:pt x="101" y="44"/>
                      <a:pt x="101" y="44"/>
                      <a:pt x="101" y="44"/>
                    </a:cubicBezTo>
                    <a:cubicBezTo>
                      <a:pt x="101" y="44"/>
                      <a:pt x="101" y="44"/>
                      <a:pt x="101" y="44"/>
                    </a:cubicBezTo>
                    <a:cubicBezTo>
                      <a:pt x="101" y="44"/>
                      <a:pt x="102" y="44"/>
                      <a:pt x="102" y="43"/>
                    </a:cubicBezTo>
                    <a:cubicBezTo>
                      <a:pt x="102" y="43"/>
                      <a:pt x="102" y="43"/>
                      <a:pt x="103" y="43"/>
                    </a:cubicBezTo>
                    <a:cubicBezTo>
                      <a:pt x="103" y="43"/>
                      <a:pt x="103" y="43"/>
                      <a:pt x="103" y="43"/>
                    </a:cubicBezTo>
                    <a:cubicBezTo>
                      <a:pt x="103" y="42"/>
                      <a:pt x="104" y="42"/>
                      <a:pt x="104" y="41"/>
                    </a:cubicBezTo>
                    <a:cubicBezTo>
                      <a:pt x="104" y="41"/>
                      <a:pt x="104" y="41"/>
                      <a:pt x="104" y="41"/>
                    </a:cubicBezTo>
                    <a:cubicBezTo>
                      <a:pt x="104" y="41"/>
                      <a:pt x="105" y="40"/>
                      <a:pt x="105" y="40"/>
                    </a:cubicBezTo>
                    <a:cubicBezTo>
                      <a:pt x="106" y="40"/>
                      <a:pt x="106" y="39"/>
                      <a:pt x="106" y="38"/>
                    </a:cubicBezTo>
                    <a:cubicBezTo>
                      <a:pt x="107" y="37"/>
                      <a:pt x="107" y="37"/>
                      <a:pt x="107" y="36"/>
                    </a:cubicBezTo>
                    <a:cubicBezTo>
                      <a:pt x="107" y="35"/>
                      <a:pt x="107" y="35"/>
                      <a:pt x="107" y="35"/>
                    </a:cubicBezTo>
                    <a:close/>
                    <a:moveTo>
                      <a:pt x="82" y="79"/>
                    </a:moveTo>
                    <a:cubicBezTo>
                      <a:pt x="82" y="78"/>
                      <a:pt x="82" y="78"/>
                      <a:pt x="81" y="78"/>
                    </a:cubicBezTo>
                    <a:cubicBezTo>
                      <a:pt x="81" y="78"/>
                      <a:pt x="81" y="79"/>
                      <a:pt x="81" y="79"/>
                    </a:cubicBezTo>
                    <a:cubicBezTo>
                      <a:pt x="81" y="79"/>
                      <a:pt x="82" y="79"/>
                      <a:pt x="82" y="79"/>
                    </a:cubicBezTo>
                    <a:cubicBezTo>
                      <a:pt x="82" y="79"/>
                      <a:pt x="82" y="79"/>
                      <a:pt x="82" y="79"/>
                    </a:cubicBezTo>
                    <a:cubicBezTo>
                      <a:pt x="82" y="79"/>
                      <a:pt x="82" y="79"/>
                      <a:pt x="82"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98" name="Freeform 171"/>
              <p:cNvSpPr>
                <a:spLocks noEditPoints="1"/>
              </p:cNvSpPr>
              <p:nvPr/>
            </p:nvSpPr>
            <p:spPr bwMode="auto">
              <a:xfrm>
                <a:off x="3370" y="2691"/>
                <a:ext cx="23" cy="10"/>
              </a:xfrm>
              <a:custGeom>
                <a:avLst/>
                <a:gdLst>
                  <a:gd name="T0" fmla="*/ 5 w 10"/>
                  <a:gd name="T1" fmla="*/ 1 h 4"/>
                  <a:gd name="T2" fmla="*/ 5 w 10"/>
                  <a:gd name="T3" fmla="*/ 1 h 4"/>
                  <a:gd name="T4" fmla="*/ 5 w 10"/>
                  <a:gd name="T5" fmla="*/ 0 h 4"/>
                  <a:gd name="T6" fmla="*/ 4 w 10"/>
                  <a:gd name="T7" fmla="*/ 1 h 4"/>
                  <a:gd name="T8" fmla="*/ 2 w 10"/>
                  <a:gd name="T9" fmla="*/ 1 h 4"/>
                  <a:gd name="T10" fmla="*/ 2 w 10"/>
                  <a:gd name="T11" fmla="*/ 1 h 4"/>
                  <a:gd name="T12" fmla="*/ 3 w 10"/>
                  <a:gd name="T13" fmla="*/ 2 h 4"/>
                  <a:gd name="T14" fmla="*/ 2 w 10"/>
                  <a:gd name="T15" fmla="*/ 2 h 4"/>
                  <a:gd name="T16" fmla="*/ 3 w 10"/>
                  <a:gd name="T17" fmla="*/ 2 h 4"/>
                  <a:gd name="T18" fmla="*/ 2 w 10"/>
                  <a:gd name="T19" fmla="*/ 2 h 4"/>
                  <a:gd name="T20" fmla="*/ 2 w 10"/>
                  <a:gd name="T21" fmla="*/ 2 h 4"/>
                  <a:gd name="T22" fmla="*/ 1 w 10"/>
                  <a:gd name="T23" fmla="*/ 3 h 4"/>
                  <a:gd name="T24" fmla="*/ 2 w 10"/>
                  <a:gd name="T25" fmla="*/ 4 h 4"/>
                  <a:gd name="T26" fmla="*/ 2 w 10"/>
                  <a:gd name="T27" fmla="*/ 3 h 4"/>
                  <a:gd name="T28" fmla="*/ 3 w 10"/>
                  <a:gd name="T29" fmla="*/ 3 h 4"/>
                  <a:gd name="T30" fmla="*/ 4 w 10"/>
                  <a:gd name="T31" fmla="*/ 3 h 4"/>
                  <a:gd name="T32" fmla="*/ 5 w 10"/>
                  <a:gd name="T33" fmla="*/ 2 h 4"/>
                  <a:gd name="T34" fmla="*/ 1 w 10"/>
                  <a:gd name="T35" fmla="*/ 2 h 4"/>
                  <a:gd name="T36" fmla="*/ 0 w 10"/>
                  <a:gd name="T37" fmla="*/ 2 h 4"/>
                  <a:gd name="T38" fmla="*/ 1 w 10"/>
                  <a:gd name="T39" fmla="*/ 2 h 4"/>
                  <a:gd name="T40" fmla="*/ 9 w 10"/>
                  <a:gd name="T41" fmla="*/ 1 h 4"/>
                  <a:gd name="T42" fmla="*/ 8 w 10"/>
                  <a:gd name="T43" fmla="*/ 2 h 4"/>
                  <a:gd name="T44" fmla="*/ 8 w 10"/>
                  <a:gd name="T45" fmla="*/ 1 h 4"/>
                  <a:gd name="T46" fmla="*/ 8 w 10"/>
                  <a:gd name="T47" fmla="*/ 1 h 4"/>
                  <a:gd name="T48" fmla="*/ 7 w 10"/>
                  <a:gd name="T49" fmla="*/ 1 h 4"/>
                  <a:gd name="T50" fmla="*/ 7 w 10"/>
                  <a:gd name="T51" fmla="*/ 0 h 4"/>
                  <a:gd name="T52" fmla="*/ 6 w 10"/>
                  <a:gd name="T53" fmla="*/ 1 h 4"/>
                  <a:gd name="T54" fmla="*/ 6 w 10"/>
                  <a:gd name="T55" fmla="*/ 1 h 4"/>
                  <a:gd name="T56" fmla="*/ 6 w 10"/>
                  <a:gd name="T57" fmla="*/ 2 h 4"/>
                  <a:gd name="T58" fmla="*/ 4 w 10"/>
                  <a:gd name="T59" fmla="*/ 3 h 4"/>
                  <a:gd name="T60" fmla="*/ 4 w 10"/>
                  <a:gd name="T61" fmla="*/ 4 h 4"/>
                  <a:gd name="T62" fmla="*/ 5 w 10"/>
                  <a:gd name="T63" fmla="*/ 4 h 4"/>
                  <a:gd name="T64" fmla="*/ 5 w 10"/>
                  <a:gd name="T65" fmla="*/ 3 h 4"/>
                  <a:gd name="T66" fmla="*/ 6 w 10"/>
                  <a:gd name="T67" fmla="*/ 4 h 4"/>
                  <a:gd name="T68" fmla="*/ 6 w 10"/>
                  <a:gd name="T69" fmla="*/ 3 h 4"/>
                  <a:gd name="T70" fmla="*/ 7 w 10"/>
                  <a:gd name="T71" fmla="*/ 3 h 4"/>
                  <a:gd name="T72" fmla="*/ 7 w 10"/>
                  <a:gd name="T73" fmla="*/ 3 h 4"/>
                  <a:gd name="T74" fmla="*/ 6 w 10"/>
                  <a:gd name="T75" fmla="*/ 2 h 4"/>
                  <a:gd name="T76" fmla="*/ 7 w 10"/>
                  <a:gd name="T77" fmla="*/ 2 h 4"/>
                  <a:gd name="T78" fmla="*/ 8 w 10"/>
                  <a:gd name="T79" fmla="*/ 2 h 4"/>
                  <a:gd name="T80" fmla="*/ 9 w 10"/>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4">
                    <a:moveTo>
                      <a:pt x="5" y="2"/>
                    </a:move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1"/>
                      <a:pt x="4" y="1"/>
                      <a:pt x="4" y="1"/>
                    </a:cubicBezTo>
                    <a:cubicBezTo>
                      <a:pt x="4" y="1"/>
                      <a:pt x="4" y="1"/>
                      <a:pt x="4" y="1"/>
                    </a:cubicBezTo>
                    <a:cubicBezTo>
                      <a:pt x="4" y="1"/>
                      <a:pt x="4" y="1"/>
                      <a:pt x="3" y="1"/>
                    </a:cubicBezTo>
                    <a:cubicBezTo>
                      <a:pt x="3" y="1"/>
                      <a:pt x="3" y="1"/>
                      <a:pt x="2" y="1"/>
                    </a:cubicBezTo>
                    <a:cubicBezTo>
                      <a:pt x="2" y="1"/>
                      <a:pt x="2" y="0"/>
                      <a:pt x="2" y="0"/>
                    </a:cubicBezTo>
                    <a:cubicBezTo>
                      <a:pt x="2" y="1"/>
                      <a:pt x="2" y="1"/>
                      <a:pt x="2" y="1"/>
                    </a:cubicBezTo>
                    <a:cubicBezTo>
                      <a:pt x="2" y="1"/>
                      <a:pt x="2" y="1"/>
                      <a:pt x="2" y="1"/>
                    </a:cubicBezTo>
                    <a:cubicBezTo>
                      <a:pt x="2" y="1"/>
                      <a:pt x="3" y="1"/>
                      <a:pt x="3" y="2"/>
                    </a:cubicBezTo>
                    <a:cubicBezTo>
                      <a:pt x="3" y="2"/>
                      <a:pt x="3" y="2"/>
                      <a:pt x="2" y="2"/>
                    </a:cubicBezTo>
                    <a:cubicBezTo>
                      <a:pt x="2" y="2"/>
                      <a:pt x="2" y="2"/>
                      <a:pt x="2" y="2"/>
                    </a:cubicBezTo>
                    <a:cubicBezTo>
                      <a:pt x="2" y="2"/>
                      <a:pt x="2" y="2"/>
                      <a:pt x="2" y="2"/>
                    </a:cubicBezTo>
                    <a:cubicBezTo>
                      <a:pt x="2" y="2"/>
                      <a:pt x="2" y="2"/>
                      <a:pt x="3" y="2"/>
                    </a:cubicBezTo>
                    <a:cubicBezTo>
                      <a:pt x="3" y="2"/>
                      <a:pt x="2" y="2"/>
                      <a:pt x="2" y="2"/>
                    </a:cubicBezTo>
                    <a:cubicBezTo>
                      <a:pt x="2" y="2"/>
                      <a:pt x="2" y="2"/>
                      <a:pt x="2" y="2"/>
                    </a:cubicBezTo>
                    <a:cubicBezTo>
                      <a:pt x="2" y="2"/>
                      <a:pt x="2" y="2"/>
                      <a:pt x="2" y="3"/>
                    </a:cubicBezTo>
                    <a:cubicBezTo>
                      <a:pt x="2" y="3"/>
                      <a:pt x="2" y="3"/>
                      <a:pt x="2" y="2"/>
                    </a:cubicBezTo>
                    <a:cubicBezTo>
                      <a:pt x="2" y="3"/>
                      <a:pt x="2" y="3"/>
                      <a:pt x="1" y="3"/>
                    </a:cubicBezTo>
                    <a:cubicBezTo>
                      <a:pt x="1" y="3"/>
                      <a:pt x="1" y="3"/>
                      <a:pt x="1" y="3"/>
                    </a:cubicBezTo>
                    <a:cubicBezTo>
                      <a:pt x="1" y="3"/>
                      <a:pt x="1" y="3"/>
                      <a:pt x="1" y="3"/>
                    </a:cubicBezTo>
                    <a:cubicBezTo>
                      <a:pt x="1" y="3"/>
                      <a:pt x="1" y="3"/>
                      <a:pt x="2" y="4"/>
                    </a:cubicBezTo>
                    <a:cubicBezTo>
                      <a:pt x="2" y="4"/>
                      <a:pt x="2" y="3"/>
                      <a:pt x="2" y="3"/>
                    </a:cubicBezTo>
                    <a:cubicBezTo>
                      <a:pt x="2" y="3"/>
                      <a:pt x="2" y="3"/>
                      <a:pt x="2" y="3"/>
                    </a:cubicBezTo>
                    <a:cubicBezTo>
                      <a:pt x="3" y="3"/>
                      <a:pt x="2" y="3"/>
                      <a:pt x="3" y="3"/>
                    </a:cubicBezTo>
                    <a:cubicBezTo>
                      <a:pt x="3" y="3"/>
                      <a:pt x="3" y="3"/>
                      <a:pt x="3" y="3"/>
                    </a:cubicBezTo>
                    <a:cubicBezTo>
                      <a:pt x="3" y="3"/>
                      <a:pt x="3" y="3"/>
                      <a:pt x="3" y="3"/>
                    </a:cubicBezTo>
                    <a:cubicBezTo>
                      <a:pt x="3" y="3"/>
                      <a:pt x="3" y="3"/>
                      <a:pt x="4" y="3"/>
                    </a:cubicBezTo>
                    <a:cubicBezTo>
                      <a:pt x="4" y="3"/>
                      <a:pt x="4" y="2"/>
                      <a:pt x="4" y="2"/>
                    </a:cubicBezTo>
                    <a:cubicBezTo>
                      <a:pt x="4" y="2"/>
                      <a:pt x="4" y="2"/>
                      <a:pt x="5" y="2"/>
                    </a:cubicBezTo>
                    <a:close/>
                    <a:moveTo>
                      <a:pt x="1" y="2"/>
                    </a:moveTo>
                    <a:cubicBezTo>
                      <a:pt x="1" y="2"/>
                      <a:pt x="1" y="2"/>
                      <a:pt x="1" y="2"/>
                    </a:cubicBezTo>
                    <a:cubicBezTo>
                      <a:pt x="1" y="2"/>
                      <a:pt x="0" y="2"/>
                      <a:pt x="0" y="2"/>
                    </a:cubicBezTo>
                    <a:cubicBezTo>
                      <a:pt x="0" y="2"/>
                      <a:pt x="0" y="2"/>
                      <a:pt x="0" y="2"/>
                    </a:cubicBezTo>
                    <a:cubicBezTo>
                      <a:pt x="0" y="2"/>
                      <a:pt x="0" y="3"/>
                      <a:pt x="1" y="3"/>
                    </a:cubicBezTo>
                    <a:cubicBezTo>
                      <a:pt x="1" y="3"/>
                      <a:pt x="1" y="3"/>
                      <a:pt x="1" y="2"/>
                    </a:cubicBezTo>
                    <a:close/>
                    <a:moveTo>
                      <a:pt x="8" y="1"/>
                    </a:moveTo>
                    <a:cubicBezTo>
                      <a:pt x="8" y="1"/>
                      <a:pt x="10" y="2"/>
                      <a:pt x="9" y="1"/>
                    </a:cubicBezTo>
                    <a:cubicBezTo>
                      <a:pt x="9" y="1"/>
                      <a:pt x="9" y="0"/>
                      <a:pt x="8" y="1"/>
                    </a:cubicBezTo>
                    <a:cubicBezTo>
                      <a:pt x="8" y="1"/>
                      <a:pt x="9" y="1"/>
                      <a:pt x="8" y="2"/>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0"/>
                      <a:pt x="8" y="1"/>
                      <a:pt x="8" y="0"/>
                    </a:cubicBezTo>
                    <a:cubicBezTo>
                      <a:pt x="8" y="0"/>
                      <a:pt x="8" y="0"/>
                      <a:pt x="7" y="0"/>
                    </a:cubicBezTo>
                    <a:cubicBezTo>
                      <a:pt x="7" y="0"/>
                      <a:pt x="7" y="0"/>
                      <a:pt x="6" y="0"/>
                    </a:cubicBezTo>
                    <a:cubicBezTo>
                      <a:pt x="6" y="1"/>
                      <a:pt x="6" y="1"/>
                      <a:pt x="6" y="1"/>
                    </a:cubicBezTo>
                    <a:cubicBezTo>
                      <a:pt x="6" y="1"/>
                      <a:pt x="6" y="1"/>
                      <a:pt x="6" y="1"/>
                    </a:cubicBezTo>
                    <a:cubicBezTo>
                      <a:pt x="6" y="1"/>
                      <a:pt x="6" y="1"/>
                      <a:pt x="6" y="1"/>
                    </a:cubicBezTo>
                    <a:cubicBezTo>
                      <a:pt x="6" y="2"/>
                      <a:pt x="6" y="1"/>
                      <a:pt x="6" y="2"/>
                    </a:cubicBezTo>
                    <a:cubicBezTo>
                      <a:pt x="6" y="2"/>
                      <a:pt x="6" y="2"/>
                      <a:pt x="6" y="2"/>
                    </a:cubicBezTo>
                    <a:cubicBezTo>
                      <a:pt x="6" y="2"/>
                      <a:pt x="6" y="2"/>
                      <a:pt x="6" y="2"/>
                    </a:cubicBezTo>
                    <a:cubicBezTo>
                      <a:pt x="5" y="2"/>
                      <a:pt x="4" y="3"/>
                      <a:pt x="4" y="3"/>
                    </a:cubicBezTo>
                    <a:cubicBezTo>
                      <a:pt x="4" y="3"/>
                      <a:pt x="4" y="3"/>
                      <a:pt x="4" y="3"/>
                    </a:cubicBezTo>
                    <a:cubicBezTo>
                      <a:pt x="4" y="4"/>
                      <a:pt x="4" y="3"/>
                      <a:pt x="4" y="4"/>
                    </a:cubicBezTo>
                    <a:cubicBezTo>
                      <a:pt x="5" y="4"/>
                      <a:pt x="4" y="4"/>
                      <a:pt x="5" y="4"/>
                    </a:cubicBezTo>
                    <a:cubicBezTo>
                      <a:pt x="5" y="4"/>
                      <a:pt x="5" y="4"/>
                      <a:pt x="5" y="4"/>
                    </a:cubicBezTo>
                    <a:cubicBezTo>
                      <a:pt x="5" y="4"/>
                      <a:pt x="5" y="4"/>
                      <a:pt x="5" y="4"/>
                    </a:cubicBezTo>
                    <a:cubicBezTo>
                      <a:pt x="5" y="4"/>
                      <a:pt x="5" y="4"/>
                      <a:pt x="5" y="3"/>
                    </a:cubicBezTo>
                    <a:cubicBezTo>
                      <a:pt x="5" y="3"/>
                      <a:pt x="5" y="3"/>
                      <a:pt x="5" y="3"/>
                    </a:cubicBezTo>
                    <a:cubicBezTo>
                      <a:pt x="5" y="3"/>
                      <a:pt x="5" y="3"/>
                      <a:pt x="6" y="4"/>
                    </a:cubicBezTo>
                    <a:cubicBezTo>
                      <a:pt x="6" y="4"/>
                      <a:pt x="6" y="3"/>
                      <a:pt x="5" y="3"/>
                    </a:cubicBezTo>
                    <a:cubicBezTo>
                      <a:pt x="5" y="3"/>
                      <a:pt x="6" y="3"/>
                      <a:pt x="6" y="3"/>
                    </a:cubicBezTo>
                    <a:cubicBezTo>
                      <a:pt x="6" y="3"/>
                      <a:pt x="6" y="3"/>
                      <a:pt x="6" y="3"/>
                    </a:cubicBezTo>
                    <a:cubicBezTo>
                      <a:pt x="7" y="3"/>
                      <a:pt x="7" y="3"/>
                      <a:pt x="7" y="3"/>
                    </a:cubicBezTo>
                    <a:cubicBezTo>
                      <a:pt x="7" y="3"/>
                      <a:pt x="7" y="3"/>
                      <a:pt x="7" y="3"/>
                    </a:cubicBezTo>
                    <a:cubicBezTo>
                      <a:pt x="7" y="3"/>
                      <a:pt x="7" y="3"/>
                      <a:pt x="7" y="3"/>
                    </a:cubicBezTo>
                    <a:cubicBezTo>
                      <a:pt x="7" y="3"/>
                      <a:pt x="7" y="3"/>
                      <a:pt x="6" y="2"/>
                    </a:cubicBezTo>
                    <a:cubicBezTo>
                      <a:pt x="6" y="2"/>
                      <a:pt x="6" y="2"/>
                      <a:pt x="6" y="2"/>
                    </a:cubicBezTo>
                    <a:cubicBezTo>
                      <a:pt x="6" y="2"/>
                      <a:pt x="7" y="2"/>
                      <a:pt x="7" y="2"/>
                    </a:cubicBezTo>
                    <a:cubicBezTo>
                      <a:pt x="7" y="2"/>
                      <a:pt x="7" y="2"/>
                      <a:pt x="7" y="2"/>
                    </a:cubicBezTo>
                    <a:cubicBezTo>
                      <a:pt x="7" y="2"/>
                      <a:pt x="7" y="2"/>
                      <a:pt x="7" y="2"/>
                    </a:cubicBezTo>
                    <a:cubicBezTo>
                      <a:pt x="8" y="2"/>
                      <a:pt x="8" y="2"/>
                      <a:pt x="8" y="2"/>
                    </a:cubicBezTo>
                    <a:cubicBezTo>
                      <a:pt x="8" y="2"/>
                      <a:pt x="8" y="2"/>
                      <a:pt x="8" y="2"/>
                    </a:cubicBezTo>
                    <a:cubicBezTo>
                      <a:pt x="9" y="2"/>
                      <a:pt x="9" y="2"/>
                      <a:pt x="9" y="2"/>
                    </a:cubicBezTo>
                    <a:cubicBezTo>
                      <a:pt x="9" y="1"/>
                      <a:pt x="9"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99" name="Freeform 172"/>
              <p:cNvSpPr/>
              <p:nvPr/>
            </p:nvSpPr>
            <p:spPr bwMode="auto">
              <a:xfrm>
                <a:off x="3391" y="2287"/>
                <a:ext cx="26" cy="26"/>
              </a:xfrm>
              <a:custGeom>
                <a:avLst/>
                <a:gdLst>
                  <a:gd name="T0" fmla="*/ 2 w 11"/>
                  <a:gd name="T1" fmla="*/ 0 h 11"/>
                  <a:gd name="T2" fmla="*/ 2 w 11"/>
                  <a:gd name="T3" fmla="*/ 1 h 11"/>
                  <a:gd name="T4" fmla="*/ 2 w 11"/>
                  <a:gd name="T5" fmla="*/ 2 h 11"/>
                  <a:gd name="T6" fmla="*/ 2 w 11"/>
                  <a:gd name="T7" fmla="*/ 2 h 11"/>
                  <a:gd name="T8" fmla="*/ 2 w 11"/>
                  <a:gd name="T9" fmla="*/ 2 h 11"/>
                  <a:gd name="T10" fmla="*/ 1 w 11"/>
                  <a:gd name="T11" fmla="*/ 3 h 11"/>
                  <a:gd name="T12" fmla="*/ 0 w 11"/>
                  <a:gd name="T13" fmla="*/ 3 h 11"/>
                  <a:gd name="T14" fmla="*/ 0 w 11"/>
                  <a:gd name="T15" fmla="*/ 3 h 11"/>
                  <a:gd name="T16" fmla="*/ 0 w 11"/>
                  <a:gd name="T17" fmla="*/ 4 h 11"/>
                  <a:gd name="T18" fmla="*/ 0 w 11"/>
                  <a:gd name="T19" fmla="*/ 4 h 11"/>
                  <a:gd name="T20" fmla="*/ 0 w 11"/>
                  <a:gd name="T21" fmla="*/ 5 h 11"/>
                  <a:gd name="T22" fmla="*/ 0 w 11"/>
                  <a:gd name="T23" fmla="*/ 5 h 11"/>
                  <a:gd name="T24" fmla="*/ 0 w 11"/>
                  <a:gd name="T25" fmla="*/ 6 h 11"/>
                  <a:gd name="T26" fmla="*/ 0 w 11"/>
                  <a:gd name="T27" fmla="*/ 6 h 11"/>
                  <a:gd name="T28" fmla="*/ 1 w 11"/>
                  <a:gd name="T29" fmla="*/ 6 h 11"/>
                  <a:gd name="T30" fmla="*/ 1 w 11"/>
                  <a:gd name="T31" fmla="*/ 7 h 11"/>
                  <a:gd name="T32" fmla="*/ 1 w 11"/>
                  <a:gd name="T33" fmla="*/ 7 h 11"/>
                  <a:gd name="T34" fmla="*/ 2 w 11"/>
                  <a:gd name="T35" fmla="*/ 7 h 11"/>
                  <a:gd name="T36" fmla="*/ 2 w 11"/>
                  <a:gd name="T37" fmla="*/ 8 h 11"/>
                  <a:gd name="T38" fmla="*/ 2 w 11"/>
                  <a:gd name="T39" fmla="*/ 8 h 11"/>
                  <a:gd name="T40" fmla="*/ 2 w 11"/>
                  <a:gd name="T41" fmla="*/ 8 h 11"/>
                  <a:gd name="T42" fmla="*/ 2 w 11"/>
                  <a:gd name="T43" fmla="*/ 9 h 11"/>
                  <a:gd name="T44" fmla="*/ 3 w 11"/>
                  <a:gd name="T45" fmla="*/ 9 h 11"/>
                  <a:gd name="T46" fmla="*/ 3 w 11"/>
                  <a:gd name="T47" fmla="*/ 10 h 11"/>
                  <a:gd name="T48" fmla="*/ 3 w 11"/>
                  <a:gd name="T49" fmla="*/ 10 h 11"/>
                  <a:gd name="T50" fmla="*/ 3 w 11"/>
                  <a:gd name="T51" fmla="*/ 10 h 11"/>
                  <a:gd name="T52" fmla="*/ 4 w 11"/>
                  <a:gd name="T53" fmla="*/ 10 h 11"/>
                  <a:gd name="T54" fmla="*/ 4 w 11"/>
                  <a:gd name="T55" fmla="*/ 11 h 11"/>
                  <a:gd name="T56" fmla="*/ 4 w 11"/>
                  <a:gd name="T57" fmla="*/ 11 h 11"/>
                  <a:gd name="T58" fmla="*/ 5 w 11"/>
                  <a:gd name="T59" fmla="*/ 11 h 11"/>
                  <a:gd name="T60" fmla="*/ 5 w 11"/>
                  <a:gd name="T61" fmla="*/ 11 h 11"/>
                  <a:gd name="T62" fmla="*/ 5 w 11"/>
                  <a:gd name="T63" fmla="*/ 10 h 11"/>
                  <a:gd name="T64" fmla="*/ 5 w 11"/>
                  <a:gd name="T65" fmla="*/ 10 h 11"/>
                  <a:gd name="T66" fmla="*/ 5 w 11"/>
                  <a:gd name="T67" fmla="*/ 10 h 11"/>
                  <a:gd name="T68" fmla="*/ 5 w 11"/>
                  <a:gd name="T69" fmla="*/ 9 h 11"/>
                  <a:gd name="T70" fmla="*/ 6 w 11"/>
                  <a:gd name="T71" fmla="*/ 9 h 11"/>
                  <a:gd name="T72" fmla="*/ 6 w 11"/>
                  <a:gd name="T73" fmla="*/ 9 h 11"/>
                  <a:gd name="T74" fmla="*/ 7 w 11"/>
                  <a:gd name="T75" fmla="*/ 9 h 11"/>
                  <a:gd name="T76" fmla="*/ 7 w 11"/>
                  <a:gd name="T77" fmla="*/ 9 h 11"/>
                  <a:gd name="T78" fmla="*/ 8 w 11"/>
                  <a:gd name="T79" fmla="*/ 9 h 11"/>
                  <a:gd name="T80" fmla="*/ 8 w 11"/>
                  <a:gd name="T81" fmla="*/ 9 h 11"/>
                  <a:gd name="T82" fmla="*/ 9 w 11"/>
                  <a:gd name="T83" fmla="*/ 9 h 11"/>
                  <a:gd name="T84" fmla="*/ 9 w 11"/>
                  <a:gd name="T85" fmla="*/ 10 h 11"/>
                  <a:gd name="T86" fmla="*/ 9 w 11"/>
                  <a:gd name="T87" fmla="*/ 9 h 11"/>
                  <a:gd name="T88" fmla="*/ 10 w 11"/>
                  <a:gd name="T89" fmla="*/ 9 h 11"/>
                  <a:gd name="T90" fmla="*/ 10 w 11"/>
                  <a:gd name="T91" fmla="*/ 9 h 11"/>
                  <a:gd name="T92" fmla="*/ 10 w 11"/>
                  <a:gd name="T93" fmla="*/ 8 h 11"/>
                  <a:gd name="T94" fmla="*/ 10 w 11"/>
                  <a:gd name="T95" fmla="*/ 7 h 11"/>
                  <a:gd name="T96" fmla="*/ 10 w 11"/>
                  <a:gd name="T97" fmla="*/ 7 h 11"/>
                  <a:gd name="T98" fmla="*/ 11 w 11"/>
                  <a:gd name="T99" fmla="*/ 7 h 11"/>
                  <a:gd name="T100" fmla="*/ 10 w 11"/>
                  <a:gd name="T101" fmla="*/ 6 h 11"/>
                  <a:gd name="T102" fmla="*/ 10 w 11"/>
                  <a:gd name="T103" fmla="*/ 6 h 11"/>
                  <a:gd name="T104" fmla="*/ 10 w 11"/>
                  <a:gd name="T105" fmla="*/ 5 h 11"/>
                  <a:gd name="T106" fmla="*/ 9 w 11"/>
                  <a:gd name="T107" fmla="*/ 4 h 11"/>
                  <a:gd name="T108" fmla="*/ 9 w 11"/>
                  <a:gd name="T109" fmla="*/ 4 h 11"/>
                  <a:gd name="T110" fmla="*/ 9 w 11"/>
                  <a:gd name="T111" fmla="*/ 3 h 11"/>
                  <a:gd name="T112" fmla="*/ 10 w 11"/>
                  <a:gd name="T113" fmla="*/ 2 h 11"/>
                  <a:gd name="T114" fmla="*/ 10 w 11"/>
                  <a:gd name="T115" fmla="*/ 2 h 11"/>
                  <a:gd name="T116" fmla="*/ 10 w 11"/>
                  <a:gd name="T117" fmla="*/ 1 h 11"/>
                  <a:gd name="T118" fmla="*/ 10 w 11"/>
                  <a:gd name="T119" fmla="*/ 1 h 11"/>
                  <a:gd name="T120" fmla="*/ 9 w 11"/>
                  <a:gd name="T121" fmla="*/ 0 h 11"/>
                  <a:gd name="T122" fmla="*/ 3 w 11"/>
                  <a:gd name="T1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 h="11">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1" y="1"/>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8" y="0"/>
                    </a:cubicBezTo>
                    <a:cubicBezTo>
                      <a:pt x="8" y="0"/>
                      <a:pt x="8" y="0"/>
                      <a:pt x="8" y="0"/>
                    </a:cubicBezTo>
                    <a:cubicBezTo>
                      <a:pt x="7" y="0"/>
                      <a:pt x="7" y="0"/>
                      <a:pt x="6" y="0"/>
                    </a:cubicBezTo>
                    <a:cubicBezTo>
                      <a:pt x="6" y="0"/>
                      <a:pt x="6" y="0"/>
                      <a:pt x="6" y="0"/>
                    </a:cubicBezTo>
                    <a:cubicBezTo>
                      <a:pt x="5" y="0"/>
                      <a:pt x="6" y="0"/>
                      <a:pt x="6" y="1"/>
                    </a:cubicBezTo>
                    <a:cubicBezTo>
                      <a:pt x="5" y="0"/>
                      <a:pt x="4" y="0"/>
                      <a:pt x="3" y="0"/>
                    </a:cubicBezTo>
                    <a:cubicBezTo>
                      <a:pt x="3"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00" name="Freeform 173"/>
              <p:cNvSpPr/>
              <p:nvPr/>
            </p:nvSpPr>
            <p:spPr bwMode="auto">
              <a:xfrm>
                <a:off x="3370" y="2268"/>
                <a:ext cx="28" cy="50"/>
              </a:xfrm>
              <a:custGeom>
                <a:avLst/>
                <a:gdLst>
                  <a:gd name="T0" fmla="*/ 4 w 12"/>
                  <a:gd name="T1" fmla="*/ 1 h 21"/>
                  <a:gd name="T2" fmla="*/ 3 w 12"/>
                  <a:gd name="T3" fmla="*/ 2 h 21"/>
                  <a:gd name="T4" fmla="*/ 3 w 12"/>
                  <a:gd name="T5" fmla="*/ 3 h 21"/>
                  <a:gd name="T6" fmla="*/ 2 w 12"/>
                  <a:gd name="T7" fmla="*/ 3 h 21"/>
                  <a:gd name="T8" fmla="*/ 2 w 12"/>
                  <a:gd name="T9" fmla="*/ 4 h 21"/>
                  <a:gd name="T10" fmla="*/ 2 w 12"/>
                  <a:gd name="T11" fmla="*/ 4 h 21"/>
                  <a:gd name="T12" fmla="*/ 2 w 12"/>
                  <a:gd name="T13" fmla="*/ 5 h 21"/>
                  <a:gd name="T14" fmla="*/ 2 w 12"/>
                  <a:gd name="T15" fmla="*/ 6 h 21"/>
                  <a:gd name="T16" fmla="*/ 1 w 12"/>
                  <a:gd name="T17" fmla="*/ 6 h 21"/>
                  <a:gd name="T18" fmla="*/ 0 w 12"/>
                  <a:gd name="T19" fmla="*/ 6 h 21"/>
                  <a:gd name="T20" fmla="*/ 0 w 12"/>
                  <a:gd name="T21" fmla="*/ 6 h 21"/>
                  <a:gd name="T22" fmla="*/ 0 w 12"/>
                  <a:gd name="T23" fmla="*/ 7 h 21"/>
                  <a:gd name="T24" fmla="*/ 0 w 12"/>
                  <a:gd name="T25" fmla="*/ 8 h 21"/>
                  <a:gd name="T26" fmla="*/ 0 w 12"/>
                  <a:gd name="T27" fmla="*/ 8 h 21"/>
                  <a:gd name="T28" fmla="*/ 1 w 12"/>
                  <a:gd name="T29" fmla="*/ 9 h 21"/>
                  <a:gd name="T30" fmla="*/ 2 w 12"/>
                  <a:gd name="T31" fmla="*/ 10 h 21"/>
                  <a:gd name="T32" fmla="*/ 3 w 12"/>
                  <a:gd name="T33" fmla="*/ 10 h 21"/>
                  <a:gd name="T34" fmla="*/ 4 w 12"/>
                  <a:gd name="T35" fmla="*/ 10 h 21"/>
                  <a:gd name="T36" fmla="*/ 3 w 12"/>
                  <a:gd name="T37" fmla="*/ 12 h 21"/>
                  <a:gd name="T38" fmla="*/ 4 w 12"/>
                  <a:gd name="T39" fmla="*/ 12 h 21"/>
                  <a:gd name="T40" fmla="*/ 4 w 12"/>
                  <a:gd name="T41" fmla="*/ 12 h 21"/>
                  <a:gd name="T42" fmla="*/ 5 w 12"/>
                  <a:gd name="T43" fmla="*/ 13 h 21"/>
                  <a:gd name="T44" fmla="*/ 5 w 12"/>
                  <a:gd name="T45" fmla="*/ 14 h 21"/>
                  <a:gd name="T46" fmla="*/ 4 w 12"/>
                  <a:gd name="T47" fmla="*/ 14 h 21"/>
                  <a:gd name="T48" fmla="*/ 4 w 12"/>
                  <a:gd name="T49" fmla="*/ 15 h 21"/>
                  <a:gd name="T50" fmla="*/ 4 w 12"/>
                  <a:gd name="T51" fmla="*/ 16 h 21"/>
                  <a:gd name="T52" fmla="*/ 4 w 12"/>
                  <a:gd name="T53" fmla="*/ 17 h 21"/>
                  <a:gd name="T54" fmla="*/ 4 w 12"/>
                  <a:gd name="T55" fmla="*/ 18 h 21"/>
                  <a:gd name="T56" fmla="*/ 4 w 12"/>
                  <a:gd name="T57" fmla="*/ 19 h 21"/>
                  <a:gd name="T58" fmla="*/ 5 w 12"/>
                  <a:gd name="T59" fmla="*/ 19 h 21"/>
                  <a:gd name="T60" fmla="*/ 5 w 12"/>
                  <a:gd name="T61" fmla="*/ 20 h 21"/>
                  <a:gd name="T62" fmla="*/ 6 w 12"/>
                  <a:gd name="T63" fmla="*/ 20 h 21"/>
                  <a:gd name="T64" fmla="*/ 7 w 12"/>
                  <a:gd name="T65" fmla="*/ 21 h 21"/>
                  <a:gd name="T66" fmla="*/ 7 w 12"/>
                  <a:gd name="T67" fmla="*/ 20 h 21"/>
                  <a:gd name="T68" fmla="*/ 8 w 12"/>
                  <a:gd name="T69" fmla="*/ 20 h 21"/>
                  <a:gd name="T70" fmla="*/ 9 w 12"/>
                  <a:gd name="T71" fmla="*/ 20 h 21"/>
                  <a:gd name="T72" fmla="*/ 9 w 12"/>
                  <a:gd name="T73" fmla="*/ 19 h 21"/>
                  <a:gd name="T74" fmla="*/ 10 w 12"/>
                  <a:gd name="T75" fmla="*/ 19 h 21"/>
                  <a:gd name="T76" fmla="*/ 10 w 12"/>
                  <a:gd name="T77" fmla="*/ 19 h 21"/>
                  <a:gd name="T78" fmla="*/ 11 w 12"/>
                  <a:gd name="T79" fmla="*/ 19 h 21"/>
                  <a:gd name="T80" fmla="*/ 12 w 12"/>
                  <a:gd name="T81" fmla="*/ 19 h 21"/>
                  <a:gd name="T82" fmla="*/ 12 w 12"/>
                  <a:gd name="T83" fmla="*/ 18 h 21"/>
                  <a:gd name="T84" fmla="*/ 12 w 12"/>
                  <a:gd name="T85" fmla="*/ 17 h 21"/>
                  <a:gd name="T86" fmla="*/ 11 w 12"/>
                  <a:gd name="T87" fmla="*/ 17 h 21"/>
                  <a:gd name="T88" fmla="*/ 11 w 12"/>
                  <a:gd name="T89" fmla="*/ 16 h 21"/>
                  <a:gd name="T90" fmla="*/ 11 w 12"/>
                  <a:gd name="T91" fmla="*/ 16 h 21"/>
                  <a:gd name="T92" fmla="*/ 10 w 12"/>
                  <a:gd name="T93" fmla="*/ 15 h 21"/>
                  <a:gd name="T94" fmla="*/ 9 w 12"/>
                  <a:gd name="T95" fmla="*/ 15 h 21"/>
                  <a:gd name="T96" fmla="*/ 9 w 12"/>
                  <a:gd name="T97" fmla="*/ 14 h 21"/>
                  <a:gd name="T98" fmla="*/ 9 w 12"/>
                  <a:gd name="T99" fmla="*/ 13 h 21"/>
                  <a:gd name="T100" fmla="*/ 9 w 12"/>
                  <a:gd name="T101" fmla="*/ 12 h 21"/>
                  <a:gd name="T102" fmla="*/ 9 w 12"/>
                  <a:gd name="T103" fmla="*/ 12 h 21"/>
                  <a:gd name="T104" fmla="*/ 9 w 12"/>
                  <a:gd name="T105" fmla="*/ 11 h 21"/>
                  <a:gd name="T106" fmla="*/ 9 w 12"/>
                  <a:gd name="T107" fmla="*/ 10 h 21"/>
                  <a:gd name="T108" fmla="*/ 11 w 12"/>
                  <a:gd name="T109" fmla="*/ 10 h 21"/>
                  <a:gd name="T110" fmla="*/ 11 w 12"/>
                  <a:gd name="T111" fmla="*/ 9 h 21"/>
                  <a:gd name="T112" fmla="*/ 11 w 12"/>
                  <a:gd name="T113" fmla="*/ 8 h 21"/>
                  <a:gd name="T114" fmla="*/ 6 w 12"/>
                  <a:gd name="T11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21">
                    <a:moveTo>
                      <a:pt x="4" y="1"/>
                    </a:move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3" y="16"/>
                      <a:pt x="3" y="16"/>
                      <a:pt x="3" y="16"/>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8" y="13"/>
                      <a:pt x="8" y="13"/>
                      <a:pt x="8" y="13"/>
                    </a:cubicBezTo>
                    <a:cubicBezTo>
                      <a:pt x="8" y="13"/>
                      <a:pt x="8" y="13"/>
                      <a:pt x="8" y="13"/>
                    </a:cubicBezTo>
                    <a:cubicBezTo>
                      <a:pt x="9" y="13"/>
                      <a:pt x="9" y="13"/>
                      <a:pt x="9" y="13"/>
                    </a:cubicBezTo>
                    <a:cubicBezTo>
                      <a:pt x="9" y="13"/>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0" y="7"/>
                      <a:pt x="10" y="7"/>
                    </a:cubicBezTo>
                    <a:cubicBezTo>
                      <a:pt x="10" y="7"/>
                      <a:pt x="10" y="7"/>
                      <a:pt x="10" y="7"/>
                    </a:cubicBezTo>
                    <a:cubicBezTo>
                      <a:pt x="10" y="6"/>
                      <a:pt x="9" y="6"/>
                      <a:pt x="9" y="6"/>
                    </a:cubicBezTo>
                    <a:cubicBezTo>
                      <a:pt x="9" y="6"/>
                      <a:pt x="8" y="6"/>
                      <a:pt x="8" y="5"/>
                    </a:cubicBezTo>
                    <a:cubicBezTo>
                      <a:pt x="7" y="5"/>
                      <a:pt x="7" y="6"/>
                      <a:pt x="7" y="7"/>
                    </a:cubicBezTo>
                    <a:cubicBezTo>
                      <a:pt x="7" y="6"/>
                      <a:pt x="7" y="5"/>
                      <a:pt x="7" y="5"/>
                    </a:cubicBezTo>
                    <a:cubicBezTo>
                      <a:pt x="7" y="4"/>
                      <a:pt x="7" y="3"/>
                      <a:pt x="6" y="3"/>
                    </a:cubicBezTo>
                    <a:cubicBezTo>
                      <a:pt x="6" y="3"/>
                      <a:pt x="6" y="2"/>
                      <a:pt x="5" y="2"/>
                    </a:cubicBezTo>
                    <a:cubicBezTo>
                      <a:pt x="5" y="2"/>
                      <a:pt x="5" y="2"/>
                      <a:pt x="4" y="1"/>
                    </a:cubicBezTo>
                    <a:cubicBezTo>
                      <a:pt x="4" y="1"/>
                      <a:pt x="4" y="1"/>
                      <a:pt x="4" y="1"/>
                    </a:cubicBezTo>
                    <a:cubicBezTo>
                      <a:pt x="4" y="0"/>
                      <a:pt x="4" y="0"/>
                      <a:pt x="3" y="0"/>
                    </a:cubicBezTo>
                    <a:cubicBezTo>
                      <a:pt x="3" y="0"/>
                      <a:pt x="3" y="1"/>
                      <a:pt x="3" y="1"/>
                    </a:cubicBezTo>
                    <a:cubicBezTo>
                      <a:pt x="3" y="1"/>
                      <a:pt x="3" y="1"/>
                      <a:pt x="3" y="1"/>
                    </a:cubicBezTo>
                    <a:lnTo>
                      <a:pt x="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01" name="Freeform 174"/>
              <p:cNvSpPr/>
              <p:nvPr/>
            </p:nvSpPr>
            <p:spPr bwMode="auto">
              <a:xfrm>
                <a:off x="3341" y="2320"/>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02" name="Freeform 175"/>
              <p:cNvSpPr>
                <a:spLocks noEditPoints="1"/>
              </p:cNvSpPr>
              <p:nvPr/>
            </p:nvSpPr>
            <p:spPr bwMode="auto">
              <a:xfrm>
                <a:off x="3292" y="2244"/>
                <a:ext cx="87" cy="76"/>
              </a:xfrm>
              <a:custGeom>
                <a:avLst/>
                <a:gdLst>
                  <a:gd name="T0" fmla="*/ 36 w 37"/>
                  <a:gd name="T1" fmla="*/ 11 h 32"/>
                  <a:gd name="T2" fmla="*/ 30 w 37"/>
                  <a:gd name="T3" fmla="*/ 5 h 32"/>
                  <a:gd name="T4" fmla="*/ 5 w 37"/>
                  <a:gd name="T5" fmla="*/ 4 h 32"/>
                  <a:gd name="T6" fmla="*/ 3 w 37"/>
                  <a:gd name="T7" fmla="*/ 3 h 32"/>
                  <a:gd name="T8" fmla="*/ 2 w 37"/>
                  <a:gd name="T9" fmla="*/ 4 h 32"/>
                  <a:gd name="T10" fmla="*/ 2 w 37"/>
                  <a:gd name="T11" fmla="*/ 5 h 32"/>
                  <a:gd name="T12" fmla="*/ 1 w 37"/>
                  <a:gd name="T13" fmla="*/ 7 h 32"/>
                  <a:gd name="T14" fmla="*/ 0 w 37"/>
                  <a:gd name="T15" fmla="*/ 8 h 32"/>
                  <a:gd name="T16" fmla="*/ 1 w 37"/>
                  <a:gd name="T17" fmla="*/ 9 h 32"/>
                  <a:gd name="T18" fmla="*/ 2 w 37"/>
                  <a:gd name="T19" fmla="*/ 10 h 32"/>
                  <a:gd name="T20" fmla="*/ 3 w 37"/>
                  <a:gd name="T21" fmla="*/ 11 h 32"/>
                  <a:gd name="T22" fmla="*/ 2 w 37"/>
                  <a:gd name="T23" fmla="*/ 12 h 32"/>
                  <a:gd name="T24" fmla="*/ 3 w 37"/>
                  <a:gd name="T25" fmla="*/ 14 h 32"/>
                  <a:gd name="T26" fmla="*/ 4 w 37"/>
                  <a:gd name="T27" fmla="*/ 15 h 32"/>
                  <a:gd name="T28" fmla="*/ 7 w 37"/>
                  <a:gd name="T29" fmla="*/ 15 h 32"/>
                  <a:gd name="T30" fmla="*/ 8 w 37"/>
                  <a:gd name="T31" fmla="*/ 15 h 32"/>
                  <a:gd name="T32" fmla="*/ 10 w 37"/>
                  <a:gd name="T33" fmla="*/ 16 h 32"/>
                  <a:gd name="T34" fmla="*/ 11 w 37"/>
                  <a:gd name="T35" fmla="*/ 17 h 32"/>
                  <a:gd name="T36" fmla="*/ 14 w 37"/>
                  <a:gd name="T37" fmla="*/ 17 h 32"/>
                  <a:gd name="T38" fmla="*/ 15 w 37"/>
                  <a:gd name="T39" fmla="*/ 17 h 32"/>
                  <a:gd name="T40" fmla="*/ 16 w 37"/>
                  <a:gd name="T41" fmla="*/ 18 h 32"/>
                  <a:gd name="T42" fmla="*/ 15 w 37"/>
                  <a:gd name="T43" fmla="*/ 19 h 32"/>
                  <a:gd name="T44" fmla="*/ 15 w 37"/>
                  <a:gd name="T45" fmla="*/ 21 h 32"/>
                  <a:gd name="T46" fmla="*/ 15 w 37"/>
                  <a:gd name="T47" fmla="*/ 23 h 32"/>
                  <a:gd name="T48" fmla="*/ 16 w 37"/>
                  <a:gd name="T49" fmla="*/ 24 h 32"/>
                  <a:gd name="T50" fmla="*/ 16 w 37"/>
                  <a:gd name="T51" fmla="*/ 26 h 32"/>
                  <a:gd name="T52" fmla="*/ 16 w 37"/>
                  <a:gd name="T53" fmla="*/ 26 h 32"/>
                  <a:gd name="T54" fmla="*/ 16 w 37"/>
                  <a:gd name="T55" fmla="*/ 27 h 32"/>
                  <a:gd name="T56" fmla="*/ 17 w 37"/>
                  <a:gd name="T57" fmla="*/ 29 h 32"/>
                  <a:gd name="T58" fmla="*/ 18 w 37"/>
                  <a:gd name="T59" fmla="*/ 30 h 32"/>
                  <a:gd name="T60" fmla="*/ 19 w 37"/>
                  <a:gd name="T61" fmla="*/ 31 h 32"/>
                  <a:gd name="T62" fmla="*/ 20 w 37"/>
                  <a:gd name="T63" fmla="*/ 32 h 32"/>
                  <a:gd name="T64" fmla="*/ 21 w 37"/>
                  <a:gd name="T65" fmla="*/ 31 h 32"/>
                  <a:gd name="T66" fmla="*/ 22 w 37"/>
                  <a:gd name="T67" fmla="*/ 31 h 32"/>
                  <a:gd name="T68" fmla="*/ 23 w 37"/>
                  <a:gd name="T69" fmla="*/ 31 h 32"/>
                  <a:gd name="T70" fmla="*/ 24 w 37"/>
                  <a:gd name="T71" fmla="*/ 30 h 32"/>
                  <a:gd name="T72" fmla="*/ 25 w 37"/>
                  <a:gd name="T73" fmla="*/ 29 h 32"/>
                  <a:gd name="T74" fmla="*/ 27 w 37"/>
                  <a:gd name="T75" fmla="*/ 28 h 32"/>
                  <a:gd name="T76" fmla="*/ 26 w 37"/>
                  <a:gd name="T77" fmla="*/ 28 h 32"/>
                  <a:gd name="T78" fmla="*/ 25 w 37"/>
                  <a:gd name="T79" fmla="*/ 27 h 32"/>
                  <a:gd name="T80" fmla="*/ 25 w 37"/>
                  <a:gd name="T81" fmla="*/ 25 h 32"/>
                  <a:gd name="T82" fmla="*/ 24 w 37"/>
                  <a:gd name="T83" fmla="*/ 24 h 32"/>
                  <a:gd name="T84" fmla="*/ 23 w 37"/>
                  <a:gd name="T85" fmla="*/ 23 h 32"/>
                  <a:gd name="T86" fmla="*/ 24 w 37"/>
                  <a:gd name="T87" fmla="*/ 23 h 32"/>
                  <a:gd name="T88" fmla="*/ 26 w 37"/>
                  <a:gd name="T89" fmla="*/ 23 h 32"/>
                  <a:gd name="T90" fmla="*/ 27 w 37"/>
                  <a:gd name="T91" fmla="*/ 23 h 32"/>
                  <a:gd name="T92" fmla="*/ 28 w 37"/>
                  <a:gd name="T93" fmla="*/ 24 h 32"/>
                  <a:gd name="T94" fmla="*/ 29 w 37"/>
                  <a:gd name="T95" fmla="*/ 23 h 32"/>
                  <a:gd name="T96" fmla="*/ 30 w 37"/>
                  <a:gd name="T97" fmla="*/ 23 h 32"/>
                  <a:gd name="T98" fmla="*/ 31 w 37"/>
                  <a:gd name="T99" fmla="*/ 22 h 32"/>
                  <a:gd name="T100" fmla="*/ 33 w 37"/>
                  <a:gd name="T101" fmla="*/ 22 h 32"/>
                  <a:gd name="T102" fmla="*/ 34 w 37"/>
                  <a:gd name="T103" fmla="*/ 21 h 32"/>
                  <a:gd name="T104" fmla="*/ 34 w 37"/>
                  <a:gd name="T105" fmla="*/ 20 h 32"/>
                  <a:gd name="T106" fmla="*/ 32 w 37"/>
                  <a:gd name="T107" fmla="*/ 18 h 32"/>
                  <a:gd name="T108" fmla="*/ 33 w 37"/>
                  <a:gd name="T109" fmla="*/ 17 h 32"/>
                  <a:gd name="T110" fmla="*/ 33 w 37"/>
                  <a:gd name="T111" fmla="*/ 16 h 32"/>
                  <a:gd name="T112" fmla="*/ 34 w 37"/>
                  <a:gd name="T113" fmla="*/ 15 h 32"/>
                  <a:gd name="T114" fmla="*/ 35 w 37"/>
                  <a:gd name="T115" fmla="*/ 15 h 32"/>
                  <a:gd name="T116" fmla="*/ 34 w 37"/>
                  <a:gd name="T117" fmla="*/ 14 h 32"/>
                  <a:gd name="T118" fmla="*/ 35 w 37"/>
                  <a:gd name="T119" fmla="*/ 13 h 32"/>
                  <a:gd name="T120" fmla="*/ 36 w 37"/>
                  <a:gd name="T121" fmla="*/ 12 h 32"/>
                  <a:gd name="T122" fmla="*/ 3 w 37"/>
                  <a:gd name="T123"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32">
                    <a:moveTo>
                      <a:pt x="26" y="4"/>
                    </a:moveTo>
                    <a:cubicBezTo>
                      <a:pt x="26" y="4"/>
                      <a:pt x="26" y="4"/>
                      <a:pt x="26" y="4"/>
                    </a:cubicBezTo>
                    <a:cubicBezTo>
                      <a:pt x="26" y="4"/>
                      <a:pt x="25" y="4"/>
                      <a:pt x="25" y="4"/>
                    </a:cubicBezTo>
                    <a:cubicBezTo>
                      <a:pt x="25" y="4"/>
                      <a:pt x="25" y="4"/>
                      <a:pt x="25" y="4"/>
                    </a:cubicBezTo>
                    <a:cubicBezTo>
                      <a:pt x="25" y="4"/>
                      <a:pt x="25" y="4"/>
                      <a:pt x="24" y="4"/>
                    </a:cubicBezTo>
                    <a:cubicBezTo>
                      <a:pt x="25" y="4"/>
                      <a:pt x="25" y="4"/>
                      <a:pt x="25" y="4"/>
                    </a:cubicBezTo>
                    <a:cubicBezTo>
                      <a:pt x="25" y="4"/>
                      <a:pt x="26" y="4"/>
                      <a:pt x="26" y="4"/>
                    </a:cubicBezTo>
                    <a:close/>
                    <a:moveTo>
                      <a:pt x="22" y="4"/>
                    </a:moveTo>
                    <a:cubicBezTo>
                      <a:pt x="22" y="4"/>
                      <a:pt x="22" y="4"/>
                      <a:pt x="22" y="4"/>
                    </a:cubicBezTo>
                    <a:cubicBezTo>
                      <a:pt x="22" y="4"/>
                      <a:pt x="22" y="4"/>
                      <a:pt x="22" y="4"/>
                    </a:cubicBezTo>
                    <a:cubicBezTo>
                      <a:pt x="22" y="4"/>
                      <a:pt x="22" y="4"/>
                      <a:pt x="22" y="4"/>
                    </a:cubicBezTo>
                    <a:close/>
                    <a:moveTo>
                      <a:pt x="37" y="11"/>
                    </a:move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0"/>
                      <a:pt x="36" y="10"/>
                    </a:cubicBezTo>
                    <a:cubicBezTo>
                      <a:pt x="35" y="10"/>
                      <a:pt x="34" y="11"/>
                      <a:pt x="34" y="11"/>
                    </a:cubicBezTo>
                    <a:cubicBezTo>
                      <a:pt x="32" y="11"/>
                      <a:pt x="34" y="10"/>
                      <a:pt x="34" y="9"/>
                    </a:cubicBezTo>
                    <a:cubicBezTo>
                      <a:pt x="34" y="9"/>
                      <a:pt x="35" y="9"/>
                      <a:pt x="34" y="8"/>
                    </a:cubicBezTo>
                    <a:cubicBezTo>
                      <a:pt x="34" y="8"/>
                      <a:pt x="34" y="8"/>
                      <a:pt x="34" y="8"/>
                    </a:cubicBezTo>
                    <a:cubicBezTo>
                      <a:pt x="33" y="7"/>
                      <a:pt x="33" y="7"/>
                      <a:pt x="33" y="7"/>
                    </a:cubicBezTo>
                    <a:cubicBezTo>
                      <a:pt x="32" y="7"/>
                      <a:pt x="32" y="7"/>
                      <a:pt x="31" y="7"/>
                    </a:cubicBezTo>
                    <a:cubicBezTo>
                      <a:pt x="31" y="7"/>
                      <a:pt x="31" y="7"/>
                      <a:pt x="31" y="7"/>
                    </a:cubicBezTo>
                    <a:cubicBezTo>
                      <a:pt x="31" y="7"/>
                      <a:pt x="30" y="7"/>
                      <a:pt x="30" y="7"/>
                    </a:cubicBezTo>
                    <a:cubicBezTo>
                      <a:pt x="30" y="7"/>
                      <a:pt x="30" y="7"/>
                      <a:pt x="30" y="7"/>
                    </a:cubicBezTo>
                    <a:cubicBezTo>
                      <a:pt x="30" y="7"/>
                      <a:pt x="30" y="7"/>
                      <a:pt x="30" y="7"/>
                    </a:cubicBezTo>
                    <a:cubicBezTo>
                      <a:pt x="30" y="7"/>
                      <a:pt x="30" y="6"/>
                      <a:pt x="29" y="6"/>
                    </a:cubicBezTo>
                    <a:cubicBezTo>
                      <a:pt x="29" y="6"/>
                      <a:pt x="29" y="6"/>
                      <a:pt x="29" y="6"/>
                    </a:cubicBezTo>
                    <a:cubicBezTo>
                      <a:pt x="29" y="6"/>
                      <a:pt x="30" y="6"/>
                      <a:pt x="31" y="6"/>
                    </a:cubicBezTo>
                    <a:cubicBezTo>
                      <a:pt x="31" y="5"/>
                      <a:pt x="31" y="5"/>
                      <a:pt x="31" y="5"/>
                    </a:cubicBezTo>
                    <a:cubicBezTo>
                      <a:pt x="31" y="5"/>
                      <a:pt x="31" y="5"/>
                      <a:pt x="31" y="5"/>
                    </a:cubicBezTo>
                    <a:cubicBezTo>
                      <a:pt x="30" y="5"/>
                      <a:pt x="30" y="5"/>
                      <a:pt x="30" y="5"/>
                    </a:cubicBezTo>
                    <a:cubicBezTo>
                      <a:pt x="30" y="5"/>
                      <a:pt x="30" y="5"/>
                      <a:pt x="30" y="5"/>
                    </a:cubicBezTo>
                    <a:cubicBezTo>
                      <a:pt x="29" y="5"/>
                      <a:pt x="28" y="5"/>
                      <a:pt x="27" y="5"/>
                    </a:cubicBezTo>
                    <a:cubicBezTo>
                      <a:pt x="26" y="5"/>
                      <a:pt x="26" y="5"/>
                      <a:pt x="25" y="5"/>
                    </a:cubicBezTo>
                    <a:cubicBezTo>
                      <a:pt x="23" y="5"/>
                      <a:pt x="24" y="6"/>
                      <a:pt x="24" y="6"/>
                    </a:cubicBezTo>
                    <a:cubicBezTo>
                      <a:pt x="24" y="6"/>
                      <a:pt x="24" y="6"/>
                      <a:pt x="24" y="6"/>
                    </a:cubicBezTo>
                    <a:cubicBezTo>
                      <a:pt x="24" y="6"/>
                      <a:pt x="24" y="6"/>
                      <a:pt x="24" y="6"/>
                    </a:cubicBezTo>
                    <a:cubicBezTo>
                      <a:pt x="23" y="6"/>
                      <a:pt x="23" y="6"/>
                      <a:pt x="23" y="6"/>
                    </a:cubicBezTo>
                    <a:cubicBezTo>
                      <a:pt x="22" y="6"/>
                      <a:pt x="21" y="6"/>
                      <a:pt x="20" y="6"/>
                    </a:cubicBezTo>
                    <a:cubicBezTo>
                      <a:pt x="20" y="5"/>
                      <a:pt x="19" y="5"/>
                      <a:pt x="18" y="5"/>
                    </a:cubicBezTo>
                    <a:cubicBezTo>
                      <a:pt x="17" y="4"/>
                      <a:pt x="15" y="5"/>
                      <a:pt x="14" y="5"/>
                    </a:cubicBezTo>
                    <a:cubicBezTo>
                      <a:pt x="14" y="5"/>
                      <a:pt x="14" y="4"/>
                      <a:pt x="13" y="3"/>
                    </a:cubicBezTo>
                    <a:cubicBezTo>
                      <a:pt x="12" y="3"/>
                      <a:pt x="11" y="2"/>
                      <a:pt x="10" y="2"/>
                    </a:cubicBezTo>
                    <a:cubicBezTo>
                      <a:pt x="10" y="2"/>
                      <a:pt x="10" y="2"/>
                      <a:pt x="9" y="2"/>
                    </a:cubicBezTo>
                    <a:cubicBezTo>
                      <a:pt x="9" y="2"/>
                      <a:pt x="9" y="2"/>
                      <a:pt x="9" y="1"/>
                    </a:cubicBezTo>
                    <a:cubicBezTo>
                      <a:pt x="9" y="1"/>
                      <a:pt x="9" y="1"/>
                      <a:pt x="9" y="1"/>
                    </a:cubicBezTo>
                    <a:cubicBezTo>
                      <a:pt x="9" y="1"/>
                      <a:pt x="9" y="1"/>
                      <a:pt x="9" y="1"/>
                    </a:cubicBezTo>
                    <a:cubicBezTo>
                      <a:pt x="9" y="0"/>
                      <a:pt x="7" y="1"/>
                      <a:pt x="8" y="1"/>
                    </a:cubicBezTo>
                    <a:cubicBezTo>
                      <a:pt x="9" y="2"/>
                      <a:pt x="8" y="3"/>
                      <a:pt x="8" y="3"/>
                    </a:cubicBezTo>
                    <a:cubicBezTo>
                      <a:pt x="7" y="3"/>
                      <a:pt x="6" y="4"/>
                      <a:pt x="6" y="4"/>
                    </a:cubicBezTo>
                    <a:cubicBezTo>
                      <a:pt x="6" y="4"/>
                      <a:pt x="6" y="4"/>
                      <a:pt x="5" y="4"/>
                    </a:cubicBezTo>
                    <a:cubicBezTo>
                      <a:pt x="5" y="4"/>
                      <a:pt x="5" y="4"/>
                      <a:pt x="5" y="4"/>
                    </a:cubicBezTo>
                    <a:cubicBezTo>
                      <a:pt x="5" y="4"/>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6" y="26"/>
                      <a:pt x="16" y="26"/>
                      <a:pt x="16" y="26"/>
                    </a:cubicBezTo>
                    <a:cubicBezTo>
                      <a:pt x="16" y="26"/>
                      <a:pt x="16" y="26"/>
                      <a:pt x="16" y="26"/>
                    </a:cubicBezTo>
                    <a:cubicBezTo>
                      <a:pt x="16" y="26"/>
                      <a:pt x="16" y="26"/>
                      <a:pt x="16" y="26"/>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9" y="31"/>
                      <a:pt x="19" y="31"/>
                      <a:pt x="19" y="31"/>
                    </a:cubicBezTo>
                    <a:cubicBezTo>
                      <a:pt x="19" y="31"/>
                      <a:pt x="19" y="31"/>
                      <a:pt x="19" y="31"/>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2"/>
                      <a:pt x="20" y="32"/>
                      <a:pt x="20" y="32"/>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1"/>
                      <a:pt x="21" y="31"/>
                      <a:pt x="21" y="31"/>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2" y="32"/>
                      <a:pt x="22" y="32"/>
                      <a:pt x="22" y="32"/>
                    </a:cubicBezTo>
                    <a:cubicBezTo>
                      <a:pt x="22" y="32"/>
                      <a:pt x="22" y="32"/>
                      <a:pt x="22" y="32"/>
                    </a:cubicBezTo>
                    <a:cubicBezTo>
                      <a:pt x="22" y="32"/>
                      <a:pt x="22" y="32"/>
                      <a:pt x="22" y="32"/>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2" y="31"/>
                      <a:pt x="22" y="31"/>
                      <a:pt x="22"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1"/>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30"/>
                      <a:pt x="25" y="30"/>
                      <a:pt x="25" y="30"/>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5" y="28"/>
                      <a:pt x="25" y="28"/>
                      <a:pt x="25" y="28"/>
                    </a:cubicBezTo>
                    <a:cubicBezTo>
                      <a:pt x="25" y="28"/>
                      <a:pt x="25" y="28"/>
                      <a:pt x="25" y="28"/>
                    </a:cubicBezTo>
                    <a:cubicBezTo>
                      <a:pt x="25" y="28"/>
                      <a:pt x="25" y="28"/>
                      <a:pt x="25" y="28"/>
                    </a:cubicBezTo>
                    <a:cubicBezTo>
                      <a:pt x="25" y="28"/>
                      <a:pt x="25" y="28"/>
                      <a:pt x="25" y="28"/>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7"/>
                      <a:pt x="25" y="27"/>
                      <a:pt x="25" y="27"/>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4"/>
                      <a:pt x="24" y="24"/>
                      <a:pt x="24" y="24"/>
                    </a:cubicBezTo>
                    <a:cubicBezTo>
                      <a:pt x="24" y="23"/>
                      <a:pt x="24" y="23"/>
                      <a:pt x="24" y="23"/>
                    </a:cubicBezTo>
                    <a:cubicBezTo>
                      <a:pt x="24" y="23"/>
                      <a:pt x="24" y="23"/>
                      <a:pt x="24" y="23"/>
                    </a:cubicBezTo>
                    <a:cubicBezTo>
                      <a:pt x="24" y="23"/>
                      <a:pt x="24" y="23"/>
                      <a:pt x="24" y="23"/>
                    </a:cubicBezTo>
                    <a:cubicBezTo>
                      <a:pt x="24" y="23"/>
                      <a:pt x="24" y="23"/>
                      <a:pt x="24"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8" y="23"/>
                      <a:pt x="28" y="23"/>
                      <a:pt x="28" y="23"/>
                    </a:cubicBezTo>
                    <a:cubicBezTo>
                      <a:pt x="28" y="23"/>
                      <a:pt x="28" y="23"/>
                      <a:pt x="28" y="23"/>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8" y="24"/>
                      <a:pt x="28" y="24"/>
                      <a:pt x="28" y="24"/>
                    </a:cubicBezTo>
                    <a:cubicBezTo>
                      <a:pt x="29" y="24"/>
                      <a:pt x="29" y="24"/>
                      <a:pt x="29" y="24"/>
                    </a:cubicBezTo>
                    <a:cubicBezTo>
                      <a:pt x="29" y="24"/>
                      <a:pt x="29" y="24"/>
                      <a:pt x="29" y="24"/>
                    </a:cubicBezTo>
                    <a:cubicBezTo>
                      <a:pt x="29" y="24"/>
                      <a:pt x="29" y="24"/>
                      <a:pt x="29" y="24"/>
                    </a:cubicBezTo>
                    <a:cubicBezTo>
                      <a:pt x="29" y="24"/>
                      <a:pt x="29" y="24"/>
                      <a:pt x="29" y="24"/>
                    </a:cubicBezTo>
                    <a:cubicBezTo>
                      <a:pt x="29" y="24"/>
                      <a:pt x="29" y="24"/>
                      <a:pt x="29" y="24"/>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4" y="22"/>
                      <a:pt x="34" y="22"/>
                      <a:pt x="34" y="22"/>
                    </a:cubicBezTo>
                    <a:cubicBezTo>
                      <a:pt x="34" y="22"/>
                      <a:pt x="34"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5"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5" y="13"/>
                      <a:pt x="35" y="13"/>
                      <a:pt x="35" y="13"/>
                    </a:cubicBezTo>
                    <a:cubicBezTo>
                      <a:pt x="35" y="13"/>
                      <a:pt x="35" y="13"/>
                      <a:pt x="35" y="13"/>
                    </a:cubicBezTo>
                    <a:cubicBezTo>
                      <a:pt x="35" y="13"/>
                      <a:pt x="35" y="13"/>
                      <a:pt x="35" y="13"/>
                    </a:cubicBezTo>
                    <a:cubicBezTo>
                      <a:pt x="35" y="13"/>
                      <a:pt x="35" y="13"/>
                      <a:pt x="35" y="13"/>
                    </a:cubicBezTo>
                    <a:cubicBezTo>
                      <a:pt x="35" y="13"/>
                      <a:pt x="35" y="13"/>
                      <a:pt x="35" y="13"/>
                    </a:cubicBezTo>
                    <a:cubicBezTo>
                      <a:pt x="35" y="13"/>
                      <a:pt x="35" y="13"/>
                      <a:pt x="35" y="13"/>
                    </a:cubicBezTo>
                    <a:cubicBezTo>
                      <a:pt x="35" y="13"/>
                      <a:pt x="35" y="13"/>
                      <a:pt x="35" y="13"/>
                    </a:cubicBezTo>
                    <a:cubicBezTo>
                      <a:pt x="35" y="13"/>
                      <a:pt x="35" y="13"/>
                      <a:pt x="35" y="13"/>
                    </a:cubicBezTo>
                    <a:cubicBezTo>
                      <a:pt x="35" y="13"/>
                      <a:pt x="35" y="13"/>
                      <a:pt x="35" y="13"/>
                    </a:cubicBezTo>
                    <a:cubicBezTo>
                      <a:pt x="35" y="13"/>
                      <a:pt x="35" y="13"/>
                      <a:pt x="35" y="13"/>
                    </a:cubicBezTo>
                    <a:cubicBezTo>
                      <a:pt x="35" y="13"/>
                      <a:pt x="35" y="13"/>
                      <a:pt x="35" y="13"/>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7" y="11"/>
                      <a:pt x="37" y="11"/>
                      <a:pt x="37" y="11"/>
                    </a:cubicBezTo>
                    <a:cubicBezTo>
                      <a:pt x="37" y="11"/>
                      <a:pt x="37" y="11"/>
                      <a:pt x="37" y="11"/>
                    </a:cubicBezTo>
                    <a:close/>
                    <a:moveTo>
                      <a:pt x="5" y="9"/>
                    </a:moveTo>
                    <a:cubicBezTo>
                      <a:pt x="5" y="9"/>
                      <a:pt x="5" y="9"/>
                      <a:pt x="5" y="9"/>
                    </a:cubicBezTo>
                    <a:cubicBezTo>
                      <a:pt x="5" y="9"/>
                      <a:pt x="5" y="9"/>
                      <a:pt x="5" y="9"/>
                    </a:cubicBezTo>
                    <a:cubicBezTo>
                      <a:pt x="5" y="9"/>
                      <a:pt x="5" y="9"/>
                      <a:pt x="5" y="9"/>
                    </a:cubicBezTo>
                    <a:cubicBezTo>
                      <a:pt x="4" y="9"/>
                      <a:pt x="4" y="9"/>
                      <a:pt x="4" y="9"/>
                    </a:cubicBezTo>
                    <a:cubicBezTo>
                      <a:pt x="5" y="9"/>
                      <a:pt x="4" y="9"/>
                      <a:pt x="4" y="8"/>
                    </a:cubicBezTo>
                    <a:cubicBezTo>
                      <a:pt x="4" y="8"/>
                      <a:pt x="4" y="8"/>
                      <a:pt x="4" y="8"/>
                    </a:cubicBezTo>
                    <a:cubicBezTo>
                      <a:pt x="4" y="8"/>
                      <a:pt x="4" y="8"/>
                      <a:pt x="4" y="8"/>
                    </a:cubicBezTo>
                    <a:cubicBezTo>
                      <a:pt x="4" y="8"/>
                      <a:pt x="4" y="8"/>
                      <a:pt x="4" y="8"/>
                    </a:cubicBezTo>
                    <a:cubicBezTo>
                      <a:pt x="3" y="8"/>
                      <a:pt x="3" y="7"/>
                      <a:pt x="3" y="7"/>
                    </a:cubicBezTo>
                    <a:cubicBezTo>
                      <a:pt x="3" y="7"/>
                      <a:pt x="3" y="7"/>
                      <a:pt x="4" y="7"/>
                    </a:cubicBezTo>
                    <a:cubicBezTo>
                      <a:pt x="4" y="6"/>
                      <a:pt x="4" y="6"/>
                      <a:pt x="4" y="6"/>
                    </a:cubicBezTo>
                    <a:cubicBezTo>
                      <a:pt x="4" y="5"/>
                      <a:pt x="4" y="5"/>
                      <a:pt x="4" y="5"/>
                    </a:cubicBezTo>
                    <a:cubicBezTo>
                      <a:pt x="5" y="5"/>
                      <a:pt x="5" y="5"/>
                      <a:pt x="5" y="5"/>
                    </a:cubicBezTo>
                    <a:cubicBezTo>
                      <a:pt x="5" y="5"/>
                      <a:pt x="5" y="5"/>
                      <a:pt x="5" y="5"/>
                    </a:cubicBezTo>
                    <a:cubicBezTo>
                      <a:pt x="5" y="5"/>
                      <a:pt x="5" y="5"/>
                      <a:pt x="5" y="5"/>
                    </a:cubicBezTo>
                    <a:cubicBezTo>
                      <a:pt x="5" y="6"/>
                      <a:pt x="6"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03" name="Freeform 176"/>
              <p:cNvSpPr>
                <a:spLocks noEditPoints="1"/>
              </p:cNvSpPr>
              <p:nvPr/>
            </p:nvSpPr>
            <p:spPr bwMode="auto">
              <a:xfrm>
                <a:off x="3289" y="2470"/>
                <a:ext cx="128" cy="231"/>
              </a:xfrm>
              <a:custGeom>
                <a:avLst/>
                <a:gdLst>
                  <a:gd name="T0" fmla="*/ 53 w 54"/>
                  <a:gd name="T1" fmla="*/ 11 h 97"/>
                  <a:gd name="T2" fmla="*/ 52 w 54"/>
                  <a:gd name="T3" fmla="*/ 13 h 97"/>
                  <a:gd name="T4" fmla="*/ 50 w 54"/>
                  <a:gd name="T5" fmla="*/ 15 h 97"/>
                  <a:gd name="T6" fmla="*/ 47 w 54"/>
                  <a:gd name="T7" fmla="*/ 17 h 97"/>
                  <a:gd name="T8" fmla="*/ 44 w 54"/>
                  <a:gd name="T9" fmla="*/ 16 h 97"/>
                  <a:gd name="T10" fmla="*/ 41 w 54"/>
                  <a:gd name="T11" fmla="*/ 15 h 97"/>
                  <a:gd name="T12" fmla="*/ 43 w 54"/>
                  <a:gd name="T13" fmla="*/ 12 h 97"/>
                  <a:gd name="T14" fmla="*/ 43 w 54"/>
                  <a:gd name="T15" fmla="*/ 10 h 97"/>
                  <a:gd name="T16" fmla="*/ 40 w 54"/>
                  <a:gd name="T17" fmla="*/ 8 h 97"/>
                  <a:gd name="T18" fmla="*/ 38 w 54"/>
                  <a:gd name="T19" fmla="*/ 7 h 97"/>
                  <a:gd name="T20" fmla="*/ 34 w 54"/>
                  <a:gd name="T21" fmla="*/ 5 h 97"/>
                  <a:gd name="T22" fmla="*/ 32 w 54"/>
                  <a:gd name="T23" fmla="*/ 3 h 97"/>
                  <a:gd name="T24" fmla="*/ 30 w 54"/>
                  <a:gd name="T25" fmla="*/ 1 h 97"/>
                  <a:gd name="T26" fmla="*/ 26 w 54"/>
                  <a:gd name="T27" fmla="*/ 1 h 97"/>
                  <a:gd name="T28" fmla="*/ 25 w 54"/>
                  <a:gd name="T29" fmla="*/ 2 h 97"/>
                  <a:gd name="T30" fmla="*/ 21 w 54"/>
                  <a:gd name="T31" fmla="*/ 0 h 97"/>
                  <a:gd name="T32" fmla="*/ 19 w 54"/>
                  <a:gd name="T33" fmla="*/ 2 h 97"/>
                  <a:gd name="T34" fmla="*/ 18 w 54"/>
                  <a:gd name="T35" fmla="*/ 5 h 97"/>
                  <a:gd name="T36" fmla="*/ 16 w 54"/>
                  <a:gd name="T37" fmla="*/ 7 h 97"/>
                  <a:gd name="T38" fmla="*/ 14 w 54"/>
                  <a:gd name="T39" fmla="*/ 9 h 97"/>
                  <a:gd name="T40" fmla="*/ 14 w 54"/>
                  <a:gd name="T41" fmla="*/ 13 h 97"/>
                  <a:gd name="T42" fmla="*/ 14 w 54"/>
                  <a:gd name="T43" fmla="*/ 15 h 97"/>
                  <a:gd name="T44" fmla="*/ 13 w 54"/>
                  <a:gd name="T45" fmla="*/ 17 h 97"/>
                  <a:gd name="T46" fmla="*/ 11 w 54"/>
                  <a:gd name="T47" fmla="*/ 20 h 97"/>
                  <a:gd name="T48" fmla="*/ 11 w 54"/>
                  <a:gd name="T49" fmla="*/ 24 h 97"/>
                  <a:gd name="T50" fmla="*/ 9 w 54"/>
                  <a:gd name="T51" fmla="*/ 27 h 97"/>
                  <a:gd name="T52" fmla="*/ 9 w 54"/>
                  <a:gd name="T53" fmla="*/ 29 h 97"/>
                  <a:gd name="T54" fmla="*/ 10 w 54"/>
                  <a:gd name="T55" fmla="*/ 32 h 97"/>
                  <a:gd name="T56" fmla="*/ 10 w 54"/>
                  <a:gd name="T57" fmla="*/ 35 h 97"/>
                  <a:gd name="T58" fmla="*/ 9 w 54"/>
                  <a:gd name="T59" fmla="*/ 38 h 97"/>
                  <a:gd name="T60" fmla="*/ 9 w 54"/>
                  <a:gd name="T61" fmla="*/ 41 h 97"/>
                  <a:gd name="T62" fmla="*/ 7 w 54"/>
                  <a:gd name="T63" fmla="*/ 44 h 97"/>
                  <a:gd name="T64" fmla="*/ 7 w 54"/>
                  <a:gd name="T65" fmla="*/ 47 h 97"/>
                  <a:gd name="T66" fmla="*/ 8 w 54"/>
                  <a:gd name="T67" fmla="*/ 51 h 97"/>
                  <a:gd name="T68" fmla="*/ 6 w 54"/>
                  <a:gd name="T69" fmla="*/ 53 h 97"/>
                  <a:gd name="T70" fmla="*/ 6 w 54"/>
                  <a:gd name="T71" fmla="*/ 56 h 97"/>
                  <a:gd name="T72" fmla="*/ 5 w 54"/>
                  <a:gd name="T73" fmla="*/ 60 h 97"/>
                  <a:gd name="T74" fmla="*/ 4 w 54"/>
                  <a:gd name="T75" fmla="*/ 62 h 97"/>
                  <a:gd name="T76" fmla="*/ 5 w 54"/>
                  <a:gd name="T77" fmla="*/ 65 h 97"/>
                  <a:gd name="T78" fmla="*/ 6 w 54"/>
                  <a:gd name="T79" fmla="*/ 67 h 97"/>
                  <a:gd name="T80" fmla="*/ 7 w 54"/>
                  <a:gd name="T81" fmla="*/ 69 h 97"/>
                  <a:gd name="T82" fmla="*/ 5 w 54"/>
                  <a:gd name="T83" fmla="*/ 71 h 97"/>
                  <a:gd name="T84" fmla="*/ 6 w 54"/>
                  <a:gd name="T85" fmla="*/ 73 h 97"/>
                  <a:gd name="T86" fmla="*/ 5 w 54"/>
                  <a:gd name="T87" fmla="*/ 76 h 97"/>
                  <a:gd name="T88" fmla="*/ 5 w 54"/>
                  <a:gd name="T89" fmla="*/ 79 h 97"/>
                  <a:gd name="T90" fmla="*/ 4 w 54"/>
                  <a:gd name="T91" fmla="*/ 81 h 97"/>
                  <a:gd name="T92" fmla="*/ 3 w 54"/>
                  <a:gd name="T93" fmla="*/ 85 h 97"/>
                  <a:gd name="T94" fmla="*/ 1 w 54"/>
                  <a:gd name="T95" fmla="*/ 87 h 97"/>
                  <a:gd name="T96" fmla="*/ 1 w 54"/>
                  <a:gd name="T97" fmla="*/ 90 h 97"/>
                  <a:gd name="T98" fmla="*/ 3 w 54"/>
                  <a:gd name="T99" fmla="*/ 91 h 97"/>
                  <a:gd name="T100" fmla="*/ 4 w 54"/>
                  <a:gd name="T101" fmla="*/ 93 h 97"/>
                  <a:gd name="T102" fmla="*/ 10 w 54"/>
                  <a:gd name="T103" fmla="*/ 96 h 97"/>
                  <a:gd name="T104" fmla="*/ 13 w 54"/>
                  <a:gd name="T105" fmla="*/ 94 h 97"/>
                  <a:gd name="T106" fmla="*/ 19 w 54"/>
                  <a:gd name="T107" fmla="*/ 72 h 97"/>
                  <a:gd name="T108" fmla="*/ 32 w 54"/>
                  <a:gd name="T109" fmla="*/ 53 h 97"/>
                  <a:gd name="T110" fmla="*/ 42 w 54"/>
                  <a:gd name="T111" fmla="*/ 32 h 97"/>
                  <a:gd name="T112" fmla="*/ 43 w 54"/>
                  <a:gd name="T113" fmla="*/ 29 h 97"/>
                  <a:gd name="T114" fmla="*/ 43 w 54"/>
                  <a:gd name="T115" fmla="*/ 25 h 97"/>
                  <a:gd name="T116" fmla="*/ 45 w 54"/>
                  <a:gd name="T117" fmla="*/ 23 h 97"/>
                  <a:gd name="T118" fmla="*/ 47 w 54"/>
                  <a:gd name="T119" fmla="*/ 20 h 97"/>
                  <a:gd name="T120" fmla="*/ 49 w 54"/>
                  <a:gd name="T121" fmla="*/ 18 h 97"/>
                  <a:gd name="T122" fmla="*/ 51 w 54"/>
                  <a:gd name="T123" fmla="*/ 16 h 97"/>
                  <a:gd name="T124" fmla="*/ 54 w 54"/>
                  <a:gd name="T125" fmla="*/ 1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97">
                    <a:moveTo>
                      <a:pt x="14" y="97"/>
                    </a:moveTo>
                    <a:cubicBezTo>
                      <a:pt x="14" y="97"/>
                      <a:pt x="14" y="97"/>
                      <a:pt x="14" y="97"/>
                    </a:cubicBezTo>
                    <a:cubicBezTo>
                      <a:pt x="14" y="97"/>
                      <a:pt x="14" y="97"/>
                      <a:pt x="14" y="97"/>
                    </a:cubicBezTo>
                    <a:cubicBezTo>
                      <a:pt x="14" y="97"/>
                      <a:pt x="14" y="97"/>
                      <a:pt x="14" y="97"/>
                    </a:cubicBezTo>
                    <a:cubicBezTo>
                      <a:pt x="14" y="97"/>
                      <a:pt x="14" y="97"/>
                      <a:pt x="14" y="97"/>
                    </a:cubicBezTo>
                    <a:cubicBezTo>
                      <a:pt x="14" y="97"/>
                      <a:pt x="14" y="97"/>
                      <a:pt x="14" y="97"/>
                    </a:cubicBezTo>
                    <a:cubicBezTo>
                      <a:pt x="14" y="97"/>
                      <a:pt x="14" y="97"/>
                      <a:pt x="14" y="97"/>
                    </a:cubicBezTo>
                    <a:close/>
                    <a:moveTo>
                      <a:pt x="54" y="12"/>
                    </a:move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2"/>
                      <a:pt x="54" y="12"/>
                    </a:cubicBezTo>
                    <a:cubicBezTo>
                      <a:pt x="54" y="12"/>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4" y="11"/>
                      <a:pt x="54" y="11"/>
                      <a:pt x="54"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2"/>
                      <a:pt x="52" y="12"/>
                      <a:pt x="52" y="12"/>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3"/>
                      <a:pt x="52" y="13"/>
                      <a:pt x="52" y="13"/>
                    </a:cubicBezTo>
                    <a:cubicBezTo>
                      <a:pt x="52" y="14"/>
                      <a:pt x="52" y="14"/>
                      <a:pt x="52" y="14"/>
                    </a:cubicBezTo>
                    <a:cubicBezTo>
                      <a:pt x="52" y="14"/>
                      <a:pt x="52" y="14"/>
                      <a:pt x="52" y="14"/>
                    </a:cubicBezTo>
                    <a:cubicBezTo>
                      <a:pt x="52" y="14"/>
                      <a:pt x="52" y="14"/>
                      <a:pt x="52" y="14"/>
                    </a:cubicBezTo>
                    <a:cubicBezTo>
                      <a:pt x="52" y="14"/>
                      <a:pt x="52" y="14"/>
                      <a:pt x="52"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5"/>
                      <a:pt x="51" y="15"/>
                      <a:pt x="51" y="15"/>
                    </a:cubicBezTo>
                    <a:cubicBezTo>
                      <a:pt x="51" y="15"/>
                      <a:pt x="51" y="15"/>
                      <a:pt x="51" y="15"/>
                    </a:cubicBezTo>
                    <a:cubicBezTo>
                      <a:pt x="51" y="15"/>
                      <a:pt x="51" y="15"/>
                      <a:pt x="51"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6"/>
                      <a:pt x="50" y="16"/>
                      <a:pt x="50" y="16"/>
                    </a:cubicBezTo>
                    <a:cubicBezTo>
                      <a:pt x="50" y="16"/>
                      <a:pt x="50" y="16"/>
                      <a:pt x="50" y="16"/>
                    </a:cubicBezTo>
                    <a:cubicBezTo>
                      <a:pt x="50" y="16"/>
                      <a:pt x="50" y="16"/>
                      <a:pt x="50" y="16"/>
                    </a:cubicBezTo>
                    <a:cubicBezTo>
                      <a:pt x="50" y="16"/>
                      <a:pt x="50" y="16"/>
                      <a:pt x="50" y="16"/>
                    </a:cubicBezTo>
                    <a:cubicBezTo>
                      <a:pt x="49" y="16"/>
                      <a:pt x="49" y="16"/>
                      <a:pt x="49" y="16"/>
                    </a:cubicBezTo>
                    <a:cubicBezTo>
                      <a:pt x="49" y="16"/>
                      <a:pt x="49" y="16"/>
                      <a:pt x="49" y="16"/>
                    </a:cubicBezTo>
                    <a:cubicBezTo>
                      <a:pt x="49" y="16"/>
                      <a:pt x="49" y="16"/>
                      <a:pt x="49" y="16"/>
                    </a:cubicBezTo>
                    <a:cubicBezTo>
                      <a:pt x="49" y="16"/>
                      <a:pt x="49" y="16"/>
                      <a:pt x="49" y="16"/>
                    </a:cubicBezTo>
                    <a:cubicBezTo>
                      <a:pt x="49" y="16"/>
                      <a:pt x="49" y="16"/>
                      <a:pt x="49" y="16"/>
                    </a:cubicBezTo>
                    <a:cubicBezTo>
                      <a:pt x="49" y="16"/>
                      <a:pt x="49" y="16"/>
                      <a:pt x="49" y="16"/>
                    </a:cubicBezTo>
                    <a:cubicBezTo>
                      <a:pt x="49" y="16"/>
                      <a:pt x="49" y="16"/>
                      <a:pt x="49" y="16"/>
                    </a:cubicBezTo>
                    <a:cubicBezTo>
                      <a:pt x="49" y="16"/>
                      <a:pt x="49" y="16"/>
                      <a:pt x="49" y="16"/>
                    </a:cubicBezTo>
                    <a:cubicBezTo>
                      <a:pt x="49" y="16"/>
                      <a:pt x="49" y="16"/>
                      <a:pt x="49" y="16"/>
                    </a:cubicBezTo>
                    <a:cubicBezTo>
                      <a:pt x="49" y="16"/>
                      <a:pt x="49" y="16"/>
                      <a:pt x="49" y="16"/>
                    </a:cubicBezTo>
                    <a:cubicBezTo>
                      <a:pt x="49" y="16"/>
                      <a:pt x="49" y="16"/>
                      <a:pt x="49" y="16"/>
                    </a:cubicBezTo>
                    <a:cubicBezTo>
                      <a:pt x="49" y="16"/>
                      <a:pt x="49" y="16"/>
                      <a:pt x="49" y="16"/>
                    </a:cubicBezTo>
                    <a:cubicBezTo>
                      <a:pt x="49" y="16"/>
                      <a:pt x="49" y="16"/>
                      <a:pt x="49"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7" y="16"/>
                      <a:pt x="47" y="16"/>
                      <a:pt x="47" y="16"/>
                    </a:cubicBezTo>
                    <a:cubicBezTo>
                      <a:pt x="47" y="16"/>
                      <a:pt x="47" y="16"/>
                      <a:pt x="47" y="16"/>
                    </a:cubicBezTo>
                    <a:cubicBezTo>
                      <a:pt x="47" y="16"/>
                      <a:pt x="47" y="16"/>
                      <a:pt x="47" y="16"/>
                    </a:cubicBezTo>
                    <a:cubicBezTo>
                      <a:pt x="47" y="17"/>
                      <a:pt x="47" y="17"/>
                      <a:pt x="47" y="17"/>
                    </a:cubicBezTo>
                    <a:cubicBezTo>
                      <a:pt x="47" y="17"/>
                      <a:pt x="47" y="17"/>
                      <a:pt x="47" y="17"/>
                    </a:cubicBezTo>
                    <a:cubicBezTo>
                      <a:pt x="47" y="17"/>
                      <a:pt x="47" y="17"/>
                      <a:pt x="47" y="17"/>
                    </a:cubicBezTo>
                    <a:cubicBezTo>
                      <a:pt x="47" y="17"/>
                      <a:pt x="47" y="17"/>
                      <a:pt x="47" y="17"/>
                    </a:cubicBezTo>
                    <a:cubicBezTo>
                      <a:pt x="47" y="17"/>
                      <a:pt x="47" y="17"/>
                      <a:pt x="47" y="17"/>
                    </a:cubicBezTo>
                    <a:cubicBezTo>
                      <a:pt x="47" y="17"/>
                      <a:pt x="47" y="17"/>
                      <a:pt x="47" y="17"/>
                    </a:cubicBezTo>
                    <a:cubicBezTo>
                      <a:pt x="47" y="17"/>
                      <a:pt x="47" y="17"/>
                      <a:pt x="47" y="17"/>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4"/>
                      <a:pt x="41" y="14"/>
                    </a:cubicBezTo>
                    <a:cubicBezTo>
                      <a:pt x="41" y="14"/>
                      <a:pt x="41" y="14"/>
                      <a:pt x="41"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3" y="11"/>
                      <a:pt x="43" y="11"/>
                      <a:pt x="43" y="11"/>
                    </a:cubicBezTo>
                    <a:cubicBezTo>
                      <a:pt x="44" y="11"/>
                      <a:pt x="44" y="11"/>
                      <a:pt x="44" y="11"/>
                    </a:cubicBezTo>
                    <a:cubicBezTo>
                      <a:pt x="44" y="11"/>
                      <a:pt x="44" y="11"/>
                      <a:pt x="44" y="11"/>
                    </a:cubicBezTo>
                    <a:cubicBezTo>
                      <a:pt x="44" y="11"/>
                      <a:pt x="44" y="11"/>
                      <a:pt x="44" y="11"/>
                    </a:cubicBezTo>
                    <a:cubicBezTo>
                      <a:pt x="44" y="11"/>
                      <a:pt x="44" y="11"/>
                      <a:pt x="44" y="11"/>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6"/>
                      <a:pt x="38" y="6"/>
                      <a:pt x="38"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7" y="6"/>
                      <a:pt x="37" y="6"/>
                      <a:pt x="37"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5" y="6"/>
                      <a:pt x="35" y="6"/>
                      <a:pt x="35" y="6"/>
                    </a:cubicBez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0"/>
                      <a:pt x="30" y="0"/>
                      <a:pt x="30"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7" y="1"/>
                      <a:pt x="27" y="1"/>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6"/>
                      <a:pt x="18" y="6"/>
                      <a:pt x="18" y="6"/>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8"/>
                      <a:pt x="15" y="8"/>
                      <a:pt x="15" y="8"/>
                    </a:cubicBezTo>
                    <a:cubicBezTo>
                      <a:pt x="15" y="8"/>
                      <a:pt x="15" y="8"/>
                      <a:pt x="15" y="8"/>
                    </a:cubicBezTo>
                    <a:cubicBezTo>
                      <a:pt x="15" y="8"/>
                      <a:pt x="15" y="8"/>
                      <a:pt x="15"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8"/>
                      <a:pt x="12" y="18"/>
                    </a:cubicBezTo>
                    <a:cubicBezTo>
                      <a:pt x="11" y="18"/>
                      <a:pt x="11" y="18"/>
                      <a:pt x="11" y="18"/>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0" y="24"/>
                      <a:pt x="10" y="24"/>
                      <a:pt x="10" y="24"/>
                    </a:cubicBezTo>
                    <a:cubicBezTo>
                      <a:pt x="10" y="24"/>
                      <a:pt x="10" y="24"/>
                      <a:pt x="10" y="24"/>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8"/>
                      <a:pt x="9" y="28"/>
                      <a:pt x="9" y="28"/>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10" y="30"/>
                      <a:pt x="10" y="30"/>
                      <a:pt x="10" y="30"/>
                    </a:cubicBezTo>
                    <a:cubicBezTo>
                      <a:pt x="10" y="30"/>
                      <a:pt x="10" y="30"/>
                      <a:pt x="10"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1"/>
                      <a:pt x="9" y="31"/>
                      <a:pt x="9"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1"/>
                      <a:pt x="10" y="31"/>
                    </a:cubicBezTo>
                    <a:cubicBezTo>
                      <a:pt x="10" y="31"/>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0" y="35"/>
                      <a:pt x="10" y="35"/>
                      <a:pt x="10" y="35"/>
                    </a:cubicBezTo>
                    <a:cubicBezTo>
                      <a:pt x="10" y="35"/>
                      <a:pt x="10" y="35"/>
                      <a:pt x="10" y="35"/>
                    </a:cubicBezTo>
                    <a:cubicBezTo>
                      <a:pt x="10" y="35"/>
                      <a:pt x="10" y="35"/>
                      <a:pt x="10" y="35"/>
                    </a:cubicBezTo>
                    <a:cubicBezTo>
                      <a:pt x="10" y="35"/>
                      <a:pt x="10" y="35"/>
                      <a:pt x="10" y="35"/>
                    </a:cubicBezTo>
                    <a:cubicBezTo>
                      <a:pt x="11" y="35"/>
                      <a:pt x="11" y="35"/>
                      <a:pt x="11" y="35"/>
                    </a:cubicBezTo>
                    <a:cubicBezTo>
                      <a:pt x="11" y="35"/>
                      <a:pt x="11" y="35"/>
                      <a:pt x="11"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6"/>
                      <a:pt x="11" y="36"/>
                      <a:pt x="11" y="36"/>
                    </a:cubicBezTo>
                    <a:cubicBezTo>
                      <a:pt x="11" y="37"/>
                      <a:pt x="11" y="37"/>
                      <a:pt x="11" y="37"/>
                    </a:cubicBezTo>
                    <a:cubicBezTo>
                      <a:pt x="11" y="37"/>
                      <a:pt x="11" y="37"/>
                      <a:pt x="11" y="37"/>
                    </a:cubicBezTo>
                    <a:cubicBezTo>
                      <a:pt x="11" y="37"/>
                      <a:pt x="11" y="37"/>
                      <a:pt x="11"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0"/>
                      <a:pt x="9" y="40"/>
                      <a:pt x="9" y="40"/>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1"/>
                      <a:pt x="9" y="41"/>
                      <a:pt x="9" y="41"/>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2"/>
                      <a:pt x="9" y="42"/>
                      <a:pt x="9" y="42"/>
                    </a:cubicBezTo>
                    <a:cubicBezTo>
                      <a:pt x="9" y="43"/>
                      <a:pt x="9" y="43"/>
                      <a:pt x="9" y="43"/>
                    </a:cubicBezTo>
                    <a:cubicBezTo>
                      <a:pt x="9" y="43"/>
                      <a:pt x="9" y="43"/>
                      <a:pt x="9" y="43"/>
                    </a:cubicBezTo>
                    <a:cubicBezTo>
                      <a:pt x="9" y="43"/>
                      <a:pt x="9" y="43"/>
                      <a:pt x="9" y="43"/>
                    </a:cubicBezTo>
                    <a:cubicBezTo>
                      <a:pt x="9" y="43"/>
                      <a:pt x="9" y="43"/>
                      <a:pt x="9"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3"/>
                      <a:pt x="8" y="43"/>
                      <a:pt x="8" y="43"/>
                    </a:cubicBezTo>
                    <a:cubicBezTo>
                      <a:pt x="8" y="44"/>
                      <a:pt x="8" y="44"/>
                      <a:pt x="8" y="44"/>
                    </a:cubicBezTo>
                    <a:cubicBezTo>
                      <a:pt x="8" y="44"/>
                      <a:pt x="8" y="44"/>
                      <a:pt x="8" y="44"/>
                    </a:cubicBezTo>
                    <a:cubicBezTo>
                      <a:pt x="8" y="44"/>
                      <a:pt x="8" y="44"/>
                      <a:pt x="8"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5"/>
                      <a:pt x="7" y="45"/>
                      <a:pt x="7" y="45"/>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7"/>
                      <a:pt x="7" y="47"/>
                    </a:cubicBezTo>
                    <a:cubicBezTo>
                      <a:pt x="7" y="47"/>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49"/>
                    </a:cubicBezTo>
                    <a:cubicBezTo>
                      <a:pt x="7" y="50"/>
                      <a:pt x="7" y="50"/>
                      <a:pt x="7"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0"/>
                      <a:pt x="8" y="50"/>
                      <a:pt x="8" y="50"/>
                    </a:cubicBezTo>
                    <a:cubicBezTo>
                      <a:pt x="8" y="51"/>
                      <a:pt x="8" y="51"/>
                      <a:pt x="8" y="51"/>
                    </a:cubicBezTo>
                    <a:cubicBezTo>
                      <a:pt x="8" y="51"/>
                      <a:pt x="8" y="51"/>
                      <a:pt x="8" y="51"/>
                    </a:cubicBezTo>
                    <a:cubicBezTo>
                      <a:pt x="8" y="51"/>
                      <a:pt x="8" y="51"/>
                      <a:pt x="8" y="51"/>
                    </a:cubicBezTo>
                    <a:cubicBezTo>
                      <a:pt x="8" y="51"/>
                      <a:pt x="8" y="51"/>
                      <a:pt x="8" y="51"/>
                    </a:cubicBezTo>
                    <a:cubicBezTo>
                      <a:pt x="8" y="51"/>
                      <a:pt x="8" y="51"/>
                      <a:pt x="8"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7" y="51"/>
                      <a:pt x="7" y="51"/>
                      <a:pt x="7" y="51"/>
                    </a:cubicBezTo>
                    <a:cubicBezTo>
                      <a:pt x="6" y="51"/>
                      <a:pt x="6" y="51"/>
                      <a:pt x="6" y="51"/>
                    </a:cubicBezTo>
                    <a:cubicBezTo>
                      <a:pt x="6" y="51"/>
                      <a:pt x="6" y="51"/>
                      <a:pt x="6" y="51"/>
                    </a:cubicBezTo>
                    <a:cubicBezTo>
                      <a:pt x="6" y="51"/>
                      <a:pt x="6" y="51"/>
                      <a:pt x="6" y="51"/>
                    </a:cubicBezTo>
                    <a:cubicBezTo>
                      <a:pt x="6" y="51"/>
                      <a:pt x="6" y="51"/>
                      <a:pt x="6" y="51"/>
                    </a:cubicBezTo>
                    <a:cubicBezTo>
                      <a:pt x="6" y="51"/>
                      <a:pt x="6" y="51"/>
                      <a:pt x="6" y="51"/>
                    </a:cubicBezTo>
                    <a:cubicBezTo>
                      <a:pt x="6" y="51"/>
                      <a:pt x="6" y="51"/>
                      <a:pt x="6" y="51"/>
                    </a:cubicBezTo>
                    <a:cubicBezTo>
                      <a:pt x="6" y="51"/>
                      <a:pt x="6" y="51"/>
                      <a:pt x="6" y="51"/>
                    </a:cubicBezTo>
                    <a:cubicBezTo>
                      <a:pt x="6" y="51"/>
                      <a:pt x="6" y="51"/>
                      <a:pt x="6" y="51"/>
                    </a:cubicBezTo>
                    <a:cubicBezTo>
                      <a:pt x="6" y="52"/>
                      <a:pt x="6" y="52"/>
                      <a:pt x="6" y="52"/>
                    </a:cubicBezTo>
                    <a:cubicBezTo>
                      <a:pt x="6" y="52"/>
                      <a:pt x="6" y="52"/>
                      <a:pt x="6" y="52"/>
                    </a:cubicBezTo>
                    <a:cubicBezTo>
                      <a:pt x="6" y="52"/>
                      <a:pt x="6" y="52"/>
                      <a:pt x="6" y="52"/>
                    </a:cubicBezTo>
                    <a:cubicBezTo>
                      <a:pt x="6" y="52"/>
                      <a:pt x="6" y="52"/>
                      <a:pt x="6" y="52"/>
                    </a:cubicBezTo>
                    <a:cubicBezTo>
                      <a:pt x="6" y="52"/>
                      <a:pt x="6" y="52"/>
                      <a:pt x="6" y="52"/>
                    </a:cubicBezTo>
                    <a:cubicBezTo>
                      <a:pt x="6" y="52"/>
                      <a:pt x="6" y="52"/>
                      <a:pt x="6" y="52"/>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3"/>
                      <a:pt x="6" y="53"/>
                      <a:pt x="6" y="53"/>
                    </a:cubicBezTo>
                    <a:cubicBezTo>
                      <a:pt x="6" y="54"/>
                      <a:pt x="6" y="54"/>
                      <a:pt x="6" y="54"/>
                    </a:cubicBezTo>
                    <a:cubicBezTo>
                      <a:pt x="6" y="54"/>
                      <a:pt x="6" y="54"/>
                      <a:pt x="6" y="54"/>
                    </a:cubicBezTo>
                    <a:cubicBezTo>
                      <a:pt x="6" y="54"/>
                      <a:pt x="6" y="54"/>
                      <a:pt x="6" y="54"/>
                    </a:cubicBezTo>
                    <a:cubicBezTo>
                      <a:pt x="6" y="54"/>
                      <a:pt x="6" y="54"/>
                      <a:pt x="6" y="54"/>
                    </a:cubicBezTo>
                    <a:cubicBezTo>
                      <a:pt x="6" y="54"/>
                      <a:pt x="6" y="54"/>
                      <a:pt x="6" y="54"/>
                    </a:cubicBezTo>
                    <a:cubicBezTo>
                      <a:pt x="6" y="54"/>
                      <a:pt x="6" y="54"/>
                      <a:pt x="6" y="54"/>
                    </a:cubicBezTo>
                    <a:cubicBezTo>
                      <a:pt x="5" y="54"/>
                      <a:pt x="5" y="54"/>
                      <a:pt x="5" y="54"/>
                    </a:cubicBezTo>
                    <a:cubicBezTo>
                      <a:pt x="6" y="54"/>
                      <a:pt x="6" y="54"/>
                      <a:pt x="6" y="54"/>
                    </a:cubicBezTo>
                    <a:cubicBezTo>
                      <a:pt x="6" y="54"/>
                      <a:pt x="6" y="54"/>
                      <a:pt x="6" y="54"/>
                    </a:cubicBezTo>
                    <a:cubicBezTo>
                      <a:pt x="6" y="54"/>
                      <a:pt x="6" y="54"/>
                      <a:pt x="6" y="54"/>
                    </a:cubicBezTo>
                    <a:cubicBezTo>
                      <a:pt x="6" y="54"/>
                      <a:pt x="6" y="54"/>
                      <a:pt x="6" y="54"/>
                    </a:cubicBezTo>
                    <a:cubicBezTo>
                      <a:pt x="6" y="54"/>
                      <a:pt x="6" y="54"/>
                      <a:pt x="6" y="54"/>
                    </a:cubicBezTo>
                    <a:cubicBezTo>
                      <a:pt x="6" y="54"/>
                      <a:pt x="6" y="54"/>
                      <a:pt x="6" y="54"/>
                    </a:cubicBezTo>
                    <a:cubicBezTo>
                      <a:pt x="6" y="54"/>
                      <a:pt x="6" y="54"/>
                      <a:pt x="6" y="54"/>
                    </a:cubicBezTo>
                    <a:cubicBezTo>
                      <a:pt x="6" y="54"/>
                      <a:pt x="6" y="54"/>
                      <a:pt x="6" y="54"/>
                    </a:cubicBezTo>
                    <a:cubicBezTo>
                      <a:pt x="6" y="54"/>
                      <a:pt x="6" y="54"/>
                      <a:pt x="6" y="54"/>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6" y="55"/>
                    </a:cubicBezTo>
                    <a:cubicBezTo>
                      <a:pt x="6" y="55"/>
                      <a:pt x="6" y="55"/>
                      <a:pt x="5" y="55"/>
                    </a:cubicBezTo>
                    <a:cubicBezTo>
                      <a:pt x="5" y="55"/>
                      <a:pt x="5" y="55"/>
                      <a:pt x="5" y="55"/>
                    </a:cubicBezTo>
                    <a:cubicBezTo>
                      <a:pt x="5" y="55"/>
                      <a:pt x="5" y="55"/>
                      <a:pt x="5" y="55"/>
                    </a:cubicBezTo>
                    <a:cubicBezTo>
                      <a:pt x="5" y="55"/>
                      <a:pt x="5" y="55"/>
                      <a:pt x="5" y="55"/>
                    </a:cubicBezTo>
                    <a:cubicBezTo>
                      <a:pt x="5" y="55"/>
                      <a:pt x="5" y="55"/>
                      <a:pt x="5" y="55"/>
                    </a:cubicBezTo>
                    <a:cubicBezTo>
                      <a:pt x="5" y="55"/>
                      <a:pt x="5" y="55"/>
                      <a:pt x="5" y="55"/>
                    </a:cubicBezTo>
                    <a:cubicBezTo>
                      <a:pt x="5" y="55"/>
                      <a:pt x="5" y="55"/>
                      <a:pt x="5" y="55"/>
                    </a:cubicBezTo>
                    <a:cubicBezTo>
                      <a:pt x="5" y="55"/>
                      <a:pt x="5" y="55"/>
                      <a:pt x="5" y="55"/>
                    </a:cubicBezTo>
                    <a:cubicBezTo>
                      <a:pt x="5" y="55"/>
                      <a:pt x="5" y="55"/>
                      <a:pt x="5" y="55"/>
                    </a:cubicBezTo>
                    <a:cubicBezTo>
                      <a:pt x="5" y="55"/>
                      <a:pt x="5" y="55"/>
                      <a:pt x="5" y="55"/>
                    </a:cubicBezTo>
                    <a:cubicBezTo>
                      <a:pt x="5" y="55"/>
                      <a:pt x="5" y="55"/>
                      <a:pt x="5" y="55"/>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6" y="56"/>
                      <a:pt x="6" y="56"/>
                      <a:pt x="6" y="56"/>
                    </a:cubicBezTo>
                    <a:cubicBezTo>
                      <a:pt x="5" y="56"/>
                      <a:pt x="5" y="56"/>
                      <a:pt x="5" y="56"/>
                    </a:cubicBezTo>
                    <a:cubicBezTo>
                      <a:pt x="5" y="56"/>
                      <a:pt x="5" y="56"/>
                      <a:pt x="5" y="56"/>
                    </a:cubicBezTo>
                    <a:cubicBezTo>
                      <a:pt x="5" y="56"/>
                      <a:pt x="5" y="56"/>
                      <a:pt x="5" y="56"/>
                    </a:cubicBezTo>
                    <a:cubicBezTo>
                      <a:pt x="5" y="56"/>
                      <a:pt x="5" y="56"/>
                      <a:pt x="5" y="56"/>
                    </a:cubicBezTo>
                    <a:cubicBezTo>
                      <a:pt x="5" y="56"/>
                      <a:pt x="5" y="56"/>
                      <a:pt x="5" y="56"/>
                    </a:cubicBezTo>
                    <a:cubicBezTo>
                      <a:pt x="5" y="56"/>
                      <a:pt x="5" y="56"/>
                      <a:pt x="5" y="56"/>
                    </a:cubicBezTo>
                    <a:cubicBezTo>
                      <a:pt x="5" y="56"/>
                      <a:pt x="5" y="56"/>
                      <a:pt x="5" y="56"/>
                    </a:cubicBezTo>
                    <a:cubicBezTo>
                      <a:pt x="5" y="56"/>
                      <a:pt x="5" y="56"/>
                      <a:pt x="5" y="56"/>
                    </a:cubicBezTo>
                    <a:cubicBezTo>
                      <a:pt x="5" y="56"/>
                      <a:pt x="5" y="56"/>
                      <a:pt x="5" y="56"/>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8"/>
                      <a:pt x="5" y="58"/>
                      <a:pt x="5" y="58"/>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59"/>
                      <a:pt x="5" y="59"/>
                      <a:pt x="5" y="59"/>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0"/>
                      <a:pt x="5" y="60"/>
                      <a:pt x="5" y="60"/>
                    </a:cubicBezTo>
                    <a:cubicBezTo>
                      <a:pt x="5" y="61"/>
                      <a:pt x="5" y="61"/>
                      <a:pt x="5" y="61"/>
                    </a:cubicBezTo>
                    <a:cubicBezTo>
                      <a:pt x="5" y="61"/>
                      <a:pt x="5" y="61"/>
                      <a:pt x="5" y="61"/>
                    </a:cubicBezTo>
                    <a:cubicBezTo>
                      <a:pt x="5" y="61"/>
                      <a:pt x="5" y="61"/>
                      <a:pt x="5" y="61"/>
                    </a:cubicBezTo>
                    <a:cubicBezTo>
                      <a:pt x="5" y="61"/>
                      <a:pt x="5" y="61"/>
                      <a:pt x="5" y="61"/>
                    </a:cubicBezTo>
                    <a:cubicBezTo>
                      <a:pt x="5" y="61"/>
                      <a:pt x="5" y="61"/>
                      <a:pt x="5" y="61"/>
                    </a:cubicBezTo>
                    <a:cubicBezTo>
                      <a:pt x="5" y="61"/>
                      <a:pt x="5" y="61"/>
                      <a:pt x="5" y="61"/>
                    </a:cubicBezTo>
                    <a:cubicBezTo>
                      <a:pt x="5" y="61"/>
                      <a:pt x="5" y="61"/>
                      <a:pt x="5" y="61"/>
                    </a:cubicBezTo>
                    <a:cubicBezTo>
                      <a:pt x="5" y="61"/>
                      <a:pt x="5" y="61"/>
                      <a:pt x="5" y="61"/>
                    </a:cubicBezTo>
                    <a:cubicBezTo>
                      <a:pt x="5" y="61"/>
                      <a:pt x="5" y="61"/>
                      <a:pt x="5" y="61"/>
                    </a:cubicBezTo>
                    <a:cubicBezTo>
                      <a:pt x="5" y="61"/>
                      <a:pt x="5" y="61"/>
                      <a:pt x="5" y="61"/>
                    </a:cubicBezTo>
                    <a:cubicBezTo>
                      <a:pt x="5" y="61"/>
                      <a:pt x="5" y="61"/>
                      <a:pt x="5" y="61"/>
                    </a:cubicBezTo>
                    <a:cubicBezTo>
                      <a:pt x="5" y="61"/>
                      <a:pt x="5" y="61"/>
                      <a:pt x="5" y="61"/>
                    </a:cubicBezTo>
                    <a:cubicBezTo>
                      <a:pt x="5" y="61"/>
                      <a:pt x="5" y="61"/>
                      <a:pt x="5" y="61"/>
                    </a:cubicBezTo>
                    <a:cubicBezTo>
                      <a:pt x="5" y="61"/>
                      <a:pt x="5" y="61"/>
                      <a:pt x="5" y="61"/>
                    </a:cubicBezTo>
                    <a:cubicBezTo>
                      <a:pt x="5" y="62"/>
                      <a:pt x="5" y="62"/>
                      <a:pt x="5" y="62"/>
                    </a:cubicBezTo>
                    <a:cubicBezTo>
                      <a:pt x="5" y="62"/>
                      <a:pt x="5" y="62"/>
                      <a:pt x="5" y="62"/>
                    </a:cubicBezTo>
                    <a:cubicBezTo>
                      <a:pt x="5" y="62"/>
                      <a:pt x="5" y="62"/>
                      <a:pt x="5" y="62"/>
                    </a:cubicBezTo>
                    <a:cubicBezTo>
                      <a:pt x="5" y="62"/>
                      <a:pt x="5" y="62"/>
                      <a:pt x="5" y="62"/>
                    </a:cubicBezTo>
                    <a:cubicBezTo>
                      <a:pt x="5" y="62"/>
                      <a:pt x="5" y="62"/>
                      <a:pt x="5" y="62"/>
                    </a:cubicBezTo>
                    <a:cubicBezTo>
                      <a:pt x="5" y="62"/>
                      <a:pt x="5" y="62"/>
                      <a:pt x="5" y="62"/>
                    </a:cubicBezTo>
                    <a:cubicBezTo>
                      <a:pt x="5" y="62"/>
                      <a:pt x="5" y="62"/>
                      <a:pt x="5" y="62"/>
                    </a:cubicBezTo>
                    <a:cubicBezTo>
                      <a:pt x="5" y="62"/>
                      <a:pt x="5" y="62"/>
                      <a:pt x="5" y="62"/>
                    </a:cubicBezTo>
                    <a:cubicBezTo>
                      <a:pt x="5" y="62"/>
                      <a:pt x="5" y="62"/>
                      <a:pt x="5" y="62"/>
                    </a:cubicBezTo>
                    <a:cubicBezTo>
                      <a:pt x="5" y="62"/>
                      <a:pt x="5" y="62"/>
                      <a:pt x="5" y="62"/>
                    </a:cubicBezTo>
                    <a:cubicBezTo>
                      <a:pt x="5" y="62"/>
                      <a:pt x="5" y="62"/>
                      <a:pt x="5" y="62"/>
                    </a:cubicBezTo>
                    <a:cubicBezTo>
                      <a:pt x="5" y="62"/>
                      <a:pt x="5" y="62"/>
                      <a:pt x="5" y="62"/>
                    </a:cubicBezTo>
                    <a:cubicBezTo>
                      <a:pt x="5" y="62"/>
                      <a:pt x="5" y="62"/>
                      <a:pt x="5" y="62"/>
                    </a:cubicBezTo>
                    <a:cubicBezTo>
                      <a:pt x="4" y="62"/>
                      <a:pt x="4" y="62"/>
                      <a:pt x="4" y="62"/>
                    </a:cubicBezTo>
                    <a:cubicBezTo>
                      <a:pt x="4" y="62"/>
                      <a:pt x="4" y="62"/>
                      <a:pt x="4" y="62"/>
                    </a:cubicBezTo>
                    <a:cubicBezTo>
                      <a:pt x="4" y="62"/>
                      <a:pt x="4" y="62"/>
                      <a:pt x="4" y="62"/>
                    </a:cubicBezTo>
                    <a:cubicBezTo>
                      <a:pt x="4" y="62"/>
                      <a:pt x="4" y="62"/>
                      <a:pt x="4" y="62"/>
                    </a:cubicBezTo>
                    <a:cubicBezTo>
                      <a:pt x="4" y="62"/>
                      <a:pt x="4" y="62"/>
                      <a:pt x="4" y="62"/>
                    </a:cubicBezTo>
                    <a:cubicBezTo>
                      <a:pt x="4" y="62"/>
                      <a:pt x="4" y="62"/>
                      <a:pt x="4" y="62"/>
                    </a:cubicBezTo>
                    <a:cubicBezTo>
                      <a:pt x="4" y="62"/>
                      <a:pt x="4" y="62"/>
                      <a:pt x="4" y="62"/>
                    </a:cubicBezTo>
                    <a:cubicBezTo>
                      <a:pt x="4" y="62"/>
                      <a:pt x="4" y="62"/>
                      <a:pt x="4" y="62"/>
                    </a:cubicBezTo>
                    <a:cubicBezTo>
                      <a:pt x="4" y="62"/>
                      <a:pt x="5" y="62"/>
                      <a:pt x="5" y="62"/>
                    </a:cubicBezTo>
                    <a:cubicBezTo>
                      <a:pt x="5" y="62"/>
                      <a:pt x="5" y="62"/>
                      <a:pt x="5" y="62"/>
                    </a:cubicBezTo>
                    <a:cubicBezTo>
                      <a:pt x="4" y="63"/>
                      <a:pt x="4" y="63"/>
                      <a:pt x="4" y="63"/>
                    </a:cubicBezTo>
                    <a:cubicBezTo>
                      <a:pt x="4" y="63"/>
                      <a:pt x="4" y="63"/>
                      <a:pt x="4" y="63"/>
                    </a:cubicBezTo>
                    <a:cubicBezTo>
                      <a:pt x="5" y="63"/>
                      <a:pt x="5" y="63"/>
                      <a:pt x="5" y="63"/>
                    </a:cubicBezTo>
                    <a:cubicBezTo>
                      <a:pt x="5" y="63"/>
                      <a:pt x="5" y="63"/>
                      <a:pt x="5" y="63"/>
                    </a:cubicBezTo>
                    <a:cubicBezTo>
                      <a:pt x="5" y="63"/>
                      <a:pt x="5" y="63"/>
                      <a:pt x="5" y="63"/>
                    </a:cubicBezTo>
                    <a:cubicBezTo>
                      <a:pt x="5" y="63"/>
                      <a:pt x="5" y="63"/>
                      <a:pt x="5"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3"/>
                      <a:pt x="4" y="63"/>
                      <a:pt x="4" y="63"/>
                    </a:cubicBezTo>
                    <a:cubicBezTo>
                      <a:pt x="4" y="64"/>
                      <a:pt x="4" y="64"/>
                      <a:pt x="4" y="64"/>
                    </a:cubicBezTo>
                    <a:cubicBezTo>
                      <a:pt x="4" y="64"/>
                      <a:pt x="4" y="64"/>
                      <a:pt x="4" y="64"/>
                    </a:cubicBezTo>
                    <a:cubicBezTo>
                      <a:pt x="4" y="64"/>
                      <a:pt x="4" y="64"/>
                      <a:pt x="4" y="64"/>
                    </a:cubicBezTo>
                    <a:cubicBezTo>
                      <a:pt x="4" y="64"/>
                      <a:pt x="4" y="64"/>
                      <a:pt x="4" y="64"/>
                    </a:cubicBezTo>
                    <a:cubicBezTo>
                      <a:pt x="4" y="64"/>
                      <a:pt x="4" y="64"/>
                      <a:pt x="4" y="64"/>
                    </a:cubicBezTo>
                    <a:cubicBezTo>
                      <a:pt x="4" y="64"/>
                      <a:pt x="4" y="64"/>
                      <a:pt x="4" y="64"/>
                    </a:cubicBezTo>
                    <a:cubicBezTo>
                      <a:pt x="4" y="64"/>
                      <a:pt x="4" y="64"/>
                      <a:pt x="4" y="64"/>
                    </a:cubicBezTo>
                    <a:cubicBezTo>
                      <a:pt x="4" y="64"/>
                      <a:pt x="4" y="64"/>
                      <a:pt x="4" y="64"/>
                    </a:cubicBezTo>
                    <a:cubicBezTo>
                      <a:pt x="4" y="64"/>
                      <a:pt x="4" y="64"/>
                      <a:pt x="4" y="64"/>
                    </a:cubicBezTo>
                    <a:cubicBezTo>
                      <a:pt x="4" y="65"/>
                      <a:pt x="4" y="65"/>
                      <a:pt x="4" y="65"/>
                    </a:cubicBezTo>
                    <a:cubicBezTo>
                      <a:pt x="4" y="65"/>
                      <a:pt x="4" y="65"/>
                      <a:pt x="4" y="65"/>
                    </a:cubicBezTo>
                    <a:cubicBezTo>
                      <a:pt x="4" y="65"/>
                      <a:pt x="4" y="65"/>
                      <a:pt x="4" y="65"/>
                    </a:cubicBezTo>
                    <a:cubicBezTo>
                      <a:pt x="4" y="65"/>
                      <a:pt x="4" y="65"/>
                      <a:pt x="4" y="65"/>
                    </a:cubicBezTo>
                    <a:cubicBezTo>
                      <a:pt x="4" y="65"/>
                      <a:pt x="4" y="65"/>
                      <a:pt x="4" y="65"/>
                    </a:cubicBezTo>
                    <a:cubicBezTo>
                      <a:pt x="5" y="65"/>
                      <a:pt x="5" y="65"/>
                      <a:pt x="5" y="65"/>
                    </a:cubicBezTo>
                    <a:cubicBezTo>
                      <a:pt x="5" y="65"/>
                      <a:pt x="5" y="65"/>
                      <a:pt x="5" y="65"/>
                    </a:cubicBezTo>
                    <a:cubicBezTo>
                      <a:pt x="5" y="65"/>
                      <a:pt x="5" y="65"/>
                      <a:pt x="5" y="65"/>
                    </a:cubicBezTo>
                    <a:cubicBezTo>
                      <a:pt x="5" y="65"/>
                      <a:pt x="5" y="65"/>
                      <a:pt x="5" y="65"/>
                    </a:cubicBezTo>
                    <a:cubicBezTo>
                      <a:pt x="5" y="65"/>
                      <a:pt x="5" y="65"/>
                      <a:pt x="5" y="65"/>
                    </a:cubicBezTo>
                    <a:cubicBezTo>
                      <a:pt x="5" y="65"/>
                      <a:pt x="5" y="65"/>
                      <a:pt x="5" y="65"/>
                    </a:cubicBezTo>
                    <a:cubicBezTo>
                      <a:pt x="5" y="65"/>
                      <a:pt x="5" y="65"/>
                      <a:pt x="5" y="65"/>
                    </a:cubicBezTo>
                    <a:cubicBezTo>
                      <a:pt x="5" y="65"/>
                      <a:pt x="5" y="65"/>
                      <a:pt x="5" y="65"/>
                    </a:cubicBezTo>
                    <a:cubicBezTo>
                      <a:pt x="5" y="65"/>
                      <a:pt x="5" y="65"/>
                      <a:pt x="5" y="65"/>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5" y="66"/>
                      <a:pt x="5" y="66"/>
                      <a:pt x="5" y="66"/>
                    </a:cubicBezTo>
                    <a:cubicBezTo>
                      <a:pt x="6" y="66"/>
                      <a:pt x="6" y="66"/>
                      <a:pt x="6" y="66"/>
                    </a:cubicBezTo>
                    <a:cubicBezTo>
                      <a:pt x="6" y="66"/>
                      <a:pt x="6" y="66"/>
                      <a:pt x="6" y="66"/>
                    </a:cubicBezTo>
                    <a:cubicBezTo>
                      <a:pt x="6" y="66"/>
                      <a:pt x="6" y="66"/>
                      <a:pt x="6" y="66"/>
                    </a:cubicBezTo>
                    <a:cubicBezTo>
                      <a:pt x="6" y="67"/>
                      <a:pt x="6" y="67"/>
                      <a:pt x="6" y="67"/>
                    </a:cubicBezTo>
                    <a:cubicBezTo>
                      <a:pt x="6" y="67"/>
                      <a:pt x="6" y="67"/>
                      <a:pt x="6" y="67"/>
                    </a:cubicBezTo>
                    <a:cubicBezTo>
                      <a:pt x="6" y="67"/>
                      <a:pt x="6" y="67"/>
                      <a:pt x="6" y="67"/>
                    </a:cubicBezTo>
                    <a:cubicBezTo>
                      <a:pt x="6" y="67"/>
                      <a:pt x="6" y="67"/>
                      <a:pt x="6" y="67"/>
                    </a:cubicBezTo>
                    <a:cubicBezTo>
                      <a:pt x="6" y="67"/>
                      <a:pt x="6" y="67"/>
                      <a:pt x="6" y="67"/>
                    </a:cubicBezTo>
                    <a:cubicBezTo>
                      <a:pt x="6" y="67"/>
                      <a:pt x="6" y="67"/>
                      <a:pt x="6" y="67"/>
                    </a:cubicBezTo>
                    <a:cubicBezTo>
                      <a:pt x="5" y="67"/>
                      <a:pt x="5" y="67"/>
                      <a:pt x="5" y="67"/>
                    </a:cubicBezTo>
                    <a:cubicBezTo>
                      <a:pt x="5" y="67"/>
                      <a:pt x="5" y="67"/>
                      <a:pt x="5" y="67"/>
                    </a:cubicBezTo>
                    <a:cubicBezTo>
                      <a:pt x="5" y="67"/>
                      <a:pt x="5" y="67"/>
                      <a:pt x="5" y="67"/>
                    </a:cubicBezTo>
                    <a:cubicBezTo>
                      <a:pt x="5" y="67"/>
                      <a:pt x="5" y="67"/>
                      <a:pt x="5" y="67"/>
                    </a:cubicBezTo>
                    <a:cubicBezTo>
                      <a:pt x="5" y="67"/>
                      <a:pt x="5" y="67"/>
                      <a:pt x="5" y="67"/>
                    </a:cubicBezTo>
                    <a:cubicBezTo>
                      <a:pt x="5" y="67"/>
                      <a:pt x="5" y="67"/>
                      <a:pt x="5" y="67"/>
                    </a:cubicBezTo>
                    <a:cubicBezTo>
                      <a:pt x="6" y="67"/>
                      <a:pt x="6" y="67"/>
                      <a:pt x="6" y="67"/>
                    </a:cubicBezTo>
                    <a:cubicBezTo>
                      <a:pt x="6" y="67"/>
                      <a:pt x="6" y="67"/>
                      <a:pt x="6" y="67"/>
                    </a:cubicBezTo>
                    <a:cubicBezTo>
                      <a:pt x="6" y="67"/>
                      <a:pt x="6" y="67"/>
                      <a:pt x="6" y="67"/>
                    </a:cubicBezTo>
                    <a:cubicBezTo>
                      <a:pt x="6" y="67"/>
                      <a:pt x="6" y="67"/>
                      <a:pt x="6" y="67"/>
                    </a:cubicBezTo>
                    <a:cubicBezTo>
                      <a:pt x="6" y="68"/>
                      <a:pt x="6" y="68"/>
                      <a:pt x="6" y="68"/>
                    </a:cubicBezTo>
                    <a:cubicBezTo>
                      <a:pt x="6" y="68"/>
                      <a:pt x="6" y="68"/>
                      <a:pt x="6" y="68"/>
                    </a:cubicBezTo>
                    <a:cubicBezTo>
                      <a:pt x="6" y="68"/>
                      <a:pt x="6" y="68"/>
                      <a:pt x="6" y="68"/>
                    </a:cubicBezTo>
                    <a:cubicBezTo>
                      <a:pt x="6" y="68"/>
                      <a:pt x="6" y="68"/>
                      <a:pt x="6" y="68"/>
                    </a:cubicBezTo>
                    <a:cubicBezTo>
                      <a:pt x="6" y="68"/>
                      <a:pt x="6" y="68"/>
                      <a:pt x="6" y="68"/>
                    </a:cubicBezTo>
                    <a:cubicBezTo>
                      <a:pt x="6" y="68"/>
                      <a:pt x="6" y="68"/>
                      <a:pt x="6" y="68"/>
                    </a:cubicBezTo>
                    <a:cubicBezTo>
                      <a:pt x="6" y="68"/>
                      <a:pt x="6" y="68"/>
                      <a:pt x="6" y="68"/>
                    </a:cubicBezTo>
                    <a:cubicBezTo>
                      <a:pt x="5" y="68"/>
                      <a:pt x="5" y="68"/>
                      <a:pt x="5" y="68"/>
                    </a:cubicBezTo>
                    <a:cubicBezTo>
                      <a:pt x="5" y="68"/>
                      <a:pt x="5" y="68"/>
                      <a:pt x="5" y="68"/>
                    </a:cubicBezTo>
                    <a:cubicBezTo>
                      <a:pt x="5" y="68"/>
                      <a:pt x="5" y="68"/>
                      <a:pt x="5" y="68"/>
                    </a:cubicBezTo>
                    <a:cubicBezTo>
                      <a:pt x="5" y="68"/>
                      <a:pt x="5" y="68"/>
                      <a:pt x="5" y="68"/>
                    </a:cubicBezTo>
                    <a:cubicBezTo>
                      <a:pt x="5" y="68"/>
                      <a:pt x="5" y="68"/>
                      <a:pt x="5" y="68"/>
                    </a:cubicBezTo>
                    <a:cubicBezTo>
                      <a:pt x="5" y="68"/>
                      <a:pt x="5" y="68"/>
                      <a:pt x="5" y="68"/>
                    </a:cubicBezTo>
                    <a:cubicBezTo>
                      <a:pt x="5" y="68"/>
                      <a:pt x="5" y="68"/>
                      <a:pt x="5" y="68"/>
                    </a:cubicBezTo>
                    <a:cubicBezTo>
                      <a:pt x="5" y="68"/>
                      <a:pt x="5" y="68"/>
                      <a:pt x="5" y="68"/>
                    </a:cubicBezTo>
                    <a:cubicBezTo>
                      <a:pt x="5" y="68"/>
                      <a:pt x="5" y="68"/>
                      <a:pt x="5" y="68"/>
                    </a:cubicBezTo>
                    <a:cubicBezTo>
                      <a:pt x="5" y="68"/>
                      <a:pt x="5" y="68"/>
                      <a:pt x="5" y="68"/>
                    </a:cubicBezTo>
                    <a:cubicBezTo>
                      <a:pt x="5" y="68"/>
                      <a:pt x="5" y="68"/>
                      <a:pt x="5" y="68"/>
                    </a:cubicBezTo>
                    <a:cubicBezTo>
                      <a:pt x="5" y="68"/>
                      <a:pt x="5" y="68"/>
                      <a:pt x="5" y="68"/>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5" y="69"/>
                      <a:pt x="5" y="69"/>
                      <a:pt x="5" y="69"/>
                    </a:cubicBezTo>
                    <a:cubicBezTo>
                      <a:pt x="6" y="69"/>
                      <a:pt x="6" y="69"/>
                      <a:pt x="6" y="69"/>
                    </a:cubicBezTo>
                    <a:cubicBezTo>
                      <a:pt x="6" y="69"/>
                      <a:pt x="6" y="69"/>
                      <a:pt x="6" y="69"/>
                    </a:cubicBezTo>
                    <a:cubicBezTo>
                      <a:pt x="6" y="69"/>
                      <a:pt x="6" y="69"/>
                      <a:pt x="6" y="69"/>
                    </a:cubicBezTo>
                    <a:cubicBezTo>
                      <a:pt x="6" y="69"/>
                      <a:pt x="6" y="69"/>
                      <a:pt x="6" y="69"/>
                    </a:cubicBezTo>
                    <a:cubicBezTo>
                      <a:pt x="6" y="69"/>
                      <a:pt x="6" y="69"/>
                      <a:pt x="6" y="69"/>
                    </a:cubicBezTo>
                    <a:cubicBezTo>
                      <a:pt x="6" y="69"/>
                      <a:pt x="6" y="69"/>
                      <a:pt x="6" y="69"/>
                    </a:cubicBezTo>
                    <a:cubicBezTo>
                      <a:pt x="6" y="69"/>
                      <a:pt x="6" y="69"/>
                      <a:pt x="6"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0"/>
                      <a:pt x="7" y="70"/>
                      <a:pt x="7" y="70"/>
                    </a:cubicBezTo>
                    <a:cubicBezTo>
                      <a:pt x="7" y="71"/>
                      <a:pt x="7" y="71"/>
                      <a:pt x="7" y="71"/>
                    </a:cubicBezTo>
                    <a:cubicBezTo>
                      <a:pt x="7" y="71"/>
                      <a:pt x="7" y="71"/>
                      <a:pt x="7" y="71"/>
                    </a:cubicBezTo>
                    <a:cubicBezTo>
                      <a:pt x="6" y="71"/>
                      <a:pt x="6" y="71"/>
                      <a:pt x="6" y="71"/>
                    </a:cubicBezTo>
                    <a:cubicBezTo>
                      <a:pt x="6" y="71"/>
                      <a:pt x="6" y="71"/>
                      <a:pt x="6" y="71"/>
                    </a:cubicBezTo>
                    <a:cubicBezTo>
                      <a:pt x="6" y="70"/>
                      <a:pt x="6" y="70"/>
                      <a:pt x="6" y="70"/>
                    </a:cubicBezTo>
                    <a:cubicBezTo>
                      <a:pt x="6" y="70"/>
                      <a:pt x="6" y="70"/>
                      <a:pt x="6" y="70"/>
                    </a:cubicBezTo>
                    <a:cubicBezTo>
                      <a:pt x="6" y="70"/>
                      <a:pt x="6" y="70"/>
                      <a:pt x="6" y="70"/>
                    </a:cubicBezTo>
                    <a:cubicBezTo>
                      <a:pt x="6" y="70"/>
                      <a:pt x="6" y="70"/>
                      <a:pt x="6" y="70"/>
                    </a:cubicBezTo>
                    <a:cubicBezTo>
                      <a:pt x="6" y="70"/>
                      <a:pt x="6" y="70"/>
                      <a:pt x="6" y="70"/>
                    </a:cubicBezTo>
                    <a:cubicBezTo>
                      <a:pt x="6" y="70"/>
                      <a:pt x="6" y="70"/>
                      <a:pt x="6" y="70"/>
                    </a:cubicBezTo>
                    <a:cubicBezTo>
                      <a:pt x="6" y="70"/>
                      <a:pt x="6" y="70"/>
                      <a:pt x="6" y="70"/>
                    </a:cubicBezTo>
                    <a:cubicBezTo>
                      <a:pt x="6" y="71"/>
                      <a:pt x="6" y="71"/>
                      <a:pt x="6" y="71"/>
                    </a:cubicBezTo>
                    <a:cubicBezTo>
                      <a:pt x="6" y="71"/>
                      <a:pt x="5" y="71"/>
                      <a:pt x="5" y="71"/>
                    </a:cubicBezTo>
                    <a:cubicBezTo>
                      <a:pt x="5" y="71"/>
                      <a:pt x="5" y="71"/>
                      <a:pt x="5" y="70"/>
                    </a:cubicBezTo>
                    <a:cubicBezTo>
                      <a:pt x="5" y="70"/>
                      <a:pt x="5" y="70"/>
                      <a:pt x="5" y="70"/>
                    </a:cubicBezTo>
                    <a:cubicBezTo>
                      <a:pt x="5" y="70"/>
                      <a:pt x="5" y="70"/>
                      <a:pt x="5" y="70"/>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4" y="71"/>
                      <a:pt x="4" y="71"/>
                      <a:pt x="4" y="71"/>
                    </a:cubicBezTo>
                    <a:cubicBezTo>
                      <a:pt x="4" y="71"/>
                      <a:pt x="4" y="71"/>
                      <a:pt x="4" y="71"/>
                    </a:cubicBezTo>
                    <a:cubicBezTo>
                      <a:pt x="4" y="71"/>
                      <a:pt x="4" y="71"/>
                      <a:pt x="4"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5" y="71"/>
                      <a:pt x="5" y="71"/>
                      <a:pt x="5" y="71"/>
                    </a:cubicBezTo>
                    <a:cubicBezTo>
                      <a:pt x="6" y="71"/>
                      <a:pt x="6" y="71"/>
                      <a:pt x="6" y="71"/>
                    </a:cubicBezTo>
                    <a:cubicBezTo>
                      <a:pt x="6" y="71"/>
                      <a:pt x="6" y="71"/>
                      <a:pt x="6" y="71"/>
                    </a:cubicBezTo>
                    <a:cubicBezTo>
                      <a:pt x="6" y="71"/>
                      <a:pt x="6" y="71"/>
                      <a:pt x="6" y="71"/>
                    </a:cubicBezTo>
                    <a:cubicBezTo>
                      <a:pt x="6" y="71"/>
                      <a:pt x="6" y="71"/>
                      <a:pt x="6" y="71"/>
                    </a:cubicBezTo>
                    <a:cubicBezTo>
                      <a:pt x="6" y="71"/>
                      <a:pt x="6" y="71"/>
                      <a:pt x="6" y="71"/>
                    </a:cubicBezTo>
                    <a:cubicBezTo>
                      <a:pt x="6" y="71"/>
                      <a:pt x="6" y="71"/>
                      <a:pt x="6" y="71"/>
                    </a:cubicBezTo>
                    <a:cubicBezTo>
                      <a:pt x="6" y="71"/>
                      <a:pt x="6" y="71"/>
                      <a:pt x="6" y="71"/>
                    </a:cubicBezTo>
                    <a:cubicBezTo>
                      <a:pt x="6" y="71"/>
                      <a:pt x="6" y="71"/>
                      <a:pt x="6" y="71"/>
                    </a:cubicBezTo>
                    <a:cubicBezTo>
                      <a:pt x="6" y="71"/>
                      <a:pt x="6" y="71"/>
                      <a:pt x="6" y="71"/>
                    </a:cubicBezTo>
                    <a:cubicBezTo>
                      <a:pt x="6" y="71"/>
                      <a:pt x="6" y="71"/>
                      <a:pt x="6" y="71"/>
                    </a:cubicBezTo>
                    <a:cubicBezTo>
                      <a:pt x="6" y="71"/>
                      <a:pt x="6" y="71"/>
                      <a:pt x="6" y="71"/>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6" y="72"/>
                      <a:pt x="6" y="72"/>
                      <a:pt x="6" y="72"/>
                    </a:cubicBezTo>
                    <a:cubicBezTo>
                      <a:pt x="7" y="72"/>
                      <a:pt x="7" y="72"/>
                      <a:pt x="7" y="72"/>
                    </a:cubicBezTo>
                    <a:cubicBezTo>
                      <a:pt x="7" y="72"/>
                      <a:pt x="7" y="72"/>
                      <a:pt x="7" y="72"/>
                    </a:cubicBezTo>
                    <a:cubicBezTo>
                      <a:pt x="7" y="72"/>
                      <a:pt x="7" y="72"/>
                      <a:pt x="7" y="72"/>
                    </a:cubicBezTo>
                    <a:cubicBezTo>
                      <a:pt x="7" y="72"/>
                      <a:pt x="7" y="72"/>
                      <a:pt x="7" y="72"/>
                    </a:cubicBezTo>
                    <a:cubicBezTo>
                      <a:pt x="6" y="72"/>
                      <a:pt x="6" y="72"/>
                      <a:pt x="6" y="72"/>
                    </a:cubicBezTo>
                    <a:cubicBezTo>
                      <a:pt x="6" y="72"/>
                      <a:pt x="6" y="72"/>
                      <a:pt x="6" y="72"/>
                    </a:cubicBezTo>
                    <a:cubicBezTo>
                      <a:pt x="6" y="72"/>
                      <a:pt x="6" y="72"/>
                      <a:pt x="6" y="72"/>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6" y="73"/>
                      <a:pt x="6" y="73"/>
                      <a:pt x="6"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3"/>
                      <a:pt x="5" y="73"/>
                      <a:pt x="5" y="73"/>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5" y="74"/>
                      <a:pt x="5" y="74"/>
                      <a:pt x="5"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4"/>
                      <a:pt x="6" y="74"/>
                      <a:pt x="6" y="74"/>
                    </a:cubicBezTo>
                    <a:cubicBezTo>
                      <a:pt x="6" y="75"/>
                      <a:pt x="6" y="75"/>
                      <a:pt x="6" y="75"/>
                    </a:cubicBezTo>
                    <a:cubicBezTo>
                      <a:pt x="6" y="75"/>
                      <a:pt x="6" y="75"/>
                      <a:pt x="6" y="75"/>
                    </a:cubicBezTo>
                    <a:cubicBezTo>
                      <a:pt x="6" y="75"/>
                      <a:pt x="6" y="75"/>
                      <a:pt x="6" y="75"/>
                    </a:cubicBezTo>
                    <a:cubicBezTo>
                      <a:pt x="6" y="75"/>
                      <a:pt x="6" y="75"/>
                      <a:pt x="6"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5"/>
                      <a:pt x="5" y="75"/>
                      <a:pt x="5" y="75"/>
                    </a:cubicBezTo>
                    <a:cubicBezTo>
                      <a:pt x="5" y="76"/>
                      <a:pt x="5" y="76"/>
                      <a:pt x="5" y="76"/>
                    </a:cubicBezTo>
                    <a:cubicBezTo>
                      <a:pt x="5" y="76"/>
                      <a:pt x="5" y="76"/>
                      <a:pt x="5" y="76"/>
                    </a:cubicBezTo>
                    <a:cubicBezTo>
                      <a:pt x="5" y="76"/>
                      <a:pt x="5" y="76"/>
                      <a:pt x="5" y="76"/>
                    </a:cubicBezTo>
                    <a:cubicBezTo>
                      <a:pt x="6" y="76"/>
                      <a:pt x="6" y="76"/>
                      <a:pt x="6" y="76"/>
                    </a:cubicBezTo>
                    <a:cubicBezTo>
                      <a:pt x="6" y="76"/>
                      <a:pt x="6" y="76"/>
                      <a:pt x="6" y="76"/>
                    </a:cubicBezTo>
                    <a:cubicBezTo>
                      <a:pt x="6" y="76"/>
                      <a:pt x="6" y="76"/>
                      <a:pt x="6" y="76"/>
                    </a:cubicBezTo>
                    <a:cubicBezTo>
                      <a:pt x="6" y="76"/>
                      <a:pt x="6" y="76"/>
                      <a:pt x="6" y="76"/>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6" y="77"/>
                      <a:pt x="6" y="77"/>
                      <a:pt x="6"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5" y="78"/>
                      <a:pt x="5" y="78"/>
                      <a:pt x="5" y="78"/>
                    </a:cubicBezTo>
                    <a:cubicBezTo>
                      <a:pt x="5" y="78"/>
                      <a:pt x="5" y="78"/>
                      <a:pt x="5" y="78"/>
                    </a:cubicBezTo>
                    <a:cubicBezTo>
                      <a:pt x="5" y="78"/>
                      <a:pt x="5" y="78"/>
                      <a:pt x="5" y="78"/>
                    </a:cubicBezTo>
                    <a:cubicBezTo>
                      <a:pt x="5" y="78"/>
                      <a:pt x="5" y="78"/>
                      <a:pt x="5" y="78"/>
                    </a:cubicBezTo>
                    <a:cubicBezTo>
                      <a:pt x="5" y="78"/>
                      <a:pt x="5" y="78"/>
                      <a:pt x="5" y="78"/>
                    </a:cubicBezTo>
                    <a:cubicBezTo>
                      <a:pt x="5" y="78"/>
                      <a:pt x="5" y="78"/>
                      <a:pt x="5" y="78"/>
                    </a:cubicBezTo>
                    <a:cubicBezTo>
                      <a:pt x="5" y="78"/>
                      <a:pt x="5" y="78"/>
                      <a:pt x="5" y="78"/>
                    </a:cubicBezTo>
                    <a:cubicBezTo>
                      <a:pt x="5" y="78"/>
                      <a:pt x="5" y="78"/>
                      <a:pt x="5" y="78"/>
                    </a:cubicBezTo>
                    <a:cubicBezTo>
                      <a:pt x="5" y="78"/>
                      <a:pt x="5" y="78"/>
                      <a:pt x="5" y="78"/>
                    </a:cubicBezTo>
                    <a:cubicBezTo>
                      <a:pt x="5" y="78"/>
                      <a:pt x="5" y="78"/>
                      <a:pt x="5" y="78"/>
                    </a:cubicBezTo>
                    <a:cubicBezTo>
                      <a:pt x="5" y="78"/>
                      <a:pt x="5" y="78"/>
                      <a:pt x="5" y="78"/>
                    </a:cubicBezTo>
                    <a:cubicBezTo>
                      <a:pt x="5" y="78"/>
                      <a:pt x="5" y="78"/>
                      <a:pt x="5" y="78"/>
                    </a:cubicBezTo>
                    <a:cubicBezTo>
                      <a:pt x="5" y="78"/>
                      <a:pt x="5" y="78"/>
                      <a:pt x="5" y="78"/>
                    </a:cubicBezTo>
                    <a:cubicBezTo>
                      <a:pt x="5" y="79"/>
                      <a:pt x="5" y="79"/>
                      <a:pt x="5" y="79"/>
                    </a:cubicBezTo>
                    <a:cubicBezTo>
                      <a:pt x="5" y="79"/>
                      <a:pt x="5" y="79"/>
                      <a:pt x="5" y="79"/>
                    </a:cubicBezTo>
                    <a:cubicBezTo>
                      <a:pt x="5" y="79"/>
                      <a:pt x="5" y="79"/>
                      <a:pt x="5" y="79"/>
                    </a:cubicBezTo>
                    <a:cubicBezTo>
                      <a:pt x="5" y="79"/>
                      <a:pt x="5" y="79"/>
                      <a:pt x="5" y="79"/>
                    </a:cubicBezTo>
                    <a:cubicBezTo>
                      <a:pt x="5" y="79"/>
                      <a:pt x="5" y="79"/>
                      <a:pt x="5" y="79"/>
                    </a:cubicBezTo>
                    <a:cubicBezTo>
                      <a:pt x="5" y="79"/>
                      <a:pt x="5" y="79"/>
                      <a:pt x="5" y="79"/>
                    </a:cubicBezTo>
                    <a:cubicBezTo>
                      <a:pt x="5" y="79"/>
                      <a:pt x="5" y="79"/>
                      <a:pt x="5" y="79"/>
                    </a:cubicBezTo>
                    <a:cubicBezTo>
                      <a:pt x="5" y="79"/>
                      <a:pt x="5" y="79"/>
                      <a:pt x="5" y="79"/>
                    </a:cubicBezTo>
                    <a:cubicBezTo>
                      <a:pt x="5" y="79"/>
                      <a:pt x="5" y="79"/>
                      <a:pt x="5" y="79"/>
                    </a:cubicBezTo>
                    <a:cubicBezTo>
                      <a:pt x="5" y="79"/>
                      <a:pt x="5" y="79"/>
                      <a:pt x="5" y="79"/>
                    </a:cubicBezTo>
                    <a:cubicBezTo>
                      <a:pt x="4" y="79"/>
                      <a:pt x="4" y="79"/>
                      <a:pt x="4" y="79"/>
                    </a:cubicBezTo>
                    <a:cubicBezTo>
                      <a:pt x="4" y="79"/>
                      <a:pt x="4" y="79"/>
                      <a:pt x="4" y="79"/>
                    </a:cubicBezTo>
                    <a:cubicBezTo>
                      <a:pt x="4" y="79"/>
                      <a:pt x="4" y="79"/>
                      <a:pt x="4" y="79"/>
                    </a:cubicBezTo>
                    <a:cubicBezTo>
                      <a:pt x="4" y="79"/>
                      <a:pt x="4" y="79"/>
                      <a:pt x="4" y="79"/>
                    </a:cubicBezTo>
                    <a:cubicBezTo>
                      <a:pt x="4" y="79"/>
                      <a:pt x="4" y="79"/>
                      <a:pt x="4" y="79"/>
                    </a:cubicBezTo>
                    <a:cubicBezTo>
                      <a:pt x="4" y="79"/>
                      <a:pt x="4" y="79"/>
                      <a:pt x="4" y="79"/>
                    </a:cubicBezTo>
                    <a:cubicBezTo>
                      <a:pt x="4" y="79"/>
                      <a:pt x="4" y="79"/>
                      <a:pt x="4" y="79"/>
                    </a:cubicBezTo>
                    <a:cubicBezTo>
                      <a:pt x="4" y="79"/>
                      <a:pt x="4" y="79"/>
                      <a:pt x="4" y="79"/>
                    </a:cubicBezTo>
                    <a:cubicBezTo>
                      <a:pt x="4" y="80"/>
                      <a:pt x="4" y="80"/>
                      <a:pt x="4" y="80"/>
                    </a:cubicBezTo>
                    <a:cubicBezTo>
                      <a:pt x="4" y="80"/>
                      <a:pt x="4" y="80"/>
                      <a:pt x="4" y="80"/>
                    </a:cubicBezTo>
                    <a:cubicBezTo>
                      <a:pt x="4" y="80"/>
                      <a:pt x="4" y="80"/>
                      <a:pt x="4" y="80"/>
                    </a:cubicBezTo>
                    <a:cubicBezTo>
                      <a:pt x="4" y="80"/>
                      <a:pt x="4" y="80"/>
                      <a:pt x="4" y="80"/>
                    </a:cubicBezTo>
                    <a:cubicBezTo>
                      <a:pt x="4" y="80"/>
                      <a:pt x="4" y="80"/>
                      <a:pt x="4" y="80"/>
                    </a:cubicBezTo>
                    <a:cubicBezTo>
                      <a:pt x="4" y="80"/>
                      <a:pt x="4" y="80"/>
                      <a:pt x="4" y="80"/>
                    </a:cubicBezTo>
                    <a:cubicBezTo>
                      <a:pt x="4" y="80"/>
                      <a:pt x="4" y="80"/>
                      <a:pt x="4" y="80"/>
                    </a:cubicBezTo>
                    <a:cubicBezTo>
                      <a:pt x="4" y="80"/>
                      <a:pt x="4" y="80"/>
                      <a:pt x="4" y="80"/>
                    </a:cubicBezTo>
                    <a:cubicBezTo>
                      <a:pt x="4" y="80"/>
                      <a:pt x="4" y="80"/>
                      <a:pt x="4" y="80"/>
                    </a:cubicBezTo>
                    <a:cubicBezTo>
                      <a:pt x="4" y="80"/>
                      <a:pt x="4" y="80"/>
                      <a:pt x="4" y="80"/>
                    </a:cubicBezTo>
                    <a:cubicBezTo>
                      <a:pt x="4" y="80"/>
                      <a:pt x="4" y="80"/>
                      <a:pt x="4" y="80"/>
                    </a:cubicBezTo>
                    <a:cubicBezTo>
                      <a:pt x="4" y="80"/>
                      <a:pt x="4" y="80"/>
                      <a:pt x="4" y="80"/>
                    </a:cubicBezTo>
                    <a:cubicBezTo>
                      <a:pt x="4" y="80"/>
                      <a:pt x="4" y="80"/>
                      <a:pt x="4" y="80"/>
                    </a:cubicBezTo>
                    <a:cubicBezTo>
                      <a:pt x="4" y="80"/>
                      <a:pt x="4" y="80"/>
                      <a:pt x="4" y="80"/>
                    </a:cubicBezTo>
                    <a:cubicBezTo>
                      <a:pt x="4" y="81"/>
                      <a:pt x="4" y="81"/>
                      <a:pt x="4" y="81"/>
                    </a:cubicBezTo>
                    <a:cubicBezTo>
                      <a:pt x="3" y="81"/>
                      <a:pt x="3" y="81"/>
                      <a:pt x="3" y="81"/>
                    </a:cubicBezTo>
                    <a:cubicBezTo>
                      <a:pt x="3" y="81"/>
                      <a:pt x="3" y="81"/>
                      <a:pt x="3" y="81"/>
                    </a:cubicBezTo>
                    <a:cubicBezTo>
                      <a:pt x="3" y="81"/>
                      <a:pt x="3" y="81"/>
                      <a:pt x="3" y="81"/>
                    </a:cubicBezTo>
                    <a:cubicBezTo>
                      <a:pt x="3" y="81"/>
                      <a:pt x="3" y="81"/>
                      <a:pt x="3" y="81"/>
                    </a:cubicBezTo>
                    <a:cubicBezTo>
                      <a:pt x="3" y="81"/>
                      <a:pt x="3" y="81"/>
                      <a:pt x="3" y="81"/>
                    </a:cubicBezTo>
                    <a:cubicBezTo>
                      <a:pt x="3" y="81"/>
                      <a:pt x="3" y="81"/>
                      <a:pt x="3" y="81"/>
                    </a:cubicBezTo>
                    <a:cubicBezTo>
                      <a:pt x="3" y="81"/>
                      <a:pt x="3" y="81"/>
                      <a:pt x="3" y="81"/>
                    </a:cubicBezTo>
                    <a:cubicBezTo>
                      <a:pt x="3" y="81"/>
                      <a:pt x="3" y="81"/>
                      <a:pt x="3" y="81"/>
                    </a:cubicBezTo>
                    <a:cubicBezTo>
                      <a:pt x="3" y="81"/>
                      <a:pt x="3" y="81"/>
                      <a:pt x="3" y="81"/>
                    </a:cubicBezTo>
                    <a:cubicBezTo>
                      <a:pt x="3" y="81"/>
                      <a:pt x="3" y="81"/>
                      <a:pt x="3" y="81"/>
                    </a:cubicBezTo>
                    <a:cubicBezTo>
                      <a:pt x="3" y="81"/>
                      <a:pt x="3" y="81"/>
                      <a:pt x="3" y="81"/>
                    </a:cubicBezTo>
                    <a:cubicBezTo>
                      <a:pt x="3" y="81"/>
                      <a:pt x="3" y="81"/>
                      <a:pt x="3" y="81"/>
                    </a:cubicBezTo>
                    <a:cubicBezTo>
                      <a:pt x="3" y="81"/>
                      <a:pt x="3" y="81"/>
                      <a:pt x="3" y="81"/>
                    </a:cubicBezTo>
                    <a:cubicBezTo>
                      <a:pt x="3" y="81"/>
                      <a:pt x="3" y="81"/>
                      <a:pt x="3" y="81"/>
                    </a:cubicBezTo>
                    <a:cubicBezTo>
                      <a:pt x="3" y="81"/>
                      <a:pt x="3" y="81"/>
                      <a:pt x="3" y="81"/>
                    </a:cubicBezTo>
                    <a:cubicBezTo>
                      <a:pt x="4" y="81"/>
                      <a:pt x="4" y="81"/>
                      <a:pt x="4" y="81"/>
                    </a:cubicBezTo>
                    <a:cubicBezTo>
                      <a:pt x="4" y="81"/>
                      <a:pt x="4" y="81"/>
                      <a:pt x="4" y="81"/>
                    </a:cubicBezTo>
                    <a:cubicBezTo>
                      <a:pt x="4" y="81"/>
                      <a:pt x="4" y="81"/>
                      <a:pt x="4" y="81"/>
                    </a:cubicBezTo>
                    <a:cubicBezTo>
                      <a:pt x="4" y="82"/>
                      <a:pt x="4" y="82"/>
                      <a:pt x="4" y="82"/>
                    </a:cubicBezTo>
                    <a:cubicBezTo>
                      <a:pt x="4" y="82"/>
                      <a:pt x="4" y="82"/>
                      <a:pt x="4" y="82"/>
                    </a:cubicBezTo>
                    <a:cubicBezTo>
                      <a:pt x="4" y="82"/>
                      <a:pt x="4" y="82"/>
                      <a:pt x="4" y="82"/>
                    </a:cubicBezTo>
                    <a:cubicBezTo>
                      <a:pt x="4" y="82"/>
                      <a:pt x="4" y="82"/>
                      <a:pt x="4" y="82"/>
                    </a:cubicBezTo>
                    <a:cubicBezTo>
                      <a:pt x="4" y="82"/>
                      <a:pt x="4" y="82"/>
                      <a:pt x="4" y="82"/>
                    </a:cubicBezTo>
                    <a:cubicBezTo>
                      <a:pt x="4" y="82"/>
                      <a:pt x="4" y="82"/>
                      <a:pt x="4" y="82"/>
                    </a:cubicBezTo>
                    <a:cubicBezTo>
                      <a:pt x="4" y="82"/>
                      <a:pt x="4" y="82"/>
                      <a:pt x="4" y="82"/>
                    </a:cubicBezTo>
                    <a:cubicBezTo>
                      <a:pt x="4" y="83"/>
                      <a:pt x="4" y="83"/>
                      <a:pt x="4" y="83"/>
                    </a:cubicBezTo>
                    <a:cubicBezTo>
                      <a:pt x="4" y="83"/>
                      <a:pt x="4" y="83"/>
                      <a:pt x="4" y="83"/>
                    </a:cubicBezTo>
                    <a:cubicBezTo>
                      <a:pt x="4" y="83"/>
                      <a:pt x="4" y="83"/>
                      <a:pt x="4" y="83"/>
                    </a:cubicBezTo>
                    <a:cubicBezTo>
                      <a:pt x="4" y="83"/>
                      <a:pt x="4" y="83"/>
                      <a:pt x="4" y="83"/>
                    </a:cubicBezTo>
                    <a:cubicBezTo>
                      <a:pt x="4" y="83"/>
                      <a:pt x="4" y="83"/>
                      <a:pt x="4" y="83"/>
                    </a:cubicBezTo>
                    <a:cubicBezTo>
                      <a:pt x="4" y="83"/>
                      <a:pt x="4" y="83"/>
                      <a:pt x="4" y="83"/>
                    </a:cubicBezTo>
                    <a:cubicBezTo>
                      <a:pt x="4" y="83"/>
                      <a:pt x="4" y="83"/>
                      <a:pt x="4" y="83"/>
                    </a:cubicBezTo>
                    <a:cubicBezTo>
                      <a:pt x="3" y="83"/>
                      <a:pt x="3" y="83"/>
                      <a:pt x="3" y="83"/>
                    </a:cubicBezTo>
                    <a:cubicBezTo>
                      <a:pt x="3" y="83"/>
                      <a:pt x="3" y="83"/>
                      <a:pt x="3" y="83"/>
                    </a:cubicBezTo>
                    <a:cubicBezTo>
                      <a:pt x="3" y="83"/>
                      <a:pt x="3" y="83"/>
                      <a:pt x="3" y="83"/>
                    </a:cubicBezTo>
                    <a:cubicBezTo>
                      <a:pt x="3" y="83"/>
                      <a:pt x="3" y="83"/>
                      <a:pt x="3" y="83"/>
                    </a:cubicBezTo>
                    <a:cubicBezTo>
                      <a:pt x="3" y="83"/>
                      <a:pt x="3" y="83"/>
                      <a:pt x="3" y="83"/>
                    </a:cubicBezTo>
                    <a:cubicBezTo>
                      <a:pt x="3" y="83"/>
                      <a:pt x="3" y="83"/>
                      <a:pt x="3" y="83"/>
                    </a:cubicBezTo>
                    <a:cubicBezTo>
                      <a:pt x="3" y="83"/>
                      <a:pt x="3" y="83"/>
                      <a:pt x="3" y="83"/>
                    </a:cubicBezTo>
                    <a:cubicBezTo>
                      <a:pt x="3" y="83"/>
                      <a:pt x="3" y="83"/>
                      <a:pt x="3" y="83"/>
                    </a:cubicBezTo>
                    <a:cubicBezTo>
                      <a:pt x="3" y="83"/>
                      <a:pt x="3" y="83"/>
                      <a:pt x="3" y="83"/>
                    </a:cubicBezTo>
                    <a:cubicBezTo>
                      <a:pt x="3" y="83"/>
                      <a:pt x="3" y="83"/>
                      <a:pt x="3" y="83"/>
                    </a:cubicBezTo>
                    <a:cubicBezTo>
                      <a:pt x="3" y="83"/>
                      <a:pt x="3" y="83"/>
                      <a:pt x="3" y="83"/>
                    </a:cubicBezTo>
                    <a:cubicBezTo>
                      <a:pt x="3" y="83"/>
                      <a:pt x="3" y="83"/>
                      <a:pt x="3" y="83"/>
                    </a:cubicBezTo>
                    <a:cubicBezTo>
                      <a:pt x="3" y="83"/>
                      <a:pt x="3" y="83"/>
                      <a:pt x="3" y="83"/>
                    </a:cubicBezTo>
                    <a:cubicBezTo>
                      <a:pt x="3" y="84"/>
                      <a:pt x="3" y="84"/>
                      <a:pt x="3" y="84"/>
                    </a:cubicBezTo>
                    <a:cubicBezTo>
                      <a:pt x="3" y="84"/>
                      <a:pt x="3" y="84"/>
                      <a:pt x="3" y="84"/>
                    </a:cubicBezTo>
                    <a:cubicBezTo>
                      <a:pt x="3" y="84"/>
                      <a:pt x="3" y="84"/>
                      <a:pt x="3" y="84"/>
                    </a:cubicBezTo>
                    <a:cubicBezTo>
                      <a:pt x="3" y="84"/>
                      <a:pt x="3" y="84"/>
                      <a:pt x="3" y="84"/>
                    </a:cubicBezTo>
                    <a:cubicBezTo>
                      <a:pt x="3" y="84"/>
                      <a:pt x="3" y="84"/>
                      <a:pt x="3" y="84"/>
                    </a:cubicBezTo>
                    <a:cubicBezTo>
                      <a:pt x="3" y="84"/>
                      <a:pt x="3" y="84"/>
                      <a:pt x="3" y="84"/>
                    </a:cubicBezTo>
                    <a:cubicBezTo>
                      <a:pt x="3" y="84"/>
                      <a:pt x="3" y="84"/>
                      <a:pt x="3" y="84"/>
                    </a:cubicBezTo>
                    <a:cubicBezTo>
                      <a:pt x="3" y="84"/>
                      <a:pt x="3" y="84"/>
                      <a:pt x="3" y="84"/>
                    </a:cubicBezTo>
                    <a:cubicBezTo>
                      <a:pt x="3" y="84"/>
                      <a:pt x="3" y="84"/>
                      <a:pt x="3" y="84"/>
                    </a:cubicBezTo>
                    <a:cubicBezTo>
                      <a:pt x="3" y="85"/>
                      <a:pt x="3" y="85"/>
                      <a:pt x="3" y="85"/>
                    </a:cubicBezTo>
                    <a:cubicBezTo>
                      <a:pt x="3" y="85"/>
                      <a:pt x="3" y="85"/>
                      <a:pt x="3" y="85"/>
                    </a:cubicBezTo>
                    <a:cubicBezTo>
                      <a:pt x="3" y="85"/>
                      <a:pt x="3" y="85"/>
                      <a:pt x="3" y="85"/>
                    </a:cubicBezTo>
                    <a:cubicBezTo>
                      <a:pt x="3" y="85"/>
                      <a:pt x="3" y="85"/>
                      <a:pt x="3" y="85"/>
                    </a:cubicBezTo>
                    <a:cubicBezTo>
                      <a:pt x="3" y="85"/>
                      <a:pt x="3" y="85"/>
                      <a:pt x="3" y="85"/>
                    </a:cubicBezTo>
                    <a:cubicBezTo>
                      <a:pt x="3" y="85"/>
                      <a:pt x="3" y="85"/>
                      <a:pt x="3" y="85"/>
                    </a:cubicBezTo>
                    <a:cubicBezTo>
                      <a:pt x="3" y="85"/>
                      <a:pt x="3" y="85"/>
                      <a:pt x="3" y="85"/>
                    </a:cubicBezTo>
                    <a:cubicBezTo>
                      <a:pt x="3" y="85"/>
                      <a:pt x="3" y="85"/>
                      <a:pt x="3" y="85"/>
                    </a:cubicBezTo>
                    <a:cubicBezTo>
                      <a:pt x="3" y="85"/>
                      <a:pt x="3" y="85"/>
                      <a:pt x="3"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5"/>
                      <a:pt x="2" y="85"/>
                      <a:pt x="2" y="85"/>
                    </a:cubicBezTo>
                    <a:cubicBezTo>
                      <a:pt x="2" y="86"/>
                      <a:pt x="2" y="86"/>
                      <a:pt x="2" y="86"/>
                    </a:cubicBezTo>
                    <a:cubicBezTo>
                      <a:pt x="2" y="86"/>
                      <a:pt x="2" y="86"/>
                      <a:pt x="2" y="86"/>
                    </a:cubicBezTo>
                    <a:cubicBezTo>
                      <a:pt x="2" y="86"/>
                      <a:pt x="2" y="86"/>
                      <a:pt x="2" y="86"/>
                    </a:cubicBezTo>
                    <a:cubicBezTo>
                      <a:pt x="2" y="86"/>
                      <a:pt x="2" y="86"/>
                      <a:pt x="2" y="86"/>
                    </a:cubicBezTo>
                    <a:cubicBezTo>
                      <a:pt x="2" y="86"/>
                      <a:pt x="2" y="86"/>
                      <a:pt x="2" y="86"/>
                    </a:cubicBezTo>
                    <a:cubicBezTo>
                      <a:pt x="2" y="86"/>
                      <a:pt x="2" y="86"/>
                      <a:pt x="2" y="86"/>
                    </a:cubicBezTo>
                    <a:cubicBezTo>
                      <a:pt x="2" y="86"/>
                      <a:pt x="2" y="86"/>
                      <a:pt x="2" y="86"/>
                    </a:cubicBezTo>
                    <a:cubicBezTo>
                      <a:pt x="2" y="86"/>
                      <a:pt x="2" y="86"/>
                      <a:pt x="2" y="86"/>
                    </a:cubicBezTo>
                    <a:cubicBezTo>
                      <a:pt x="2" y="86"/>
                      <a:pt x="2" y="86"/>
                      <a:pt x="2" y="86"/>
                    </a:cubicBezTo>
                    <a:cubicBezTo>
                      <a:pt x="2" y="86"/>
                      <a:pt x="2" y="86"/>
                      <a:pt x="2" y="86"/>
                    </a:cubicBezTo>
                    <a:cubicBezTo>
                      <a:pt x="1" y="86"/>
                      <a:pt x="1" y="86"/>
                      <a:pt x="1" y="86"/>
                    </a:cubicBezTo>
                    <a:cubicBezTo>
                      <a:pt x="1" y="86"/>
                      <a:pt x="1" y="86"/>
                      <a:pt x="1" y="86"/>
                    </a:cubicBezTo>
                    <a:cubicBezTo>
                      <a:pt x="1" y="86"/>
                      <a:pt x="1" y="86"/>
                      <a:pt x="1" y="86"/>
                    </a:cubicBezTo>
                    <a:cubicBezTo>
                      <a:pt x="1" y="86"/>
                      <a:pt x="1" y="86"/>
                      <a:pt x="1" y="86"/>
                    </a:cubicBezTo>
                    <a:cubicBezTo>
                      <a:pt x="1" y="86"/>
                      <a:pt x="1" y="86"/>
                      <a:pt x="1" y="86"/>
                    </a:cubicBezTo>
                    <a:cubicBezTo>
                      <a:pt x="1" y="86"/>
                      <a:pt x="1" y="86"/>
                      <a:pt x="1" y="86"/>
                    </a:cubicBezTo>
                    <a:cubicBezTo>
                      <a:pt x="1" y="86"/>
                      <a:pt x="1" y="86"/>
                      <a:pt x="1" y="86"/>
                    </a:cubicBezTo>
                    <a:cubicBezTo>
                      <a:pt x="1" y="86"/>
                      <a:pt x="1" y="86"/>
                      <a:pt x="1" y="87"/>
                    </a:cubicBezTo>
                    <a:cubicBezTo>
                      <a:pt x="1" y="87"/>
                      <a:pt x="1" y="87"/>
                      <a:pt x="1" y="87"/>
                    </a:cubicBezTo>
                    <a:cubicBezTo>
                      <a:pt x="1" y="87"/>
                      <a:pt x="1" y="87"/>
                      <a:pt x="1" y="87"/>
                    </a:cubicBezTo>
                    <a:cubicBezTo>
                      <a:pt x="1" y="87"/>
                      <a:pt x="1" y="87"/>
                      <a:pt x="1" y="87"/>
                    </a:cubicBezTo>
                    <a:cubicBezTo>
                      <a:pt x="1" y="87"/>
                      <a:pt x="1" y="87"/>
                      <a:pt x="1" y="87"/>
                    </a:cubicBezTo>
                    <a:cubicBezTo>
                      <a:pt x="0" y="87"/>
                      <a:pt x="0" y="87"/>
                      <a:pt x="0" y="87"/>
                    </a:cubicBezTo>
                    <a:cubicBezTo>
                      <a:pt x="0" y="87"/>
                      <a:pt x="0" y="87"/>
                      <a:pt x="0" y="87"/>
                    </a:cubicBezTo>
                    <a:cubicBezTo>
                      <a:pt x="0" y="87"/>
                      <a:pt x="0" y="87"/>
                      <a:pt x="0" y="87"/>
                    </a:cubicBezTo>
                    <a:cubicBezTo>
                      <a:pt x="1" y="87"/>
                      <a:pt x="1" y="87"/>
                      <a:pt x="1" y="87"/>
                    </a:cubicBezTo>
                    <a:cubicBezTo>
                      <a:pt x="1" y="87"/>
                      <a:pt x="1" y="87"/>
                      <a:pt x="1" y="87"/>
                    </a:cubicBezTo>
                    <a:cubicBezTo>
                      <a:pt x="1" y="87"/>
                      <a:pt x="1" y="87"/>
                      <a:pt x="1" y="87"/>
                    </a:cubicBezTo>
                    <a:cubicBezTo>
                      <a:pt x="1" y="87"/>
                      <a:pt x="1" y="87"/>
                      <a:pt x="1" y="87"/>
                    </a:cubicBezTo>
                    <a:cubicBezTo>
                      <a:pt x="1" y="87"/>
                      <a:pt x="1" y="87"/>
                      <a:pt x="1" y="87"/>
                    </a:cubicBezTo>
                    <a:cubicBezTo>
                      <a:pt x="1" y="87"/>
                      <a:pt x="1" y="87"/>
                      <a:pt x="1" y="87"/>
                    </a:cubicBezTo>
                    <a:cubicBezTo>
                      <a:pt x="1" y="87"/>
                      <a:pt x="1" y="87"/>
                      <a:pt x="1" y="87"/>
                    </a:cubicBezTo>
                    <a:cubicBezTo>
                      <a:pt x="1" y="87"/>
                      <a:pt x="1" y="87"/>
                      <a:pt x="1" y="87"/>
                    </a:cubicBezTo>
                    <a:cubicBezTo>
                      <a:pt x="1" y="88"/>
                      <a:pt x="1" y="88"/>
                      <a:pt x="1" y="88"/>
                    </a:cubicBezTo>
                    <a:cubicBezTo>
                      <a:pt x="1" y="88"/>
                      <a:pt x="1" y="88"/>
                      <a:pt x="1" y="88"/>
                    </a:cubicBezTo>
                    <a:cubicBezTo>
                      <a:pt x="1" y="88"/>
                      <a:pt x="1" y="88"/>
                      <a:pt x="1" y="88"/>
                    </a:cubicBezTo>
                    <a:cubicBezTo>
                      <a:pt x="1" y="88"/>
                      <a:pt x="1" y="88"/>
                      <a:pt x="1" y="88"/>
                    </a:cubicBezTo>
                    <a:cubicBezTo>
                      <a:pt x="1" y="88"/>
                      <a:pt x="1" y="88"/>
                      <a:pt x="1" y="88"/>
                    </a:cubicBezTo>
                    <a:cubicBezTo>
                      <a:pt x="1" y="88"/>
                      <a:pt x="1" y="88"/>
                      <a:pt x="1" y="88"/>
                    </a:cubicBezTo>
                    <a:cubicBezTo>
                      <a:pt x="1" y="88"/>
                      <a:pt x="1" y="88"/>
                      <a:pt x="1" y="88"/>
                    </a:cubicBezTo>
                    <a:cubicBezTo>
                      <a:pt x="1" y="88"/>
                      <a:pt x="1" y="88"/>
                      <a:pt x="1" y="88"/>
                    </a:cubicBezTo>
                    <a:cubicBezTo>
                      <a:pt x="1" y="88"/>
                      <a:pt x="1" y="88"/>
                      <a:pt x="1" y="88"/>
                    </a:cubicBezTo>
                    <a:cubicBezTo>
                      <a:pt x="1" y="89"/>
                      <a:pt x="1" y="89"/>
                      <a:pt x="1" y="89"/>
                    </a:cubicBezTo>
                    <a:cubicBezTo>
                      <a:pt x="1" y="89"/>
                      <a:pt x="1" y="89"/>
                      <a:pt x="1" y="89"/>
                    </a:cubicBezTo>
                    <a:cubicBezTo>
                      <a:pt x="1" y="89"/>
                      <a:pt x="1" y="89"/>
                      <a:pt x="1" y="89"/>
                    </a:cubicBezTo>
                    <a:cubicBezTo>
                      <a:pt x="1" y="89"/>
                      <a:pt x="1" y="89"/>
                      <a:pt x="1" y="89"/>
                    </a:cubicBezTo>
                    <a:cubicBezTo>
                      <a:pt x="1" y="89"/>
                      <a:pt x="1" y="89"/>
                      <a:pt x="1" y="89"/>
                    </a:cubicBezTo>
                    <a:cubicBezTo>
                      <a:pt x="1" y="89"/>
                      <a:pt x="1" y="89"/>
                      <a:pt x="1" y="89"/>
                    </a:cubicBezTo>
                    <a:cubicBezTo>
                      <a:pt x="1" y="89"/>
                      <a:pt x="1" y="89"/>
                      <a:pt x="1" y="89"/>
                    </a:cubicBezTo>
                    <a:cubicBezTo>
                      <a:pt x="1" y="89"/>
                      <a:pt x="1" y="89"/>
                      <a:pt x="1" y="89"/>
                    </a:cubicBezTo>
                    <a:cubicBezTo>
                      <a:pt x="1" y="89"/>
                      <a:pt x="1" y="89"/>
                      <a:pt x="1" y="89"/>
                    </a:cubicBezTo>
                    <a:cubicBezTo>
                      <a:pt x="1" y="89"/>
                      <a:pt x="1" y="89"/>
                      <a:pt x="1" y="89"/>
                    </a:cubicBezTo>
                    <a:cubicBezTo>
                      <a:pt x="1" y="89"/>
                      <a:pt x="1" y="89"/>
                      <a:pt x="1" y="89"/>
                    </a:cubicBezTo>
                    <a:cubicBezTo>
                      <a:pt x="1" y="89"/>
                      <a:pt x="1" y="89"/>
                      <a:pt x="1" y="89"/>
                    </a:cubicBezTo>
                    <a:cubicBezTo>
                      <a:pt x="1" y="89"/>
                      <a:pt x="1" y="89"/>
                      <a:pt x="1" y="89"/>
                    </a:cubicBezTo>
                    <a:cubicBezTo>
                      <a:pt x="1" y="89"/>
                      <a:pt x="1" y="89"/>
                      <a:pt x="1" y="89"/>
                    </a:cubicBezTo>
                    <a:cubicBezTo>
                      <a:pt x="1" y="89"/>
                      <a:pt x="1" y="90"/>
                      <a:pt x="1" y="90"/>
                    </a:cubicBezTo>
                    <a:cubicBezTo>
                      <a:pt x="1" y="90"/>
                      <a:pt x="1" y="90"/>
                      <a:pt x="1" y="90"/>
                    </a:cubicBezTo>
                    <a:cubicBezTo>
                      <a:pt x="1" y="90"/>
                      <a:pt x="1" y="90"/>
                      <a:pt x="1" y="90"/>
                    </a:cubicBezTo>
                    <a:cubicBezTo>
                      <a:pt x="1" y="90"/>
                      <a:pt x="1" y="90"/>
                      <a:pt x="1" y="90"/>
                    </a:cubicBezTo>
                    <a:cubicBezTo>
                      <a:pt x="1" y="90"/>
                      <a:pt x="1" y="90"/>
                      <a:pt x="1" y="90"/>
                    </a:cubicBezTo>
                    <a:cubicBezTo>
                      <a:pt x="1" y="90"/>
                      <a:pt x="1" y="90"/>
                      <a:pt x="1" y="90"/>
                    </a:cubicBezTo>
                    <a:cubicBezTo>
                      <a:pt x="1" y="90"/>
                      <a:pt x="1" y="90"/>
                      <a:pt x="1" y="90"/>
                    </a:cubicBezTo>
                    <a:cubicBezTo>
                      <a:pt x="1" y="90"/>
                      <a:pt x="1" y="90"/>
                      <a:pt x="1" y="90"/>
                    </a:cubicBezTo>
                    <a:cubicBezTo>
                      <a:pt x="1" y="90"/>
                      <a:pt x="1" y="90"/>
                      <a:pt x="1" y="90"/>
                    </a:cubicBezTo>
                    <a:cubicBezTo>
                      <a:pt x="1" y="90"/>
                      <a:pt x="1" y="90"/>
                      <a:pt x="1" y="90"/>
                    </a:cubicBezTo>
                    <a:cubicBezTo>
                      <a:pt x="1" y="90"/>
                      <a:pt x="1" y="90"/>
                      <a:pt x="1" y="90"/>
                    </a:cubicBezTo>
                    <a:cubicBezTo>
                      <a:pt x="1" y="90"/>
                      <a:pt x="1" y="90"/>
                      <a:pt x="1" y="90"/>
                    </a:cubicBezTo>
                    <a:cubicBezTo>
                      <a:pt x="1" y="90"/>
                      <a:pt x="1" y="90"/>
                      <a:pt x="1" y="90"/>
                    </a:cubicBezTo>
                    <a:cubicBezTo>
                      <a:pt x="1" y="91"/>
                      <a:pt x="1" y="91"/>
                      <a:pt x="1" y="91"/>
                    </a:cubicBezTo>
                    <a:cubicBezTo>
                      <a:pt x="1" y="91"/>
                      <a:pt x="1" y="91"/>
                      <a:pt x="1" y="91"/>
                    </a:cubicBezTo>
                    <a:cubicBezTo>
                      <a:pt x="1" y="91"/>
                      <a:pt x="1" y="91"/>
                      <a:pt x="1" y="91"/>
                    </a:cubicBezTo>
                    <a:cubicBezTo>
                      <a:pt x="1" y="91"/>
                      <a:pt x="1" y="91"/>
                      <a:pt x="1" y="91"/>
                    </a:cubicBezTo>
                    <a:cubicBezTo>
                      <a:pt x="1" y="91"/>
                      <a:pt x="1" y="91"/>
                      <a:pt x="1" y="91"/>
                    </a:cubicBezTo>
                    <a:cubicBezTo>
                      <a:pt x="1" y="91"/>
                      <a:pt x="1" y="91"/>
                      <a:pt x="1" y="91"/>
                    </a:cubicBezTo>
                    <a:cubicBezTo>
                      <a:pt x="1" y="91"/>
                      <a:pt x="1" y="91"/>
                      <a:pt x="1" y="91"/>
                    </a:cubicBezTo>
                    <a:cubicBezTo>
                      <a:pt x="1" y="91"/>
                      <a:pt x="1" y="91"/>
                      <a:pt x="1" y="91"/>
                    </a:cubicBezTo>
                    <a:cubicBezTo>
                      <a:pt x="1" y="91"/>
                      <a:pt x="1" y="91"/>
                      <a:pt x="1" y="91"/>
                    </a:cubicBezTo>
                    <a:cubicBezTo>
                      <a:pt x="1" y="91"/>
                      <a:pt x="1" y="91"/>
                      <a:pt x="1" y="91"/>
                    </a:cubicBezTo>
                    <a:cubicBezTo>
                      <a:pt x="2" y="91"/>
                      <a:pt x="2" y="91"/>
                      <a:pt x="2" y="91"/>
                    </a:cubicBezTo>
                    <a:cubicBezTo>
                      <a:pt x="2" y="91"/>
                      <a:pt x="2" y="91"/>
                      <a:pt x="2" y="91"/>
                    </a:cubicBezTo>
                    <a:cubicBezTo>
                      <a:pt x="2" y="91"/>
                      <a:pt x="2" y="91"/>
                      <a:pt x="2" y="91"/>
                    </a:cubicBezTo>
                    <a:cubicBezTo>
                      <a:pt x="2" y="91"/>
                      <a:pt x="2" y="91"/>
                      <a:pt x="2" y="91"/>
                    </a:cubicBezTo>
                    <a:cubicBezTo>
                      <a:pt x="2" y="91"/>
                      <a:pt x="2" y="91"/>
                      <a:pt x="2" y="91"/>
                    </a:cubicBezTo>
                    <a:cubicBezTo>
                      <a:pt x="2" y="91"/>
                      <a:pt x="2" y="91"/>
                      <a:pt x="2" y="91"/>
                    </a:cubicBezTo>
                    <a:cubicBezTo>
                      <a:pt x="2" y="91"/>
                      <a:pt x="2" y="91"/>
                      <a:pt x="2" y="91"/>
                    </a:cubicBezTo>
                    <a:cubicBezTo>
                      <a:pt x="2" y="91"/>
                      <a:pt x="2" y="91"/>
                      <a:pt x="2" y="91"/>
                    </a:cubicBezTo>
                    <a:cubicBezTo>
                      <a:pt x="2" y="91"/>
                      <a:pt x="2" y="91"/>
                      <a:pt x="2" y="91"/>
                    </a:cubicBezTo>
                    <a:cubicBezTo>
                      <a:pt x="2" y="91"/>
                      <a:pt x="2" y="91"/>
                      <a:pt x="2" y="91"/>
                    </a:cubicBezTo>
                    <a:cubicBezTo>
                      <a:pt x="2" y="91"/>
                      <a:pt x="2" y="91"/>
                      <a:pt x="2" y="91"/>
                    </a:cubicBezTo>
                    <a:cubicBezTo>
                      <a:pt x="2" y="91"/>
                      <a:pt x="2" y="91"/>
                      <a:pt x="2" y="91"/>
                    </a:cubicBezTo>
                    <a:cubicBezTo>
                      <a:pt x="2" y="91"/>
                      <a:pt x="2" y="91"/>
                      <a:pt x="2" y="91"/>
                    </a:cubicBezTo>
                    <a:cubicBezTo>
                      <a:pt x="3" y="91"/>
                      <a:pt x="3" y="91"/>
                      <a:pt x="3" y="91"/>
                    </a:cubicBezTo>
                    <a:cubicBezTo>
                      <a:pt x="3" y="91"/>
                      <a:pt x="3" y="91"/>
                      <a:pt x="3" y="91"/>
                    </a:cubicBezTo>
                    <a:cubicBezTo>
                      <a:pt x="3" y="91"/>
                      <a:pt x="3" y="91"/>
                      <a:pt x="3" y="91"/>
                    </a:cubicBezTo>
                    <a:cubicBezTo>
                      <a:pt x="3" y="91"/>
                      <a:pt x="3" y="91"/>
                      <a:pt x="3" y="91"/>
                    </a:cubicBezTo>
                    <a:cubicBezTo>
                      <a:pt x="3" y="91"/>
                      <a:pt x="3" y="91"/>
                      <a:pt x="3" y="91"/>
                    </a:cubicBezTo>
                    <a:cubicBezTo>
                      <a:pt x="3" y="91"/>
                      <a:pt x="3" y="91"/>
                      <a:pt x="3" y="91"/>
                    </a:cubicBezTo>
                    <a:cubicBezTo>
                      <a:pt x="3" y="91"/>
                      <a:pt x="3" y="91"/>
                      <a:pt x="3" y="91"/>
                    </a:cubicBezTo>
                    <a:cubicBezTo>
                      <a:pt x="3" y="91"/>
                      <a:pt x="3" y="91"/>
                      <a:pt x="3" y="91"/>
                    </a:cubicBezTo>
                    <a:cubicBezTo>
                      <a:pt x="3" y="91"/>
                      <a:pt x="3" y="91"/>
                      <a:pt x="3" y="91"/>
                    </a:cubicBezTo>
                    <a:cubicBezTo>
                      <a:pt x="3" y="91"/>
                      <a:pt x="3" y="91"/>
                      <a:pt x="3" y="91"/>
                    </a:cubicBezTo>
                    <a:cubicBezTo>
                      <a:pt x="3" y="91"/>
                      <a:pt x="3" y="91"/>
                      <a:pt x="3" y="91"/>
                    </a:cubicBezTo>
                    <a:cubicBezTo>
                      <a:pt x="3" y="91"/>
                      <a:pt x="3" y="91"/>
                      <a:pt x="3" y="91"/>
                    </a:cubicBezTo>
                    <a:cubicBezTo>
                      <a:pt x="3" y="91"/>
                      <a:pt x="3" y="91"/>
                      <a:pt x="3" y="91"/>
                    </a:cubicBezTo>
                    <a:cubicBezTo>
                      <a:pt x="3" y="91"/>
                      <a:pt x="3" y="91"/>
                      <a:pt x="3"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1"/>
                      <a:pt x="4" y="91"/>
                      <a:pt x="4" y="91"/>
                    </a:cubicBezTo>
                    <a:cubicBezTo>
                      <a:pt x="4" y="92"/>
                      <a:pt x="4" y="92"/>
                      <a:pt x="4" y="92"/>
                    </a:cubicBezTo>
                    <a:cubicBezTo>
                      <a:pt x="4" y="92"/>
                      <a:pt x="4" y="92"/>
                      <a:pt x="4" y="92"/>
                    </a:cubicBezTo>
                    <a:cubicBezTo>
                      <a:pt x="4" y="92"/>
                      <a:pt x="4" y="92"/>
                      <a:pt x="4" y="92"/>
                    </a:cubicBezTo>
                    <a:cubicBezTo>
                      <a:pt x="4" y="92"/>
                      <a:pt x="4" y="92"/>
                      <a:pt x="4" y="92"/>
                    </a:cubicBezTo>
                    <a:cubicBezTo>
                      <a:pt x="4" y="92"/>
                      <a:pt x="4" y="92"/>
                      <a:pt x="4" y="92"/>
                    </a:cubicBezTo>
                    <a:cubicBezTo>
                      <a:pt x="4" y="92"/>
                      <a:pt x="4" y="92"/>
                      <a:pt x="4" y="92"/>
                    </a:cubicBezTo>
                    <a:cubicBezTo>
                      <a:pt x="4" y="92"/>
                      <a:pt x="4" y="92"/>
                      <a:pt x="4" y="92"/>
                    </a:cubicBezTo>
                    <a:cubicBezTo>
                      <a:pt x="4" y="92"/>
                      <a:pt x="4" y="92"/>
                      <a:pt x="4" y="92"/>
                    </a:cubicBezTo>
                    <a:cubicBezTo>
                      <a:pt x="4" y="92"/>
                      <a:pt x="4" y="92"/>
                      <a:pt x="4" y="92"/>
                    </a:cubicBezTo>
                    <a:cubicBezTo>
                      <a:pt x="4" y="92"/>
                      <a:pt x="4" y="92"/>
                      <a:pt x="4" y="92"/>
                    </a:cubicBezTo>
                    <a:cubicBezTo>
                      <a:pt x="4" y="93"/>
                      <a:pt x="4" y="93"/>
                      <a:pt x="4" y="93"/>
                    </a:cubicBezTo>
                    <a:cubicBezTo>
                      <a:pt x="4" y="93"/>
                      <a:pt x="4" y="93"/>
                      <a:pt x="4" y="93"/>
                    </a:cubicBezTo>
                    <a:cubicBezTo>
                      <a:pt x="4" y="93"/>
                      <a:pt x="4" y="93"/>
                      <a:pt x="4" y="93"/>
                    </a:cubicBezTo>
                    <a:cubicBezTo>
                      <a:pt x="4" y="93"/>
                      <a:pt x="4" y="93"/>
                      <a:pt x="4" y="93"/>
                    </a:cubicBezTo>
                    <a:cubicBezTo>
                      <a:pt x="4" y="93"/>
                      <a:pt x="4" y="93"/>
                      <a:pt x="4" y="93"/>
                    </a:cubicBezTo>
                    <a:cubicBezTo>
                      <a:pt x="4" y="93"/>
                      <a:pt x="4" y="93"/>
                      <a:pt x="4" y="93"/>
                    </a:cubicBezTo>
                    <a:cubicBezTo>
                      <a:pt x="4" y="93"/>
                      <a:pt x="4" y="93"/>
                      <a:pt x="4" y="93"/>
                    </a:cubicBezTo>
                    <a:cubicBezTo>
                      <a:pt x="4" y="93"/>
                      <a:pt x="4" y="93"/>
                      <a:pt x="4" y="93"/>
                    </a:cubicBezTo>
                    <a:cubicBezTo>
                      <a:pt x="4" y="93"/>
                      <a:pt x="4" y="93"/>
                      <a:pt x="4" y="93"/>
                    </a:cubicBezTo>
                    <a:cubicBezTo>
                      <a:pt x="4" y="93"/>
                      <a:pt x="4" y="93"/>
                      <a:pt x="4" y="93"/>
                    </a:cubicBezTo>
                    <a:cubicBezTo>
                      <a:pt x="4" y="93"/>
                      <a:pt x="4" y="93"/>
                      <a:pt x="4" y="93"/>
                    </a:cubicBezTo>
                    <a:cubicBezTo>
                      <a:pt x="4" y="93"/>
                      <a:pt x="4" y="93"/>
                      <a:pt x="4" y="93"/>
                    </a:cubicBezTo>
                    <a:cubicBezTo>
                      <a:pt x="4" y="93"/>
                      <a:pt x="4" y="93"/>
                      <a:pt x="4" y="93"/>
                    </a:cubicBezTo>
                    <a:cubicBezTo>
                      <a:pt x="4" y="93"/>
                      <a:pt x="4" y="93"/>
                      <a:pt x="4" y="93"/>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4"/>
                      <a:pt x="4" y="94"/>
                      <a:pt x="4" y="94"/>
                    </a:cubicBezTo>
                    <a:cubicBezTo>
                      <a:pt x="4" y="95"/>
                      <a:pt x="4" y="95"/>
                      <a:pt x="4" y="95"/>
                    </a:cubicBezTo>
                    <a:cubicBezTo>
                      <a:pt x="4" y="95"/>
                      <a:pt x="4" y="95"/>
                      <a:pt x="4" y="95"/>
                    </a:cubicBezTo>
                    <a:cubicBezTo>
                      <a:pt x="4" y="95"/>
                      <a:pt x="4" y="95"/>
                      <a:pt x="4" y="95"/>
                    </a:cubicBezTo>
                    <a:cubicBezTo>
                      <a:pt x="4" y="95"/>
                      <a:pt x="4" y="95"/>
                      <a:pt x="4" y="95"/>
                    </a:cubicBezTo>
                    <a:cubicBezTo>
                      <a:pt x="4" y="95"/>
                      <a:pt x="4" y="95"/>
                      <a:pt x="4" y="95"/>
                    </a:cubicBezTo>
                    <a:cubicBezTo>
                      <a:pt x="4" y="95"/>
                      <a:pt x="4" y="95"/>
                      <a:pt x="4" y="95"/>
                    </a:cubicBezTo>
                    <a:cubicBezTo>
                      <a:pt x="4" y="95"/>
                      <a:pt x="4" y="95"/>
                      <a:pt x="4" y="95"/>
                    </a:cubicBezTo>
                    <a:cubicBezTo>
                      <a:pt x="4" y="95"/>
                      <a:pt x="4" y="95"/>
                      <a:pt x="4" y="95"/>
                    </a:cubicBezTo>
                    <a:cubicBezTo>
                      <a:pt x="4" y="95"/>
                      <a:pt x="4" y="95"/>
                      <a:pt x="4" y="95"/>
                    </a:cubicBezTo>
                    <a:cubicBezTo>
                      <a:pt x="5" y="95"/>
                      <a:pt x="5" y="95"/>
                      <a:pt x="5" y="95"/>
                    </a:cubicBezTo>
                    <a:cubicBezTo>
                      <a:pt x="5" y="95"/>
                      <a:pt x="5" y="95"/>
                      <a:pt x="5" y="95"/>
                    </a:cubicBezTo>
                    <a:cubicBezTo>
                      <a:pt x="5" y="95"/>
                      <a:pt x="5" y="95"/>
                      <a:pt x="5" y="95"/>
                    </a:cubicBezTo>
                    <a:cubicBezTo>
                      <a:pt x="5" y="95"/>
                      <a:pt x="5" y="95"/>
                      <a:pt x="5" y="95"/>
                    </a:cubicBezTo>
                    <a:cubicBezTo>
                      <a:pt x="5" y="95"/>
                      <a:pt x="5" y="95"/>
                      <a:pt x="5" y="95"/>
                    </a:cubicBezTo>
                    <a:cubicBezTo>
                      <a:pt x="5" y="95"/>
                      <a:pt x="5" y="95"/>
                      <a:pt x="5" y="95"/>
                    </a:cubicBezTo>
                    <a:cubicBezTo>
                      <a:pt x="5" y="95"/>
                      <a:pt x="5" y="95"/>
                      <a:pt x="5" y="95"/>
                    </a:cubicBezTo>
                    <a:cubicBezTo>
                      <a:pt x="5" y="95"/>
                      <a:pt x="5" y="95"/>
                      <a:pt x="5" y="95"/>
                    </a:cubicBezTo>
                    <a:cubicBezTo>
                      <a:pt x="5" y="95"/>
                      <a:pt x="5" y="95"/>
                      <a:pt x="5" y="95"/>
                    </a:cubicBezTo>
                    <a:cubicBezTo>
                      <a:pt x="5" y="96"/>
                      <a:pt x="5" y="96"/>
                      <a:pt x="5" y="96"/>
                    </a:cubicBezTo>
                    <a:cubicBezTo>
                      <a:pt x="10" y="96"/>
                      <a:pt x="10" y="96"/>
                      <a:pt x="10" y="96"/>
                    </a:cubicBezTo>
                    <a:cubicBezTo>
                      <a:pt x="10" y="96"/>
                      <a:pt x="10" y="96"/>
                      <a:pt x="10" y="96"/>
                    </a:cubicBezTo>
                    <a:cubicBezTo>
                      <a:pt x="10" y="96"/>
                      <a:pt x="10" y="96"/>
                      <a:pt x="10" y="96"/>
                    </a:cubicBezTo>
                    <a:cubicBezTo>
                      <a:pt x="10" y="96"/>
                      <a:pt x="10" y="96"/>
                      <a:pt x="10" y="96"/>
                    </a:cubicBezTo>
                    <a:cubicBezTo>
                      <a:pt x="10" y="96"/>
                      <a:pt x="10" y="96"/>
                      <a:pt x="10" y="96"/>
                    </a:cubicBezTo>
                    <a:cubicBezTo>
                      <a:pt x="10" y="96"/>
                      <a:pt x="10" y="96"/>
                      <a:pt x="10" y="96"/>
                    </a:cubicBezTo>
                    <a:cubicBezTo>
                      <a:pt x="10" y="96"/>
                      <a:pt x="10" y="96"/>
                      <a:pt x="10" y="96"/>
                    </a:cubicBezTo>
                    <a:cubicBezTo>
                      <a:pt x="11" y="96"/>
                      <a:pt x="11" y="96"/>
                      <a:pt x="11" y="96"/>
                    </a:cubicBezTo>
                    <a:cubicBezTo>
                      <a:pt x="11" y="96"/>
                      <a:pt x="11" y="96"/>
                      <a:pt x="11" y="96"/>
                    </a:cubicBezTo>
                    <a:cubicBezTo>
                      <a:pt x="11" y="96"/>
                      <a:pt x="11" y="96"/>
                      <a:pt x="11" y="96"/>
                    </a:cubicBezTo>
                    <a:cubicBezTo>
                      <a:pt x="11" y="96"/>
                      <a:pt x="11" y="96"/>
                      <a:pt x="11" y="96"/>
                    </a:cubicBezTo>
                    <a:cubicBezTo>
                      <a:pt x="11" y="96"/>
                      <a:pt x="11" y="96"/>
                      <a:pt x="11" y="96"/>
                    </a:cubicBezTo>
                    <a:cubicBezTo>
                      <a:pt x="11" y="96"/>
                      <a:pt x="11" y="96"/>
                      <a:pt x="11" y="96"/>
                    </a:cubicBezTo>
                    <a:cubicBezTo>
                      <a:pt x="11" y="96"/>
                      <a:pt x="11" y="96"/>
                      <a:pt x="11" y="96"/>
                    </a:cubicBezTo>
                    <a:cubicBezTo>
                      <a:pt x="11" y="96"/>
                      <a:pt x="11" y="96"/>
                      <a:pt x="11" y="96"/>
                    </a:cubicBezTo>
                    <a:cubicBezTo>
                      <a:pt x="11" y="96"/>
                      <a:pt x="11" y="96"/>
                      <a:pt x="11" y="96"/>
                    </a:cubicBezTo>
                    <a:cubicBezTo>
                      <a:pt x="11" y="96"/>
                      <a:pt x="11" y="96"/>
                      <a:pt x="11" y="96"/>
                    </a:cubicBezTo>
                    <a:cubicBezTo>
                      <a:pt x="11" y="96"/>
                      <a:pt x="11" y="96"/>
                      <a:pt x="11" y="96"/>
                    </a:cubicBezTo>
                    <a:cubicBezTo>
                      <a:pt x="11" y="96"/>
                      <a:pt x="11" y="96"/>
                      <a:pt x="11" y="96"/>
                    </a:cubicBezTo>
                    <a:cubicBezTo>
                      <a:pt x="12" y="96"/>
                      <a:pt x="12" y="96"/>
                      <a:pt x="12" y="96"/>
                    </a:cubicBezTo>
                    <a:cubicBezTo>
                      <a:pt x="12" y="96"/>
                      <a:pt x="12" y="96"/>
                      <a:pt x="12" y="96"/>
                    </a:cubicBezTo>
                    <a:cubicBezTo>
                      <a:pt x="12" y="96"/>
                      <a:pt x="12" y="96"/>
                      <a:pt x="12" y="96"/>
                    </a:cubicBezTo>
                    <a:cubicBezTo>
                      <a:pt x="12" y="96"/>
                      <a:pt x="12" y="96"/>
                      <a:pt x="12" y="96"/>
                    </a:cubicBezTo>
                    <a:cubicBezTo>
                      <a:pt x="12" y="96"/>
                      <a:pt x="12" y="96"/>
                      <a:pt x="12"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6"/>
                      <a:pt x="13" y="96"/>
                      <a:pt x="13" y="96"/>
                    </a:cubicBezTo>
                    <a:cubicBezTo>
                      <a:pt x="13" y="97"/>
                      <a:pt x="13" y="97"/>
                      <a:pt x="13" y="97"/>
                    </a:cubicBezTo>
                    <a:cubicBezTo>
                      <a:pt x="13" y="97"/>
                      <a:pt x="13" y="97"/>
                      <a:pt x="13" y="97"/>
                    </a:cubicBezTo>
                    <a:cubicBezTo>
                      <a:pt x="13" y="97"/>
                      <a:pt x="13" y="97"/>
                      <a:pt x="13" y="97"/>
                    </a:cubicBezTo>
                    <a:cubicBezTo>
                      <a:pt x="13" y="97"/>
                      <a:pt x="13" y="97"/>
                      <a:pt x="13" y="97"/>
                    </a:cubicBezTo>
                    <a:cubicBezTo>
                      <a:pt x="14" y="97"/>
                      <a:pt x="14" y="97"/>
                      <a:pt x="14" y="97"/>
                    </a:cubicBezTo>
                    <a:cubicBezTo>
                      <a:pt x="14" y="97"/>
                      <a:pt x="14" y="97"/>
                      <a:pt x="14" y="97"/>
                    </a:cubicBezTo>
                    <a:cubicBezTo>
                      <a:pt x="14" y="97"/>
                      <a:pt x="14" y="97"/>
                      <a:pt x="14" y="97"/>
                    </a:cubicBezTo>
                    <a:cubicBezTo>
                      <a:pt x="14" y="97"/>
                      <a:pt x="14" y="97"/>
                      <a:pt x="14" y="97"/>
                    </a:cubicBezTo>
                    <a:cubicBezTo>
                      <a:pt x="14" y="97"/>
                      <a:pt x="14" y="97"/>
                      <a:pt x="14" y="97"/>
                    </a:cubicBezTo>
                    <a:cubicBezTo>
                      <a:pt x="14" y="96"/>
                      <a:pt x="13" y="96"/>
                      <a:pt x="13" y="95"/>
                    </a:cubicBezTo>
                    <a:cubicBezTo>
                      <a:pt x="13" y="95"/>
                      <a:pt x="13" y="94"/>
                      <a:pt x="13" y="94"/>
                    </a:cubicBezTo>
                    <a:cubicBezTo>
                      <a:pt x="13" y="94"/>
                      <a:pt x="12" y="95"/>
                      <a:pt x="12" y="95"/>
                    </a:cubicBezTo>
                    <a:cubicBezTo>
                      <a:pt x="12" y="95"/>
                      <a:pt x="12" y="94"/>
                      <a:pt x="12" y="94"/>
                    </a:cubicBezTo>
                    <a:cubicBezTo>
                      <a:pt x="12" y="94"/>
                      <a:pt x="11" y="94"/>
                      <a:pt x="11" y="94"/>
                    </a:cubicBezTo>
                    <a:cubicBezTo>
                      <a:pt x="11" y="94"/>
                      <a:pt x="12" y="94"/>
                      <a:pt x="12" y="94"/>
                    </a:cubicBezTo>
                    <a:cubicBezTo>
                      <a:pt x="12" y="94"/>
                      <a:pt x="12" y="94"/>
                      <a:pt x="12" y="94"/>
                    </a:cubicBezTo>
                    <a:cubicBezTo>
                      <a:pt x="13" y="94"/>
                      <a:pt x="13" y="94"/>
                      <a:pt x="13" y="94"/>
                    </a:cubicBezTo>
                    <a:cubicBezTo>
                      <a:pt x="13" y="93"/>
                      <a:pt x="12" y="93"/>
                      <a:pt x="12" y="92"/>
                    </a:cubicBezTo>
                    <a:cubicBezTo>
                      <a:pt x="12" y="92"/>
                      <a:pt x="12" y="92"/>
                      <a:pt x="12" y="92"/>
                    </a:cubicBezTo>
                    <a:cubicBezTo>
                      <a:pt x="12" y="92"/>
                      <a:pt x="12" y="92"/>
                      <a:pt x="12" y="92"/>
                    </a:cubicBezTo>
                    <a:cubicBezTo>
                      <a:pt x="12" y="92"/>
                      <a:pt x="12" y="92"/>
                      <a:pt x="12" y="92"/>
                    </a:cubicBezTo>
                    <a:cubicBezTo>
                      <a:pt x="12" y="92"/>
                      <a:pt x="12" y="91"/>
                      <a:pt x="12" y="91"/>
                    </a:cubicBezTo>
                    <a:cubicBezTo>
                      <a:pt x="13" y="91"/>
                      <a:pt x="13" y="90"/>
                      <a:pt x="13" y="90"/>
                    </a:cubicBezTo>
                    <a:cubicBezTo>
                      <a:pt x="13" y="90"/>
                      <a:pt x="13" y="90"/>
                      <a:pt x="14" y="89"/>
                    </a:cubicBezTo>
                    <a:cubicBezTo>
                      <a:pt x="14" y="89"/>
                      <a:pt x="14" y="89"/>
                      <a:pt x="14" y="89"/>
                    </a:cubicBezTo>
                    <a:cubicBezTo>
                      <a:pt x="14" y="89"/>
                      <a:pt x="14" y="89"/>
                      <a:pt x="14" y="89"/>
                    </a:cubicBezTo>
                    <a:cubicBezTo>
                      <a:pt x="14" y="89"/>
                      <a:pt x="14" y="89"/>
                      <a:pt x="14" y="89"/>
                    </a:cubicBezTo>
                    <a:cubicBezTo>
                      <a:pt x="14" y="88"/>
                      <a:pt x="13" y="89"/>
                      <a:pt x="13" y="89"/>
                    </a:cubicBezTo>
                    <a:cubicBezTo>
                      <a:pt x="13" y="88"/>
                      <a:pt x="13" y="88"/>
                      <a:pt x="14" y="88"/>
                    </a:cubicBezTo>
                    <a:cubicBezTo>
                      <a:pt x="14" y="88"/>
                      <a:pt x="14" y="88"/>
                      <a:pt x="13" y="88"/>
                    </a:cubicBezTo>
                    <a:cubicBezTo>
                      <a:pt x="14" y="88"/>
                      <a:pt x="14" y="89"/>
                      <a:pt x="14" y="89"/>
                    </a:cubicBezTo>
                    <a:cubicBezTo>
                      <a:pt x="15" y="89"/>
                      <a:pt x="16" y="88"/>
                      <a:pt x="16" y="88"/>
                    </a:cubicBezTo>
                    <a:cubicBezTo>
                      <a:pt x="16" y="88"/>
                      <a:pt x="16" y="88"/>
                      <a:pt x="16" y="88"/>
                    </a:cubicBezTo>
                    <a:cubicBezTo>
                      <a:pt x="16" y="87"/>
                      <a:pt x="17" y="86"/>
                      <a:pt x="16" y="86"/>
                    </a:cubicBezTo>
                    <a:cubicBezTo>
                      <a:pt x="16" y="86"/>
                      <a:pt x="16" y="86"/>
                      <a:pt x="16" y="86"/>
                    </a:cubicBezTo>
                    <a:cubicBezTo>
                      <a:pt x="16" y="86"/>
                      <a:pt x="16" y="86"/>
                      <a:pt x="16" y="86"/>
                    </a:cubicBezTo>
                    <a:cubicBezTo>
                      <a:pt x="17" y="85"/>
                      <a:pt x="17" y="85"/>
                      <a:pt x="18" y="84"/>
                    </a:cubicBezTo>
                    <a:cubicBezTo>
                      <a:pt x="18" y="83"/>
                      <a:pt x="19" y="83"/>
                      <a:pt x="20" y="83"/>
                    </a:cubicBezTo>
                    <a:cubicBezTo>
                      <a:pt x="20" y="82"/>
                      <a:pt x="21" y="82"/>
                      <a:pt x="21" y="82"/>
                    </a:cubicBezTo>
                    <a:cubicBezTo>
                      <a:pt x="22" y="81"/>
                      <a:pt x="21" y="81"/>
                      <a:pt x="21" y="81"/>
                    </a:cubicBezTo>
                    <a:cubicBezTo>
                      <a:pt x="21" y="81"/>
                      <a:pt x="21" y="81"/>
                      <a:pt x="21" y="81"/>
                    </a:cubicBezTo>
                    <a:cubicBezTo>
                      <a:pt x="21" y="81"/>
                      <a:pt x="21" y="81"/>
                      <a:pt x="21" y="81"/>
                    </a:cubicBezTo>
                    <a:cubicBezTo>
                      <a:pt x="21" y="81"/>
                      <a:pt x="21" y="81"/>
                      <a:pt x="21" y="81"/>
                    </a:cubicBezTo>
                    <a:cubicBezTo>
                      <a:pt x="21" y="80"/>
                      <a:pt x="22" y="80"/>
                      <a:pt x="22" y="80"/>
                    </a:cubicBezTo>
                    <a:cubicBezTo>
                      <a:pt x="22" y="80"/>
                      <a:pt x="22" y="79"/>
                      <a:pt x="22" y="79"/>
                    </a:cubicBezTo>
                    <a:cubicBezTo>
                      <a:pt x="22" y="79"/>
                      <a:pt x="22" y="79"/>
                      <a:pt x="21" y="79"/>
                    </a:cubicBezTo>
                    <a:cubicBezTo>
                      <a:pt x="21" y="79"/>
                      <a:pt x="20" y="78"/>
                      <a:pt x="20" y="78"/>
                    </a:cubicBezTo>
                    <a:cubicBezTo>
                      <a:pt x="19" y="78"/>
                      <a:pt x="19" y="78"/>
                      <a:pt x="19" y="78"/>
                    </a:cubicBezTo>
                    <a:cubicBezTo>
                      <a:pt x="18" y="78"/>
                      <a:pt x="18" y="77"/>
                      <a:pt x="18" y="77"/>
                    </a:cubicBezTo>
                    <a:cubicBezTo>
                      <a:pt x="17" y="77"/>
                      <a:pt x="17" y="76"/>
                      <a:pt x="16" y="75"/>
                    </a:cubicBezTo>
                    <a:cubicBezTo>
                      <a:pt x="16" y="75"/>
                      <a:pt x="17" y="74"/>
                      <a:pt x="17" y="74"/>
                    </a:cubicBezTo>
                    <a:cubicBezTo>
                      <a:pt x="17" y="73"/>
                      <a:pt x="18" y="73"/>
                      <a:pt x="18" y="72"/>
                    </a:cubicBezTo>
                    <a:cubicBezTo>
                      <a:pt x="18" y="72"/>
                      <a:pt x="19" y="72"/>
                      <a:pt x="19" y="72"/>
                    </a:cubicBezTo>
                    <a:cubicBezTo>
                      <a:pt x="19" y="72"/>
                      <a:pt x="20" y="71"/>
                      <a:pt x="20" y="71"/>
                    </a:cubicBezTo>
                    <a:cubicBezTo>
                      <a:pt x="20" y="71"/>
                      <a:pt x="20" y="71"/>
                      <a:pt x="21" y="71"/>
                    </a:cubicBezTo>
                    <a:cubicBezTo>
                      <a:pt x="21" y="71"/>
                      <a:pt x="22" y="71"/>
                      <a:pt x="22" y="71"/>
                    </a:cubicBezTo>
                    <a:cubicBezTo>
                      <a:pt x="22" y="71"/>
                      <a:pt x="22" y="71"/>
                      <a:pt x="22" y="70"/>
                    </a:cubicBezTo>
                    <a:cubicBezTo>
                      <a:pt x="22" y="70"/>
                      <a:pt x="22" y="70"/>
                      <a:pt x="22" y="70"/>
                    </a:cubicBezTo>
                    <a:cubicBezTo>
                      <a:pt x="22" y="70"/>
                      <a:pt x="23" y="69"/>
                      <a:pt x="23" y="69"/>
                    </a:cubicBezTo>
                    <a:cubicBezTo>
                      <a:pt x="23" y="69"/>
                      <a:pt x="23" y="68"/>
                      <a:pt x="23" y="68"/>
                    </a:cubicBezTo>
                    <a:cubicBezTo>
                      <a:pt x="23" y="68"/>
                      <a:pt x="23" y="67"/>
                      <a:pt x="23" y="67"/>
                    </a:cubicBezTo>
                    <a:cubicBezTo>
                      <a:pt x="23" y="66"/>
                      <a:pt x="23" y="66"/>
                      <a:pt x="24" y="65"/>
                    </a:cubicBezTo>
                    <a:cubicBezTo>
                      <a:pt x="24" y="65"/>
                      <a:pt x="24" y="65"/>
                      <a:pt x="25" y="65"/>
                    </a:cubicBezTo>
                    <a:cubicBezTo>
                      <a:pt x="25" y="65"/>
                      <a:pt x="26" y="64"/>
                      <a:pt x="25" y="64"/>
                    </a:cubicBezTo>
                    <a:cubicBezTo>
                      <a:pt x="26" y="64"/>
                      <a:pt x="25" y="64"/>
                      <a:pt x="25" y="64"/>
                    </a:cubicBezTo>
                    <a:cubicBezTo>
                      <a:pt x="25" y="64"/>
                      <a:pt x="24" y="64"/>
                      <a:pt x="24" y="64"/>
                    </a:cubicBezTo>
                    <a:cubicBezTo>
                      <a:pt x="24" y="63"/>
                      <a:pt x="25" y="63"/>
                      <a:pt x="25" y="63"/>
                    </a:cubicBezTo>
                    <a:cubicBezTo>
                      <a:pt x="25" y="63"/>
                      <a:pt x="26" y="63"/>
                      <a:pt x="26" y="64"/>
                    </a:cubicBezTo>
                    <a:cubicBezTo>
                      <a:pt x="26" y="64"/>
                      <a:pt x="27" y="64"/>
                      <a:pt x="27" y="64"/>
                    </a:cubicBezTo>
                    <a:cubicBezTo>
                      <a:pt x="27" y="63"/>
                      <a:pt x="28" y="61"/>
                      <a:pt x="27" y="62"/>
                    </a:cubicBezTo>
                    <a:cubicBezTo>
                      <a:pt x="26" y="62"/>
                      <a:pt x="26" y="62"/>
                      <a:pt x="25" y="62"/>
                    </a:cubicBezTo>
                    <a:cubicBezTo>
                      <a:pt x="26" y="62"/>
                      <a:pt x="27" y="62"/>
                      <a:pt x="26" y="63"/>
                    </a:cubicBezTo>
                    <a:cubicBezTo>
                      <a:pt x="26" y="63"/>
                      <a:pt x="26" y="63"/>
                      <a:pt x="26" y="63"/>
                    </a:cubicBezTo>
                    <a:cubicBezTo>
                      <a:pt x="25" y="63"/>
                      <a:pt x="25" y="63"/>
                      <a:pt x="25" y="63"/>
                    </a:cubicBezTo>
                    <a:cubicBezTo>
                      <a:pt x="25" y="62"/>
                      <a:pt x="25" y="62"/>
                      <a:pt x="24" y="62"/>
                    </a:cubicBezTo>
                    <a:cubicBezTo>
                      <a:pt x="24" y="61"/>
                      <a:pt x="24" y="61"/>
                      <a:pt x="24" y="61"/>
                    </a:cubicBezTo>
                    <a:cubicBezTo>
                      <a:pt x="23" y="61"/>
                      <a:pt x="23" y="61"/>
                      <a:pt x="24" y="61"/>
                    </a:cubicBezTo>
                    <a:cubicBezTo>
                      <a:pt x="24" y="60"/>
                      <a:pt x="24" y="60"/>
                      <a:pt x="24" y="60"/>
                    </a:cubicBezTo>
                    <a:cubicBezTo>
                      <a:pt x="24" y="59"/>
                      <a:pt x="23" y="59"/>
                      <a:pt x="23" y="58"/>
                    </a:cubicBezTo>
                    <a:cubicBezTo>
                      <a:pt x="23" y="58"/>
                      <a:pt x="23" y="57"/>
                      <a:pt x="24" y="57"/>
                    </a:cubicBezTo>
                    <a:cubicBezTo>
                      <a:pt x="24" y="57"/>
                      <a:pt x="24" y="57"/>
                      <a:pt x="24" y="57"/>
                    </a:cubicBezTo>
                    <a:cubicBezTo>
                      <a:pt x="24" y="57"/>
                      <a:pt x="24" y="57"/>
                      <a:pt x="24" y="57"/>
                    </a:cubicBezTo>
                    <a:cubicBezTo>
                      <a:pt x="24" y="57"/>
                      <a:pt x="24" y="57"/>
                      <a:pt x="24" y="57"/>
                    </a:cubicBezTo>
                    <a:cubicBezTo>
                      <a:pt x="25" y="57"/>
                      <a:pt x="26" y="58"/>
                      <a:pt x="26" y="58"/>
                    </a:cubicBezTo>
                    <a:cubicBezTo>
                      <a:pt x="27" y="58"/>
                      <a:pt x="27" y="58"/>
                      <a:pt x="28" y="58"/>
                    </a:cubicBezTo>
                    <a:cubicBezTo>
                      <a:pt x="28" y="58"/>
                      <a:pt x="29" y="59"/>
                      <a:pt x="29" y="58"/>
                    </a:cubicBezTo>
                    <a:cubicBezTo>
                      <a:pt x="29" y="58"/>
                      <a:pt x="30" y="58"/>
                      <a:pt x="30" y="58"/>
                    </a:cubicBezTo>
                    <a:cubicBezTo>
                      <a:pt x="31" y="58"/>
                      <a:pt x="31" y="58"/>
                      <a:pt x="31" y="57"/>
                    </a:cubicBezTo>
                    <a:cubicBezTo>
                      <a:pt x="31" y="57"/>
                      <a:pt x="31" y="56"/>
                      <a:pt x="31" y="56"/>
                    </a:cubicBezTo>
                    <a:cubicBezTo>
                      <a:pt x="30" y="56"/>
                      <a:pt x="31" y="56"/>
                      <a:pt x="31" y="55"/>
                    </a:cubicBezTo>
                    <a:cubicBezTo>
                      <a:pt x="31" y="55"/>
                      <a:pt x="31" y="55"/>
                      <a:pt x="31" y="54"/>
                    </a:cubicBezTo>
                    <a:cubicBezTo>
                      <a:pt x="31" y="54"/>
                      <a:pt x="31" y="54"/>
                      <a:pt x="31" y="54"/>
                    </a:cubicBezTo>
                    <a:cubicBezTo>
                      <a:pt x="31" y="54"/>
                      <a:pt x="32" y="54"/>
                      <a:pt x="32" y="53"/>
                    </a:cubicBezTo>
                    <a:cubicBezTo>
                      <a:pt x="32" y="53"/>
                      <a:pt x="31" y="53"/>
                      <a:pt x="31" y="52"/>
                    </a:cubicBezTo>
                    <a:cubicBezTo>
                      <a:pt x="31" y="52"/>
                      <a:pt x="31" y="53"/>
                      <a:pt x="32" y="53"/>
                    </a:cubicBezTo>
                    <a:cubicBezTo>
                      <a:pt x="32" y="53"/>
                      <a:pt x="32" y="52"/>
                      <a:pt x="31" y="52"/>
                    </a:cubicBezTo>
                    <a:cubicBezTo>
                      <a:pt x="31" y="52"/>
                      <a:pt x="31" y="52"/>
                      <a:pt x="31" y="52"/>
                    </a:cubicBezTo>
                    <a:cubicBezTo>
                      <a:pt x="31" y="52"/>
                      <a:pt x="31" y="51"/>
                      <a:pt x="31" y="51"/>
                    </a:cubicBezTo>
                    <a:cubicBezTo>
                      <a:pt x="31" y="51"/>
                      <a:pt x="32" y="51"/>
                      <a:pt x="32" y="51"/>
                    </a:cubicBezTo>
                    <a:cubicBezTo>
                      <a:pt x="33" y="51"/>
                      <a:pt x="34" y="51"/>
                      <a:pt x="35" y="51"/>
                    </a:cubicBezTo>
                    <a:cubicBezTo>
                      <a:pt x="36" y="51"/>
                      <a:pt x="36" y="51"/>
                      <a:pt x="37" y="51"/>
                    </a:cubicBezTo>
                    <a:cubicBezTo>
                      <a:pt x="39" y="51"/>
                      <a:pt x="40" y="50"/>
                      <a:pt x="42" y="50"/>
                    </a:cubicBezTo>
                    <a:cubicBezTo>
                      <a:pt x="43" y="50"/>
                      <a:pt x="43" y="49"/>
                      <a:pt x="44" y="49"/>
                    </a:cubicBezTo>
                    <a:cubicBezTo>
                      <a:pt x="44" y="48"/>
                      <a:pt x="45" y="47"/>
                      <a:pt x="45" y="47"/>
                    </a:cubicBezTo>
                    <a:cubicBezTo>
                      <a:pt x="45" y="46"/>
                      <a:pt x="46" y="46"/>
                      <a:pt x="46" y="46"/>
                    </a:cubicBezTo>
                    <a:cubicBezTo>
                      <a:pt x="46" y="45"/>
                      <a:pt x="46" y="45"/>
                      <a:pt x="46" y="45"/>
                    </a:cubicBezTo>
                    <a:cubicBezTo>
                      <a:pt x="46" y="44"/>
                      <a:pt x="46" y="43"/>
                      <a:pt x="46" y="43"/>
                    </a:cubicBezTo>
                    <a:cubicBezTo>
                      <a:pt x="46" y="43"/>
                      <a:pt x="45" y="43"/>
                      <a:pt x="45" y="43"/>
                    </a:cubicBezTo>
                    <a:cubicBezTo>
                      <a:pt x="45" y="43"/>
                      <a:pt x="45" y="42"/>
                      <a:pt x="45" y="42"/>
                    </a:cubicBezTo>
                    <a:cubicBezTo>
                      <a:pt x="44" y="41"/>
                      <a:pt x="45" y="41"/>
                      <a:pt x="45" y="41"/>
                    </a:cubicBezTo>
                    <a:cubicBezTo>
                      <a:pt x="45" y="40"/>
                      <a:pt x="45" y="40"/>
                      <a:pt x="45" y="39"/>
                    </a:cubicBezTo>
                    <a:cubicBezTo>
                      <a:pt x="44" y="39"/>
                      <a:pt x="44" y="39"/>
                      <a:pt x="44" y="39"/>
                    </a:cubicBezTo>
                    <a:cubicBezTo>
                      <a:pt x="43" y="39"/>
                      <a:pt x="43" y="38"/>
                      <a:pt x="42" y="38"/>
                    </a:cubicBezTo>
                    <a:cubicBezTo>
                      <a:pt x="42" y="38"/>
                      <a:pt x="42" y="38"/>
                      <a:pt x="41" y="37"/>
                    </a:cubicBezTo>
                    <a:cubicBezTo>
                      <a:pt x="41" y="37"/>
                      <a:pt x="41" y="37"/>
                      <a:pt x="41" y="36"/>
                    </a:cubicBezTo>
                    <a:cubicBezTo>
                      <a:pt x="42" y="36"/>
                      <a:pt x="41" y="35"/>
                      <a:pt x="41" y="35"/>
                    </a:cubicBezTo>
                    <a:cubicBezTo>
                      <a:pt x="41" y="35"/>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1" y="34"/>
                      <a:pt x="41" y="34"/>
                      <a:pt x="41" y="34"/>
                    </a:cubicBezTo>
                    <a:cubicBezTo>
                      <a:pt x="42" y="34"/>
                      <a:pt x="42" y="34"/>
                      <a:pt x="42" y="34"/>
                    </a:cubicBezTo>
                    <a:cubicBezTo>
                      <a:pt x="42" y="34"/>
                      <a:pt x="42" y="34"/>
                      <a:pt x="42" y="34"/>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3"/>
                      <a:pt x="42" y="33"/>
                      <a:pt x="42" y="33"/>
                    </a:cubicBezTo>
                    <a:cubicBezTo>
                      <a:pt x="42" y="32"/>
                      <a:pt x="42" y="32"/>
                      <a:pt x="42" y="32"/>
                    </a:cubicBezTo>
                    <a:cubicBezTo>
                      <a:pt x="42" y="32"/>
                      <a:pt x="42" y="32"/>
                      <a:pt x="42" y="32"/>
                    </a:cubicBezTo>
                    <a:cubicBezTo>
                      <a:pt x="42" y="32"/>
                      <a:pt x="42" y="32"/>
                      <a:pt x="42" y="32"/>
                    </a:cubicBezTo>
                    <a:cubicBezTo>
                      <a:pt x="42" y="32"/>
                      <a:pt x="42" y="32"/>
                      <a:pt x="42" y="32"/>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1"/>
                      <a:pt x="42" y="31"/>
                    </a:cubicBezTo>
                    <a:cubicBezTo>
                      <a:pt x="42" y="31"/>
                      <a:pt x="42" y="30"/>
                      <a:pt x="42" y="30"/>
                    </a:cubicBezTo>
                    <a:cubicBezTo>
                      <a:pt x="42" y="30"/>
                      <a:pt x="42" y="31"/>
                      <a:pt x="42" y="31"/>
                    </a:cubicBezTo>
                    <a:cubicBezTo>
                      <a:pt x="42" y="31"/>
                      <a:pt x="42" y="31"/>
                      <a:pt x="42" y="31"/>
                    </a:cubicBezTo>
                    <a:cubicBezTo>
                      <a:pt x="42" y="31"/>
                      <a:pt x="42" y="31"/>
                      <a:pt x="42" y="31"/>
                    </a:cubicBezTo>
                    <a:cubicBezTo>
                      <a:pt x="42" y="31"/>
                      <a:pt x="42" y="31"/>
                      <a:pt x="42" y="31"/>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30"/>
                      <a:pt x="42" y="30"/>
                      <a:pt x="42" y="30"/>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29"/>
                      <a:pt x="43" y="29"/>
                      <a:pt x="43" y="29"/>
                    </a:cubicBezTo>
                    <a:cubicBezTo>
                      <a:pt x="43" y="29"/>
                      <a:pt x="43" y="29"/>
                      <a:pt x="43" y="29"/>
                    </a:cubicBezTo>
                    <a:cubicBezTo>
                      <a:pt x="43" y="28"/>
                      <a:pt x="43" y="28"/>
                      <a:pt x="43" y="28"/>
                    </a:cubicBezTo>
                    <a:cubicBezTo>
                      <a:pt x="43" y="28"/>
                      <a:pt x="43" y="28"/>
                      <a:pt x="43" y="28"/>
                    </a:cubicBezTo>
                    <a:cubicBezTo>
                      <a:pt x="43" y="28"/>
                      <a:pt x="43" y="28"/>
                      <a:pt x="43" y="28"/>
                    </a:cubicBezTo>
                    <a:cubicBezTo>
                      <a:pt x="43" y="28"/>
                      <a:pt x="43" y="28"/>
                      <a:pt x="43" y="28"/>
                    </a:cubicBezTo>
                    <a:cubicBezTo>
                      <a:pt x="42" y="28"/>
                      <a:pt x="42" y="28"/>
                      <a:pt x="42" y="28"/>
                    </a:cubicBezTo>
                    <a:cubicBezTo>
                      <a:pt x="42" y="28"/>
                      <a:pt x="42" y="28"/>
                      <a:pt x="42" y="28"/>
                    </a:cubicBezTo>
                    <a:cubicBezTo>
                      <a:pt x="42" y="28"/>
                      <a:pt x="42" y="28"/>
                      <a:pt x="42" y="28"/>
                    </a:cubicBezTo>
                    <a:cubicBezTo>
                      <a:pt x="42" y="28"/>
                      <a:pt x="42" y="28"/>
                      <a:pt x="42" y="28"/>
                    </a:cubicBezTo>
                    <a:cubicBezTo>
                      <a:pt x="43" y="28"/>
                      <a:pt x="43" y="28"/>
                      <a:pt x="43" y="28"/>
                    </a:cubicBezTo>
                    <a:cubicBezTo>
                      <a:pt x="43" y="28"/>
                      <a:pt x="43" y="28"/>
                      <a:pt x="43" y="28"/>
                    </a:cubicBezTo>
                    <a:cubicBezTo>
                      <a:pt x="43" y="28"/>
                      <a:pt x="43" y="28"/>
                      <a:pt x="43" y="28"/>
                    </a:cubicBezTo>
                    <a:cubicBezTo>
                      <a:pt x="43" y="28"/>
                      <a:pt x="43" y="28"/>
                      <a:pt x="43" y="28"/>
                    </a:cubicBezTo>
                    <a:cubicBezTo>
                      <a:pt x="43" y="28"/>
                      <a:pt x="43" y="28"/>
                      <a:pt x="43" y="28"/>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3" y="25"/>
                      <a:pt x="43" y="25"/>
                      <a:pt x="43" y="25"/>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4" y="23"/>
                      <a:pt x="44" y="23"/>
                      <a:pt x="44"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2"/>
                      <a:pt x="45" y="22"/>
                      <a:pt x="45" y="22"/>
                    </a:cubicBezTo>
                    <a:cubicBezTo>
                      <a:pt x="45" y="22"/>
                      <a:pt x="45" y="22"/>
                      <a:pt x="45" y="22"/>
                    </a:cubicBezTo>
                    <a:cubicBezTo>
                      <a:pt x="45" y="22"/>
                      <a:pt x="45" y="22"/>
                      <a:pt x="45"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6" y="21"/>
                      <a:pt x="46" y="21"/>
                      <a:pt x="46" y="21"/>
                    </a:cubicBezTo>
                    <a:cubicBezTo>
                      <a:pt x="47" y="21"/>
                      <a:pt x="47" y="21"/>
                      <a:pt x="47" y="21"/>
                    </a:cubicBezTo>
                    <a:cubicBezTo>
                      <a:pt x="46" y="21"/>
                      <a:pt x="46" y="21"/>
                      <a:pt x="46"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1"/>
                      <a:pt x="47" y="21"/>
                      <a:pt x="47" y="21"/>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7" y="20"/>
                      <a:pt x="47" y="20"/>
                      <a:pt x="47"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20"/>
                      <a:pt x="48" y="20"/>
                      <a:pt x="48" y="20"/>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8" y="19"/>
                      <a:pt x="48" y="19"/>
                      <a:pt x="48"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8"/>
                      <a:pt x="50" y="18"/>
                      <a:pt x="50" y="18"/>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0" y="17"/>
                      <a:pt x="50" y="17"/>
                      <a:pt x="50"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7"/>
                      <a:pt x="51" y="17"/>
                      <a:pt x="51" y="17"/>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2" y="16"/>
                      <a:pt x="52" y="16"/>
                      <a:pt x="52"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6"/>
                      <a:pt x="53" y="16"/>
                      <a:pt x="53" y="16"/>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3" y="15"/>
                      <a:pt x="53" y="15"/>
                      <a:pt x="53"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4"/>
                      <a:pt x="54" y="14"/>
                      <a:pt x="54" y="14"/>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3"/>
                      <a:pt x="54" y="13"/>
                      <a:pt x="54" y="13"/>
                    </a:cubicBezTo>
                    <a:cubicBezTo>
                      <a:pt x="54" y="12"/>
                      <a:pt x="54" y="12"/>
                      <a:pt x="54" y="12"/>
                    </a:cubicBezTo>
                    <a:close/>
                    <a:moveTo>
                      <a:pt x="14" y="97"/>
                    </a:moveTo>
                    <a:cubicBezTo>
                      <a:pt x="14" y="97"/>
                      <a:pt x="14" y="97"/>
                      <a:pt x="14" y="97"/>
                    </a:cubicBezTo>
                    <a:cubicBezTo>
                      <a:pt x="14" y="97"/>
                      <a:pt x="14" y="97"/>
                      <a:pt x="14" y="97"/>
                    </a:cubicBezTo>
                    <a:close/>
                    <a:moveTo>
                      <a:pt x="32" y="52"/>
                    </a:moveTo>
                    <a:cubicBezTo>
                      <a:pt x="32" y="52"/>
                      <a:pt x="32" y="52"/>
                      <a:pt x="32" y="52"/>
                    </a:cubicBezTo>
                    <a:cubicBezTo>
                      <a:pt x="32" y="52"/>
                      <a:pt x="32" y="52"/>
                      <a:pt x="32"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04" name="Freeform 177"/>
              <p:cNvSpPr/>
              <p:nvPr/>
            </p:nvSpPr>
            <p:spPr bwMode="auto">
              <a:xfrm>
                <a:off x="3173" y="22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05" name="Freeform 178"/>
              <p:cNvSpPr/>
              <p:nvPr/>
            </p:nvSpPr>
            <p:spPr bwMode="auto">
              <a:xfrm>
                <a:off x="3412" y="2287"/>
                <a:ext cx="19" cy="24"/>
              </a:xfrm>
              <a:custGeom>
                <a:avLst/>
                <a:gdLst>
                  <a:gd name="T0" fmla="*/ 2 w 8"/>
                  <a:gd name="T1" fmla="*/ 1 h 10"/>
                  <a:gd name="T2" fmla="*/ 2 w 8"/>
                  <a:gd name="T3" fmla="*/ 1 h 10"/>
                  <a:gd name="T4" fmla="*/ 1 w 8"/>
                  <a:gd name="T5" fmla="*/ 2 h 10"/>
                  <a:gd name="T6" fmla="*/ 1 w 8"/>
                  <a:gd name="T7" fmla="*/ 2 h 10"/>
                  <a:gd name="T8" fmla="*/ 1 w 8"/>
                  <a:gd name="T9" fmla="*/ 2 h 10"/>
                  <a:gd name="T10" fmla="*/ 1 w 8"/>
                  <a:gd name="T11" fmla="*/ 2 h 10"/>
                  <a:gd name="T12" fmla="*/ 1 w 8"/>
                  <a:gd name="T13" fmla="*/ 3 h 10"/>
                  <a:gd name="T14" fmla="*/ 1 w 8"/>
                  <a:gd name="T15" fmla="*/ 4 h 10"/>
                  <a:gd name="T16" fmla="*/ 1 w 8"/>
                  <a:gd name="T17" fmla="*/ 4 h 10"/>
                  <a:gd name="T18" fmla="*/ 1 w 8"/>
                  <a:gd name="T19" fmla="*/ 5 h 10"/>
                  <a:gd name="T20" fmla="*/ 1 w 8"/>
                  <a:gd name="T21" fmla="*/ 5 h 10"/>
                  <a:gd name="T22" fmla="*/ 1 w 8"/>
                  <a:gd name="T23" fmla="*/ 5 h 10"/>
                  <a:gd name="T24" fmla="*/ 1 w 8"/>
                  <a:gd name="T25" fmla="*/ 6 h 10"/>
                  <a:gd name="T26" fmla="*/ 2 w 8"/>
                  <a:gd name="T27" fmla="*/ 6 h 10"/>
                  <a:gd name="T28" fmla="*/ 2 w 8"/>
                  <a:gd name="T29" fmla="*/ 6 h 10"/>
                  <a:gd name="T30" fmla="*/ 2 w 8"/>
                  <a:gd name="T31" fmla="*/ 7 h 10"/>
                  <a:gd name="T32" fmla="*/ 2 w 8"/>
                  <a:gd name="T33" fmla="*/ 7 h 10"/>
                  <a:gd name="T34" fmla="*/ 1 w 8"/>
                  <a:gd name="T35" fmla="*/ 7 h 10"/>
                  <a:gd name="T36" fmla="*/ 1 w 8"/>
                  <a:gd name="T37" fmla="*/ 8 h 10"/>
                  <a:gd name="T38" fmla="*/ 1 w 8"/>
                  <a:gd name="T39" fmla="*/ 8 h 10"/>
                  <a:gd name="T40" fmla="*/ 1 w 8"/>
                  <a:gd name="T41" fmla="*/ 8 h 10"/>
                  <a:gd name="T42" fmla="*/ 1 w 8"/>
                  <a:gd name="T43" fmla="*/ 9 h 10"/>
                  <a:gd name="T44" fmla="*/ 1 w 8"/>
                  <a:gd name="T45" fmla="*/ 9 h 10"/>
                  <a:gd name="T46" fmla="*/ 1 w 8"/>
                  <a:gd name="T47" fmla="*/ 9 h 10"/>
                  <a:gd name="T48" fmla="*/ 1 w 8"/>
                  <a:gd name="T49" fmla="*/ 10 h 10"/>
                  <a:gd name="T50" fmla="*/ 1 w 8"/>
                  <a:gd name="T51" fmla="*/ 10 h 10"/>
                  <a:gd name="T52" fmla="*/ 0 w 8"/>
                  <a:gd name="T53" fmla="*/ 10 h 10"/>
                  <a:gd name="T54" fmla="*/ 1 w 8"/>
                  <a:gd name="T55" fmla="*/ 10 h 10"/>
                  <a:gd name="T56" fmla="*/ 1 w 8"/>
                  <a:gd name="T57" fmla="*/ 10 h 10"/>
                  <a:gd name="T58" fmla="*/ 1 w 8"/>
                  <a:gd name="T59" fmla="*/ 10 h 10"/>
                  <a:gd name="T60" fmla="*/ 1 w 8"/>
                  <a:gd name="T61" fmla="*/ 10 h 10"/>
                  <a:gd name="T62" fmla="*/ 2 w 8"/>
                  <a:gd name="T63" fmla="*/ 10 h 10"/>
                  <a:gd name="T64" fmla="*/ 2 w 8"/>
                  <a:gd name="T65" fmla="*/ 10 h 10"/>
                  <a:gd name="T66" fmla="*/ 2 w 8"/>
                  <a:gd name="T67" fmla="*/ 10 h 10"/>
                  <a:gd name="T68" fmla="*/ 3 w 8"/>
                  <a:gd name="T69" fmla="*/ 10 h 10"/>
                  <a:gd name="T70" fmla="*/ 3 w 8"/>
                  <a:gd name="T71" fmla="*/ 10 h 10"/>
                  <a:gd name="T72" fmla="*/ 3 w 8"/>
                  <a:gd name="T73" fmla="*/ 10 h 10"/>
                  <a:gd name="T74" fmla="*/ 3 w 8"/>
                  <a:gd name="T75" fmla="*/ 10 h 10"/>
                  <a:gd name="T76" fmla="*/ 4 w 8"/>
                  <a:gd name="T77" fmla="*/ 10 h 10"/>
                  <a:gd name="T78" fmla="*/ 4 w 8"/>
                  <a:gd name="T79" fmla="*/ 10 h 10"/>
                  <a:gd name="T80" fmla="*/ 4 w 8"/>
                  <a:gd name="T81" fmla="*/ 10 h 10"/>
                  <a:gd name="T82" fmla="*/ 5 w 8"/>
                  <a:gd name="T83" fmla="*/ 10 h 10"/>
                  <a:gd name="T84" fmla="*/ 5 w 8"/>
                  <a:gd name="T85" fmla="*/ 10 h 10"/>
                  <a:gd name="T86" fmla="*/ 5 w 8"/>
                  <a:gd name="T87" fmla="*/ 10 h 10"/>
                  <a:gd name="T88" fmla="*/ 5 w 8"/>
                  <a:gd name="T89" fmla="*/ 9 h 10"/>
                  <a:gd name="T90" fmla="*/ 5 w 8"/>
                  <a:gd name="T91" fmla="*/ 9 h 10"/>
                  <a:gd name="T92" fmla="*/ 6 w 8"/>
                  <a:gd name="T93" fmla="*/ 9 h 10"/>
                  <a:gd name="T94" fmla="*/ 6 w 8"/>
                  <a:gd name="T95" fmla="*/ 9 h 10"/>
                  <a:gd name="T96" fmla="*/ 6 w 8"/>
                  <a:gd name="T97" fmla="*/ 8 h 10"/>
                  <a:gd name="T98" fmla="*/ 6 w 8"/>
                  <a:gd name="T99" fmla="*/ 8 h 10"/>
                  <a:gd name="T100" fmla="*/ 6 w 8"/>
                  <a:gd name="T101" fmla="*/ 8 h 10"/>
                  <a:gd name="T102" fmla="*/ 6 w 8"/>
                  <a:gd name="T103" fmla="*/ 7 h 10"/>
                  <a:gd name="T104" fmla="*/ 6 w 8"/>
                  <a:gd name="T105" fmla="*/ 7 h 10"/>
                  <a:gd name="T106" fmla="*/ 7 w 8"/>
                  <a:gd name="T107" fmla="*/ 7 h 10"/>
                  <a:gd name="T108" fmla="*/ 7 w 8"/>
                  <a:gd name="T109" fmla="*/ 7 h 10"/>
                  <a:gd name="T110" fmla="*/ 7 w 8"/>
                  <a:gd name="T111" fmla="*/ 6 h 10"/>
                  <a:gd name="T112" fmla="*/ 7 w 8"/>
                  <a:gd name="T113" fmla="*/ 6 h 10"/>
                  <a:gd name="T114" fmla="*/ 7 w 8"/>
                  <a:gd name="T115" fmla="*/ 6 h 10"/>
                  <a:gd name="T116" fmla="*/ 8 w 8"/>
                  <a:gd name="T117" fmla="*/ 5 h 10"/>
                  <a:gd name="T118" fmla="*/ 8 w 8"/>
                  <a:gd name="T119" fmla="*/ 5 h 10"/>
                  <a:gd name="T120" fmla="*/ 8 w 8"/>
                  <a:gd name="T121" fmla="*/ 5 h 10"/>
                  <a:gd name="T122" fmla="*/ 7 w 8"/>
                  <a:gd name="T123" fmla="*/ 4 h 10"/>
                  <a:gd name="T124" fmla="*/ 6 w 8"/>
                  <a:gd name="T1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 h="10">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9"/>
                      <a:pt x="2" y="9"/>
                      <a:pt x="2" y="9"/>
                    </a:cubicBezTo>
                    <a:cubicBezTo>
                      <a:pt x="2" y="9"/>
                      <a:pt x="2" y="9"/>
                      <a:pt x="2" y="9"/>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7" y="3"/>
                    </a:cubicBezTo>
                    <a:cubicBezTo>
                      <a:pt x="7" y="4"/>
                      <a:pt x="7" y="4"/>
                      <a:pt x="7" y="4"/>
                    </a:cubicBezTo>
                    <a:cubicBezTo>
                      <a:pt x="7" y="4"/>
                      <a:pt x="7" y="4"/>
                      <a:pt x="7" y="4"/>
                    </a:cubicBezTo>
                    <a:cubicBezTo>
                      <a:pt x="7" y="4"/>
                      <a:pt x="7" y="4"/>
                      <a:pt x="7" y="4"/>
                    </a:cubicBezTo>
                    <a:cubicBezTo>
                      <a:pt x="7" y="4"/>
                      <a:pt x="7" y="4"/>
                      <a:pt x="7" y="4"/>
                    </a:cubicBezTo>
                    <a:cubicBezTo>
                      <a:pt x="7" y="3"/>
                      <a:pt x="7" y="3"/>
                      <a:pt x="6" y="3"/>
                    </a:cubicBezTo>
                    <a:cubicBezTo>
                      <a:pt x="6" y="3"/>
                      <a:pt x="6" y="3"/>
                      <a:pt x="6" y="3"/>
                    </a:cubicBezTo>
                    <a:cubicBezTo>
                      <a:pt x="6" y="3"/>
                      <a:pt x="6" y="3"/>
                      <a:pt x="6" y="3"/>
                    </a:cubicBezTo>
                    <a:cubicBezTo>
                      <a:pt x="6" y="2"/>
                      <a:pt x="5" y="1"/>
                      <a:pt x="4" y="1"/>
                    </a:cubicBezTo>
                    <a:cubicBezTo>
                      <a:pt x="3" y="1"/>
                      <a:pt x="2" y="0"/>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06" name="Freeform 179"/>
              <p:cNvSpPr>
                <a:spLocks noEditPoints="1"/>
              </p:cNvSpPr>
              <p:nvPr/>
            </p:nvSpPr>
            <p:spPr bwMode="auto">
              <a:xfrm>
                <a:off x="3322" y="2705"/>
                <a:ext cx="31" cy="20"/>
              </a:xfrm>
              <a:custGeom>
                <a:avLst/>
                <a:gdLst>
                  <a:gd name="T0" fmla="*/ 8 w 13"/>
                  <a:gd name="T1" fmla="*/ 7 h 8"/>
                  <a:gd name="T2" fmla="*/ 5 w 13"/>
                  <a:gd name="T3" fmla="*/ 6 h 8"/>
                  <a:gd name="T4" fmla="*/ 3 w 13"/>
                  <a:gd name="T5" fmla="*/ 4 h 8"/>
                  <a:gd name="T6" fmla="*/ 2 w 13"/>
                  <a:gd name="T7" fmla="*/ 3 h 8"/>
                  <a:gd name="T8" fmla="*/ 1 w 13"/>
                  <a:gd name="T9" fmla="*/ 2 h 8"/>
                  <a:gd name="T10" fmla="*/ 0 w 13"/>
                  <a:gd name="T11" fmla="*/ 1 h 8"/>
                  <a:gd name="T12" fmla="*/ 1 w 13"/>
                  <a:gd name="T13" fmla="*/ 0 h 8"/>
                  <a:gd name="T14" fmla="*/ 0 w 13"/>
                  <a:gd name="T15" fmla="*/ 0 h 8"/>
                  <a:gd name="T16" fmla="*/ 0 w 13"/>
                  <a:gd name="T17" fmla="*/ 7 h 8"/>
                  <a:gd name="T18" fmla="*/ 0 w 13"/>
                  <a:gd name="T19" fmla="*/ 7 h 8"/>
                  <a:gd name="T20" fmla="*/ 1 w 13"/>
                  <a:gd name="T21" fmla="*/ 7 h 8"/>
                  <a:gd name="T22" fmla="*/ 1 w 13"/>
                  <a:gd name="T23" fmla="*/ 7 h 8"/>
                  <a:gd name="T24" fmla="*/ 1 w 13"/>
                  <a:gd name="T25" fmla="*/ 7 h 8"/>
                  <a:gd name="T26" fmla="*/ 1 w 13"/>
                  <a:gd name="T27" fmla="*/ 7 h 8"/>
                  <a:gd name="T28" fmla="*/ 1 w 13"/>
                  <a:gd name="T29" fmla="*/ 7 h 8"/>
                  <a:gd name="T30" fmla="*/ 2 w 13"/>
                  <a:gd name="T31" fmla="*/ 7 h 8"/>
                  <a:gd name="T32" fmla="*/ 2 w 13"/>
                  <a:gd name="T33" fmla="*/ 7 h 8"/>
                  <a:gd name="T34" fmla="*/ 2 w 13"/>
                  <a:gd name="T35" fmla="*/ 7 h 8"/>
                  <a:gd name="T36" fmla="*/ 3 w 13"/>
                  <a:gd name="T37" fmla="*/ 7 h 8"/>
                  <a:gd name="T38" fmla="*/ 3 w 13"/>
                  <a:gd name="T39" fmla="*/ 7 h 8"/>
                  <a:gd name="T40" fmla="*/ 3 w 13"/>
                  <a:gd name="T41" fmla="*/ 7 h 8"/>
                  <a:gd name="T42" fmla="*/ 3 w 13"/>
                  <a:gd name="T43" fmla="*/ 7 h 8"/>
                  <a:gd name="T44" fmla="*/ 3 w 13"/>
                  <a:gd name="T45" fmla="*/ 7 h 8"/>
                  <a:gd name="T46" fmla="*/ 3 w 13"/>
                  <a:gd name="T47" fmla="*/ 7 h 8"/>
                  <a:gd name="T48" fmla="*/ 4 w 13"/>
                  <a:gd name="T49" fmla="*/ 7 h 8"/>
                  <a:gd name="T50" fmla="*/ 4 w 13"/>
                  <a:gd name="T51" fmla="*/ 7 h 8"/>
                  <a:gd name="T52" fmla="*/ 4 w 13"/>
                  <a:gd name="T53" fmla="*/ 7 h 8"/>
                  <a:gd name="T54" fmla="*/ 4 w 13"/>
                  <a:gd name="T55" fmla="*/ 7 h 8"/>
                  <a:gd name="T56" fmla="*/ 4 w 13"/>
                  <a:gd name="T57" fmla="*/ 7 h 8"/>
                  <a:gd name="T58" fmla="*/ 4 w 13"/>
                  <a:gd name="T59" fmla="*/ 8 h 8"/>
                  <a:gd name="T60" fmla="*/ 4 w 13"/>
                  <a:gd name="T61" fmla="*/ 8 h 8"/>
                  <a:gd name="T62" fmla="*/ 4 w 13"/>
                  <a:gd name="T63" fmla="*/ 8 h 8"/>
                  <a:gd name="T64" fmla="*/ 4 w 13"/>
                  <a:gd name="T65" fmla="*/ 8 h 8"/>
                  <a:gd name="T66" fmla="*/ 4 w 13"/>
                  <a:gd name="T67" fmla="*/ 8 h 8"/>
                  <a:gd name="T68" fmla="*/ 5 w 13"/>
                  <a:gd name="T69" fmla="*/ 8 h 8"/>
                  <a:gd name="T70" fmla="*/ 5 w 13"/>
                  <a:gd name="T71" fmla="*/ 8 h 8"/>
                  <a:gd name="T72" fmla="*/ 5 w 13"/>
                  <a:gd name="T73" fmla="*/ 8 h 8"/>
                  <a:gd name="T74" fmla="*/ 5 w 13"/>
                  <a:gd name="T75" fmla="*/ 8 h 8"/>
                  <a:gd name="T76" fmla="*/ 5 w 13"/>
                  <a:gd name="T77" fmla="*/ 8 h 8"/>
                  <a:gd name="T78" fmla="*/ 5 w 13"/>
                  <a:gd name="T79" fmla="*/ 8 h 8"/>
                  <a:gd name="T80" fmla="*/ 6 w 13"/>
                  <a:gd name="T81" fmla="*/ 8 h 8"/>
                  <a:gd name="T82" fmla="*/ 9 w 13"/>
                  <a:gd name="T83" fmla="*/ 8 h 8"/>
                  <a:gd name="T84" fmla="*/ 9 w 13"/>
                  <a:gd name="T85" fmla="*/ 7 h 8"/>
                  <a:gd name="T86" fmla="*/ 8 w 13"/>
                  <a:gd name="T87" fmla="*/ 7 h 8"/>
                  <a:gd name="T88" fmla="*/ 11 w 13"/>
                  <a:gd name="T89" fmla="*/ 8 h 8"/>
                  <a:gd name="T90" fmla="*/ 13 w 13"/>
                  <a:gd name="T91" fmla="*/ 7 h 8"/>
                  <a:gd name="T92" fmla="*/ 11 w 13"/>
                  <a:gd name="T9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8">
                    <a:moveTo>
                      <a:pt x="8" y="7"/>
                    </a:moveTo>
                    <a:cubicBezTo>
                      <a:pt x="7" y="7"/>
                      <a:pt x="6" y="6"/>
                      <a:pt x="5" y="6"/>
                    </a:cubicBezTo>
                    <a:cubicBezTo>
                      <a:pt x="4" y="5"/>
                      <a:pt x="4" y="5"/>
                      <a:pt x="3" y="4"/>
                    </a:cubicBezTo>
                    <a:cubicBezTo>
                      <a:pt x="2" y="4"/>
                      <a:pt x="2" y="3"/>
                      <a:pt x="2" y="3"/>
                    </a:cubicBezTo>
                    <a:cubicBezTo>
                      <a:pt x="1" y="3"/>
                      <a:pt x="1" y="2"/>
                      <a:pt x="1" y="2"/>
                    </a:cubicBezTo>
                    <a:cubicBezTo>
                      <a:pt x="1" y="1"/>
                      <a:pt x="1" y="2"/>
                      <a:pt x="0" y="1"/>
                    </a:cubicBezTo>
                    <a:cubicBezTo>
                      <a:pt x="0" y="1"/>
                      <a:pt x="0" y="1"/>
                      <a:pt x="1" y="0"/>
                    </a:cubicBezTo>
                    <a:cubicBezTo>
                      <a:pt x="0" y="0"/>
                      <a:pt x="0" y="0"/>
                      <a:pt x="0" y="0"/>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6" y="8"/>
                      <a:pt x="6" y="8"/>
                    </a:cubicBezTo>
                    <a:cubicBezTo>
                      <a:pt x="7" y="8"/>
                      <a:pt x="8" y="8"/>
                      <a:pt x="9" y="8"/>
                    </a:cubicBezTo>
                    <a:cubicBezTo>
                      <a:pt x="9" y="8"/>
                      <a:pt x="9" y="7"/>
                      <a:pt x="9" y="7"/>
                    </a:cubicBezTo>
                    <a:cubicBezTo>
                      <a:pt x="9" y="7"/>
                      <a:pt x="8" y="7"/>
                      <a:pt x="8" y="7"/>
                    </a:cubicBezTo>
                    <a:close/>
                    <a:moveTo>
                      <a:pt x="11" y="8"/>
                    </a:moveTo>
                    <a:cubicBezTo>
                      <a:pt x="11" y="7"/>
                      <a:pt x="12" y="7"/>
                      <a:pt x="13" y="7"/>
                    </a:cubicBezTo>
                    <a:cubicBezTo>
                      <a:pt x="13" y="7"/>
                      <a:pt x="10" y="7"/>
                      <a:pt x="1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07" name="Freeform 180"/>
              <p:cNvSpPr>
                <a:spLocks noEditPoints="1"/>
              </p:cNvSpPr>
              <p:nvPr/>
            </p:nvSpPr>
            <p:spPr bwMode="auto">
              <a:xfrm>
                <a:off x="3275" y="2442"/>
                <a:ext cx="59" cy="290"/>
              </a:xfrm>
              <a:custGeom>
                <a:avLst/>
                <a:gdLst>
                  <a:gd name="T0" fmla="*/ 5 w 25"/>
                  <a:gd name="T1" fmla="*/ 93 h 122"/>
                  <a:gd name="T2" fmla="*/ 5 w 25"/>
                  <a:gd name="T3" fmla="*/ 74 h 122"/>
                  <a:gd name="T4" fmla="*/ 4 w 25"/>
                  <a:gd name="T5" fmla="*/ 82 h 122"/>
                  <a:gd name="T6" fmla="*/ 5 w 25"/>
                  <a:gd name="T7" fmla="*/ 93 h 122"/>
                  <a:gd name="T8" fmla="*/ 5 w 25"/>
                  <a:gd name="T9" fmla="*/ 99 h 122"/>
                  <a:gd name="T10" fmla="*/ 4 w 25"/>
                  <a:gd name="T11" fmla="*/ 104 h 122"/>
                  <a:gd name="T12" fmla="*/ 8 w 25"/>
                  <a:gd name="T13" fmla="*/ 111 h 122"/>
                  <a:gd name="T14" fmla="*/ 10 w 25"/>
                  <a:gd name="T15" fmla="*/ 112 h 122"/>
                  <a:gd name="T16" fmla="*/ 17 w 25"/>
                  <a:gd name="T17" fmla="*/ 108 h 122"/>
                  <a:gd name="T18" fmla="*/ 9 w 25"/>
                  <a:gd name="T19" fmla="*/ 106 h 122"/>
                  <a:gd name="T20" fmla="*/ 9 w 25"/>
                  <a:gd name="T21" fmla="*/ 103 h 122"/>
                  <a:gd name="T22" fmla="*/ 7 w 25"/>
                  <a:gd name="T23" fmla="*/ 103 h 122"/>
                  <a:gd name="T24" fmla="*/ 6 w 25"/>
                  <a:gd name="T25" fmla="*/ 100 h 122"/>
                  <a:gd name="T26" fmla="*/ 8 w 25"/>
                  <a:gd name="T27" fmla="*/ 97 h 122"/>
                  <a:gd name="T28" fmla="*/ 9 w 25"/>
                  <a:gd name="T29" fmla="*/ 94 h 122"/>
                  <a:gd name="T30" fmla="*/ 10 w 25"/>
                  <a:gd name="T31" fmla="*/ 91 h 122"/>
                  <a:gd name="T32" fmla="*/ 11 w 25"/>
                  <a:gd name="T33" fmla="*/ 89 h 122"/>
                  <a:gd name="T34" fmla="*/ 11 w 25"/>
                  <a:gd name="T35" fmla="*/ 85 h 122"/>
                  <a:gd name="T36" fmla="*/ 11 w 25"/>
                  <a:gd name="T37" fmla="*/ 83 h 122"/>
                  <a:gd name="T38" fmla="*/ 12 w 25"/>
                  <a:gd name="T39" fmla="*/ 82 h 122"/>
                  <a:gd name="T40" fmla="*/ 11 w 25"/>
                  <a:gd name="T41" fmla="*/ 80 h 122"/>
                  <a:gd name="T42" fmla="*/ 11 w 25"/>
                  <a:gd name="T43" fmla="*/ 77 h 122"/>
                  <a:gd name="T44" fmla="*/ 10 w 25"/>
                  <a:gd name="T45" fmla="*/ 74 h 122"/>
                  <a:gd name="T46" fmla="*/ 11 w 25"/>
                  <a:gd name="T47" fmla="*/ 71 h 122"/>
                  <a:gd name="T48" fmla="*/ 11 w 25"/>
                  <a:gd name="T49" fmla="*/ 68 h 122"/>
                  <a:gd name="T50" fmla="*/ 11 w 25"/>
                  <a:gd name="T51" fmla="*/ 65 h 122"/>
                  <a:gd name="T52" fmla="*/ 13 w 25"/>
                  <a:gd name="T53" fmla="*/ 62 h 122"/>
                  <a:gd name="T54" fmla="*/ 13 w 25"/>
                  <a:gd name="T55" fmla="*/ 58 h 122"/>
                  <a:gd name="T56" fmla="*/ 14 w 25"/>
                  <a:gd name="T57" fmla="*/ 55 h 122"/>
                  <a:gd name="T58" fmla="*/ 15 w 25"/>
                  <a:gd name="T59" fmla="*/ 52 h 122"/>
                  <a:gd name="T60" fmla="*/ 16 w 25"/>
                  <a:gd name="T61" fmla="*/ 49 h 122"/>
                  <a:gd name="T62" fmla="*/ 16 w 25"/>
                  <a:gd name="T63" fmla="*/ 46 h 122"/>
                  <a:gd name="T64" fmla="*/ 15 w 25"/>
                  <a:gd name="T65" fmla="*/ 43 h 122"/>
                  <a:gd name="T66" fmla="*/ 14 w 25"/>
                  <a:gd name="T67" fmla="*/ 40 h 122"/>
                  <a:gd name="T68" fmla="*/ 16 w 25"/>
                  <a:gd name="T69" fmla="*/ 37 h 122"/>
                  <a:gd name="T70" fmla="*/ 16 w 25"/>
                  <a:gd name="T71" fmla="*/ 33 h 122"/>
                  <a:gd name="T72" fmla="*/ 18 w 25"/>
                  <a:gd name="T73" fmla="*/ 30 h 122"/>
                  <a:gd name="T74" fmla="*/ 19 w 25"/>
                  <a:gd name="T75" fmla="*/ 27 h 122"/>
                  <a:gd name="T76" fmla="*/ 20 w 25"/>
                  <a:gd name="T77" fmla="*/ 25 h 122"/>
                  <a:gd name="T78" fmla="*/ 20 w 25"/>
                  <a:gd name="T79" fmla="*/ 21 h 122"/>
                  <a:gd name="T80" fmla="*/ 21 w 25"/>
                  <a:gd name="T81" fmla="*/ 19 h 122"/>
                  <a:gd name="T82" fmla="*/ 24 w 25"/>
                  <a:gd name="T83" fmla="*/ 16 h 122"/>
                  <a:gd name="T84" fmla="*/ 22 w 25"/>
                  <a:gd name="T85" fmla="*/ 14 h 122"/>
                  <a:gd name="T86" fmla="*/ 21 w 25"/>
                  <a:gd name="T87" fmla="*/ 10 h 122"/>
                  <a:gd name="T88" fmla="*/ 19 w 25"/>
                  <a:gd name="T89" fmla="*/ 7 h 122"/>
                  <a:gd name="T90" fmla="*/ 19 w 25"/>
                  <a:gd name="T91" fmla="*/ 5 h 122"/>
                  <a:gd name="T92" fmla="*/ 18 w 25"/>
                  <a:gd name="T93" fmla="*/ 1 h 122"/>
                  <a:gd name="T94" fmla="*/ 16 w 25"/>
                  <a:gd name="T95" fmla="*/ 2 h 122"/>
                  <a:gd name="T96" fmla="*/ 12 w 25"/>
                  <a:gd name="T97" fmla="*/ 44 h 122"/>
                  <a:gd name="T98" fmla="*/ 8 w 25"/>
                  <a:gd name="T99" fmla="*/ 77 h 122"/>
                  <a:gd name="T100" fmla="*/ 5 w 25"/>
                  <a:gd name="T101" fmla="*/ 87 h 122"/>
                  <a:gd name="T102" fmla="*/ 8 w 25"/>
                  <a:gd name="T103" fmla="*/ 106 h 122"/>
                  <a:gd name="T104" fmla="*/ 6 w 25"/>
                  <a:gd name="T105" fmla="*/ 108 h 122"/>
                  <a:gd name="T106" fmla="*/ 3 w 25"/>
                  <a:gd name="T107" fmla="*/ 101 h 122"/>
                  <a:gd name="T108" fmla="*/ 3 w 25"/>
                  <a:gd name="T109" fmla="*/ 103 h 122"/>
                  <a:gd name="T110" fmla="*/ 2 w 25"/>
                  <a:gd name="T111" fmla="*/ 106 h 122"/>
                  <a:gd name="T112" fmla="*/ 6 w 25"/>
                  <a:gd name="T113" fmla="*/ 112 h 122"/>
                  <a:gd name="T114" fmla="*/ 21 w 25"/>
                  <a:gd name="T115" fmla="*/ 121 h 122"/>
                  <a:gd name="T116" fmla="*/ 15 w 25"/>
                  <a:gd name="T117" fmla="*/ 119 h 122"/>
                  <a:gd name="T118" fmla="*/ 10 w 25"/>
                  <a:gd name="T119" fmla="*/ 115 h 122"/>
                  <a:gd name="T120" fmla="*/ 12 w 25"/>
                  <a:gd name="T121" fmla="*/ 115 h 122"/>
                  <a:gd name="T122" fmla="*/ 21 w 25"/>
                  <a:gd name="T123" fmla="*/ 119 h 122"/>
                  <a:gd name="T124" fmla="*/ 16 w 25"/>
                  <a:gd name="T125" fmla="*/ 11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 h="122">
                    <a:moveTo>
                      <a:pt x="4" y="84"/>
                    </a:moveTo>
                    <a:cubicBezTo>
                      <a:pt x="4" y="84"/>
                      <a:pt x="4" y="84"/>
                      <a:pt x="4" y="84"/>
                    </a:cubicBezTo>
                    <a:cubicBezTo>
                      <a:pt x="4" y="84"/>
                      <a:pt x="4" y="84"/>
                      <a:pt x="4" y="84"/>
                    </a:cubicBezTo>
                    <a:close/>
                    <a:moveTo>
                      <a:pt x="6" y="86"/>
                    </a:moveTo>
                    <a:cubicBezTo>
                      <a:pt x="6" y="85"/>
                      <a:pt x="6" y="85"/>
                      <a:pt x="6" y="85"/>
                    </a:cubicBezTo>
                    <a:cubicBezTo>
                      <a:pt x="6" y="85"/>
                      <a:pt x="6" y="85"/>
                      <a:pt x="6" y="85"/>
                    </a:cubicBezTo>
                    <a:cubicBezTo>
                      <a:pt x="6" y="85"/>
                      <a:pt x="6" y="85"/>
                      <a:pt x="6" y="86"/>
                    </a:cubicBezTo>
                    <a:cubicBezTo>
                      <a:pt x="6" y="86"/>
                      <a:pt x="6" y="86"/>
                      <a:pt x="6" y="86"/>
                    </a:cubicBezTo>
                    <a:close/>
                    <a:moveTo>
                      <a:pt x="5" y="83"/>
                    </a:moveTo>
                    <a:cubicBezTo>
                      <a:pt x="5" y="83"/>
                      <a:pt x="4" y="83"/>
                      <a:pt x="4" y="83"/>
                    </a:cubicBezTo>
                    <a:cubicBezTo>
                      <a:pt x="5" y="84"/>
                      <a:pt x="5" y="84"/>
                      <a:pt x="6" y="84"/>
                    </a:cubicBezTo>
                    <a:cubicBezTo>
                      <a:pt x="6" y="84"/>
                      <a:pt x="6" y="83"/>
                      <a:pt x="5" y="83"/>
                    </a:cubicBezTo>
                    <a:close/>
                    <a:moveTo>
                      <a:pt x="4" y="86"/>
                    </a:moveTo>
                    <a:cubicBezTo>
                      <a:pt x="4" y="86"/>
                      <a:pt x="4" y="86"/>
                      <a:pt x="4" y="85"/>
                    </a:cubicBezTo>
                    <a:cubicBezTo>
                      <a:pt x="4" y="85"/>
                      <a:pt x="4" y="85"/>
                      <a:pt x="4" y="85"/>
                    </a:cubicBezTo>
                    <a:cubicBezTo>
                      <a:pt x="4" y="84"/>
                      <a:pt x="3" y="86"/>
                      <a:pt x="4" y="86"/>
                    </a:cubicBezTo>
                    <a:close/>
                    <a:moveTo>
                      <a:pt x="3" y="79"/>
                    </a:moveTo>
                    <a:cubicBezTo>
                      <a:pt x="3" y="79"/>
                      <a:pt x="3" y="79"/>
                      <a:pt x="3" y="79"/>
                    </a:cubicBezTo>
                    <a:cubicBezTo>
                      <a:pt x="3" y="78"/>
                      <a:pt x="3" y="78"/>
                      <a:pt x="3" y="79"/>
                    </a:cubicBezTo>
                    <a:close/>
                    <a:moveTo>
                      <a:pt x="4" y="85"/>
                    </a:moveTo>
                    <a:cubicBezTo>
                      <a:pt x="3" y="85"/>
                      <a:pt x="3" y="86"/>
                      <a:pt x="3" y="86"/>
                    </a:cubicBezTo>
                    <a:cubicBezTo>
                      <a:pt x="4" y="86"/>
                      <a:pt x="3" y="85"/>
                      <a:pt x="4" y="85"/>
                    </a:cubicBezTo>
                    <a:close/>
                    <a:moveTo>
                      <a:pt x="3" y="82"/>
                    </a:moveTo>
                    <a:cubicBezTo>
                      <a:pt x="3" y="82"/>
                      <a:pt x="3" y="82"/>
                      <a:pt x="3" y="82"/>
                    </a:cubicBezTo>
                    <a:cubicBezTo>
                      <a:pt x="3" y="82"/>
                      <a:pt x="3" y="82"/>
                      <a:pt x="3" y="82"/>
                    </a:cubicBezTo>
                    <a:close/>
                    <a:moveTo>
                      <a:pt x="6" y="82"/>
                    </a:moveTo>
                    <a:cubicBezTo>
                      <a:pt x="5" y="82"/>
                      <a:pt x="6" y="83"/>
                      <a:pt x="6" y="82"/>
                    </a:cubicBezTo>
                    <a:cubicBezTo>
                      <a:pt x="6" y="82"/>
                      <a:pt x="6" y="82"/>
                      <a:pt x="6" y="82"/>
                    </a:cubicBezTo>
                    <a:close/>
                    <a:moveTo>
                      <a:pt x="4" y="81"/>
                    </a:moveTo>
                    <a:cubicBezTo>
                      <a:pt x="4" y="81"/>
                      <a:pt x="4" y="81"/>
                      <a:pt x="4" y="81"/>
                    </a:cubicBezTo>
                    <a:cubicBezTo>
                      <a:pt x="4" y="81"/>
                      <a:pt x="4" y="81"/>
                      <a:pt x="4" y="81"/>
                    </a:cubicBezTo>
                    <a:cubicBezTo>
                      <a:pt x="4" y="81"/>
                      <a:pt x="4" y="81"/>
                      <a:pt x="4" y="81"/>
                    </a:cubicBezTo>
                    <a:close/>
                    <a:moveTo>
                      <a:pt x="3" y="82"/>
                    </a:moveTo>
                    <a:cubicBezTo>
                      <a:pt x="3" y="82"/>
                      <a:pt x="4" y="82"/>
                      <a:pt x="4" y="82"/>
                    </a:cubicBezTo>
                    <a:cubicBezTo>
                      <a:pt x="4" y="82"/>
                      <a:pt x="3" y="82"/>
                      <a:pt x="3" y="82"/>
                    </a:cubicBezTo>
                    <a:close/>
                    <a:moveTo>
                      <a:pt x="5" y="108"/>
                    </a:moveTo>
                    <a:cubicBezTo>
                      <a:pt x="5" y="107"/>
                      <a:pt x="4" y="107"/>
                      <a:pt x="4" y="107"/>
                    </a:cubicBezTo>
                    <a:cubicBezTo>
                      <a:pt x="4" y="107"/>
                      <a:pt x="4" y="107"/>
                      <a:pt x="4" y="107"/>
                    </a:cubicBezTo>
                    <a:cubicBezTo>
                      <a:pt x="4" y="107"/>
                      <a:pt x="4" y="107"/>
                      <a:pt x="5" y="108"/>
                    </a:cubicBezTo>
                    <a:close/>
                    <a:moveTo>
                      <a:pt x="4" y="90"/>
                    </a:moveTo>
                    <a:cubicBezTo>
                      <a:pt x="4" y="90"/>
                      <a:pt x="4" y="90"/>
                      <a:pt x="4" y="91"/>
                    </a:cubicBezTo>
                    <a:cubicBezTo>
                      <a:pt x="4" y="91"/>
                      <a:pt x="4" y="90"/>
                      <a:pt x="4" y="90"/>
                    </a:cubicBezTo>
                    <a:close/>
                    <a:moveTo>
                      <a:pt x="5" y="93"/>
                    </a:moveTo>
                    <a:cubicBezTo>
                      <a:pt x="5" y="93"/>
                      <a:pt x="5" y="93"/>
                      <a:pt x="5" y="93"/>
                    </a:cubicBezTo>
                    <a:cubicBezTo>
                      <a:pt x="5" y="93"/>
                      <a:pt x="5" y="93"/>
                      <a:pt x="5" y="93"/>
                    </a:cubicBezTo>
                    <a:cubicBezTo>
                      <a:pt x="5" y="93"/>
                      <a:pt x="6" y="93"/>
                      <a:pt x="6" y="93"/>
                    </a:cubicBezTo>
                    <a:cubicBezTo>
                      <a:pt x="5" y="93"/>
                      <a:pt x="4" y="93"/>
                      <a:pt x="4" y="93"/>
                    </a:cubicBezTo>
                    <a:cubicBezTo>
                      <a:pt x="4" y="93"/>
                      <a:pt x="4" y="93"/>
                      <a:pt x="4" y="93"/>
                    </a:cubicBezTo>
                    <a:cubicBezTo>
                      <a:pt x="4" y="93"/>
                      <a:pt x="5" y="93"/>
                      <a:pt x="5" y="93"/>
                    </a:cubicBezTo>
                    <a:close/>
                    <a:moveTo>
                      <a:pt x="7" y="82"/>
                    </a:moveTo>
                    <a:cubicBezTo>
                      <a:pt x="7" y="82"/>
                      <a:pt x="7" y="82"/>
                      <a:pt x="7" y="82"/>
                    </a:cubicBezTo>
                    <a:cubicBezTo>
                      <a:pt x="6" y="82"/>
                      <a:pt x="7" y="82"/>
                      <a:pt x="7" y="82"/>
                    </a:cubicBezTo>
                    <a:cubicBezTo>
                      <a:pt x="7" y="82"/>
                      <a:pt x="7" y="83"/>
                      <a:pt x="7" y="83"/>
                    </a:cubicBezTo>
                    <a:cubicBezTo>
                      <a:pt x="7" y="83"/>
                      <a:pt x="7" y="83"/>
                      <a:pt x="7" y="83"/>
                    </a:cubicBezTo>
                    <a:cubicBezTo>
                      <a:pt x="7" y="83"/>
                      <a:pt x="8" y="83"/>
                      <a:pt x="8" y="83"/>
                    </a:cubicBezTo>
                    <a:cubicBezTo>
                      <a:pt x="8" y="82"/>
                      <a:pt x="8" y="82"/>
                      <a:pt x="8" y="82"/>
                    </a:cubicBezTo>
                    <a:cubicBezTo>
                      <a:pt x="8" y="82"/>
                      <a:pt x="8" y="82"/>
                      <a:pt x="8" y="82"/>
                    </a:cubicBezTo>
                    <a:cubicBezTo>
                      <a:pt x="8" y="82"/>
                      <a:pt x="8" y="82"/>
                      <a:pt x="8" y="82"/>
                    </a:cubicBezTo>
                    <a:cubicBezTo>
                      <a:pt x="9" y="81"/>
                      <a:pt x="8" y="81"/>
                      <a:pt x="8" y="82"/>
                    </a:cubicBezTo>
                    <a:cubicBezTo>
                      <a:pt x="8" y="81"/>
                      <a:pt x="8" y="81"/>
                      <a:pt x="8" y="81"/>
                    </a:cubicBezTo>
                    <a:cubicBezTo>
                      <a:pt x="8" y="81"/>
                      <a:pt x="7" y="81"/>
                      <a:pt x="7" y="81"/>
                    </a:cubicBezTo>
                    <a:cubicBezTo>
                      <a:pt x="7" y="81"/>
                      <a:pt x="7" y="81"/>
                      <a:pt x="7" y="81"/>
                    </a:cubicBezTo>
                    <a:cubicBezTo>
                      <a:pt x="7" y="81"/>
                      <a:pt x="7" y="82"/>
                      <a:pt x="7" y="82"/>
                    </a:cubicBezTo>
                    <a:cubicBezTo>
                      <a:pt x="7" y="82"/>
                      <a:pt x="7" y="82"/>
                      <a:pt x="7" y="82"/>
                    </a:cubicBezTo>
                    <a:close/>
                    <a:moveTo>
                      <a:pt x="2" y="82"/>
                    </a:moveTo>
                    <a:cubicBezTo>
                      <a:pt x="2" y="83"/>
                      <a:pt x="2" y="83"/>
                      <a:pt x="2" y="83"/>
                    </a:cubicBezTo>
                    <a:cubicBezTo>
                      <a:pt x="2" y="83"/>
                      <a:pt x="2" y="83"/>
                      <a:pt x="2" y="82"/>
                    </a:cubicBezTo>
                    <a:close/>
                    <a:moveTo>
                      <a:pt x="6" y="77"/>
                    </a:moveTo>
                    <a:cubicBezTo>
                      <a:pt x="6" y="77"/>
                      <a:pt x="6" y="77"/>
                      <a:pt x="6" y="77"/>
                    </a:cubicBezTo>
                    <a:cubicBezTo>
                      <a:pt x="6" y="77"/>
                      <a:pt x="7" y="77"/>
                      <a:pt x="6" y="77"/>
                    </a:cubicBezTo>
                    <a:cubicBezTo>
                      <a:pt x="6" y="77"/>
                      <a:pt x="6" y="77"/>
                      <a:pt x="6" y="77"/>
                    </a:cubicBezTo>
                    <a:cubicBezTo>
                      <a:pt x="6" y="76"/>
                      <a:pt x="6" y="76"/>
                      <a:pt x="6" y="76"/>
                    </a:cubicBezTo>
                    <a:cubicBezTo>
                      <a:pt x="6" y="76"/>
                      <a:pt x="6" y="76"/>
                      <a:pt x="6" y="76"/>
                    </a:cubicBezTo>
                    <a:cubicBezTo>
                      <a:pt x="6" y="76"/>
                      <a:pt x="6" y="76"/>
                      <a:pt x="6" y="75"/>
                    </a:cubicBezTo>
                    <a:cubicBezTo>
                      <a:pt x="6" y="75"/>
                      <a:pt x="5" y="75"/>
                      <a:pt x="6" y="75"/>
                    </a:cubicBezTo>
                    <a:cubicBezTo>
                      <a:pt x="6" y="75"/>
                      <a:pt x="6" y="75"/>
                      <a:pt x="6" y="75"/>
                    </a:cubicBezTo>
                    <a:cubicBezTo>
                      <a:pt x="6" y="75"/>
                      <a:pt x="6" y="74"/>
                      <a:pt x="6" y="74"/>
                    </a:cubicBezTo>
                    <a:cubicBezTo>
                      <a:pt x="6" y="74"/>
                      <a:pt x="7" y="74"/>
                      <a:pt x="7" y="74"/>
                    </a:cubicBezTo>
                    <a:cubicBezTo>
                      <a:pt x="7" y="74"/>
                      <a:pt x="6" y="74"/>
                      <a:pt x="6" y="74"/>
                    </a:cubicBezTo>
                    <a:cubicBezTo>
                      <a:pt x="6" y="74"/>
                      <a:pt x="7" y="74"/>
                      <a:pt x="6" y="74"/>
                    </a:cubicBezTo>
                    <a:cubicBezTo>
                      <a:pt x="6" y="73"/>
                      <a:pt x="6" y="73"/>
                      <a:pt x="6" y="73"/>
                    </a:cubicBezTo>
                    <a:cubicBezTo>
                      <a:pt x="6" y="73"/>
                      <a:pt x="6" y="73"/>
                      <a:pt x="6" y="73"/>
                    </a:cubicBezTo>
                    <a:cubicBezTo>
                      <a:pt x="6" y="72"/>
                      <a:pt x="6" y="73"/>
                      <a:pt x="6" y="73"/>
                    </a:cubicBezTo>
                    <a:cubicBezTo>
                      <a:pt x="5" y="73"/>
                      <a:pt x="5" y="73"/>
                      <a:pt x="5" y="73"/>
                    </a:cubicBezTo>
                    <a:cubicBezTo>
                      <a:pt x="6" y="73"/>
                      <a:pt x="5" y="72"/>
                      <a:pt x="5" y="73"/>
                    </a:cubicBezTo>
                    <a:cubicBezTo>
                      <a:pt x="5" y="73"/>
                      <a:pt x="5" y="74"/>
                      <a:pt x="5" y="74"/>
                    </a:cubicBezTo>
                    <a:cubicBezTo>
                      <a:pt x="5" y="74"/>
                      <a:pt x="4" y="75"/>
                      <a:pt x="4" y="75"/>
                    </a:cubicBezTo>
                    <a:cubicBezTo>
                      <a:pt x="4" y="75"/>
                      <a:pt x="5" y="76"/>
                      <a:pt x="4" y="77"/>
                    </a:cubicBezTo>
                    <a:cubicBezTo>
                      <a:pt x="4" y="77"/>
                      <a:pt x="4" y="77"/>
                      <a:pt x="4" y="77"/>
                    </a:cubicBezTo>
                    <a:cubicBezTo>
                      <a:pt x="4" y="78"/>
                      <a:pt x="5" y="78"/>
                      <a:pt x="5" y="78"/>
                    </a:cubicBezTo>
                    <a:cubicBezTo>
                      <a:pt x="6" y="78"/>
                      <a:pt x="6" y="78"/>
                      <a:pt x="6" y="77"/>
                    </a:cubicBezTo>
                    <a:close/>
                    <a:moveTo>
                      <a:pt x="5" y="81"/>
                    </a:moveTo>
                    <a:cubicBezTo>
                      <a:pt x="5" y="81"/>
                      <a:pt x="5" y="81"/>
                      <a:pt x="5" y="81"/>
                    </a:cubicBezTo>
                    <a:cubicBezTo>
                      <a:pt x="5" y="81"/>
                      <a:pt x="5" y="81"/>
                      <a:pt x="5" y="80"/>
                    </a:cubicBezTo>
                    <a:cubicBezTo>
                      <a:pt x="5" y="81"/>
                      <a:pt x="5" y="81"/>
                      <a:pt x="5" y="81"/>
                    </a:cubicBezTo>
                    <a:close/>
                    <a:moveTo>
                      <a:pt x="5" y="79"/>
                    </a:moveTo>
                    <a:cubicBezTo>
                      <a:pt x="5" y="79"/>
                      <a:pt x="5" y="80"/>
                      <a:pt x="5" y="80"/>
                    </a:cubicBezTo>
                    <a:cubicBezTo>
                      <a:pt x="5" y="79"/>
                      <a:pt x="5" y="80"/>
                      <a:pt x="6" y="79"/>
                    </a:cubicBezTo>
                    <a:cubicBezTo>
                      <a:pt x="5" y="79"/>
                      <a:pt x="5" y="79"/>
                      <a:pt x="5" y="79"/>
                    </a:cubicBezTo>
                    <a:close/>
                    <a:moveTo>
                      <a:pt x="5" y="85"/>
                    </a:moveTo>
                    <a:cubicBezTo>
                      <a:pt x="5" y="85"/>
                      <a:pt x="5" y="85"/>
                      <a:pt x="5" y="85"/>
                    </a:cubicBezTo>
                    <a:cubicBezTo>
                      <a:pt x="5" y="85"/>
                      <a:pt x="5" y="85"/>
                      <a:pt x="5" y="85"/>
                    </a:cubicBezTo>
                    <a:cubicBezTo>
                      <a:pt x="5" y="85"/>
                      <a:pt x="5" y="85"/>
                      <a:pt x="5" y="85"/>
                    </a:cubicBezTo>
                    <a:cubicBezTo>
                      <a:pt x="6" y="85"/>
                      <a:pt x="5" y="85"/>
                      <a:pt x="5" y="85"/>
                    </a:cubicBezTo>
                    <a:close/>
                    <a:moveTo>
                      <a:pt x="5" y="82"/>
                    </a:moveTo>
                    <a:cubicBezTo>
                      <a:pt x="5" y="82"/>
                      <a:pt x="5" y="82"/>
                      <a:pt x="5" y="81"/>
                    </a:cubicBezTo>
                    <a:cubicBezTo>
                      <a:pt x="5" y="82"/>
                      <a:pt x="5" y="82"/>
                      <a:pt x="5" y="82"/>
                    </a:cubicBezTo>
                    <a:close/>
                    <a:moveTo>
                      <a:pt x="4" y="83"/>
                    </a:moveTo>
                    <a:cubicBezTo>
                      <a:pt x="5" y="82"/>
                      <a:pt x="5" y="82"/>
                      <a:pt x="5" y="82"/>
                    </a:cubicBezTo>
                    <a:cubicBezTo>
                      <a:pt x="5" y="82"/>
                      <a:pt x="4" y="82"/>
                      <a:pt x="4" y="82"/>
                    </a:cubicBezTo>
                    <a:cubicBezTo>
                      <a:pt x="4" y="82"/>
                      <a:pt x="4" y="82"/>
                      <a:pt x="4" y="83"/>
                    </a:cubicBezTo>
                    <a:close/>
                    <a:moveTo>
                      <a:pt x="5" y="82"/>
                    </a:moveTo>
                    <a:cubicBezTo>
                      <a:pt x="5" y="82"/>
                      <a:pt x="6" y="83"/>
                      <a:pt x="6" y="83"/>
                    </a:cubicBezTo>
                    <a:cubicBezTo>
                      <a:pt x="6" y="83"/>
                      <a:pt x="6" y="83"/>
                      <a:pt x="5" y="82"/>
                    </a:cubicBezTo>
                    <a:close/>
                    <a:moveTo>
                      <a:pt x="5" y="86"/>
                    </a:moveTo>
                    <a:cubicBezTo>
                      <a:pt x="5" y="85"/>
                      <a:pt x="5" y="85"/>
                      <a:pt x="5" y="85"/>
                    </a:cubicBezTo>
                    <a:cubicBezTo>
                      <a:pt x="4" y="85"/>
                      <a:pt x="5" y="85"/>
                      <a:pt x="5" y="86"/>
                    </a:cubicBezTo>
                    <a:close/>
                    <a:moveTo>
                      <a:pt x="5" y="84"/>
                    </a:moveTo>
                    <a:cubicBezTo>
                      <a:pt x="5" y="84"/>
                      <a:pt x="5" y="84"/>
                      <a:pt x="5" y="84"/>
                    </a:cubicBezTo>
                    <a:cubicBezTo>
                      <a:pt x="5" y="84"/>
                      <a:pt x="5" y="84"/>
                      <a:pt x="5" y="84"/>
                    </a:cubicBezTo>
                    <a:cubicBezTo>
                      <a:pt x="5" y="84"/>
                      <a:pt x="5" y="84"/>
                      <a:pt x="6" y="84"/>
                    </a:cubicBezTo>
                    <a:cubicBezTo>
                      <a:pt x="6" y="84"/>
                      <a:pt x="5" y="84"/>
                      <a:pt x="5" y="84"/>
                    </a:cubicBezTo>
                    <a:close/>
                    <a:moveTo>
                      <a:pt x="4" y="85"/>
                    </a:moveTo>
                    <a:cubicBezTo>
                      <a:pt x="4" y="84"/>
                      <a:pt x="4" y="84"/>
                      <a:pt x="4" y="84"/>
                    </a:cubicBezTo>
                    <a:cubicBezTo>
                      <a:pt x="3" y="84"/>
                      <a:pt x="4" y="84"/>
                      <a:pt x="4" y="85"/>
                    </a:cubicBezTo>
                    <a:close/>
                    <a:moveTo>
                      <a:pt x="5" y="80"/>
                    </a:moveTo>
                    <a:cubicBezTo>
                      <a:pt x="5" y="80"/>
                      <a:pt x="5" y="80"/>
                      <a:pt x="5" y="81"/>
                    </a:cubicBezTo>
                    <a:cubicBezTo>
                      <a:pt x="5" y="80"/>
                      <a:pt x="5" y="80"/>
                      <a:pt x="5" y="80"/>
                    </a:cubicBezTo>
                    <a:close/>
                    <a:moveTo>
                      <a:pt x="4" y="82"/>
                    </a:moveTo>
                    <a:cubicBezTo>
                      <a:pt x="4" y="82"/>
                      <a:pt x="4" y="83"/>
                      <a:pt x="4" y="83"/>
                    </a:cubicBezTo>
                    <a:cubicBezTo>
                      <a:pt x="4" y="83"/>
                      <a:pt x="4" y="82"/>
                      <a:pt x="4" y="82"/>
                    </a:cubicBezTo>
                    <a:close/>
                    <a:moveTo>
                      <a:pt x="1" y="90"/>
                    </a:moveTo>
                    <a:cubicBezTo>
                      <a:pt x="1" y="90"/>
                      <a:pt x="2" y="90"/>
                      <a:pt x="1" y="90"/>
                    </a:cubicBezTo>
                    <a:cubicBezTo>
                      <a:pt x="1" y="89"/>
                      <a:pt x="1" y="89"/>
                      <a:pt x="1" y="89"/>
                    </a:cubicBezTo>
                    <a:cubicBezTo>
                      <a:pt x="1" y="89"/>
                      <a:pt x="1" y="89"/>
                      <a:pt x="1" y="89"/>
                    </a:cubicBezTo>
                    <a:cubicBezTo>
                      <a:pt x="1" y="89"/>
                      <a:pt x="1" y="89"/>
                      <a:pt x="1" y="89"/>
                    </a:cubicBezTo>
                    <a:cubicBezTo>
                      <a:pt x="1" y="89"/>
                      <a:pt x="1" y="89"/>
                      <a:pt x="1" y="89"/>
                    </a:cubicBezTo>
                    <a:cubicBezTo>
                      <a:pt x="1" y="89"/>
                      <a:pt x="2" y="89"/>
                      <a:pt x="2" y="89"/>
                    </a:cubicBezTo>
                    <a:cubicBezTo>
                      <a:pt x="2" y="89"/>
                      <a:pt x="2" y="89"/>
                      <a:pt x="2" y="88"/>
                    </a:cubicBezTo>
                    <a:cubicBezTo>
                      <a:pt x="2" y="89"/>
                      <a:pt x="2" y="89"/>
                      <a:pt x="3" y="89"/>
                    </a:cubicBezTo>
                    <a:cubicBezTo>
                      <a:pt x="3" y="89"/>
                      <a:pt x="3" y="89"/>
                      <a:pt x="3" y="89"/>
                    </a:cubicBezTo>
                    <a:cubicBezTo>
                      <a:pt x="3" y="89"/>
                      <a:pt x="3" y="89"/>
                      <a:pt x="3" y="89"/>
                    </a:cubicBezTo>
                    <a:cubicBezTo>
                      <a:pt x="3" y="89"/>
                      <a:pt x="3" y="90"/>
                      <a:pt x="3" y="90"/>
                    </a:cubicBezTo>
                    <a:cubicBezTo>
                      <a:pt x="3" y="90"/>
                      <a:pt x="4" y="90"/>
                      <a:pt x="4" y="90"/>
                    </a:cubicBezTo>
                    <a:cubicBezTo>
                      <a:pt x="4" y="90"/>
                      <a:pt x="3" y="89"/>
                      <a:pt x="3" y="89"/>
                    </a:cubicBezTo>
                    <a:cubicBezTo>
                      <a:pt x="3" y="89"/>
                      <a:pt x="4" y="89"/>
                      <a:pt x="4" y="89"/>
                    </a:cubicBezTo>
                    <a:cubicBezTo>
                      <a:pt x="4" y="89"/>
                      <a:pt x="4" y="89"/>
                      <a:pt x="3" y="89"/>
                    </a:cubicBezTo>
                    <a:cubicBezTo>
                      <a:pt x="4" y="89"/>
                      <a:pt x="4" y="89"/>
                      <a:pt x="4" y="89"/>
                    </a:cubicBezTo>
                    <a:cubicBezTo>
                      <a:pt x="4" y="89"/>
                      <a:pt x="4" y="90"/>
                      <a:pt x="4" y="90"/>
                    </a:cubicBezTo>
                    <a:cubicBezTo>
                      <a:pt x="4" y="90"/>
                      <a:pt x="5" y="90"/>
                      <a:pt x="5" y="90"/>
                    </a:cubicBezTo>
                    <a:cubicBezTo>
                      <a:pt x="5" y="90"/>
                      <a:pt x="5" y="91"/>
                      <a:pt x="5" y="91"/>
                    </a:cubicBezTo>
                    <a:cubicBezTo>
                      <a:pt x="5" y="91"/>
                      <a:pt x="5" y="91"/>
                      <a:pt x="5" y="91"/>
                    </a:cubicBezTo>
                    <a:cubicBezTo>
                      <a:pt x="5" y="91"/>
                      <a:pt x="5" y="91"/>
                      <a:pt x="5" y="91"/>
                    </a:cubicBezTo>
                    <a:cubicBezTo>
                      <a:pt x="5" y="91"/>
                      <a:pt x="5" y="91"/>
                      <a:pt x="4" y="91"/>
                    </a:cubicBezTo>
                    <a:cubicBezTo>
                      <a:pt x="4" y="91"/>
                      <a:pt x="4" y="91"/>
                      <a:pt x="4" y="92"/>
                    </a:cubicBezTo>
                    <a:cubicBezTo>
                      <a:pt x="4" y="92"/>
                      <a:pt x="4" y="92"/>
                      <a:pt x="4" y="92"/>
                    </a:cubicBezTo>
                    <a:cubicBezTo>
                      <a:pt x="4" y="92"/>
                      <a:pt x="4" y="92"/>
                      <a:pt x="4" y="92"/>
                    </a:cubicBezTo>
                    <a:cubicBezTo>
                      <a:pt x="4" y="92"/>
                      <a:pt x="4" y="92"/>
                      <a:pt x="4" y="92"/>
                    </a:cubicBezTo>
                    <a:cubicBezTo>
                      <a:pt x="4" y="92"/>
                      <a:pt x="5" y="92"/>
                      <a:pt x="5" y="92"/>
                    </a:cubicBezTo>
                    <a:cubicBezTo>
                      <a:pt x="5" y="92"/>
                      <a:pt x="4" y="92"/>
                      <a:pt x="4" y="92"/>
                    </a:cubicBezTo>
                    <a:cubicBezTo>
                      <a:pt x="4" y="92"/>
                      <a:pt x="5" y="92"/>
                      <a:pt x="5" y="92"/>
                    </a:cubicBezTo>
                    <a:cubicBezTo>
                      <a:pt x="4" y="92"/>
                      <a:pt x="4" y="93"/>
                      <a:pt x="5" y="93"/>
                    </a:cubicBezTo>
                    <a:cubicBezTo>
                      <a:pt x="4" y="93"/>
                      <a:pt x="4" y="93"/>
                      <a:pt x="4" y="93"/>
                    </a:cubicBezTo>
                    <a:cubicBezTo>
                      <a:pt x="4" y="93"/>
                      <a:pt x="4" y="92"/>
                      <a:pt x="4" y="92"/>
                    </a:cubicBezTo>
                    <a:cubicBezTo>
                      <a:pt x="4" y="92"/>
                      <a:pt x="4" y="92"/>
                      <a:pt x="4" y="92"/>
                    </a:cubicBezTo>
                    <a:cubicBezTo>
                      <a:pt x="4" y="92"/>
                      <a:pt x="4" y="92"/>
                      <a:pt x="4" y="92"/>
                    </a:cubicBezTo>
                    <a:cubicBezTo>
                      <a:pt x="4" y="92"/>
                      <a:pt x="4" y="92"/>
                      <a:pt x="4" y="92"/>
                    </a:cubicBezTo>
                    <a:cubicBezTo>
                      <a:pt x="4" y="92"/>
                      <a:pt x="4" y="92"/>
                      <a:pt x="3" y="92"/>
                    </a:cubicBezTo>
                    <a:cubicBezTo>
                      <a:pt x="3" y="93"/>
                      <a:pt x="3" y="92"/>
                      <a:pt x="3" y="93"/>
                    </a:cubicBezTo>
                    <a:cubicBezTo>
                      <a:pt x="3" y="93"/>
                      <a:pt x="4" y="93"/>
                      <a:pt x="4" y="93"/>
                    </a:cubicBezTo>
                    <a:cubicBezTo>
                      <a:pt x="4" y="93"/>
                      <a:pt x="4" y="93"/>
                      <a:pt x="4" y="93"/>
                    </a:cubicBezTo>
                    <a:cubicBezTo>
                      <a:pt x="5" y="93"/>
                      <a:pt x="5" y="93"/>
                      <a:pt x="5" y="93"/>
                    </a:cubicBezTo>
                    <a:cubicBezTo>
                      <a:pt x="6" y="93"/>
                      <a:pt x="6" y="92"/>
                      <a:pt x="6" y="92"/>
                    </a:cubicBezTo>
                    <a:cubicBezTo>
                      <a:pt x="6" y="92"/>
                      <a:pt x="6" y="93"/>
                      <a:pt x="6" y="93"/>
                    </a:cubicBezTo>
                    <a:cubicBezTo>
                      <a:pt x="6" y="93"/>
                      <a:pt x="6" y="93"/>
                      <a:pt x="6" y="93"/>
                    </a:cubicBezTo>
                    <a:cubicBezTo>
                      <a:pt x="6" y="93"/>
                      <a:pt x="7" y="93"/>
                      <a:pt x="7" y="94"/>
                    </a:cubicBezTo>
                    <a:cubicBezTo>
                      <a:pt x="7" y="93"/>
                      <a:pt x="7" y="93"/>
                      <a:pt x="7" y="93"/>
                    </a:cubicBezTo>
                    <a:cubicBezTo>
                      <a:pt x="6" y="93"/>
                      <a:pt x="6" y="93"/>
                      <a:pt x="6" y="93"/>
                    </a:cubicBezTo>
                    <a:cubicBezTo>
                      <a:pt x="6" y="94"/>
                      <a:pt x="6" y="94"/>
                      <a:pt x="6" y="94"/>
                    </a:cubicBezTo>
                    <a:cubicBezTo>
                      <a:pt x="7" y="94"/>
                      <a:pt x="7" y="94"/>
                      <a:pt x="7" y="94"/>
                    </a:cubicBezTo>
                    <a:cubicBezTo>
                      <a:pt x="7" y="94"/>
                      <a:pt x="7" y="94"/>
                      <a:pt x="7" y="94"/>
                    </a:cubicBezTo>
                    <a:cubicBezTo>
                      <a:pt x="7" y="94"/>
                      <a:pt x="6" y="94"/>
                      <a:pt x="6" y="94"/>
                    </a:cubicBezTo>
                    <a:cubicBezTo>
                      <a:pt x="6" y="94"/>
                      <a:pt x="6" y="94"/>
                      <a:pt x="6" y="94"/>
                    </a:cubicBezTo>
                    <a:cubicBezTo>
                      <a:pt x="6" y="94"/>
                      <a:pt x="6" y="94"/>
                      <a:pt x="6" y="94"/>
                    </a:cubicBezTo>
                    <a:cubicBezTo>
                      <a:pt x="6" y="93"/>
                      <a:pt x="5" y="94"/>
                      <a:pt x="5" y="94"/>
                    </a:cubicBezTo>
                    <a:cubicBezTo>
                      <a:pt x="5" y="94"/>
                      <a:pt x="4" y="93"/>
                      <a:pt x="4" y="94"/>
                    </a:cubicBezTo>
                    <a:cubicBezTo>
                      <a:pt x="4" y="94"/>
                      <a:pt x="5" y="94"/>
                      <a:pt x="4" y="94"/>
                    </a:cubicBezTo>
                    <a:cubicBezTo>
                      <a:pt x="4" y="94"/>
                      <a:pt x="4" y="94"/>
                      <a:pt x="4" y="94"/>
                    </a:cubicBezTo>
                    <a:cubicBezTo>
                      <a:pt x="4" y="94"/>
                      <a:pt x="4" y="93"/>
                      <a:pt x="4" y="93"/>
                    </a:cubicBezTo>
                    <a:cubicBezTo>
                      <a:pt x="3" y="93"/>
                      <a:pt x="3" y="94"/>
                      <a:pt x="4" y="94"/>
                    </a:cubicBezTo>
                    <a:cubicBezTo>
                      <a:pt x="4" y="94"/>
                      <a:pt x="4" y="94"/>
                      <a:pt x="4" y="94"/>
                    </a:cubicBezTo>
                    <a:cubicBezTo>
                      <a:pt x="4" y="94"/>
                      <a:pt x="4" y="95"/>
                      <a:pt x="4" y="95"/>
                    </a:cubicBezTo>
                    <a:cubicBezTo>
                      <a:pt x="4" y="95"/>
                      <a:pt x="5" y="95"/>
                      <a:pt x="5" y="95"/>
                    </a:cubicBezTo>
                    <a:cubicBezTo>
                      <a:pt x="5" y="95"/>
                      <a:pt x="5" y="95"/>
                      <a:pt x="4" y="95"/>
                    </a:cubicBezTo>
                    <a:cubicBezTo>
                      <a:pt x="5" y="95"/>
                      <a:pt x="5" y="95"/>
                      <a:pt x="5" y="95"/>
                    </a:cubicBezTo>
                    <a:cubicBezTo>
                      <a:pt x="5" y="95"/>
                      <a:pt x="5" y="96"/>
                      <a:pt x="5" y="96"/>
                    </a:cubicBezTo>
                    <a:cubicBezTo>
                      <a:pt x="5" y="96"/>
                      <a:pt x="5" y="95"/>
                      <a:pt x="5" y="95"/>
                    </a:cubicBezTo>
                    <a:cubicBezTo>
                      <a:pt x="5" y="95"/>
                      <a:pt x="5" y="95"/>
                      <a:pt x="4" y="95"/>
                    </a:cubicBezTo>
                    <a:cubicBezTo>
                      <a:pt x="4" y="95"/>
                      <a:pt x="4" y="96"/>
                      <a:pt x="4" y="96"/>
                    </a:cubicBezTo>
                    <a:cubicBezTo>
                      <a:pt x="4" y="96"/>
                      <a:pt x="5" y="96"/>
                      <a:pt x="5" y="96"/>
                    </a:cubicBezTo>
                    <a:cubicBezTo>
                      <a:pt x="5" y="96"/>
                      <a:pt x="4" y="96"/>
                      <a:pt x="4" y="96"/>
                    </a:cubicBezTo>
                    <a:cubicBezTo>
                      <a:pt x="4" y="96"/>
                      <a:pt x="4" y="96"/>
                      <a:pt x="4" y="97"/>
                    </a:cubicBezTo>
                    <a:cubicBezTo>
                      <a:pt x="4" y="97"/>
                      <a:pt x="4" y="97"/>
                      <a:pt x="4" y="97"/>
                    </a:cubicBezTo>
                    <a:cubicBezTo>
                      <a:pt x="4" y="97"/>
                      <a:pt x="4" y="97"/>
                      <a:pt x="4" y="97"/>
                    </a:cubicBezTo>
                    <a:cubicBezTo>
                      <a:pt x="4" y="97"/>
                      <a:pt x="4" y="97"/>
                      <a:pt x="4" y="97"/>
                    </a:cubicBezTo>
                    <a:cubicBezTo>
                      <a:pt x="4" y="97"/>
                      <a:pt x="4" y="97"/>
                      <a:pt x="4" y="97"/>
                    </a:cubicBezTo>
                    <a:cubicBezTo>
                      <a:pt x="4" y="98"/>
                      <a:pt x="4" y="98"/>
                      <a:pt x="4" y="99"/>
                    </a:cubicBezTo>
                    <a:cubicBezTo>
                      <a:pt x="4" y="99"/>
                      <a:pt x="4" y="99"/>
                      <a:pt x="5" y="99"/>
                    </a:cubicBezTo>
                    <a:cubicBezTo>
                      <a:pt x="5" y="99"/>
                      <a:pt x="5" y="98"/>
                      <a:pt x="5" y="98"/>
                    </a:cubicBezTo>
                    <a:cubicBezTo>
                      <a:pt x="5" y="98"/>
                      <a:pt x="5" y="98"/>
                      <a:pt x="5" y="97"/>
                    </a:cubicBezTo>
                    <a:cubicBezTo>
                      <a:pt x="5" y="97"/>
                      <a:pt x="5" y="97"/>
                      <a:pt x="5" y="97"/>
                    </a:cubicBezTo>
                    <a:cubicBezTo>
                      <a:pt x="5" y="97"/>
                      <a:pt x="5" y="98"/>
                      <a:pt x="5" y="98"/>
                    </a:cubicBezTo>
                    <a:cubicBezTo>
                      <a:pt x="5" y="98"/>
                      <a:pt x="5" y="98"/>
                      <a:pt x="5" y="98"/>
                    </a:cubicBezTo>
                    <a:cubicBezTo>
                      <a:pt x="5" y="98"/>
                      <a:pt x="5" y="98"/>
                      <a:pt x="5" y="98"/>
                    </a:cubicBezTo>
                    <a:cubicBezTo>
                      <a:pt x="5" y="98"/>
                      <a:pt x="5" y="99"/>
                      <a:pt x="5" y="99"/>
                    </a:cubicBezTo>
                    <a:cubicBezTo>
                      <a:pt x="5" y="99"/>
                      <a:pt x="5" y="99"/>
                      <a:pt x="5" y="99"/>
                    </a:cubicBezTo>
                    <a:cubicBezTo>
                      <a:pt x="5" y="99"/>
                      <a:pt x="5" y="99"/>
                      <a:pt x="5" y="99"/>
                    </a:cubicBezTo>
                    <a:cubicBezTo>
                      <a:pt x="6" y="99"/>
                      <a:pt x="6" y="100"/>
                      <a:pt x="6" y="100"/>
                    </a:cubicBezTo>
                    <a:cubicBezTo>
                      <a:pt x="6" y="100"/>
                      <a:pt x="5" y="100"/>
                      <a:pt x="5" y="99"/>
                    </a:cubicBezTo>
                    <a:cubicBezTo>
                      <a:pt x="5" y="99"/>
                      <a:pt x="5" y="99"/>
                      <a:pt x="5" y="99"/>
                    </a:cubicBezTo>
                    <a:cubicBezTo>
                      <a:pt x="5" y="99"/>
                      <a:pt x="4" y="99"/>
                      <a:pt x="4" y="99"/>
                    </a:cubicBezTo>
                    <a:cubicBezTo>
                      <a:pt x="4" y="100"/>
                      <a:pt x="5" y="99"/>
                      <a:pt x="5" y="100"/>
                    </a:cubicBezTo>
                    <a:cubicBezTo>
                      <a:pt x="4" y="100"/>
                      <a:pt x="4" y="100"/>
                      <a:pt x="4" y="100"/>
                    </a:cubicBezTo>
                    <a:cubicBezTo>
                      <a:pt x="4" y="100"/>
                      <a:pt x="5" y="100"/>
                      <a:pt x="5" y="100"/>
                    </a:cubicBezTo>
                    <a:cubicBezTo>
                      <a:pt x="5" y="100"/>
                      <a:pt x="5" y="100"/>
                      <a:pt x="5" y="100"/>
                    </a:cubicBezTo>
                    <a:cubicBezTo>
                      <a:pt x="5" y="100"/>
                      <a:pt x="5" y="100"/>
                      <a:pt x="5" y="100"/>
                    </a:cubicBezTo>
                    <a:cubicBezTo>
                      <a:pt x="5" y="100"/>
                      <a:pt x="5" y="101"/>
                      <a:pt x="5" y="101"/>
                    </a:cubicBezTo>
                    <a:cubicBezTo>
                      <a:pt x="5" y="101"/>
                      <a:pt x="5" y="101"/>
                      <a:pt x="5" y="101"/>
                    </a:cubicBezTo>
                    <a:cubicBezTo>
                      <a:pt x="5" y="101"/>
                      <a:pt x="5" y="101"/>
                      <a:pt x="5" y="101"/>
                    </a:cubicBezTo>
                    <a:cubicBezTo>
                      <a:pt x="5" y="101"/>
                      <a:pt x="5" y="101"/>
                      <a:pt x="5" y="101"/>
                    </a:cubicBezTo>
                    <a:cubicBezTo>
                      <a:pt x="4" y="100"/>
                      <a:pt x="4" y="100"/>
                      <a:pt x="4" y="100"/>
                    </a:cubicBezTo>
                    <a:cubicBezTo>
                      <a:pt x="4" y="100"/>
                      <a:pt x="4" y="101"/>
                      <a:pt x="4" y="101"/>
                    </a:cubicBezTo>
                    <a:cubicBezTo>
                      <a:pt x="4" y="101"/>
                      <a:pt x="4" y="101"/>
                      <a:pt x="4" y="101"/>
                    </a:cubicBezTo>
                    <a:cubicBezTo>
                      <a:pt x="5" y="101"/>
                      <a:pt x="4" y="101"/>
                      <a:pt x="5" y="101"/>
                    </a:cubicBezTo>
                    <a:cubicBezTo>
                      <a:pt x="5" y="101"/>
                      <a:pt x="5" y="101"/>
                      <a:pt x="5" y="101"/>
                    </a:cubicBezTo>
                    <a:cubicBezTo>
                      <a:pt x="5" y="101"/>
                      <a:pt x="5" y="102"/>
                      <a:pt x="5" y="102"/>
                    </a:cubicBezTo>
                    <a:cubicBezTo>
                      <a:pt x="5" y="102"/>
                      <a:pt x="5" y="101"/>
                      <a:pt x="5" y="101"/>
                    </a:cubicBezTo>
                    <a:cubicBezTo>
                      <a:pt x="4" y="101"/>
                      <a:pt x="5" y="102"/>
                      <a:pt x="4" y="101"/>
                    </a:cubicBezTo>
                    <a:cubicBezTo>
                      <a:pt x="4" y="101"/>
                      <a:pt x="4" y="101"/>
                      <a:pt x="4" y="101"/>
                    </a:cubicBezTo>
                    <a:cubicBezTo>
                      <a:pt x="4" y="101"/>
                      <a:pt x="4" y="101"/>
                      <a:pt x="4" y="101"/>
                    </a:cubicBezTo>
                    <a:cubicBezTo>
                      <a:pt x="3" y="101"/>
                      <a:pt x="3" y="101"/>
                      <a:pt x="3" y="101"/>
                    </a:cubicBezTo>
                    <a:cubicBezTo>
                      <a:pt x="3" y="101"/>
                      <a:pt x="3" y="102"/>
                      <a:pt x="4" y="102"/>
                    </a:cubicBezTo>
                    <a:cubicBezTo>
                      <a:pt x="4" y="102"/>
                      <a:pt x="4" y="102"/>
                      <a:pt x="4" y="102"/>
                    </a:cubicBezTo>
                    <a:cubicBezTo>
                      <a:pt x="4" y="102"/>
                      <a:pt x="5" y="102"/>
                      <a:pt x="5" y="102"/>
                    </a:cubicBezTo>
                    <a:cubicBezTo>
                      <a:pt x="4" y="102"/>
                      <a:pt x="5" y="102"/>
                      <a:pt x="5" y="102"/>
                    </a:cubicBezTo>
                    <a:cubicBezTo>
                      <a:pt x="5" y="102"/>
                      <a:pt x="5" y="102"/>
                      <a:pt x="5" y="103"/>
                    </a:cubicBezTo>
                    <a:cubicBezTo>
                      <a:pt x="5" y="103"/>
                      <a:pt x="5" y="103"/>
                      <a:pt x="5" y="102"/>
                    </a:cubicBezTo>
                    <a:cubicBezTo>
                      <a:pt x="5" y="103"/>
                      <a:pt x="5" y="102"/>
                      <a:pt x="4" y="102"/>
                    </a:cubicBezTo>
                    <a:cubicBezTo>
                      <a:pt x="4" y="103"/>
                      <a:pt x="5" y="104"/>
                      <a:pt x="5" y="103"/>
                    </a:cubicBezTo>
                    <a:cubicBezTo>
                      <a:pt x="6" y="103"/>
                      <a:pt x="5" y="103"/>
                      <a:pt x="6" y="103"/>
                    </a:cubicBezTo>
                    <a:cubicBezTo>
                      <a:pt x="6" y="102"/>
                      <a:pt x="6" y="102"/>
                      <a:pt x="6" y="102"/>
                    </a:cubicBezTo>
                    <a:cubicBezTo>
                      <a:pt x="6" y="102"/>
                      <a:pt x="6" y="103"/>
                      <a:pt x="6" y="103"/>
                    </a:cubicBezTo>
                    <a:cubicBezTo>
                      <a:pt x="6" y="103"/>
                      <a:pt x="6" y="103"/>
                      <a:pt x="6" y="103"/>
                    </a:cubicBezTo>
                    <a:cubicBezTo>
                      <a:pt x="6" y="103"/>
                      <a:pt x="6" y="103"/>
                      <a:pt x="6" y="103"/>
                    </a:cubicBezTo>
                    <a:cubicBezTo>
                      <a:pt x="6" y="103"/>
                      <a:pt x="6" y="104"/>
                      <a:pt x="6" y="104"/>
                    </a:cubicBezTo>
                    <a:cubicBezTo>
                      <a:pt x="5" y="104"/>
                      <a:pt x="5" y="104"/>
                      <a:pt x="5" y="104"/>
                    </a:cubicBezTo>
                    <a:cubicBezTo>
                      <a:pt x="5" y="104"/>
                      <a:pt x="5" y="104"/>
                      <a:pt x="5" y="104"/>
                    </a:cubicBezTo>
                    <a:cubicBezTo>
                      <a:pt x="5" y="104"/>
                      <a:pt x="4" y="104"/>
                      <a:pt x="4" y="104"/>
                    </a:cubicBezTo>
                    <a:cubicBezTo>
                      <a:pt x="4" y="104"/>
                      <a:pt x="5" y="105"/>
                      <a:pt x="5" y="105"/>
                    </a:cubicBezTo>
                    <a:cubicBezTo>
                      <a:pt x="5" y="105"/>
                      <a:pt x="5" y="105"/>
                      <a:pt x="5" y="105"/>
                    </a:cubicBezTo>
                    <a:cubicBezTo>
                      <a:pt x="5" y="105"/>
                      <a:pt x="5" y="105"/>
                      <a:pt x="5" y="105"/>
                    </a:cubicBezTo>
                    <a:cubicBezTo>
                      <a:pt x="6" y="105"/>
                      <a:pt x="6" y="105"/>
                      <a:pt x="6" y="105"/>
                    </a:cubicBezTo>
                    <a:cubicBezTo>
                      <a:pt x="6" y="105"/>
                      <a:pt x="6" y="105"/>
                      <a:pt x="6" y="105"/>
                    </a:cubicBezTo>
                    <a:cubicBezTo>
                      <a:pt x="6" y="105"/>
                      <a:pt x="6" y="105"/>
                      <a:pt x="6" y="106"/>
                    </a:cubicBezTo>
                    <a:cubicBezTo>
                      <a:pt x="6" y="106"/>
                      <a:pt x="6" y="106"/>
                      <a:pt x="6" y="106"/>
                    </a:cubicBezTo>
                    <a:cubicBezTo>
                      <a:pt x="6" y="106"/>
                      <a:pt x="6" y="106"/>
                      <a:pt x="6" y="106"/>
                    </a:cubicBezTo>
                    <a:cubicBezTo>
                      <a:pt x="6" y="106"/>
                      <a:pt x="6" y="106"/>
                      <a:pt x="6" y="106"/>
                    </a:cubicBezTo>
                    <a:cubicBezTo>
                      <a:pt x="6" y="106"/>
                      <a:pt x="6" y="106"/>
                      <a:pt x="6" y="106"/>
                    </a:cubicBezTo>
                    <a:cubicBezTo>
                      <a:pt x="5" y="106"/>
                      <a:pt x="5" y="106"/>
                      <a:pt x="5" y="106"/>
                    </a:cubicBezTo>
                    <a:cubicBezTo>
                      <a:pt x="6" y="106"/>
                      <a:pt x="6" y="107"/>
                      <a:pt x="6" y="107"/>
                    </a:cubicBezTo>
                    <a:cubicBezTo>
                      <a:pt x="6" y="107"/>
                      <a:pt x="6" y="107"/>
                      <a:pt x="6" y="107"/>
                    </a:cubicBezTo>
                    <a:cubicBezTo>
                      <a:pt x="6" y="107"/>
                      <a:pt x="6" y="107"/>
                      <a:pt x="6" y="107"/>
                    </a:cubicBezTo>
                    <a:cubicBezTo>
                      <a:pt x="6" y="107"/>
                      <a:pt x="6" y="107"/>
                      <a:pt x="6" y="107"/>
                    </a:cubicBezTo>
                    <a:cubicBezTo>
                      <a:pt x="6" y="107"/>
                      <a:pt x="6" y="107"/>
                      <a:pt x="6" y="107"/>
                    </a:cubicBezTo>
                    <a:cubicBezTo>
                      <a:pt x="6" y="107"/>
                      <a:pt x="6" y="107"/>
                      <a:pt x="6" y="107"/>
                    </a:cubicBezTo>
                    <a:cubicBezTo>
                      <a:pt x="6" y="107"/>
                      <a:pt x="7" y="108"/>
                      <a:pt x="7" y="108"/>
                    </a:cubicBezTo>
                    <a:cubicBezTo>
                      <a:pt x="6" y="108"/>
                      <a:pt x="6" y="107"/>
                      <a:pt x="6" y="107"/>
                    </a:cubicBezTo>
                    <a:cubicBezTo>
                      <a:pt x="6" y="107"/>
                      <a:pt x="7" y="108"/>
                      <a:pt x="7" y="108"/>
                    </a:cubicBezTo>
                    <a:cubicBezTo>
                      <a:pt x="7" y="108"/>
                      <a:pt x="7" y="108"/>
                      <a:pt x="7" y="108"/>
                    </a:cubicBezTo>
                    <a:cubicBezTo>
                      <a:pt x="7" y="108"/>
                      <a:pt x="7" y="108"/>
                      <a:pt x="7" y="108"/>
                    </a:cubicBezTo>
                    <a:cubicBezTo>
                      <a:pt x="6" y="108"/>
                      <a:pt x="6" y="108"/>
                      <a:pt x="6" y="108"/>
                    </a:cubicBezTo>
                    <a:cubicBezTo>
                      <a:pt x="6" y="108"/>
                      <a:pt x="6" y="108"/>
                      <a:pt x="6" y="109"/>
                    </a:cubicBezTo>
                    <a:cubicBezTo>
                      <a:pt x="6" y="109"/>
                      <a:pt x="6" y="109"/>
                      <a:pt x="6" y="109"/>
                    </a:cubicBezTo>
                    <a:cubicBezTo>
                      <a:pt x="6" y="109"/>
                      <a:pt x="6" y="109"/>
                      <a:pt x="6" y="109"/>
                    </a:cubicBezTo>
                    <a:cubicBezTo>
                      <a:pt x="6" y="109"/>
                      <a:pt x="6" y="109"/>
                      <a:pt x="6" y="109"/>
                    </a:cubicBezTo>
                    <a:cubicBezTo>
                      <a:pt x="6" y="109"/>
                      <a:pt x="6" y="109"/>
                      <a:pt x="6" y="109"/>
                    </a:cubicBezTo>
                    <a:cubicBezTo>
                      <a:pt x="6" y="110"/>
                      <a:pt x="6" y="110"/>
                      <a:pt x="6" y="110"/>
                    </a:cubicBezTo>
                    <a:cubicBezTo>
                      <a:pt x="6" y="110"/>
                      <a:pt x="6" y="110"/>
                      <a:pt x="6" y="111"/>
                    </a:cubicBezTo>
                    <a:cubicBezTo>
                      <a:pt x="6" y="110"/>
                      <a:pt x="6" y="110"/>
                      <a:pt x="6" y="110"/>
                    </a:cubicBezTo>
                    <a:cubicBezTo>
                      <a:pt x="6" y="110"/>
                      <a:pt x="7" y="110"/>
                      <a:pt x="7" y="110"/>
                    </a:cubicBezTo>
                    <a:cubicBezTo>
                      <a:pt x="7" y="110"/>
                      <a:pt x="7" y="110"/>
                      <a:pt x="7" y="110"/>
                    </a:cubicBezTo>
                    <a:cubicBezTo>
                      <a:pt x="7" y="110"/>
                      <a:pt x="7" y="110"/>
                      <a:pt x="7" y="110"/>
                    </a:cubicBezTo>
                    <a:cubicBezTo>
                      <a:pt x="8" y="110"/>
                      <a:pt x="8" y="109"/>
                      <a:pt x="8" y="110"/>
                    </a:cubicBezTo>
                    <a:cubicBezTo>
                      <a:pt x="8" y="110"/>
                      <a:pt x="7" y="110"/>
                      <a:pt x="7" y="111"/>
                    </a:cubicBezTo>
                    <a:cubicBezTo>
                      <a:pt x="7" y="111"/>
                      <a:pt x="6" y="111"/>
                      <a:pt x="6" y="111"/>
                    </a:cubicBezTo>
                    <a:cubicBezTo>
                      <a:pt x="6" y="111"/>
                      <a:pt x="7" y="111"/>
                      <a:pt x="7" y="111"/>
                    </a:cubicBezTo>
                    <a:cubicBezTo>
                      <a:pt x="7" y="111"/>
                      <a:pt x="7" y="111"/>
                      <a:pt x="7" y="111"/>
                    </a:cubicBezTo>
                    <a:cubicBezTo>
                      <a:pt x="7" y="111"/>
                      <a:pt x="7" y="111"/>
                      <a:pt x="6" y="111"/>
                    </a:cubicBezTo>
                    <a:cubicBezTo>
                      <a:pt x="7" y="112"/>
                      <a:pt x="7" y="112"/>
                      <a:pt x="8" y="112"/>
                    </a:cubicBezTo>
                    <a:cubicBezTo>
                      <a:pt x="8" y="112"/>
                      <a:pt x="8" y="112"/>
                      <a:pt x="8" y="111"/>
                    </a:cubicBezTo>
                    <a:cubicBezTo>
                      <a:pt x="8" y="111"/>
                      <a:pt x="8" y="111"/>
                      <a:pt x="8" y="111"/>
                    </a:cubicBezTo>
                    <a:cubicBezTo>
                      <a:pt x="8" y="111"/>
                      <a:pt x="8" y="111"/>
                      <a:pt x="8" y="110"/>
                    </a:cubicBezTo>
                    <a:cubicBezTo>
                      <a:pt x="9" y="110"/>
                      <a:pt x="9" y="110"/>
                      <a:pt x="8" y="110"/>
                    </a:cubicBezTo>
                    <a:cubicBezTo>
                      <a:pt x="8" y="110"/>
                      <a:pt x="8" y="110"/>
                      <a:pt x="8" y="110"/>
                    </a:cubicBezTo>
                    <a:cubicBezTo>
                      <a:pt x="8" y="110"/>
                      <a:pt x="8" y="110"/>
                      <a:pt x="8" y="110"/>
                    </a:cubicBezTo>
                    <a:cubicBezTo>
                      <a:pt x="8" y="110"/>
                      <a:pt x="8" y="110"/>
                      <a:pt x="8" y="110"/>
                    </a:cubicBezTo>
                    <a:cubicBezTo>
                      <a:pt x="8" y="110"/>
                      <a:pt x="9" y="110"/>
                      <a:pt x="9" y="110"/>
                    </a:cubicBezTo>
                    <a:cubicBezTo>
                      <a:pt x="9" y="110"/>
                      <a:pt x="9" y="110"/>
                      <a:pt x="9" y="110"/>
                    </a:cubicBezTo>
                    <a:cubicBezTo>
                      <a:pt x="9" y="110"/>
                      <a:pt x="10" y="110"/>
                      <a:pt x="10" y="110"/>
                    </a:cubicBezTo>
                    <a:cubicBezTo>
                      <a:pt x="10" y="110"/>
                      <a:pt x="9" y="111"/>
                      <a:pt x="9" y="111"/>
                    </a:cubicBezTo>
                    <a:cubicBezTo>
                      <a:pt x="9" y="111"/>
                      <a:pt x="9" y="111"/>
                      <a:pt x="9" y="111"/>
                    </a:cubicBezTo>
                    <a:cubicBezTo>
                      <a:pt x="9" y="111"/>
                      <a:pt x="9" y="111"/>
                      <a:pt x="9" y="111"/>
                    </a:cubicBezTo>
                    <a:cubicBezTo>
                      <a:pt x="9" y="111"/>
                      <a:pt x="9" y="111"/>
                      <a:pt x="9" y="111"/>
                    </a:cubicBezTo>
                    <a:cubicBezTo>
                      <a:pt x="9" y="110"/>
                      <a:pt x="8" y="111"/>
                      <a:pt x="8" y="111"/>
                    </a:cubicBezTo>
                    <a:cubicBezTo>
                      <a:pt x="8" y="111"/>
                      <a:pt x="8" y="112"/>
                      <a:pt x="8" y="112"/>
                    </a:cubicBezTo>
                    <a:cubicBezTo>
                      <a:pt x="8" y="112"/>
                      <a:pt x="8" y="112"/>
                      <a:pt x="9" y="113"/>
                    </a:cubicBezTo>
                    <a:cubicBezTo>
                      <a:pt x="8" y="113"/>
                      <a:pt x="8" y="112"/>
                      <a:pt x="8" y="112"/>
                    </a:cubicBezTo>
                    <a:cubicBezTo>
                      <a:pt x="8" y="112"/>
                      <a:pt x="8" y="112"/>
                      <a:pt x="8" y="112"/>
                    </a:cubicBezTo>
                    <a:cubicBezTo>
                      <a:pt x="7" y="112"/>
                      <a:pt x="7" y="112"/>
                      <a:pt x="7" y="112"/>
                    </a:cubicBezTo>
                    <a:cubicBezTo>
                      <a:pt x="7" y="112"/>
                      <a:pt x="7" y="112"/>
                      <a:pt x="8" y="113"/>
                    </a:cubicBezTo>
                    <a:cubicBezTo>
                      <a:pt x="8" y="113"/>
                      <a:pt x="8" y="113"/>
                      <a:pt x="8" y="113"/>
                    </a:cubicBezTo>
                    <a:cubicBezTo>
                      <a:pt x="8" y="113"/>
                      <a:pt x="8" y="113"/>
                      <a:pt x="8" y="113"/>
                    </a:cubicBezTo>
                    <a:cubicBezTo>
                      <a:pt x="9" y="113"/>
                      <a:pt x="9" y="113"/>
                      <a:pt x="9" y="113"/>
                    </a:cubicBezTo>
                    <a:cubicBezTo>
                      <a:pt x="9" y="113"/>
                      <a:pt x="9" y="113"/>
                      <a:pt x="9" y="113"/>
                    </a:cubicBezTo>
                    <a:cubicBezTo>
                      <a:pt x="9" y="113"/>
                      <a:pt x="9" y="113"/>
                      <a:pt x="9" y="112"/>
                    </a:cubicBezTo>
                    <a:cubicBezTo>
                      <a:pt x="9" y="113"/>
                      <a:pt x="9" y="112"/>
                      <a:pt x="9" y="112"/>
                    </a:cubicBezTo>
                    <a:cubicBezTo>
                      <a:pt x="9" y="112"/>
                      <a:pt x="10" y="112"/>
                      <a:pt x="10" y="112"/>
                    </a:cubicBezTo>
                    <a:cubicBezTo>
                      <a:pt x="10" y="112"/>
                      <a:pt x="10" y="112"/>
                      <a:pt x="10" y="112"/>
                    </a:cubicBezTo>
                    <a:cubicBezTo>
                      <a:pt x="10" y="112"/>
                      <a:pt x="10" y="112"/>
                      <a:pt x="10" y="112"/>
                    </a:cubicBezTo>
                    <a:cubicBezTo>
                      <a:pt x="9" y="112"/>
                      <a:pt x="10" y="112"/>
                      <a:pt x="9" y="112"/>
                    </a:cubicBezTo>
                    <a:cubicBezTo>
                      <a:pt x="9" y="112"/>
                      <a:pt x="9" y="112"/>
                      <a:pt x="9" y="112"/>
                    </a:cubicBezTo>
                    <a:cubicBezTo>
                      <a:pt x="9" y="112"/>
                      <a:pt x="10" y="112"/>
                      <a:pt x="10" y="112"/>
                    </a:cubicBezTo>
                    <a:cubicBezTo>
                      <a:pt x="10" y="112"/>
                      <a:pt x="11" y="112"/>
                      <a:pt x="11" y="112"/>
                    </a:cubicBezTo>
                    <a:cubicBezTo>
                      <a:pt x="11" y="111"/>
                      <a:pt x="11" y="111"/>
                      <a:pt x="11" y="111"/>
                    </a:cubicBezTo>
                    <a:cubicBezTo>
                      <a:pt x="12" y="111"/>
                      <a:pt x="12" y="111"/>
                      <a:pt x="13" y="111"/>
                    </a:cubicBezTo>
                    <a:cubicBezTo>
                      <a:pt x="13" y="111"/>
                      <a:pt x="13" y="111"/>
                      <a:pt x="13" y="111"/>
                    </a:cubicBezTo>
                    <a:cubicBezTo>
                      <a:pt x="13" y="111"/>
                      <a:pt x="12" y="112"/>
                      <a:pt x="12" y="112"/>
                    </a:cubicBezTo>
                    <a:cubicBezTo>
                      <a:pt x="12" y="112"/>
                      <a:pt x="12" y="112"/>
                      <a:pt x="12" y="112"/>
                    </a:cubicBezTo>
                    <a:cubicBezTo>
                      <a:pt x="12" y="112"/>
                      <a:pt x="11" y="112"/>
                      <a:pt x="11" y="112"/>
                    </a:cubicBezTo>
                    <a:cubicBezTo>
                      <a:pt x="11" y="113"/>
                      <a:pt x="11" y="113"/>
                      <a:pt x="11" y="113"/>
                    </a:cubicBezTo>
                    <a:cubicBezTo>
                      <a:pt x="11" y="113"/>
                      <a:pt x="10" y="114"/>
                      <a:pt x="10" y="113"/>
                    </a:cubicBezTo>
                    <a:cubicBezTo>
                      <a:pt x="11" y="113"/>
                      <a:pt x="11" y="113"/>
                      <a:pt x="11" y="113"/>
                    </a:cubicBezTo>
                    <a:cubicBezTo>
                      <a:pt x="11" y="113"/>
                      <a:pt x="11" y="113"/>
                      <a:pt x="11" y="112"/>
                    </a:cubicBezTo>
                    <a:cubicBezTo>
                      <a:pt x="11" y="112"/>
                      <a:pt x="11" y="112"/>
                      <a:pt x="10" y="112"/>
                    </a:cubicBezTo>
                    <a:cubicBezTo>
                      <a:pt x="10" y="112"/>
                      <a:pt x="11" y="113"/>
                      <a:pt x="10" y="113"/>
                    </a:cubicBezTo>
                    <a:cubicBezTo>
                      <a:pt x="10" y="113"/>
                      <a:pt x="10" y="113"/>
                      <a:pt x="10" y="113"/>
                    </a:cubicBezTo>
                    <a:cubicBezTo>
                      <a:pt x="10" y="113"/>
                      <a:pt x="10" y="112"/>
                      <a:pt x="10" y="112"/>
                    </a:cubicBezTo>
                    <a:cubicBezTo>
                      <a:pt x="9" y="113"/>
                      <a:pt x="10" y="114"/>
                      <a:pt x="10" y="114"/>
                    </a:cubicBezTo>
                    <a:cubicBezTo>
                      <a:pt x="10" y="114"/>
                      <a:pt x="10" y="114"/>
                      <a:pt x="10" y="114"/>
                    </a:cubicBezTo>
                    <a:cubicBezTo>
                      <a:pt x="10" y="114"/>
                      <a:pt x="11" y="114"/>
                      <a:pt x="11" y="114"/>
                    </a:cubicBezTo>
                    <a:cubicBezTo>
                      <a:pt x="11" y="114"/>
                      <a:pt x="11" y="114"/>
                      <a:pt x="11" y="114"/>
                    </a:cubicBezTo>
                    <a:cubicBezTo>
                      <a:pt x="12" y="115"/>
                      <a:pt x="12" y="115"/>
                      <a:pt x="13" y="115"/>
                    </a:cubicBezTo>
                    <a:cubicBezTo>
                      <a:pt x="13" y="115"/>
                      <a:pt x="13" y="114"/>
                      <a:pt x="13" y="114"/>
                    </a:cubicBezTo>
                    <a:cubicBezTo>
                      <a:pt x="13" y="114"/>
                      <a:pt x="13" y="114"/>
                      <a:pt x="13" y="114"/>
                    </a:cubicBezTo>
                    <a:cubicBezTo>
                      <a:pt x="13" y="113"/>
                      <a:pt x="13" y="113"/>
                      <a:pt x="13" y="113"/>
                    </a:cubicBezTo>
                    <a:cubicBezTo>
                      <a:pt x="13" y="113"/>
                      <a:pt x="13" y="112"/>
                      <a:pt x="14" y="112"/>
                    </a:cubicBezTo>
                    <a:cubicBezTo>
                      <a:pt x="14" y="112"/>
                      <a:pt x="14" y="111"/>
                      <a:pt x="14" y="111"/>
                    </a:cubicBezTo>
                    <a:cubicBezTo>
                      <a:pt x="14" y="111"/>
                      <a:pt x="14" y="111"/>
                      <a:pt x="14" y="111"/>
                    </a:cubicBezTo>
                    <a:cubicBezTo>
                      <a:pt x="14" y="111"/>
                      <a:pt x="14" y="111"/>
                      <a:pt x="14" y="111"/>
                    </a:cubicBezTo>
                    <a:cubicBezTo>
                      <a:pt x="14" y="110"/>
                      <a:pt x="14" y="110"/>
                      <a:pt x="15" y="110"/>
                    </a:cubicBezTo>
                    <a:cubicBezTo>
                      <a:pt x="16" y="110"/>
                      <a:pt x="17" y="110"/>
                      <a:pt x="17" y="109"/>
                    </a:cubicBezTo>
                    <a:cubicBezTo>
                      <a:pt x="18" y="109"/>
                      <a:pt x="18" y="108"/>
                      <a:pt x="19" y="109"/>
                    </a:cubicBezTo>
                    <a:cubicBezTo>
                      <a:pt x="19" y="109"/>
                      <a:pt x="19" y="109"/>
                      <a:pt x="19" y="109"/>
                    </a:cubicBezTo>
                    <a:cubicBezTo>
                      <a:pt x="19" y="109"/>
                      <a:pt x="19" y="109"/>
                      <a:pt x="19" y="109"/>
                    </a:cubicBezTo>
                    <a:cubicBezTo>
                      <a:pt x="19" y="109"/>
                      <a:pt x="19" y="109"/>
                      <a:pt x="19" y="109"/>
                    </a:cubicBezTo>
                    <a:cubicBezTo>
                      <a:pt x="19" y="109"/>
                      <a:pt x="19" y="109"/>
                      <a:pt x="19" y="109"/>
                    </a:cubicBezTo>
                    <a:cubicBezTo>
                      <a:pt x="19" y="109"/>
                      <a:pt x="19" y="109"/>
                      <a:pt x="19" y="109"/>
                    </a:cubicBezTo>
                    <a:cubicBezTo>
                      <a:pt x="19" y="109"/>
                      <a:pt x="19" y="109"/>
                      <a:pt x="19" y="109"/>
                    </a:cubicBezTo>
                    <a:cubicBezTo>
                      <a:pt x="19" y="109"/>
                      <a:pt x="19" y="109"/>
                      <a:pt x="19" y="109"/>
                    </a:cubicBezTo>
                    <a:cubicBezTo>
                      <a:pt x="19" y="109"/>
                      <a:pt x="19" y="109"/>
                      <a:pt x="19" y="109"/>
                    </a:cubicBezTo>
                    <a:cubicBezTo>
                      <a:pt x="19" y="109"/>
                      <a:pt x="19" y="109"/>
                      <a:pt x="19" y="109"/>
                    </a:cubicBezTo>
                    <a:cubicBezTo>
                      <a:pt x="18" y="109"/>
                      <a:pt x="18" y="109"/>
                      <a:pt x="18" y="109"/>
                    </a:cubicBezTo>
                    <a:cubicBezTo>
                      <a:pt x="18" y="109"/>
                      <a:pt x="18" y="109"/>
                      <a:pt x="18" y="109"/>
                    </a:cubicBezTo>
                    <a:cubicBezTo>
                      <a:pt x="18" y="109"/>
                      <a:pt x="18" y="109"/>
                      <a:pt x="18" y="109"/>
                    </a:cubicBezTo>
                    <a:cubicBezTo>
                      <a:pt x="18" y="108"/>
                      <a:pt x="18" y="108"/>
                      <a:pt x="18" y="108"/>
                    </a:cubicBezTo>
                    <a:cubicBezTo>
                      <a:pt x="18" y="108"/>
                      <a:pt x="18" y="108"/>
                      <a:pt x="18" y="108"/>
                    </a:cubicBezTo>
                    <a:cubicBezTo>
                      <a:pt x="17" y="108"/>
                      <a:pt x="17" y="108"/>
                      <a:pt x="17" y="108"/>
                    </a:cubicBezTo>
                    <a:cubicBezTo>
                      <a:pt x="17" y="108"/>
                      <a:pt x="17" y="108"/>
                      <a:pt x="17" y="108"/>
                    </a:cubicBezTo>
                    <a:cubicBezTo>
                      <a:pt x="17" y="108"/>
                      <a:pt x="17" y="108"/>
                      <a:pt x="17" y="108"/>
                    </a:cubicBezTo>
                    <a:cubicBezTo>
                      <a:pt x="17" y="108"/>
                      <a:pt x="17" y="108"/>
                      <a:pt x="17" y="108"/>
                    </a:cubicBezTo>
                    <a:cubicBezTo>
                      <a:pt x="17" y="108"/>
                      <a:pt x="17" y="108"/>
                      <a:pt x="17" y="108"/>
                    </a:cubicBezTo>
                    <a:cubicBezTo>
                      <a:pt x="17" y="108"/>
                      <a:pt x="17" y="108"/>
                      <a:pt x="17" y="108"/>
                    </a:cubicBezTo>
                    <a:cubicBezTo>
                      <a:pt x="17" y="108"/>
                      <a:pt x="17" y="108"/>
                      <a:pt x="17" y="108"/>
                    </a:cubicBezTo>
                    <a:cubicBezTo>
                      <a:pt x="17" y="108"/>
                      <a:pt x="17" y="108"/>
                      <a:pt x="17" y="108"/>
                    </a:cubicBezTo>
                    <a:cubicBezTo>
                      <a:pt x="17" y="108"/>
                      <a:pt x="17" y="108"/>
                      <a:pt x="17" y="108"/>
                    </a:cubicBezTo>
                    <a:cubicBezTo>
                      <a:pt x="17" y="108"/>
                      <a:pt x="17" y="108"/>
                      <a:pt x="17" y="108"/>
                    </a:cubicBezTo>
                    <a:cubicBezTo>
                      <a:pt x="17" y="108"/>
                      <a:pt x="17" y="108"/>
                      <a:pt x="17" y="108"/>
                    </a:cubicBezTo>
                    <a:cubicBezTo>
                      <a:pt x="17" y="108"/>
                      <a:pt x="17" y="108"/>
                      <a:pt x="17" y="108"/>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6" y="108"/>
                      <a:pt x="16" y="108"/>
                      <a:pt x="16" y="108"/>
                    </a:cubicBezTo>
                    <a:cubicBezTo>
                      <a:pt x="11" y="108"/>
                      <a:pt x="11" y="108"/>
                      <a:pt x="11" y="108"/>
                    </a:cubicBezTo>
                    <a:cubicBezTo>
                      <a:pt x="11" y="108"/>
                      <a:pt x="11" y="108"/>
                      <a:pt x="11" y="108"/>
                    </a:cubicBezTo>
                    <a:cubicBezTo>
                      <a:pt x="10" y="108"/>
                      <a:pt x="10" y="108"/>
                      <a:pt x="10" y="108"/>
                    </a:cubicBezTo>
                    <a:cubicBezTo>
                      <a:pt x="10" y="108"/>
                      <a:pt x="10" y="108"/>
                      <a:pt x="10" y="108"/>
                    </a:cubicBezTo>
                    <a:cubicBezTo>
                      <a:pt x="10" y="108"/>
                      <a:pt x="10" y="108"/>
                      <a:pt x="10" y="108"/>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10" y="107"/>
                      <a:pt x="10" y="107"/>
                      <a:pt x="10" y="107"/>
                    </a:cubicBezTo>
                    <a:cubicBezTo>
                      <a:pt x="9" y="107"/>
                      <a:pt x="9" y="107"/>
                      <a:pt x="9" y="107"/>
                    </a:cubicBezTo>
                    <a:cubicBezTo>
                      <a:pt x="9" y="106"/>
                      <a:pt x="9" y="106"/>
                      <a:pt x="9" y="106"/>
                    </a:cubicBezTo>
                    <a:cubicBezTo>
                      <a:pt x="9" y="106"/>
                      <a:pt x="9" y="106"/>
                      <a:pt x="9" y="106"/>
                    </a:cubicBezTo>
                    <a:cubicBezTo>
                      <a:pt x="9" y="106"/>
                      <a:pt x="9" y="106"/>
                      <a:pt x="9" y="106"/>
                    </a:cubicBezTo>
                    <a:cubicBezTo>
                      <a:pt x="9" y="106"/>
                      <a:pt x="9" y="106"/>
                      <a:pt x="9" y="106"/>
                    </a:cubicBezTo>
                    <a:cubicBezTo>
                      <a:pt x="9" y="106"/>
                      <a:pt x="9" y="106"/>
                      <a:pt x="9" y="106"/>
                    </a:cubicBezTo>
                    <a:cubicBezTo>
                      <a:pt x="9" y="106"/>
                      <a:pt x="9" y="106"/>
                      <a:pt x="9" y="106"/>
                    </a:cubicBezTo>
                    <a:cubicBezTo>
                      <a:pt x="9" y="106"/>
                      <a:pt x="9" y="106"/>
                      <a:pt x="9" y="106"/>
                    </a:cubicBezTo>
                    <a:cubicBezTo>
                      <a:pt x="9" y="106"/>
                      <a:pt x="9" y="106"/>
                      <a:pt x="9" y="106"/>
                    </a:cubicBezTo>
                    <a:cubicBezTo>
                      <a:pt x="9" y="106"/>
                      <a:pt x="9" y="106"/>
                      <a:pt x="9" y="106"/>
                    </a:cubicBezTo>
                    <a:cubicBezTo>
                      <a:pt x="9" y="106"/>
                      <a:pt x="9" y="106"/>
                      <a:pt x="9" y="106"/>
                    </a:cubicBezTo>
                    <a:cubicBezTo>
                      <a:pt x="9" y="106"/>
                      <a:pt x="9" y="106"/>
                      <a:pt x="9" y="106"/>
                    </a:cubicBezTo>
                    <a:cubicBezTo>
                      <a:pt x="9" y="106"/>
                      <a:pt x="9" y="106"/>
                      <a:pt x="9" y="106"/>
                    </a:cubicBezTo>
                    <a:cubicBezTo>
                      <a:pt x="9" y="106"/>
                      <a:pt x="9" y="106"/>
                      <a:pt x="9" y="106"/>
                    </a:cubicBezTo>
                    <a:cubicBezTo>
                      <a:pt x="9" y="105"/>
                      <a:pt x="9" y="105"/>
                      <a:pt x="9" y="105"/>
                    </a:cubicBezTo>
                    <a:cubicBezTo>
                      <a:pt x="9" y="105"/>
                      <a:pt x="9" y="105"/>
                      <a:pt x="9" y="105"/>
                    </a:cubicBezTo>
                    <a:cubicBezTo>
                      <a:pt x="9" y="105"/>
                      <a:pt x="9" y="105"/>
                      <a:pt x="9" y="105"/>
                    </a:cubicBezTo>
                    <a:cubicBezTo>
                      <a:pt x="10" y="105"/>
                      <a:pt x="10" y="105"/>
                      <a:pt x="10" y="105"/>
                    </a:cubicBezTo>
                    <a:cubicBezTo>
                      <a:pt x="10" y="105"/>
                      <a:pt x="10" y="105"/>
                      <a:pt x="10" y="105"/>
                    </a:cubicBezTo>
                    <a:cubicBezTo>
                      <a:pt x="10" y="105"/>
                      <a:pt x="10" y="105"/>
                      <a:pt x="10" y="105"/>
                    </a:cubicBezTo>
                    <a:cubicBezTo>
                      <a:pt x="10" y="105"/>
                      <a:pt x="10" y="105"/>
                      <a:pt x="10" y="105"/>
                    </a:cubicBezTo>
                    <a:cubicBezTo>
                      <a:pt x="10" y="105"/>
                      <a:pt x="10" y="105"/>
                      <a:pt x="10" y="105"/>
                    </a:cubicBezTo>
                    <a:cubicBezTo>
                      <a:pt x="9" y="105"/>
                      <a:pt x="9" y="105"/>
                      <a:pt x="9" y="105"/>
                    </a:cubicBezTo>
                    <a:cubicBezTo>
                      <a:pt x="9" y="105"/>
                      <a:pt x="9" y="105"/>
                      <a:pt x="9" y="105"/>
                    </a:cubicBezTo>
                    <a:cubicBezTo>
                      <a:pt x="9" y="105"/>
                      <a:pt x="9" y="105"/>
                      <a:pt x="9" y="105"/>
                    </a:cubicBezTo>
                    <a:cubicBezTo>
                      <a:pt x="9" y="105"/>
                      <a:pt x="9" y="105"/>
                      <a:pt x="9" y="105"/>
                    </a:cubicBezTo>
                    <a:cubicBezTo>
                      <a:pt x="9" y="105"/>
                      <a:pt x="9" y="105"/>
                      <a:pt x="9" y="105"/>
                    </a:cubicBezTo>
                    <a:cubicBezTo>
                      <a:pt x="9" y="105"/>
                      <a:pt x="9" y="105"/>
                      <a:pt x="9" y="105"/>
                    </a:cubicBezTo>
                    <a:cubicBezTo>
                      <a:pt x="9" y="104"/>
                      <a:pt x="9" y="104"/>
                      <a:pt x="9" y="104"/>
                    </a:cubicBezTo>
                    <a:cubicBezTo>
                      <a:pt x="9" y="104"/>
                      <a:pt x="9" y="104"/>
                      <a:pt x="9" y="104"/>
                    </a:cubicBezTo>
                    <a:cubicBezTo>
                      <a:pt x="9" y="104"/>
                      <a:pt x="9" y="104"/>
                      <a:pt x="9" y="104"/>
                    </a:cubicBezTo>
                    <a:cubicBezTo>
                      <a:pt x="9" y="104"/>
                      <a:pt x="9" y="104"/>
                      <a:pt x="9" y="104"/>
                    </a:cubicBezTo>
                    <a:cubicBezTo>
                      <a:pt x="9" y="104"/>
                      <a:pt x="9" y="104"/>
                      <a:pt x="9" y="104"/>
                    </a:cubicBezTo>
                    <a:cubicBezTo>
                      <a:pt x="9" y="104"/>
                      <a:pt x="9" y="104"/>
                      <a:pt x="9" y="104"/>
                    </a:cubicBezTo>
                    <a:cubicBezTo>
                      <a:pt x="9" y="104"/>
                      <a:pt x="9" y="104"/>
                      <a:pt x="9"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4"/>
                      <a:pt x="10" y="104"/>
                      <a:pt x="10" y="104"/>
                    </a:cubicBezTo>
                    <a:cubicBezTo>
                      <a:pt x="10" y="103"/>
                      <a:pt x="10" y="103"/>
                      <a:pt x="10" y="103"/>
                    </a:cubicBezTo>
                    <a:cubicBezTo>
                      <a:pt x="10" y="103"/>
                      <a:pt x="10" y="103"/>
                      <a:pt x="10" y="103"/>
                    </a:cubicBezTo>
                    <a:cubicBezTo>
                      <a:pt x="10" y="103"/>
                      <a:pt x="10" y="103"/>
                      <a:pt x="10"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9" y="103"/>
                      <a:pt x="9" y="103"/>
                      <a:pt x="9"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8" y="103"/>
                      <a:pt x="8" y="103"/>
                      <a:pt x="8" y="103"/>
                    </a:cubicBezTo>
                    <a:cubicBezTo>
                      <a:pt x="7" y="103"/>
                      <a:pt x="7" y="103"/>
                      <a:pt x="7" y="103"/>
                    </a:cubicBezTo>
                    <a:cubicBezTo>
                      <a:pt x="7" y="103"/>
                      <a:pt x="7" y="103"/>
                      <a:pt x="7" y="103"/>
                    </a:cubicBezTo>
                    <a:cubicBezTo>
                      <a:pt x="7" y="104"/>
                      <a:pt x="7" y="104"/>
                      <a:pt x="7" y="104"/>
                    </a:cubicBezTo>
                    <a:cubicBezTo>
                      <a:pt x="7" y="104"/>
                      <a:pt x="7" y="104"/>
                      <a:pt x="7" y="104"/>
                    </a:cubicBezTo>
                    <a:cubicBezTo>
                      <a:pt x="7" y="104"/>
                      <a:pt x="7" y="104"/>
                      <a:pt x="7" y="104"/>
                    </a:cubicBezTo>
                    <a:cubicBezTo>
                      <a:pt x="7" y="104"/>
                      <a:pt x="7" y="104"/>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3"/>
                      <a:pt x="7" y="103"/>
                      <a:pt x="7" y="103"/>
                    </a:cubicBezTo>
                    <a:cubicBezTo>
                      <a:pt x="7" y="102"/>
                      <a:pt x="7" y="102"/>
                      <a:pt x="7" y="102"/>
                    </a:cubicBezTo>
                    <a:cubicBezTo>
                      <a:pt x="7" y="102"/>
                      <a:pt x="7" y="102"/>
                      <a:pt x="7" y="102"/>
                    </a:cubicBezTo>
                    <a:cubicBezTo>
                      <a:pt x="7" y="102"/>
                      <a:pt x="7" y="102"/>
                      <a:pt x="7" y="102"/>
                    </a:cubicBezTo>
                    <a:cubicBezTo>
                      <a:pt x="6" y="102"/>
                      <a:pt x="6" y="102"/>
                      <a:pt x="6" y="102"/>
                    </a:cubicBezTo>
                    <a:cubicBezTo>
                      <a:pt x="6" y="102"/>
                      <a:pt x="6" y="102"/>
                      <a:pt x="6" y="102"/>
                    </a:cubicBezTo>
                    <a:cubicBezTo>
                      <a:pt x="6" y="102"/>
                      <a:pt x="6" y="102"/>
                      <a:pt x="6" y="102"/>
                    </a:cubicBezTo>
                    <a:cubicBezTo>
                      <a:pt x="6" y="102"/>
                      <a:pt x="6" y="102"/>
                      <a:pt x="6" y="102"/>
                    </a:cubicBezTo>
                    <a:cubicBezTo>
                      <a:pt x="7" y="102"/>
                      <a:pt x="7" y="102"/>
                      <a:pt x="7" y="102"/>
                    </a:cubicBezTo>
                    <a:cubicBezTo>
                      <a:pt x="7" y="102"/>
                      <a:pt x="7" y="102"/>
                      <a:pt x="7" y="102"/>
                    </a:cubicBezTo>
                    <a:cubicBezTo>
                      <a:pt x="6" y="102"/>
                      <a:pt x="6" y="102"/>
                      <a:pt x="6" y="102"/>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1"/>
                      <a:pt x="6" y="101"/>
                      <a:pt x="6" y="101"/>
                    </a:cubicBez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ubicBezTo>
                      <a:pt x="6" y="99"/>
                      <a:pt x="6" y="99"/>
                      <a:pt x="6" y="99"/>
                    </a:cubicBezTo>
                    <a:cubicBezTo>
                      <a:pt x="6" y="99"/>
                      <a:pt x="6" y="99"/>
                      <a:pt x="6" y="99"/>
                    </a:cubicBezTo>
                    <a:cubicBezTo>
                      <a:pt x="6" y="99"/>
                      <a:pt x="6" y="99"/>
                      <a:pt x="6" y="99"/>
                    </a:cubicBezTo>
                    <a:cubicBezTo>
                      <a:pt x="6" y="99"/>
                      <a:pt x="6" y="99"/>
                      <a:pt x="6" y="99"/>
                    </a:cubicBezTo>
                    <a:cubicBezTo>
                      <a:pt x="6" y="99"/>
                      <a:pt x="6" y="99"/>
                      <a:pt x="6" y="99"/>
                    </a:cubicBezTo>
                    <a:cubicBezTo>
                      <a:pt x="6" y="99"/>
                      <a:pt x="6" y="99"/>
                      <a:pt x="6" y="99"/>
                    </a:cubicBezTo>
                    <a:cubicBezTo>
                      <a:pt x="6" y="99"/>
                      <a:pt x="6" y="99"/>
                      <a:pt x="6" y="99"/>
                    </a:cubicBezTo>
                    <a:cubicBezTo>
                      <a:pt x="6" y="99"/>
                      <a:pt x="6" y="99"/>
                      <a:pt x="6" y="99"/>
                    </a:cubicBezTo>
                    <a:cubicBezTo>
                      <a:pt x="6" y="99"/>
                      <a:pt x="6" y="99"/>
                      <a:pt x="6" y="99"/>
                    </a:cubicBezTo>
                    <a:cubicBezTo>
                      <a:pt x="6" y="99"/>
                      <a:pt x="6" y="99"/>
                      <a:pt x="6" y="99"/>
                    </a:cubicBezTo>
                    <a:cubicBezTo>
                      <a:pt x="6" y="99"/>
                      <a:pt x="6" y="99"/>
                      <a:pt x="6" y="99"/>
                    </a:cubicBezTo>
                    <a:cubicBezTo>
                      <a:pt x="6" y="99"/>
                      <a:pt x="6" y="99"/>
                      <a:pt x="6" y="99"/>
                    </a:cubicBezTo>
                    <a:cubicBezTo>
                      <a:pt x="6" y="99"/>
                      <a:pt x="6" y="99"/>
                      <a:pt x="6" y="99"/>
                    </a:cubicBezTo>
                    <a:cubicBezTo>
                      <a:pt x="6" y="99"/>
                      <a:pt x="6" y="99"/>
                      <a:pt x="6" y="99"/>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6" y="98"/>
                      <a:pt x="6" y="98"/>
                      <a:pt x="6" y="98"/>
                    </a:cubicBezTo>
                    <a:cubicBezTo>
                      <a:pt x="7" y="98"/>
                      <a:pt x="7" y="98"/>
                      <a:pt x="7" y="98"/>
                    </a:cubicBezTo>
                    <a:cubicBezTo>
                      <a:pt x="7" y="98"/>
                      <a:pt x="7" y="98"/>
                      <a:pt x="7" y="98"/>
                    </a:cubicBezTo>
                    <a:cubicBezTo>
                      <a:pt x="7" y="98"/>
                      <a:pt x="7" y="98"/>
                      <a:pt x="7" y="98"/>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7"/>
                      <a:pt x="8" y="97"/>
                      <a:pt x="8" y="97"/>
                    </a:cubicBezTo>
                    <a:cubicBezTo>
                      <a:pt x="8" y="96"/>
                      <a:pt x="8" y="96"/>
                      <a:pt x="8" y="96"/>
                    </a:cubicBezTo>
                    <a:cubicBezTo>
                      <a:pt x="8" y="96"/>
                      <a:pt x="8" y="96"/>
                      <a:pt x="8" y="96"/>
                    </a:cubicBezTo>
                    <a:cubicBezTo>
                      <a:pt x="8" y="96"/>
                      <a:pt x="8" y="96"/>
                      <a:pt x="8" y="96"/>
                    </a:cubicBezTo>
                    <a:cubicBezTo>
                      <a:pt x="8" y="96"/>
                      <a:pt x="8" y="96"/>
                      <a:pt x="8" y="96"/>
                    </a:cubicBezTo>
                    <a:cubicBezTo>
                      <a:pt x="9" y="96"/>
                      <a:pt x="9" y="96"/>
                      <a:pt x="9" y="96"/>
                    </a:cubicBezTo>
                    <a:cubicBezTo>
                      <a:pt x="9" y="96"/>
                      <a:pt x="9" y="96"/>
                      <a:pt x="9" y="96"/>
                    </a:cubicBezTo>
                    <a:cubicBezTo>
                      <a:pt x="9" y="96"/>
                      <a:pt x="9" y="96"/>
                      <a:pt x="9" y="96"/>
                    </a:cubicBezTo>
                    <a:cubicBezTo>
                      <a:pt x="9" y="96"/>
                      <a:pt x="9" y="96"/>
                      <a:pt x="9" y="96"/>
                    </a:cubicBezTo>
                    <a:cubicBezTo>
                      <a:pt x="9" y="96"/>
                      <a:pt x="9" y="96"/>
                      <a:pt x="9" y="96"/>
                    </a:cubicBezTo>
                    <a:cubicBezTo>
                      <a:pt x="9" y="96"/>
                      <a:pt x="9" y="96"/>
                      <a:pt x="9" y="96"/>
                    </a:cubicBezTo>
                    <a:cubicBezTo>
                      <a:pt x="9" y="96"/>
                      <a:pt x="9" y="96"/>
                      <a:pt x="9" y="96"/>
                    </a:cubicBezTo>
                    <a:cubicBezTo>
                      <a:pt x="9" y="96"/>
                      <a:pt x="9" y="96"/>
                      <a:pt x="9" y="96"/>
                    </a:cubicBezTo>
                    <a:cubicBezTo>
                      <a:pt x="9" y="96"/>
                      <a:pt x="9" y="96"/>
                      <a:pt x="9" y="96"/>
                    </a:cubicBezTo>
                    <a:cubicBezTo>
                      <a:pt x="9" y="96"/>
                      <a:pt x="9" y="96"/>
                      <a:pt x="9" y="96"/>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5"/>
                      <a:pt x="9" y="95"/>
                      <a:pt x="9" y="95"/>
                    </a:cubicBezTo>
                    <a:cubicBezTo>
                      <a:pt x="9" y="94"/>
                      <a:pt x="9" y="94"/>
                      <a:pt x="9" y="94"/>
                    </a:cubicBezTo>
                    <a:cubicBezTo>
                      <a:pt x="9" y="94"/>
                      <a:pt x="9" y="94"/>
                      <a:pt x="9" y="94"/>
                    </a:cubicBezTo>
                    <a:cubicBezTo>
                      <a:pt x="9" y="94"/>
                      <a:pt x="9" y="94"/>
                      <a:pt x="9" y="94"/>
                    </a:cubicBezTo>
                    <a:cubicBezTo>
                      <a:pt x="9" y="94"/>
                      <a:pt x="9" y="94"/>
                      <a:pt x="9" y="94"/>
                    </a:cubicBezTo>
                    <a:cubicBezTo>
                      <a:pt x="9" y="94"/>
                      <a:pt x="9" y="94"/>
                      <a:pt x="9" y="94"/>
                    </a:cubicBezTo>
                    <a:cubicBezTo>
                      <a:pt x="9" y="94"/>
                      <a:pt x="9" y="94"/>
                      <a:pt x="9" y="94"/>
                    </a:cubicBezTo>
                    <a:cubicBezTo>
                      <a:pt x="9" y="94"/>
                      <a:pt x="9" y="94"/>
                      <a:pt x="9" y="94"/>
                    </a:cubicBezTo>
                    <a:cubicBezTo>
                      <a:pt x="9" y="94"/>
                      <a:pt x="9" y="94"/>
                      <a:pt x="9" y="94"/>
                    </a:cubicBezTo>
                    <a:cubicBezTo>
                      <a:pt x="9" y="94"/>
                      <a:pt x="9" y="94"/>
                      <a:pt x="9" y="94"/>
                    </a:cubicBezTo>
                    <a:cubicBezTo>
                      <a:pt x="9" y="94"/>
                      <a:pt x="9" y="94"/>
                      <a:pt x="9" y="94"/>
                    </a:cubicBezTo>
                    <a:cubicBezTo>
                      <a:pt x="9" y="94"/>
                      <a:pt x="9" y="94"/>
                      <a:pt x="9" y="94"/>
                    </a:cubicBezTo>
                    <a:cubicBezTo>
                      <a:pt x="9" y="94"/>
                      <a:pt x="9" y="94"/>
                      <a:pt x="9" y="94"/>
                    </a:cubicBezTo>
                    <a:cubicBezTo>
                      <a:pt x="9" y="94"/>
                      <a:pt x="9" y="94"/>
                      <a:pt x="9" y="94"/>
                    </a:cubicBezTo>
                    <a:cubicBezTo>
                      <a:pt x="9" y="93"/>
                      <a:pt x="9" y="93"/>
                      <a:pt x="9" y="93"/>
                    </a:cubicBezTo>
                    <a:cubicBezTo>
                      <a:pt x="9" y="93"/>
                      <a:pt x="9" y="93"/>
                      <a:pt x="9" y="93"/>
                    </a:cubicBezTo>
                    <a:cubicBezTo>
                      <a:pt x="9" y="93"/>
                      <a:pt x="9" y="93"/>
                      <a:pt x="9" y="93"/>
                    </a:cubicBezTo>
                    <a:cubicBezTo>
                      <a:pt x="9" y="93"/>
                      <a:pt x="9" y="93"/>
                      <a:pt x="9" y="93"/>
                    </a:cubicBezTo>
                    <a:cubicBezTo>
                      <a:pt x="9" y="93"/>
                      <a:pt x="9" y="93"/>
                      <a:pt x="9" y="93"/>
                    </a:cubicBezTo>
                    <a:cubicBezTo>
                      <a:pt x="9" y="93"/>
                      <a:pt x="9" y="93"/>
                      <a:pt x="9" y="93"/>
                    </a:cubicBezTo>
                    <a:cubicBezTo>
                      <a:pt x="9" y="93"/>
                      <a:pt x="9" y="93"/>
                      <a:pt x="9" y="93"/>
                    </a:cubicBezTo>
                    <a:cubicBezTo>
                      <a:pt x="9" y="93"/>
                      <a:pt x="9" y="93"/>
                      <a:pt x="9" y="93"/>
                    </a:cubicBezTo>
                    <a:cubicBezTo>
                      <a:pt x="9" y="93"/>
                      <a:pt x="9" y="93"/>
                      <a:pt x="9" y="93"/>
                    </a:cubicBezTo>
                    <a:cubicBezTo>
                      <a:pt x="9" y="93"/>
                      <a:pt x="9" y="93"/>
                      <a:pt x="9" y="93"/>
                    </a:cubicBezTo>
                    <a:cubicBezTo>
                      <a:pt x="9" y="93"/>
                      <a:pt x="9" y="93"/>
                      <a:pt x="9" y="93"/>
                    </a:cubicBezTo>
                    <a:cubicBezTo>
                      <a:pt x="9" y="92"/>
                      <a:pt x="9" y="92"/>
                      <a:pt x="9" y="92"/>
                    </a:cubicBezTo>
                    <a:cubicBezTo>
                      <a:pt x="9" y="92"/>
                      <a:pt x="9" y="92"/>
                      <a:pt x="9" y="92"/>
                    </a:cubicBezTo>
                    <a:cubicBezTo>
                      <a:pt x="9" y="92"/>
                      <a:pt x="9" y="92"/>
                      <a:pt x="9" y="92"/>
                    </a:cubicBezTo>
                    <a:cubicBezTo>
                      <a:pt x="9" y="92"/>
                      <a:pt x="9" y="92"/>
                      <a:pt x="9" y="92"/>
                    </a:cubicBezTo>
                    <a:cubicBezTo>
                      <a:pt x="9" y="92"/>
                      <a:pt x="9" y="92"/>
                      <a:pt x="9" y="92"/>
                    </a:cubicBezTo>
                    <a:cubicBezTo>
                      <a:pt x="9" y="92"/>
                      <a:pt x="9" y="92"/>
                      <a:pt x="9" y="92"/>
                    </a:cubicBezTo>
                    <a:cubicBezTo>
                      <a:pt x="9" y="92"/>
                      <a:pt x="9" y="92"/>
                      <a:pt x="9" y="92"/>
                    </a:cubicBezTo>
                    <a:cubicBezTo>
                      <a:pt x="9" y="92"/>
                      <a:pt x="9" y="92"/>
                      <a:pt x="9" y="92"/>
                    </a:cubicBezTo>
                    <a:cubicBezTo>
                      <a:pt x="9" y="92"/>
                      <a:pt x="9" y="92"/>
                      <a:pt x="9" y="92"/>
                    </a:cubicBezTo>
                    <a:cubicBezTo>
                      <a:pt x="9" y="92"/>
                      <a:pt x="9" y="92"/>
                      <a:pt x="9" y="92"/>
                    </a:cubicBezTo>
                    <a:cubicBezTo>
                      <a:pt x="9" y="92"/>
                      <a:pt x="9" y="92"/>
                      <a:pt x="9" y="92"/>
                    </a:cubicBezTo>
                    <a:cubicBezTo>
                      <a:pt x="9" y="92"/>
                      <a:pt x="9" y="92"/>
                      <a:pt x="9" y="92"/>
                    </a:cubicBezTo>
                    <a:cubicBezTo>
                      <a:pt x="9" y="92"/>
                      <a:pt x="9" y="92"/>
                      <a:pt x="9" y="92"/>
                    </a:cubicBezTo>
                    <a:cubicBezTo>
                      <a:pt x="9" y="92"/>
                      <a:pt x="9" y="92"/>
                      <a:pt x="9" y="92"/>
                    </a:cubicBezTo>
                    <a:cubicBezTo>
                      <a:pt x="9" y="92"/>
                      <a:pt x="9" y="92"/>
                      <a:pt x="9" y="92"/>
                    </a:cubicBezTo>
                    <a:cubicBezTo>
                      <a:pt x="9" y="91"/>
                      <a:pt x="9" y="91"/>
                      <a:pt x="9" y="91"/>
                    </a:cubicBezTo>
                    <a:cubicBezTo>
                      <a:pt x="9" y="91"/>
                      <a:pt x="9" y="91"/>
                      <a:pt x="9" y="91"/>
                    </a:cubicBezTo>
                    <a:cubicBezTo>
                      <a:pt x="9" y="91"/>
                      <a:pt x="9" y="91"/>
                      <a:pt x="9" y="91"/>
                    </a:cubicBezTo>
                    <a:cubicBezTo>
                      <a:pt x="10" y="91"/>
                      <a:pt x="10" y="91"/>
                      <a:pt x="10" y="91"/>
                    </a:cubicBezTo>
                    <a:cubicBezTo>
                      <a:pt x="10" y="91"/>
                      <a:pt x="10" y="91"/>
                      <a:pt x="10" y="91"/>
                    </a:cubicBezTo>
                    <a:cubicBezTo>
                      <a:pt x="10" y="91"/>
                      <a:pt x="10" y="91"/>
                      <a:pt x="10" y="91"/>
                    </a:cubicBezTo>
                    <a:cubicBezTo>
                      <a:pt x="10" y="91"/>
                      <a:pt x="10" y="91"/>
                      <a:pt x="10" y="91"/>
                    </a:cubicBezTo>
                    <a:cubicBezTo>
                      <a:pt x="10" y="91"/>
                      <a:pt x="10" y="91"/>
                      <a:pt x="10" y="91"/>
                    </a:cubicBezTo>
                    <a:cubicBezTo>
                      <a:pt x="10" y="91"/>
                      <a:pt x="10" y="91"/>
                      <a:pt x="10" y="91"/>
                    </a:cubicBezTo>
                    <a:cubicBezTo>
                      <a:pt x="10" y="91"/>
                      <a:pt x="10" y="91"/>
                      <a:pt x="10" y="91"/>
                    </a:cubicBezTo>
                    <a:cubicBezTo>
                      <a:pt x="10" y="91"/>
                      <a:pt x="10" y="91"/>
                      <a:pt x="10" y="91"/>
                    </a:cubicBezTo>
                    <a:cubicBezTo>
                      <a:pt x="10" y="91"/>
                      <a:pt x="10" y="91"/>
                      <a:pt x="10" y="91"/>
                    </a:cubicBezTo>
                    <a:cubicBezTo>
                      <a:pt x="10" y="91"/>
                      <a:pt x="10" y="91"/>
                      <a:pt x="10" y="91"/>
                    </a:cubicBezTo>
                    <a:cubicBezTo>
                      <a:pt x="10" y="91"/>
                      <a:pt x="10" y="91"/>
                      <a:pt x="10" y="91"/>
                    </a:cubicBezTo>
                    <a:cubicBezTo>
                      <a:pt x="10" y="91"/>
                      <a:pt x="10" y="91"/>
                      <a:pt x="10" y="91"/>
                    </a:cubicBezTo>
                    <a:cubicBezTo>
                      <a:pt x="10" y="91"/>
                      <a:pt x="10" y="91"/>
                      <a:pt x="10" y="91"/>
                    </a:cubicBezTo>
                    <a:cubicBezTo>
                      <a:pt x="10" y="91"/>
                      <a:pt x="10" y="91"/>
                      <a:pt x="10" y="91"/>
                    </a:cubicBezTo>
                    <a:cubicBezTo>
                      <a:pt x="10" y="90"/>
                      <a:pt x="10" y="90"/>
                      <a:pt x="10" y="90"/>
                    </a:cubicBezTo>
                    <a:cubicBezTo>
                      <a:pt x="10" y="90"/>
                      <a:pt x="10" y="90"/>
                      <a:pt x="10" y="90"/>
                    </a:cubicBezTo>
                    <a:cubicBezTo>
                      <a:pt x="11" y="91"/>
                      <a:pt x="11" y="91"/>
                      <a:pt x="11" y="91"/>
                    </a:cubicBezTo>
                    <a:cubicBezTo>
                      <a:pt x="11" y="91"/>
                      <a:pt x="11" y="91"/>
                      <a:pt x="11" y="91"/>
                    </a:cubicBezTo>
                    <a:cubicBezTo>
                      <a:pt x="11" y="91"/>
                      <a:pt x="11" y="91"/>
                      <a:pt x="11" y="91"/>
                    </a:cubicBezTo>
                    <a:cubicBezTo>
                      <a:pt x="11" y="91"/>
                      <a:pt x="11" y="91"/>
                      <a:pt x="11" y="91"/>
                    </a:cubicBezTo>
                    <a:cubicBezTo>
                      <a:pt x="11" y="91"/>
                      <a:pt x="11" y="91"/>
                      <a:pt x="11" y="91"/>
                    </a:cubicBezTo>
                    <a:cubicBezTo>
                      <a:pt x="11" y="91"/>
                      <a:pt x="11" y="91"/>
                      <a:pt x="11" y="91"/>
                    </a:cubicBezTo>
                    <a:cubicBezTo>
                      <a:pt x="11" y="90"/>
                      <a:pt x="11" y="90"/>
                      <a:pt x="11" y="90"/>
                    </a:cubicBezTo>
                    <a:cubicBezTo>
                      <a:pt x="11" y="90"/>
                      <a:pt x="11" y="90"/>
                      <a:pt x="11" y="90"/>
                    </a:cubicBezTo>
                    <a:cubicBezTo>
                      <a:pt x="11" y="90"/>
                      <a:pt x="11" y="90"/>
                      <a:pt x="11" y="90"/>
                    </a:cubicBezTo>
                    <a:cubicBezTo>
                      <a:pt x="10" y="90"/>
                      <a:pt x="10" y="90"/>
                      <a:pt x="10" y="90"/>
                    </a:cubicBezTo>
                    <a:cubicBezTo>
                      <a:pt x="10" y="90"/>
                      <a:pt x="10" y="90"/>
                      <a:pt x="10" y="90"/>
                    </a:cubicBezTo>
                    <a:cubicBezTo>
                      <a:pt x="10" y="90"/>
                      <a:pt x="10" y="90"/>
                      <a:pt x="10" y="90"/>
                    </a:cubicBezTo>
                    <a:cubicBezTo>
                      <a:pt x="10" y="90"/>
                      <a:pt x="10" y="90"/>
                      <a:pt x="10" y="90"/>
                    </a:cubicBezTo>
                    <a:cubicBezTo>
                      <a:pt x="10" y="90"/>
                      <a:pt x="10" y="90"/>
                      <a:pt x="10" y="90"/>
                    </a:cubicBezTo>
                    <a:cubicBezTo>
                      <a:pt x="10" y="90"/>
                      <a:pt x="10" y="90"/>
                      <a:pt x="10" y="90"/>
                    </a:cubicBezTo>
                    <a:cubicBezTo>
                      <a:pt x="10" y="90"/>
                      <a:pt x="10" y="90"/>
                      <a:pt x="10" y="90"/>
                    </a:cubicBezTo>
                    <a:cubicBezTo>
                      <a:pt x="10" y="90"/>
                      <a:pt x="10" y="90"/>
                      <a:pt x="10" y="90"/>
                    </a:cubicBezTo>
                    <a:cubicBezTo>
                      <a:pt x="10" y="90"/>
                      <a:pt x="10" y="90"/>
                      <a:pt x="10" y="90"/>
                    </a:cubicBezTo>
                    <a:cubicBezTo>
                      <a:pt x="10" y="90"/>
                      <a:pt x="10" y="90"/>
                      <a:pt x="10" y="90"/>
                    </a:cubicBezTo>
                    <a:cubicBezTo>
                      <a:pt x="10" y="90"/>
                      <a:pt x="10" y="90"/>
                      <a:pt x="10" y="90"/>
                    </a:cubicBezTo>
                    <a:cubicBezTo>
                      <a:pt x="11" y="90"/>
                      <a:pt x="11" y="90"/>
                      <a:pt x="11" y="90"/>
                    </a:cubicBezTo>
                    <a:cubicBezTo>
                      <a:pt x="11" y="89"/>
                      <a:pt x="11" y="89"/>
                      <a:pt x="11" y="89"/>
                    </a:cubicBezTo>
                    <a:cubicBezTo>
                      <a:pt x="11" y="89"/>
                      <a:pt x="11" y="89"/>
                      <a:pt x="11" y="89"/>
                    </a:cubicBezTo>
                    <a:cubicBezTo>
                      <a:pt x="11" y="89"/>
                      <a:pt x="11" y="89"/>
                      <a:pt x="11" y="89"/>
                    </a:cubicBezTo>
                    <a:cubicBezTo>
                      <a:pt x="11" y="89"/>
                      <a:pt x="11" y="89"/>
                      <a:pt x="11" y="89"/>
                    </a:cubicBezTo>
                    <a:cubicBezTo>
                      <a:pt x="11" y="89"/>
                      <a:pt x="11" y="89"/>
                      <a:pt x="11" y="89"/>
                    </a:cubicBezTo>
                    <a:cubicBezTo>
                      <a:pt x="11" y="89"/>
                      <a:pt x="11" y="89"/>
                      <a:pt x="11" y="89"/>
                    </a:cubicBezTo>
                    <a:cubicBezTo>
                      <a:pt x="11" y="89"/>
                      <a:pt x="11" y="89"/>
                      <a:pt x="11" y="89"/>
                    </a:cubicBezTo>
                    <a:cubicBezTo>
                      <a:pt x="11" y="89"/>
                      <a:pt x="11" y="89"/>
                      <a:pt x="11" y="89"/>
                    </a:cubicBezTo>
                    <a:cubicBezTo>
                      <a:pt x="11" y="89"/>
                      <a:pt x="11" y="89"/>
                      <a:pt x="11" y="89"/>
                    </a:cubicBezTo>
                    <a:cubicBezTo>
                      <a:pt x="11" y="89"/>
                      <a:pt x="11" y="89"/>
                      <a:pt x="11" y="89"/>
                    </a:cubicBezTo>
                    <a:cubicBezTo>
                      <a:pt x="11" y="89"/>
                      <a:pt x="11" y="89"/>
                      <a:pt x="11" y="89"/>
                    </a:cubicBezTo>
                    <a:cubicBezTo>
                      <a:pt x="11" y="89"/>
                      <a:pt x="11" y="89"/>
                      <a:pt x="11" y="89"/>
                    </a:cubicBezTo>
                    <a:cubicBezTo>
                      <a:pt x="11" y="89"/>
                      <a:pt x="11" y="89"/>
                      <a:pt x="11" y="89"/>
                    </a:cubicBezTo>
                    <a:cubicBezTo>
                      <a:pt x="11" y="88"/>
                      <a:pt x="11" y="88"/>
                      <a:pt x="11" y="88"/>
                    </a:cubicBezTo>
                    <a:cubicBezTo>
                      <a:pt x="11" y="88"/>
                      <a:pt x="11" y="88"/>
                      <a:pt x="11" y="88"/>
                    </a:cubicBezTo>
                    <a:cubicBezTo>
                      <a:pt x="11" y="88"/>
                      <a:pt x="11" y="88"/>
                      <a:pt x="11" y="88"/>
                    </a:cubicBezTo>
                    <a:cubicBezTo>
                      <a:pt x="11" y="88"/>
                      <a:pt x="11" y="88"/>
                      <a:pt x="11" y="88"/>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7"/>
                      <a:pt x="11" y="87"/>
                      <a:pt x="11" y="87"/>
                    </a:cubicBezTo>
                    <a:cubicBezTo>
                      <a:pt x="11" y="86"/>
                      <a:pt x="11" y="86"/>
                      <a:pt x="11" y="86"/>
                    </a:cubicBezTo>
                    <a:cubicBezTo>
                      <a:pt x="11" y="86"/>
                      <a:pt x="11" y="86"/>
                      <a:pt x="11" y="86"/>
                    </a:cubicBezTo>
                    <a:cubicBezTo>
                      <a:pt x="11" y="86"/>
                      <a:pt x="11" y="86"/>
                      <a:pt x="11" y="86"/>
                    </a:cubicBezTo>
                    <a:cubicBezTo>
                      <a:pt x="11" y="86"/>
                      <a:pt x="11" y="86"/>
                      <a:pt x="11" y="86"/>
                    </a:cubicBezTo>
                    <a:cubicBezTo>
                      <a:pt x="11" y="86"/>
                      <a:pt x="11" y="86"/>
                      <a:pt x="11" y="86"/>
                    </a:cubicBezTo>
                    <a:cubicBezTo>
                      <a:pt x="11" y="86"/>
                      <a:pt x="11" y="86"/>
                      <a:pt x="11" y="86"/>
                    </a:cubicBezTo>
                    <a:cubicBezTo>
                      <a:pt x="11" y="86"/>
                      <a:pt x="11" y="86"/>
                      <a:pt x="11" y="86"/>
                    </a:cubicBezTo>
                    <a:cubicBezTo>
                      <a:pt x="11" y="86"/>
                      <a:pt x="11" y="86"/>
                      <a:pt x="11" y="86"/>
                    </a:cubicBezTo>
                    <a:cubicBezTo>
                      <a:pt x="11" y="86"/>
                      <a:pt x="11" y="86"/>
                      <a:pt x="11" y="86"/>
                    </a:cubicBezTo>
                    <a:cubicBezTo>
                      <a:pt x="11" y="86"/>
                      <a:pt x="11" y="86"/>
                      <a:pt x="11" y="86"/>
                    </a:cubicBezTo>
                    <a:cubicBezTo>
                      <a:pt x="11" y="86"/>
                      <a:pt x="11" y="86"/>
                      <a:pt x="11" y="86"/>
                    </a:cubicBezTo>
                    <a:cubicBezTo>
                      <a:pt x="11" y="86"/>
                      <a:pt x="11" y="86"/>
                      <a:pt x="11" y="86"/>
                    </a:cubicBezTo>
                    <a:cubicBezTo>
                      <a:pt x="11" y="86"/>
                      <a:pt x="11" y="86"/>
                      <a:pt x="11" y="86"/>
                    </a:cubicBezTo>
                    <a:cubicBezTo>
                      <a:pt x="11" y="86"/>
                      <a:pt x="11" y="86"/>
                      <a:pt x="11" y="86"/>
                    </a:cubicBezTo>
                    <a:cubicBezTo>
                      <a:pt x="11" y="85"/>
                      <a:pt x="11" y="85"/>
                      <a:pt x="11" y="85"/>
                    </a:cubicBezTo>
                    <a:cubicBezTo>
                      <a:pt x="11" y="85"/>
                      <a:pt x="11" y="85"/>
                      <a:pt x="11" y="85"/>
                    </a:cubicBezTo>
                    <a:cubicBezTo>
                      <a:pt x="11" y="85"/>
                      <a:pt x="11" y="85"/>
                      <a:pt x="11" y="85"/>
                    </a:cubicBezTo>
                    <a:cubicBezTo>
                      <a:pt x="11" y="85"/>
                      <a:pt x="11" y="85"/>
                      <a:pt x="11" y="85"/>
                    </a:cubicBezTo>
                    <a:cubicBezTo>
                      <a:pt x="11" y="85"/>
                      <a:pt x="11" y="85"/>
                      <a:pt x="11" y="85"/>
                    </a:cubicBezTo>
                    <a:cubicBezTo>
                      <a:pt x="11" y="85"/>
                      <a:pt x="11" y="85"/>
                      <a:pt x="11" y="85"/>
                    </a:cubicBezTo>
                    <a:cubicBezTo>
                      <a:pt x="11" y="85"/>
                      <a:pt x="11" y="85"/>
                      <a:pt x="11" y="85"/>
                    </a:cubicBezTo>
                    <a:cubicBezTo>
                      <a:pt x="11" y="85"/>
                      <a:pt x="11" y="85"/>
                      <a:pt x="11" y="85"/>
                    </a:cubicBezTo>
                    <a:cubicBezTo>
                      <a:pt x="12" y="85"/>
                      <a:pt x="12" y="85"/>
                      <a:pt x="12" y="85"/>
                    </a:cubicBezTo>
                    <a:cubicBezTo>
                      <a:pt x="12" y="85"/>
                      <a:pt x="12" y="85"/>
                      <a:pt x="12" y="85"/>
                    </a:cubicBezTo>
                    <a:cubicBezTo>
                      <a:pt x="12" y="85"/>
                      <a:pt x="12" y="85"/>
                      <a:pt x="12" y="85"/>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4"/>
                      <a:pt x="12" y="84"/>
                      <a:pt x="12" y="84"/>
                    </a:cubicBezTo>
                    <a:cubicBezTo>
                      <a:pt x="12" y="83"/>
                      <a:pt x="12" y="83"/>
                      <a:pt x="12" y="83"/>
                    </a:cubicBezTo>
                    <a:cubicBezTo>
                      <a:pt x="12" y="83"/>
                      <a:pt x="12" y="83"/>
                      <a:pt x="12" y="83"/>
                    </a:cubicBezTo>
                    <a:cubicBezTo>
                      <a:pt x="12" y="83"/>
                      <a:pt x="12" y="83"/>
                      <a:pt x="12" y="83"/>
                    </a:cubicBezTo>
                    <a:cubicBezTo>
                      <a:pt x="12" y="83"/>
                      <a:pt x="12" y="83"/>
                      <a:pt x="12" y="83"/>
                    </a:cubicBezTo>
                    <a:cubicBezTo>
                      <a:pt x="12" y="83"/>
                      <a:pt x="12" y="83"/>
                      <a:pt x="12" y="83"/>
                    </a:cubicBezTo>
                    <a:cubicBezTo>
                      <a:pt x="12" y="83"/>
                      <a:pt x="12" y="83"/>
                      <a:pt x="12" y="83"/>
                    </a:cubicBezTo>
                    <a:cubicBezTo>
                      <a:pt x="12" y="83"/>
                      <a:pt x="12" y="83"/>
                      <a:pt x="12" y="83"/>
                    </a:cubicBezTo>
                    <a:cubicBezTo>
                      <a:pt x="12" y="83"/>
                      <a:pt x="12" y="83"/>
                      <a:pt x="12" y="83"/>
                    </a:cubicBezTo>
                    <a:cubicBezTo>
                      <a:pt x="11" y="83"/>
                      <a:pt x="11" y="83"/>
                      <a:pt x="11" y="83"/>
                    </a:cubicBezTo>
                    <a:cubicBezTo>
                      <a:pt x="11" y="83"/>
                      <a:pt x="11" y="83"/>
                      <a:pt x="11" y="83"/>
                    </a:cubicBezTo>
                    <a:cubicBezTo>
                      <a:pt x="11" y="83"/>
                      <a:pt x="11" y="83"/>
                      <a:pt x="11" y="83"/>
                    </a:cubicBezTo>
                    <a:cubicBezTo>
                      <a:pt x="11" y="83"/>
                      <a:pt x="11" y="83"/>
                      <a:pt x="11" y="83"/>
                    </a:cubicBezTo>
                    <a:cubicBezTo>
                      <a:pt x="11" y="83"/>
                      <a:pt x="11" y="83"/>
                      <a:pt x="11" y="83"/>
                    </a:cubicBezTo>
                    <a:cubicBezTo>
                      <a:pt x="11" y="83"/>
                      <a:pt x="11" y="83"/>
                      <a:pt x="11" y="83"/>
                    </a:cubicBezTo>
                    <a:cubicBezTo>
                      <a:pt x="11" y="83"/>
                      <a:pt x="11" y="83"/>
                      <a:pt x="11" y="83"/>
                    </a:cubicBezTo>
                    <a:cubicBezTo>
                      <a:pt x="11" y="83"/>
                      <a:pt x="11" y="83"/>
                      <a:pt x="11" y="83"/>
                    </a:cubicBezTo>
                    <a:cubicBezTo>
                      <a:pt x="10" y="83"/>
                      <a:pt x="10" y="83"/>
                      <a:pt x="10" y="83"/>
                    </a:cubicBezTo>
                    <a:cubicBezTo>
                      <a:pt x="10" y="83"/>
                      <a:pt x="10" y="83"/>
                      <a:pt x="10" y="83"/>
                    </a:cubicBezTo>
                    <a:cubicBezTo>
                      <a:pt x="10" y="83"/>
                      <a:pt x="10" y="83"/>
                      <a:pt x="10" y="83"/>
                    </a:cubicBezTo>
                    <a:cubicBezTo>
                      <a:pt x="10" y="83"/>
                      <a:pt x="10" y="83"/>
                      <a:pt x="10" y="83"/>
                    </a:cubicBezTo>
                    <a:cubicBezTo>
                      <a:pt x="10" y="83"/>
                      <a:pt x="10" y="83"/>
                      <a:pt x="10" y="83"/>
                    </a:cubicBezTo>
                    <a:cubicBezTo>
                      <a:pt x="10" y="83"/>
                      <a:pt x="10" y="83"/>
                      <a:pt x="10" y="83"/>
                    </a:cubicBezTo>
                    <a:cubicBezTo>
                      <a:pt x="10" y="83"/>
                      <a:pt x="10" y="83"/>
                      <a:pt x="10" y="83"/>
                    </a:cubicBezTo>
                    <a:cubicBezTo>
                      <a:pt x="10" y="83"/>
                      <a:pt x="10" y="83"/>
                      <a:pt x="10" y="83"/>
                    </a:cubicBezTo>
                    <a:cubicBezTo>
                      <a:pt x="10" y="82"/>
                      <a:pt x="10" y="82"/>
                      <a:pt x="10" y="82"/>
                    </a:cubicBezTo>
                    <a:cubicBezTo>
                      <a:pt x="10" y="82"/>
                      <a:pt x="10" y="82"/>
                      <a:pt x="10" y="82"/>
                    </a:cubicBezTo>
                    <a:cubicBezTo>
                      <a:pt x="10" y="82"/>
                      <a:pt x="10" y="82"/>
                      <a:pt x="10" y="82"/>
                    </a:cubicBezTo>
                    <a:cubicBezTo>
                      <a:pt x="10" y="82"/>
                      <a:pt x="10" y="82"/>
                      <a:pt x="10" y="82"/>
                    </a:cubicBezTo>
                    <a:cubicBezTo>
                      <a:pt x="10" y="82"/>
                      <a:pt x="10" y="82"/>
                      <a:pt x="10" y="82"/>
                    </a:cubicBezTo>
                    <a:cubicBezTo>
                      <a:pt x="10" y="82"/>
                      <a:pt x="10" y="82"/>
                      <a:pt x="10"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1" y="82"/>
                      <a:pt x="11" y="82"/>
                      <a:pt x="11"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2" y="82"/>
                      <a:pt x="12" y="82"/>
                      <a:pt x="12" y="82"/>
                    </a:cubicBezTo>
                    <a:cubicBezTo>
                      <a:pt x="13" y="82"/>
                      <a:pt x="13" y="82"/>
                      <a:pt x="13" y="82"/>
                    </a:cubicBezTo>
                    <a:cubicBezTo>
                      <a:pt x="13" y="82"/>
                      <a:pt x="13" y="82"/>
                      <a:pt x="13" y="82"/>
                    </a:cubicBezTo>
                    <a:cubicBezTo>
                      <a:pt x="13" y="82"/>
                      <a:pt x="13" y="82"/>
                      <a:pt x="13" y="82"/>
                    </a:cubicBezTo>
                    <a:cubicBezTo>
                      <a:pt x="13" y="82"/>
                      <a:pt x="13" y="82"/>
                      <a:pt x="13" y="82"/>
                    </a:cubicBezTo>
                    <a:cubicBezTo>
                      <a:pt x="13" y="82"/>
                      <a:pt x="13" y="82"/>
                      <a:pt x="13" y="82"/>
                    </a:cubicBezTo>
                    <a:cubicBezTo>
                      <a:pt x="13" y="81"/>
                      <a:pt x="13" y="81"/>
                      <a:pt x="13" y="81"/>
                    </a:cubicBezTo>
                    <a:cubicBezTo>
                      <a:pt x="13" y="81"/>
                      <a:pt x="13" y="81"/>
                      <a:pt x="13" y="81"/>
                    </a:cubicBezTo>
                    <a:cubicBezTo>
                      <a:pt x="13" y="81"/>
                      <a:pt x="13" y="81"/>
                      <a:pt x="13" y="81"/>
                    </a:cubicBezTo>
                    <a:cubicBezTo>
                      <a:pt x="13" y="81"/>
                      <a:pt x="13" y="81"/>
                      <a:pt x="13" y="81"/>
                    </a:cubicBezTo>
                    <a:cubicBezTo>
                      <a:pt x="12" y="81"/>
                      <a:pt x="12" y="81"/>
                      <a:pt x="12" y="81"/>
                    </a:cubicBezTo>
                    <a:cubicBezTo>
                      <a:pt x="12" y="81"/>
                      <a:pt x="12" y="81"/>
                      <a:pt x="12" y="81"/>
                    </a:cubicBezTo>
                    <a:cubicBezTo>
                      <a:pt x="12" y="81"/>
                      <a:pt x="12" y="81"/>
                      <a:pt x="12" y="81"/>
                    </a:cubicBezTo>
                    <a:cubicBezTo>
                      <a:pt x="12" y="81"/>
                      <a:pt x="12" y="81"/>
                      <a:pt x="12" y="81"/>
                    </a:cubicBezTo>
                    <a:cubicBezTo>
                      <a:pt x="12" y="81"/>
                      <a:pt x="12" y="81"/>
                      <a:pt x="12" y="81"/>
                    </a:cubicBezTo>
                    <a:cubicBezTo>
                      <a:pt x="11" y="81"/>
                      <a:pt x="11" y="81"/>
                      <a:pt x="11" y="81"/>
                    </a:cubicBezTo>
                    <a:cubicBezTo>
                      <a:pt x="11" y="81"/>
                      <a:pt x="11" y="81"/>
                      <a:pt x="11" y="81"/>
                    </a:cubicBezTo>
                    <a:cubicBezTo>
                      <a:pt x="11" y="81"/>
                      <a:pt x="11" y="81"/>
                      <a:pt x="11" y="81"/>
                    </a:cubicBezTo>
                    <a:cubicBezTo>
                      <a:pt x="11" y="81"/>
                      <a:pt x="11" y="81"/>
                      <a:pt x="11" y="81"/>
                    </a:cubicBezTo>
                    <a:cubicBezTo>
                      <a:pt x="11" y="81"/>
                      <a:pt x="11" y="81"/>
                      <a:pt x="11" y="81"/>
                    </a:cubicBezTo>
                    <a:cubicBezTo>
                      <a:pt x="11" y="81"/>
                      <a:pt x="11" y="81"/>
                      <a:pt x="11" y="81"/>
                    </a:cubicBezTo>
                    <a:cubicBezTo>
                      <a:pt x="11" y="81"/>
                      <a:pt x="11" y="81"/>
                      <a:pt x="11" y="81"/>
                    </a:cubicBezTo>
                    <a:cubicBezTo>
                      <a:pt x="11" y="81"/>
                      <a:pt x="11" y="81"/>
                      <a:pt x="11" y="81"/>
                    </a:cubicBezTo>
                    <a:cubicBezTo>
                      <a:pt x="11" y="81"/>
                      <a:pt x="11" y="81"/>
                      <a:pt x="11" y="81"/>
                    </a:cubicBezTo>
                    <a:cubicBezTo>
                      <a:pt x="11" y="81"/>
                      <a:pt x="11" y="81"/>
                      <a:pt x="11" y="81"/>
                    </a:cubicBezTo>
                    <a:cubicBezTo>
                      <a:pt x="11" y="81"/>
                      <a:pt x="11" y="81"/>
                      <a:pt x="11" y="81"/>
                    </a:cubicBezTo>
                    <a:cubicBezTo>
                      <a:pt x="11" y="80"/>
                      <a:pt x="11" y="80"/>
                      <a:pt x="11" y="80"/>
                    </a:cubicBezTo>
                    <a:cubicBezTo>
                      <a:pt x="11" y="80"/>
                      <a:pt x="11" y="80"/>
                      <a:pt x="11" y="80"/>
                    </a:cubicBezTo>
                    <a:cubicBezTo>
                      <a:pt x="11" y="80"/>
                      <a:pt x="11" y="80"/>
                      <a:pt x="11" y="80"/>
                    </a:cubicBezTo>
                    <a:cubicBezTo>
                      <a:pt x="11" y="80"/>
                      <a:pt x="11" y="80"/>
                      <a:pt x="11" y="80"/>
                    </a:cubicBezTo>
                    <a:cubicBezTo>
                      <a:pt x="11" y="80"/>
                      <a:pt x="11" y="80"/>
                      <a:pt x="11" y="80"/>
                    </a:cubicBezTo>
                    <a:cubicBezTo>
                      <a:pt x="11" y="80"/>
                      <a:pt x="11" y="80"/>
                      <a:pt x="11" y="80"/>
                    </a:cubicBezTo>
                    <a:cubicBezTo>
                      <a:pt x="11" y="80"/>
                      <a:pt x="11" y="80"/>
                      <a:pt x="11" y="80"/>
                    </a:cubicBezTo>
                    <a:cubicBezTo>
                      <a:pt x="11" y="80"/>
                      <a:pt x="11" y="80"/>
                      <a:pt x="11" y="80"/>
                    </a:cubicBezTo>
                    <a:cubicBezTo>
                      <a:pt x="11" y="80"/>
                      <a:pt x="11" y="80"/>
                      <a:pt x="11" y="80"/>
                    </a:cubicBezTo>
                    <a:cubicBezTo>
                      <a:pt x="11" y="80"/>
                      <a:pt x="11" y="80"/>
                      <a:pt x="11" y="80"/>
                    </a:cubicBezTo>
                    <a:cubicBezTo>
                      <a:pt x="11" y="80"/>
                      <a:pt x="11" y="80"/>
                      <a:pt x="11" y="80"/>
                    </a:cubicBezTo>
                    <a:cubicBezTo>
                      <a:pt x="11" y="80"/>
                      <a:pt x="11" y="80"/>
                      <a:pt x="11" y="80"/>
                    </a:cubicBezTo>
                    <a:cubicBezTo>
                      <a:pt x="11" y="80"/>
                      <a:pt x="11" y="80"/>
                      <a:pt x="11" y="80"/>
                    </a:cubicBezTo>
                    <a:cubicBezTo>
                      <a:pt x="11" y="80"/>
                      <a:pt x="11" y="80"/>
                      <a:pt x="11" y="80"/>
                    </a:cubicBezTo>
                    <a:cubicBezTo>
                      <a:pt x="11" y="80"/>
                      <a:pt x="11" y="80"/>
                      <a:pt x="11" y="80"/>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9"/>
                      <a:pt x="11" y="79"/>
                      <a:pt x="11" y="79"/>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8"/>
                      <a:pt x="11" y="78"/>
                      <a:pt x="11" y="78"/>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1" y="77"/>
                      <a:pt x="11" y="77"/>
                      <a:pt x="11"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7"/>
                      <a:pt x="10" y="77"/>
                      <a:pt x="10" y="77"/>
                    </a:cubicBezTo>
                    <a:cubicBezTo>
                      <a:pt x="10" y="76"/>
                      <a:pt x="10" y="76"/>
                      <a:pt x="10" y="76"/>
                    </a:cubicBezTo>
                    <a:cubicBezTo>
                      <a:pt x="10" y="76"/>
                      <a:pt x="10" y="76"/>
                      <a:pt x="10" y="76"/>
                    </a:cubicBezTo>
                    <a:cubicBezTo>
                      <a:pt x="10" y="76"/>
                      <a:pt x="10" y="76"/>
                      <a:pt x="10" y="76"/>
                    </a:cubicBezTo>
                    <a:cubicBezTo>
                      <a:pt x="10" y="76"/>
                      <a:pt x="10" y="76"/>
                      <a:pt x="10" y="76"/>
                    </a:cubicBezTo>
                    <a:cubicBezTo>
                      <a:pt x="10" y="76"/>
                      <a:pt x="10" y="76"/>
                      <a:pt x="10" y="76"/>
                    </a:cubicBezTo>
                    <a:cubicBezTo>
                      <a:pt x="10" y="76"/>
                      <a:pt x="10" y="76"/>
                      <a:pt x="10" y="76"/>
                    </a:cubicBezTo>
                    <a:cubicBezTo>
                      <a:pt x="10" y="76"/>
                      <a:pt x="10" y="76"/>
                      <a:pt x="10" y="76"/>
                    </a:cubicBezTo>
                    <a:cubicBezTo>
                      <a:pt x="10" y="76"/>
                      <a:pt x="10" y="76"/>
                      <a:pt x="10" y="76"/>
                    </a:cubicBezTo>
                    <a:cubicBezTo>
                      <a:pt x="10" y="76"/>
                      <a:pt x="10" y="76"/>
                      <a:pt x="10" y="76"/>
                    </a:cubicBezTo>
                    <a:cubicBezTo>
                      <a:pt x="10" y="75"/>
                      <a:pt x="10" y="75"/>
                      <a:pt x="10" y="75"/>
                    </a:cubicBezTo>
                    <a:cubicBezTo>
                      <a:pt x="10" y="75"/>
                      <a:pt x="10" y="75"/>
                      <a:pt x="10" y="75"/>
                    </a:cubicBezTo>
                    <a:cubicBezTo>
                      <a:pt x="10" y="75"/>
                      <a:pt x="10" y="75"/>
                      <a:pt x="10" y="75"/>
                    </a:cubicBezTo>
                    <a:cubicBezTo>
                      <a:pt x="10" y="75"/>
                      <a:pt x="10" y="75"/>
                      <a:pt x="10" y="75"/>
                    </a:cubicBezTo>
                    <a:cubicBezTo>
                      <a:pt x="10" y="75"/>
                      <a:pt x="10" y="75"/>
                      <a:pt x="10" y="75"/>
                    </a:cubicBezTo>
                    <a:cubicBezTo>
                      <a:pt x="10" y="75"/>
                      <a:pt x="10" y="75"/>
                      <a:pt x="10" y="75"/>
                    </a:cubicBezTo>
                    <a:cubicBezTo>
                      <a:pt x="10" y="75"/>
                      <a:pt x="10" y="75"/>
                      <a:pt x="10" y="75"/>
                    </a:cubicBezTo>
                    <a:cubicBezTo>
                      <a:pt x="10" y="75"/>
                      <a:pt x="10" y="75"/>
                      <a:pt x="10" y="75"/>
                    </a:cubicBezTo>
                    <a:cubicBezTo>
                      <a:pt x="10" y="75"/>
                      <a:pt x="10" y="75"/>
                      <a:pt x="10" y="75"/>
                    </a:cubicBezTo>
                    <a:cubicBezTo>
                      <a:pt x="10" y="75"/>
                      <a:pt x="10" y="75"/>
                      <a:pt x="10" y="75"/>
                    </a:cubicBezTo>
                    <a:cubicBezTo>
                      <a:pt x="10" y="75"/>
                      <a:pt x="10" y="75"/>
                      <a:pt x="10" y="75"/>
                    </a:cubicBezTo>
                    <a:cubicBezTo>
                      <a:pt x="10" y="74"/>
                      <a:pt x="10" y="74"/>
                      <a:pt x="10" y="74"/>
                    </a:cubicBezTo>
                    <a:cubicBezTo>
                      <a:pt x="10" y="74"/>
                      <a:pt x="10" y="74"/>
                      <a:pt x="10" y="74"/>
                    </a:cubicBezTo>
                    <a:cubicBezTo>
                      <a:pt x="10" y="74"/>
                      <a:pt x="10" y="74"/>
                      <a:pt x="10" y="74"/>
                    </a:cubicBezTo>
                    <a:cubicBezTo>
                      <a:pt x="10" y="74"/>
                      <a:pt x="10" y="74"/>
                      <a:pt x="10" y="74"/>
                    </a:cubicBezTo>
                    <a:cubicBezTo>
                      <a:pt x="10" y="74"/>
                      <a:pt x="10" y="74"/>
                      <a:pt x="10" y="74"/>
                    </a:cubicBezTo>
                    <a:cubicBezTo>
                      <a:pt x="10" y="74"/>
                      <a:pt x="10" y="74"/>
                      <a:pt x="10" y="74"/>
                    </a:cubicBezTo>
                    <a:cubicBezTo>
                      <a:pt x="10" y="74"/>
                      <a:pt x="10" y="74"/>
                      <a:pt x="10" y="74"/>
                    </a:cubicBezTo>
                    <a:cubicBezTo>
                      <a:pt x="10" y="74"/>
                      <a:pt x="10" y="74"/>
                      <a:pt x="10" y="74"/>
                    </a:cubicBezTo>
                    <a:cubicBezTo>
                      <a:pt x="10" y="74"/>
                      <a:pt x="10" y="74"/>
                      <a:pt x="10" y="74"/>
                    </a:cubicBezTo>
                    <a:cubicBezTo>
                      <a:pt x="10" y="74"/>
                      <a:pt x="10" y="74"/>
                      <a:pt x="10" y="74"/>
                    </a:cubicBezTo>
                    <a:cubicBezTo>
                      <a:pt x="10" y="74"/>
                      <a:pt x="10" y="74"/>
                      <a:pt x="10" y="74"/>
                    </a:cubicBezTo>
                    <a:cubicBezTo>
                      <a:pt x="10" y="74"/>
                      <a:pt x="10" y="74"/>
                      <a:pt x="10" y="74"/>
                    </a:cubicBezTo>
                    <a:cubicBezTo>
                      <a:pt x="10" y="74"/>
                      <a:pt x="10" y="74"/>
                      <a:pt x="10" y="74"/>
                    </a:cubicBezTo>
                    <a:cubicBezTo>
                      <a:pt x="10" y="74"/>
                      <a:pt x="10" y="74"/>
                      <a:pt x="10" y="74"/>
                    </a:cubicBezTo>
                    <a:cubicBezTo>
                      <a:pt x="10" y="73"/>
                      <a:pt x="10" y="73"/>
                      <a:pt x="10" y="73"/>
                    </a:cubicBezTo>
                    <a:cubicBezTo>
                      <a:pt x="10" y="73"/>
                      <a:pt x="10" y="73"/>
                      <a:pt x="10"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3"/>
                      <a:pt x="11" y="73"/>
                      <a:pt x="11" y="73"/>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2"/>
                      <a:pt x="11" y="72"/>
                      <a:pt x="11" y="72"/>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1"/>
                      <a:pt x="11" y="71"/>
                      <a:pt x="11" y="71"/>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70"/>
                      <a:pt x="11" y="70"/>
                      <a:pt x="11" y="70"/>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0" y="69"/>
                      <a:pt x="10" y="69"/>
                      <a:pt x="10" y="69"/>
                    </a:cubicBezTo>
                    <a:cubicBezTo>
                      <a:pt x="10" y="69"/>
                      <a:pt x="10" y="69"/>
                      <a:pt x="10" y="69"/>
                    </a:cubicBezTo>
                    <a:cubicBezTo>
                      <a:pt x="10" y="69"/>
                      <a:pt x="10"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9"/>
                      <a:pt x="11" y="69"/>
                      <a:pt x="11" y="69"/>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8"/>
                      <a:pt x="11" y="68"/>
                      <a:pt x="11" y="68"/>
                    </a:cubicBezTo>
                    <a:cubicBezTo>
                      <a:pt x="11" y="67"/>
                      <a:pt x="11" y="67"/>
                      <a:pt x="11" y="67"/>
                    </a:cubicBezTo>
                    <a:cubicBezTo>
                      <a:pt x="11" y="67"/>
                      <a:pt x="11" y="67"/>
                      <a:pt x="11" y="67"/>
                    </a:cubicBezTo>
                    <a:cubicBezTo>
                      <a:pt x="11" y="67"/>
                      <a:pt x="11" y="67"/>
                      <a:pt x="11" y="67"/>
                    </a:cubicBezTo>
                    <a:cubicBezTo>
                      <a:pt x="11" y="67"/>
                      <a:pt x="11" y="67"/>
                      <a:pt x="11" y="67"/>
                    </a:cubicBezTo>
                    <a:cubicBezTo>
                      <a:pt x="11" y="67"/>
                      <a:pt x="11" y="67"/>
                      <a:pt x="11" y="67"/>
                    </a:cubicBezTo>
                    <a:cubicBezTo>
                      <a:pt x="11" y="67"/>
                      <a:pt x="11" y="67"/>
                      <a:pt x="11" y="67"/>
                    </a:cubicBezTo>
                    <a:cubicBezTo>
                      <a:pt x="11" y="67"/>
                      <a:pt x="11" y="67"/>
                      <a:pt x="11" y="67"/>
                    </a:cubicBezTo>
                    <a:cubicBezTo>
                      <a:pt x="11" y="67"/>
                      <a:pt x="11" y="67"/>
                      <a:pt x="11" y="67"/>
                    </a:cubicBezTo>
                    <a:cubicBezTo>
                      <a:pt x="11" y="67"/>
                      <a:pt x="11" y="67"/>
                      <a:pt x="11" y="67"/>
                    </a:cubicBezTo>
                    <a:cubicBezTo>
                      <a:pt x="11" y="67"/>
                      <a:pt x="11" y="67"/>
                      <a:pt x="11" y="67"/>
                    </a:cubicBezTo>
                    <a:cubicBezTo>
                      <a:pt x="11" y="66"/>
                      <a:pt x="11" y="66"/>
                      <a:pt x="11" y="66"/>
                    </a:cubicBezTo>
                    <a:cubicBezTo>
                      <a:pt x="11" y="66"/>
                      <a:pt x="11" y="66"/>
                      <a:pt x="11" y="66"/>
                    </a:cubicBezTo>
                    <a:cubicBezTo>
                      <a:pt x="11" y="66"/>
                      <a:pt x="11" y="66"/>
                      <a:pt x="11" y="66"/>
                    </a:cubicBezTo>
                    <a:cubicBezTo>
                      <a:pt x="11" y="66"/>
                      <a:pt x="11" y="66"/>
                      <a:pt x="11" y="66"/>
                    </a:cubicBezTo>
                    <a:cubicBezTo>
                      <a:pt x="11" y="66"/>
                      <a:pt x="11" y="66"/>
                      <a:pt x="11" y="66"/>
                    </a:cubicBezTo>
                    <a:cubicBezTo>
                      <a:pt x="11" y="66"/>
                      <a:pt x="11" y="66"/>
                      <a:pt x="11" y="66"/>
                    </a:cubicBezTo>
                    <a:cubicBezTo>
                      <a:pt x="11" y="66"/>
                      <a:pt x="11" y="66"/>
                      <a:pt x="11" y="66"/>
                    </a:cubicBezTo>
                    <a:cubicBezTo>
                      <a:pt x="11" y="66"/>
                      <a:pt x="11" y="66"/>
                      <a:pt x="11" y="66"/>
                    </a:cubicBezTo>
                    <a:cubicBezTo>
                      <a:pt x="11" y="66"/>
                      <a:pt x="11" y="66"/>
                      <a:pt x="11" y="66"/>
                    </a:cubicBezTo>
                    <a:cubicBezTo>
                      <a:pt x="11" y="66"/>
                      <a:pt x="11" y="66"/>
                      <a:pt x="11" y="66"/>
                    </a:cubicBezTo>
                    <a:cubicBezTo>
                      <a:pt x="11" y="66"/>
                      <a:pt x="11" y="66"/>
                      <a:pt x="11" y="66"/>
                    </a:cubicBezTo>
                    <a:cubicBezTo>
                      <a:pt x="11" y="66"/>
                      <a:pt x="11" y="66"/>
                      <a:pt x="11" y="66"/>
                    </a:cubicBezTo>
                    <a:cubicBezTo>
                      <a:pt x="11" y="65"/>
                      <a:pt x="11" y="65"/>
                      <a:pt x="11" y="65"/>
                    </a:cubicBezTo>
                    <a:cubicBezTo>
                      <a:pt x="11" y="65"/>
                      <a:pt x="11" y="65"/>
                      <a:pt x="11" y="65"/>
                    </a:cubicBezTo>
                    <a:cubicBezTo>
                      <a:pt x="11" y="65"/>
                      <a:pt x="11" y="65"/>
                      <a:pt x="11" y="65"/>
                    </a:cubicBezTo>
                    <a:cubicBezTo>
                      <a:pt x="11" y="65"/>
                      <a:pt x="11" y="65"/>
                      <a:pt x="11" y="65"/>
                    </a:cubicBezTo>
                    <a:cubicBezTo>
                      <a:pt x="11" y="65"/>
                      <a:pt x="11" y="65"/>
                      <a:pt x="11" y="65"/>
                    </a:cubicBezTo>
                    <a:cubicBezTo>
                      <a:pt x="11" y="65"/>
                      <a:pt x="11" y="65"/>
                      <a:pt x="11" y="65"/>
                    </a:cubicBezTo>
                    <a:cubicBezTo>
                      <a:pt x="11" y="65"/>
                      <a:pt x="11" y="65"/>
                      <a:pt x="11" y="65"/>
                    </a:cubicBezTo>
                    <a:cubicBezTo>
                      <a:pt x="12" y="65"/>
                      <a:pt x="12" y="65"/>
                      <a:pt x="12" y="65"/>
                    </a:cubicBezTo>
                    <a:cubicBezTo>
                      <a:pt x="12" y="65"/>
                      <a:pt x="12" y="65"/>
                      <a:pt x="12" y="65"/>
                    </a:cubicBezTo>
                    <a:cubicBezTo>
                      <a:pt x="12" y="65"/>
                      <a:pt x="12" y="65"/>
                      <a:pt x="12" y="65"/>
                    </a:cubicBezTo>
                    <a:cubicBezTo>
                      <a:pt x="12" y="65"/>
                      <a:pt x="12" y="65"/>
                      <a:pt x="12" y="65"/>
                    </a:cubicBezTo>
                    <a:cubicBezTo>
                      <a:pt x="12" y="65"/>
                      <a:pt x="12" y="65"/>
                      <a:pt x="12" y="65"/>
                    </a:cubicBezTo>
                    <a:cubicBezTo>
                      <a:pt x="12" y="65"/>
                      <a:pt x="12" y="65"/>
                      <a:pt x="12" y="65"/>
                    </a:cubicBezTo>
                    <a:cubicBezTo>
                      <a:pt x="12" y="65"/>
                      <a:pt x="12" y="65"/>
                      <a:pt x="12" y="65"/>
                    </a:cubicBezTo>
                    <a:cubicBezTo>
                      <a:pt x="12" y="65"/>
                      <a:pt x="12" y="65"/>
                      <a:pt x="12" y="65"/>
                    </a:cubicBezTo>
                    <a:cubicBezTo>
                      <a:pt x="12" y="65"/>
                      <a:pt x="12" y="65"/>
                      <a:pt x="12" y="65"/>
                    </a:cubicBezTo>
                    <a:cubicBezTo>
                      <a:pt x="12" y="65"/>
                      <a:pt x="12" y="65"/>
                      <a:pt x="12" y="65"/>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4"/>
                      <a:pt x="12" y="64"/>
                      <a:pt x="12" y="64"/>
                    </a:cubicBezTo>
                    <a:cubicBezTo>
                      <a:pt x="12" y="63"/>
                      <a:pt x="12" y="63"/>
                      <a:pt x="12" y="63"/>
                    </a:cubicBezTo>
                    <a:cubicBezTo>
                      <a:pt x="12" y="63"/>
                      <a:pt x="12" y="63"/>
                      <a:pt x="12" y="63"/>
                    </a:cubicBezTo>
                    <a:cubicBezTo>
                      <a:pt x="12" y="63"/>
                      <a:pt x="12" y="63"/>
                      <a:pt x="12" y="63"/>
                    </a:cubicBezTo>
                    <a:cubicBezTo>
                      <a:pt x="12" y="63"/>
                      <a:pt x="12" y="63"/>
                      <a:pt x="12" y="63"/>
                    </a:cubicBezTo>
                    <a:cubicBezTo>
                      <a:pt x="12" y="63"/>
                      <a:pt x="12" y="63"/>
                      <a:pt x="12" y="63"/>
                    </a:cubicBezTo>
                    <a:cubicBezTo>
                      <a:pt x="12" y="63"/>
                      <a:pt x="12" y="63"/>
                      <a:pt x="12" y="63"/>
                    </a:cubicBezTo>
                    <a:cubicBezTo>
                      <a:pt x="12" y="63"/>
                      <a:pt x="12" y="63"/>
                      <a:pt x="12" y="63"/>
                    </a:cubicBezTo>
                    <a:cubicBezTo>
                      <a:pt x="12" y="63"/>
                      <a:pt x="12" y="63"/>
                      <a:pt x="12" y="63"/>
                    </a:cubicBezTo>
                    <a:cubicBezTo>
                      <a:pt x="12" y="63"/>
                      <a:pt x="12" y="63"/>
                      <a:pt x="12" y="63"/>
                    </a:cubicBezTo>
                    <a:cubicBezTo>
                      <a:pt x="12" y="63"/>
                      <a:pt x="12" y="63"/>
                      <a:pt x="12" y="63"/>
                    </a:cubicBezTo>
                    <a:cubicBezTo>
                      <a:pt x="12" y="63"/>
                      <a:pt x="12" y="63"/>
                      <a:pt x="12" y="63"/>
                    </a:cubicBezTo>
                    <a:cubicBezTo>
                      <a:pt x="12" y="63"/>
                      <a:pt x="12" y="63"/>
                      <a:pt x="12" y="63"/>
                    </a:cubicBezTo>
                    <a:cubicBezTo>
                      <a:pt x="12" y="63"/>
                      <a:pt x="12" y="63"/>
                      <a:pt x="12" y="63"/>
                    </a:cubicBezTo>
                    <a:cubicBezTo>
                      <a:pt x="13" y="63"/>
                      <a:pt x="13" y="63"/>
                      <a:pt x="13" y="63"/>
                    </a:cubicBezTo>
                    <a:cubicBezTo>
                      <a:pt x="13" y="63"/>
                      <a:pt x="13" y="63"/>
                      <a:pt x="13" y="63"/>
                    </a:cubicBezTo>
                    <a:cubicBezTo>
                      <a:pt x="13" y="63"/>
                      <a:pt x="13" y="63"/>
                      <a:pt x="13" y="63"/>
                    </a:cubicBezTo>
                    <a:cubicBezTo>
                      <a:pt x="13" y="63"/>
                      <a:pt x="13" y="63"/>
                      <a:pt x="13" y="63"/>
                    </a:cubicBezTo>
                    <a:cubicBezTo>
                      <a:pt x="13" y="63"/>
                      <a:pt x="13" y="63"/>
                      <a:pt x="13" y="63"/>
                    </a:cubicBezTo>
                    <a:cubicBezTo>
                      <a:pt x="13" y="63"/>
                      <a:pt x="13" y="63"/>
                      <a:pt x="13" y="63"/>
                    </a:cubicBezTo>
                    <a:cubicBezTo>
                      <a:pt x="13" y="63"/>
                      <a:pt x="13" y="63"/>
                      <a:pt x="13" y="63"/>
                    </a:cubicBezTo>
                    <a:cubicBezTo>
                      <a:pt x="13" y="62"/>
                      <a:pt x="13" y="62"/>
                      <a:pt x="13" y="62"/>
                    </a:cubicBezTo>
                    <a:cubicBezTo>
                      <a:pt x="13" y="62"/>
                      <a:pt x="13" y="62"/>
                      <a:pt x="13" y="62"/>
                    </a:cubicBezTo>
                    <a:cubicBezTo>
                      <a:pt x="13" y="62"/>
                      <a:pt x="13" y="62"/>
                      <a:pt x="13" y="62"/>
                    </a:cubicBezTo>
                    <a:cubicBezTo>
                      <a:pt x="13" y="62"/>
                      <a:pt x="13" y="62"/>
                      <a:pt x="13" y="62"/>
                    </a:cubicBezTo>
                    <a:cubicBezTo>
                      <a:pt x="13" y="62"/>
                      <a:pt x="13" y="62"/>
                      <a:pt x="13" y="62"/>
                    </a:cubicBezTo>
                    <a:cubicBezTo>
                      <a:pt x="13" y="62"/>
                      <a:pt x="13" y="62"/>
                      <a:pt x="13" y="62"/>
                    </a:cubicBezTo>
                    <a:cubicBezTo>
                      <a:pt x="13" y="62"/>
                      <a:pt x="13" y="62"/>
                      <a:pt x="13" y="62"/>
                    </a:cubicBezTo>
                    <a:cubicBezTo>
                      <a:pt x="13" y="62"/>
                      <a:pt x="13" y="62"/>
                      <a:pt x="13" y="62"/>
                    </a:cubicBezTo>
                    <a:cubicBezTo>
                      <a:pt x="13" y="62"/>
                      <a:pt x="13" y="62"/>
                      <a:pt x="13" y="62"/>
                    </a:cubicBezTo>
                    <a:cubicBezTo>
                      <a:pt x="14" y="62"/>
                      <a:pt x="14" y="62"/>
                      <a:pt x="14" y="62"/>
                    </a:cubicBezTo>
                    <a:cubicBezTo>
                      <a:pt x="14" y="62"/>
                      <a:pt x="14" y="62"/>
                      <a:pt x="14" y="62"/>
                    </a:cubicBezTo>
                    <a:cubicBezTo>
                      <a:pt x="14" y="62"/>
                      <a:pt x="14" y="62"/>
                      <a:pt x="14" y="62"/>
                    </a:cubicBezTo>
                    <a:cubicBezTo>
                      <a:pt x="13" y="62"/>
                      <a:pt x="13" y="62"/>
                      <a:pt x="13" y="62"/>
                    </a:cubicBezTo>
                    <a:cubicBezTo>
                      <a:pt x="13" y="62"/>
                      <a:pt x="13" y="62"/>
                      <a:pt x="13" y="62"/>
                    </a:cubicBezTo>
                    <a:cubicBezTo>
                      <a:pt x="13" y="62"/>
                      <a:pt x="13" y="62"/>
                      <a:pt x="13" y="62"/>
                    </a:cubicBezTo>
                    <a:cubicBezTo>
                      <a:pt x="13" y="62"/>
                      <a:pt x="13" y="62"/>
                      <a:pt x="13" y="62"/>
                    </a:cubicBezTo>
                    <a:cubicBezTo>
                      <a:pt x="13" y="62"/>
                      <a:pt x="13" y="62"/>
                      <a:pt x="13" y="62"/>
                    </a:cubicBezTo>
                    <a:cubicBezTo>
                      <a:pt x="13" y="62"/>
                      <a:pt x="13" y="62"/>
                      <a:pt x="13" y="62"/>
                    </a:cubicBezTo>
                    <a:cubicBezTo>
                      <a:pt x="13" y="62"/>
                      <a:pt x="13" y="62"/>
                      <a:pt x="13" y="62"/>
                    </a:cubicBezTo>
                    <a:cubicBezTo>
                      <a:pt x="13" y="61"/>
                      <a:pt x="13" y="61"/>
                      <a:pt x="13" y="61"/>
                    </a:cubicBezTo>
                    <a:cubicBezTo>
                      <a:pt x="13" y="61"/>
                      <a:pt x="13" y="61"/>
                      <a:pt x="13" y="61"/>
                    </a:cubicBezTo>
                    <a:cubicBezTo>
                      <a:pt x="13" y="61"/>
                      <a:pt x="13" y="61"/>
                      <a:pt x="13" y="61"/>
                    </a:cubicBezTo>
                    <a:cubicBezTo>
                      <a:pt x="13" y="61"/>
                      <a:pt x="13" y="61"/>
                      <a:pt x="13" y="61"/>
                    </a:cubicBezTo>
                    <a:cubicBezTo>
                      <a:pt x="13" y="61"/>
                      <a:pt x="13" y="61"/>
                      <a:pt x="13" y="61"/>
                    </a:cubicBezTo>
                    <a:cubicBezTo>
                      <a:pt x="13" y="61"/>
                      <a:pt x="13" y="61"/>
                      <a:pt x="13" y="61"/>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ubicBezTo>
                      <a:pt x="13" y="59"/>
                      <a:pt x="13" y="59"/>
                      <a:pt x="13" y="59"/>
                    </a:cubicBezTo>
                    <a:cubicBezTo>
                      <a:pt x="13" y="59"/>
                      <a:pt x="13" y="59"/>
                      <a:pt x="13" y="59"/>
                    </a:cubicBezTo>
                    <a:cubicBezTo>
                      <a:pt x="13" y="59"/>
                      <a:pt x="13" y="59"/>
                      <a:pt x="13" y="59"/>
                    </a:cubicBezTo>
                    <a:cubicBezTo>
                      <a:pt x="13" y="58"/>
                      <a:pt x="13" y="58"/>
                      <a:pt x="13" y="58"/>
                    </a:cubicBezTo>
                    <a:cubicBezTo>
                      <a:pt x="13" y="58"/>
                      <a:pt x="13" y="58"/>
                      <a:pt x="13" y="58"/>
                    </a:cubicBezTo>
                    <a:cubicBezTo>
                      <a:pt x="13" y="58"/>
                      <a:pt x="13" y="58"/>
                      <a:pt x="13" y="58"/>
                    </a:cubicBezTo>
                    <a:cubicBezTo>
                      <a:pt x="13" y="58"/>
                      <a:pt x="13" y="58"/>
                      <a:pt x="13" y="58"/>
                    </a:cubicBezTo>
                    <a:cubicBezTo>
                      <a:pt x="13" y="58"/>
                      <a:pt x="13" y="58"/>
                      <a:pt x="13" y="58"/>
                    </a:cubicBezTo>
                    <a:cubicBezTo>
                      <a:pt x="13" y="58"/>
                      <a:pt x="13" y="58"/>
                      <a:pt x="13" y="58"/>
                    </a:cubicBezTo>
                    <a:cubicBezTo>
                      <a:pt x="13" y="58"/>
                      <a:pt x="13" y="58"/>
                      <a:pt x="13" y="58"/>
                    </a:cubicBezTo>
                    <a:cubicBezTo>
                      <a:pt x="13" y="58"/>
                      <a:pt x="13" y="58"/>
                      <a:pt x="13" y="58"/>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7"/>
                      <a:pt x="13" y="57"/>
                      <a:pt x="13" y="57"/>
                    </a:cubicBezTo>
                    <a:cubicBezTo>
                      <a:pt x="13" y="56"/>
                      <a:pt x="13" y="56"/>
                      <a:pt x="13" y="56"/>
                    </a:cubicBezTo>
                    <a:cubicBezTo>
                      <a:pt x="13" y="56"/>
                      <a:pt x="13" y="56"/>
                      <a:pt x="13" y="56"/>
                    </a:cubicBezTo>
                    <a:cubicBezTo>
                      <a:pt x="13" y="56"/>
                      <a:pt x="13" y="56"/>
                      <a:pt x="13" y="56"/>
                    </a:cubicBezTo>
                    <a:cubicBezTo>
                      <a:pt x="13" y="56"/>
                      <a:pt x="13" y="56"/>
                      <a:pt x="13" y="56"/>
                    </a:cubicBezTo>
                    <a:cubicBezTo>
                      <a:pt x="13" y="56"/>
                      <a:pt x="13" y="56"/>
                      <a:pt x="13" y="56"/>
                    </a:cubicBezTo>
                    <a:cubicBezTo>
                      <a:pt x="13" y="56"/>
                      <a:pt x="13" y="56"/>
                      <a:pt x="13" y="56"/>
                    </a:cubicBezTo>
                    <a:cubicBezTo>
                      <a:pt x="13" y="56"/>
                      <a:pt x="13" y="56"/>
                      <a:pt x="13" y="56"/>
                    </a:cubicBezTo>
                    <a:cubicBezTo>
                      <a:pt x="13" y="56"/>
                      <a:pt x="13" y="56"/>
                      <a:pt x="13" y="56"/>
                    </a:cubicBezTo>
                    <a:cubicBezTo>
                      <a:pt x="13" y="56"/>
                      <a:pt x="13" y="56"/>
                      <a:pt x="13" y="56"/>
                    </a:cubicBezTo>
                    <a:cubicBezTo>
                      <a:pt x="13" y="56"/>
                      <a:pt x="13" y="56"/>
                      <a:pt x="13" y="56"/>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3" y="55"/>
                      <a:pt x="13" y="55"/>
                      <a:pt x="13" y="55"/>
                    </a:cubicBezTo>
                    <a:cubicBezTo>
                      <a:pt x="14" y="55"/>
                      <a:pt x="14" y="55"/>
                      <a:pt x="14" y="55"/>
                    </a:cubicBezTo>
                    <a:cubicBezTo>
                      <a:pt x="14" y="55"/>
                      <a:pt x="14" y="55"/>
                      <a:pt x="14" y="55"/>
                    </a:cubicBezTo>
                    <a:cubicBezTo>
                      <a:pt x="14" y="55"/>
                      <a:pt x="14" y="55"/>
                      <a:pt x="14" y="55"/>
                    </a:cubicBezTo>
                    <a:cubicBezTo>
                      <a:pt x="14" y="55"/>
                      <a:pt x="14" y="55"/>
                      <a:pt x="14" y="55"/>
                    </a:cubicBezTo>
                    <a:cubicBezTo>
                      <a:pt x="14" y="55"/>
                      <a:pt x="14" y="55"/>
                      <a:pt x="14" y="55"/>
                    </a:cubicBezTo>
                    <a:cubicBezTo>
                      <a:pt x="14" y="55"/>
                      <a:pt x="14" y="55"/>
                      <a:pt x="14" y="55"/>
                    </a:cubicBezTo>
                    <a:cubicBezTo>
                      <a:pt x="14" y="55"/>
                      <a:pt x="14" y="55"/>
                      <a:pt x="14" y="55"/>
                    </a:cubicBezTo>
                    <a:cubicBezTo>
                      <a:pt x="14" y="55"/>
                      <a:pt x="14" y="55"/>
                      <a:pt x="14" y="55"/>
                    </a:cubicBezTo>
                    <a:cubicBezTo>
                      <a:pt x="14" y="55"/>
                      <a:pt x="14" y="55"/>
                      <a:pt x="14" y="55"/>
                    </a:cubicBezTo>
                    <a:cubicBezTo>
                      <a:pt x="14" y="55"/>
                      <a:pt x="14" y="55"/>
                      <a:pt x="14" y="55"/>
                    </a:cubicBezTo>
                    <a:cubicBezTo>
                      <a:pt x="14" y="55"/>
                      <a:pt x="14" y="55"/>
                      <a:pt x="14" y="55"/>
                    </a:cubicBezTo>
                    <a:cubicBezTo>
                      <a:pt x="14" y="54"/>
                      <a:pt x="14" y="54"/>
                      <a:pt x="14" y="54"/>
                    </a:cubicBezTo>
                    <a:cubicBezTo>
                      <a:pt x="14" y="54"/>
                      <a:pt x="14" y="54"/>
                      <a:pt x="14" y="54"/>
                    </a:cubicBezTo>
                    <a:cubicBezTo>
                      <a:pt x="14" y="54"/>
                      <a:pt x="14" y="54"/>
                      <a:pt x="14" y="54"/>
                    </a:cubicBezTo>
                    <a:cubicBezTo>
                      <a:pt x="14" y="54"/>
                      <a:pt x="14" y="54"/>
                      <a:pt x="14" y="54"/>
                    </a:cubicBezTo>
                    <a:cubicBezTo>
                      <a:pt x="14" y="54"/>
                      <a:pt x="14" y="54"/>
                      <a:pt x="14"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4"/>
                      <a:pt x="15" y="54"/>
                      <a:pt x="15" y="54"/>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3"/>
                      <a:pt x="15" y="53"/>
                      <a:pt x="15" y="53"/>
                    </a:cubicBezTo>
                    <a:cubicBezTo>
                      <a:pt x="15" y="52"/>
                      <a:pt x="15" y="52"/>
                      <a:pt x="15" y="52"/>
                    </a:cubicBezTo>
                    <a:cubicBezTo>
                      <a:pt x="15" y="52"/>
                      <a:pt x="15" y="52"/>
                      <a:pt x="15" y="52"/>
                    </a:cubicBezTo>
                    <a:cubicBezTo>
                      <a:pt x="15" y="52"/>
                      <a:pt x="15" y="52"/>
                      <a:pt x="15" y="52"/>
                    </a:cubicBezTo>
                    <a:cubicBezTo>
                      <a:pt x="15" y="52"/>
                      <a:pt x="15" y="52"/>
                      <a:pt x="15" y="52"/>
                    </a:cubicBezTo>
                    <a:cubicBezTo>
                      <a:pt x="15" y="52"/>
                      <a:pt x="15" y="52"/>
                      <a:pt x="15" y="52"/>
                    </a:cubicBezTo>
                    <a:cubicBezTo>
                      <a:pt x="15" y="52"/>
                      <a:pt x="15" y="52"/>
                      <a:pt x="15" y="52"/>
                    </a:cubicBezTo>
                    <a:cubicBezTo>
                      <a:pt x="15" y="52"/>
                      <a:pt x="15" y="52"/>
                      <a:pt x="15" y="52"/>
                    </a:cubicBezTo>
                    <a:cubicBezTo>
                      <a:pt x="15" y="52"/>
                      <a:pt x="15" y="52"/>
                      <a:pt x="15" y="52"/>
                    </a:cubicBezTo>
                    <a:cubicBezTo>
                      <a:pt x="15" y="52"/>
                      <a:pt x="15" y="52"/>
                      <a:pt x="15" y="52"/>
                    </a:cubicBezTo>
                    <a:cubicBezTo>
                      <a:pt x="14" y="52"/>
                      <a:pt x="14" y="52"/>
                      <a:pt x="14" y="52"/>
                    </a:cubicBezTo>
                    <a:cubicBezTo>
                      <a:pt x="14" y="52"/>
                      <a:pt x="14" y="52"/>
                      <a:pt x="14" y="52"/>
                    </a:cubicBezTo>
                    <a:cubicBezTo>
                      <a:pt x="14" y="52"/>
                      <a:pt x="14" y="52"/>
                      <a:pt x="14" y="52"/>
                    </a:cubicBezTo>
                    <a:cubicBezTo>
                      <a:pt x="14" y="52"/>
                      <a:pt x="14" y="52"/>
                      <a:pt x="14" y="52"/>
                    </a:cubicBezTo>
                    <a:cubicBezTo>
                      <a:pt x="14" y="51"/>
                      <a:pt x="14" y="51"/>
                      <a:pt x="14" y="51"/>
                    </a:cubicBezTo>
                    <a:cubicBezTo>
                      <a:pt x="14" y="51"/>
                      <a:pt x="14" y="51"/>
                      <a:pt x="14" y="51"/>
                    </a:cubicBezTo>
                    <a:cubicBezTo>
                      <a:pt x="15" y="51"/>
                      <a:pt x="15" y="51"/>
                      <a:pt x="15" y="51"/>
                    </a:cubicBezTo>
                    <a:cubicBezTo>
                      <a:pt x="15" y="51"/>
                      <a:pt x="15" y="51"/>
                      <a:pt x="15" y="51"/>
                    </a:cubicBezTo>
                    <a:cubicBezTo>
                      <a:pt x="15" y="51"/>
                      <a:pt x="15" y="51"/>
                      <a:pt x="15" y="51"/>
                    </a:cubicBezTo>
                    <a:cubicBezTo>
                      <a:pt x="15" y="51"/>
                      <a:pt x="15" y="51"/>
                      <a:pt x="15" y="51"/>
                    </a:cubicBezTo>
                    <a:cubicBezTo>
                      <a:pt x="15" y="51"/>
                      <a:pt x="15" y="51"/>
                      <a:pt x="15" y="51"/>
                    </a:cubicBezTo>
                    <a:cubicBezTo>
                      <a:pt x="15" y="51"/>
                      <a:pt x="15" y="51"/>
                      <a:pt x="15" y="51"/>
                    </a:cubicBezTo>
                    <a:cubicBezTo>
                      <a:pt x="15" y="51"/>
                      <a:pt x="15" y="51"/>
                      <a:pt x="15" y="51"/>
                    </a:cubicBezTo>
                    <a:cubicBezTo>
                      <a:pt x="15" y="51"/>
                      <a:pt x="15" y="51"/>
                      <a:pt x="15" y="51"/>
                    </a:cubicBezTo>
                    <a:cubicBezTo>
                      <a:pt x="15" y="51"/>
                      <a:pt x="15" y="51"/>
                      <a:pt x="15" y="51"/>
                    </a:cubicBezTo>
                    <a:cubicBezTo>
                      <a:pt x="15" y="51"/>
                      <a:pt x="15" y="51"/>
                      <a:pt x="15" y="51"/>
                    </a:cubicBezTo>
                    <a:cubicBezTo>
                      <a:pt x="15" y="51"/>
                      <a:pt x="15" y="51"/>
                      <a:pt x="15" y="51"/>
                    </a:cubicBezTo>
                    <a:cubicBezTo>
                      <a:pt x="15" y="51"/>
                      <a:pt x="15" y="51"/>
                      <a:pt x="15" y="51"/>
                    </a:cubicBezTo>
                    <a:cubicBezTo>
                      <a:pt x="15" y="51"/>
                      <a:pt x="15" y="51"/>
                      <a:pt x="15" y="51"/>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50"/>
                      <a:pt x="15" y="50"/>
                      <a:pt x="15" y="50"/>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5" y="49"/>
                      <a:pt x="15" y="49"/>
                      <a:pt x="15"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49"/>
                      <a:pt x="16" y="49"/>
                    </a:cubicBezTo>
                    <a:cubicBezTo>
                      <a:pt x="16" y="49"/>
                      <a:pt x="16" y="49"/>
                      <a:pt x="16" y="49"/>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6"/>
                      <a:pt x="16" y="46"/>
                      <a:pt x="16" y="46"/>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5"/>
                      <a:pt x="16" y="45"/>
                      <a:pt x="16" y="45"/>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5" y="44"/>
                      <a:pt x="15" y="44"/>
                      <a:pt x="15" y="44"/>
                    </a:cubicBezTo>
                    <a:cubicBezTo>
                      <a:pt x="15" y="44"/>
                      <a:pt x="15" y="44"/>
                      <a:pt x="15" y="44"/>
                    </a:cubicBezTo>
                    <a:cubicBezTo>
                      <a:pt x="15" y="44"/>
                      <a:pt x="15" y="44"/>
                      <a:pt x="15" y="44"/>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3"/>
                      <a:pt x="15" y="43"/>
                      <a:pt x="15" y="43"/>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1"/>
                      <a:pt x="15" y="41"/>
                      <a:pt x="15" y="41"/>
                    </a:cubicBezTo>
                    <a:cubicBezTo>
                      <a:pt x="15" y="41"/>
                      <a:pt x="15" y="42"/>
                      <a:pt x="15" y="42"/>
                    </a:cubicBezTo>
                    <a:cubicBezTo>
                      <a:pt x="15" y="42"/>
                      <a:pt x="15" y="42"/>
                      <a:pt x="15" y="42"/>
                    </a:cubicBezTo>
                    <a:cubicBezTo>
                      <a:pt x="15" y="42"/>
                      <a:pt x="15" y="42"/>
                      <a:pt x="15" y="42"/>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4" y="40"/>
                      <a:pt x="14" y="40"/>
                    </a:cubicBezTo>
                    <a:cubicBezTo>
                      <a:pt x="14" y="40"/>
                      <a:pt x="14" y="40"/>
                      <a:pt x="14" y="40"/>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5" y="39"/>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5" y="37"/>
                      <a:pt x="15" y="37"/>
                      <a:pt x="15"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7"/>
                      <a:pt x="16" y="37"/>
                      <a:pt x="16" y="37"/>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5"/>
                      <a:pt x="16" y="35"/>
                      <a:pt x="16" y="35"/>
                    </a:cubicBezTo>
                    <a:cubicBezTo>
                      <a:pt x="16" y="35"/>
                      <a:pt x="16" y="35"/>
                      <a:pt x="16" y="35"/>
                    </a:cubicBezTo>
                    <a:cubicBezTo>
                      <a:pt x="16" y="35"/>
                      <a:pt x="16" y="35"/>
                      <a:pt x="16" y="35"/>
                    </a:cubicBezTo>
                    <a:cubicBezTo>
                      <a:pt x="16" y="35"/>
                      <a:pt x="16" y="35"/>
                      <a:pt x="16" y="35"/>
                    </a:cubicBezTo>
                    <a:cubicBezTo>
                      <a:pt x="16" y="35"/>
                      <a:pt x="16" y="35"/>
                      <a:pt x="16" y="35"/>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2"/>
                      <a:pt x="16" y="32"/>
                      <a:pt x="16" y="32"/>
                    </a:cubicBezTo>
                    <a:cubicBezTo>
                      <a:pt x="16" y="32"/>
                      <a:pt x="16" y="32"/>
                      <a:pt x="16" y="32"/>
                    </a:cubicBezTo>
                    <a:cubicBezTo>
                      <a:pt x="16" y="32"/>
                      <a:pt x="16" y="32"/>
                      <a:pt x="16" y="32"/>
                    </a:cubicBezTo>
                    <a:cubicBezTo>
                      <a:pt x="16" y="32"/>
                      <a:pt x="16" y="32"/>
                      <a:pt x="16" y="32"/>
                    </a:cubicBezTo>
                    <a:cubicBezTo>
                      <a:pt x="17" y="32"/>
                      <a:pt x="17" y="32"/>
                      <a:pt x="17" y="32"/>
                    </a:cubicBezTo>
                    <a:cubicBezTo>
                      <a:pt x="17" y="32"/>
                      <a:pt x="17" y="32"/>
                      <a:pt x="17" y="32"/>
                    </a:cubicBezTo>
                    <a:cubicBezTo>
                      <a:pt x="17" y="32"/>
                      <a:pt x="17" y="32"/>
                      <a:pt x="17" y="32"/>
                    </a:cubicBezTo>
                    <a:cubicBezTo>
                      <a:pt x="16" y="32"/>
                      <a:pt x="16" y="32"/>
                      <a:pt x="16" y="32"/>
                    </a:cubicBezTo>
                    <a:cubicBezTo>
                      <a:pt x="16" y="32"/>
                      <a:pt x="16" y="32"/>
                      <a:pt x="16" y="32"/>
                    </a:cubicBezTo>
                    <a:cubicBezTo>
                      <a:pt x="17" y="32"/>
                      <a:pt x="17" y="32"/>
                      <a:pt x="17" y="32"/>
                    </a:cubicBezTo>
                    <a:cubicBezTo>
                      <a:pt x="17" y="32"/>
                      <a:pt x="17" y="32"/>
                      <a:pt x="17" y="32"/>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8"/>
                      <a:pt x="18" y="28"/>
                      <a:pt x="18" y="28"/>
                    </a:cubicBezTo>
                    <a:cubicBezTo>
                      <a:pt x="18" y="28"/>
                      <a:pt x="18" y="28"/>
                      <a:pt x="18" y="28"/>
                    </a:cubicBezTo>
                    <a:cubicBezTo>
                      <a:pt x="18" y="28"/>
                      <a:pt x="18" y="28"/>
                      <a:pt x="18"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6"/>
                      <a:pt x="20" y="26"/>
                      <a:pt x="20" y="26"/>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3"/>
                      <a:pt x="22" y="13"/>
                      <a:pt x="22" y="13"/>
                    </a:cubicBezTo>
                    <a:cubicBezTo>
                      <a:pt x="22" y="13"/>
                      <a:pt x="22" y="13"/>
                      <a:pt x="22"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3"/>
                    </a:cubicBezTo>
                    <a:cubicBezTo>
                      <a:pt x="15" y="3"/>
                      <a:pt x="15" y="3"/>
                      <a:pt x="15" y="4"/>
                    </a:cubicBezTo>
                    <a:cubicBezTo>
                      <a:pt x="15" y="6"/>
                      <a:pt x="16" y="7"/>
                      <a:pt x="16" y="9"/>
                    </a:cubicBezTo>
                    <a:cubicBezTo>
                      <a:pt x="16" y="10"/>
                      <a:pt x="16" y="10"/>
                      <a:pt x="16" y="11"/>
                    </a:cubicBezTo>
                    <a:cubicBezTo>
                      <a:pt x="16" y="12"/>
                      <a:pt x="15" y="13"/>
                      <a:pt x="15" y="14"/>
                    </a:cubicBezTo>
                    <a:cubicBezTo>
                      <a:pt x="15" y="14"/>
                      <a:pt x="15" y="15"/>
                      <a:pt x="14" y="15"/>
                    </a:cubicBezTo>
                    <a:cubicBezTo>
                      <a:pt x="14" y="16"/>
                      <a:pt x="14" y="16"/>
                      <a:pt x="14" y="17"/>
                    </a:cubicBezTo>
                    <a:cubicBezTo>
                      <a:pt x="14" y="17"/>
                      <a:pt x="15" y="17"/>
                      <a:pt x="15" y="16"/>
                    </a:cubicBezTo>
                    <a:cubicBezTo>
                      <a:pt x="15" y="18"/>
                      <a:pt x="14" y="19"/>
                      <a:pt x="14" y="20"/>
                    </a:cubicBezTo>
                    <a:cubicBezTo>
                      <a:pt x="14" y="20"/>
                      <a:pt x="14" y="20"/>
                      <a:pt x="14" y="20"/>
                    </a:cubicBezTo>
                    <a:cubicBezTo>
                      <a:pt x="15" y="21"/>
                      <a:pt x="15" y="21"/>
                      <a:pt x="15" y="22"/>
                    </a:cubicBezTo>
                    <a:cubicBezTo>
                      <a:pt x="15" y="22"/>
                      <a:pt x="15" y="22"/>
                      <a:pt x="14" y="22"/>
                    </a:cubicBezTo>
                    <a:cubicBezTo>
                      <a:pt x="14" y="23"/>
                      <a:pt x="14" y="23"/>
                      <a:pt x="14" y="23"/>
                    </a:cubicBezTo>
                    <a:cubicBezTo>
                      <a:pt x="14" y="24"/>
                      <a:pt x="14" y="24"/>
                      <a:pt x="14" y="24"/>
                    </a:cubicBezTo>
                    <a:cubicBezTo>
                      <a:pt x="14" y="25"/>
                      <a:pt x="14" y="26"/>
                      <a:pt x="14" y="27"/>
                    </a:cubicBezTo>
                    <a:cubicBezTo>
                      <a:pt x="13" y="27"/>
                      <a:pt x="13" y="27"/>
                      <a:pt x="13" y="28"/>
                    </a:cubicBezTo>
                    <a:cubicBezTo>
                      <a:pt x="13" y="28"/>
                      <a:pt x="13" y="29"/>
                      <a:pt x="13" y="29"/>
                    </a:cubicBezTo>
                    <a:cubicBezTo>
                      <a:pt x="13" y="29"/>
                      <a:pt x="13" y="29"/>
                      <a:pt x="13" y="30"/>
                    </a:cubicBezTo>
                    <a:cubicBezTo>
                      <a:pt x="13" y="31"/>
                      <a:pt x="13" y="31"/>
                      <a:pt x="12" y="32"/>
                    </a:cubicBezTo>
                    <a:cubicBezTo>
                      <a:pt x="12" y="32"/>
                      <a:pt x="12" y="32"/>
                      <a:pt x="12" y="33"/>
                    </a:cubicBezTo>
                    <a:cubicBezTo>
                      <a:pt x="12" y="33"/>
                      <a:pt x="12" y="33"/>
                      <a:pt x="12" y="34"/>
                    </a:cubicBezTo>
                    <a:cubicBezTo>
                      <a:pt x="12" y="34"/>
                      <a:pt x="12" y="34"/>
                      <a:pt x="12" y="34"/>
                    </a:cubicBezTo>
                    <a:cubicBezTo>
                      <a:pt x="12" y="35"/>
                      <a:pt x="12" y="35"/>
                      <a:pt x="12" y="35"/>
                    </a:cubicBezTo>
                    <a:cubicBezTo>
                      <a:pt x="12" y="36"/>
                      <a:pt x="12" y="36"/>
                      <a:pt x="12" y="36"/>
                    </a:cubicBezTo>
                    <a:cubicBezTo>
                      <a:pt x="12" y="36"/>
                      <a:pt x="12" y="36"/>
                      <a:pt x="12" y="36"/>
                    </a:cubicBezTo>
                    <a:cubicBezTo>
                      <a:pt x="12" y="36"/>
                      <a:pt x="12" y="37"/>
                      <a:pt x="12" y="37"/>
                    </a:cubicBezTo>
                    <a:cubicBezTo>
                      <a:pt x="11" y="37"/>
                      <a:pt x="11" y="37"/>
                      <a:pt x="11" y="37"/>
                    </a:cubicBezTo>
                    <a:cubicBezTo>
                      <a:pt x="11" y="38"/>
                      <a:pt x="11" y="38"/>
                      <a:pt x="11" y="39"/>
                    </a:cubicBezTo>
                    <a:cubicBezTo>
                      <a:pt x="12" y="40"/>
                      <a:pt x="12" y="40"/>
                      <a:pt x="12" y="41"/>
                    </a:cubicBezTo>
                    <a:cubicBezTo>
                      <a:pt x="12" y="42"/>
                      <a:pt x="12" y="42"/>
                      <a:pt x="12" y="42"/>
                    </a:cubicBezTo>
                    <a:cubicBezTo>
                      <a:pt x="12" y="43"/>
                      <a:pt x="12" y="43"/>
                      <a:pt x="12" y="43"/>
                    </a:cubicBezTo>
                    <a:cubicBezTo>
                      <a:pt x="12" y="43"/>
                      <a:pt x="12" y="44"/>
                      <a:pt x="12" y="44"/>
                    </a:cubicBezTo>
                    <a:cubicBezTo>
                      <a:pt x="12" y="44"/>
                      <a:pt x="11" y="45"/>
                      <a:pt x="11" y="45"/>
                    </a:cubicBezTo>
                    <a:cubicBezTo>
                      <a:pt x="11" y="45"/>
                      <a:pt x="11" y="46"/>
                      <a:pt x="11" y="46"/>
                    </a:cubicBezTo>
                    <a:cubicBezTo>
                      <a:pt x="11" y="47"/>
                      <a:pt x="11" y="47"/>
                      <a:pt x="11" y="47"/>
                    </a:cubicBezTo>
                    <a:cubicBezTo>
                      <a:pt x="11" y="48"/>
                      <a:pt x="10" y="49"/>
                      <a:pt x="10" y="50"/>
                    </a:cubicBezTo>
                    <a:cubicBezTo>
                      <a:pt x="10" y="50"/>
                      <a:pt x="10" y="51"/>
                      <a:pt x="10" y="52"/>
                    </a:cubicBezTo>
                    <a:cubicBezTo>
                      <a:pt x="9" y="53"/>
                      <a:pt x="9" y="53"/>
                      <a:pt x="9" y="53"/>
                    </a:cubicBezTo>
                    <a:cubicBezTo>
                      <a:pt x="9" y="53"/>
                      <a:pt x="9" y="53"/>
                      <a:pt x="9" y="53"/>
                    </a:cubicBezTo>
                    <a:cubicBezTo>
                      <a:pt x="9" y="54"/>
                      <a:pt x="8" y="54"/>
                      <a:pt x="8" y="54"/>
                    </a:cubicBezTo>
                    <a:cubicBezTo>
                      <a:pt x="8" y="55"/>
                      <a:pt x="8" y="55"/>
                      <a:pt x="8" y="55"/>
                    </a:cubicBezTo>
                    <a:cubicBezTo>
                      <a:pt x="8" y="56"/>
                      <a:pt x="8" y="56"/>
                      <a:pt x="7" y="56"/>
                    </a:cubicBezTo>
                    <a:cubicBezTo>
                      <a:pt x="7" y="57"/>
                      <a:pt x="7" y="57"/>
                      <a:pt x="7" y="57"/>
                    </a:cubicBezTo>
                    <a:cubicBezTo>
                      <a:pt x="7" y="58"/>
                      <a:pt x="7" y="58"/>
                      <a:pt x="7" y="58"/>
                    </a:cubicBezTo>
                    <a:cubicBezTo>
                      <a:pt x="7" y="58"/>
                      <a:pt x="7" y="58"/>
                      <a:pt x="6" y="58"/>
                    </a:cubicBezTo>
                    <a:cubicBezTo>
                      <a:pt x="6" y="58"/>
                      <a:pt x="6" y="58"/>
                      <a:pt x="6" y="58"/>
                    </a:cubicBezTo>
                    <a:cubicBezTo>
                      <a:pt x="6" y="58"/>
                      <a:pt x="6" y="58"/>
                      <a:pt x="6" y="58"/>
                    </a:cubicBezTo>
                    <a:cubicBezTo>
                      <a:pt x="6" y="59"/>
                      <a:pt x="6" y="59"/>
                      <a:pt x="6" y="60"/>
                    </a:cubicBezTo>
                    <a:cubicBezTo>
                      <a:pt x="7" y="60"/>
                      <a:pt x="6" y="61"/>
                      <a:pt x="6" y="62"/>
                    </a:cubicBezTo>
                    <a:cubicBezTo>
                      <a:pt x="6" y="63"/>
                      <a:pt x="7" y="64"/>
                      <a:pt x="7" y="64"/>
                    </a:cubicBezTo>
                    <a:cubicBezTo>
                      <a:pt x="7" y="65"/>
                      <a:pt x="7" y="66"/>
                      <a:pt x="7" y="66"/>
                    </a:cubicBezTo>
                    <a:cubicBezTo>
                      <a:pt x="7" y="66"/>
                      <a:pt x="6" y="66"/>
                      <a:pt x="6" y="67"/>
                    </a:cubicBezTo>
                    <a:cubicBezTo>
                      <a:pt x="6" y="67"/>
                      <a:pt x="6" y="67"/>
                      <a:pt x="6" y="68"/>
                    </a:cubicBezTo>
                    <a:cubicBezTo>
                      <a:pt x="5" y="68"/>
                      <a:pt x="5" y="69"/>
                      <a:pt x="5" y="70"/>
                    </a:cubicBezTo>
                    <a:cubicBezTo>
                      <a:pt x="5" y="70"/>
                      <a:pt x="5" y="71"/>
                      <a:pt x="5" y="71"/>
                    </a:cubicBezTo>
                    <a:cubicBezTo>
                      <a:pt x="5" y="72"/>
                      <a:pt x="5" y="72"/>
                      <a:pt x="6" y="72"/>
                    </a:cubicBezTo>
                    <a:cubicBezTo>
                      <a:pt x="6" y="72"/>
                      <a:pt x="6" y="72"/>
                      <a:pt x="6" y="72"/>
                    </a:cubicBezTo>
                    <a:cubicBezTo>
                      <a:pt x="6" y="72"/>
                      <a:pt x="6" y="72"/>
                      <a:pt x="6" y="72"/>
                    </a:cubicBezTo>
                    <a:cubicBezTo>
                      <a:pt x="6" y="72"/>
                      <a:pt x="6" y="73"/>
                      <a:pt x="7" y="73"/>
                    </a:cubicBezTo>
                    <a:cubicBezTo>
                      <a:pt x="7" y="72"/>
                      <a:pt x="7" y="73"/>
                      <a:pt x="7" y="72"/>
                    </a:cubicBezTo>
                    <a:cubicBezTo>
                      <a:pt x="8" y="72"/>
                      <a:pt x="7" y="72"/>
                      <a:pt x="8" y="72"/>
                    </a:cubicBezTo>
                    <a:cubicBezTo>
                      <a:pt x="8" y="72"/>
                      <a:pt x="9" y="72"/>
                      <a:pt x="9" y="72"/>
                    </a:cubicBezTo>
                    <a:cubicBezTo>
                      <a:pt x="9" y="72"/>
                      <a:pt x="8" y="73"/>
                      <a:pt x="8" y="73"/>
                    </a:cubicBezTo>
                    <a:cubicBezTo>
                      <a:pt x="8" y="73"/>
                      <a:pt x="8" y="73"/>
                      <a:pt x="9" y="73"/>
                    </a:cubicBezTo>
                    <a:cubicBezTo>
                      <a:pt x="9" y="73"/>
                      <a:pt x="9" y="73"/>
                      <a:pt x="9" y="73"/>
                    </a:cubicBezTo>
                    <a:cubicBezTo>
                      <a:pt x="9" y="73"/>
                      <a:pt x="9" y="75"/>
                      <a:pt x="9" y="75"/>
                    </a:cubicBezTo>
                    <a:cubicBezTo>
                      <a:pt x="9" y="75"/>
                      <a:pt x="9" y="74"/>
                      <a:pt x="9" y="74"/>
                    </a:cubicBezTo>
                    <a:cubicBezTo>
                      <a:pt x="9" y="74"/>
                      <a:pt x="9" y="74"/>
                      <a:pt x="9" y="74"/>
                    </a:cubicBezTo>
                    <a:cubicBezTo>
                      <a:pt x="9" y="74"/>
                      <a:pt x="8" y="74"/>
                      <a:pt x="8" y="74"/>
                    </a:cubicBezTo>
                    <a:cubicBezTo>
                      <a:pt x="8" y="74"/>
                      <a:pt x="8" y="75"/>
                      <a:pt x="9" y="75"/>
                    </a:cubicBezTo>
                    <a:cubicBezTo>
                      <a:pt x="9" y="75"/>
                      <a:pt x="9" y="75"/>
                      <a:pt x="9" y="75"/>
                    </a:cubicBezTo>
                    <a:cubicBezTo>
                      <a:pt x="9" y="75"/>
                      <a:pt x="9" y="75"/>
                      <a:pt x="8" y="75"/>
                    </a:cubicBezTo>
                    <a:cubicBezTo>
                      <a:pt x="8" y="76"/>
                      <a:pt x="8" y="76"/>
                      <a:pt x="8" y="77"/>
                    </a:cubicBezTo>
                    <a:cubicBezTo>
                      <a:pt x="8" y="77"/>
                      <a:pt x="8" y="77"/>
                      <a:pt x="8" y="77"/>
                    </a:cubicBezTo>
                    <a:cubicBezTo>
                      <a:pt x="8" y="77"/>
                      <a:pt x="8" y="77"/>
                      <a:pt x="8" y="77"/>
                    </a:cubicBezTo>
                    <a:cubicBezTo>
                      <a:pt x="8" y="77"/>
                      <a:pt x="8" y="78"/>
                      <a:pt x="8" y="78"/>
                    </a:cubicBezTo>
                    <a:cubicBezTo>
                      <a:pt x="7" y="78"/>
                      <a:pt x="8" y="79"/>
                      <a:pt x="8" y="79"/>
                    </a:cubicBezTo>
                    <a:cubicBezTo>
                      <a:pt x="8" y="79"/>
                      <a:pt x="8" y="79"/>
                      <a:pt x="8" y="79"/>
                    </a:cubicBezTo>
                    <a:cubicBezTo>
                      <a:pt x="8" y="79"/>
                      <a:pt x="8" y="79"/>
                      <a:pt x="8" y="79"/>
                    </a:cubicBezTo>
                    <a:cubicBezTo>
                      <a:pt x="8" y="79"/>
                      <a:pt x="8" y="79"/>
                      <a:pt x="8" y="79"/>
                    </a:cubicBezTo>
                    <a:cubicBezTo>
                      <a:pt x="8" y="79"/>
                      <a:pt x="8" y="80"/>
                      <a:pt x="8" y="80"/>
                    </a:cubicBezTo>
                    <a:cubicBezTo>
                      <a:pt x="7" y="80"/>
                      <a:pt x="7" y="80"/>
                      <a:pt x="7" y="80"/>
                    </a:cubicBezTo>
                    <a:cubicBezTo>
                      <a:pt x="7" y="81"/>
                      <a:pt x="7" y="81"/>
                      <a:pt x="7" y="81"/>
                    </a:cubicBezTo>
                    <a:cubicBezTo>
                      <a:pt x="8" y="81"/>
                      <a:pt x="8" y="81"/>
                      <a:pt x="8" y="81"/>
                    </a:cubicBezTo>
                    <a:cubicBezTo>
                      <a:pt x="8" y="81"/>
                      <a:pt x="8" y="82"/>
                      <a:pt x="9" y="82"/>
                    </a:cubicBezTo>
                    <a:cubicBezTo>
                      <a:pt x="9" y="82"/>
                      <a:pt x="9" y="82"/>
                      <a:pt x="9" y="82"/>
                    </a:cubicBezTo>
                    <a:cubicBezTo>
                      <a:pt x="8" y="82"/>
                      <a:pt x="9" y="82"/>
                      <a:pt x="8" y="82"/>
                    </a:cubicBezTo>
                    <a:cubicBezTo>
                      <a:pt x="8" y="83"/>
                      <a:pt x="8" y="83"/>
                      <a:pt x="8" y="83"/>
                    </a:cubicBezTo>
                    <a:cubicBezTo>
                      <a:pt x="8" y="83"/>
                      <a:pt x="8" y="83"/>
                      <a:pt x="7" y="83"/>
                    </a:cubicBezTo>
                    <a:cubicBezTo>
                      <a:pt x="7" y="83"/>
                      <a:pt x="7" y="83"/>
                      <a:pt x="7" y="83"/>
                    </a:cubicBezTo>
                    <a:cubicBezTo>
                      <a:pt x="6" y="83"/>
                      <a:pt x="7" y="83"/>
                      <a:pt x="7" y="84"/>
                    </a:cubicBezTo>
                    <a:cubicBezTo>
                      <a:pt x="7" y="84"/>
                      <a:pt x="6" y="84"/>
                      <a:pt x="7" y="84"/>
                    </a:cubicBezTo>
                    <a:cubicBezTo>
                      <a:pt x="7" y="84"/>
                      <a:pt x="7" y="84"/>
                      <a:pt x="7" y="84"/>
                    </a:cubicBezTo>
                    <a:cubicBezTo>
                      <a:pt x="7" y="84"/>
                      <a:pt x="8" y="84"/>
                      <a:pt x="8" y="85"/>
                    </a:cubicBezTo>
                    <a:cubicBezTo>
                      <a:pt x="8" y="85"/>
                      <a:pt x="8" y="85"/>
                      <a:pt x="8" y="85"/>
                    </a:cubicBezTo>
                    <a:cubicBezTo>
                      <a:pt x="8" y="85"/>
                      <a:pt x="8" y="85"/>
                      <a:pt x="8" y="85"/>
                    </a:cubicBezTo>
                    <a:cubicBezTo>
                      <a:pt x="7" y="84"/>
                      <a:pt x="7" y="84"/>
                      <a:pt x="7" y="85"/>
                    </a:cubicBezTo>
                    <a:cubicBezTo>
                      <a:pt x="7" y="85"/>
                      <a:pt x="7" y="85"/>
                      <a:pt x="7" y="84"/>
                    </a:cubicBezTo>
                    <a:cubicBezTo>
                      <a:pt x="7" y="85"/>
                      <a:pt x="6" y="85"/>
                      <a:pt x="6" y="86"/>
                    </a:cubicBezTo>
                    <a:cubicBezTo>
                      <a:pt x="6" y="86"/>
                      <a:pt x="6" y="86"/>
                      <a:pt x="7" y="85"/>
                    </a:cubicBezTo>
                    <a:cubicBezTo>
                      <a:pt x="7" y="85"/>
                      <a:pt x="7" y="85"/>
                      <a:pt x="7" y="85"/>
                    </a:cubicBezTo>
                    <a:cubicBezTo>
                      <a:pt x="7" y="86"/>
                      <a:pt x="7" y="85"/>
                      <a:pt x="7" y="86"/>
                    </a:cubicBezTo>
                    <a:cubicBezTo>
                      <a:pt x="6" y="86"/>
                      <a:pt x="6" y="86"/>
                      <a:pt x="6" y="86"/>
                    </a:cubicBezTo>
                    <a:cubicBezTo>
                      <a:pt x="6" y="86"/>
                      <a:pt x="6" y="86"/>
                      <a:pt x="6" y="87"/>
                    </a:cubicBezTo>
                    <a:cubicBezTo>
                      <a:pt x="6" y="87"/>
                      <a:pt x="6" y="88"/>
                      <a:pt x="6" y="88"/>
                    </a:cubicBezTo>
                    <a:cubicBezTo>
                      <a:pt x="6" y="88"/>
                      <a:pt x="6" y="87"/>
                      <a:pt x="6" y="87"/>
                    </a:cubicBezTo>
                    <a:cubicBezTo>
                      <a:pt x="6" y="87"/>
                      <a:pt x="6" y="88"/>
                      <a:pt x="6" y="88"/>
                    </a:cubicBezTo>
                    <a:cubicBezTo>
                      <a:pt x="6" y="88"/>
                      <a:pt x="6" y="88"/>
                      <a:pt x="6" y="88"/>
                    </a:cubicBezTo>
                    <a:cubicBezTo>
                      <a:pt x="6" y="88"/>
                      <a:pt x="5" y="89"/>
                      <a:pt x="5" y="89"/>
                    </a:cubicBezTo>
                    <a:cubicBezTo>
                      <a:pt x="5" y="88"/>
                      <a:pt x="5" y="88"/>
                      <a:pt x="6" y="88"/>
                    </a:cubicBezTo>
                    <a:cubicBezTo>
                      <a:pt x="6" y="87"/>
                      <a:pt x="5" y="87"/>
                      <a:pt x="5" y="87"/>
                    </a:cubicBezTo>
                    <a:cubicBezTo>
                      <a:pt x="5" y="87"/>
                      <a:pt x="5" y="88"/>
                      <a:pt x="5" y="88"/>
                    </a:cubicBezTo>
                    <a:cubicBezTo>
                      <a:pt x="5" y="88"/>
                      <a:pt x="5" y="87"/>
                      <a:pt x="5" y="88"/>
                    </a:cubicBezTo>
                    <a:cubicBezTo>
                      <a:pt x="5" y="88"/>
                      <a:pt x="5" y="87"/>
                      <a:pt x="5" y="87"/>
                    </a:cubicBezTo>
                    <a:cubicBezTo>
                      <a:pt x="4" y="87"/>
                      <a:pt x="4" y="88"/>
                      <a:pt x="4" y="87"/>
                    </a:cubicBezTo>
                    <a:cubicBezTo>
                      <a:pt x="4" y="87"/>
                      <a:pt x="4" y="88"/>
                      <a:pt x="5" y="87"/>
                    </a:cubicBezTo>
                    <a:cubicBezTo>
                      <a:pt x="5" y="87"/>
                      <a:pt x="5" y="87"/>
                      <a:pt x="5" y="87"/>
                    </a:cubicBezTo>
                    <a:cubicBezTo>
                      <a:pt x="5" y="87"/>
                      <a:pt x="5" y="87"/>
                      <a:pt x="5" y="87"/>
                    </a:cubicBezTo>
                    <a:cubicBezTo>
                      <a:pt x="5" y="87"/>
                      <a:pt x="5" y="87"/>
                      <a:pt x="5" y="86"/>
                    </a:cubicBezTo>
                    <a:cubicBezTo>
                      <a:pt x="5" y="86"/>
                      <a:pt x="5" y="86"/>
                      <a:pt x="5" y="86"/>
                    </a:cubicBezTo>
                    <a:cubicBezTo>
                      <a:pt x="5" y="86"/>
                      <a:pt x="5" y="86"/>
                      <a:pt x="5" y="86"/>
                    </a:cubicBezTo>
                    <a:cubicBezTo>
                      <a:pt x="5" y="86"/>
                      <a:pt x="4" y="86"/>
                      <a:pt x="4" y="86"/>
                    </a:cubicBezTo>
                    <a:cubicBezTo>
                      <a:pt x="4" y="86"/>
                      <a:pt x="4" y="86"/>
                      <a:pt x="4" y="86"/>
                    </a:cubicBezTo>
                    <a:cubicBezTo>
                      <a:pt x="4" y="86"/>
                      <a:pt x="4" y="86"/>
                      <a:pt x="4" y="87"/>
                    </a:cubicBezTo>
                    <a:cubicBezTo>
                      <a:pt x="4" y="86"/>
                      <a:pt x="4" y="86"/>
                      <a:pt x="4" y="86"/>
                    </a:cubicBezTo>
                    <a:cubicBezTo>
                      <a:pt x="3" y="86"/>
                      <a:pt x="4" y="86"/>
                      <a:pt x="3" y="86"/>
                    </a:cubicBezTo>
                    <a:cubicBezTo>
                      <a:pt x="3" y="86"/>
                      <a:pt x="3" y="86"/>
                      <a:pt x="2" y="86"/>
                    </a:cubicBezTo>
                    <a:cubicBezTo>
                      <a:pt x="2" y="86"/>
                      <a:pt x="3" y="86"/>
                      <a:pt x="3" y="86"/>
                    </a:cubicBezTo>
                    <a:cubicBezTo>
                      <a:pt x="2" y="86"/>
                      <a:pt x="2" y="86"/>
                      <a:pt x="2" y="86"/>
                    </a:cubicBezTo>
                    <a:cubicBezTo>
                      <a:pt x="2" y="87"/>
                      <a:pt x="2" y="86"/>
                      <a:pt x="3" y="87"/>
                    </a:cubicBezTo>
                    <a:cubicBezTo>
                      <a:pt x="2" y="87"/>
                      <a:pt x="2" y="87"/>
                      <a:pt x="2" y="87"/>
                    </a:cubicBezTo>
                    <a:cubicBezTo>
                      <a:pt x="3" y="87"/>
                      <a:pt x="3" y="86"/>
                      <a:pt x="3" y="86"/>
                    </a:cubicBezTo>
                    <a:cubicBezTo>
                      <a:pt x="3" y="87"/>
                      <a:pt x="3" y="87"/>
                      <a:pt x="3" y="87"/>
                    </a:cubicBezTo>
                    <a:cubicBezTo>
                      <a:pt x="3" y="87"/>
                      <a:pt x="3" y="87"/>
                      <a:pt x="2" y="88"/>
                    </a:cubicBezTo>
                    <a:cubicBezTo>
                      <a:pt x="2" y="88"/>
                      <a:pt x="2" y="87"/>
                      <a:pt x="2" y="88"/>
                    </a:cubicBezTo>
                    <a:cubicBezTo>
                      <a:pt x="2" y="88"/>
                      <a:pt x="2" y="88"/>
                      <a:pt x="2" y="88"/>
                    </a:cubicBezTo>
                    <a:cubicBezTo>
                      <a:pt x="2" y="88"/>
                      <a:pt x="2" y="88"/>
                      <a:pt x="2" y="88"/>
                    </a:cubicBezTo>
                    <a:cubicBezTo>
                      <a:pt x="2" y="88"/>
                      <a:pt x="2" y="88"/>
                      <a:pt x="2" y="88"/>
                    </a:cubicBezTo>
                    <a:cubicBezTo>
                      <a:pt x="1" y="88"/>
                      <a:pt x="1" y="88"/>
                      <a:pt x="1" y="88"/>
                    </a:cubicBezTo>
                    <a:cubicBezTo>
                      <a:pt x="1" y="89"/>
                      <a:pt x="0" y="89"/>
                      <a:pt x="0" y="89"/>
                    </a:cubicBezTo>
                    <a:cubicBezTo>
                      <a:pt x="0" y="89"/>
                      <a:pt x="1" y="90"/>
                      <a:pt x="1" y="90"/>
                    </a:cubicBezTo>
                    <a:close/>
                    <a:moveTo>
                      <a:pt x="12" y="110"/>
                    </a:moveTo>
                    <a:cubicBezTo>
                      <a:pt x="12" y="110"/>
                      <a:pt x="11" y="111"/>
                      <a:pt x="11" y="110"/>
                    </a:cubicBezTo>
                    <a:cubicBezTo>
                      <a:pt x="11" y="110"/>
                      <a:pt x="11" y="110"/>
                      <a:pt x="12" y="110"/>
                    </a:cubicBezTo>
                    <a:close/>
                    <a:moveTo>
                      <a:pt x="7" y="108"/>
                    </a:moveTo>
                    <a:cubicBezTo>
                      <a:pt x="7" y="108"/>
                      <a:pt x="7" y="108"/>
                      <a:pt x="7" y="108"/>
                    </a:cubicBezTo>
                    <a:cubicBezTo>
                      <a:pt x="7" y="108"/>
                      <a:pt x="7" y="108"/>
                      <a:pt x="7" y="108"/>
                    </a:cubicBezTo>
                    <a:cubicBezTo>
                      <a:pt x="8" y="107"/>
                      <a:pt x="8" y="107"/>
                      <a:pt x="8" y="107"/>
                    </a:cubicBezTo>
                    <a:cubicBezTo>
                      <a:pt x="8" y="107"/>
                      <a:pt x="8" y="107"/>
                      <a:pt x="8" y="107"/>
                    </a:cubicBezTo>
                    <a:cubicBezTo>
                      <a:pt x="8" y="107"/>
                      <a:pt x="7" y="107"/>
                      <a:pt x="7" y="107"/>
                    </a:cubicBezTo>
                    <a:cubicBezTo>
                      <a:pt x="8" y="107"/>
                      <a:pt x="7" y="107"/>
                      <a:pt x="7" y="107"/>
                    </a:cubicBezTo>
                    <a:cubicBezTo>
                      <a:pt x="8" y="107"/>
                      <a:pt x="7" y="107"/>
                      <a:pt x="8" y="107"/>
                    </a:cubicBezTo>
                    <a:cubicBezTo>
                      <a:pt x="8" y="107"/>
                      <a:pt x="8" y="107"/>
                      <a:pt x="7" y="107"/>
                    </a:cubicBezTo>
                    <a:cubicBezTo>
                      <a:pt x="7" y="107"/>
                      <a:pt x="7" y="107"/>
                      <a:pt x="8" y="107"/>
                    </a:cubicBezTo>
                    <a:cubicBezTo>
                      <a:pt x="8" y="107"/>
                      <a:pt x="8" y="107"/>
                      <a:pt x="8" y="107"/>
                    </a:cubicBezTo>
                    <a:cubicBezTo>
                      <a:pt x="8" y="107"/>
                      <a:pt x="8" y="107"/>
                      <a:pt x="8" y="107"/>
                    </a:cubicBezTo>
                    <a:cubicBezTo>
                      <a:pt x="8" y="107"/>
                      <a:pt x="8" y="107"/>
                      <a:pt x="8" y="107"/>
                    </a:cubicBezTo>
                    <a:cubicBezTo>
                      <a:pt x="8" y="107"/>
                      <a:pt x="8" y="107"/>
                      <a:pt x="9" y="107"/>
                    </a:cubicBezTo>
                    <a:cubicBezTo>
                      <a:pt x="9" y="107"/>
                      <a:pt x="9" y="107"/>
                      <a:pt x="9" y="107"/>
                    </a:cubicBezTo>
                    <a:cubicBezTo>
                      <a:pt x="9" y="107"/>
                      <a:pt x="9" y="107"/>
                      <a:pt x="9" y="107"/>
                    </a:cubicBezTo>
                    <a:cubicBezTo>
                      <a:pt x="9" y="107"/>
                      <a:pt x="9" y="107"/>
                      <a:pt x="8" y="106"/>
                    </a:cubicBezTo>
                    <a:cubicBezTo>
                      <a:pt x="8" y="106"/>
                      <a:pt x="8" y="106"/>
                      <a:pt x="8" y="106"/>
                    </a:cubicBezTo>
                    <a:cubicBezTo>
                      <a:pt x="8" y="106"/>
                      <a:pt x="8" y="106"/>
                      <a:pt x="7" y="106"/>
                    </a:cubicBezTo>
                    <a:cubicBezTo>
                      <a:pt x="7" y="106"/>
                      <a:pt x="8" y="106"/>
                      <a:pt x="8" y="106"/>
                    </a:cubicBezTo>
                    <a:cubicBezTo>
                      <a:pt x="8" y="106"/>
                      <a:pt x="9" y="106"/>
                      <a:pt x="9" y="107"/>
                    </a:cubicBezTo>
                    <a:cubicBezTo>
                      <a:pt x="9" y="107"/>
                      <a:pt x="9" y="107"/>
                      <a:pt x="9" y="108"/>
                    </a:cubicBezTo>
                    <a:cubicBezTo>
                      <a:pt x="9" y="108"/>
                      <a:pt x="9" y="108"/>
                      <a:pt x="9" y="108"/>
                    </a:cubicBezTo>
                    <a:cubicBezTo>
                      <a:pt x="9" y="108"/>
                      <a:pt x="9" y="108"/>
                      <a:pt x="9" y="109"/>
                    </a:cubicBezTo>
                    <a:cubicBezTo>
                      <a:pt x="9" y="109"/>
                      <a:pt x="8" y="109"/>
                      <a:pt x="8" y="109"/>
                    </a:cubicBezTo>
                    <a:cubicBezTo>
                      <a:pt x="8" y="109"/>
                      <a:pt x="9" y="109"/>
                      <a:pt x="9" y="108"/>
                    </a:cubicBezTo>
                    <a:cubicBezTo>
                      <a:pt x="9" y="108"/>
                      <a:pt x="9" y="108"/>
                      <a:pt x="9" y="108"/>
                    </a:cubicBezTo>
                    <a:cubicBezTo>
                      <a:pt x="8" y="107"/>
                      <a:pt x="8" y="108"/>
                      <a:pt x="8" y="108"/>
                    </a:cubicBezTo>
                    <a:cubicBezTo>
                      <a:pt x="8" y="108"/>
                      <a:pt x="8" y="108"/>
                      <a:pt x="8" y="108"/>
                    </a:cubicBezTo>
                    <a:cubicBezTo>
                      <a:pt x="8" y="108"/>
                      <a:pt x="8" y="108"/>
                      <a:pt x="8" y="109"/>
                    </a:cubicBezTo>
                    <a:cubicBezTo>
                      <a:pt x="8" y="109"/>
                      <a:pt x="8" y="108"/>
                      <a:pt x="8" y="109"/>
                    </a:cubicBezTo>
                    <a:cubicBezTo>
                      <a:pt x="8" y="108"/>
                      <a:pt x="8" y="108"/>
                      <a:pt x="8" y="108"/>
                    </a:cubicBezTo>
                    <a:cubicBezTo>
                      <a:pt x="8" y="108"/>
                      <a:pt x="7" y="108"/>
                      <a:pt x="7" y="108"/>
                    </a:cubicBezTo>
                    <a:cubicBezTo>
                      <a:pt x="7" y="108"/>
                      <a:pt x="7" y="108"/>
                      <a:pt x="7" y="108"/>
                    </a:cubicBezTo>
                    <a:cubicBezTo>
                      <a:pt x="7" y="108"/>
                      <a:pt x="7" y="108"/>
                      <a:pt x="7" y="108"/>
                    </a:cubicBezTo>
                    <a:close/>
                    <a:moveTo>
                      <a:pt x="5" y="109"/>
                    </a:moveTo>
                    <a:cubicBezTo>
                      <a:pt x="5" y="109"/>
                      <a:pt x="5" y="109"/>
                      <a:pt x="5" y="109"/>
                    </a:cubicBezTo>
                    <a:cubicBezTo>
                      <a:pt x="5" y="109"/>
                      <a:pt x="5" y="109"/>
                      <a:pt x="5" y="109"/>
                    </a:cubicBezTo>
                    <a:cubicBezTo>
                      <a:pt x="5" y="108"/>
                      <a:pt x="4" y="108"/>
                      <a:pt x="4" y="108"/>
                    </a:cubicBezTo>
                    <a:cubicBezTo>
                      <a:pt x="4" y="108"/>
                      <a:pt x="5" y="108"/>
                      <a:pt x="5" y="108"/>
                    </a:cubicBezTo>
                    <a:cubicBezTo>
                      <a:pt x="5" y="109"/>
                      <a:pt x="4" y="109"/>
                      <a:pt x="5" y="109"/>
                    </a:cubicBezTo>
                    <a:close/>
                    <a:moveTo>
                      <a:pt x="4" y="107"/>
                    </a:moveTo>
                    <a:cubicBezTo>
                      <a:pt x="4" y="107"/>
                      <a:pt x="4" y="107"/>
                      <a:pt x="4" y="107"/>
                    </a:cubicBezTo>
                    <a:cubicBezTo>
                      <a:pt x="5" y="107"/>
                      <a:pt x="5" y="107"/>
                      <a:pt x="5" y="107"/>
                    </a:cubicBezTo>
                    <a:cubicBezTo>
                      <a:pt x="5" y="107"/>
                      <a:pt x="5" y="107"/>
                      <a:pt x="5" y="106"/>
                    </a:cubicBezTo>
                    <a:cubicBezTo>
                      <a:pt x="4" y="106"/>
                      <a:pt x="5" y="106"/>
                      <a:pt x="5" y="107"/>
                    </a:cubicBezTo>
                    <a:cubicBezTo>
                      <a:pt x="5" y="107"/>
                      <a:pt x="4" y="107"/>
                      <a:pt x="4" y="107"/>
                    </a:cubicBezTo>
                    <a:close/>
                    <a:moveTo>
                      <a:pt x="6" y="110"/>
                    </a:moveTo>
                    <a:cubicBezTo>
                      <a:pt x="6" y="110"/>
                      <a:pt x="6" y="110"/>
                      <a:pt x="6" y="110"/>
                    </a:cubicBezTo>
                    <a:cubicBezTo>
                      <a:pt x="6" y="110"/>
                      <a:pt x="6" y="110"/>
                      <a:pt x="6" y="110"/>
                    </a:cubicBezTo>
                    <a:cubicBezTo>
                      <a:pt x="6" y="109"/>
                      <a:pt x="5" y="110"/>
                      <a:pt x="5" y="110"/>
                    </a:cubicBezTo>
                    <a:cubicBezTo>
                      <a:pt x="5" y="110"/>
                      <a:pt x="5" y="110"/>
                      <a:pt x="5" y="110"/>
                    </a:cubicBezTo>
                    <a:cubicBezTo>
                      <a:pt x="5" y="110"/>
                      <a:pt x="5" y="110"/>
                      <a:pt x="5" y="110"/>
                    </a:cubicBezTo>
                    <a:cubicBezTo>
                      <a:pt x="6" y="110"/>
                      <a:pt x="6" y="110"/>
                      <a:pt x="6" y="110"/>
                    </a:cubicBezTo>
                    <a:close/>
                    <a:moveTo>
                      <a:pt x="4" y="83"/>
                    </a:moveTo>
                    <a:cubicBezTo>
                      <a:pt x="5" y="83"/>
                      <a:pt x="5" y="83"/>
                      <a:pt x="5" y="83"/>
                    </a:cubicBezTo>
                    <a:cubicBezTo>
                      <a:pt x="5" y="83"/>
                      <a:pt x="5" y="83"/>
                      <a:pt x="4" y="83"/>
                    </a:cubicBezTo>
                    <a:close/>
                    <a:moveTo>
                      <a:pt x="6" y="108"/>
                    </a:moveTo>
                    <a:cubicBezTo>
                      <a:pt x="6" y="108"/>
                      <a:pt x="5" y="107"/>
                      <a:pt x="5" y="108"/>
                    </a:cubicBezTo>
                    <a:cubicBezTo>
                      <a:pt x="5" y="108"/>
                      <a:pt x="5" y="108"/>
                      <a:pt x="6" y="108"/>
                    </a:cubicBezTo>
                    <a:close/>
                    <a:moveTo>
                      <a:pt x="2" y="101"/>
                    </a:moveTo>
                    <a:cubicBezTo>
                      <a:pt x="3" y="101"/>
                      <a:pt x="3" y="101"/>
                      <a:pt x="3" y="101"/>
                    </a:cubicBezTo>
                    <a:cubicBezTo>
                      <a:pt x="3" y="101"/>
                      <a:pt x="2" y="101"/>
                      <a:pt x="2" y="101"/>
                    </a:cubicBezTo>
                    <a:cubicBezTo>
                      <a:pt x="2" y="101"/>
                      <a:pt x="2" y="101"/>
                      <a:pt x="2" y="101"/>
                    </a:cubicBezTo>
                    <a:cubicBezTo>
                      <a:pt x="2" y="101"/>
                      <a:pt x="2" y="101"/>
                      <a:pt x="2" y="101"/>
                    </a:cubicBezTo>
                    <a:cubicBezTo>
                      <a:pt x="2" y="101"/>
                      <a:pt x="2" y="101"/>
                      <a:pt x="2" y="101"/>
                    </a:cubicBezTo>
                    <a:cubicBezTo>
                      <a:pt x="2" y="101"/>
                      <a:pt x="2" y="101"/>
                      <a:pt x="2" y="101"/>
                    </a:cubicBezTo>
                    <a:cubicBezTo>
                      <a:pt x="2" y="101"/>
                      <a:pt x="1" y="101"/>
                      <a:pt x="2" y="101"/>
                    </a:cubicBezTo>
                    <a:cubicBezTo>
                      <a:pt x="1" y="101"/>
                      <a:pt x="1" y="101"/>
                      <a:pt x="1" y="101"/>
                    </a:cubicBezTo>
                    <a:cubicBezTo>
                      <a:pt x="1" y="101"/>
                      <a:pt x="2" y="101"/>
                      <a:pt x="2" y="101"/>
                    </a:cubicBezTo>
                    <a:cubicBezTo>
                      <a:pt x="2" y="101"/>
                      <a:pt x="2" y="101"/>
                      <a:pt x="2" y="101"/>
                    </a:cubicBezTo>
                    <a:cubicBezTo>
                      <a:pt x="1" y="101"/>
                      <a:pt x="1" y="101"/>
                      <a:pt x="1" y="101"/>
                    </a:cubicBezTo>
                    <a:cubicBezTo>
                      <a:pt x="1" y="101"/>
                      <a:pt x="1" y="102"/>
                      <a:pt x="2" y="102"/>
                    </a:cubicBezTo>
                    <a:cubicBezTo>
                      <a:pt x="2" y="102"/>
                      <a:pt x="2" y="102"/>
                      <a:pt x="2" y="102"/>
                    </a:cubicBezTo>
                    <a:cubicBezTo>
                      <a:pt x="2" y="102"/>
                      <a:pt x="2" y="102"/>
                      <a:pt x="2" y="101"/>
                    </a:cubicBezTo>
                    <a:close/>
                    <a:moveTo>
                      <a:pt x="2" y="106"/>
                    </a:moveTo>
                    <a:cubicBezTo>
                      <a:pt x="3" y="106"/>
                      <a:pt x="3" y="106"/>
                      <a:pt x="3" y="105"/>
                    </a:cubicBezTo>
                    <a:cubicBezTo>
                      <a:pt x="3" y="105"/>
                      <a:pt x="3" y="105"/>
                      <a:pt x="3" y="105"/>
                    </a:cubicBezTo>
                    <a:cubicBezTo>
                      <a:pt x="3" y="105"/>
                      <a:pt x="3" y="106"/>
                      <a:pt x="3" y="106"/>
                    </a:cubicBezTo>
                    <a:cubicBezTo>
                      <a:pt x="4" y="106"/>
                      <a:pt x="3" y="105"/>
                      <a:pt x="3" y="105"/>
                    </a:cubicBezTo>
                    <a:cubicBezTo>
                      <a:pt x="3" y="105"/>
                      <a:pt x="3" y="105"/>
                      <a:pt x="4" y="105"/>
                    </a:cubicBezTo>
                    <a:cubicBezTo>
                      <a:pt x="3" y="104"/>
                      <a:pt x="2" y="106"/>
                      <a:pt x="2" y="106"/>
                    </a:cubicBezTo>
                    <a:close/>
                    <a:moveTo>
                      <a:pt x="2" y="98"/>
                    </a:moveTo>
                    <a:cubicBezTo>
                      <a:pt x="2" y="98"/>
                      <a:pt x="2" y="98"/>
                      <a:pt x="2" y="98"/>
                    </a:cubicBezTo>
                    <a:cubicBezTo>
                      <a:pt x="2" y="98"/>
                      <a:pt x="1" y="98"/>
                      <a:pt x="1" y="98"/>
                    </a:cubicBezTo>
                    <a:cubicBezTo>
                      <a:pt x="1" y="98"/>
                      <a:pt x="1" y="98"/>
                      <a:pt x="1" y="98"/>
                    </a:cubicBezTo>
                    <a:cubicBezTo>
                      <a:pt x="1" y="98"/>
                      <a:pt x="1" y="99"/>
                      <a:pt x="1" y="99"/>
                    </a:cubicBezTo>
                    <a:cubicBezTo>
                      <a:pt x="1" y="99"/>
                      <a:pt x="2" y="100"/>
                      <a:pt x="2" y="100"/>
                    </a:cubicBezTo>
                    <a:cubicBezTo>
                      <a:pt x="2" y="100"/>
                      <a:pt x="2" y="100"/>
                      <a:pt x="2" y="100"/>
                    </a:cubicBezTo>
                    <a:cubicBezTo>
                      <a:pt x="2" y="100"/>
                      <a:pt x="2" y="100"/>
                      <a:pt x="2" y="100"/>
                    </a:cubicBezTo>
                    <a:cubicBezTo>
                      <a:pt x="2" y="99"/>
                      <a:pt x="2" y="99"/>
                      <a:pt x="2" y="99"/>
                    </a:cubicBezTo>
                    <a:cubicBezTo>
                      <a:pt x="2" y="99"/>
                      <a:pt x="2" y="99"/>
                      <a:pt x="2" y="99"/>
                    </a:cubicBezTo>
                    <a:cubicBezTo>
                      <a:pt x="2" y="99"/>
                      <a:pt x="2" y="99"/>
                      <a:pt x="3" y="99"/>
                    </a:cubicBezTo>
                    <a:cubicBezTo>
                      <a:pt x="3" y="99"/>
                      <a:pt x="3" y="99"/>
                      <a:pt x="3" y="98"/>
                    </a:cubicBezTo>
                    <a:cubicBezTo>
                      <a:pt x="3" y="98"/>
                      <a:pt x="3" y="98"/>
                      <a:pt x="3" y="98"/>
                    </a:cubicBezTo>
                    <a:cubicBezTo>
                      <a:pt x="3" y="99"/>
                      <a:pt x="3" y="99"/>
                      <a:pt x="3" y="99"/>
                    </a:cubicBezTo>
                    <a:cubicBezTo>
                      <a:pt x="3" y="99"/>
                      <a:pt x="3" y="99"/>
                      <a:pt x="3" y="99"/>
                    </a:cubicBezTo>
                    <a:cubicBezTo>
                      <a:pt x="3" y="99"/>
                      <a:pt x="3" y="99"/>
                      <a:pt x="3" y="99"/>
                    </a:cubicBezTo>
                    <a:cubicBezTo>
                      <a:pt x="2" y="100"/>
                      <a:pt x="3" y="100"/>
                      <a:pt x="3" y="100"/>
                    </a:cubicBezTo>
                    <a:cubicBezTo>
                      <a:pt x="3" y="100"/>
                      <a:pt x="2" y="100"/>
                      <a:pt x="3" y="100"/>
                    </a:cubicBezTo>
                    <a:cubicBezTo>
                      <a:pt x="3" y="100"/>
                      <a:pt x="3" y="100"/>
                      <a:pt x="3" y="100"/>
                    </a:cubicBezTo>
                    <a:cubicBezTo>
                      <a:pt x="3" y="100"/>
                      <a:pt x="2" y="100"/>
                      <a:pt x="3" y="101"/>
                    </a:cubicBezTo>
                    <a:cubicBezTo>
                      <a:pt x="3" y="101"/>
                      <a:pt x="3" y="101"/>
                      <a:pt x="3" y="101"/>
                    </a:cubicBezTo>
                    <a:cubicBezTo>
                      <a:pt x="4" y="101"/>
                      <a:pt x="4" y="100"/>
                      <a:pt x="4" y="100"/>
                    </a:cubicBezTo>
                    <a:cubicBezTo>
                      <a:pt x="4" y="100"/>
                      <a:pt x="4" y="100"/>
                      <a:pt x="4" y="100"/>
                    </a:cubicBezTo>
                    <a:cubicBezTo>
                      <a:pt x="4" y="100"/>
                      <a:pt x="4" y="100"/>
                      <a:pt x="4" y="100"/>
                    </a:cubicBezTo>
                    <a:cubicBezTo>
                      <a:pt x="4" y="100"/>
                      <a:pt x="4" y="99"/>
                      <a:pt x="4" y="99"/>
                    </a:cubicBezTo>
                    <a:cubicBezTo>
                      <a:pt x="4" y="99"/>
                      <a:pt x="4" y="98"/>
                      <a:pt x="4" y="98"/>
                    </a:cubicBezTo>
                    <a:cubicBezTo>
                      <a:pt x="4" y="98"/>
                      <a:pt x="4" y="98"/>
                      <a:pt x="4" y="97"/>
                    </a:cubicBezTo>
                    <a:cubicBezTo>
                      <a:pt x="4" y="97"/>
                      <a:pt x="4" y="97"/>
                      <a:pt x="4" y="97"/>
                    </a:cubicBezTo>
                    <a:cubicBezTo>
                      <a:pt x="4" y="97"/>
                      <a:pt x="4" y="97"/>
                      <a:pt x="4" y="97"/>
                    </a:cubicBezTo>
                    <a:cubicBezTo>
                      <a:pt x="4" y="97"/>
                      <a:pt x="4" y="97"/>
                      <a:pt x="4" y="96"/>
                    </a:cubicBezTo>
                    <a:cubicBezTo>
                      <a:pt x="4" y="96"/>
                      <a:pt x="4" y="96"/>
                      <a:pt x="4" y="96"/>
                    </a:cubicBezTo>
                    <a:cubicBezTo>
                      <a:pt x="3" y="96"/>
                      <a:pt x="3" y="96"/>
                      <a:pt x="3" y="96"/>
                    </a:cubicBezTo>
                    <a:cubicBezTo>
                      <a:pt x="3" y="96"/>
                      <a:pt x="3" y="96"/>
                      <a:pt x="3" y="96"/>
                    </a:cubicBezTo>
                    <a:cubicBezTo>
                      <a:pt x="2" y="96"/>
                      <a:pt x="2" y="97"/>
                      <a:pt x="3" y="96"/>
                    </a:cubicBezTo>
                    <a:cubicBezTo>
                      <a:pt x="2" y="97"/>
                      <a:pt x="2" y="97"/>
                      <a:pt x="2" y="97"/>
                    </a:cubicBezTo>
                    <a:cubicBezTo>
                      <a:pt x="2" y="97"/>
                      <a:pt x="3" y="97"/>
                      <a:pt x="3" y="97"/>
                    </a:cubicBezTo>
                    <a:cubicBezTo>
                      <a:pt x="3" y="97"/>
                      <a:pt x="3" y="97"/>
                      <a:pt x="2" y="97"/>
                    </a:cubicBezTo>
                    <a:cubicBezTo>
                      <a:pt x="3" y="97"/>
                      <a:pt x="3" y="97"/>
                      <a:pt x="3" y="97"/>
                    </a:cubicBezTo>
                    <a:cubicBezTo>
                      <a:pt x="3" y="98"/>
                      <a:pt x="3" y="98"/>
                      <a:pt x="3" y="98"/>
                    </a:cubicBezTo>
                    <a:cubicBezTo>
                      <a:pt x="2" y="98"/>
                      <a:pt x="2" y="98"/>
                      <a:pt x="2" y="98"/>
                    </a:cubicBezTo>
                    <a:cubicBezTo>
                      <a:pt x="2" y="98"/>
                      <a:pt x="2" y="98"/>
                      <a:pt x="3" y="98"/>
                    </a:cubicBezTo>
                    <a:cubicBezTo>
                      <a:pt x="3" y="98"/>
                      <a:pt x="3" y="97"/>
                      <a:pt x="2" y="97"/>
                    </a:cubicBezTo>
                    <a:cubicBezTo>
                      <a:pt x="2" y="97"/>
                      <a:pt x="2" y="97"/>
                      <a:pt x="2" y="97"/>
                    </a:cubicBezTo>
                    <a:cubicBezTo>
                      <a:pt x="2" y="98"/>
                      <a:pt x="2" y="98"/>
                      <a:pt x="2" y="98"/>
                    </a:cubicBezTo>
                    <a:cubicBezTo>
                      <a:pt x="2" y="98"/>
                      <a:pt x="2" y="98"/>
                      <a:pt x="2" y="98"/>
                    </a:cubicBezTo>
                    <a:cubicBezTo>
                      <a:pt x="2" y="98"/>
                      <a:pt x="2" y="98"/>
                      <a:pt x="2" y="98"/>
                    </a:cubicBezTo>
                    <a:close/>
                    <a:moveTo>
                      <a:pt x="2" y="95"/>
                    </a:moveTo>
                    <a:cubicBezTo>
                      <a:pt x="2" y="95"/>
                      <a:pt x="2" y="95"/>
                      <a:pt x="2" y="96"/>
                    </a:cubicBezTo>
                    <a:cubicBezTo>
                      <a:pt x="3" y="96"/>
                      <a:pt x="3" y="96"/>
                      <a:pt x="3" y="96"/>
                    </a:cubicBezTo>
                    <a:cubicBezTo>
                      <a:pt x="3" y="96"/>
                      <a:pt x="3" y="96"/>
                      <a:pt x="3" y="96"/>
                    </a:cubicBezTo>
                    <a:cubicBezTo>
                      <a:pt x="4" y="96"/>
                      <a:pt x="3" y="95"/>
                      <a:pt x="3" y="95"/>
                    </a:cubicBezTo>
                    <a:cubicBezTo>
                      <a:pt x="3" y="95"/>
                      <a:pt x="3" y="95"/>
                      <a:pt x="3" y="94"/>
                    </a:cubicBezTo>
                    <a:cubicBezTo>
                      <a:pt x="3" y="94"/>
                      <a:pt x="3" y="94"/>
                      <a:pt x="3" y="94"/>
                    </a:cubicBezTo>
                    <a:cubicBezTo>
                      <a:pt x="3" y="94"/>
                      <a:pt x="3" y="95"/>
                      <a:pt x="3" y="95"/>
                    </a:cubicBezTo>
                    <a:cubicBezTo>
                      <a:pt x="3" y="95"/>
                      <a:pt x="3" y="95"/>
                      <a:pt x="2" y="95"/>
                    </a:cubicBezTo>
                    <a:close/>
                    <a:moveTo>
                      <a:pt x="4" y="102"/>
                    </a:moveTo>
                    <a:cubicBezTo>
                      <a:pt x="4" y="102"/>
                      <a:pt x="4" y="102"/>
                      <a:pt x="4" y="102"/>
                    </a:cubicBezTo>
                    <a:cubicBezTo>
                      <a:pt x="4" y="102"/>
                      <a:pt x="3" y="102"/>
                      <a:pt x="3" y="102"/>
                    </a:cubicBezTo>
                    <a:cubicBezTo>
                      <a:pt x="3" y="103"/>
                      <a:pt x="4" y="103"/>
                      <a:pt x="4" y="104"/>
                    </a:cubicBezTo>
                    <a:cubicBezTo>
                      <a:pt x="4" y="104"/>
                      <a:pt x="5" y="103"/>
                      <a:pt x="4" y="104"/>
                    </a:cubicBezTo>
                    <a:cubicBezTo>
                      <a:pt x="5" y="103"/>
                      <a:pt x="4" y="103"/>
                      <a:pt x="4" y="103"/>
                    </a:cubicBezTo>
                    <a:cubicBezTo>
                      <a:pt x="4" y="103"/>
                      <a:pt x="4" y="103"/>
                      <a:pt x="4" y="103"/>
                    </a:cubicBezTo>
                    <a:cubicBezTo>
                      <a:pt x="4" y="103"/>
                      <a:pt x="4" y="103"/>
                      <a:pt x="4" y="102"/>
                    </a:cubicBezTo>
                    <a:close/>
                    <a:moveTo>
                      <a:pt x="3" y="103"/>
                    </a:moveTo>
                    <a:cubicBezTo>
                      <a:pt x="3" y="103"/>
                      <a:pt x="3" y="103"/>
                      <a:pt x="3" y="103"/>
                    </a:cubicBezTo>
                    <a:cubicBezTo>
                      <a:pt x="3" y="103"/>
                      <a:pt x="3" y="103"/>
                      <a:pt x="3" y="103"/>
                    </a:cubicBezTo>
                    <a:cubicBezTo>
                      <a:pt x="2" y="103"/>
                      <a:pt x="3" y="104"/>
                      <a:pt x="3" y="104"/>
                    </a:cubicBezTo>
                    <a:cubicBezTo>
                      <a:pt x="3" y="103"/>
                      <a:pt x="3" y="103"/>
                      <a:pt x="3" y="103"/>
                    </a:cubicBezTo>
                    <a:close/>
                    <a:moveTo>
                      <a:pt x="4" y="104"/>
                    </a:moveTo>
                    <a:cubicBezTo>
                      <a:pt x="4" y="104"/>
                      <a:pt x="4" y="104"/>
                      <a:pt x="4" y="104"/>
                    </a:cubicBezTo>
                    <a:cubicBezTo>
                      <a:pt x="4" y="104"/>
                      <a:pt x="4" y="104"/>
                      <a:pt x="4" y="104"/>
                    </a:cubicBezTo>
                    <a:cubicBezTo>
                      <a:pt x="4" y="103"/>
                      <a:pt x="3" y="103"/>
                      <a:pt x="3" y="103"/>
                    </a:cubicBezTo>
                    <a:cubicBezTo>
                      <a:pt x="3" y="103"/>
                      <a:pt x="3" y="103"/>
                      <a:pt x="3" y="104"/>
                    </a:cubicBezTo>
                    <a:cubicBezTo>
                      <a:pt x="3" y="104"/>
                      <a:pt x="3" y="104"/>
                      <a:pt x="3" y="104"/>
                    </a:cubicBezTo>
                    <a:cubicBezTo>
                      <a:pt x="3" y="104"/>
                      <a:pt x="3" y="104"/>
                      <a:pt x="3" y="104"/>
                    </a:cubicBezTo>
                    <a:cubicBezTo>
                      <a:pt x="3" y="104"/>
                      <a:pt x="3" y="104"/>
                      <a:pt x="3" y="104"/>
                    </a:cubicBezTo>
                    <a:cubicBezTo>
                      <a:pt x="3" y="105"/>
                      <a:pt x="3" y="105"/>
                      <a:pt x="3" y="104"/>
                    </a:cubicBezTo>
                    <a:cubicBezTo>
                      <a:pt x="3" y="104"/>
                      <a:pt x="3" y="104"/>
                      <a:pt x="3" y="104"/>
                    </a:cubicBezTo>
                    <a:cubicBezTo>
                      <a:pt x="3" y="104"/>
                      <a:pt x="3" y="104"/>
                      <a:pt x="3" y="104"/>
                    </a:cubicBezTo>
                    <a:cubicBezTo>
                      <a:pt x="4" y="104"/>
                      <a:pt x="4" y="104"/>
                      <a:pt x="4" y="104"/>
                    </a:cubicBezTo>
                    <a:close/>
                    <a:moveTo>
                      <a:pt x="2" y="94"/>
                    </a:moveTo>
                    <a:cubicBezTo>
                      <a:pt x="2" y="94"/>
                      <a:pt x="2" y="94"/>
                      <a:pt x="2" y="94"/>
                    </a:cubicBezTo>
                    <a:cubicBezTo>
                      <a:pt x="3" y="94"/>
                      <a:pt x="3" y="93"/>
                      <a:pt x="3" y="93"/>
                    </a:cubicBezTo>
                    <a:cubicBezTo>
                      <a:pt x="2" y="93"/>
                      <a:pt x="2" y="93"/>
                      <a:pt x="2" y="94"/>
                    </a:cubicBezTo>
                    <a:cubicBezTo>
                      <a:pt x="2" y="93"/>
                      <a:pt x="2" y="93"/>
                      <a:pt x="2" y="94"/>
                    </a:cubicBezTo>
                    <a:close/>
                    <a:moveTo>
                      <a:pt x="2" y="107"/>
                    </a:moveTo>
                    <a:cubicBezTo>
                      <a:pt x="2" y="107"/>
                      <a:pt x="2" y="107"/>
                      <a:pt x="2" y="107"/>
                    </a:cubicBezTo>
                    <a:cubicBezTo>
                      <a:pt x="2" y="107"/>
                      <a:pt x="2" y="107"/>
                      <a:pt x="2" y="107"/>
                    </a:cubicBezTo>
                    <a:close/>
                    <a:moveTo>
                      <a:pt x="3" y="107"/>
                    </a:moveTo>
                    <a:cubicBezTo>
                      <a:pt x="3" y="106"/>
                      <a:pt x="3" y="106"/>
                      <a:pt x="3" y="106"/>
                    </a:cubicBezTo>
                    <a:cubicBezTo>
                      <a:pt x="2" y="106"/>
                      <a:pt x="3" y="107"/>
                      <a:pt x="3" y="107"/>
                    </a:cubicBezTo>
                    <a:cubicBezTo>
                      <a:pt x="2" y="107"/>
                      <a:pt x="2" y="107"/>
                      <a:pt x="2" y="107"/>
                    </a:cubicBezTo>
                    <a:cubicBezTo>
                      <a:pt x="2" y="108"/>
                      <a:pt x="2" y="108"/>
                      <a:pt x="2" y="108"/>
                    </a:cubicBezTo>
                    <a:cubicBezTo>
                      <a:pt x="3" y="108"/>
                      <a:pt x="3" y="107"/>
                      <a:pt x="3" y="107"/>
                    </a:cubicBezTo>
                    <a:cubicBezTo>
                      <a:pt x="3" y="107"/>
                      <a:pt x="3" y="107"/>
                      <a:pt x="3" y="107"/>
                    </a:cubicBezTo>
                    <a:close/>
                    <a:moveTo>
                      <a:pt x="3" y="109"/>
                    </a:moveTo>
                    <a:cubicBezTo>
                      <a:pt x="3" y="109"/>
                      <a:pt x="3" y="109"/>
                      <a:pt x="3" y="108"/>
                    </a:cubicBezTo>
                    <a:cubicBezTo>
                      <a:pt x="3" y="109"/>
                      <a:pt x="3" y="109"/>
                      <a:pt x="3" y="109"/>
                    </a:cubicBezTo>
                    <a:cubicBezTo>
                      <a:pt x="3" y="109"/>
                      <a:pt x="3" y="109"/>
                      <a:pt x="3" y="109"/>
                    </a:cubicBezTo>
                    <a:close/>
                    <a:moveTo>
                      <a:pt x="4" y="113"/>
                    </a:moveTo>
                    <a:cubicBezTo>
                      <a:pt x="5" y="113"/>
                      <a:pt x="5" y="112"/>
                      <a:pt x="5" y="112"/>
                    </a:cubicBezTo>
                    <a:cubicBezTo>
                      <a:pt x="5" y="112"/>
                      <a:pt x="5" y="112"/>
                      <a:pt x="4" y="113"/>
                    </a:cubicBezTo>
                    <a:close/>
                    <a:moveTo>
                      <a:pt x="2" y="105"/>
                    </a:moveTo>
                    <a:cubicBezTo>
                      <a:pt x="2" y="105"/>
                      <a:pt x="2" y="105"/>
                      <a:pt x="2" y="105"/>
                    </a:cubicBezTo>
                    <a:cubicBezTo>
                      <a:pt x="2" y="105"/>
                      <a:pt x="2" y="106"/>
                      <a:pt x="1" y="106"/>
                    </a:cubicBezTo>
                    <a:cubicBezTo>
                      <a:pt x="2" y="106"/>
                      <a:pt x="2" y="106"/>
                      <a:pt x="2" y="106"/>
                    </a:cubicBezTo>
                    <a:cubicBezTo>
                      <a:pt x="2" y="106"/>
                      <a:pt x="2" y="106"/>
                      <a:pt x="2" y="106"/>
                    </a:cubicBezTo>
                    <a:cubicBezTo>
                      <a:pt x="2" y="106"/>
                      <a:pt x="2" y="106"/>
                      <a:pt x="2" y="105"/>
                    </a:cubicBezTo>
                    <a:close/>
                    <a:moveTo>
                      <a:pt x="2" y="93"/>
                    </a:moveTo>
                    <a:cubicBezTo>
                      <a:pt x="1" y="93"/>
                      <a:pt x="2" y="93"/>
                      <a:pt x="2" y="93"/>
                    </a:cubicBezTo>
                    <a:cubicBezTo>
                      <a:pt x="2" y="93"/>
                      <a:pt x="2" y="93"/>
                      <a:pt x="2" y="93"/>
                    </a:cubicBezTo>
                    <a:cubicBezTo>
                      <a:pt x="2" y="92"/>
                      <a:pt x="2" y="93"/>
                      <a:pt x="2" y="93"/>
                    </a:cubicBezTo>
                    <a:close/>
                    <a:moveTo>
                      <a:pt x="2" y="94"/>
                    </a:moveTo>
                    <a:cubicBezTo>
                      <a:pt x="2" y="94"/>
                      <a:pt x="2" y="94"/>
                      <a:pt x="2" y="94"/>
                    </a:cubicBezTo>
                    <a:cubicBezTo>
                      <a:pt x="2" y="94"/>
                      <a:pt x="2" y="95"/>
                      <a:pt x="2" y="95"/>
                    </a:cubicBezTo>
                    <a:cubicBezTo>
                      <a:pt x="2" y="95"/>
                      <a:pt x="3" y="94"/>
                      <a:pt x="3" y="94"/>
                    </a:cubicBezTo>
                    <a:cubicBezTo>
                      <a:pt x="3" y="94"/>
                      <a:pt x="3" y="94"/>
                      <a:pt x="3" y="94"/>
                    </a:cubicBezTo>
                    <a:cubicBezTo>
                      <a:pt x="3" y="94"/>
                      <a:pt x="2" y="94"/>
                      <a:pt x="2" y="94"/>
                    </a:cubicBezTo>
                    <a:close/>
                    <a:moveTo>
                      <a:pt x="2" y="97"/>
                    </a:moveTo>
                    <a:cubicBezTo>
                      <a:pt x="2" y="97"/>
                      <a:pt x="1" y="96"/>
                      <a:pt x="1" y="97"/>
                    </a:cubicBezTo>
                    <a:cubicBezTo>
                      <a:pt x="1" y="97"/>
                      <a:pt x="1" y="96"/>
                      <a:pt x="1" y="96"/>
                    </a:cubicBezTo>
                    <a:cubicBezTo>
                      <a:pt x="1" y="97"/>
                      <a:pt x="1" y="97"/>
                      <a:pt x="1" y="97"/>
                    </a:cubicBezTo>
                    <a:cubicBezTo>
                      <a:pt x="1" y="97"/>
                      <a:pt x="1" y="96"/>
                      <a:pt x="1" y="96"/>
                    </a:cubicBezTo>
                    <a:cubicBezTo>
                      <a:pt x="1" y="97"/>
                      <a:pt x="1" y="97"/>
                      <a:pt x="1" y="97"/>
                    </a:cubicBezTo>
                    <a:cubicBezTo>
                      <a:pt x="0" y="97"/>
                      <a:pt x="1" y="97"/>
                      <a:pt x="2" y="97"/>
                    </a:cubicBezTo>
                    <a:close/>
                    <a:moveTo>
                      <a:pt x="1" y="98"/>
                    </a:moveTo>
                    <a:cubicBezTo>
                      <a:pt x="1" y="98"/>
                      <a:pt x="1" y="98"/>
                      <a:pt x="1" y="98"/>
                    </a:cubicBezTo>
                    <a:cubicBezTo>
                      <a:pt x="1" y="98"/>
                      <a:pt x="1" y="98"/>
                      <a:pt x="1" y="98"/>
                    </a:cubicBezTo>
                    <a:cubicBezTo>
                      <a:pt x="2" y="97"/>
                      <a:pt x="1" y="97"/>
                      <a:pt x="1" y="97"/>
                    </a:cubicBezTo>
                    <a:cubicBezTo>
                      <a:pt x="1" y="97"/>
                      <a:pt x="1" y="97"/>
                      <a:pt x="1" y="97"/>
                    </a:cubicBezTo>
                    <a:cubicBezTo>
                      <a:pt x="0" y="98"/>
                      <a:pt x="1" y="98"/>
                      <a:pt x="1" y="98"/>
                    </a:cubicBezTo>
                    <a:close/>
                    <a:moveTo>
                      <a:pt x="2" y="100"/>
                    </a:moveTo>
                    <a:cubicBezTo>
                      <a:pt x="2" y="100"/>
                      <a:pt x="1" y="100"/>
                      <a:pt x="1" y="99"/>
                    </a:cubicBezTo>
                    <a:cubicBezTo>
                      <a:pt x="1" y="99"/>
                      <a:pt x="1" y="99"/>
                      <a:pt x="1" y="99"/>
                    </a:cubicBezTo>
                    <a:cubicBezTo>
                      <a:pt x="0" y="100"/>
                      <a:pt x="1" y="100"/>
                      <a:pt x="1" y="100"/>
                    </a:cubicBezTo>
                    <a:cubicBezTo>
                      <a:pt x="1" y="100"/>
                      <a:pt x="2" y="100"/>
                      <a:pt x="2" y="100"/>
                    </a:cubicBezTo>
                    <a:close/>
                    <a:moveTo>
                      <a:pt x="1" y="103"/>
                    </a:moveTo>
                    <a:cubicBezTo>
                      <a:pt x="2" y="103"/>
                      <a:pt x="1" y="102"/>
                      <a:pt x="2" y="103"/>
                    </a:cubicBezTo>
                    <a:cubicBezTo>
                      <a:pt x="2" y="103"/>
                      <a:pt x="2" y="103"/>
                      <a:pt x="2" y="103"/>
                    </a:cubicBezTo>
                    <a:cubicBezTo>
                      <a:pt x="2" y="103"/>
                      <a:pt x="2" y="103"/>
                      <a:pt x="2" y="102"/>
                    </a:cubicBezTo>
                    <a:cubicBezTo>
                      <a:pt x="2" y="102"/>
                      <a:pt x="1" y="102"/>
                      <a:pt x="1" y="102"/>
                    </a:cubicBezTo>
                    <a:cubicBezTo>
                      <a:pt x="1" y="102"/>
                      <a:pt x="1" y="102"/>
                      <a:pt x="1" y="103"/>
                    </a:cubicBezTo>
                    <a:cubicBezTo>
                      <a:pt x="1" y="103"/>
                      <a:pt x="1" y="103"/>
                      <a:pt x="1" y="103"/>
                    </a:cubicBezTo>
                    <a:cubicBezTo>
                      <a:pt x="2" y="103"/>
                      <a:pt x="2" y="103"/>
                      <a:pt x="1" y="103"/>
                    </a:cubicBezTo>
                    <a:close/>
                    <a:moveTo>
                      <a:pt x="7" y="113"/>
                    </a:moveTo>
                    <a:cubicBezTo>
                      <a:pt x="7" y="113"/>
                      <a:pt x="7" y="113"/>
                      <a:pt x="7" y="112"/>
                    </a:cubicBezTo>
                    <a:cubicBezTo>
                      <a:pt x="7" y="112"/>
                      <a:pt x="7" y="113"/>
                      <a:pt x="7" y="112"/>
                    </a:cubicBezTo>
                    <a:cubicBezTo>
                      <a:pt x="7" y="112"/>
                      <a:pt x="7" y="112"/>
                      <a:pt x="7" y="112"/>
                    </a:cubicBezTo>
                    <a:cubicBezTo>
                      <a:pt x="7" y="112"/>
                      <a:pt x="7" y="112"/>
                      <a:pt x="7" y="112"/>
                    </a:cubicBezTo>
                    <a:cubicBezTo>
                      <a:pt x="6" y="112"/>
                      <a:pt x="6" y="112"/>
                      <a:pt x="6" y="112"/>
                    </a:cubicBezTo>
                    <a:cubicBezTo>
                      <a:pt x="6" y="112"/>
                      <a:pt x="6" y="112"/>
                      <a:pt x="6" y="112"/>
                    </a:cubicBezTo>
                    <a:cubicBezTo>
                      <a:pt x="6" y="112"/>
                      <a:pt x="6" y="112"/>
                      <a:pt x="6" y="112"/>
                    </a:cubicBezTo>
                    <a:cubicBezTo>
                      <a:pt x="6" y="112"/>
                      <a:pt x="6" y="112"/>
                      <a:pt x="6" y="112"/>
                    </a:cubicBezTo>
                    <a:cubicBezTo>
                      <a:pt x="6" y="112"/>
                      <a:pt x="6" y="112"/>
                      <a:pt x="6" y="112"/>
                    </a:cubicBezTo>
                    <a:cubicBezTo>
                      <a:pt x="5" y="112"/>
                      <a:pt x="5" y="112"/>
                      <a:pt x="5" y="112"/>
                    </a:cubicBezTo>
                    <a:cubicBezTo>
                      <a:pt x="5" y="112"/>
                      <a:pt x="5" y="112"/>
                      <a:pt x="5" y="112"/>
                    </a:cubicBezTo>
                    <a:cubicBezTo>
                      <a:pt x="5" y="112"/>
                      <a:pt x="5" y="111"/>
                      <a:pt x="5" y="111"/>
                    </a:cubicBezTo>
                    <a:cubicBezTo>
                      <a:pt x="5" y="111"/>
                      <a:pt x="5" y="111"/>
                      <a:pt x="5" y="111"/>
                    </a:cubicBezTo>
                    <a:cubicBezTo>
                      <a:pt x="5" y="111"/>
                      <a:pt x="4" y="111"/>
                      <a:pt x="4" y="111"/>
                    </a:cubicBezTo>
                    <a:cubicBezTo>
                      <a:pt x="4" y="111"/>
                      <a:pt x="4" y="111"/>
                      <a:pt x="4" y="111"/>
                    </a:cubicBezTo>
                    <a:cubicBezTo>
                      <a:pt x="4" y="111"/>
                      <a:pt x="4" y="111"/>
                      <a:pt x="4" y="111"/>
                    </a:cubicBezTo>
                    <a:cubicBezTo>
                      <a:pt x="4" y="111"/>
                      <a:pt x="4" y="111"/>
                      <a:pt x="3" y="111"/>
                    </a:cubicBezTo>
                    <a:cubicBezTo>
                      <a:pt x="3" y="111"/>
                      <a:pt x="3" y="110"/>
                      <a:pt x="3" y="111"/>
                    </a:cubicBezTo>
                    <a:cubicBezTo>
                      <a:pt x="3" y="111"/>
                      <a:pt x="3" y="111"/>
                      <a:pt x="4" y="111"/>
                    </a:cubicBezTo>
                    <a:cubicBezTo>
                      <a:pt x="4" y="111"/>
                      <a:pt x="4" y="112"/>
                      <a:pt x="4" y="112"/>
                    </a:cubicBezTo>
                    <a:cubicBezTo>
                      <a:pt x="4" y="112"/>
                      <a:pt x="5" y="112"/>
                      <a:pt x="5" y="112"/>
                    </a:cubicBezTo>
                    <a:cubicBezTo>
                      <a:pt x="6" y="112"/>
                      <a:pt x="6" y="112"/>
                      <a:pt x="6" y="113"/>
                    </a:cubicBezTo>
                    <a:cubicBezTo>
                      <a:pt x="6" y="113"/>
                      <a:pt x="7" y="113"/>
                      <a:pt x="7" y="113"/>
                    </a:cubicBezTo>
                    <a:close/>
                    <a:moveTo>
                      <a:pt x="1" y="95"/>
                    </a:moveTo>
                    <a:cubicBezTo>
                      <a:pt x="2" y="95"/>
                      <a:pt x="2" y="96"/>
                      <a:pt x="2" y="96"/>
                    </a:cubicBezTo>
                    <a:cubicBezTo>
                      <a:pt x="2" y="96"/>
                      <a:pt x="2" y="96"/>
                      <a:pt x="2" y="95"/>
                    </a:cubicBezTo>
                    <a:cubicBezTo>
                      <a:pt x="2" y="95"/>
                      <a:pt x="2" y="95"/>
                      <a:pt x="2" y="94"/>
                    </a:cubicBezTo>
                    <a:cubicBezTo>
                      <a:pt x="2" y="94"/>
                      <a:pt x="2" y="94"/>
                      <a:pt x="1" y="94"/>
                    </a:cubicBezTo>
                    <a:cubicBezTo>
                      <a:pt x="1" y="94"/>
                      <a:pt x="1" y="94"/>
                      <a:pt x="1" y="94"/>
                    </a:cubicBezTo>
                    <a:cubicBezTo>
                      <a:pt x="1" y="94"/>
                      <a:pt x="1" y="94"/>
                      <a:pt x="1" y="94"/>
                    </a:cubicBezTo>
                    <a:cubicBezTo>
                      <a:pt x="1" y="94"/>
                      <a:pt x="1" y="94"/>
                      <a:pt x="1" y="95"/>
                    </a:cubicBezTo>
                    <a:cubicBezTo>
                      <a:pt x="1" y="95"/>
                      <a:pt x="1" y="94"/>
                      <a:pt x="1" y="95"/>
                    </a:cubicBezTo>
                    <a:cubicBezTo>
                      <a:pt x="1" y="95"/>
                      <a:pt x="1" y="95"/>
                      <a:pt x="1" y="95"/>
                    </a:cubicBezTo>
                    <a:cubicBezTo>
                      <a:pt x="1" y="95"/>
                      <a:pt x="1" y="95"/>
                      <a:pt x="1" y="95"/>
                    </a:cubicBezTo>
                    <a:close/>
                    <a:moveTo>
                      <a:pt x="1" y="96"/>
                    </a:moveTo>
                    <a:cubicBezTo>
                      <a:pt x="1" y="96"/>
                      <a:pt x="1" y="96"/>
                      <a:pt x="1" y="96"/>
                    </a:cubicBezTo>
                    <a:cubicBezTo>
                      <a:pt x="1" y="96"/>
                      <a:pt x="2" y="96"/>
                      <a:pt x="1" y="95"/>
                    </a:cubicBezTo>
                    <a:cubicBezTo>
                      <a:pt x="1" y="95"/>
                      <a:pt x="1" y="95"/>
                      <a:pt x="1" y="95"/>
                    </a:cubicBezTo>
                    <a:cubicBezTo>
                      <a:pt x="1" y="95"/>
                      <a:pt x="1" y="95"/>
                      <a:pt x="1" y="95"/>
                    </a:cubicBezTo>
                    <a:cubicBezTo>
                      <a:pt x="1" y="95"/>
                      <a:pt x="0" y="95"/>
                      <a:pt x="1" y="95"/>
                    </a:cubicBezTo>
                    <a:cubicBezTo>
                      <a:pt x="1" y="95"/>
                      <a:pt x="1" y="96"/>
                      <a:pt x="1" y="96"/>
                    </a:cubicBezTo>
                    <a:close/>
                    <a:moveTo>
                      <a:pt x="16" y="119"/>
                    </a:moveTo>
                    <a:cubicBezTo>
                      <a:pt x="16" y="119"/>
                      <a:pt x="17" y="119"/>
                      <a:pt x="17" y="119"/>
                    </a:cubicBezTo>
                    <a:cubicBezTo>
                      <a:pt x="18" y="119"/>
                      <a:pt x="18" y="119"/>
                      <a:pt x="18" y="119"/>
                    </a:cubicBezTo>
                    <a:cubicBezTo>
                      <a:pt x="18" y="119"/>
                      <a:pt x="17" y="119"/>
                      <a:pt x="17" y="118"/>
                    </a:cubicBezTo>
                    <a:cubicBezTo>
                      <a:pt x="16" y="118"/>
                      <a:pt x="16" y="119"/>
                      <a:pt x="16" y="119"/>
                    </a:cubicBezTo>
                    <a:close/>
                    <a:moveTo>
                      <a:pt x="21" y="121"/>
                    </a:moveTo>
                    <a:cubicBezTo>
                      <a:pt x="21" y="121"/>
                      <a:pt x="21" y="121"/>
                      <a:pt x="21" y="121"/>
                    </a:cubicBezTo>
                    <a:cubicBezTo>
                      <a:pt x="21" y="120"/>
                      <a:pt x="21" y="120"/>
                      <a:pt x="21" y="120"/>
                    </a:cubicBezTo>
                    <a:cubicBezTo>
                      <a:pt x="20" y="120"/>
                      <a:pt x="20" y="120"/>
                      <a:pt x="20" y="120"/>
                    </a:cubicBezTo>
                    <a:cubicBezTo>
                      <a:pt x="20" y="120"/>
                      <a:pt x="20" y="120"/>
                      <a:pt x="20" y="120"/>
                    </a:cubicBezTo>
                    <a:cubicBezTo>
                      <a:pt x="20" y="120"/>
                      <a:pt x="20" y="120"/>
                      <a:pt x="20" y="120"/>
                    </a:cubicBezTo>
                    <a:cubicBezTo>
                      <a:pt x="20" y="120"/>
                      <a:pt x="19" y="120"/>
                      <a:pt x="19" y="120"/>
                    </a:cubicBezTo>
                    <a:cubicBezTo>
                      <a:pt x="20" y="120"/>
                      <a:pt x="20" y="120"/>
                      <a:pt x="20" y="120"/>
                    </a:cubicBezTo>
                    <a:cubicBezTo>
                      <a:pt x="20" y="120"/>
                      <a:pt x="21" y="120"/>
                      <a:pt x="21" y="120"/>
                    </a:cubicBezTo>
                    <a:cubicBezTo>
                      <a:pt x="21" y="120"/>
                      <a:pt x="20" y="120"/>
                      <a:pt x="20" y="120"/>
                    </a:cubicBezTo>
                    <a:cubicBezTo>
                      <a:pt x="20" y="120"/>
                      <a:pt x="19" y="120"/>
                      <a:pt x="19" y="120"/>
                    </a:cubicBezTo>
                    <a:cubicBezTo>
                      <a:pt x="19" y="119"/>
                      <a:pt x="19" y="119"/>
                      <a:pt x="19" y="119"/>
                    </a:cubicBezTo>
                    <a:cubicBezTo>
                      <a:pt x="19" y="119"/>
                      <a:pt x="20" y="120"/>
                      <a:pt x="20" y="119"/>
                    </a:cubicBezTo>
                    <a:cubicBezTo>
                      <a:pt x="20" y="119"/>
                      <a:pt x="20" y="119"/>
                      <a:pt x="20" y="119"/>
                    </a:cubicBezTo>
                    <a:cubicBezTo>
                      <a:pt x="20" y="119"/>
                      <a:pt x="21" y="119"/>
                      <a:pt x="21" y="119"/>
                    </a:cubicBezTo>
                    <a:cubicBezTo>
                      <a:pt x="20" y="119"/>
                      <a:pt x="20" y="119"/>
                      <a:pt x="20" y="119"/>
                    </a:cubicBezTo>
                    <a:cubicBezTo>
                      <a:pt x="19" y="119"/>
                      <a:pt x="19" y="119"/>
                      <a:pt x="19" y="119"/>
                    </a:cubicBezTo>
                    <a:cubicBezTo>
                      <a:pt x="18" y="119"/>
                      <a:pt x="18" y="119"/>
                      <a:pt x="18" y="119"/>
                    </a:cubicBezTo>
                    <a:cubicBezTo>
                      <a:pt x="18" y="119"/>
                      <a:pt x="18" y="119"/>
                      <a:pt x="18" y="119"/>
                    </a:cubicBezTo>
                    <a:cubicBezTo>
                      <a:pt x="18" y="119"/>
                      <a:pt x="17" y="119"/>
                      <a:pt x="17" y="119"/>
                    </a:cubicBezTo>
                    <a:cubicBezTo>
                      <a:pt x="17" y="119"/>
                      <a:pt x="17" y="119"/>
                      <a:pt x="17" y="119"/>
                    </a:cubicBezTo>
                    <a:cubicBezTo>
                      <a:pt x="17" y="119"/>
                      <a:pt x="17" y="119"/>
                      <a:pt x="17" y="120"/>
                    </a:cubicBezTo>
                    <a:cubicBezTo>
                      <a:pt x="17" y="119"/>
                      <a:pt x="17" y="119"/>
                      <a:pt x="17" y="119"/>
                    </a:cubicBezTo>
                    <a:cubicBezTo>
                      <a:pt x="17" y="119"/>
                      <a:pt x="17" y="119"/>
                      <a:pt x="17" y="119"/>
                    </a:cubicBezTo>
                    <a:cubicBezTo>
                      <a:pt x="16" y="119"/>
                      <a:pt x="16" y="119"/>
                      <a:pt x="16" y="120"/>
                    </a:cubicBezTo>
                    <a:cubicBezTo>
                      <a:pt x="16" y="120"/>
                      <a:pt x="17" y="120"/>
                      <a:pt x="17" y="120"/>
                    </a:cubicBezTo>
                    <a:cubicBezTo>
                      <a:pt x="17" y="120"/>
                      <a:pt x="17" y="120"/>
                      <a:pt x="17" y="120"/>
                    </a:cubicBezTo>
                    <a:cubicBezTo>
                      <a:pt x="17" y="120"/>
                      <a:pt x="17" y="120"/>
                      <a:pt x="17" y="120"/>
                    </a:cubicBezTo>
                    <a:cubicBezTo>
                      <a:pt x="17" y="120"/>
                      <a:pt x="17" y="120"/>
                      <a:pt x="18" y="121"/>
                    </a:cubicBezTo>
                    <a:cubicBezTo>
                      <a:pt x="18" y="121"/>
                      <a:pt x="18" y="121"/>
                      <a:pt x="18" y="120"/>
                    </a:cubicBezTo>
                    <a:cubicBezTo>
                      <a:pt x="18" y="120"/>
                      <a:pt x="18" y="121"/>
                      <a:pt x="18" y="120"/>
                    </a:cubicBezTo>
                    <a:cubicBezTo>
                      <a:pt x="18" y="120"/>
                      <a:pt x="18" y="120"/>
                      <a:pt x="18" y="120"/>
                    </a:cubicBezTo>
                    <a:cubicBezTo>
                      <a:pt x="18" y="120"/>
                      <a:pt x="17" y="120"/>
                      <a:pt x="17" y="120"/>
                    </a:cubicBezTo>
                    <a:cubicBezTo>
                      <a:pt x="18" y="120"/>
                      <a:pt x="18" y="120"/>
                      <a:pt x="18" y="120"/>
                    </a:cubicBezTo>
                    <a:cubicBezTo>
                      <a:pt x="18" y="120"/>
                      <a:pt x="18" y="120"/>
                      <a:pt x="18" y="120"/>
                    </a:cubicBezTo>
                    <a:cubicBezTo>
                      <a:pt x="18" y="119"/>
                      <a:pt x="19" y="120"/>
                      <a:pt x="19" y="120"/>
                    </a:cubicBezTo>
                    <a:cubicBezTo>
                      <a:pt x="19" y="120"/>
                      <a:pt x="19" y="120"/>
                      <a:pt x="19" y="120"/>
                    </a:cubicBezTo>
                    <a:cubicBezTo>
                      <a:pt x="19" y="120"/>
                      <a:pt x="19" y="120"/>
                      <a:pt x="19" y="120"/>
                    </a:cubicBezTo>
                    <a:cubicBezTo>
                      <a:pt x="19" y="120"/>
                      <a:pt x="19" y="120"/>
                      <a:pt x="19" y="121"/>
                    </a:cubicBezTo>
                    <a:cubicBezTo>
                      <a:pt x="19" y="121"/>
                      <a:pt x="19" y="121"/>
                      <a:pt x="19" y="121"/>
                    </a:cubicBezTo>
                    <a:cubicBezTo>
                      <a:pt x="20" y="121"/>
                      <a:pt x="20" y="120"/>
                      <a:pt x="20" y="121"/>
                    </a:cubicBezTo>
                    <a:cubicBezTo>
                      <a:pt x="20" y="121"/>
                      <a:pt x="21" y="121"/>
                      <a:pt x="21" y="122"/>
                    </a:cubicBezTo>
                    <a:cubicBezTo>
                      <a:pt x="21" y="122"/>
                      <a:pt x="21" y="122"/>
                      <a:pt x="21" y="121"/>
                    </a:cubicBezTo>
                    <a:cubicBezTo>
                      <a:pt x="21" y="121"/>
                      <a:pt x="21" y="121"/>
                      <a:pt x="21" y="121"/>
                    </a:cubicBezTo>
                    <a:close/>
                    <a:moveTo>
                      <a:pt x="15" y="119"/>
                    </a:moveTo>
                    <a:cubicBezTo>
                      <a:pt x="14" y="119"/>
                      <a:pt x="14" y="119"/>
                      <a:pt x="14" y="119"/>
                    </a:cubicBezTo>
                    <a:cubicBezTo>
                      <a:pt x="14" y="119"/>
                      <a:pt x="14" y="119"/>
                      <a:pt x="15" y="119"/>
                    </a:cubicBezTo>
                    <a:cubicBezTo>
                      <a:pt x="15" y="119"/>
                      <a:pt x="15" y="119"/>
                      <a:pt x="15" y="119"/>
                    </a:cubicBezTo>
                    <a:cubicBezTo>
                      <a:pt x="15" y="119"/>
                      <a:pt x="15" y="119"/>
                      <a:pt x="15" y="119"/>
                    </a:cubicBezTo>
                    <a:cubicBezTo>
                      <a:pt x="15" y="119"/>
                      <a:pt x="14" y="119"/>
                      <a:pt x="14" y="119"/>
                    </a:cubicBezTo>
                    <a:cubicBezTo>
                      <a:pt x="14" y="119"/>
                      <a:pt x="14" y="119"/>
                      <a:pt x="14" y="119"/>
                    </a:cubicBezTo>
                    <a:cubicBezTo>
                      <a:pt x="14" y="119"/>
                      <a:pt x="14" y="119"/>
                      <a:pt x="14" y="119"/>
                    </a:cubicBezTo>
                    <a:cubicBezTo>
                      <a:pt x="14" y="119"/>
                      <a:pt x="13" y="119"/>
                      <a:pt x="13" y="119"/>
                    </a:cubicBezTo>
                    <a:cubicBezTo>
                      <a:pt x="14" y="119"/>
                      <a:pt x="14" y="119"/>
                      <a:pt x="15" y="120"/>
                    </a:cubicBezTo>
                    <a:cubicBezTo>
                      <a:pt x="15" y="120"/>
                      <a:pt x="15" y="119"/>
                      <a:pt x="15" y="119"/>
                    </a:cubicBezTo>
                    <a:cubicBezTo>
                      <a:pt x="15" y="119"/>
                      <a:pt x="15" y="119"/>
                      <a:pt x="15" y="119"/>
                    </a:cubicBezTo>
                    <a:close/>
                    <a:moveTo>
                      <a:pt x="13" y="119"/>
                    </a:moveTo>
                    <a:cubicBezTo>
                      <a:pt x="13" y="118"/>
                      <a:pt x="13" y="118"/>
                      <a:pt x="13" y="118"/>
                    </a:cubicBezTo>
                    <a:cubicBezTo>
                      <a:pt x="12" y="118"/>
                      <a:pt x="12" y="118"/>
                      <a:pt x="12" y="119"/>
                    </a:cubicBezTo>
                    <a:cubicBezTo>
                      <a:pt x="12" y="119"/>
                      <a:pt x="12" y="118"/>
                      <a:pt x="13" y="118"/>
                    </a:cubicBezTo>
                    <a:cubicBezTo>
                      <a:pt x="13" y="118"/>
                      <a:pt x="13" y="119"/>
                      <a:pt x="13" y="119"/>
                    </a:cubicBezTo>
                    <a:cubicBezTo>
                      <a:pt x="13" y="119"/>
                      <a:pt x="13" y="119"/>
                      <a:pt x="13" y="119"/>
                    </a:cubicBezTo>
                    <a:cubicBezTo>
                      <a:pt x="13" y="119"/>
                      <a:pt x="13" y="119"/>
                      <a:pt x="13" y="119"/>
                    </a:cubicBezTo>
                    <a:cubicBezTo>
                      <a:pt x="13" y="119"/>
                      <a:pt x="13" y="119"/>
                      <a:pt x="13" y="119"/>
                    </a:cubicBezTo>
                    <a:close/>
                    <a:moveTo>
                      <a:pt x="11" y="118"/>
                    </a:moveTo>
                    <a:cubicBezTo>
                      <a:pt x="10" y="117"/>
                      <a:pt x="10" y="117"/>
                      <a:pt x="11" y="118"/>
                    </a:cubicBezTo>
                    <a:close/>
                    <a:moveTo>
                      <a:pt x="22" y="122"/>
                    </a:moveTo>
                    <a:cubicBezTo>
                      <a:pt x="22" y="122"/>
                      <a:pt x="22" y="122"/>
                      <a:pt x="23" y="122"/>
                    </a:cubicBezTo>
                    <a:cubicBezTo>
                      <a:pt x="22" y="122"/>
                      <a:pt x="22" y="122"/>
                      <a:pt x="22" y="122"/>
                    </a:cubicBezTo>
                    <a:close/>
                    <a:moveTo>
                      <a:pt x="23" y="122"/>
                    </a:moveTo>
                    <a:cubicBezTo>
                      <a:pt x="23" y="122"/>
                      <a:pt x="23" y="121"/>
                      <a:pt x="23" y="122"/>
                    </a:cubicBezTo>
                    <a:cubicBezTo>
                      <a:pt x="23" y="122"/>
                      <a:pt x="23" y="122"/>
                      <a:pt x="23" y="122"/>
                    </a:cubicBezTo>
                    <a:cubicBezTo>
                      <a:pt x="23" y="122"/>
                      <a:pt x="23" y="122"/>
                      <a:pt x="23" y="122"/>
                    </a:cubicBezTo>
                    <a:cubicBezTo>
                      <a:pt x="23" y="122"/>
                      <a:pt x="23" y="121"/>
                      <a:pt x="23" y="121"/>
                    </a:cubicBezTo>
                    <a:cubicBezTo>
                      <a:pt x="23" y="121"/>
                      <a:pt x="23" y="122"/>
                      <a:pt x="23" y="122"/>
                    </a:cubicBezTo>
                    <a:close/>
                    <a:moveTo>
                      <a:pt x="5" y="113"/>
                    </a:moveTo>
                    <a:cubicBezTo>
                      <a:pt x="5" y="113"/>
                      <a:pt x="5" y="113"/>
                      <a:pt x="5" y="114"/>
                    </a:cubicBezTo>
                    <a:cubicBezTo>
                      <a:pt x="6" y="113"/>
                      <a:pt x="6" y="114"/>
                      <a:pt x="5" y="113"/>
                    </a:cubicBezTo>
                    <a:close/>
                    <a:moveTo>
                      <a:pt x="10" y="116"/>
                    </a:moveTo>
                    <a:cubicBezTo>
                      <a:pt x="10" y="116"/>
                      <a:pt x="9" y="116"/>
                      <a:pt x="9" y="116"/>
                    </a:cubicBezTo>
                    <a:cubicBezTo>
                      <a:pt x="10" y="116"/>
                      <a:pt x="10" y="116"/>
                      <a:pt x="10" y="116"/>
                    </a:cubicBezTo>
                    <a:close/>
                    <a:moveTo>
                      <a:pt x="6" y="115"/>
                    </a:moveTo>
                    <a:cubicBezTo>
                      <a:pt x="7" y="116"/>
                      <a:pt x="7" y="116"/>
                      <a:pt x="7" y="116"/>
                    </a:cubicBezTo>
                    <a:cubicBezTo>
                      <a:pt x="7" y="115"/>
                      <a:pt x="7" y="115"/>
                      <a:pt x="6" y="115"/>
                    </a:cubicBezTo>
                    <a:close/>
                    <a:moveTo>
                      <a:pt x="9" y="115"/>
                    </a:moveTo>
                    <a:cubicBezTo>
                      <a:pt x="10" y="115"/>
                      <a:pt x="9" y="115"/>
                      <a:pt x="10" y="115"/>
                    </a:cubicBezTo>
                    <a:cubicBezTo>
                      <a:pt x="9" y="115"/>
                      <a:pt x="10" y="115"/>
                      <a:pt x="10" y="115"/>
                    </a:cubicBezTo>
                    <a:cubicBezTo>
                      <a:pt x="10" y="115"/>
                      <a:pt x="10" y="115"/>
                      <a:pt x="10" y="115"/>
                    </a:cubicBezTo>
                    <a:cubicBezTo>
                      <a:pt x="10" y="115"/>
                      <a:pt x="10" y="115"/>
                      <a:pt x="10" y="115"/>
                    </a:cubicBezTo>
                    <a:cubicBezTo>
                      <a:pt x="10" y="115"/>
                      <a:pt x="10" y="114"/>
                      <a:pt x="10" y="114"/>
                    </a:cubicBezTo>
                    <a:cubicBezTo>
                      <a:pt x="10" y="114"/>
                      <a:pt x="10" y="114"/>
                      <a:pt x="9" y="114"/>
                    </a:cubicBezTo>
                    <a:cubicBezTo>
                      <a:pt x="9" y="114"/>
                      <a:pt x="9" y="114"/>
                      <a:pt x="9" y="114"/>
                    </a:cubicBezTo>
                    <a:cubicBezTo>
                      <a:pt x="9" y="114"/>
                      <a:pt x="9" y="114"/>
                      <a:pt x="9" y="114"/>
                    </a:cubicBezTo>
                    <a:cubicBezTo>
                      <a:pt x="9" y="114"/>
                      <a:pt x="8" y="114"/>
                      <a:pt x="8" y="114"/>
                    </a:cubicBezTo>
                    <a:cubicBezTo>
                      <a:pt x="8" y="113"/>
                      <a:pt x="8" y="113"/>
                      <a:pt x="8" y="113"/>
                    </a:cubicBezTo>
                    <a:cubicBezTo>
                      <a:pt x="8" y="113"/>
                      <a:pt x="8" y="113"/>
                      <a:pt x="8" y="113"/>
                    </a:cubicBezTo>
                    <a:cubicBezTo>
                      <a:pt x="8" y="113"/>
                      <a:pt x="7" y="113"/>
                      <a:pt x="7" y="113"/>
                    </a:cubicBezTo>
                    <a:cubicBezTo>
                      <a:pt x="7" y="113"/>
                      <a:pt x="7" y="113"/>
                      <a:pt x="7" y="113"/>
                    </a:cubicBezTo>
                    <a:cubicBezTo>
                      <a:pt x="7" y="113"/>
                      <a:pt x="7" y="114"/>
                      <a:pt x="8" y="114"/>
                    </a:cubicBezTo>
                    <a:cubicBezTo>
                      <a:pt x="8" y="114"/>
                      <a:pt x="8" y="114"/>
                      <a:pt x="8" y="114"/>
                    </a:cubicBezTo>
                    <a:cubicBezTo>
                      <a:pt x="8" y="114"/>
                      <a:pt x="8" y="114"/>
                      <a:pt x="8" y="114"/>
                    </a:cubicBezTo>
                    <a:cubicBezTo>
                      <a:pt x="7" y="114"/>
                      <a:pt x="7" y="114"/>
                      <a:pt x="7" y="114"/>
                    </a:cubicBezTo>
                    <a:cubicBezTo>
                      <a:pt x="7" y="114"/>
                      <a:pt x="7" y="114"/>
                      <a:pt x="7" y="114"/>
                    </a:cubicBezTo>
                    <a:cubicBezTo>
                      <a:pt x="7" y="114"/>
                      <a:pt x="6" y="114"/>
                      <a:pt x="6" y="114"/>
                    </a:cubicBezTo>
                    <a:cubicBezTo>
                      <a:pt x="6" y="114"/>
                      <a:pt x="6" y="114"/>
                      <a:pt x="7" y="114"/>
                    </a:cubicBezTo>
                    <a:cubicBezTo>
                      <a:pt x="7" y="114"/>
                      <a:pt x="7" y="114"/>
                      <a:pt x="7" y="114"/>
                    </a:cubicBezTo>
                    <a:cubicBezTo>
                      <a:pt x="7" y="114"/>
                      <a:pt x="7" y="115"/>
                      <a:pt x="7" y="115"/>
                    </a:cubicBezTo>
                    <a:cubicBezTo>
                      <a:pt x="7" y="115"/>
                      <a:pt x="7" y="115"/>
                      <a:pt x="7" y="115"/>
                    </a:cubicBezTo>
                    <a:cubicBezTo>
                      <a:pt x="7" y="115"/>
                      <a:pt x="7" y="115"/>
                      <a:pt x="8" y="115"/>
                    </a:cubicBezTo>
                    <a:cubicBezTo>
                      <a:pt x="8" y="115"/>
                      <a:pt x="8" y="115"/>
                      <a:pt x="8" y="115"/>
                    </a:cubicBezTo>
                    <a:cubicBezTo>
                      <a:pt x="8" y="115"/>
                      <a:pt x="8" y="115"/>
                      <a:pt x="8" y="115"/>
                    </a:cubicBezTo>
                    <a:cubicBezTo>
                      <a:pt x="8" y="115"/>
                      <a:pt x="8" y="115"/>
                      <a:pt x="8" y="115"/>
                    </a:cubicBezTo>
                    <a:cubicBezTo>
                      <a:pt x="8" y="115"/>
                      <a:pt x="8" y="115"/>
                      <a:pt x="8" y="115"/>
                    </a:cubicBezTo>
                    <a:cubicBezTo>
                      <a:pt x="8" y="115"/>
                      <a:pt x="8" y="115"/>
                      <a:pt x="9" y="115"/>
                    </a:cubicBezTo>
                    <a:cubicBezTo>
                      <a:pt x="9" y="115"/>
                      <a:pt x="8" y="115"/>
                      <a:pt x="8" y="115"/>
                    </a:cubicBezTo>
                    <a:cubicBezTo>
                      <a:pt x="8" y="115"/>
                      <a:pt x="8" y="115"/>
                      <a:pt x="8" y="115"/>
                    </a:cubicBezTo>
                    <a:cubicBezTo>
                      <a:pt x="8" y="115"/>
                      <a:pt x="8" y="115"/>
                      <a:pt x="8" y="115"/>
                    </a:cubicBezTo>
                    <a:cubicBezTo>
                      <a:pt x="8" y="116"/>
                      <a:pt x="8" y="116"/>
                      <a:pt x="8" y="116"/>
                    </a:cubicBezTo>
                    <a:cubicBezTo>
                      <a:pt x="9" y="116"/>
                      <a:pt x="9" y="116"/>
                      <a:pt x="9" y="115"/>
                    </a:cubicBezTo>
                    <a:cubicBezTo>
                      <a:pt x="9" y="116"/>
                      <a:pt x="9" y="115"/>
                      <a:pt x="9" y="115"/>
                    </a:cubicBezTo>
                    <a:cubicBezTo>
                      <a:pt x="9" y="115"/>
                      <a:pt x="9" y="115"/>
                      <a:pt x="9" y="115"/>
                    </a:cubicBezTo>
                    <a:cubicBezTo>
                      <a:pt x="10" y="115"/>
                      <a:pt x="9" y="115"/>
                      <a:pt x="9" y="115"/>
                    </a:cubicBezTo>
                    <a:close/>
                    <a:moveTo>
                      <a:pt x="11" y="116"/>
                    </a:moveTo>
                    <a:cubicBezTo>
                      <a:pt x="12" y="116"/>
                      <a:pt x="12" y="116"/>
                      <a:pt x="12" y="116"/>
                    </a:cubicBezTo>
                    <a:cubicBezTo>
                      <a:pt x="12" y="116"/>
                      <a:pt x="13" y="116"/>
                      <a:pt x="13" y="117"/>
                    </a:cubicBezTo>
                    <a:cubicBezTo>
                      <a:pt x="13" y="116"/>
                      <a:pt x="13" y="116"/>
                      <a:pt x="13" y="116"/>
                    </a:cubicBezTo>
                    <a:cubicBezTo>
                      <a:pt x="13" y="115"/>
                      <a:pt x="13" y="115"/>
                      <a:pt x="13" y="116"/>
                    </a:cubicBezTo>
                    <a:cubicBezTo>
                      <a:pt x="13" y="116"/>
                      <a:pt x="13" y="116"/>
                      <a:pt x="12" y="116"/>
                    </a:cubicBezTo>
                    <a:cubicBezTo>
                      <a:pt x="13" y="115"/>
                      <a:pt x="12" y="115"/>
                      <a:pt x="12" y="115"/>
                    </a:cubicBezTo>
                    <a:cubicBezTo>
                      <a:pt x="12" y="115"/>
                      <a:pt x="12" y="115"/>
                      <a:pt x="12" y="115"/>
                    </a:cubicBezTo>
                    <a:cubicBezTo>
                      <a:pt x="12" y="115"/>
                      <a:pt x="12" y="115"/>
                      <a:pt x="12" y="115"/>
                    </a:cubicBezTo>
                    <a:cubicBezTo>
                      <a:pt x="12" y="115"/>
                      <a:pt x="12" y="115"/>
                      <a:pt x="12" y="115"/>
                    </a:cubicBezTo>
                    <a:cubicBezTo>
                      <a:pt x="11" y="115"/>
                      <a:pt x="11" y="115"/>
                      <a:pt x="11" y="115"/>
                    </a:cubicBezTo>
                    <a:cubicBezTo>
                      <a:pt x="11" y="115"/>
                      <a:pt x="11" y="115"/>
                      <a:pt x="11" y="115"/>
                    </a:cubicBezTo>
                    <a:cubicBezTo>
                      <a:pt x="11" y="115"/>
                      <a:pt x="11" y="115"/>
                      <a:pt x="11" y="115"/>
                    </a:cubicBezTo>
                    <a:cubicBezTo>
                      <a:pt x="11" y="115"/>
                      <a:pt x="11" y="115"/>
                      <a:pt x="11" y="115"/>
                    </a:cubicBezTo>
                    <a:cubicBezTo>
                      <a:pt x="11" y="115"/>
                      <a:pt x="11" y="115"/>
                      <a:pt x="11" y="115"/>
                    </a:cubicBezTo>
                    <a:cubicBezTo>
                      <a:pt x="11" y="115"/>
                      <a:pt x="11" y="115"/>
                      <a:pt x="11" y="115"/>
                    </a:cubicBezTo>
                    <a:cubicBezTo>
                      <a:pt x="11" y="115"/>
                      <a:pt x="10" y="115"/>
                      <a:pt x="10" y="115"/>
                    </a:cubicBezTo>
                    <a:cubicBezTo>
                      <a:pt x="10" y="115"/>
                      <a:pt x="10" y="115"/>
                      <a:pt x="10" y="115"/>
                    </a:cubicBezTo>
                    <a:cubicBezTo>
                      <a:pt x="10" y="115"/>
                      <a:pt x="11" y="116"/>
                      <a:pt x="11" y="116"/>
                    </a:cubicBezTo>
                    <a:cubicBezTo>
                      <a:pt x="11" y="116"/>
                      <a:pt x="11" y="116"/>
                      <a:pt x="11" y="116"/>
                    </a:cubicBezTo>
                    <a:cubicBezTo>
                      <a:pt x="11" y="116"/>
                      <a:pt x="11" y="115"/>
                      <a:pt x="11" y="115"/>
                    </a:cubicBezTo>
                    <a:cubicBezTo>
                      <a:pt x="11" y="115"/>
                      <a:pt x="11" y="116"/>
                      <a:pt x="11" y="116"/>
                    </a:cubicBezTo>
                    <a:cubicBezTo>
                      <a:pt x="11" y="116"/>
                      <a:pt x="11" y="116"/>
                      <a:pt x="11" y="116"/>
                    </a:cubicBezTo>
                    <a:close/>
                    <a:moveTo>
                      <a:pt x="10" y="116"/>
                    </a:moveTo>
                    <a:cubicBezTo>
                      <a:pt x="9" y="116"/>
                      <a:pt x="9" y="116"/>
                      <a:pt x="9" y="117"/>
                    </a:cubicBezTo>
                    <a:cubicBezTo>
                      <a:pt x="9" y="117"/>
                      <a:pt x="9" y="117"/>
                      <a:pt x="10" y="116"/>
                    </a:cubicBezTo>
                    <a:cubicBezTo>
                      <a:pt x="10" y="117"/>
                      <a:pt x="10" y="116"/>
                      <a:pt x="10" y="116"/>
                    </a:cubicBezTo>
                    <a:close/>
                    <a:moveTo>
                      <a:pt x="24" y="120"/>
                    </a:moveTo>
                    <a:cubicBezTo>
                      <a:pt x="24" y="120"/>
                      <a:pt x="24" y="120"/>
                      <a:pt x="25" y="120"/>
                    </a:cubicBezTo>
                    <a:cubicBezTo>
                      <a:pt x="24" y="120"/>
                      <a:pt x="24" y="120"/>
                      <a:pt x="24" y="120"/>
                    </a:cubicBezTo>
                    <a:close/>
                    <a:moveTo>
                      <a:pt x="15" y="115"/>
                    </a:moveTo>
                    <a:cubicBezTo>
                      <a:pt x="15" y="115"/>
                      <a:pt x="15" y="115"/>
                      <a:pt x="15" y="115"/>
                    </a:cubicBezTo>
                    <a:cubicBezTo>
                      <a:pt x="15" y="114"/>
                      <a:pt x="15" y="114"/>
                      <a:pt x="15" y="114"/>
                    </a:cubicBezTo>
                    <a:cubicBezTo>
                      <a:pt x="15" y="114"/>
                      <a:pt x="14" y="114"/>
                      <a:pt x="14" y="114"/>
                    </a:cubicBezTo>
                    <a:cubicBezTo>
                      <a:pt x="14" y="114"/>
                      <a:pt x="14" y="114"/>
                      <a:pt x="14" y="115"/>
                    </a:cubicBezTo>
                    <a:cubicBezTo>
                      <a:pt x="14" y="115"/>
                      <a:pt x="14" y="114"/>
                      <a:pt x="14" y="115"/>
                    </a:cubicBezTo>
                    <a:cubicBezTo>
                      <a:pt x="14" y="115"/>
                      <a:pt x="14" y="115"/>
                      <a:pt x="14" y="115"/>
                    </a:cubicBezTo>
                    <a:cubicBezTo>
                      <a:pt x="14" y="116"/>
                      <a:pt x="14" y="116"/>
                      <a:pt x="15" y="116"/>
                    </a:cubicBezTo>
                    <a:cubicBezTo>
                      <a:pt x="15" y="116"/>
                      <a:pt x="14" y="116"/>
                      <a:pt x="14" y="115"/>
                    </a:cubicBezTo>
                    <a:cubicBezTo>
                      <a:pt x="14" y="115"/>
                      <a:pt x="14" y="115"/>
                      <a:pt x="14" y="115"/>
                    </a:cubicBezTo>
                    <a:cubicBezTo>
                      <a:pt x="14" y="115"/>
                      <a:pt x="15" y="116"/>
                      <a:pt x="15" y="115"/>
                    </a:cubicBezTo>
                    <a:close/>
                    <a:moveTo>
                      <a:pt x="24" y="122"/>
                    </a:moveTo>
                    <a:cubicBezTo>
                      <a:pt x="24" y="122"/>
                      <a:pt x="24" y="122"/>
                      <a:pt x="24" y="122"/>
                    </a:cubicBezTo>
                    <a:cubicBezTo>
                      <a:pt x="24" y="122"/>
                      <a:pt x="24" y="122"/>
                      <a:pt x="24" y="122"/>
                    </a:cubicBezTo>
                    <a:close/>
                    <a:moveTo>
                      <a:pt x="23" y="119"/>
                    </a:moveTo>
                    <a:cubicBezTo>
                      <a:pt x="23" y="119"/>
                      <a:pt x="23" y="119"/>
                      <a:pt x="23" y="119"/>
                    </a:cubicBezTo>
                    <a:cubicBezTo>
                      <a:pt x="22" y="119"/>
                      <a:pt x="22" y="119"/>
                      <a:pt x="22" y="119"/>
                    </a:cubicBezTo>
                    <a:cubicBezTo>
                      <a:pt x="22" y="119"/>
                      <a:pt x="22" y="119"/>
                      <a:pt x="22" y="119"/>
                    </a:cubicBezTo>
                    <a:cubicBezTo>
                      <a:pt x="22" y="119"/>
                      <a:pt x="22" y="119"/>
                      <a:pt x="21" y="119"/>
                    </a:cubicBezTo>
                    <a:cubicBezTo>
                      <a:pt x="21" y="119"/>
                      <a:pt x="21" y="119"/>
                      <a:pt x="20" y="119"/>
                    </a:cubicBezTo>
                    <a:cubicBezTo>
                      <a:pt x="21" y="119"/>
                      <a:pt x="21" y="119"/>
                      <a:pt x="21" y="119"/>
                    </a:cubicBezTo>
                    <a:cubicBezTo>
                      <a:pt x="21" y="119"/>
                      <a:pt x="21" y="119"/>
                      <a:pt x="21" y="119"/>
                    </a:cubicBezTo>
                    <a:cubicBezTo>
                      <a:pt x="21" y="119"/>
                      <a:pt x="21" y="120"/>
                      <a:pt x="21" y="120"/>
                    </a:cubicBezTo>
                    <a:cubicBezTo>
                      <a:pt x="21" y="120"/>
                      <a:pt x="22" y="120"/>
                      <a:pt x="22" y="120"/>
                    </a:cubicBezTo>
                    <a:cubicBezTo>
                      <a:pt x="22" y="120"/>
                      <a:pt x="22" y="120"/>
                      <a:pt x="22" y="120"/>
                    </a:cubicBezTo>
                    <a:cubicBezTo>
                      <a:pt x="22" y="120"/>
                      <a:pt x="22" y="120"/>
                      <a:pt x="22" y="120"/>
                    </a:cubicBezTo>
                    <a:cubicBezTo>
                      <a:pt x="23" y="120"/>
                      <a:pt x="23" y="120"/>
                      <a:pt x="23" y="120"/>
                    </a:cubicBezTo>
                    <a:cubicBezTo>
                      <a:pt x="23" y="120"/>
                      <a:pt x="23" y="120"/>
                      <a:pt x="23" y="120"/>
                    </a:cubicBezTo>
                    <a:cubicBezTo>
                      <a:pt x="24" y="120"/>
                      <a:pt x="24" y="120"/>
                      <a:pt x="24" y="120"/>
                    </a:cubicBezTo>
                    <a:cubicBezTo>
                      <a:pt x="24" y="119"/>
                      <a:pt x="23" y="119"/>
                      <a:pt x="23" y="119"/>
                    </a:cubicBezTo>
                    <a:close/>
                    <a:moveTo>
                      <a:pt x="12" y="117"/>
                    </a:moveTo>
                    <a:cubicBezTo>
                      <a:pt x="12" y="117"/>
                      <a:pt x="13" y="117"/>
                      <a:pt x="13" y="118"/>
                    </a:cubicBezTo>
                    <a:cubicBezTo>
                      <a:pt x="12" y="118"/>
                      <a:pt x="12" y="118"/>
                      <a:pt x="13" y="118"/>
                    </a:cubicBezTo>
                    <a:cubicBezTo>
                      <a:pt x="13" y="118"/>
                      <a:pt x="13" y="118"/>
                      <a:pt x="13" y="117"/>
                    </a:cubicBezTo>
                    <a:cubicBezTo>
                      <a:pt x="13" y="118"/>
                      <a:pt x="13" y="118"/>
                      <a:pt x="13" y="118"/>
                    </a:cubicBezTo>
                    <a:cubicBezTo>
                      <a:pt x="13" y="118"/>
                      <a:pt x="13" y="118"/>
                      <a:pt x="13" y="118"/>
                    </a:cubicBezTo>
                    <a:cubicBezTo>
                      <a:pt x="14" y="118"/>
                      <a:pt x="14" y="118"/>
                      <a:pt x="14" y="118"/>
                    </a:cubicBezTo>
                    <a:cubicBezTo>
                      <a:pt x="14" y="118"/>
                      <a:pt x="14" y="118"/>
                      <a:pt x="15" y="118"/>
                    </a:cubicBezTo>
                    <a:cubicBezTo>
                      <a:pt x="14" y="118"/>
                      <a:pt x="14" y="118"/>
                      <a:pt x="14" y="118"/>
                    </a:cubicBezTo>
                    <a:cubicBezTo>
                      <a:pt x="14" y="118"/>
                      <a:pt x="14" y="118"/>
                      <a:pt x="15" y="118"/>
                    </a:cubicBezTo>
                    <a:cubicBezTo>
                      <a:pt x="15" y="118"/>
                      <a:pt x="15" y="118"/>
                      <a:pt x="15" y="118"/>
                    </a:cubicBezTo>
                    <a:cubicBezTo>
                      <a:pt x="15" y="118"/>
                      <a:pt x="15" y="118"/>
                      <a:pt x="15" y="118"/>
                    </a:cubicBezTo>
                    <a:cubicBezTo>
                      <a:pt x="16" y="118"/>
                      <a:pt x="16" y="118"/>
                      <a:pt x="16" y="118"/>
                    </a:cubicBezTo>
                    <a:cubicBezTo>
                      <a:pt x="16" y="118"/>
                      <a:pt x="16" y="118"/>
                      <a:pt x="17" y="118"/>
                    </a:cubicBezTo>
                    <a:cubicBezTo>
                      <a:pt x="17" y="118"/>
                      <a:pt x="17" y="118"/>
                      <a:pt x="17" y="118"/>
                    </a:cubicBezTo>
                    <a:cubicBezTo>
                      <a:pt x="17" y="118"/>
                      <a:pt x="18" y="119"/>
                      <a:pt x="18" y="119"/>
                    </a:cubicBezTo>
                    <a:cubicBezTo>
                      <a:pt x="18" y="119"/>
                      <a:pt x="19" y="119"/>
                      <a:pt x="19" y="118"/>
                    </a:cubicBezTo>
                    <a:cubicBezTo>
                      <a:pt x="19" y="118"/>
                      <a:pt x="19" y="118"/>
                      <a:pt x="19" y="118"/>
                    </a:cubicBezTo>
                    <a:cubicBezTo>
                      <a:pt x="19" y="118"/>
                      <a:pt x="19" y="118"/>
                      <a:pt x="20" y="119"/>
                    </a:cubicBezTo>
                    <a:cubicBezTo>
                      <a:pt x="20" y="110"/>
                      <a:pt x="20" y="110"/>
                      <a:pt x="20" y="110"/>
                    </a:cubicBezTo>
                    <a:cubicBezTo>
                      <a:pt x="19" y="110"/>
                      <a:pt x="19" y="110"/>
                      <a:pt x="19" y="110"/>
                    </a:cubicBezTo>
                    <a:cubicBezTo>
                      <a:pt x="18" y="110"/>
                      <a:pt x="18" y="110"/>
                      <a:pt x="18" y="110"/>
                    </a:cubicBezTo>
                    <a:cubicBezTo>
                      <a:pt x="17" y="110"/>
                      <a:pt x="17" y="110"/>
                      <a:pt x="17" y="110"/>
                    </a:cubicBezTo>
                    <a:cubicBezTo>
                      <a:pt x="17" y="110"/>
                      <a:pt x="16" y="111"/>
                      <a:pt x="16" y="111"/>
                    </a:cubicBezTo>
                    <a:cubicBezTo>
                      <a:pt x="16" y="110"/>
                      <a:pt x="15" y="110"/>
                      <a:pt x="15" y="111"/>
                    </a:cubicBezTo>
                    <a:cubicBezTo>
                      <a:pt x="15" y="111"/>
                      <a:pt x="15" y="111"/>
                      <a:pt x="15" y="111"/>
                    </a:cubicBezTo>
                    <a:cubicBezTo>
                      <a:pt x="15" y="111"/>
                      <a:pt x="15" y="111"/>
                      <a:pt x="15" y="111"/>
                    </a:cubicBezTo>
                    <a:cubicBezTo>
                      <a:pt x="15" y="111"/>
                      <a:pt x="16" y="111"/>
                      <a:pt x="16" y="111"/>
                    </a:cubicBezTo>
                    <a:cubicBezTo>
                      <a:pt x="16" y="111"/>
                      <a:pt x="15" y="112"/>
                      <a:pt x="15" y="111"/>
                    </a:cubicBezTo>
                    <a:cubicBezTo>
                      <a:pt x="14" y="112"/>
                      <a:pt x="15" y="114"/>
                      <a:pt x="16" y="113"/>
                    </a:cubicBezTo>
                    <a:cubicBezTo>
                      <a:pt x="16" y="113"/>
                      <a:pt x="16" y="113"/>
                      <a:pt x="17" y="113"/>
                    </a:cubicBezTo>
                    <a:cubicBezTo>
                      <a:pt x="17" y="113"/>
                      <a:pt x="18" y="113"/>
                      <a:pt x="18" y="113"/>
                    </a:cubicBezTo>
                    <a:cubicBezTo>
                      <a:pt x="18" y="114"/>
                      <a:pt x="17" y="114"/>
                      <a:pt x="16" y="114"/>
                    </a:cubicBezTo>
                    <a:cubicBezTo>
                      <a:pt x="16" y="114"/>
                      <a:pt x="16" y="114"/>
                      <a:pt x="16" y="114"/>
                    </a:cubicBezTo>
                    <a:cubicBezTo>
                      <a:pt x="16" y="114"/>
                      <a:pt x="16" y="114"/>
                      <a:pt x="16" y="114"/>
                    </a:cubicBezTo>
                    <a:cubicBezTo>
                      <a:pt x="16" y="115"/>
                      <a:pt x="16" y="115"/>
                      <a:pt x="16" y="115"/>
                    </a:cubicBezTo>
                    <a:cubicBezTo>
                      <a:pt x="16" y="115"/>
                      <a:pt x="16" y="116"/>
                      <a:pt x="16" y="116"/>
                    </a:cubicBezTo>
                    <a:cubicBezTo>
                      <a:pt x="17" y="116"/>
                      <a:pt x="17" y="116"/>
                      <a:pt x="17" y="116"/>
                    </a:cubicBezTo>
                    <a:cubicBezTo>
                      <a:pt x="18" y="116"/>
                      <a:pt x="18" y="116"/>
                      <a:pt x="18" y="117"/>
                    </a:cubicBezTo>
                    <a:cubicBezTo>
                      <a:pt x="18" y="117"/>
                      <a:pt x="19" y="117"/>
                      <a:pt x="19" y="117"/>
                    </a:cubicBezTo>
                    <a:cubicBezTo>
                      <a:pt x="19" y="117"/>
                      <a:pt x="18" y="117"/>
                      <a:pt x="18" y="118"/>
                    </a:cubicBezTo>
                    <a:cubicBezTo>
                      <a:pt x="18" y="117"/>
                      <a:pt x="18" y="117"/>
                      <a:pt x="18" y="117"/>
                    </a:cubicBezTo>
                    <a:cubicBezTo>
                      <a:pt x="18" y="117"/>
                      <a:pt x="18" y="117"/>
                      <a:pt x="18" y="117"/>
                    </a:cubicBezTo>
                    <a:cubicBezTo>
                      <a:pt x="18" y="117"/>
                      <a:pt x="17" y="116"/>
                      <a:pt x="17" y="116"/>
                    </a:cubicBezTo>
                    <a:cubicBezTo>
                      <a:pt x="17" y="117"/>
                      <a:pt x="17" y="117"/>
                      <a:pt x="17" y="117"/>
                    </a:cubicBezTo>
                    <a:cubicBezTo>
                      <a:pt x="17" y="117"/>
                      <a:pt x="16" y="116"/>
                      <a:pt x="16" y="116"/>
                    </a:cubicBezTo>
                    <a:cubicBezTo>
                      <a:pt x="16" y="117"/>
                      <a:pt x="17" y="117"/>
                      <a:pt x="17" y="117"/>
                    </a:cubicBezTo>
                    <a:cubicBezTo>
                      <a:pt x="16" y="117"/>
                      <a:pt x="16" y="117"/>
                      <a:pt x="16" y="117"/>
                    </a:cubicBezTo>
                    <a:cubicBezTo>
                      <a:pt x="16" y="117"/>
                      <a:pt x="16" y="116"/>
                      <a:pt x="16" y="116"/>
                    </a:cubicBezTo>
                    <a:cubicBezTo>
                      <a:pt x="16" y="116"/>
                      <a:pt x="16" y="116"/>
                      <a:pt x="16" y="116"/>
                    </a:cubicBezTo>
                    <a:cubicBezTo>
                      <a:pt x="16" y="117"/>
                      <a:pt x="15" y="117"/>
                      <a:pt x="15" y="116"/>
                    </a:cubicBezTo>
                    <a:cubicBezTo>
                      <a:pt x="15" y="116"/>
                      <a:pt x="14" y="116"/>
                      <a:pt x="13" y="116"/>
                    </a:cubicBezTo>
                    <a:cubicBezTo>
                      <a:pt x="14" y="116"/>
                      <a:pt x="14" y="116"/>
                      <a:pt x="14" y="116"/>
                    </a:cubicBezTo>
                    <a:cubicBezTo>
                      <a:pt x="14" y="116"/>
                      <a:pt x="14" y="116"/>
                      <a:pt x="14" y="116"/>
                    </a:cubicBezTo>
                    <a:cubicBezTo>
                      <a:pt x="15" y="116"/>
                      <a:pt x="15" y="116"/>
                      <a:pt x="15" y="117"/>
                    </a:cubicBezTo>
                    <a:cubicBezTo>
                      <a:pt x="15" y="117"/>
                      <a:pt x="15" y="117"/>
                      <a:pt x="16" y="117"/>
                    </a:cubicBezTo>
                    <a:cubicBezTo>
                      <a:pt x="15" y="117"/>
                      <a:pt x="15" y="117"/>
                      <a:pt x="14" y="117"/>
                    </a:cubicBezTo>
                    <a:cubicBezTo>
                      <a:pt x="14" y="117"/>
                      <a:pt x="14" y="117"/>
                      <a:pt x="14" y="117"/>
                    </a:cubicBezTo>
                    <a:cubicBezTo>
                      <a:pt x="14" y="117"/>
                      <a:pt x="14" y="117"/>
                      <a:pt x="14" y="117"/>
                    </a:cubicBezTo>
                    <a:cubicBezTo>
                      <a:pt x="14" y="117"/>
                      <a:pt x="14" y="117"/>
                      <a:pt x="14" y="116"/>
                    </a:cubicBezTo>
                    <a:cubicBezTo>
                      <a:pt x="14" y="117"/>
                      <a:pt x="13" y="117"/>
                      <a:pt x="13" y="117"/>
                    </a:cubicBezTo>
                    <a:cubicBezTo>
                      <a:pt x="13" y="117"/>
                      <a:pt x="12" y="117"/>
                      <a:pt x="12" y="117"/>
                    </a:cubicBezTo>
                    <a:cubicBezTo>
                      <a:pt x="12" y="117"/>
                      <a:pt x="12" y="117"/>
                      <a:pt x="12" y="117"/>
                    </a:cubicBezTo>
                    <a:cubicBezTo>
                      <a:pt x="12" y="117"/>
                      <a:pt x="11" y="117"/>
                      <a:pt x="11" y="117"/>
                    </a:cubicBezTo>
                    <a:cubicBezTo>
                      <a:pt x="11" y="117"/>
                      <a:pt x="11" y="117"/>
                      <a:pt x="12" y="117"/>
                    </a:cubicBezTo>
                    <a:cubicBezTo>
                      <a:pt x="11" y="117"/>
                      <a:pt x="11" y="117"/>
                      <a:pt x="11" y="117"/>
                    </a:cubicBezTo>
                    <a:cubicBezTo>
                      <a:pt x="11" y="117"/>
                      <a:pt x="11" y="117"/>
                      <a:pt x="11" y="117"/>
                    </a:cubicBezTo>
                    <a:cubicBezTo>
                      <a:pt x="11" y="117"/>
                      <a:pt x="11" y="117"/>
                      <a:pt x="10" y="117"/>
                    </a:cubicBezTo>
                    <a:cubicBezTo>
                      <a:pt x="10" y="117"/>
                      <a:pt x="11" y="117"/>
                      <a:pt x="11" y="117"/>
                    </a:cubicBezTo>
                    <a:cubicBezTo>
                      <a:pt x="10" y="118"/>
                      <a:pt x="11" y="118"/>
                      <a:pt x="11" y="118"/>
                    </a:cubicBezTo>
                    <a:cubicBezTo>
                      <a:pt x="11" y="118"/>
                      <a:pt x="12" y="118"/>
                      <a:pt x="12" y="117"/>
                    </a:cubicBezTo>
                    <a:cubicBezTo>
                      <a:pt x="12" y="117"/>
                      <a:pt x="12" y="117"/>
                      <a:pt x="12" y="117"/>
                    </a:cubicBezTo>
                    <a:close/>
                    <a:moveTo>
                      <a:pt x="21" y="119"/>
                    </a:moveTo>
                    <a:cubicBezTo>
                      <a:pt x="21" y="119"/>
                      <a:pt x="21" y="119"/>
                      <a:pt x="21" y="119"/>
                    </a:cubicBezTo>
                    <a:cubicBezTo>
                      <a:pt x="21" y="119"/>
                      <a:pt x="21" y="119"/>
                      <a:pt x="21" y="119"/>
                    </a:cubicBezTo>
                    <a:cubicBezTo>
                      <a:pt x="21" y="119"/>
                      <a:pt x="21" y="119"/>
                      <a:pt x="21"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08" name="Freeform 181"/>
              <p:cNvSpPr/>
              <p:nvPr/>
            </p:nvSpPr>
            <p:spPr bwMode="auto">
              <a:xfrm>
                <a:off x="3844" y="20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09" name="Freeform 182"/>
              <p:cNvSpPr/>
              <p:nvPr/>
            </p:nvSpPr>
            <p:spPr bwMode="auto">
              <a:xfrm>
                <a:off x="3917" y="1916"/>
                <a:ext cx="62" cy="43"/>
              </a:xfrm>
              <a:custGeom>
                <a:avLst/>
                <a:gdLst>
                  <a:gd name="T0" fmla="*/ 22 w 26"/>
                  <a:gd name="T1" fmla="*/ 14 h 18"/>
                  <a:gd name="T2" fmla="*/ 22 w 26"/>
                  <a:gd name="T3" fmla="*/ 13 h 18"/>
                  <a:gd name="T4" fmla="*/ 22 w 26"/>
                  <a:gd name="T5" fmla="*/ 12 h 18"/>
                  <a:gd name="T6" fmla="*/ 22 w 26"/>
                  <a:gd name="T7" fmla="*/ 11 h 18"/>
                  <a:gd name="T8" fmla="*/ 24 w 26"/>
                  <a:gd name="T9" fmla="*/ 11 h 18"/>
                  <a:gd name="T10" fmla="*/ 25 w 26"/>
                  <a:gd name="T11" fmla="*/ 11 h 18"/>
                  <a:gd name="T12" fmla="*/ 26 w 26"/>
                  <a:gd name="T13" fmla="*/ 10 h 18"/>
                  <a:gd name="T14" fmla="*/ 25 w 26"/>
                  <a:gd name="T15" fmla="*/ 10 h 18"/>
                  <a:gd name="T16" fmla="*/ 24 w 26"/>
                  <a:gd name="T17" fmla="*/ 9 h 18"/>
                  <a:gd name="T18" fmla="*/ 23 w 26"/>
                  <a:gd name="T19" fmla="*/ 8 h 18"/>
                  <a:gd name="T20" fmla="*/ 22 w 26"/>
                  <a:gd name="T21" fmla="*/ 8 h 18"/>
                  <a:gd name="T22" fmla="*/ 22 w 26"/>
                  <a:gd name="T23" fmla="*/ 7 h 18"/>
                  <a:gd name="T24" fmla="*/ 21 w 26"/>
                  <a:gd name="T25" fmla="*/ 6 h 18"/>
                  <a:gd name="T26" fmla="*/ 20 w 26"/>
                  <a:gd name="T27" fmla="*/ 5 h 18"/>
                  <a:gd name="T28" fmla="*/ 21 w 26"/>
                  <a:gd name="T29" fmla="*/ 4 h 18"/>
                  <a:gd name="T30" fmla="*/ 21 w 26"/>
                  <a:gd name="T31" fmla="*/ 3 h 18"/>
                  <a:gd name="T32" fmla="*/ 20 w 26"/>
                  <a:gd name="T33" fmla="*/ 2 h 18"/>
                  <a:gd name="T34" fmla="*/ 19 w 26"/>
                  <a:gd name="T35" fmla="*/ 1 h 18"/>
                  <a:gd name="T36" fmla="*/ 18 w 26"/>
                  <a:gd name="T37" fmla="*/ 1 h 18"/>
                  <a:gd name="T38" fmla="*/ 17 w 26"/>
                  <a:gd name="T39" fmla="*/ 2 h 18"/>
                  <a:gd name="T40" fmla="*/ 17 w 26"/>
                  <a:gd name="T41" fmla="*/ 1 h 18"/>
                  <a:gd name="T42" fmla="*/ 16 w 26"/>
                  <a:gd name="T43" fmla="*/ 1 h 18"/>
                  <a:gd name="T44" fmla="*/ 14 w 26"/>
                  <a:gd name="T45" fmla="*/ 0 h 18"/>
                  <a:gd name="T46" fmla="*/ 13 w 26"/>
                  <a:gd name="T47" fmla="*/ 0 h 18"/>
                  <a:gd name="T48" fmla="*/ 12 w 26"/>
                  <a:gd name="T49" fmla="*/ 1 h 18"/>
                  <a:gd name="T50" fmla="*/ 11 w 26"/>
                  <a:gd name="T51" fmla="*/ 1 h 18"/>
                  <a:gd name="T52" fmla="*/ 10 w 26"/>
                  <a:gd name="T53" fmla="*/ 2 h 18"/>
                  <a:gd name="T54" fmla="*/ 9 w 26"/>
                  <a:gd name="T55" fmla="*/ 3 h 18"/>
                  <a:gd name="T56" fmla="*/ 9 w 26"/>
                  <a:gd name="T57" fmla="*/ 4 h 18"/>
                  <a:gd name="T58" fmla="*/ 8 w 26"/>
                  <a:gd name="T59" fmla="*/ 4 h 18"/>
                  <a:gd name="T60" fmla="*/ 7 w 26"/>
                  <a:gd name="T61" fmla="*/ 5 h 18"/>
                  <a:gd name="T62" fmla="*/ 7 w 26"/>
                  <a:gd name="T63" fmla="*/ 6 h 18"/>
                  <a:gd name="T64" fmla="*/ 6 w 26"/>
                  <a:gd name="T65" fmla="*/ 7 h 18"/>
                  <a:gd name="T66" fmla="*/ 6 w 26"/>
                  <a:gd name="T67" fmla="*/ 8 h 18"/>
                  <a:gd name="T68" fmla="*/ 5 w 26"/>
                  <a:gd name="T69" fmla="*/ 7 h 18"/>
                  <a:gd name="T70" fmla="*/ 4 w 26"/>
                  <a:gd name="T71" fmla="*/ 8 h 18"/>
                  <a:gd name="T72" fmla="*/ 3 w 26"/>
                  <a:gd name="T73" fmla="*/ 9 h 18"/>
                  <a:gd name="T74" fmla="*/ 2 w 26"/>
                  <a:gd name="T75" fmla="*/ 9 h 18"/>
                  <a:gd name="T76" fmla="*/ 1 w 26"/>
                  <a:gd name="T77" fmla="*/ 9 h 18"/>
                  <a:gd name="T78" fmla="*/ 1 w 26"/>
                  <a:gd name="T79" fmla="*/ 10 h 18"/>
                  <a:gd name="T80" fmla="*/ 2 w 26"/>
                  <a:gd name="T81" fmla="*/ 12 h 18"/>
                  <a:gd name="T82" fmla="*/ 2 w 26"/>
                  <a:gd name="T83" fmla="*/ 13 h 18"/>
                  <a:gd name="T84" fmla="*/ 0 w 26"/>
                  <a:gd name="T85" fmla="*/ 14 h 18"/>
                  <a:gd name="T86" fmla="*/ 0 w 26"/>
                  <a:gd name="T87" fmla="*/ 15 h 18"/>
                  <a:gd name="T88" fmla="*/ 1 w 26"/>
                  <a:gd name="T89" fmla="*/ 15 h 18"/>
                  <a:gd name="T90" fmla="*/ 1 w 26"/>
                  <a:gd name="T91" fmla="*/ 16 h 18"/>
                  <a:gd name="T92" fmla="*/ 2 w 26"/>
                  <a:gd name="T93" fmla="*/ 17 h 18"/>
                  <a:gd name="T94" fmla="*/ 3 w 26"/>
                  <a:gd name="T95" fmla="*/ 16 h 18"/>
                  <a:gd name="T96" fmla="*/ 5 w 26"/>
                  <a:gd name="T97" fmla="*/ 16 h 18"/>
                  <a:gd name="T98" fmla="*/ 8 w 26"/>
                  <a:gd name="T99" fmla="*/ 16 h 18"/>
                  <a:gd name="T100" fmla="*/ 9 w 26"/>
                  <a:gd name="T101" fmla="*/ 16 h 18"/>
                  <a:gd name="T102" fmla="*/ 11 w 26"/>
                  <a:gd name="T103" fmla="*/ 17 h 18"/>
                  <a:gd name="T104" fmla="*/ 12 w 26"/>
                  <a:gd name="T105" fmla="*/ 17 h 18"/>
                  <a:gd name="T106" fmla="*/ 14 w 26"/>
                  <a:gd name="T107" fmla="*/ 17 h 18"/>
                  <a:gd name="T108" fmla="*/ 15 w 26"/>
                  <a:gd name="T109" fmla="*/ 17 h 18"/>
                  <a:gd name="T110" fmla="*/ 16 w 26"/>
                  <a:gd name="T111" fmla="*/ 17 h 18"/>
                  <a:gd name="T112" fmla="*/ 17 w 26"/>
                  <a:gd name="T113" fmla="*/ 17 h 18"/>
                  <a:gd name="T114" fmla="*/ 19 w 26"/>
                  <a:gd name="T115" fmla="*/ 17 h 18"/>
                  <a:gd name="T116" fmla="*/ 20 w 26"/>
                  <a:gd name="T117" fmla="*/ 18 h 18"/>
                  <a:gd name="T118" fmla="*/ 20 w 26"/>
                  <a:gd name="T119" fmla="*/ 17 h 18"/>
                  <a:gd name="T120" fmla="*/ 20 w 26"/>
                  <a:gd name="T121" fmla="*/ 16 h 18"/>
                  <a:gd name="T122" fmla="*/ 21 w 26"/>
                  <a:gd name="T123" fmla="*/ 15 h 18"/>
                  <a:gd name="T124" fmla="*/ 22 w 26"/>
                  <a:gd name="T1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18">
                    <a:moveTo>
                      <a:pt x="23" y="15"/>
                    </a:move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3" y="14"/>
                      <a:pt x="23" y="14"/>
                      <a:pt x="23"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3" y="13"/>
                      <a:pt x="23" y="13"/>
                      <a:pt x="23" y="13"/>
                    </a:cubicBezTo>
                    <a:cubicBezTo>
                      <a:pt x="23" y="13"/>
                      <a:pt x="23" y="13"/>
                      <a:pt x="23"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0"/>
                      <a:pt x="25" y="10"/>
                      <a:pt x="25"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2"/>
                      <a:pt x="12" y="2"/>
                      <a:pt x="12" y="2"/>
                    </a:cubicBezTo>
                    <a:cubicBezTo>
                      <a:pt x="11" y="2"/>
                      <a:pt x="11" y="2"/>
                      <a:pt x="11" y="2"/>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7"/>
                      <a:pt x="20" y="17"/>
                      <a:pt x="20" y="17"/>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1" y="16"/>
                    </a:cubicBezTo>
                    <a:cubicBezTo>
                      <a:pt x="21" y="16"/>
                      <a:pt x="21" y="16"/>
                      <a:pt x="21"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3" y="15"/>
                      <a:pt x="23" y="15"/>
                    </a:cubicBezTo>
                    <a:cubicBezTo>
                      <a:pt x="23" y="15"/>
                      <a:pt x="23" y="15"/>
                      <a:pt x="2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10" name="Freeform 183"/>
              <p:cNvSpPr/>
              <p:nvPr/>
            </p:nvSpPr>
            <p:spPr bwMode="auto">
              <a:xfrm>
                <a:off x="3872" y="1983"/>
                <a:ext cx="43" cy="21"/>
              </a:xfrm>
              <a:custGeom>
                <a:avLst/>
                <a:gdLst>
                  <a:gd name="T0" fmla="*/ 15 w 18"/>
                  <a:gd name="T1" fmla="*/ 1 h 9"/>
                  <a:gd name="T2" fmla="*/ 14 w 18"/>
                  <a:gd name="T3" fmla="*/ 0 h 9"/>
                  <a:gd name="T4" fmla="*/ 14 w 18"/>
                  <a:gd name="T5" fmla="*/ 0 h 9"/>
                  <a:gd name="T6" fmla="*/ 13 w 18"/>
                  <a:gd name="T7" fmla="*/ 0 h 9"/>
                  <a:gd name="T8" fmla="*/ 12 w 18"/>
                  <a:gd name="T9" fmla="*/ 0 h 9"/>
                  <a:gd name="T10" fmla="*/ 11 w 18"/>
                  <a:gd name="T11" fmla="*/ 0 h 9"/>
                  <a:gd name="T12" fmla="*/ 11 w 18"/>
                  <a:gd name="T13" fmla="*/ 1 h 9"/>
                  <a:gd name="T14" fmla="*/ 10 w 18"/>
                  <a:gd name="T15" fmla="*/ 1 h 9"/>
                  <a:gd name="T16" fmla="*/ 10 w 18"/>
                  <a:gd name="T17" fmla="*/ 2 h 9"/>
                  <a:gd name="T18" fmla="*/ 9 w 18"/>
                  <a:gd name="T19" fmla="*/ 1 h 9"/>
                  <a:gd name="T20" fmla="*/ 9 w 18"/>
                  <a:gd name="T21" fmla="*/ 2 h 9"/>
                  <a:gd name="T22" fmla="*/ 7 w 18"/>
                  <a:gd name="T23" fmla="*/ 2 h 9"/>
                  <a:gd name="T24" fmla="*/ 7 w 18"/>
                  <a:gd name="T25" fmla="*/ 2 h 9"/>
                  <a:gd name="T26" fmla="*/ 6 w 18"/>
                  <a:gd name="T27" fmla="*/ 3 h 9"/>
                  <a:gd name="T28" fmla="*/ 4 w 18"/>
                  <a:gd name="T29" fmla="*/ 3 h 9"/>
                  <a:gd name="T30" fmla="*/ 3 w 18"/>
                  <a:gd name="T31" fmla="*/ 3 h 9"/>
                  <a:gd name="T32" fmla="*/ 3 w 18"/>
                  <a:gd name="T33" fmla="*/ 2 h 9"/>
                  <a:gd name="T34" fmla="*/ 2 w 18"/>
                  <a:gd name="T35" fmla="*/ 2 h 9"/>
                  <a:gd name="T36" fmla="*/ 2 w 18"/>
                  <a:gd name="T37" fmla="*/ 3 h 9"/>
                  <a:gd name="T38" fmla="*/ 1 w 18"/>
                  <a:gd name="T39" fmla="*/ 3 h 9"/>
                  <a:gd name="T40" fmla="*/ 1 w 18"/>
                  <a:gd name="T41" fmla="*/ 3 h 9"/>
                  <a:gd name="T42" fmla="*/ 1 w 18"/>
                  <a:gd name="T43" fmla="*/ 3 h 9"/>
                  <a:gd name="T44" fmla="*/ 1 w 18"/>
                  <a:gd name="T45" fmla="*/ 4 h 9"/>
                  <a:gd name="T46" fmla="*/ 1 w 18"/>
                  <a:gd name="T47" fmla="*/ 4 h 9"/>
                  <a:gd name="T48" fmla="*/ 1 w 18"/>
                  <a:gd name="T49" fmla="*/ 5 h 9"/>
                  <a:gd name="T50" fmla="*/ 0 w 18"/>
                  <a:gd name="T51" fmla="*/ 5 h 9"/>
                  <a:gd name="T52" fmla="*/ 0 w 18"/>
                  <a:gd name="T53" fmla="*/ 6 h 9"/>
                  <a:gd name="T54" fmla="*/ 0 w 18"/>
                  <a:gd name="T55" fmla="*/ 6 h 9"/>
                  <a:gd name="T56" fmla="*/ 1 w 18"/>
                  <a:gd name="T57" fmla="*/ 7 h 9"/>
                  <a:gd name="T58" fmla="*/ 1 w 18"/>
                  <a:gd name="T59" fmla="*/ 7 h 9"/>
                  <a:gd name="T60" fmla="*/ 2 w 18"/>
                  <a:gd name="T61" fmla="*/ 8 h 9"/>
                  <a:gd name="T62" fmla="*/ 2 w 18"/>
                  <a:gd name="T63" fmla="*/ 8 h 9"/>
                  <a:gd name="T64" fmla="*/ 3 w 18"/>
                  <a:gd name="T65" fmla="*/ 8 h 9"/>
                  <a:gd name="T66" fmla="*/ 3 w 18"/>
                  <a:gd name="T67" fmla="*/ 9 h 9"/>
                  <a:gd name="T68" fmla="*/ 4 w 18"/>
                  <a:gd name="T69" fmla="*/ 9 h 9"/>
                  <a:gd name="T70" fmla="*/ 4 w 18"/>
                  <a:gd name="T71" fmla="*/ 9 h 9"/>
                  <a:gd name="T72" fmla="*/ 5 w 18"/>
                  <a:gd name="T73" fmla="*/ 9 h 9"/>
                  <a:gd name="T74" fmla="*/ 6 w 18"/>
                  <a:gd name="T75" fmla="*/ 9 h 9"/>
                  <a:gd name="T76" fmla="*/ 7 w 18"/>
                  <a:gd name="T77" fmla="*/ 9 h 9"/>
                  <a:gd name="T78" fmla="*/ 7 w 18"/>
                  <a:gd name="T79" fmla="*/ 9 h 9"/>
                  <a:gd name="T80" fmla="*/ 8 w 18"/>
                  <a:gd name="T81" fmla="*/ 9 h 9"/>
                  <a:gd name="T82" fmla="*/ 8 w 18"/>
                  <a:gd name="T83" fmla="*/ 8 h 9"/>
                  <a:gd name="T84" fmla="*/ 9 w 18"/>
                  <a:gd name="T85" fmla="*/ 8 h 9"/>
                  <a:gd name="T86" fmla="*/ 10 w 18"/>
                  <a:gd name="T87" fmla="*/ 8 h 9"/>
                  <a:gd name="T88" fmla="*/ 11 w 18"/>
                  <a:gd name="T89" fmla="*/ 8 h 9"/>
                  <a:gd name="T90" fmla="*/ 12 w 18"/>
                  <a:gd name="T91" fmla="*/ 8 h 9"/>
                  <a:gd name="T92" fmla="*/ 12 w 18"/>
                  <a:gd name="T93" fmla="*/ 8 h 9"/>
                  <a:gd name="T94" fmla="*/ 13 w 18"/>
                  <a:gd name="T95" fmla="*/ 8 h 9"/>
                  <a:gd name="T96" fmla="*/ 13 w 18"/>
                  <a:gd name="T97" fmla="*/ 7 h 9"/>
                  <a:gd name="T98" fmla="*/ 14 w 18"/>
                  <a:gd name="T99" fmla="*/ 6 h 9"/>
                  <a:gd name="T100" fmla="*/ 14 w 18"/>
                  <a:gd name="T101" fmla="*/ 6 h 9"/>
                  <a:gd name="T102" fmla="*/ 14 w 18"/>
                  <a:gd name="T103" fmla="*/ 5 h 9"/>
                  <a:gd name="T104" fmla="*/ 15 w 18"/>
                  <a:gd name="T105" fmla="*/ 5 h 9"/>
                  <a:gd name="T106" fmla="*/ 15 w 18"/>
                  <a:gd name="T107" fmla="*/ 4 h 9"/>
                  <a:gd name="T108" fmla="*/ 15 w 18"/>
                  <a:gd name="T109" fmla="*/ 4 h 9"/>
                  <a:gd name="T110" fmla="*/ 16 w 18"/>
                  <a:gd name="T111" fmla="*/ 3 h 9"/>
                  <a:gd name="T112" fmla="*/ 16 w 18"/>
                  <a:gd name="T113" fmla="*/ 3 h 9"/>
                  <a:gd name="T114" fmla="*/ 16 w 18"/>
                  <a:gd name="T115" fmla="*/ 3 h 9"/>
                  <a:gd name="T116" fmla="*/ 17 w 18"/>
                  <a:gd name="T117" fmla="*/ 2 h 9"/>
                  <a:gd name="T118" fmla="*/ 18 w 18"/>
                  <a:gd name="T119" fmla="*/ 2 h 9"/>
                  <a:gd name="T120" fmla="*/ 17 w 18"/>
                  <a:gd name="T121" fmla="*/ 2 h 9"/>
                  <a:gd name="T122" fmla="*/ 16 w 18"/>
                  <a:gd name="T123" fmla="*/ 1 h 9"/>
                  <a:gd name="T124" fmla="*/ 16 w 18"/>
                  <a:gd name="T12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 h="9">
                    <a:moveTo>
                      <a:pt x="16" y="1"/>
                    </a:move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5"/>
                      <a:pt x="1" y="5"/>
                      <a:pt x="1" y="5"/>
                    </a:cubicBezTo>
                    <a:cubicBezTo>
                      <a:pt x="0" y="5"/>
                      <a:pt x="0" y="5"/>
                      <a:pt x="0" y="5"/>
                    </a:cubicBezTo>
                    <a:cubicBezTo>
                      <a:pt x="0" y="5"/>
                      <a:pt x="0" y="5"/>
                      <a:pt x="0" y="5"/>
                    </a:cubicBezTo>
                    <a:cubicBezTo>
                      <a:pt x="0" y="5"/>
                      <a:pt x="0"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8" y="8"/>
                      <a:pt x="8" y="8"/>
                      <a:pt x="8" y="8"/>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11" name="Freeform 184"/>
              <p:cNvSpPr/>
              <p:nvPr/>
            </p:nvSpPr>
            <p:spPr bwMode="auto">
              <a:xfrm>
                <a:off x="3874" y="1973"/>
                <a:ext cx="38" cy="17"/>
              </a:xfrm>
              <a:custGeom>
                <a:avLst/>
                <a:gdLst>
                  <a:gd name="T0" fmla="*/ 15 w 16"/>
                  <a:gd name="T1" fmla="*/ 2 h 7"/>
                  <a:gd name="T2" fmla="*/ 14 w 16"/>
                  <a:gd name="T3" fmla="*/ 1 h 7"/>
                  <a:gd name="T4" fmla="*/ 14 w 16"/>
                  <a:gd name="T5" fmla="*/ 1 h 7"/>
                  <a:gd name="T6" fmla="*/ 13 w 16"/>
                  <a:gd name="T7" fmla="*/ 1 h 7"/>
                  <a:gd name="T8" fmla="*/ 13 w 16"/>
                  <a:gd name="T9" fmla="*/ 1 h 7"/>
                  <a:gd name="T10" fmla="*/ 12 w 16"/>
                  <a:gd name="T11" fmla="*/ 1 h 7"/>
                  <a:gd name="T12" fmla="*/ 12 w 16"/>
                  <a:gd name="T13" fmla="*/ 1 h 7"/>
                  <a:gd name="T14" fmla="*/ 11 w 16"/>
                  <a:gd name="T15" fmla="*/ 1 h 7"/>
                  <a:gd name="T16" fmla="*/ 10 w 16"/>
                  <a:gd name="T17" fmla="*/ 1 h 7"/>
                  <a:gd name="T18" fmla="*/ 10 w 16"/>
                  <a:gd name="T19" fmla="*/ 1 h 7"/>
                  <a:gd name="T20" fmla="*/ 9 w 16"/>
                  <a:gd name="T21" fmla="*/ 2 h 7"/>
                  <a:gd name="T22" fmla="*/ 9 w 16"/>
                  <a:gd name="T23" fmla="*/ 2 h 7"/>
                  <a:gd name="T24" fmla="*/ 8 w 16"/>
                  <a:gd name="T25" fmla="*/ 1 h 7"/>
                  <a:gd name="T26" fmla="*/ 8 w 16"/>
                  <a:gd name="T27" fmla="*/ 1 h 7"/>
                  <a:gd name="T28" fmla="*/ 8 w 16"/>
                  <a:gd name="T29" fmla="*/ 0 h 7"/>
                  <a:gd name="T30" fmla="*/ 7 w 16"/>
                  <a:gd name="T31" fmla="*/ 1 h 7"/>
                  <a:gd name="T32" fmla="*/ 7 w 16"/>
                  <a:gd name="T33" fmla="*/ 1 h 7"/>
                  <a:gd name="T34" fmla="*/ 6 w 16"/>
                  <a:gd name="T35" fmla="*/ 1 h 7"/>
                  <a:gd name="T36" fmla="*/ 5 w 16"/>
                  <a:gd name="T37" fmla="*/ 1 h 7"/>
                  <a:gd name="T38" fmla="*/ 5 w 16"/>
                  <a:gd name="T39" fmla="*/ 1 h 7"/>
                  <a:gd name="T40" fmla="*/ 5 w 16"/>
                  <a:gd name="T41" fmla="*/ 1 h 7"/>
                  <a:gd name="T42" fmla="*/ 4 w 16"/>
                  <a:gd name="T43" fmla="*/ 2 h 7"/>
                  <a:gd name="T44" fmla="*/ 4 w 16"/>
                  <a:gd name="T45" fmla="*/ 2 h 7"/>
                  <a:gd name="T46" fmla="*/ 3 w 16"/>
                  <a:gd name="T47" fmla="*/ 3 h 7"/>
                  <a:gd name="T48" fmla="*/ 2 w 16"/>
                  <a:gd name="T49" fmla="*/ 3 h 7"/>
                  <a:gd name="T50" fmla="*/ 2 w 16"/>
                  <a:gd name="T51" fmla="*/ 3 h 7"/>
                  <a:gd name="T52" fmla="*/ 1 w 16"/>
                  <a:gd name="T53" fmla="*/ 3 h 7"/>
                  <a:gd name="T54" fmla="*/ 1 w 16"/>
                  <a:gd name="T55" fmla="*/ 3 h 7"/>
                  <a:gd name="T56" fmla="*/ 1 w 16"/>
                  <a:gd name="T57" fmla="*/ 4 h 7"/>
                  <a:gd name="T58" fmla="*/ 1 w 16"/>
                  <a:gd name="T59" fmla="*/ 4 h 7"/>
                  <a:gd name="T60" fmla="*/ 1 w 16"/>
                  <a:gd name="T61" fmla="*/ 5 h 7"/>
                  <a:gd name="T62" fmla="*/ 1 w 16"/>
                  <a:gd name="T63" fmla="*/ 5 h 7"/>
                  <a:gd name="T64" fmla="*/ 1 w 16"/>
                  <a:gd name="T65" fmla="*/ 6 h 7"/>
                  <a:gd name="T66" fmla="*/ 2 w 16"/>
                  <a:gd name="T67" fmla="*/ 6 h 7"/>
                  <a:gd name="T68" fmla="*/ 3 w 16"/>
                  <a:gd name="T69" fmla="*/ 6 h 7"/>
                  <a:gd name="T70" fmla="*/ 3 w 16"/>
                  <a:gd name="T71" fmla="*/ 7 h 7"/>
                  <a:gd name="T72" fmla="*/ 5 w 16"/>
                  <a:gd name="T73" fmla="*/ 7 h 7"/>
                  <a:gd name="T74" fmla="*/ 5 w 16"/>
                  <a:gd name="T75" fmla="*/ 6 h 7"/>
                  <a:gd name="T76" fmla="*/ 6 w 16"/>
                  <a:gd name="T77" fmla="*/ 6 h 7"/>
                  <a:gd name="T78" fmla="*/ 7 w 16"/>
                  <a:gd name="T79" fmla="*/ 5 h 7"/>
                  <a:gd name="T80" fmla="*/ 8 w 16"/>
                  <a:gd name="T81" fmla="*/ 5 h 7"/>
                  <a:gd name="T82" fmla="*/ 9 w 16"/>
                  <a:gd name="T83" fmla="*/ 5 h 7"/>
                  <a:gd name="T84" fmla="*/ 9 w 16"/>
                  <a:gd name="T85" fmla="*/ 5 h 7"/>
                  <a:gd name="T86" fmla="*/ 10 w 16"/>
                  <a:gd name="T87" fmla="*/ 5 h 7"/>
                  <a:gd name="T88" fmla="*/ 10 w 16"/>
                  <a:gd name="T89" fmla="*/ 4 h 7"/>
                  <a:gd name="T90" fmla="*/ 10 w 16"/>
                  <a:gd name="T91" fmla="*/ 4 h 7"/>
                  <a:gd name="T92" fmla="*/ 11 w 16"/>
                  <a:gd name="T93" fmla="*/ 4 h 7"/>
                  <a:gd name="T94" fmla="*/ 12 w 16"/>
                  <a:gd name="T95" fmla="*/ 4 h 7"/>
                  <a:gd name="T96" fmla="*/ 13 w 16"/>
                  <a:gd name="T97" fmla="*/ 4 h 7"/>
                  <a:gd name="T98" fmla="*/ 13 w 16"/>
                  <a:gd name="T99" fmla="*/ 4 h 7"/>
                  <a:gd name="T100" fmla="*/ 14 w 16"/>
                  <a:gd name="T101" fmla="*/ 4 h 7"/>
                  <a:gd name="T102" fmla="*/ 14 w 16"/>
                  <a:gd name="T103" fmla="*/ 4 h 7"/>
                  <a:gd name="T104" fmla="*/ 15 w 16"/>
                  <a:gd name="T105" fmla="*/ 4 h 7"/>
                  <a:gd name="T106" fmla="*/ 15 w 16"/>
                  <a:gd name="T107" fmla="*/ 4 h 7"/>
                  <a:gd name="T108" fmla="*/ 15 w 16"/>
                  <a:gd name="T109" fmla="*/ 3 h 7"/>
                  <a:gd name="T110" fmla="*/ 15 w 16"/>
                  <a:gd name="T111" fmla="*/ 3 h 7"/>
                  <a:gd name="T112" fmla="*/ 16 w 16"/>
                  <a:gd name="T11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7">
                    <a:moveTo>
                      <a:pt x="15" y="2"/>
                    </a:move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 y="4"/>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5" y="6"/>
                      <a:pt x="5"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12" name="Freeform 185"/>
              <p:cNvSpPr/>
              <p:nvPr/>
            </p:nvSpPr>
            <p:spPr bwMode="auto">
              <a:xfrm>
                <a:off x="3931" y="1933"/>
                <a:ext cx="3" cy="2"/>
              </a:xfrm>
              <a:custGeom>
                <a:avLst/>
                <a:gdLst>
                  <a:gd name="T0" fmla="*/ 0 w 3"/>
                  <a:gd name="T1" fmla="*/ 2 h 2"/>
                  <a:gd name="T2" fmla="*/ 0 w 3"/>
                  <a:gd name="T3" fmla="*/ 2 h 2"/>
                  <a:gd name="T4" fmla="*/ 0 w 3"/>
                  <a:gd name="T5" fmla="*/ 2 h 2"/>
                  <a:gd name="T6" fmla="*/ 0 w 3"/>
                  <a:gd name="T7" fmla="*/ 0 h 2"/>
                  <a:gd name="T8" fmla="*/ 3 w 3"/>
                  <a:gd name="T9" fmla="*/ 0 h 2"/>
                  <a:gd name="T10" fmla="*/ 3 w 3"/>
                  <a:gd name="T11" fmla="*/ 0 h 2"/>
                  <a:gd name="T12" fmla="*/ 3 w 3"/>
                  <a:gd name="T13" fmla="*/ 0 h 2"/>
                  <a:gd name="T14" fmla="*/ 3 w 3"/>
                  <a:gd name="T15" fmla="*/ 0 h 2"/>
                  <a:gd name="T16" fmla="*/ 3 w 3"/>
                  <a:gd name="T17" fmla="*/ 0 h 2"/>
                  <a:gd name="T18" fmla="*/ 3 w 3"/>
                  <a:gd name="T19" fmla="*/ 0 h 2"/>
                  <a:gd name="T20" fmla="*/ 0 w 3"/>
                  <a:gd name="T21" fmla="*/ 0 h 2"/>
                  <a:gd name="T22" fmla="*/ 0 w 3"/>
                  <a:gd name="T23" fmla="*/ 0 h 2"/>
                  <a:gd name="T24" fmla="*/ 0 w 3"/>
                  <a:gd name="T25" fmla="*/ 0 h 2"/>
                  <a:gd name="T26" fmla="*/ 0 w 3"/>
                  <a:gd name="T27" fmla="*/ 0 h 2"/>
                  <a:gd name="T28" fmla="*/ 0 w 3"/>
                  <a:gd name="T29" fmla="*/ 0 h 2"/>
                  <a:gd name="T30" fmla="*/ 0 w 3"/>
                  <a:gd name="T31" fmla="*/ 0 h 2"/>
                  <a:gd name="T32" fmla="*/ 0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0" y="2"/>
                    </a:moveTo>
                    <a:lnTo>
                      <a:pt x="0" y="2"/>
                    </a:lnTo>
                    <a:lnTo>
                      <a:pt x="0" y="2"/>
                    </a:lnTo>
                    <a:lnTo>
                      <a:pt x="0" y="0"/>
                    </a:lnTo>
                    <a:lnTo>
                      <a:pt x="3" y="0"/>
                    </a:lnTo>
                    <a:lnTo>
                      <a:pt x="3" y="0"/>
                    </a:lnTo>
                    <a:lnTo>
                      <a:pt x="3" y="0"/>
                    </a:lnTo>
                    <a:lnTo>
                      <a:pt x="3" y="0"/>
                    </a:lnTo>
                    <a:lnTo>
                      <a:pt x="3" y="0"/>
                    </a:lnTo>
                    <a:lnTo>
                      <a:pt x="3" y="0"/>
                    </a:lnTo>
                    <a:lnTo>
                      <a:pt x="0" y="0"/>
                    </a:lnTo>
                    <a:lnTo>
                      <a:pt x="0" y="0"/>
                    </a:lnTo>
                    <a:lnTo>
                      <a:pt x="0" y="0"/>
                    </a:lnTo>
                    <a:lnTo>
                      <a:pt x="0" y="0"/>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13" name="Freeform 186"/>
              <p:cNvSpPr/>
              <p:nvPr/>
            </p:nvSpPr>
            <p:spPr bwMode="auto">
              <a:xfrm>
                <a:off x="4092" y="2152"/>
                <a:ext cx="3" cy="2"/>
              </a:xfrm>
              <a:custGeom>
                <a:avLst/>
                <a:gdLst>
                  <a:gd name="T0" fmla="*/ 0 w 1"/>
                  <a:gd name="T1" fmla="*/ 0 h 1"/>
                  <a:gd name="T2" fmla="*/ 1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1"/>
                      <a:pt x="1" y="1"/>
                    </a:cubicBezTo>
                    <a:cubicBezTo>
                      <a:pt x="1"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14" name="Freeform 187"/>
              <p:cNvSpPr/>
              <p:nvPr/>
            </p:nvSpPr>
            <p:spPr bwMode="auto">
              <a:xfrm>
                <a:off x="3889" y="2002"/>
                <a:ext cx="26" cy="31"/>
              </a:xfrm>
              <a:custGeom>
                <a:avLst/>
                <a:gdLst>
                  <a:gd name="T0" fmla="*/ 3 w 11"/>
                  <a:gd name="T1" fmla="*/ 0 h 13"/>
                  <a:gd name="T2" fmla="*/ 3 w 11"/>
                  <a:gd name="T3" fmla="*/ 0 h 13"/>
                  <a:gd name="T4" fmla="*/ 2 w 11"/>
                  <a:gd name="T5" fmla="*/ 1 h 13"/>
                  <a:gd name="T6" fmla="*/ 1 w 11"/>
                  <a:gd name="T7" fmla="*/ 1 h 13"/>
                  <a:gd name="T8" fmla="*/ 0 w 11"/>
                  <a:gd name="T9" fmla="*/ 1 h 13"/>
                  <a:gd name="T10" fmla="*/ 0 w 11"/>
                  <a:gd name="T11" fmla="*/ 2 h 13"/>
                  <a:gd name="T12" fmla="*/ 0 w 11"/>
                  <a:gd name="T13" fmla="*/ 3 h 13"/>
                  <a:gd name="T14" fmla="*/ 1 w 11"/>
                  <a:gd name="T15" fmla="*/ 3 h 13"/>
                  <a:gd name="T16" fmla="*/ 1 w 11"/>
                  <a:gd name="T17" fmla="*/ 4 h 13"/>
                  <a:gd name="T18" fmla="*/ 1 w 11"/>
                  <a:gd name="T19" fmla="*/ 4 h 13"/>
                  <a:gd name="T20" fmla="*/ 1 w 11"/>
                  <a:gd name="T21" fmla="*/ 5 h 13"/>
                  <a:gd name="T22" fmla="*/ 1 w 11"/>
                  <a:gd name="T23" fmla="*/ 6 h 13"/>
                  <a:gd name="T24" fmla="*/ 1 w 11"/>
                  <a:gd name="T25" fmla="*/ 6 h 13"/>
                  <a:gd name="T26" fmla="*/ 1 w 11"/>
                  <a:gd name="T27" fmla="*/ 7 h 13"/>
                  <a:gd name="T28" fmla="*/ 2 w 11"/>
                  <a:gd name="T29" fmla="*/ 7 h 13"/>
                  <a:gd name="T30" fmla="*/ 2 w 11"/>
                  <a:gd name="T31" fmla="*/ 8 h 13"/>
                  <a:gd name="T32" fmla="*/ 2 w 11"/>
                  <a:gd name="T33" fmla="*/ 8 h 13"/>
                  <a:gd name="T34" fmla="*/ 2 w 11"/>
                  <a:gd name="T35" fmla="*/ 9 h 13"/>
                  <a:gd name="T36" fmla="*/ 1 w 11"/>
                  <a:gd name="T37" fmla="*/ 9 h 13"/>
                  <a:gd name="T38" fmla="*/ 2 w 11"/>
                  <a:gd name="T39" fmla="*/ 10 h 13"/>
                  <a:gd name="T40" fmla="*/ 2 w 11"/>
                  <a:gd name="T41" fmla="*/ 10 h 13"/>
                  <a:gd name="T42" fmla="*/ 3 w 11"/>
                  <a:gd name="T43" fmla="*/ 10 h 13"/>
                  <a:gd name="T44" fmla="*/ 4 w 11"/>
                  <a:gd name="T45" fmla="*/ 11 h 13"/>
                  <a:gd name="T46" fmla="*/ 4 w 11"/>
                  <a:gd name="T47" fmla="*/ 11 h 13"/>
                  <a:gd name="T48" fmla="*/ 5 w 11"/>
                  <a:gd name="T49" fmla="*/ 11 h 13"/>
                  <a:gd name="T50" fmla="*/ 4 w 11"/>
                  <a:gd name="T51" fmla="*/ 10 h 13"/>
                  <a:gd name="T52" fmla="*/ 6 w 11"/>
                  <a:gd name="T53" fmla="*/ 10 h 13"/>
                  <a:gd name="T54" fmla="*/ 6 w 11"/>
                  <a:gd name="T55" fmla="*/ 10 h 13"/>
                  <a:gd name="T56" fmla="*/ 7 w 11"/>
                  <a:gd name="T57" fmla="*/ 11 h 13"/>
                  <a:gd name="T58" fmla="*/ 7 w 11"/>
                  <a:gd name="T59" fmla="*/ 12 h 13"/>
                  <a:gd name="T60" fmla="*/ 8 w 11"/>
                  <a:gd name="T61" fmla="*/ 12 h 13"/>
                  <a:gd name="T62" fmla="*/ 8 w 11"/>
                  <a:gd name="T63" fmla="*/ 13 h 13"/>
                  <a:gd name="T64" fmla="*/ 8 w 11"/>
                  <a:gd name="T65" fmla="*/ 13 h 13"/>
                  <a:gd name="T66" fmla="*/ 9 w 11"/>
                  <a:gd name="T67" fmla="*/ 13 h 13"/>
                  <a:gd name="T68" fmla="*/ 10 w 11"/>
                  <a:gd name="T69" fmla="*/ 13 h 13"/>
                  <a:gd name="T70" fmla="*/ 10 w 11"/>
                  <a:gd name="T71" fmla="*/ 12 h 13"/>
                  <a:gd name="T72" fmla="*/ 10 w 11"/>
                  <a:gd name="T73" fmla="*/ 12 h 13"/>
                  <a:gd name="T74" fmla="*/ 10 w 11"/>
                  <a:gd name="T75" fmla="*/ 11 h 13"/>
                  <a:gd name="T76" fmla="*/ 11 w 11"/>
                  <a:gd name="T77" fmla="*/ 11 h 13"/>
                  <a:gd name="T78" fmla="*/ 11 w 11"/>
                  <a:gd name="T79" fmla="*/ 10 h 13"/>
                  <a:gd name="T80" fmla="*/ 10 w 11"/>
                  <a:gd name="T81" fmla="*/ 10 h 13"/>
                  <a:gd name="T82" fmla="*/ 10 w 11"/>
                  <a:gd name="T83" fmla="*/ 9 h 13"/>
                  <a:gd name="T84" fmla="*/ 9 w 11"/>
                  <a:gd name="T85" fmla="*/ 8 h 13"/>
                  <a:gd name="T86" fmla="*/ 10 w 11"/>
                  <a:gd name="T87" fmla="*/ 7 h 13"/>
                  <a:gd name="T88" fmla="*/ 10 w 11"/>
                  <a:gd name="T89" fmla="*/ 7 h 13"/>
                  <a:gd name="T90" fmla="*/ 10 w 11"/>
                  <a:gd name="T91" fmla="*/ 6 h 13"/>
                  <a:gd name="T92" fmla="*/ 10 w 11"/>
                  <a:gd name="T93" fmla="*/ 5 h 13"/>
                  <a:gd name="T94" fmla="*/ 9 w 11"/>
                  <a:gd name="T95" fmla="*/ 6 h 13"/>
                  <a:gd name="T96" fmla="*/ 9 w 11"/>
                  <a:gd name="T97" fmla="*/ 6 h 13"/>
                  <a:gd name="T98" fmla="*/ 8 w 11"/>
                  <a:gd name="T99" fmla="*/ 5 h 13"/>
                  <a:gd name="T100" fmla="*/ 7 w 11"/>
                  <a:gd name="T101" fmla="*/ 5 h 13"/>
                  <a:gd name="T102" fmla="*/ 7 w 11"/>
                  <a:gd name="T103" fmla="*/ 4 h 13"/>
                  <a:gd name="T104" fmla="*/ 7 w 11"/>
                  <a:gd name="T105" fmla="*/ 4 h 13"/>
                  <a:gd name="T106" fmla="*/ 6 w 11"/>
                  <a:gd name="T107" fmla="*/ 3 h 13"/>
                  <a:gd name="T108" fmla="*/ 5 w 11"/>
                  <a:gd name="T109" fmla="*/ 3 h 13"/>
                  <a:gd name="T110" fmla="*/ 5 w 11"/>
                  <a:gd name="T111" fmla="*/ 2 h 13"/>
                  <a:gd name="T112" fmla="*/ 5 w 11"/>
                  <a:gd name="T113" fmla="*/ 1 h 13"/>
                  <a:gd name="T114" fmla="*/ 4 w 11"/>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3">
                    <a:moveTo>
                      <a:pt x="4" y="1"/>
                    </a:move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9" y="12"/>
                      <a:pt x="9" y="12"/>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6"/>
                      <a:pt x="8" y="6"/>
                      <a:pt x="8" y="6"/>
                    </a:cubicBezTo>
                    <a:cubicBezTo>
                      <a:pt x="8" y="6"/>
                      <a:pt x="8" y="6"/>
                      <a:pt x="8" y="6"/>
                    </a:cubicBezTo>
                    <a:cubicBezTo>
                      <a:pt x="8" y="5"/>
                      <a:pt x="8" y="5"/>
                      <a:pt x="8" y="5"/>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15" name="Freeform 188"/>
              <p:cNvSpPr/>
              <p:nvPr/>
            </p:nvSpPr>
            <p:spPr bwMode="auto">
              <a:xfrm>
                <a:off x="4114" y="2164"/>
                <a:ext cx="2" cy="2"/>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16" name="Freeform 189"/>
              <p:cNvSpPr/>
              <p:nvPr/>
            </p:nvSpPr>
            <p:spPr bwMode="auto">
              <a:xfrm>
                <a:off x="3995" y="24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17" name="Freeform 190"/>
              <p:cNvSpPr/>
              <p:nvPr/>
            </p:nvSpPr>
            <p:spPr bwMode="auto">
              <a:xfrm>
                <a:off x="3806" y="200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18" name="Freeform 191"/>
              <p:cNvSpPr/>
              <p:nvPr/>
            </p:nvSpPr>
            <p:spPr bwMode="auto">
              <a:xfrm>
                <a:off x="3806" y="200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19" name="Freeform 192"/>
              <p:cNvSpPr/>
              <p:nvPr/>
            </p:nvSpPr>
            <p:spPr bwMode="auto">
              <a:xfrm>
                <a:off x="3898" y="2033"/>
                <a:ext cx="17" cy="12"/>
              </a:xfrm>
              <a:custGeom>
                <a:avLst/>
                <a:gdLst>
                  <a:gd name="T0" fmla="*/ 5 w 7"/>
                  <a:gd name="T1" fmla="*/ 0 h 5"/>
                  <a:gd name="T2" fmla="*/ 5 w 7"/>
                  <a:gd name="T3" fmla="*/ 0 h 5"/>
                  <a:gd name="T4" fmla="*/ 5 w 7"/>
                  <a:gd name="T5" fmla="*/ 0 h 5"/>
                  <a:gd name="T6" fmla="*/ 5 w 7"/>
                  <a:gd name="T7" fmla="*/ 0 h 5"/>
                  <a:gd name="T8" fmla="*/ 4 w 7"/>
                  <a:gd name="T9" fmla="*/ 0 h 5"/>
                  <a:gd name="T10" fmla="*/ 4 w 7"/>
                  <a:gd name="T11" fmla="*/ 0 h 5"/>
                  <a:gd name="T12" fmla="*/ 4 w 7"/>
                  <a:gd name="T13" fmla="*/ 0 h 5"/>
                  <a:gd name="T14" fmla="*/ 4 w 7"/>
                  <a:gd name="T15" fmla="*/ 0 h 5"/>
                  <a:gd name="T16" fmla="*/ 3 w 7"/>
                  <a:gd name="T17" fmla="*/ 0 h 5"/>
                  <a:gd name="T18" fmla="*/ 3 w 7"/>
                  <a:gd name="T19" fmla="*/ 0 h 5"/>
                  <a:gd name="T20" fmla="*/ 3 w 7"/>
                  <a:gd name="T21" fmla="*/ 1 h 5"/>
                  <a:gd name="T22" fmla="*/ 3 w 7"/>
                  <a:gd name="T23" fmla="*/ 1 h 5"/>
                  <a:gd name="T24" fmla="*/ 3 w 7"/>
                  <a:gd name="T25" fmla="*/ 1 h 5"/>
                  <a:gd name="T26" fmla="*/ 2 w 7"/>
                  <a:gd name="T27" fmla="*/ 1 h 5"/>
                  <a:gd name="T28" fmla="*/ 2 w 7"/>
                  <a:gd name="T29" fmla="*/ 1 h 5"/>
                  <a:gd name="T30" fmla="*/ 2 w 7"/>
                  <a:gd name="T31" fmla="*/ 1 h 5"/>
                  <a:gd name="T32" fmla="*/ 2 w 7"/>
                  <a:gd name="T33" fmla="*/ 1 h 5"/>
                  <a:gd name="T34" fmla="*/ 2 w 7"/>
                  <a:gd name="T35" fmla="*/ 1 h 5"/>
                  <a:gd name="T36" fmla="*/ 1 w 7"/>
                  <a:gd name="T37" fmla="*/ 1 h 5"/>
                  <a:gd name="T38" fmla="*/ 1 w 7"/>
                  <a:gd name="T39" fmla="*/ 1 h 5"/>
                  <a:gd name="T40" fmla="*/ 1 w 7"/>
                  <a:gd name="T41" fmla="*/ 2 h 5"/>
                  <a:gd name="T42" fmla="*/ 1 w 7"/>
                  <a:gd name="T43" fmla="*/ 2 h 5"/>
                  <a:gd name="T44" fmla="*/ 1 w 7"/>
                  <a:gd name="T45" fmla="*/ 2 h 5"/>
                  <a:gd name="T46" fmla="*/ 1 w 7"/>
                  <a:gd name="T47" fmla="*/ 2 h 5"/>
                  <a:gd name="T48" fmla="*/ 1 w 7"/>
                  <a:gd name="T49" fmla="*/ 3 h 5"/>
                  <a:gd name="T50" fmla="*/ 1 w 7"/>
                  <a:gd name="T51" fmla="*/ 3 h 5"/>
                  <a:gd name="T52" fmla="*/ 1 w 7"/>
                  <a:gd name="T53" fmla="*/ 3 h 5"/>
                  <a:gd name="T54" fmla="*/ 1 w 7"/>
                  <a:gd name="T55" fmla="*/ 3 h 5"/>
                  <a:gd name="T56" fmla="*/ 1 w 7"/>
                  <a:gd name="T57" fmla="*/ 4 h 5"/>
                  <a:gd name="T58" fmla="*/ 1 w 7"/>
                  <a:gd name="T59" fmla="*/ 4 h 5"/>
                  <a:gd name="T60" fmla="*/ 1 w 7"/>
                  <a:gd name="T61" fmla="*/ 4 h 5"/>
                  <a:gd name="T62" fmla="*/ 1 w 7"/>
                  <a:gd name="T63" fmla="*/ 5 h 5"/>
                  <a:gd name="T64" fmla="*/ 2 w 7"/>
                  <a:gd name="T65" fmla="*/ 4 h 5"/>
                  <a:gd name="T66" fmla="*/ 2 w 7"/>
                  <a:gd name="T67" fmla="*/ 5 h 5"/>
                  <a:gd name="T68" fmla="*/ 2 w 7"/>
                  <a:gd name="T69" fmla="*/ 5 h 5"/>
                  <a:gd name="T70" fmla="*/ 3 w 7"/>
                  <a:gd name="T71" fmla="*/ 5 h 5"/>
                  <a:gd name="T72" fmla="*/ 3 w 7"/>
                  <a:gd name="T73" fmla="*/ 5 h 5"/>
                  <a:gd name="T74" fmla="*/ 3 w 7"/>
                  <a:gd name="T75" fmla="*/ 5 h 5"/>
                  <a:gd name="T76" fmla="*/ 4 w 7"/>
                  <a:gd name="T77" fmla="*/ 4 h 5"/>
                  <a:gd name="T78" fmla="*/ 4 w 7"/>
                  <a:gd name="T79" fmla="*/ 4 h 5"/>
                  <a:gd name="T80" fmla="*/ 4 w 7"/>
                  <a:gd name="T81" fmla="*/ 4 h 5"/>
                  <a:gd name="T82" fmla="*/ 4 w 7"/>
                  <a:gd name="T83" fmla="*/ 4 h 5"/>
                  <a:gd name="T84" fmla="*/ 5 w 7"/>
                  <a:gd name="T85" fmla="*/ 4 h 5"/>
                  <a:gd name="T86" fmla="*/ 5 w 7"/>
                  <a:gd name="T87" fmla="*/ 4 h 5"/>
                  <a:gd name="T88" fmla="*/ 5 w 7"/>
                  <a:gd name="T89" fmla="*/ 4 h 5"/>
                  <a:gd name="T90" fmla="*/ 6 w 7"/>
                  <a:gd name="T91" fmla="*/ 4 h 5"/>
                  <a:gd name="T92" fmla="*/ 6 w 7"/>
                  <a:gd name="T93" fmla="*/ 4 h 5"/>
                  <a:gd name="T94" fmla="*/ 6 w 7"/>
                  <a:gd name="T95" fmla="*/ 4 h 5"/>
                  <a:gd name="T96" fmla="*/ 6 w 7"/>
                  <a:gd name="T97" fmla="*/ 3 h 5"/>
                  <a:gd name="T98" fmla="*/ 7 w 7"/>
                  <a:gd name="T99" fmla="*/ 3 h 5"/>
                  <a:gd name="T100" fmla="*/ 7 w 7"/>
                  <a:gd name="T101" fmla="*/ 2 h 5"/>
                  <a:gd name="T102" fmla="*/ 7 w 7"/>
                  <a:gd name="T103" fmla="*/ 2 h 5"/>
                  <a:gd name="T104" fmla="*/ 7 w 7"/>
                  <a:gd name="T105" fmla="*/ 2 h 5"/>
                  <a:gd name="T106" fmla="*/ 7 w 7"/>
                  <a:gd name="T107" fmla="*/ 2 h 5"/>
                  <a:gd name="T108" fmla="*/ 7 w 7"/>
                  <a:gd name="T109" fmla="*/ 1 h 5"/>
                  <a:gd name="T110" fmla="*/ 6 w 7"/>
                  <a:gd name="T111" fmla="*/ 1 h 5"/>
                  <a:gd name="T112" fmla="*/ 6 w 7"/>
                  <a:gd name="T113" fmla="*/ 1 h 5"/>
                  <a:gd name="T114" fmla="*/ 6 w 7"/>
                  <a:gd name="T115" fmla="*/ 1 h 5"/>
                  <a:gd name="T116" fmla="*/ 6 w 7"/>
                  <a:gd name="T1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 h="5">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0"/>
                      <a:pt x="3" y="0"/>
                      <a:pt x="3" y="0"/>
                    </a:cubicBezTo>
                    <a:cubicBezTo>
                      <a:pt x="3" y="0"/>
                      <a:pt x="3" y="0"/>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4"/>
                      <a:pt x="1" y="4"/>
                      <a:pt x="1" y="4"/>
                    </a:cubicBezTo>
                    <a:cubicBezTo>
                      <a:pt x="1" y="4"/>
                      <a:pt x="1" y="4"/>
                      <a:pt x="1" y="4"/>
                    </a:cubicBezTo>
                    <a:cubicBezTo>
                      <a:pt x="1" y="4"/>
                      <a:pt x="1" y="4"/>
                      <a:pt x="1" y="4"/>
                    </a:cubicBezTo>
                    <a:cubicBezTo>
                      <a:pt x="1"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lnTo>
                      <a:pt x="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20" name="Rectangle 193"/>
              <p:cNvSpPr>
                <a:spLocks noChangeArrowheads="1"/>
              </p:cNvSpPr>
              <p:nvPr/>
            </p:nvSpPr>
            <p:spPr bwMode="auto">
              <a:xfrm>
                <a:off x="3825" y="200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21" name="Freeform 194"/>
              <p:cNvSpPr/>
              <p:nvPr/>
            </p:nvSpPr>
            <p:spPr bwMode="auto">
              <a:xfrm>
                <a:off x="3806" y="1990"/>
                <a:ext cx="28" cy="14"/>
              </a:xfrm>
              <a:custGeom>
                <a:avLst/>
                <a:gdLst>
                  <a:gd name="T0" fmla="*/ 11 w 12"/>
                  <a:gd name="T1" fmla="*/ 3 h 6"/>
                  <a:gd name="T2" fmla="*/ 11 w 12"/>
                  <a:gd name="T3" fmla="*/ 3 h 6"/>
                  <a:gd name="T4" fmla="*/ 10 w 12"/>
                  <a:gd name="T5" fmla="*/ 3 h 6"/>
                  <a:gd name="T6" fmla="*/ 10 w 12"/>
                  <a:gd name="T7" fmla="*/ 2 h 6"/>
                  <a:gd name="T8" fmla="*/ 10 w 12"/>
                  <a:gd name="T9" fmla="*/ 2 h 6"/>
                  <a:gd name="T10" fmla="*/ 9 w 12"/>
                  <a:gd name="T11" fmla="*/ 2 h 6"/>
                  <a:gd name="T12" fmla="*/ 9 w 12"/>
                  <a:gd name="T13" fmla="*/ 2 h 6"/>
                  <a:gd name="T14" fmla="*/ 9 w 12"/>
                  <a:gd name="T15" fmla="*/ 1 h 6"/>
                  <a:gd name="T16" fmla="*/ 10 w 12"/>
                  <a:gd name="T17" fmla="*/ 1 h 6"/>
                  <a:gd name="T18" fmla="*/ 9 w 12"/>
                  <a:gd name="T19" fmla="*/ 1 h 6"/>
                  <a:gd name="T20" fmla="*/ 9 w 12"/>
                  <a:gd name="T21" fmla="*/ 0 h 6"/>
                  <a:gd name="T22" fmla="*/ 8 w 12"/>
                  <a:gd name="T23" fmla="*/ 0 h 6"/>
                  <a:gd name="T24" fmla="*/ 7 w 12"/>
                  <a:gd name="T25" fmla="*/ 0 h 6"/>
                  <a:gd name="T26" fmla="*/ 7 w 12"/>
                  <a:gd name="T27" fmla="*/ 0 h 6"/>
                  <a:gd name="T28" fmla="*/ 7 w 12"/>
                  <a:gd name="T29" fmla="*/ 0 h 6"/>
                  <a:gd name="T30" fmla="*/ 6 w 12"/>
                  <a:gd name="T31" fmla="*/ 0 h 6"/>
                  <a:gd name="T32" fmla="*/ 6 w 12"/>
                  <a:gd name="T33" fmla="*/ 0 h 6"/>
                  <a:gd name="T34" fmla="*/ 5 w 12"/>
                  <a:gd name="T35" fmla="*/ 1 h 6"/>
                  <a:gd name="T36" fmla="*/ 4 w 12"/>
                  <a:gd name="T37" fmla="*/ 1 h 6"/>
                  <a:gd name="T38" fmla="*/ 3 w 12"/>
                  <a:gd name="T39" fmla="*/ 1 h 6"/>
                  <a:gd name="T40" fmla="*/ 3 w 12"/>
                  <a:gd name="T41" fmla="*/ 1 h 6"/>
                  <a:gd name="T42" fmla="*/ 3 w 12"/>
                  <a:gd name="T43" fmla="*/ 1 h 6"/>
                  <a:gd name="T44" fmla="*/ 2 w 12"/>
                  <a:gd name="T45" fmla="*/ 1 h 6"/>
                  <a:gd name="T46" fmla="*/ 2 w 12"/>
                  <a:gd name="T47" fmla="*/ 2 h 6"/>
                  <a:gd name="T48" fmla="*/ 2 w 12"/>
                  <a:gd name="T49" fmla="*/ 2 h 6"/>
                  <a:gd name="T50" fmla="*/ 1 w 12"/>
                  <a:gd name="T51" fmla="*/ 2 h 6"/>
                  <a:gd name="T52" fmla="*/ 1 w 12"/>
                  <a:gd name="T53" fmla="*/ 3 h 6"/>
                  <a:gd name="T54" fmla="*/ 1 w 12"/>
                  <a:gd name="T55" fmla="*/ 3 h 6"/>
                  <a:gd name="T56" fmla="*/ 1 w 12"/>
                  <a:gd name="T57" fmla="*/ 4 h 6"/>
                  <a:gd name="T58" fmla="*/ 0 w 12"/>
                  <a:gd name="T59" fmla="*/ 4 h 6"/>
                  <a:gd name="T60" fmla="*/ 0 w 12"/>
                  <a:gd name="T61" fmla="*/ 4 h 6"/>
                  <a:gd name="T62" fmla="*/ 0 w 12"/>
                  <a:gd name="T63" fmla="*/ 4 h 6"/>
                  <a:gd name="T64" fmla="*/ 1 w 12"/>
                  <a:gd name="T65" fmla="*/ 4 h 6"/>
                  <a:gd name="T66" fmla="*/ 2 w 12"/>
                  <a:gd name="T67" fmla="*/ 4 h 6"/>
                  <a:gd name="T68" fmla="*/ 2 w 12"/>
                  <a:gd name="T69" fmla="*/ 5 h 6"/>
                  <a:gd name="T70" fmla="*/ 2 w 12"/>
                  <a:gd name="T71" fmla="*/ 5 h 6"/>
                  <a:gd name="T72" fmla="*/ 2 w 12"/>
                  <a:gd name="T73" fmla="*/ 6 h 6"/>
                  <a:gd name="T74" fmla="*/ 3 w 12"/>
                  <a:gd name="T75" fmla="*/ 6 h 6"/>
                  <a:gd name="T76" fmla="*/ 3 w 12"/>
                  <a:gd name="T77" fmla="*/ 6 h 6"/>
                  <a:gd name="T78" fmla="*/ 4 w 12"/>
                  <a:gd name="T79" fmla="*/ 6 h 6"/>
                  <a:gd name="T80" fmla="*/ 5 w 12"/>
                  <a:gd name="T81" fmla="*/ 6 h 6"/>
                  <a:gd name="T82" fmla="*/ 5 w 12"/>
                  <a:gd name="T83" fmla="*/ 6 h 6"/>
                  <a:gd name="T84" fmla="*/ 5 w 12"/>
                  <a:gd name="T85" fmla="*/ 5 h 6"/>
                  <a:gd name="T86" fmla="*/ 5 w 12"/>
                  <a:gd name="T87" fmla="*/ 5 h 6"/>
                  <a:gd name="T88" fmla="*/ 6 w 12"/>
                  <a:gd name="T89" fmla="*/ 4 h 6"/>
                  <a:gd name="T90" fmla="*/ 6 w 12"/>
                  <a:gd name="T91" fmla="*/ 4 h 6"/>
                  <a:gd name="T92" fmla="*/ 7 w 12"/>
                  <a:gd name="T93" fmla="*/ 5 h 6"/>
                  <a:gd name="T94" fmla="*/ 7 w 12"/>
                  <a:gd name="T95" fmla="*/ 5 h 6"/>
                  <a:gd name="T96" fmla="*/ 7 w 12"/>
                  <a:gd name="T97" fmla="*/ 5 h 6"/>
                  <a:gd name="T98" fmla="*/ 8 w 12"/>
                  <a:gd name="T99" fmla="*/ 5 h 6"/>
                  <a:gd name="T100" fmla="*/ 8 w 12"/>
                  <a:gd name="T101" fmla="*/ 6 h 6"/>
                  <a:gd name="T102" fmla="*/ 8 w 12"/>
                  <a:gd name="T103" fmla="*/ 5 h 6"/>
                  <a:gd name="T104" fmla="*/ 8 w 12"/>
                  <a:gd name="T105" fmla="*/ 5 h 6"/>
                  <a:gd name="T106" fmla="*/ 8 w 12"/>
                  <a:gd name="T107" fmla="*/ 4 h 6"/>
                  <a:gd name="T108" fmla="*/ 9 w 12"/>
                  <a:gd name="T109" fmla="*/ 4 h 6"/>
                  <a:gd name="T110" fmla="*/ 9 w 12"/>
                  <a:gd name="T111" fmla="*/ 4 h 6"/>
                  <a:gd name="T112" fmla="*/ 10 w 12"/>
                  <a:gd name="T113" fmla="*/ 4 h 6"/>
                  <a:gd name="T114" fmla="*/ 11 w 12"/>
                  <a:gd name="T115" fmla="*/ 4 h 6"/>
                  <a:gd name="T116" fmla="*/ 11 w 12"/>
                  <a:gd name="T117" fmla="*/ 3 h 6"/>
                  <a:gd name="T118" fmla="*/ 12 w 12"/>
                  <a:gd name="T119" fmla="*/ 4 h 6"/>
                  <a:gd name="T120" fmla="*/ 12 w 12"/>
                  <a:gd name="T121" fmla="*/ 3 h 6"/>
                  <a:gd name="T122" fmla="*/ 12 w 12"/>
                  <a:gd name="T123" fmla="*/ 3 h 6"/>
                  <a:gd name="T124" fmla="*/ 12 w 12"/>
                  <a:gd name="T12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 h="6">
                    <a:moveTo>
                      <a:pt x="12" y="3"/>
                    </a:move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1"/>
                      <a:pt x="6" y="1"/>
                      <a:pt x="6" y="1"/>
                    </a:cubicBezTo>
                    <a:cubicBezTo>
                      <a:pt x="6" y="1"/>
                      <a:pt x="6" y="1"/>
                      <a:pt x="6" y="1"/>
                    </a:cubicBezTo>
                    <a:cubicBezTo>
                      <a:pt x="6" y="0"/>
                      <a:pt x="6" y="0"/>
                      <a:pt x="6" y="0"/>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5"/>
                    </a:cubicBezTo>
                    <a:cubicBezTo>
                      <a:pt x="9" y="5"/>
                      <a:pt x="9" y="5"/>
                      <a:pt x="9"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22" name="Freeform 195"/>
              <p:cNvSpPr/>
              <p:nvPr/>
            </p:nvSpPr>
            <p:spPr bwMode="auto">
              <a:xfrm>
                <a:off x="3832" y="2000"/>
                <a:ext cx="0" cy="2"/>
              </a:xfrm>
              <a:custGeom>
                <a:avLst/>
                <a:gdLst>
                  <a:gd name="T0" fmla="*/ 1 h 1"/>
                  <a:gd name="T1" fmla="*/ 1 h 1"/>
                  <a:gd name="T2" fmla="*/ 1 h 1"/>
                  <a:gd name="T3" fmla="*/ 1 h 1"/>
                  <a:gd name="T4" fmla="*/ 0 h 1"/>
                  <a:gd name="T5" fmla="*/ 0 h 1"/>
                  <a:gd name="T6" fmla="*/ 0 h 1"/>
                  <a:gd name="T7" fmla="*/ 0 h 1"/>
                  <a:gd name="T8" fmla="*/ 0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23" name="Freeform 196"/>
              <p:cNvSpPr/>
              <p:nvPr/>
            </p:nvSpPr>
            <p:spPr bwMode="auto">
              <a:xfrm>
                <a:off x="3846" y="1962"/>
                <a:ext cx="43" cy="21"/>
              </a:xfrm>
              <a:custGeom>
                <a:avLst/>
                <a:gdLst>
                  <a:gd name="T0" fmla="*/ 4 w 18"/>
                  <a:gd name="T1" fmla="*/ 8 h 9"/>
                  <a:gd name="T2" fmla="*/ 5 w 18"/>
                  <a:gd name="T3" fmla="*/ 9 h 9"/>
                  <a:gd name="T4" fmla="*/ 6 w 18"/>
                  <a:gd name="T5" fmla="*/ 9 h 9"/>
                  <a:gd name="T6" fmla="*/ 6 w 18"/>
                  <a:gd name="T7" fmla="*/ 9 h 9"/>
                  <a:gd name="T8" fmla="*/ 7 w 18"/>
                  <a:gd name="T9" fmla="*/ 8 h 9"/>
                  <a:gd name="T10" fmla="*/ 7 w 18"/>
                  <a:gd name="T11" fmla="*/ 7 h 9"/>
                  <a:gd name="T12" fmla="*/ 8 w 18"/>
                  <a:gd name="T13" fmla="*/ 7 h 9"/>
                  <a:gd name="T14" fmla="*/ 9 w 18"/>
                  <a:gd name="T15" fmla="*/ 8 h 9"/>
                  <a:gd name="T16" fmla="*/ 10 w 18"/>
                  <a:gd name="T17" fmla="*/ 8 h 9"/>
                  <a:gd name="T18" fmla="*/ 11 w 18"/>
                  <a:gd name="T19" fmla="*/ 8 h 9"/>
                  <a:gd name="T20" fmla="*/ 12 w 18"/>
                  <a:gd name="T21" fmla="*/ 8 h 9"/>
                  <a:gd name="T22" fmla="*/ 12 w 18"/>
                  <a:gd name="T23" fmla="*/ 8 h 9"/>
                  <a:gd name="T24" fmla="*/ 13 w 18"/>
                  <a:gd name="T25" fmla="*/ 8 h 9"/>
                  <a:gd name="T26" fmla="*/ 13 w 18"/>
                  <a:gd name="T27" fmla="*/ 8 h 9"/>
                  <a:gd name="T28" fmla="*/ 14 w 18"/>
                  <a:gd name="T29" fmla="*/ 8 h 9"/>
                  <a:gd name="T30" fmla="*/ 15 w 18"/>
                  <a:gd name="T31" fmla="*/ 8 h 9"/>
                  <a:gd name="T32" fmla="*/ 16 w 18"/>
                  <a:gd name="T33" fmla="*/ 7 h 9"/>
                  <a:gd name="T34" fmla="*/ 16 w 18"/>
                  <a:gd name="T35" fmla="*/ 6 h 9"/>
                  <a:gd name="T36" fmla="*/ 17 w 18"/>
                  <a:gd name="T37" fmla="*/ 6 h 9"/>
                  <a:gd name="T38" fmla="*/ 17 w 18"/>
                  <a:gd name="T39" fmla="*/ 5 h 9"/>
                  <a:gd name="T40" fmla="*/ 17 w 18"/>
                  <a:gd name="T41" fmla="*/ 5 h 9"/>
                  <a:gd name="T42" fmla="*/ 17 w 18"/>
                  <a:gd name="T43" fmla="*/ 5 h 9"/>
                  <a:gd name="T44" fmla="*/ 17 w 18"/>
                  <a:gd name="T45" fmla="*/ 4 h 9"/>
                  <a:gd name="T46" fmla="*/ 16 w 18"/>
                  <a:gd name="T47" fmla="*/ 4 h 9"/>
                  <a:gd name="T48" fmla="*/ 15 w 18"/>
                  <a:gd name="T49" fmla="*/ 4 h 9"/>
                  <a:gd name="T50" fmla="*/ 14 w 18"/>
                  <a:gd name="T51" fmla="*/ 3 h 9"/>
                  <a:gd name="T52" fmla="*/ 14 w 18"/>
                  <a:gd name="T53" fmla="*/ 3 h 9"/>
                  <a:gd name="T54" fmla="*/ 13 w 18"/>
                  <a:gd name="T55" fmla="*/ 3 h 9"/>
                  <a:gd name="T56" fmla="*/ 13 w 18"/>
                  <a:gd name="T57" fmla="*/ 3 h 9"/>
                  <a:gd name="T58" fmla="*/ 13 w 18"/>
                  <a:gd name="T59" fmla="*/ 3 h 9"/>
                  <a:gd name="T60" fmla="*/ 12 w 18"/>
                  <a:gd name="T61" fmla="*/ 3 h 9"/>
                  <a:gd name="T62" fmla="*/ 11 w 18"/>
                  <a:gd name="T63" fmla="*/ 3 h 9"/>
                  <a:gd name="T64" fmla="*/ 11 w 18"/>
                  <a:gd name="T65" fmla="*/ 3 h 9"/>
                  <a:gd name="T66" fmla="*/ 11 w 18"/>
                  <a:gd name="T67" fmla="*/ 2 h 9"/>
                  <a:gd name="T68" fmla="*/ 11 w 18"/>
                  <a:gd name="T69" fmla="*/ 2 h 9"/>
                  <a:gd name="T70" fmla="*/ 10 w 18"/>
                  <a:gd name="T71" fmla="*/ 2 h 9"/>
                  <a:gd name="T72" fmla="*/ 10 w 18"/>
                  <a:gd name="T73" fmla="*/ 2 h 9"/>
                  <a:gd name="T74" fmla="*/ 9 w 18"/>
                  <a:gd name="T75" fmla="*/ 1 h 9"/>
                  <a:gd name="T76" fmla="*/ 8 w 18"/>
                  <a:gd name="T77" fmla="*/ 1 h 9"/>
                  <a:gd name="T78" fmla="*/ 8 w 18"/>
                  <a:gd name="T79" fmla="*/ 0 h 9"/>
                  <a:gd name="T80" fmla="*/ 6 w 18"/>
                  <a:gd name="T81" fmla="*/ 1 h 9"/>
                  <a:gd name="T82" fmla="*/ 6 w 18"/>
                  <a:gd name="T83" fmla="*/ 0 h 9"/>
                  <a:gd name="T84" fmla="*/ 6 w 18"/>
                  <a:gd name="T85" fmla="*/ 0 h 9"/>
                  <a:gd name="T86" fmla="*/ 5 w 18"/>
                  <a:gd name="T87" fmla="*/ 1 h 9"/>
                  <a:gd name="T88" fmla="*/ 4 w 18"/>
                  <a:gd name="T89" fmla="*/ 1 h 9"/>
                  <a:gd name="T90" fmla="*/ 3 w 18"/>
                  <a:gd name="T91" fmla="*/ 1 h 9"/>
                  <a:gd name="T92" fmla="*/ 3 w 18"/>
                  <a:gd name="T93" fmla="*/ 2 h 9"/>
                  <a:gd name="T94" fmla="*/ 2 w 18"/>
                  <a:gd name="T95" fmla="*/ 2 h 9"/>
                  <a:gd name="T96" fmla="*/ 1 w 18"/>
                  <a:gd name="T97" fmla="*/ 3 h 9"/>
                  <a:gd name="T98" fmla="*/ 0 w 18"/>
                  <a:gd name="T99" fmla="*/ 3 h 9"/>
                  <a:gd name="T100" fmla="*/ 0 w 18"/>
                  <a:gd name="T101" fmla="*/ 3 h 9"/>
                  <a:gd name="T102" fmla="*/ 0 w 18"/>
                  <a:gd name="T103" fmla="*/ 4 h 9"/>
                  <a:gd name="T104" fmla="*/ 1 w 18"/>
                  <a:gd name="T105" fmla="*/ 4 h 9"/>
                  <a:gd name="T106" fmla="*/ 1 w 18"/>
                  <a:gd name="T107" fmla="*/ 5 h 9"/>
                  <a:gd name="T108" fmla="*/ 1 w 18"/>
                  <a:gd name="T109" fmla="*/ 6 h 9"/>
                  <a:gd name="T110" fmla="*/ 1 w 18"/>
                  <a:gd name="T111" fmla="*/ 6 h 9"/>
                  <a:gd name="T112" fmla="*/ 2 w 18"/>
                  <a:gd name="T113" fmla="*/ 6 h 9"/>
                  <a:gd name="T114" fmla="*/ 3 w 18"/>
                  <a:gd name="T115" fmla="*/ 7 h 9"/>
                  <a:gd name="T116" fmla="*/ 3 w 18"/>
                  <a:gd name="T117" fmla="*/ 7 h 9"/>
                  <a:gd name="T118" fmla="*/ 4 w 18"/>
                  <a:gd name="T1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 h="9">
                    <a:moveTo>
                      <a:pt x="4" y="8"/>
                    </a:move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8"/>
                      <a:pt x="6" y="8"/>
                      <a:pt x="6" y="8"/>
                    </a:cubicBezTo>
                    <a:cubicBezTo>
                      <a:pt x="6" y="8"/>
                      <a:pt x="6" y="8"/>
                      <a:pt x="6" y="8"/>
                    </a:cubicBezTo>
                    <a:cubicBezTo>
                      <a:pt x="6" y="9"/>
                      <a:pt x="6" y="9"/>
                      <a:pt x="6" y="9"/>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2"/>
                      <a:pt x="10" y="2"/>
                      <a:pt x="10" y="2"/>
                    </a:cubicBezTo>
                    <a:cubicBezTo>
                      <a:pt x="10" y="2"/>
                      <a:pt x="10" y="2"/>
                      <a:pt x="10" y="2"/>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24" name="Freeform 197"/>
              <p:cNvSpPr/>
              <p:nvPr/>
            </p:nvSpPr>
            <p:spPr bwMode="auto">
              <a:xfrm>
                <a:off x="3862" y="1962"/>
                <a:ext cx="0" cy="2"/>
              </a:xfrm>
              <a:custGeom>
                <a:avLst/>
                <a:gdLst>
                  <a:gd name="T0" fmla="*/ 2 h 2"/>
                  <a:gd name="T1" fmla="*/ 2 h 2"/>
                  <a:gd name="T2" fmla="*/ 2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2"/>
                    </a:lnTo>
                    <a:lnTo>
                      <a:pt x="0" y="0"/>
                    </a:lnTo>
                    <a:lnTo>
                      <a:pt x="0" y="0"/>
                    </a:lnTo>
                    <a:lnTo>
                      <a:pt x="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25" name="Freeform 198"/>
              <p:cNvSpPr/>
              <p:nvPr/>
            </p:nvSpPr>
            <p:spPr bwMode="auto">
              <a:xfrm>
                <a:off x="3822" y="199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26" name="Freeform 199"/>
              <p:cNvSpPr/>
              <p:nvPr/>
            </p:nvSpPr>
            <p:spPr bwMode="auto">
              <a:xfrm>
                <a:off x="3896" y="2026"/>
                <a:ext cx="11" cy="9"/>
              </a:xfrm>
              <a:custGeom>
                <a:avLst/>
                <a:gdLst>
                  <a:gd name="T0" fmla="*/ 2 w 5"/>
                  <a:gd name="T1" fmla="*/ 4 h 4"/>
                  <a:gd name="T2" fmla="*/ 2 w 5"/>
                  <a:gd name="T3" fmla="*/ 4 h 4"/>
                  <a:gd name="T4" fmla="*/ 2 w 5"/>
                  <a:gd name="T5" fmla="*/ 4 h 4"/>
                  <a:gd name="T6" fmla="*/ 2 w 5"/>
                  <a:gd name="T7" fmla="*/ 4 h 4"/>
                  <a:gd name="T8" fmla="*/ 2 w 5"/>
                  <a:gd name="T9" fmla="*/ 4 h 4"/>
                  <a:gd name="T10" fmla="*/ 2 w 5"/>
                  <a:gd name="T11" fmla="*/ 4 h 4"/>
                  <a:gd name="T12" fmla="*/ 2 w 5"/>
                  <a:gd name="T13" fmla="*/ 4 h 4"/>
                  <a:gd name="T14" fmla="*/ 2 w 5"/>
                  <a:gd name="T15" fmla="*/ 4 h 4"/>
                  <a:gd name="T16" fmla="*/ 3 w 5"/>
                  <a:gd name="T17" fmla="*/ 4 h 4"/>
                  <a:gd name="T18" fmla="*/ 3 w 5"/>
                  <a:gd name="T19" fmla="*/ 3 h 4"/>
                  <a:gd name="T20" fmla="*/ 3 w 5"/>
                  <a:gd name="T21" fmla="*/ 3 h 4"/>
                  <a:gd name="T22" fmla="*/ 3 w 5"/>
                  <a:gd name="T23" fmla="*/ 3 h 4"/>
                  <a:gd name="T24" fmla="*/ 3 w 5"/>
                  <a:gd name="T25" fmla="*/ 3 h 4"/>
                  <a:gd name="T26" fmla="*/ 3 w 5"/>
                  <a:gd name="T27" fmla="*/ 3 h 4"/>
                  <a:gd name="T28" fmla="*/ 4 w 5"/>
                  <a:gd name="T29" fmla="*/ 3 h 4"/>
                  <a:gd name="T30" fmla="*/ 4 w 5"/>
                  <a:gd name="T31" fmla="*/ 3 h 4"/>
                  <a:gd name="T32" fmla="*/ 4 w 5"/>
                  <a:gd name="T33" fmla="*/ 3 h 4"/>
                  <a:gd name="T34" fmla="*/ 4 w 5"/>
                  <a:gd name="T35" fmla="*/ 3 h 4"/>
                  <a:gd name="T36" fmla="*/ 4 w 5"/>
                  <a:gd name="T37" fmla="*/ 3 h 4"/>
                  <a:gd name="T38" fmla="*/ 4 w 5"/>
                  <a:gd name="T39" fmla="*/ 3 h 4"/>
                  <a:gd name="T40" fmla="*/ 4 w 5"/>
                  <a:gd name="T41" fmla="*/ 2 h 4"/>
                  <a:gd name="T42" fmla="*/ 4 w 5"/>
                  <a:gd name="T43" fmla="*/ 2 h 4"/>
                  <a:gd name="T44" fmla="*/ 5 w 5"/>
                  <a:gd name="T45" fmla="*/ 2 h 4"/>
                  <a:gd name="T46" fmla="*/ 4 w 5"/>
                  <a:gd name="T47" fmla="*/ 2 h 4"/>
                  <a:gd name="T48" fmla="*/ 4 w 5"/>
                  <a:gd name="T49" fmla="*/ 2 h 4"/>
                  <a:gd name="T50" fmla="*/ 4 w 5"/>
                  <a:gd name="T51" fmla="*/ 2 h 4"/>
                  <a:gd name="T52" fmla="*/ 4 w 5"/>
                  <a:gd name="T53" fmla="*/ 2 h 4"/>
                  <a:gd name="T54" fmla="*/ 4 w 5"/>
                  <a:gd name="T55" fmla="*/ 2 h 4"/>
                  <a:gd name="T56" fmla="*/ 4 w 5"/>
                  <a:gd name="T57" fmla="*/ 1 h 4"/>
                  <a:gd name="T58" fmla="*/ 4 w 5"/>
                  <a:gd name="T59" fmla="*/ 1 h 4"/>
                  <a:gd name="T60" fmla="*/ 3 w 5"/>
                  <a:gd name="T61" fmla="*/ 1 h 4"/>
                  <a:gd name="T62" fmla="*/ 3 w 5"/>
                  <a:gd name="T63" fmla="*/ 1 h 4"/>
                  <a:gd name="T64" fmla="*/ 3 w 5"/>
                  <a:gd name="T65" fmla="*/ 1 h 4"/>
                  <a:gd name="T66" fmla="*/ 3 w 5"/>
                  <a:gd name="T67" fmla="*/ 1 h 4"/>
                  <a:gd name="T68" fmla="*/ 3 w 5"/>
                  <a:gd name="T69" fmla="*/ 1 h 4"/>
                  <a:gd name="T70" fmla="*/ 2 w 5"/>
                  <a:gd name="T71" fmla="*/ 1 h 4"/>
                  <a:gd name="T72" fmla="*/ 2 w 5"/>
                  <a:gd name="T73" fmla="*/ 0 h 4"/>
                  <a:gd name="T74" fmla="*/ 2 w 5"/>
                  <a:gd name="T75" fmla="*/ 0 h 4"/>
                  <a:gd name="T76" fmla="*/ 2 w 5"/>
                  <a:gd name="T77" fmla="*/ 0 h 4"/>
                  <a:gd name="T78" fmla="*/ 2 w 5"/>
                  <a:gd name="T79" fmla="*/ 0 h 4"/>
                  <a:gd name="T80" fmla="*/ 2 w 5"/>
                  <a:gd name="T81" fmla="*/ 1 h 4"/>
                  <a:gd name="T82" fmla="*/ 2 w 5"/>
                  <a:gd name="T83" fmla="*/ 1 h 4"/>
                  <a:gd name="T84" fmla="*/ 2 w 5"/>
                  <a:gd name="T85" fmla="*/ 1 h 4"/>
                  <a:gd name="T86" fmla="*/ 2 w 5"/>
                  <a:gd name="T87" fmla="*/ 1 h 4"/>
                  <a:gd name="T88" fmla="*/ 2 w 5"/>
                  <a:gd name="T89" fmla="*/ 1 h 4"/>
                  <a:gd name="T90" fmla="*/ 1 w 5"/>
                  <a:gd name="T91" fmla="*/ 1 h 4"/>
                  <a:gd name="T92" fmla="*/ 1 w 5"/>
                  <a:gd name="T93" fmla="*/ 2 h 4"/>
                  <a:gd name="T94" fmla="*/ 1 w 5"/>
                  <a:gd name="T95" fmla="*/ 2 h 4"/>
                  <a:gd name="T96" fmla="*/ 1 w 5"/>
                  <a:gd name="T97" fmla="*/ 2 h 4"/>
                  <a:gd name="T98" fmla="*/ 0 w 5"/>
                  <a:gd name="T99" fmla="*/ 2 h 4"/>
                  <a:gd name="T100" fmla="*/ 0 w 5"/>
                  <a:gd name="T101" fmla="*/ 2 h 4"/>
                  <a:gd name="T102" fmla="*/ 0 w 5"/>
                  <a:gd name="T103" fmla="*/ 2 h 4"/>
                  <a:gd name="T104" fmla="*/ 1 w 5"/>
                  <a:gd name="T105" fmla="*/ 3 h 4"/>
                  <a:gd name="T106" fmla="*/ 1 w 5"/>
                  <a:gd name="T107" fmla="*/ 3 h 4"/>
                  <a:gd name="T108" fmla="*/ 1 w 5"/>
                  <a:gd name="T109" fmla="*/ 3 h 4"/>
                  <a:gd name="T110" fmla="*/ 1 w 5"/>
                  <a:gd name="T111" fmla="*/ 3 h 4"/>
                  <a:gd name="T112" fmla="*/ 1 w 5"/>
                  <a:gd name="T113" fmla="*/ 3 h 4"/>
                  <a:gd name="T114" fmla="*/ 1 w 5"/>
                  <a:gd name="T115" fmla="*/ 3 h 4"/>
                  <a:gd name="T116" fmla="*/ 2 w 5"/>
                  <a:gd name="T117" fmla="*/ 3 h 4"/>
                  <a:gd name="T118" fmla="*/ 2 w 5"/>
                  <a:gd name="T1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 h="4">
                    <a:moveTo>
                      <a:pt x="2" y="4"/>
                    </a:move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lnTo>
                      <a:pt x="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27" name="Freeform 200"/>
              <p:cNvSpPr/>
              <p:nvPr/>
            </p:nvSpPr>
            <p:spPr bwMode="auto">
              <a:xfrm>
                <a:off x="3870" y="2011"/>
                <a:ext cx="23" cy="19"/>
              </a:xfrm>
              <a:custGeom>
                <a:avLst/>
                <a:gdLst>
                  <a:gd name="T0" fmla="*/ 9 w 10"/>
                  <a:gd name="T1" fmla="*/ 4 h 8"/>
                  <a:gd name="T2" fmla="*/ 9 w 10"/>
                  <a:gd name="T3" fmla="*/ 4 h 8"/>
                  <a:gd name="T4" fmla="*/ 9 w 10"/>
                  <a:gd name="T5" fmla="*/ 4 h 8"/>
                  <a:gd name="T6" fmla="*/ 9 w 10"/>
                  <a:gd name="T7" fmla="*/ 3 h 8"/>
                  <a:gd name="T8" fmla="*/ 10 w 10"/>
                  <a:gd name="T9" fmla="*/ 3 h 8"/>
                  <a:gd name="T10" fmla="*/ 9 w 10"/>
                  <a:gd name="T11" fmla="*/ 3 h 8"/>
                  <a:gd name="T12" fmla="*/ 9 w 10"/>
                  <a:gd name="T13" fmla="*/ 3 h 8"/>
                  <a:gd name="T14" fmla="*/ 9 w 10"/>
                  <a:gd name="T15" fmla="*/ 3 h 8"/>
                  <a:gd name="T16" fmla="*/ 8 w 10"/>
                  <a:gd name="T17" fmla="*/ 2 h 8"/>
                  <a:gd name="T18" fmla="*/ 8 w 10"/>
                  <a:gd name="T19" fmla="*/ 2 h 8"/>
                  <a:gd name="T20" fmla="*/ 9 w 10"/>
                  <a:gd name="T21" fmla="*/ 2 h 8"/>
                  <a:gd name="T22" fmla="*/ 9 w 10"/>
                  <a:gd name="T23" fmla="*/ 1 h 8"/>
                  <a:gd name="T24" fmla="*/ 9 w 10"/>
                  <a:gd name="T25" fmla="*/ 1 h 8"/>
                  <a:gd name="T26" fmla="*/ 9 w 10"/>
                  <a:gd name="T27" fmla="*/ 1 h 8"/>
                  <a:gd name="T28" fmla="*/ 8 w 10"/>
                  <a:gd name="T29" fmla="*/ 1 h 8"/>
                  <a:gd name="T30" fmla="*/ 8 w 10"/>
                  <a:gd name="T31" fmla="*/ 1 h 8"/>
                  <a:gd name="T32" fmla="*/ 7 w 10"/>
                  <a:gd name="T33" fmla="*/ 0 h 8"/>
                  <a:gd name="T34" fmla="*/ 7 w 10"/>
                  <a:gd name="T35" fmla="*/ 0 h 8"/>
                  <a:gd name="T36" fmla="*/ 7 w 10"/>
                  <a:gd name="T37" fmla="*/ 0 h 8"/>
                  <a:gd name="T38" fmla="*/ 6 w 10"/>
                  <a:gd name="T39" fmla="*/ 0 h 8"/>
                  <a:gd name="T40" fmla="*/ 5 w 10"/>
                  <a:gd name="T41" fmla="*/ 0 h 8"/>
                  <a:gd name="T42" fmla="*/ 5 w 10"/>
                  <a:gd name="T43" fmla="*/ 0 h 8"/>
                  <a:gd name="T44" fmla="*/ 5 w 10"/>
                  <a:gd name="T45" fmla="*/ 0 h 8"/>
                  <a:gd name="T46" fmla="*/ 4 w 10"/>
                  <a:gd name="T47" fmla="*/ 0 h 8"/>
                  <a:gd name="T48" fmla="*/ 4 w 10"/>
                  <a:gd name="T49" fmla="*/ 0 h 8"/>
                  <a:gd name="T50" fmla="*/ 3 w 10"/>
                  <a:gd name="T51" fmla="*/ 0 h 8"/>
                  <a:gd name="T52" fmla="*/ 2 w 10"/>
                  <a:gd name="T53" fmla="*/ 0 h 8"/>
                  <a:gd name="T54" fmla="*/ 2 w 10"/>
                  <a:gd name="T55" fmla="*/ 0 h 8"/>
                  <a:gd name="T56" fmla="*/ 1 w 10"/>
                  <a:gd name="T57" fmla="*/ 0 h 8"/>
                  <a:gd name="T58" fmla="*/ 1 w 10"/>
                  <a:gd name="T59" fmla="*/ 0 h 8"/>
                  <a:gd name="T60" fmla="*/ 0 w 10"/>
                  <a:gd name="T61" fmla="*/ 0 h 8"/>
                  <a:gd name="T62" fmla="*/ 0 w 10"/>
                  <a:gd name="T63" fmla="*/ 0 h 8"/>
                  <a:gd name="T64" fmla="*/ 0 w 10"/>
                  <a:gd name="T65" fmla="*/ 0 h 8"/>
                  <a:gd name="T66" fmla="*/ 0 w 10"/>
                  <a:gd name="T67" fmla="*/ 0 h 8"/>
                  <a:gd name="T68" fmla="*/ 0 w 10"/>
                  <a:gd name="T69" fmla="*/ 1 h 8"/>
                  <a:gd name="T70" fmla="*/ 0 w 10"/>
                  <a:gd name="T71" fmla="*/ 1 h 8"/>
                  <a:gd name="T72" fmla="*/ 0 w 10"/>
                  <a:gd name="T73" fmla="*/ 1 h 8"/>
                  <a:gd name="T74" fmla="*/ 1 w 10"/>
                  <a:gd name="T75" fmla="*/ 2 h 8"/>
                  <a:gd name="T76" fmla="*/ 1 w 10"/>
                  <a:gd name="T77" fmla="*/ 2 h 8"/>
                  <a:gd name="T78" fmla="*/ 1 w 10"/>
                  <a:gd name="T79" fmla="*/ 2 h 8"/>
                  <a:gd name="T80" fmla="*/ 1 w 10"/>
                  <a:gd name="T81" fmla="*/ 3 h 8"/>
                  <a:gd name="T82" fmla="*/ 1 w 10"/>
                  <a:gd name="T83" fmla="*/ 3 h 8"/>
                  <a:gd name="T84" fmla="*/ 2 w 10"/>
                  <a:gd name="T85" fmla="*/ 4 h 8"/>
                  <a:gd name="T86" fmla="*/ 2 w 10"/>
                  <a:gd name="T87" fmla="*/ 4 h 8"/>
                  <a:gd name="T88" fmla="*/ 2 w 10"/>
                  <a:gd name="T89" fmla="*/ 4 h 8"/>
                  <a:gd name="T90" fmla="*/ 3 w 10"/>
                  <a:gd name="T91" fmla="*/ 5 h 8"/>
                  <a:gd name="T92" fmla="*/ 3 w 10"/>
                  <a:gd name="T93" fmla="*/ 5 h 8"/>
                  <a:gd name="T94" fmla="*/ 4 w 10"/>
                  <a:gd name="T95" fmla="*/ 6 h 8"/>
                  <a:gd name="T96" fmla="*/ 4 w 10"/>
                  <a:gd name="T97" fmla="*/ 6 h 8"/>
                  <a:gd name="T98" fmla="*/ 5 w 10"/>
                  <a:gd name="T99" fmla="*/ 7 h 8"/>
                  <a:gd name="T100" fmla="*/ 5 w 10"/>
                  <a:gd name="T101" fmla="*/ 7 h 8"/>
                  <a:gd name="T102" fmla="*/ 5 w 10"/>
                  <a:gd name="T103" fmla="*/ 7 h 8"/>
                  <a:gd name="T104" fmla="*/ 6 w 10"/>
                  <a:gd name="T105" fmla="*/ 8 h 8"/>
                  <a:gd name="T106" fmla="*/ 6 w 10"/>
                  <a:gd name="T107" fmla="*/ 8 h 8"/>
                  <a:gd name="T108" fmla="*/ 7 w 10"/>
                  <a:gd name="T109" fmla="*/ 8 h 8"/>
                  <a:gd name="T110" fmla="*/ 7 w 10"/>
                  <a:gd name="T111" fmla="*/ 8 h 8"/>
                  <a:gd name="T112" fmla="*/ 7 w 10"/>
                  <a:gd name="T113" fmla="*/ 7 h 8"/>
                  <a:gd name="T114" fmla="*/ 7 w 10"/>
                  <a:gd name="T115" fmla="*/ 6 h 8"/>
                  <a:gd name="T116" fmla="*/ 8 w 10"/>
                  <a:gd name="T117" fmla="*/ 6 h 8"/>
                  <a:gd name="T118" fmla="*/ 8 w 10"/>
                  <a:gd name="T119" fmla="*/ 6 h 8"/>
                  <a:gd name="T120" fmla="*/ 8 w 10"/>
                  <a:gd name="T121" fmla="*/ 5 h 8"/>
                  <a:gd name="T122" fmla="*/ 8 w 10"/>
                  <a:gd name="T123" fmla="*/ 5 h 8"/>
                  <a:gd name="T124" fmla="*/ 9 w 10"/>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 h="8">
                    <a:moveTo>
                      <a:pt x="9" y="5"/>
                    </a:move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5"/>
                      <a:pt x="8" y="5"/>
                    </a:cubicBezTo>
                    <a:cubicBezTo>
                      <a:pt x="8" y="5"/>
                      <a:pt x="8" y="5"/>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28" name="Freeform 201"/>
              <p:cNvSpPr/>
              <p:nvPr/>
            </p:nvSpPr>
            <p:spPr bwMode="auto">
              <a:xfrm>
                <a:off x="3829" y="1978"/>
                <a:ext cx="48" cy="22"/>
              </a:xfrm>
              <a:custGeom>
                <a:avLst/>
                <a:gdLst>
                  <a:gd name="T0" fmla="*/ 18 w 20"/>
                  <a:gd name="T1" fmla="*/ 7 h 9"/>
                  <a:gd name="T2" fmla="*/ 18 w 20"/>
                  <a:gd name="T3" fmla="*/ 6 h 9"/>
                  <a:gd name="T4" fmla="*/ 19 w 20"/>
                  <a:gd name="T5" fmla="*/ 6 h 9"/>
                  <a:gd name="T6" fmla="*/ 18 w 20"/>
                  <a:gd name="T7" fmla="*/ 5 h 9"/>
                  <a:gd name="T8" fmla="*/ 19 w 20"/>
                  <a:gd name="T9" fmla="*/ 5 h 9"/>
                  <a:gd name="T10" fmla="*/ 20 w 20"/>
                  <a:gd name="T11" fmla="*/ 5 h 9"/>
                  <a:gd name="T12" fmla="*/ 20 w 20"/>
                  <a:gd name="T13" fmla="*/ 4 h 9"/>
                  <a:gd name="T14" fmla="*/ 20 w 20"/>
                  <a:gd name="T15" fmla="*/ 4 h 9"/>
                  <a:gd name="T16" fmla="*/ 19 w 20"/>
                  <a:gd name="T17" fmla="*/ 3 h 9"/>
                  <a:gd name="T18" fmla="*/ 19 w 20"/>
                  <a:gd name="T19" fmla="*/ 2 h 9"/>
                  <a:gd name="T20" fmla="*/ 19 w 20"/>
                  <a:gd name="T21" fmla="*/ 1 h 9"/>
                  <a:gd name="T22" fmla="*/ 18 w 20"/>
                  <a:gd name="T23" fmla="*/ 1 h 9"/>
                  <a:gd name="T24" fmla="*/ 17 w 20"/>
                  <a:gd name="T25" fmla="*/ 1 h 9"/>
                  <a:gd name="T26" fmla="*/ 16 w 20"/>
                  <a:gd name="T27" fmla="*/ 1 h 9"/>
                  <a:gd name="T28" fmla="*/ 15 w 20"/>
                  <a:gd name="T29" fmla="*/ 1 h 9"/>
                  <a:gd name="T30" fmla="*/ 14 w 20"/>
                  <a:gd name="T31" fmla="*/ 1 h 9"/>
                  <a:gd name="T32" fmla="*/ 14 w 20"/>
                  <a:gd name="T33" fmla="*/ 1 h 9"/>
                  <a:gd name="T34" fmla="*/ 13 w 20"/>
                  <a:gd name="T35" fmla="*/ 2 h 9"/>
                  <a:gd name="T36" fmla="*/ 13 w 20"/>
                  <a:gd name="T37" fmla="*/ 2 h 9"/>
                  <a:gd name="T38" fmla="*/ 11 w 20"/>
                  <a:gd name="T39" fmla="*/ 2 h 9"/>
                  <a:gd name="T40" fmla="*/ 11 w 20"/>
                  <a:gd name="T41" fmla="*/ 2 h 9"/>
                  <a:gd name="T42" fmla="*/ 10 w 20"/>
                  <a:gd name="T43" fmla="*/ 2 h 9"/>
                  <a:gd name="T44" fmla="*/ 10 w 20"/>
                  <a:gd name="T45" fmla="*/ 3 h 9"/>
                  <a:gd name="T46" fmla="*/ 9 w 20"/>
                  <a:gd name="T47" fmla="*/ 3 h 9"/>
                  <a:gd name="T48" fmla="*/ 8 w 20"/>
                  <a:gd name="T49" fmla="*/ 4 h 9"/>
                  <a:gd name="T50" fmla="*/ 9 w 20"/>
                  <a:gd name="T51" fmla="*/ 4 h 9"/>
                  <a:gd name="T52" fmla="*/ 9 w 20"/>
                  <a:gd name="T53" fmla="*/ 5 h 9"/>
                  <a:gd name="T54" fmla="*/ 9 w 20"/>
                  <a:gd name="T55" fmla="*/ 5 h 9"/>
                  <a:gd name="T56" fmla="*/ 9 w 20"/>
                  <a:gd name="T57" fmla="*/ 6 h 9"/>
                  <a:gd name="T58" fmla="*/ 8 w 20"/>
                  <a:gd name="T59" fmla="*/ 5 h 9"/>
                  <a:gd name="T60" fmla="*/ 7 w 20"/>
                  <a:gd name="T61" fmla="*/ 5 h 9"/>
                  <a:gd name="T62" fmla="*/ 5 w 20"/>
                  <a:gd name="T63" fmla="*/ 5 h 9"/>
                  <a:gd name="T64" fmla="*/ 4 w 20"/>
                  <a:gd name="T65" fmla="*/ 6 h 9"/>
                  <a:gd name="T66" fmla="*/ 3 w 20"/>
                  <a:gd name="T67" fmla="*/ 6 h 9"/>
                  <a:gd name="T68" fmla="*/ 2 w 20"/>
                  <a:gd name="T69" fmla="*/ 6 h 9"/>
                  <a:gd name="T70" fmla="*/ 2 w 20"/>
                  <a:gd name="T71" fmla="*/ 6 h 9"/>
                  <a:gd name="T72" fmla="*/ 1 w 20"/>
                  <a:gd name="T73" fmla="*/ 6 h 9"/>
                  <a:gd name="T74" fmla="*/ 1 w 20"/>
                  <a:gd name="T75" fmla="*/ 6 h 9"/>
                  <a:gd name="T76" fmla="*/ 1 w 20"/>
                  <a:gd name="T77" fmla="*/ 6 h 9"/>
                  <a:gd name="T78" fmla="*/ 0 w 20"/>
                  <a:gd name="T79" fmla="*/ 6 h 9"/>
                  <a:gd name="T80" fmla="*/ 0 w 20"/>
                  <a:gd name="T81" fmla="*/ 7 h 9"/>
                  <a:gd name="T82" fmla="*/ 0 w 20"/>
                  <a:gd name="T83" fmla="*/ 7 h 9"/>
                  <a:gd name="T84" fmla="*/ 0 w 20"/>
                  <a:gd name="T85" fmla="*/ 7 h 9"/>
                  <a:gd name="T86" fmla="*/ 1 w 20"/>
                  <a:gd name="T87" fmla="*/ 8 h 9"/>
                  <a:gd name="T88" fmla="*/ 2 w 20"/>
                  <a:gd name="T89" fmla="*/ 7 h 9"/>
                  <a:gd name="T90" fmla="*/ 2 w 20"/>
                  <a:gd name="T91" fmla="*/ 8 h 9"/>
                  <a:gd name="T92" fmla="*/ 3 w 20"/>
                  <a:gd name="T93" fmla="*/ 8 h 9"/>
                  <a:gd name="T94" fmla="*/ 4 w 20"/>
                  <a:gd name="T95" fmla="*/ 7 h 9"/>
                  <a:gd name="T96" fmla="*/ 5 w 20"/>
                  <a:gd name="T97" fmla="*/ 7 h 9"/>
                  <a:gd name="T98" fmla="*/ 6 w 20"/>
                  <a:gd name="T99" fmla="*/ 7 h 9"/>
                  <a:gd name="T100" fmla="*/ 7 w 20"/>
                  <a:gd name="T101" fmla="*/ 7 h 9"/>
                  <a:gd name="T102" fmla="*/ 7 w 20"/>
                  <a:gd name="T103" fmla="*/ 8 h 9"/>
                  <a:gd name="T104" fmla="*/ 8 w 20"/>
                  <a:gd name="T105" fmla="*/ 8 h 9"/>
                  <a:gd name="T106" fmla="*/ 9 w 20"/>
                  <a:gd name="T107" fmla="*/ 9 h 9"/>
                  <a:gd name="T108" fmla="*/ 11 w 20"/>
                  <a:gd name="T109" fmla="*/ 9 h 9"/>
                  <a:gd name="T110" fmla="*/ 12 w 20"/>
                  <a:gd name="T111" fmla="*/ 9 h 9"/>
                  <a:gd name="T112" fmla="*/ 12 w 20"/>
                  <a:gd name="T113" fmla="*/ 9 h 9"/>
                  <a:gd name="T114" fmla="*/ 13 w 20"/>
                  <a:gd name="T115" fmla="*/ 9 h 9"/>
                  <a:gd name="T116" fmla="*/ 14 w 20"/>
                  <a:gd name="T117" fmla="*/ 8 h 9"/>
                  <a:gd name="T118" fmla="*/ 16 w 20"/>
                  <a:gd name="T119" fmla="*/ 8 h 9"/>
                  <a:gd name="T120" fmla="*/ 17 w 20"/>
                  <a:gd name="T121" fmla="*/ 8 h 9"/>
                  <a:gd name="T122" fmla="*/ 18 w 20"/>
                  <a:gd name="T1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9">
                    <a:moveTo>
                      <a:pt x="18" y="7"/>
                    </a:move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3"/>
                    </a:cubicBezTo>
                    <a:cubicBezTo>
                      <a:pt x="20" y="3"/>
                      <a:pt x="20" y="3"/>
                      <a:pt x="20" y="3"/>
                    </a:cubicBezTo>
                    <a:cubicBezTo>
                      <a:pt x="20" y="3"/>
                      <a:pt x="20" y="3"/>
                      <a:pt x="20" y="3"/>
                    </a:cubicBezTo>
                    <a:cubicBezTo>
                      <a:pt x="20" y="3"/>
                      <a:pt x="20" y="3"/>
                      <a:pt x="20" y="3"/>
                    </a:cubicBezTo>
                    <a:cubicBezTo>
                      <a:pt x="20"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8" y="7"/>
                    </a:cubicBezTo>
                    <a:cubicBezTo>
                      <a:pt x="18" y="7"/>
                      <a:pt x="18" y="7"/>
                      <a:pt x="18" y="7"/>
                    </a:cubicBezTo>
                    <a:cubicBezTo>
                      <a:pt x="18" y="7"/>
                      <a:pt x="18" y="7"/>
                      <a:pt x="18" y="7"/>
                    </a:cubicBezTo>
                    <a:cubicBezTo>
                      <a:pt x="18" y="7"/>
                      <a:pt x="18" y="7"/>
                      <a:pt x="18" y="7"/>
                    </a:cubicBezTo>
                    <a:cubicBezTo>
                      <a:pt x="18" y="7"/>
                      <a:pt x="18" y="7"/>
                      <a:pt x="1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29" name="Freeform 202"/>
              <p:cNvSpPr/>
              <p:nvPr/>
            </p:nvSpPr>
            <p:spPr bwMode="auto">
              <a:xfrm>
                <a:off x="4069"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30" name="Freeform 203"/>
              <p:cNvSpPr/>
              <p:nvPr/>
            </p:nvSpPr>
            <p:spPr bwMode="auto">
              <a:xfrm>
                <a:off x="4109" y="205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31" name="Freeform 204"/>
              <p:cNvSpPr>
                <a:spLocks noEditPoints="1"/>
              </p:cNvSpPr>
              <p:nvPr/>
            </p:nvSpPr>
            <p:spPr bwMode="auto">
              <a:xfrm>
                <a:off x="4069" y="1923"/>
                <a:ext cx="263" cy="124"/>
              </a:xfrm>
              <a:custGeom>
                <a:avLst/>
                <a:gdLst>
                  <a:gd name="T0" fmla="*/ 12 w 111"/>
                  <a:gd name="T1" fmla="*/ 38 h 52"/>
                  <a:gd name="T2" fmla="*/ 18 w 111"/>
                  <a:gd name="T3" fmla="*/ 46 h 52"/>
                  <a:gd name="T4" fmla="*/ 24 w 111"/>
                  <a:gd name="T5" fmla="*/ 49 h 52"/>
                  <a:gd name="T6" fmla="*/ 31 w 111"/>
                  <a:gd name="T7" fmla="*/ 35 h 52"/>
                  <a:gd name="T8" fmla="*/ 44 w 111"/>
                  <a:gd name="T9" fmla="*/ 42 h 52"/>
                  <a:gd name="T10" fmla="*/ 54 w 111"/>
                  <a:gd name="T11" fmla="*/ 47 h 52"/>
                  <a:gd name="T12" fmla="*/ 60 w 111"/>
                  <a:gd name="T13" fmla="*/ 51 h 52"/>
                  <a:gd name="T14" fmla="*/ 62 w 111"/>
                  <a:gd name="T15" fmla="*/ 49 h 52"/>
                  <a:gd name="T16" fmla="*/ 65 w 111"/>
                  <a:gd name="T17" fmla="*/ 47 h 52"/>
                  <a:gd name="T18" fmla="*/ 67 w 111"/>
                  <a:gd name="T19" fmla="*/ 44 h 52"/>
                  <a:gd name="T20" fmla="*/ 71 w 111"/>
                  <a:gd name="T21" fmla="*/ 45 h 52"/>
                  <a:gd name="T22" fmla="*/ 75 w 111"/>
                  <a:gd name="T23" fmla="*/ 43 h 52"/>
                  <a:gd name="T24" fmla="*/ 78 w 111"/>
                  <a:gd name="T25" fmla="*/ 44 h 52"/>
                  <a:gd name="T26" fmla="*/ 83 w 111"/>
                  <a:gd name="T27" fmla="*/ 44 h 52"/>
                  <a:gd name="T28" fmla="*/ 88 w 111"/>
                  <a:gd name="T29" fmla="*/ 44 h 52"/>
                  <a:gd name="T30" fmla="*/ 91 w 111"/>
                  <a:gd name="T31" fmla="*/ 46 h 52"/>
                  <a:gd name="T32" fmla="*/ 92 w 111"/>
                  <a:gd name="T33" fmla="*/ 43 h 52"/>
                  <a:gd name="T34" fmla="*/ 92 w 111"/>
                  <a:gd name="T35" fmla="*/ 38 h 52"/>
                  <a:gd name="T36" fmla="*/ 92 w 111"/>
                  <a:gd name="T37" fmla="*/ 37 h 52"/>
                  <a:gd name="T38" fmla="*/ 96 w 111"/>
                  <a:gd name="T39" fmla="*/ 36 h 52"/>
                  <a:gd name="T40" fmla="*/ 99 w 111"/>
                  <a:gd name="T41" fmla="*/ 31 h 52"/>
                  <a:gd name="T42" fmla="*/ 102 w 111"/>
                  <a:gd name="T43" fmla="*/ 30 h 52"/>
                  <a:gd name="T44" fmla="*/ 106 w 111"/>
                  <a:gd name="T45" fmla="*/ 30 h 52"/>
                  <a:gd name="T46" fmla="*/ 107 w 111"/>
                  <a:gd name="T47" fmla="*/ 25 h 52"/>
                  <a:gd name="T48" fmla="*/ 110 w 111"/>
                  <a:gd name="T49" fmla="*/ 23 h 52"/>
                  <a:gd name="T50" fmla="*/ 108 w 111"/>
                  <a:gd name="T51" fmla="*/ 22 h 52"/>
                  <a:gd name="T52" fmla="*/ 105 w 111"/>
                  <a:gd name="T53" fmla="*/ 21 h 52"/>
                  <a:gd name="T54" fmla="*/ 103 w 111"/>
                  <a:gd name="T55" fmla="*/ 19 h 52"/>
                  <a:gd name="T56" fmla="*/ 100 w 111"/>
                  <a:gd name="T57" fmla="*/ 16 h 52"/>
                  <a:gd name="T58" fmla="*/ 96 w 111"/>
                  <a:gd name="T59" fmla="*/ 17 h 52"/>
                  <a:gd name="T60" fmla="*/ 93 w 111"/>
                  <a:gd name="T61" fmla="*/ 15 h 52"/>
                  <a:gd name="T62" fmla="*/ 89 w 111"/>
                  <a:gd name="T63" fmla="*/ 13 h 52"/>
                  <a:gd name="T64" fmla="*/ 82 w 111"/>
                  <a:gd name="T65" fmla="*/ 4 h 52"/>
                  <a:gd name="T66" fmla="*/ 78 w 111"/>
                  <a:gd name="T67" fmla="*/ 6 h 52"/>
                  <a:gd name="T68" fmla="*/ 73 w 111"/>
                  <a:gd name="T69" fmla="*/ 7 h 52"/>
                  <a:gd name="T70" fmla="*/ 70 w 111"/>
                  <a:gd name="T71" fmla="*/ 6 h 52"/>
                  <a:gd name="T72" fmla="*/ 66 w 111"/>
                  <a:gd name="T73" fmla="*/ 4 h 52"/>
                  <a:gd name="T74" fmla="*/ 65 w 111"/>
                  <a:gd name="T75" fmla="*/ 1 h 52"/>
                  <a:gd name="T76" fmla="*/ 60 w 111"/>
                  <a:gd name="T77" fmla="*/ 0 h 52"/>
                  <a:gd name="T78" fmla="*/ 57 w 111"/>
                  <a:gd name="T79" fmla="*/ 2 h 52"/>
                  <a:gd name="T80" fmla="*/ 51 w 111"/>
                  <a:gd name="T81" fmla="*/ 3 h 52"/>
                  <a:gd name="T82" fmla="*/ 47 w 111"/>
                  <a:gd name="T83" fmla="*/ 4 h 52"/>
                  <a:gd name="T84" fmla="*/ 43 w 111"/>
                  <a:gd name="T85" fmla="*/ 5 h 52"/>
                  <a:gd name="T86" fmla="*/ 39 w 111"/>
                  <a:gd name="T87" fmla="*/ 6 h 52"/>
                  <a:gd name="T88" fmla="*/ 41 w 111"/>
                  <a:gd name="T89" fmla="*/ 8 h 52"/>
                  <a:gd name="T90" fmla="*/ 39 w 111"/>
                  <a:gd name="T91" fmla="*/ 9 h 52"/>
                  <a:gd name="T92" fmla="*/ 37 w 111"/>
                  <a:gd name="T93" fmla="*/ 12 h 52"/>
                  <a:gd name="T94" fmla="*/ 40 w 111"/>
                  <a:gd name="T95" fmla="*/ 15 h 52"/>
                  <a:gd name="T96" fmla="*/ 35 w 111"/>
                  <a:gd name="T97" fmla="*/ 18 h 52"/>
                  <a:gd name="T98" fmla="*/ 31 w 111"/>
                  <a:gd name="T99" fmla="*/ 16 h 52"/>
                  <a:gd name="T100" fmla="*/ 28 w 111"/>
                  <a:gd name="T101" fmla="*/ 16 h 52"/>
                  <a:gd name="T102" fmla="*/ 24 w 111"/>
                  <a:gd name="T103" fmla="*/ 18 h 52"/>
                  <a:gd name="T104" fmla="*/ 22 w 111"/>
                  <a:gd name="T105" fmla="*/ 18 h 52"/>
                  <a:gd name="T106" fmla="*/ 19 w 111"/>
                  <a:gd name="T107" fmla="*/ 16 h 52"/>
                  <a:gd name="T108" fmla="*/ 16 w 111"/>
                  <a:gd name="T109" fmla="*/ 15 h 52"/>
                  <a:gd name="T110" fmla="*/ 13 w 111"/>
                  <a:gd name="T111" fmla="*/ 15 h 52"/>
                  <a:gd name="T112" fmla="*/ 10 w 111"/>
                  <a:gd name="T113" fmla="*/ 15 h 52"/>
                  <a:gd name="T114" fmla="*/ 6 w 111"/>
                  <a:gd name="T115" fmla="*/ 19 h 52"/>
                  <a:gd name="T116" fmla="*/ 3 w 111"/>
                  <a:gd name="T117" fmla="*/ 19 h 52"/>
                  <a:gd name="T118" fmla="*/ 1 w 111"/>
                  <a:gd name="T119" fmla="*/ 21 h 52"/>
                  <a:gd name="T120" fmla="*/ 1 w 111"/>
                  <a:gd name="T121" fmla="*/ 28 h 52"/>
                  <a:gd name="T122" fmla="*/ 5 w 111"/>
                  <a:gd name="T123" fmla="*/ 32 h 52"/>
                  <a:gd name="T124" fmla="*/ 84 w 111"/>
                  <a:gd name="T125"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 h="52">
                    <a:moveTo>
                      <a:pt x="7" y="32"/>
                    </a:moveTo>
                    <a:cubicBezTo>
                      <a:pt x="7" y="32"/>
                      <a:pt x="7" y="32"/>
                      <a:pt x="7" y="32"/>
                    </a:cubicBezTo>
                    <a:cubicBezTo>
                      <a:pt x="7" y="32"/>
                      <a:pt x="7" y="32"/>
                      <a:pt x="7" y="32"/>
                    </a:cubicBezTo>
                    <a:cubicBezTo>
                      <a:pt x="7" y="32"/>
                      <a:pt x="7" y="32"/>
                      <a:pt x="7" y="32"/>
                    </a:cubicBezTo>
                    <a:cubicBezTo>
                      <a:pt x="8" y="32"/>
                      <a:pt x="8" y="32"/>
                      <a:pt x="9" y="32"/>
                    </a:cubicBezTo>
                    <a:cubicBezTo>
                      <a:pt x="9" y="32"/>
                      <a:pt x="9" y="31"/>
                      <a:pt x="9" y="31"/>
                    </a:cubicBezTo>
                    <a:cubicBezTo>
                      <a:pt x="10" y="31"/>
                      <a:pt x="10" y="31"/>
                      <a:pt x="10" y="31"/>
                    </a:cubicBezTo>
                    <a:cubicBezTo>
                      <a:pt x="10" y="31"/>
                      <a:pt x="10" y="31"/>
                      <a:pt x="10" y="31"/>
                    </a:cubicBezTo>
                    <a:cubicBezTo>
                      <a:pt x="10" y="31"/>
                      <a:pt x="10" y="31"/>
                      <a:pt x="11" y="31"/>
                    </a:cubicBezTo>
                    <a:cubicBezTo>
                      <a:pt x="11" y="31"/>
                      <a:pt x="11" y="30"/>
                      <a:pt x="11" y="30"/>
                    </a:cubicBezTo>
                    <a:cubicBezTo>
                      <a:pt x="11" y="30"/>
                      <a:pt x="11" y="30"/>
                      <a:pt x="11" y="30"/>
                    </a:cubicBezTo>
                    <a:cubicBezTo>
                      <a:pt x="11" y="30"/>
                      <a:pt x="12" y="30"/>
                      <a:pt x="12" y="30"/>
                    </a:cubicBezTo>
                    <a:cubicBezTo>
                      <a:pt x="12" y="30"/>
                      <a:pt x="12" y="30"/>
                      <a:pt x="12" y="30"/>
                    </a:cubicBezTo>
                    <a:cubicBezTo>
                      <a:pt x="12" y="30"/>
                      <a:pt x="12" y="30"/>
                      <a:pt x="12" y="30"/>
                    </a:cubicBezTo>
                    <a:cubicBezTo>
                      <a:pt x="13" y="30"/>
                      <a:pt x="13" y="30"/>
                      <a:pt x="14" y="30"/>
                    </a:cubicBezTo>
                    <a:cubicBezTo>
                      <a:pt x="14" y="30"/>
                      <a:pt x="15" y="31"/>
                      <a:pt x="15" y="31"/>
                    </a:cubicBezTo>
                    <a:cubicBezTo>
                      <a:pt x="15" y="31"/>
                      <a:pt x="15" y="31"/>
                      <a:pt x="15" y="31"/>
                    </a:cubicBezTo>
                    <a:cubicBezTo>
                      <a:pt x="16" y="31"/>
                      <a:pt x="16" y="30"/>
                      <a:pt x="16" y="30"/>
                    </a:cubicBezTo>
                    <a:cubicBezTo>
                      <a:pt x="16" y="30"/>
                      <a:pt x="16" y="30"/>
                      <a:pt x="16" y="30"/>
                    </a:cubicBezTo>
                    <a:cubicBezTo>
                      <a:pt x="17" y="31"/>
                      <a:pt x="17" y="31"/>
                      <a:pt x="17" y="31"/>
                    </a:cubicBezTo>
                    <a:cubicBezTo>
                      <a:pt x="18" y="32"/>
                      <a:pt x="18" y="32"/>
                      <a:pt x="18" y="33"/>
                    </a:cubicBezTo>
                    <a:cubicBezTo>
                      <a:pt x="18" y="34"/>
                      <a:pt x="17" y="34"/>
                      <a:pt x="17" y="35"/>
                    </a:cubicBezTo>
                    <a:cubicBezTo>
                      <a:pt x="17" y="35"/>
                      <a:pt x="17" y="35"/>
                      <a:pt x="17" y="35"/>
                    </a:cubicBezTo>
                    <a:cubicBezTo>
                      <a:pt x="18" y="36"/>
                      <a:pt x="18" y="36"/>
                      <a:pt x="18" y="36"/>
                    </a:cubicBezTo>
                    <a:cubicBezTo>
                      <a:pt x="18" y="36"/>
                      <a:pt x="19" y="36"/>
                      <a:pt x="19" y="36"/>
                    </a:cubicBezTo>
                    <a:cubicBezTo>
                      <a:pt x="19" y="36"/>
                      <a:pt x="20" y="36"/>
                      <a:pt x="20" y="36"/>
                    </a:cubicBezTo>
                    <a:cubicBezTo>
                      <a:pt x="20" y="36"/>
                      <a:pt x="20" y="35"/>
                      <a:pt x="20" y="35"/>
                    </a:cubicBezTo>
                    <a:cubicBezTo>
                      <a:pt x="21" y="35"/>
                      <a:pt x="20" y="36"/>
                      <a:pt x="21" y="37"/>
                    </a:cubicBezTo>
                    <a:cubicBezTo>
                      <a:pt x="21" y="37"/>
                      <a:pt x="21" y="37"/>
                      <a:pt x="21" y="37"/>
                    </a:cubicBezTo>
                    <a:cubicBezTo>
                      <a:pt x="21" y="37"/>
                      <a:pt x="20" y="37"/>
                      <a:pt x="20" y="37"/>
                    </a:cubicBezTo>
                    <a:cubicBezTo>
                      <a:pt x="20" y="37"/>
                      <a:pt x="20" y="37"/>
                      <a:pt x="20" y="37"/>
                    </a:cubicBezTo>
                    <a:cubicBezTo>
                      <a:pt x="20" y="37"/>
                      <a:pt x="20" y="37"/>
                      <a:pt x="19" y="37"/>
                    </a:cubicBezTo>
                    <a:cubicBezTo>
                      <a:pt x="19" y="37"/>
                      <a:pt x="19" y="38"/>
                      <a:pt x="18" y="38"/>
                    </a:cubicBezTo>
                    <a:cubicBezTo>
                      <a:pt x="18" y="38"/>
                      <a:pt x="18" y="39"/>
                      <a:pt x="18" y="39"/>
                    </a:cubicBezTo>
                    <a:cubicBezTo>
                      <a:pt x="18" y="39"/>
                      <a:pt x="18" y="39"/>
                      <a:pt x="18" y="39"/>
                    </a:cubicBezTo>
                    <a:cubicBezTo>
                      <a:pt x="18" y="38"/>
                      <a:pt x="18" y="38"/>
                      <a:pt x="19" y="37"/>
                    </a:cubicBezTo>
                    <a:cubicBezTo>
                      <a:pt x="19" y="37"/>
                      <a:pt x="19" y="37"/>
                      <a:pt x="20" y="37"/>
                    </a:cubicBezTo>
                    <a:cubicBezTo>
                      <a:pt x="20" y="37"/>
                      <a:pt x="20" y="36"/>
                      <a:pt x="20" y="36"/>
                    </a:cubicBezTo>
                    <a:cubicBezTo>
                      <a:pt x="19" y="36"/>
                      <a:pt x="19" y="37"/>
                      <a:pt x="19" y="36"/>
                    </a:cubicBezTo>
                    <a:cubicBezTo>
                      <a:pt x="18" y="36"/>
                      <a:pt x="18" y="36"/>
                      <a:pt x="17" y="36"/>
                    </a:cubicBezTo>
                    <a:cubicBezTo>
                      <a:pt x="17" y="36"/>
                      <a:pt x="17" y="36"/>
                      <a:pt x="16" y="36"/>
                    </a:cubicBezTo>
                    <a:cubicBezTo>
                      <a:pt x="15" y="36"/>
                      <a:pt x="15" y="36"/>
                      <a:pt x="14" y="36"/>
                    </a:cubicBezTo>
                    <a:cubicBezTo>
                      <a:pt x="14" y="36"/>
                      <a:pt x="14" y="36"/>
                      <a:pt x="14" y="36"/>
                    </a:cubicBezTo>
                    <a:cubicBezTo>
                      <a:pt x="14" y="36"/>
                      <a:pt x="13" y="36"/>
                      <a:pt x="13" y="36"/>
                    </a:cubicBezTo>
                    <a:cubicBezTo>
                      <a:pt x="13" y="36"/>
                      <a:pt x="13" y="36"/>
                      <a:pt x="13" y="36"/>
                    </a:cubicBezTo>
                    <a:cubicBezTo>
                      <a:pt x="13" y="36"/>
                      <a:pt x="13" y="36"/>
                      <a:pt x="13" y="36"/>
                    </a:cubicBezTo>
                    <a:cubicBezTo>
                      <a:pt x="13" y="36"/>
                      <a:pt x="12" y="37"/>
                      <a:pt x="12" y="37"/>
                    </a:cubicBezTo>
                    <a:cubicBezTo>
                      <a:pt x="12" y="37"/>
                      <a:pt x="12" y="37"/>
                      <a:pt x="12" y="37"/>
                    </a:cubicBezTo>
                    <a:cubicBezTo>
                      <a:pt x="12" y="37"/>
                      <a:pt x="12" y="37"/>
                      <a:pt x="12" y="37"/>
                    </a:cubicBezTo>
                    <a:cubicBezTo>
                      <a:pt x="12" y="38"/>
                      <a:pt x="12" y="38"/>
                      <a:pt x="12" y="38"/>
                    </a:cubicBezTo>
                    <a:cubicBezTo>
                      <a:pt x="13" y="38"/>
                      <a:pt x="13" y="38"/>
                      <a:pt x="13" y="39"/>
                    </a:cubicBezTo>
                    <a:cubicBezTo>
                      <a:pt x="13" y="39"/>
                      <a:pt x="13" y="38"/>
                      <a:pt x="13" y="38"/>
                    </a:cubicBezTo>
                    <a:cubicBezTo>
                      <a:pt x="13" y="38"/>
                      <a:pt x="13" y="39"/>
                      <a:pt x="13" y="39"/>
                    </a:cubicBezTo>
                    <a:cubicBezTo>
                      <a:pt x="13" y="39"/>
                      <a:pt x="13" y="39"/>
                      <a:pt x="13" y="39"/>
                    </a:cubicBezTo>
                    <a:cubicBezTo>
                      <a:pt x="13" y="39"/>
                      <a:pt x="13" y="39"/>
                      <a:pt x="13" y="39"/>
                    </a:cubicBezTo>
                    <a:cubicBezTo>
                      <a:pt x="13" y="39"/>
                      <a:pt x="12" y="39"/>
                      <a:pt x="12" y="39"/>
                    </a:cubicBezTo>
                    <a:cubicBezTo>
                      <a:pt x="12" y="39"/>
                      <a:pt x="12" y="39"/>
                      <a:pt x="12" y="39"/>
                    </a:cubicBezTo>
                    <a:cubicBezTo>
                      <a:pt x="11" y="38"/>
                      <a:pt x="11" y="38"/>
                      <a:pt x="11" y="38"/>
                    </a:cubicBezTo>
                    <a:cubicBezTo>
                      <a:pt x="11" y="38"/>
                      <a:pt x="10" y="38"/>
                      <a:pt x="10" y="38"/>
                    </a:cubicBezTo>
                    <a:cubicBezTo>
                      <a:pt x="10" y="38"/>
                      <a:pt x="10" y="38"/>
                      <a:pt x="10" y="39"/>
                    </a:cubicBezTo>
                    <a:cubicBezTo>
                      <a:pt x="10" y="39"/>
                      <a:pt x="10" y="39"/>
                      <a:pt x="10" y="39"/>
                    </a:cubicBezTo>
                    <a:cubicBezTo>
                      <a:pt x="10" y="39"/>
                      <a:pt x="10" y="39"/>
                      <a:pt x="10" y="40"/>
                    </a:cubicBezTo>
                    <a:cubicBezTo>
                      <a:pt x="10" y="40"/>
                      <a:pt x="11" y="40"/>
                      <a:pt x="11" y="40"/>
                    </a:cubicBezTo>
                    <a:cubicBezTo>
                      <a:pt x="12" y="40"/>
                      <a:pt x="12" y="41"/>
                      <a:pt x="12" y="42"/>
                    </a:cubicBezTo>
                    <a:cubicBezTo>
                      <a:pt x="12" y="42"/>
                      <a:pt x="12" y="42"/>
                      <a:pt x="13" y="43"/>
                    </a:cubicBezTo>
                    <a:cubicBezTo>
                      <a:pt x="13" y="43"/>
                      <a:pt x="13" y="43"/>
                      <a:pt x="13" y="43"/>
                    </a:cubicBezTo>
                    <a:cubicBezTo>
                      <a:pt x="13" y="43"/>
                      <a:pt x="12" y="43"/>
                      <a:pt x="13" y="43"/>
                    </a:cubicBezTo>
                    <a:cubicBezTo>
                      <a:pt x="13" y="43"/>
                      <a:pt x="13" y="43"/>
                      <a:pt x="13" y="43"/>
                    </a:cubicBezTo>
                    <a:cubicBezTo>
                      <a:pt x="13" y="43"/>
                      <a:pt x="13" y="43"/>
                      <a:pt x="13" y="43"/>
                    </a:cubicBezTo>
                    <a:cubicBezTo>
                      <a:pt x="14" y="43"/>
                      <a:pt x="14" y="44"/>
                      <a:pt x="14" y="44"/>
                    </a:cubicBezTo>
                    <a:cubicBezTo>
                      <a:pt x="15" y="44"/>
                      <a:pt x="15" y="44"/>
                      <a:pt x="15" y="44"/>
                    </a:cubicBezTo>
                    <a:cubicBezTo>
                      <a:pt x="15" y="44"/>
                      <a:pt x="15" y="44"/>
                      <a:pt x="15" y="44"/>
                    </a:cubicBezTo>
                    <a:cubicBezTo>
                      <a:pt x="15" y="44"/>
                      <a:pt x="15" y="44"/>
                      <a:pt x="15" y="44"/>
                    </a:cubicBezTo>
                    <a:cubicBezTo>
                      <a:pt x="15" y="45"/>
                      <a:pt x="15" y="44"/>
                      <a:pt x="15" y="44"/>
                    </a:cubicBezTo>
                    <a:cubicBezTo>
                      <a:pt x="16" y="44"/>
                      <a:pt x="16" y="44"/>
                      <a:pt x="16" y="44"/>
                    </a:cubicBezTo>
                    <a:cubicBezTo>
                      <a:pt x="16" y="45"/>
                      <a:pt x="16" y="45"/>
                      <a:pt x="17" y="45"/>
                    </a:cubicBezTo>
                    <a:cubicBezTo>
                      <a:pt x="16" y="45"/>
                      <a:pt x="16" y="45"/>
                      <a:pt x="16" y="45"/>
                    </a:cubicBezTo>
                    <a:cubicBezTo>
                      <a:pt x="17" y="45"/>
                      <a:pt x="16" y="46"/>
                      <a:pt x="16" y="46"/>
                    </a:cubicBezTo>
                    <a:cubicBezTo>
                      <a:pt x="16" y="46"/>
                      <a:pt x="16" y="46"/>
                      <a:pt x="16" y="47"/>
                    </a:cubicBezTo>
                    <a:cubicBezTo>
                      <a:pt x="16" y="47"/>
                      <a:pt x="16" y="47"/>
                      <a:pt x="16" y="48"/>
                    </a:cubicBezTo>
                    <a:cubicBezTo>
                      <a:pt x="16" y="48"/>
                      <a:pt x="16" y="48"/>
                      <a:pt x="16" y="48"/>
                    </a:cubicBezTo>
                    <a:cubicBezTo>
                      <a:pt x="16" y="48"/>
                      <a:pt x="16" y="48"/>
                      <a:pt x="16" y="48"/>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6" y="47"/>
                      <a:pt x="16" y="47"/>
                      <a:pt x="16" y="47"/>
                    </a:cubicBezTo>
                    <a:cubicBezTo>
                      <a:pt x="17" y="47"/>
                      <a:pt x="17" y="47"/>
                      <a:pt x="17" y="47"/>
                    </a:cubicBezTo>
                    <a:cubicBezTo>
                      <a:pt x="17" y="47"/>
                      <a:pt x="17" y="47"/>
                      <a:pt x="17" y="47"/>
                    </a:cubicBezTo>
                    <a:cubicBezTo>
                      <a:pt x="17" y="47"/>
                      <a:pt x="17" y="47"/>
                      <a:pt x="17" y="47"/>
                    </a:cubicBezTo>
                    <a:cubicBezTo>
                      <a:pt x="17" y="47"/>
                      <a:pt x="17" y="47"/>
                      <a:pt x="17" y="47"/>
                    </a:cubicBezTo>
                    <a:cubicBezTo>
                      <a:pt x="17" y="47"/>
                      <a:pt x="17" y="47"/>
                      <a:pt x="17" y="47"/>
                    </a:cubicBezTo>
                    <a:cubicBezTo>
                      <a:pt x="17" y="46"/>
                      <a:pt x="17" y="46"/>
                      <a:pt x="17" y="46"/>
                    </a:cubicBezTo>
                    <a:cubicBezTo>
                      <a:pt x="17" y="46"/>
                      <a:pt x="17" y="46"/>
                      <a:pt x="17"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8" y="46"/>
                      <a:pt x="18" y="46"/>
                      <a:pt x="18"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1" y="46"/>
                      <a:pt x="21" y="46"/>
                      <a:pt x="21" y="46"/>
                    </a:cubicBezTo>
                    <a:cubicBezTo>
                      <a:pt x="22" y="46"/>
                      <a:pt x="22" y="46"/>
                      <a:pt x="22" y="46"/>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2" y="47"/>
                      <a:pt x="22" y="47"/>
                      <a:pt x="22" y="47"/>
                    </a:cubicBezTo>
                    <a:cubicBezTo>
                      <a:pt x="23" y="47"/>
                      <a:pt x="23" y="47"/>
                      <a:pt x="23" y="47"/>
                    </a:cubicBezTo>
                    <a:cubicBezTo>
                      <a:pt x="23" y="47"/>
                      <a:pt x="23" y="47"/>
                      <a:pt x="23" y="47"/>
                    </a:cubicBezTo>
                    <a:cubicBezTo>
                      <a:pt x="23" y="47"/>
                      <a:pt x="23" y="47"/>
                      <a:pt x="23" y="47"/>
                    </a:cubicBezTo>
                    <a:cubicBezTo>
                      <a:pt x="23" y="47"/>
                      <a:pt x="23" y="47"/>
                      <a:pt x="23" y="47"/>
                    </a:cubicBezTo>
                    <a:cubicBezTo>
                      <a:pt x="23" y="47"/>
                      <a:pt x="23" y="47"/>
                      <a:pt x="23" y="47"/>
                    </a:cubicBezTo>
                    <a:cubicBezTo>
                      <a:pt x="23" y="48"/>
                      <a:pt x="23" y="48"/>
                      <a:pt x="23" y="48"/>
                    </a:cubicBezTo>
                    <a:cubicBezTo>
                      <a:pt x="23" y="48"/>
                      <a:pt x="23" y="48"/>
                      <a:pt x="23" y="48"/>
                    </a:cubicBezTo>
                    <a:cubicBezTo>
                      <a:pt x="23" y="48"/>
                      <a:pt x="23" y="48"/>
                      <a:pt x="23" y="48"/>
                    </a:cubicBezTo>
                    <a:cubicBezTo>
                      <a:pt x="23" y="48"/>
                      <a:pt x="23" y="48"/>
                      <a:pt x="23" y="48"/>
                    </a:cubicBezTo>
                    <a:cubicBezTo>
                      <a:pt x="23" y="48"/>
                      <a:pt x="23" y="48"/>
                      <a:pt x="23" y="48"/>
                    </a:cubicBezTo>
                    <a:cubicBezTo>
                      <a:pt x="23" y="48"/>
                      <a:pt x="23" y="48"/>
                      <a:pt x="23" y="48"/>
                    </a:cubicBezTo>
                    <a:cubicBezTo>
                      <a:pt x="23" y="48"/>
                      <a:pt x="23" y="48"/>
                      <a:pt x="23" y="48"/>
                    </a:cubicBezTo>
                    <a:cubicBezTo>
                      <a:pt x="23" y="48"/>
                      <a:pt x="23" y="48"/>
                      <a:pt x="23" y="48"/>
                    </a:cubicBezTo>
                    <a:cubicBezTo>
                      <a:pt x="23" y="48"/>
                      <a:pt x="23" y="48"/>
                      <a:pt x="23" y="48"/>
                    </a:cubicBezTo>
                    <a:cubicBezTo>
                      <a:pt x="23" y="48"/>
                      <a:pt x="23" y="48"/>
                      <a:pt x="23" y="48"/>
                    </a:cubicBezTo>
                    <a:cubicBezTo>
                      <a:pt x="23" y="48"/>
                      <a:pt x="23" y="48"/>
                      <a:pt x="23" y="48"/>
                    </a:cubicBezTo>
                    <a:cubicBezTo>
                      <a:pt x="23" y="48"/>
                      <a:pt x="23" y="48"/>
                      <a:pt x="23" y="48"/>
                    </a:cubicBezTo>
                    <a:cubicBezTo>
                      <a:pt x="23" y="48"/>
                      <a:pt x="23" y="48"/>
                      <a:pt x="23" y="48"/>
                    </a:cubicBezTo>
                    <a:cubicBezTo>
                      <a:pt x="23" y="49"/>
                      <a:pt x="23" y="49"/>
                      <a:pt x="23" y="49"/>
                    </a:cubicBezTo>
                    <a:cubicBezTo>
                      <a:pt x="23" y="49"/>
                      <a:pt x="23" y="49"/>
                      <a:pt x="23" y="49"/>
                    </a:cubicBezTo>
                    <a:cubicBezTo>
                      <a:pt x="23" y="49"/>
                      <a:pt x="23" y="49"/>
                      <a:pt x="23" y="49"/>
                    </a:cubicBezTo>
                    <a:cubicBezTo>
                      <a:pt x="23" y="49"/>
                      <a:pt x="23" y="49"/>
                      <a:pt x="23" y="49"/>
                    </a:cubicBezTo>
                    <a:cubicBezTo>
                      <a:pt x="23" y="49"/>
                      <a:pt x="23" y="49"/>
                      <a:pt x="23"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4" y="49"/>
                    </a:cubicBezTo>
                    <a:cubicBezTo>
                      <a:pt x="24" y="49"/>
                      <a:pt x="24"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49"/>
                      <a:pt x="25" y="49"/>
                      <a:pt x="25" y="49"/>
                    </a:cubicBezTo>
                    <a:cubicBezTo>
                      <a:pt x="25" y="37"/>
                      <a:pt x="25" y="37"/>
                      <a:pt x="25" y="37"/>
                    </a:cubicBezTo>
                    <a:cubicBezTo>
                      <a:pt x="25" y="37"/>
                      <a:pt x="25" y="37"/>
                      <a:pt x="25"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7" y="37"/>
                      <a:pt x="27" y="37"/>
                      <a:pt x="27" y="37"/>
                    </a:cubicBezTo>
                    <a:cubicBezTo>
                      <a:pt x="27" y="37"/>
                      <a:pt x="27" y="37"/>
                      <a:pt x="27" y="37"/>
                    </a:cubicBezTo>
                    <a:cubicBezTo>
                      <a:pt x="27" y="36"/>
                      <a:pt x="27" y="36"/>
                      <a:pt x="27" y="36"/>
                    </a:cubicBezTo>
                    <a:cubicBezTo>
                      <a:pt x="27" y="36"/>
                      <a:pt x="27" y="36"/>
                      <a:pt x="27" y="36"/>
                    </a:cubicBezTo>
                    <a:cubicBezTo>
                      <a:pt x="28" y="36"/>
                      <a:pt x="28" y="36"/>
                      <a:pt x="28" y="36"/>
                    </a:cubicBezTo>
                    <a:cubicBezTo>
                      <a:pt x="28" y="36"/>
                      <a:pt x="28" y="36"/>
                      <a:pt x="28" y="36"/>
                    </a:cubicBezTo>
                    <a:cubicBezTo>
                      <a:pt x="29" y="36"/>
                      <a:pt x="29" y="36"/>
                      <a:pt x="29" y="36"/>
                    </a:cubicBezTo>
                    <a:cubicBezTo>
                      <a:pt x="29" y="36"/>
                      <a:pt x="29" y="36"/>
                      <a:pt x="29" y="36"/>
                    </a:cubicBezTo>
                    <a:cubicBezTo>
                      <a:pt x="29" y="36"/>
                      <a:pt x="29" y="36"/>
                      <a:pt x="29" y="36"/>
                    </a:cubicBezTo>
                    <a:cubicBezTo>
                      <a:pt x="29" y="36"/>
                      <a:pt x="29" y="36"/>
                      <a:pt x="29" y="36"/>
                    </a:cubicBezTo>
                    <a:cubicBezTo>
                      <a:pt x="29" y="36"/>
                      <a:pt x="29" y="36"/>
                      <a:pt x="29" y="36"/>
                    </a:cubicBezTo>
                    <a:cubicBezTo>
                      <a:pt x="30" y="36"/>
                      <a:pt x="30" y="36"/>
                      <a:pt x="30" y="36"/>
                    </a:cubicBezTo>
                    <a:cubicBezTo>
                      <a:pt x="30" y="36"/>
                      <a:pt x="30" y="36"/>
                      <a:pt x="30" y="36"/>
                    </a:cubicBezTo>
                    <a:cubicBezTo>
                      <a:pt x="30" y="36"/>
                      <a:pt x="30" y="36"/>
                      <a:pt x="30" y="36"/>
                    </a:cubicBezTo>
                    <a:cubicBezTo>
                      <a:pt x="30" y="36"/>
                      <a:pt x="30" y="36"/>
                      <a:pt x="30" y="36"/>
                    </a:cubicBezTo>
                    <a:cubicBezTo>
                      <a:pt x="31" y="35"/>
                      <a:pt x="31" y="35"/>
                      <a:pt x="31" y="35"/>
                    </a:cubicBezTo>
                    <a:cubicBezTo>
                      <a:pt x="31" y="35"/>
                      <a:pt x="31" y="35"/>
                      <a:pt x="31" y="35"/>
                    </a:cubicBezTo>
                    <a:cubicBezTo>
                      <a:pt x="31" y="35"/>
                      <a:pt x="31" y="35"/>
                      <a:pt x="31" y="35"/>
                    </a:cubicBezTo>
                    <a:cubicBezTo>
                      <a:pt x="31" y="35"/>
                      <a:pt x="31" y="35"/>
                      <a:pt x="31"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2" y="35"/>
                      <a:pt x="32" y="35"/>
                    </a:cubicBezTo>
                    <a:cubicBezTo>
                      <a:pt x="32" y="35"/>
                      <a:pt x="33" y="35"/>
                      <a:pt x="33" y="35"/>
                    </a:cubicBezTo>
                    <a:cubicBezTo>
                      <a:pt x="33" y="35"/>
                      <a:pt x="33" y="35"/>
                      <a:pt x="33" y="35"/>
                    </a:cubicBezTo>
                    <a:cubicBezTo>
                      <a:pt x="33" y="35"/>
                      <a:pt x="33" y="35"/>
                      <a:pt x="33" y="35"/>
                    </a:cubicBezTo>
                    <a:cubicBezTo>
                      <a:pt x="34" y="36"/>
                      <a:pt x="34" y="36"/>
                      <a:pt x="34" y="36"/>
                    </a:cubicBezTo>
                    <a:cubicBezTo>
                      <a:pt x="35" y="36"/>
                      <a:pt x="35" y="36"/>
                      <a:pt x="35" y="36"/>
                    </a:cubicBezTo>
                    <a:cubicBezTo>
                      <a:pt x="35" y="36"/>
                      <a:pt x="35" y="36"/>
                      <a:pt x="35" y="36"/>
                    </a:cubicBezTo>
                    <a:cubicBezTo>
                      <a:pt x="35" y="36"/>
                      <a:pt x="35" y="36"/>
                      <a:pt x="35" y="36"/>
                    </a:cubicBezTo>
                    <a:cubicBezTo>
                      <a:pt x="36" y="37"/>
                      <a:pt x="36" y="37"/>
                      <a:pt x="36" y="37"/>
                    </a:cubicBezTo>
                    <a:cubicBezTo>
                      <a:pt x="36" y="37"/>
                      <a:pt x="36" y="37"/>
                      <a:pt x="36" y="37"/>
                    </a:cubicBezTo>
                    <a:cubicBezTo>
                      <a:pt x="36" y="37"/>
                      <a:pt x="36" y="37"/>
                      <a:pt x="36" y="37"/>
                    </a:cubicBezTo>
                    <a:cubicBezTo>
                      <a:pt x="37" y="37"/>
                      <a:pt x="37" y="37"/>
                      <a:pt x="37" y="37"/>
                    </a:cubicBezTo>
                    <a:cubicBezTo>
                      <a:pt x="37" y="37"/>
                      <a:pt x="37" y="37"/>
                      <a:pt x="37" y="37"/>
                    </a:cubicBezTo>
                    <a:cubicBezTo>
                      <a:pt x="37" y="38"/>
                      <a:pt x="37" y="38"/>
                      <a:pt x="37" y="38"/>
                    </a:cubicBezTo>
                    <a:cubicBezTo>
                      <a:pt x="38" y="38"/>
                      <a:pt x="38" y="38"/>
                      <a:pt x="38" y="38"/>
                    </a:cubicBezTo>
                    <a:cubicBezTo>
                      <a:pt x="38" y="38"/>
                      <a:pt x="38" y="38"/>
                      <a:pt x="38" y="38"/>
                    </a:cubicBezTo>
                    <a:cubicBezTo>
                      <a:pt x="38" y="38"/>
                      <a:pt x="38" y="38"/>
                      <a:pt x="38" y="38"/>
                    </a:cubicBezTo>
                    <a:cubicBezTo>
                      <a:pt x="38" y="38"/>
                      <a:pt x="38" y="38"/>
                      <a:pt x="38" y="38"/>
                    </a:cubicBezTo>
                    <a:cubicBezTo>
                      <a:pt x="39" y="39"/>
                      <a:pt x="39" y="39"/>
                      <a:pt x="39" y="39"/>
                    </a:cubicBezTo>
                    <a:cubicBezTo>
                      <a:pt x="39" y="39"/>
                      <a:pt x="39" y="39"/>
                      <a:pt x="39" y="39"/>
                    </a:cubicBezTo>
                    <a:cubicBezTo>
                      <a:pt x="39" y="39"/>
                      <a:pt x="39" y="39"/>
                      <a:pt x="39" y="39"/>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0" y="40"/>
                      <a:pt x="40" y="40"/>
                      <a:pt x="40" y="40"/>
                    </a:cubicBezTo>
                    <a:cubicBezTo>
                      <a:pt x="41" y="41"/>
                      <a:pt x="41" y="41"/>
                      <a:pt x="41" y="41"/>
                    </a:cubicBezTo>
                    <a:cubicBezTo>
                      <a:pt x="41" y="41"/>
                      <a:pt x="41" y="41"/>
                      <a:pt x="41" y="41"/>
                    </a:cubicBezTo>
                    <a:cubicBezTo>
                      <a:pt x="42" y="42"/>
                      <a:pt x="42" y="42"/>
                      <a:pt x="42" y="42"/>
                    </a:cubicBezTo>
                    <a:cubicBezTo>
                      <a:pt x="42" y="42"/>
                      <a:pt x="42" y="42"/>
                      <a:pt x="42" y="42"/>
                    </a:cubicBezTo>
                    <a:cubicBezTo>
                      <a:pt x="42" y="42"/>
                      <a:pt x="42" y="42"/>
                      <a:pt x="42" y="42"/>
                    </a:cubicBezTo>
                    <a:cubicBezTo>
                      <a:pt x="42" y="42"/>
                      <a:pt x="42" y="42"/>
                      <a:pt x="42" y="42"/>
                    </a:cubicBezTo>
                    <a:cubicBezTo>
                      <a:pt x="42" y="42"/>
                      <a:pt x="42" y="42"/>
                      <a:pt x="42" y="42"/>
                    </a:cubicBezTo>
                    <a:cubicBezTo>
                      <a:pt x="42" y="42"/>
                      <a:pt x="42" y="42"/>
                      <a:pt x="42" y="42"/>
                    </a:cubicBezTo>
                    <a:cubicBezTo>
                      <a:pt x="43" y="42"/>
                      <a:pt x="43" y="42"/>
                      <a:pt x="43" y="42"/>
                    </a:cubicBezTo>
                    <a:cubicBezTo>
                      <a:pt x="43" y="42"/>
                      <a:pt x="43" y="42"/>
                      <a:pt x="43" y="42"/>
                    </a:cubicBezTo>
                    <a:cubicBezTo>
                      <a:pt x="44" y="42"/>
                      <a:pt x="44" y="42"/>
                      <a:pt x="44" y="42"/>
                    </a:cubicBezTo>
                    <a:cubicBezTo>
                      <a:pt x="44" y="42"/>
                      <a:pt x="44" y="42"/>
                      <a:pt x="44" y="42"/>
                    </a:cubicBezTo>
                    <a:cubicBezTo>
                      <a:pt x="44" y="42"/>
                      <a:pt x="44" y="42"/>
                      <a:pt x="44" y="42"/>
                    </a:cubicBezTo>
                    <a:cubicBezTo>
                      <a:pt x="44" y="42"/>
                      <a:pt x="44" y="42"/>
                      <a:pt x="44" y="42"/>
                    </a:cubicBezTo>
                    <a:cubicBezTo>
                      <a:pt x="45" y="42"/>
                      <a:pt x="45" y="42"/>
                      <a:pt x="45" y="42"/>
                    </a:cubicBezTo>
                    <a:cubicBezTo>
                      <a:pt x="45" y="42"/>
                      <a:pt x="45" y="42"/>
                      <a:pt x="45" y="42"/>
                    </a:cubicBezTo>
                    <a:cubicBezTo>
                      <a:pt x="45" y="42"/>
                      <a:pt x="45" y="42"/>
                      <a:pt x="45" y="42"/>
                    </a:cubicBezTo>
                    <a:cubicBezTo>
                      <a:pt x="45" y="42"/>
                      <a:pt x="45" y="42"/>
                      <a:pt x="45" y="42"/>
                    </a:cubicBezTo>
                    <a:cubicBezTo>
                      <a:pt x="45" y="41"/>
                      <a:pt x="45" y="41"/>
                      <a:pt x="45" y="41"/>
                    </a:cubicBezTo>
                    <a:cubicBezTo>
                      <a:pt x="46" y="41"/>
                      <a:pt x="46" y="41"/>
                      <a:pt x="46" y="41"/>
                    </a:cubicBezTo>
                    <a:cubicBezTo>
                      <a:pt x="46" y="42"/>
                      <a:pt x="46" y="42"/>
                      <a:pt x="46" y="42"/>
                    </a:cubicBezTo>
                    <a:cubicBezTo>
                      <a:pt x="46" y="42"/>
                      <a:pt x="46" y="42"/>
                      <a:pt x="46" y="42"/>
                    </a:cubicBezTo>
                    <a:cubicBezTo>
                      <a:pt x="46" y="42"/>
                      <a:pt x="46" y="42"/>
                      <a:pt x="46" y="42"/>
                    </a:cubicBezTo>
                    <a:cubicBezTo>
                      <a:pt x="46" y="42"/>
                      <a:pt x="46" y="42"/>
                      <a:pt x="46" y="42"/>
                    </a:cubicBezTo>
                    <a:cubicBezTo>
                      <a:pt x="47" y="42"/>
                      <a:pt x="47" y="42"/>
                      <a:pt x="47" y="42"/>
                    </a:cubicBezTo>
                    <a:cubicBezTo>
                      <a:pt x="47" y="42"/>
                      <a:pt x="47" y="42"/>
                      <a:pt x="47" y="42"/>
                    </a:cubicBezTo>
                    <a:cubicBezTo>
                      <a:pt x="47" y="42"/>
                      <a:pt x="47" y="42"/>
                      <a:pt x="47" y="42"/>
                    </a:cubicBezTo>
                    <a:cubicBezTo>
                      <a:pt x="48" y="42"/>
                      <a:pt x="48" y="42"/>
                      <a:pt x="48" y="42"/>
                    </a:cubicBezTo>
                    <a:cubicBezTo>
                      <a:pt x="49" y="42"/>
                      <a:pt x="49" y="42"/>
                      <a:pt x="49" y="42"/>
                    </a:cubicBezTo>
                    <a:cubicBezTo>
                      <a:pt x="49" y="42"/>
                      <a:pt x="49" y="42"/>
                      <a:pt x="49" y="42"/>
                    </a:cubicBezTo>
                    <a:cubicBezTo>
                      <a:pt x="49" y="42"/>
                      <a:pt x="49" y="42"/>
                      <a:pt x="49" y="42"/>
                    </a:cubicBezTo>
                    <a:cubicBezTo>
                      <a:pt x="49" y="42"/>
                      <a:pt x="49" y="42"/>
                      <a:pt x="49" y="42"/>
                    </a:cubicBezTo>
                    <a:cubicBezTo>
                      <a:pt x="49" y="41"/>
                      <a:pt x="49" y="41"/>
                      <a:pt x="49" y="41"/>
                    </a:cubicBezTo>
                    <a:cubicBezTo>
                      <a:pt x="50" y="41"/>
                      <a:pt x="50" y="41"/>
                      <a:pt x="50" y="41"/>
                    </a:cubicBezTo>
                    <a:cubicBezTo>
                      <a:pt x="50" y="41"/>
                      <a:pt x="50" y="41"/>
                      <a:pt x="50" y="41"/>
                    </a:cubicBezTo>
                    <a:cubicBezTo>
                      <a:pt x="50" y="41"/>
                      <a:pt x="50" y="41"/>
                      <a:pt x="50" y="41"/>
                    </a:cubicBezTo>
                    <a:cubicBezTo>
                      <a:pt x="50" y="41"/>
                      <a:pt x="50" y="41"/>
                      <a:pt x="50" y="41"/>
                    </a:cubicBezTo>
                    <a:cubicBezTo>
                      <a:pt x="50" y="42"/>
                      <a:pt x="50" y="42"/>
                      <a:pt x="50" y="42"/>
                    </a:cubicBezTo>
                    <a:cubicBezTo>
                      <a:pt x="50" y="42"/>
                      <a:pt x="50" y="42"/>
                      <a:pt x="50" y="42"/>
                    </a:cubicBezTo>
                    <a:cubicBezTo>
                      <a:pt x="51" y="42"/>
                      <a:pt x="51" y="42"/>
                      <a:pt x="51" y="42"/>
                    </a:cubicBezTo>
                    <a:cubicBezTo>
                      <a:pt x="51" y="42"/>
                      <a:pt x="51" y="42"/>
                      <a:pt x="51" y="42"/>
                    </a:cubicBezTo>
                    <a:cubicBezTo>
                      <a:pt x="51" y="42"/>
                      <a:pt x="51" y="42"/>
                      <a:pt x="51" y="42"/>
                    </a:cubicBezTo>
                    <a:cubicBezTo>
                      <a:pt x="51" y="42"/>
                      <a:pt x="51" y="42"/>
                      <a:pt x="51" y="42"/>
                    </a:cubicBezTo>
                    <a:cubicBezTo>
                      <a:pt x="51" y="43"/>
                      <a:pt x="51" y="43"/>
                      <a:pt x="51" y="43"/>
                    </a:cubicBezTo>
                    <a:cubicBezTo>
                      <a:pt x="52" y="43"/>
                      <a:pt x="52" y="43"/>
                      <a:pt x="52" y="43"/>
                    </a:cubicBezTo>
                    <a:cubicBezTo>
                      <a:pt x="52" y="43"/>
                      <a:pt x="52" y="43"/>
                      <a:pt x="52" y="43"/>
                    </a:cubicBezTo>
                    <a:cubicBezTo>
                      <a:pt x="52" y="43"/>
                      <a:pt x="52" y="43"/>
                      <a:pt x="52" y="43"/>
                    </a:cubicBezTo>
                    <a:cubicBezTo>
                      <a:pt x="52" y="43"/>
                      <a:pt x="52" y="43"/>
                      <a:pt x="52" y="43"/>
                    </a:cubicBezTo>
                    <a:cubicBezTo>
                      <a:pt x="52" y="44"/>
                      <a:pt x="52" y="44"/>
                      <a:pt x="52" y="44"/>
                    </a:cubicBezTo>
                    <a:cubicBezTo>
                      <a:pt x="52" y="44"/>
                      <a:pt x="52" y="44"/>
                      <a:pt x="52" y="44"/>
                    </a:cubicBezTo>
                    <a:cubicBezTo>
                      <a:pt x="52" y="44"/>
                      <a:pt x="52" y="44"/>
                      <a:pt x="52" y="44"/>
                    </a:cubicBezTo>
                    <a:cubicBezTo>
                      <a:pt x="53" y="44"/>
                      <a:pt x="53" y="44"/>
                      <a:pt x="53" y="44"/>
                    </a:cubicBezTo>
                    <a:cubicBezTo>
                      <a:pt x="53" y="44"/>
                      <a:pt x="53" y="44"/>
                      <a:pt x="53" y="44"/>
                    </a:cubicBezTo>
                    <a:cubicBezTo>
                      <a:pt x="53" y="44"/>
                      <a:pt x="53" y="44"/>
                      <a:pt x="53" y="44"/>
                    </a:cubicBezTo>
                    <a:cubicBezTo>
                      <a:pt x="53" y="44"/>
                      <a:pt x="53" y="44"/>
                      <a:pt x="53" y="44"/>
                    </a:cubicBezTo>
                    <a:cubicBezTo>
                      <a:pt x="53" y="44"/>
                      <a:pt x="53" y="44"/>
                      <a:pt x="53" y="44"/>
                    </a:cubicBezTo>
                    <a:cubicBezTo>
                      <a:pt x="53" y="46"/>
                      <a:pt x="53" y="46"/>
                      <a:pt x="53" y="46"/>
                    </a:cubicBezTo>
                    <a:cubicBezTo>
                      <a:pt x="53" y="46"/>
                      <a:pt x="53" y="46"/>
                      <a:pt x="53" y="46"/>
                    </a:cubicBezTo>
                    <a:cubicBezTo>
                      <a:pt x="53" y="46"/>
                      <a:pt x="53" y="46"/>
                      <a:pt x="53" y="46"/>
                    </a:cubicBezTo>
                    <a:cubicBezTo>
                      <a:pt x="53" y="46"/>
                      <a:pt x="53" y="46"/>
                      <a:pt x="53" y="46"/>
                    </a:cubicBezTo>
                    <a:cubicBezTo>
                      <a:pt x="53" y="47"/>
                      <a:pt x="53" y="47"/>
                      <a:pt x="53" y="47"/>
                    </a:cubicBezTo>
                    <a:cubicBezTo>
                      <a:pt x="53" y="47"/>
                      <a:pt x="53" y="47"/>
                      <a:pt x="53" y="47"/>
                    </a:cubicBezTo>
                    <a:cubicBezTo>
                      <a:pt x="53" y="47"/>
                      <a:pt x="53" y="47"/>
                      <a:pt x="53" y="47"/>
                    </a:cubicBezTo>
                    <a:cubicBezTo>
                      <a:pt x="54" y="47"/>
                      <a:pt x="54" y="47"/>
                      <a:pt x="54" y="47"/>
                    </a:cubicBezTo>
                    <a:cubicBezTo>
                      <a:pt x="54" y="47"/>
                      <a:pt x="54" y="47"/>
                      <a:pt x="54" y="47"/>
                    </a:cubicBezTo>
                    <a:cubicBezTo>
                      <a:pt x="54" y="47"/>
                      <a:pt x="54" y="47"/>
                      <a:pt x="54" y="48"/>
                    </a:cubicBezTo>
                    <a:cubicBezTo>
                      <a:pt x="54" y="48"/>
                      <a:pt x="54" y="48"/>
                      <a:pt x="54" y="48"/>
                    </a:cubicBezTo>
                    <a:cubicBezTo>
                      <a:pt x="54" y="49"/>
                      <a:pt x="54" y="49"/>
                      <a:pt x="54" y="49"/>
                    </a:cubicBezTo>
                    <a:cubicBezTo>
                      <a:pt x="55" y="49"/>
                      <a:pt x="55" y="49"/>
                      <a:pt x="55" y="49"/>
                    </a:cubicBezTo>
                    <a:cubicBezTo>
                      <a:pt x="55" y="49"/>
                      <a:pt x="55" y="49"/>
                      <a:pt x="55" y="49"/>
                    </a:cubicBezTo>
                    <a:cubicBezTo>
                      <a:pt x="55" y="50"/>
                      <a:pt x="55" y="50"/>
                      <a:pt x="55" y="50"/>
                    </a:cubicBezTo>
                    <a:cubicBezTo>
                      <a:pt x="55" y="50"/>
                      <a:pt x="55" y="50"/>
                      <a:pt x="55" y="50"/>
                    </a:cubicBezTo>
                    <a:cubicBezTo>
                      <a:pt x="56" y="50"/>
                      <a:pt x="56" y="50"/>
                      <a:pt x="56" y="50"/>
                    </a:cubicBezTo>
                    <a:cubicBezTo>
                      <a:pt x="56" y="50"/>
                      <a:pt x="56" y="50"/>
                      <a:pt x="56" y="50"/>
                    </a:cubicBezTo>
                    <a:cubicBezTo>
                      <a:pt x="56" y="50"/>
                      <a:pt x="56" y="50"/>
                      <a:pt x="56" y="50"/>
                    </a:cubicBez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7" y="50"/>
                    </a:cubicBezTo>
                    <a:cubicBezTo>
                      <a:pt x="57" y="50"/>
                      <a:pt x="57" y="50"/>
                      <a:pt x="58" y="50"/>
                    </a:cubicBezTo>
                    <a:cubicBezTo>
                      <a:pt x="58" y="50"/>
                      <a:pt x="58" y="50"/>
                      <a:pt x="58" y="50"/>
                    </a:cubicBezTo>
                    <a:cubicBezTo>
                      <a:pt x="58" y="50"/>
                      <a:pt x="58" y="50"/>
                      <a:pt x="58" y="50"/>
                    </a:cubicBezTo>
                    <a:cubicBezTo>
                      <a:pt x="58" y="50"/>
                      <a:pt x="58" y="50"/>
                      <a:pt x="58" y="50"/>
                    </a:cubicBezTo>
                    <a:cubicBezTo>
                      <a:pt x="58" y="50"/>
                      <a:pt x="58" y="50"/>
                      <a:pt x="58" y="50"/>
                    </a:cubicBezTo>
                    <a:cubicBezTo>
                      <a:pt x="58" y="50"/>
                      <a:pt x="58" y="50"/>
                      <a:pt x="58" y="50"/>
                    </a:cubicBezTo>
                    <a:cubicBezTo>
                      <a:pt x="58" y="50"/>
                      <a:pt x="58" y="50"/>
                      <a:pt x="58" y="50"/>
                    </a:cubicBezTo>
                    <a:cubicBezTo>
                      <a:pt x="59" y="50"/>
                      <a:pt x="59" y="50"/>
                      <a:pt x="59" y="50"/>
                    </a:cubicBezTo>
                    <a:cubicBezTo>
                      <a:pt x="59" y="50"/>
                      <a:pt x="59" y="50"/>
                      <a:pt x="59" y="50"/>
                    </a:cubicBezTo>
                    <a:cubicBezTo>
                      <a:pt x="59" y="50"/>
                      <a:pt x="59" y="50"/>
                      <a:pt x="59" y="50"/>
                    </a:cubicBezTo>
                    <a:cubicBezTo>
                      <a:pt x="59" y="50"/>
                      <a:pt x="59" y="50"/>
                      <a:pt x="59" y="50"/>
                    </a:cubicBezTo>
                    <a:cubicBezTo>
                      <a:pt x="59" y="50"/>
                      <a:pt x="59" y="50"/>
                      <a:pt x="59" y="50"/>
                    </a:cubicBezTo>
                    <a:cubicBezTo>
                      <a:pt x="59" y="51"/>
                      <a:pt x="59" y="51"/>
                      <a:pt x="59" y="51"/>
                    </a:cubicBezTo>
                    <a:cubicBezTo>
                      <a:pt x="58" y="51"/>
                      <a:pt x="58" y="51"/>
                      <a:pt x="58" y="51"/>
                    </a:cubicBezTo>
                    <a:cubicBezTo>
                      <a:pt x="58" y="51"/>
                      <a:pt x="58" y="51"/>
                      <a:pt x="58" y="51"/>
                    </a:cubicBezTo>
                    <a:cubicBezTo>
                      <a:pt x="58" y="51"/>
                      <a:pt x="58" y="51"/>
                      <a:pt x="58"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1"/>
                      <a:pt x="59" y="51"/>
                    </a:cubicBezTo>
                    <a:cubicBezTo>
                      <a:pt x="59" y="52"/>
                      <a:pt x="59" y="52"/>
                      <a:pt x="59" y="52"/>
                    </a:cubicBezTo>
                    <a:cubicBezTo>
                      <a:pt x="59" y="52"/>
                      <a:pt x="59" y="52"/>
                      <a:pt x="59" y="52"/>
                    </a:cubicBezTo>
                    <a:cubicBezTo>
                      <a:pt x="60" y="52"/>
                      <a:pt x="60" y="52"/>
                      <a:pt x="60" y="52"/>
                    </a:cubicBezTo>
                    <a:cubicBezTo>
                      <a:pt x="60" y="52"/>
                      <a:pt x="60" y="52"/>
                      <a:pt x="60" y="52"/>
                    </a:cubicBezTo>
                    <a:cubicBezTo>
                      <a:pt x="60" y="52"/>
                      <a:pt x="60" y="52"/>
                      <a:pt x="60" y="52"/>
                    </a:cubicBezTo>
                    <a:cubicBezTo>
                      <a:pt x="60" y="52"/>
                      <a:pt x="60" y="52"/>
                      <a:pt x="60" y="52"/>
                    </a:cubicBezTo>
                    <a:cubicBezTo>
                      <a:pt x="60" y="51"/>
                      <a:pt x="60" y="51"/>
                      <a:pt x="60" y="51"/>
                    </a:cubicBezTo>
                    <a:cubicBezTo>
                      <a:pt x="60" y="51"/>
                      <a:pt x="60" y="51"/>
                      <a:pt x="60" y="51"/>
                    </a:cubicBezTo>
                    <a:cubicBezTo>
                      <a:pt x="60" y="51"/>
                      <a:pt x="60" y="51"/>
                      <a:pt x="60" y="51"/>
                    </a:cubicBezTo>
                    <a:cubicBezTo>
                      <a:pt x="60" y="51"/>
                      <a:pt x="60" y="51"/>
                      <a:pt x="60" y="51"/>
                    </a:cubicBezTo>
                    <a:cubicBezTo>
                      <a:pt x="60" y="51"/>
                      <a:pt x="60" y="51"/>
                      <a:pt x="60" y="51"/>
                    </a:cubicBezTo>
                    <a:cubicBezTo>
                      <a:pt x="60" y="51"/>
                      <a:pt x="60" y="51"/>
                      <a:pt x="60" y="51"/>
                    </a:cubicBezTo>
                    <a:cubicBezTo>
                      <a:pt x="59" y="51"/>
                      <a:pt x="59" y="51"/>
                      <a:pt x="59" y="51"/>
                    </a:cubicBezTo>
                    <a:cubicBezTo>
                      <a:pt x="59" y="51"/>
                      <a:pt x="59" y="51"/>
                      <a:pt x="59" y="51"/>
                    </a:cubicBezTo>
                    <a:cubicBezTo>
                      <a:pt x="59" y="51"/>
                      <a:pt x="59" y="51"/>
                      <a:pt x="59" y="51"/>
                    </a:cubicBezTo>
                    <a:cubicBezTo>
                      <a:pt x="59" y="51"/>
                      <a:pt x="59" y="51"/>
                      <a:pt x="59" y="51"/>
                    </a:cubicBezTo>
                    <a:cubicBezTo>
                      <a:pt x="59" y="51"/>
                      <a:pt x="59" y="50"/>
                      <a:pt x="59" y="50"/>
                    </a:cubicBezTo>
                    <a:cubicBezTo>
                      <a:pt x="59" y="50"/>
                      <a:pt x="59" y="50"/>
                      <a:pt x="59" y="50"/>
                    </a:cubicBezTo>
                    <a:cubicBezTo>
                      <a:pt x="59" y="50"/>
                      <a:pt x="59" y="50"/>
                      <a:pt x="59" y="50"/>
                    </a:cubicBezTo>
                    <a:cubicBezTo>
                      <a:pt x="59" y="50"/>
                      <a:pt x="59" y="50"/>
                      <a:pt x="59"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0" y="50"/>
                      <a:pt x="60" y="50"/>
                      <a:pt x="60" y="50"/>
                    </a:cubicBezTo>
                    <a:cubicBezTo>
                      <a:pt x="61" y="50"/>
                      <a:pt x="61" y="50"/>
                      <a:pt x="61" y="50"/>
                    </a:cubicBezTo>
                    <a:cubicBezTo>
                      <a:pt x="61" y="50"/>
                      <a:pt x="61" y="50"/>
                      <a:pt x="61" y="50"/>
                    </a:cubicBezTo>
                    <a:cubicBezTo>
                      <a:pt x="61" y="50"/>
                      <a:pt x="61" y="50"/>
                      <a:pt x="61" y="50"/>
                    </a:cubicBezTo>
                    <a:cubicBezTo>
                      <a:pt x="61" y="50"/>
                      <a:pt x="61" y="50"/>
                      <a:pt x="61" y="50"/>
                    </a:cubicBezTo>
                    <a:cubicBezTo>
                      <a:pt x="61" y="50"/>
                      <a:pt x="61" y="50"/>
                      <a:pt x="61" y="50"/>
                    </a:cubicBezTo>
                    <a:cubicBezTo>
                      <a:pt x="61" y="50"/>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2" y="48"/>
                    </a:cubicBezTo>
                    <a:cubicBezTo>
                      <a:pt x="63" y="48"/>
                      <a:pt x="63" y="48"/>
                      <a:pt x="63" y="48"/>
                    </a:cubicBezTo>
                    <a:cubicBezTo>
                      <a:pt x="63" y="48"/>
                      <a:pt x="63" y="48"/>
                      <a:pt x="63" y="48"/>
                    </a:cubicBezTo>
                    <a:cubicBezTo>
                      <a:pt x="63" y="48"/>
                      <a:pt x="63" y="48"/>
                      <a:pt x="63" y="48"/>
                    </a:cubicBezTo>
                    <a:cubicBezTo>
                      <a:pt x="63" y="48"/>
                      <a:pt x="63" y="48"/>
                      <a:pt x="63" y="48"/>
                    </a:cubicBezTo>
                    <a:cubicBezTo>
                      <a:pt x="63" y="48"/>
                      <a:pt x="63" y="48"/>
                      <a:pt x="63" y="48"/>
                    </a:cubicBezTo>
                    <a:cubicBezTo>
                      <a:pt x="63" y="48"/>
                      <a:pt x="63" y="48"/>
                      <a:pt x="63" y="48"/>
                    </a:cubicBezTo>
                    <a:cubicBezTo>
                      <a:pt x="63" y="48"/>
                      <a:pt x="63" y="48"/>
                      <a:pt x="63" y="48"/>
                    </a:cubicBezTo>
                    <a:cubicBezTo>
                      <a:pt x="63" y="48"/>
                      <a:pt x="63" y="48"/>
                      <a:pt x="63" y="48"/>
                    </a:cubicBezTo>
                    <a:cubicBezTo>
                      <a:pt x="63" y="48"/>
                      <a:pt x="63" y="48"/>
                      <a:pt x="63" y="48"/>
                    </a:cubicBezTo>
                    <a:cubicBezTo>
                      <a:pt x="63" y="48"/>
                      <a:pt x="63" y="48"/>
                      <a:pt x="63" y="48"/>
                    </a:cubicBezTo>
                    <a:cubicBezTo>
                      <a:pt x="63" y="48"/>
                      <a:pt x="63" y="48"/>
                      <a:pt x="63" y="48"/>
                    </a:cubicBezTo>
                    <a:cubicBezTo>
                      <a:pt x="63" y="48"/>
                      <a:pt x="63" y="48"/>
                      <a:pt x="63" y="48"/>
                    </a:cubicBezTo>
                    <a:cubicBezTo>
                      <a:pt x="63" y="48"/>
                      <a:pt x="63" y="48"/>
                      <a:pt x="63" y="48"/>
                    </a:cubicBezTo>
                    <a:cubicBezTo>
                      <a:pt x="63" y="48"/>
                      <a:pt x="63" y="48"/>
                      <a:pt x="63" y="48"/>
                    </a:cubicBezTo>
                    <a:cubicBezTo>
                      <a:pt x="64" y="48"/>
                      <a:pt x="64" y="48"/>
                      <a:pt x="64" y="48"/>
                    </a:cubicBezTo>
                    <a:cubicBezTo>
                      <a:pt x="64" y="48"/>
                      <a:pt x="64" y="48"/>
                      <a:pt x="64" y="48"/>
                    </a:cubicBezTo>
                    <a:cubicBezTo>
                      <a:pt x="64" y="48"/>
                      <a:pt x="64" y="48"/>
                      <a:pt x="64" y="48"/>
                    </a:cubicBezTo>
                    <a:cubicBezTo>
                      <a:pt x="64" y="48"/>
                      <a:pt x="64" y="48"/>
                      <a:pt x="64" y="48"/>
                    </a:cubicBezTo>
                    <a:cubicBezTo>
                      <a:pt x="64" y="48"/>
                      <a:pt x="64" y="48"/>
                      <a:pt x="64" y="48"/>
                    </a:cubicBezTo>
                    <a:cubicBezTo>
                      <a:pt x="64" y="48"/>
                      <a:pt x="64" y="48"/>
                      <a:pt x="64" y="48"/>
                    </a:cubicBezTo>
                    <a:cubicBezTo>
                      <a:pt x="64" y="48"/>
                      <a:pt x="64" y="48"/>
                      <a:pt x="64" y="48"/>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5" y="47"/>
                      <a:pt x="65" y="47"/>
                      <a:pt x="65" y="47"/>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6"/>
                      <a:pt x="66" y="46"/>
                      <a:pt x="66" y="46"/>
                    </a:cubicBezTo>
                    <a:cubicBezTo>
                      <a:pt x="66" y="45"/>
                      <a:pt x="66" y="45"/>
                      <a:pt x="66" y="45"/>
                    </a:cubicBezTo>
                    <a:cubicBezTo>
                      <a:pt x="66" y="45"/>
                      <a:pt x="66" y="45"/>
                      <a:pt x="66" y="45"/>
                    </a:cubicBezTo>
                    <a:cubicBezTo>
                      <a:pt x="66" y="45"/>
                      <a:pt x="66" y="45"/>
                      <a:pt x="66" y="45"/>
                    </a:cubicBezTo>
                    <a:cubicBezTo>
                      <a:pt x="66" y="45"/>
                      <a:pt x="66" y="45"/>
                      <a:pt x="66" y="45"/>
                    </a:cubicBezTo>
                    <a:cubicBezTo>
                      <a:pt x="66" y="45"/>
                      <a:pt x="66" y="45"/>
                      <a:pt x="66" y="45"/>
                    </a:cubicBezTo>
                    <a:cubicBezTo>
                      <a:pt x="66" y="45"/>
                      <a:pt x="66" y="45"/>
                      <a:pt x="66" y="45"/>
                    </a:cubicBezTo>
                    <a:cubicBezTo>
                      <a:pt x="67" y="45"/>
                      <a:pt x="67" y="45"/>
                      <a:pt x="67" y="45"/>
                    </a:cubicBezTo>
                    <a:cubicBezTo>
                      <a:pt x="67" y="45"/>
                      <a:pt x="67" y="45"/>
                      <a:pt x="67" y="45"/>
                    </a:cubicBezTo>
                    <a:cubicBezTo>
                      <a:pt x="67" y="45"/>
                      <a:pt x="67" y="45"/>
                      <a:pt x="67" y="45"/>
                    </a:cubicBezTo>
                    <a:cubicBezTo>
                      <a:pt x="67" y="45"/>
                      <a:pt x="67" y="45"/>
                      <a:pt x="67" y="45"/>
                    </a:cubicBezTo>
                    <a:cubicBezTo>
                      <a:pt x="67" y="45"/>
                      <a:pt x="67" y="45"/>
                      <a:pt x="67" y="45"/>
                    </a:cubicBezTo>
                    <a:cubicBezTo>
                      <a:pt x="67" y="45"/>
                      <a:pt x="67" y="45"/>
                      <a:pt x="67" y="45"/>
                    </a:cubicBezTo>
                    <a:cubicBezTo>
                      <a:pt x="67" y="45"/>
                      <a:pt x="67" y="45"/>
                      <a:pt x="67" y="45"/>
                    </a:cubicBezTo>
                    <a:cubicBezTo>
                      <a:pt x="67" y="45"/>
                      <a:pt x="67" y="45"/>
                      <a:pt x="67" y="45"/>
                    </a:cubicBezTo>
                    <a:cubicBezTo>
                      <a:pt x="67" y="45"/>
                      <a:pt x="67" y="45"/>
                      <a:pt x="67" y="45"/>
                    </a:cubicBezTo>
                    <a:cubicBezTo>
                      <a:pt x="67" y="44"/>
                      <a:pt x="67" y="44"/>
                      <a:pt x="67" y="44"/>
                    </a:cubicBezTo>
                    <a:cubicBezTo>
                      <a:pt x="67" y="44"/>
                      <a:pt x="67" y="44"/>
                      <a:pt x="67" y="44"/>
                    </a:cubicBezTo>
                    <a:cubicBezTo>
                      <a:pt x="67" y="44"/>
                      <a:pt x="67" y="44"/>
                      <a:pt x="67" y="44"/>
                    </a:cubicBezTo>
                    <a:cubicBezTo>
                      <a:pt x="67" y="44"/>
                      <a:pt x="67" y="44"/>
                      <a:pt x="67" y="44"/>
                    </a:cubicBezTo>
                    <a:cubicBezTo>
                      <a:pt x="67" y="44"/>
                      <a:pt x="67" y="44"/>
                      <a:pt x="67" y="44"/>
                    </a:cubicBezTo>
                    <a:cubicBezTo>
                      <a:pt x="67" y="44"/>
                      <a:pt x="67" y="44"/>
                      <a:pt x="67" y="44"/>
                    </a:cubicBezTo>
                    <a:cubicBezTo>
                      <a:pt x="67" y="44"/>
                      <a:pt x="67" y="44"/>
                      <a:pt x="67" y="44"/>
                    </a:cubicBezTo>
                    <a:cubicBezTo>
                      <a:pt x="67" y="44"/>
                      <a:pt x="67" y="44"/>
                      <a:pt x="67" y="44"/>
                    </a:cubicBezTo>
                    <a:cubicBezTo>
                      <a:pt x="68" y="44"/>
                      <a:pt x="68" y="44"/>
                      <a:pt x="68" y="44"/>
                    </a:cubicBezTo>
                    <a:cubicBezTo>
                      <a:pt x="68" y="44"/>
                      <a:pt x="68" y="44"/>
                      <a:pt x="68" y="44"/>
                    </a:cubicBezTo>
                    <a:cubicBezTo>
                      <a:pt x="68" y="44"/>
                      <a:pt x="68" y="44"/>
                      <a:pt x="68" y="44"/>
                    </a:cubicBezTo>
                    <a:cubicBezTo>
                      <a:pt x="68" y="44"/>
                      <a:pt x="68" y="44"/>
                      <a:pt x="68" y="44"/>
                    </a:cubicBezTo>
                    <a:cubicBezTo>
                      <a:pt x="68" y="44"/>
                      <a:pt x="68" y="44"/>
                      <a:pt x="68" y="44"/>
                    </a:cubicBezTo>
                    <a:cubicBezTo>
                      <a:pt x="68" y="44"/>
                      <a:pt x="68" y="44"/>
                      <a:pt x="68" y="44"/>
                    </a:cubicBezTo>
                    <a:cubicBezTo>
                      <a:pt x="68" y="44"/>
                      <a:pt x="68" y="44"/>
                      <a:pt x="68" y="44"/>
                    </a:cubicBezTo>
                    <a:cubicBezTo>
                      <a:pt x="68" y="44"/>
                      <a:pt x="68" y="44"/>
                      <a:pt x="68" y="44"/>
                    </a:cubicBezTo>
                    <a:cubicBezTo>
                      <a:pt x="68" y="44"/>
                      <a:pt x="68" y="44"/>
                      <a:pt x="68" y="44"/>
                    </a:cubicBezTo>
                    <a:cubicBezTo>
                      <a:pt x="68" y="44"/>
                      <a:pt x="68" y="44"/>
                      <a:pt x="68" y="44"/>
                    </a:cubicBezTo>
                    <a:cubicBezTo>
                      <a:pt x="68" y="44"/>
                      <a:pt x="68" y="44"/>
                      <a:pt x="68" y="44"/>
                    </a:cubicBezTo>
                    <a:cubicBezTo>
                      <a:pt x="68" y="44"/>
                      <a:pt x="68" y="44"/>
                      <a:pt x="68" y="44"/>
                    </a:cubicBezTo>
                    <a:cubicBezTo>
                      <a:pt x="68" y="44"/>
                      <a:pt x="68" y="44"/>
                      <a:pt x="68" y="44"/>
                    </a:cubicBezTo>
                    <a:cubicBezTo>
                      <a:pt x="68" y="44"/>
                      <a:pt x="68" y="44"/>
                      <a:pt x="68"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69" y="44"/>
                      <a:pt x="69" y="44"/>
                      <a:pt x="69" y="44"/>
                    </a:cubicBezTo>
                    <a:cubicBezTo>
                      <a:pt x="70" y="45"/>
                      <a:pt x="70" y="45"/>
                      <a:pt x="70" y="45"/>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4"/>
                      <a:pt x="70" y="44"/>
                      <a:pt x="70" y="44"/>
                    </a:cubicBezTo>
                    <a:cubicBezTo>
                      <a:pt x="70" y="45"/>
                      <a:pt x="70" y="45"/>
                      <a:pt x="70" y="45"/>
                    </a:cubicBezTo>
                    <a:cubicBezTo>
                      <a:pt x="70" y="45"/>
                      <a:pt x="70" y="45"/>
                      <a:pt x="70" y="45"/>
                    </a:cubicBezTo>
                    <a:cubicBezTo>
                      <a:pt x="70" y="45"/>
                      <a:pt x="70" y="45"/>
                      <a:pt x="70" y="45"/>
                    </a:cubicBezTo>
                    <a:cubicBezTo>
                      <a:pt x="70" y="45"/>
                      <a:pt x="70" y="45"/>
                      <a:pt x="70" y="45"/>
                    </a:cubicBezTo>
                    <a:cubicBezTo>
                      <a:pt x="70" y="45"/>
                      <a:pt x="70" y="45"/>
                      <a:pt x="70" y="45"/>
                    </a:cubicBezTo>
                    <a:cubicBezTo>
                      <a:pt x="70" y="45"/>
                      <a:pt x="70" y="45"/>
                      <a:pt x="70"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1" y="45"/>
                      <a:pt x="71" y="45"/>
                      <a:pt x="71" y="45"/>
                    </a:cubicBezTo>
                    <a:cubicBezTo>
                      <a:pt x="72" y="45"/>
                      <a:pt x="72" y="45"/>
                      <a:pt x="72" y="45"/>
                    </a:cubicBezTo>
                    <a:cubicBezTo>
                      <a:pt x="72" y="45"/>
                      <a:pt x="72" y="45"/>
                      <a:pt x="72" y="45"/>
                    </a:cubicBezTo>
                    <a:cubicBezTo>
                      <a:pt x="72" y="45"/>
                      <a:pt x="72" y="45"/>
                      <a:pt x="72" y="45"/>
                    </a:cubicBezTo>
                    <a:cubicBezTo>
                      <a:pt x="72" y="45"/>
                      <a:pt x="72" y="45"/>
                      <a:pt x="72" y="45"/>
                    </a:cubicBezTo>
                    <a:cubicBezTo>
                      <a:pt x="72" y="45"/>
                      <a:pt x="72" y="45"/>
                      <a:pt x="72" y="45"/>
                    </a:cubicBezTo>
                    <a:cubicBezTo>
                      <a:pt x="72" y="45"/>
                      <a:pt x="72" y="45"/>
                      <a:pt x="72" y="45"/>
                    </a:cubicBezTo>
                    <a:cubicBezTo>
                      <a:pt x="72" y="45"/>
                      <a:pt x="72" y="45"/>
                      <a:pt x="72" y="45"/>
                    </a:cubicBezTo>
                    <a:cubicBezTo>
                      <a:pt x="72" y="45"/>
                      <a:pt x="72" y="45"/>
                      <a:pt x="72"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5"/>
                      <a:pt x="73" y="45"/>
                      <a:pt x="73" y="45"/>
                    </a:cubicBezTo>
                    <a:cubicBezTo>
                      <a:pt x="73" y="44"/>
                      <a:pt x="73" y="44"/>
                      <a:pt x="73" y="44"/>
                    </a:cubicBezTo>
                    <a:cubicBezTo>
                      <a:pt x="73" y="44"/>
                      <a:pt x="73" y="44"/>
                      <a:pt x="73" y="44"/>
                    </a:cubicBezTo>
                    <a:cubicBezTo>
                      <a:pt x="73" y="44"/>
                      <a:pt x="73" y="44"/>
                      <a:pt x="73" y="44"/>
                    </a:cubicBezTo>
                    <a:cubicBezTo>
                      <a:pt x="73" y="44"/>
                      <a:pt x="73" y="44"/>
                      <a:pt x="73" y="44"/>
                    </a:cubicBezTo>
                    <a:cubicBezTo>
                      <a:pt x="73" y="44"/>
                      <a:pt x="73" y="44"/>
                      <a:pt x="73" y="44"/>
                    </a:cubicBezTo>
                    <a:cubicBezTo>
                      <a:pt x="74" y="43"/>
                      <a:pt x="74" y="43"/>
                      <a:pt x="74" y="43"/>
                    </a:cubicBezTo>
                    <a:cubicBezTo>
                      <a:pt x="74" y="43"/>
                      <a:pt x="74" y="43"/>
                      <a:pt x="74" y="43"/>
                    </a:cubicBezTo>
                    <a:cubicBezTo>
                      <a:pt x="74" y="43"/>
                      <a:pt x="74" y="43"/>
                      <a:pt x="74" y="43"/>
                    </a:cubicBezTo>
                    <a:cubicBezTo>
                      <a:pt x="74" y="43"/>
                      <a:pt x="74" y="43"/>
                      <a:pt x="74" y="43"/>
                    </a:cubicBezTo>
                    <a:cubicBezTo>
                      <a:pt x="74" y="43"/>
                      <a:pt x="74" y="43"/>
                      <a:pt x="74" y="43"/>
                    </a:cubicBezTo>
                    <a:cubicBezTo>
                      <a:pt x="74" y="43"/>
                      <a:pt x="74" y="43"/>
                      <a:pt x="74" y="43"/>
                    </a:cubicBezTo>
                    <a:cubicBezTo>
                      <a:pt x="74" y="43"/>
                      <a:pt x="74" y="43"/>
                      <a:pt x="74" y="43"/>
                    </a:cubicBezTo>
                    <a:cubicBezTo>
                      <a:pt x="74" y="43"/>
                      <a:pt x="74" y="43"/>
                      <a:pt x="74" y="43"/>
                    </a:cubicBezTo>
                    <a:cubicBezTo>
                      <a:pt x="74" y="43"/>
                      <a:pt x="74" y="43"/>
                      <a:pt x="74" y="43"/>
                    </a:cubicBezTo>
                    <a:cubicBezTo>
                      <a:pt x="74" y="43"/>
                      <a:pt x="74" y="43"/>
                      <a:pt x="74" y="43"/>
                    </a:cubicBezTo>
                    <a:cubicBezTo>
                      <a:pt x="74" y="43"/>
                      <a:pt x="74" y="43"/>
                      <a:pt x="74" y="43"/>
                    </a:cubicBezTo>
                    <a:cubicBezTo>
                      <a:pt x="74" y="43"/>
                      <a:pt x="74" y="43"/>
                      <a:pt x="74" y="43"/>
                    </a:cubicBezTo>
                    <a:cubicBezTo>
                      <a:pt x="74" y="43"/>
                      <a:pt x="74" y="43"/>
                      <a:pt x="74" y="43"/>
                    </a:cubicBezTo>
                    <a:cubicBezTo>
                      <a:pt x="74" y="43"/>
                      <a:pt x="74" y="43"/>
                      <a:pt x="74" y="43"/>
                    </a:cubicBezTo>
                    <a:cubicBezTo>
                      <a:pt x="74" y="43"/>
                      <a:pt x="74" y="43"/>
                      <a:pt x="74" y="43"/>
                    </a:cubicBezTo>
                    <a:cubicBezTo>
                      <a:pt x="75" y="43"/>
                      <a:pt x="75" y="43"/>
                      <a:pt x="75" y="43"/>
                    </a:cubicBezTo>
                    <a:cubicBezTo>
                      <a:pt x="75" y="43"/>
                      <a:pt x="75" y="43"/>
                      <a:pt x="75" y="43"/>
                    </a:cubicBezTo>
                    <a:cubicBezTo>
                      <a:pt x="75" y="43"/>
                      <a:pt x="75" y="43"/>
                      <a:pt x="75" y="43"/>
                    </a:cubicBezTo>
                    <a:cubicBezTo>
                      <a:pt x="75" y="43"/>
                      <a:pt x="75" y="43"/>
                      <a:pt x="75" y="43"/>
                    </a:cubicBezTo>
                    <a:cubicBezTo>
                      <a:pt x="75" y="43"/>
                      <a:pt x="75" y="43"/>
                      <a:pt x="75" y="43"/>
                    </a:cubicBezTo>
                    <a:cubicBezTo>
                      <a:pt x="75" y="43"/>
                      <a:pt x="75" y="43"/>
                      <a:pt x="75" y="43"/>
                    </a:cubicBezTo>
                    <a:cubicBezTo>
                      <a:pt x="75" y="43"/>
                      <a:pt x="75" y="43"/>
                      <a:pt x="75" y="43"/>
                    </a:cubicBezTo>
                    <a:cubicBezTo>
                      <a:pt x="75" y="43"/>
                      <a:pt x="75" y="43"/>
                      <a:pt x="75" y="43"/>
                    </a:cubicBezTo>
                    <a:cubicBezTo>
                      <a:pt x="75" y="43"/>
                      <a:pt x="75" y="43"/>
                      <a:pt x="75" y="43"/>
                    </a:cubicBezTo>
                    <a:cubicBezTo>
                      <a:pt x="75" y="43"/>
                      <a:pt x="75" y="43"/>
                      <a:pt x="75" y="43"/>
                    </a:cubicBezTo>
                    <a:cubicBezTo>
                      <a:pt x="75" y="43"/>
                      <a:pt x="75" y="43"/>
                      <a:pt x="75" y="43"/>
                    </a:cubicBezTo>
                    <a:cubicBezTo>
                      <a:pt x="75" y="43"/>
                      <a:pt x="75" y="43"/>
                      <a:pt x="75" y="43"/>
                    </a:cubicBezTo>
                    <a:cubicBezTo>
                      <a:pt x="75" y="43"/>
                      <a:pt x="75" y="43"/>
                      <a:pt x="75" y="43"/>
                    </a:cubicBezTo>
                    <a:cubicBezTo>
                      <a:pt x="75"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3"/>
                      <a:pt x="76" y="43"/>
                      <a:pt x="76" y="43"/>
                    </a:cubicBezTo>
                    <a:cubicBezTo>
                      <a:pt x="76" y="44"/>
                      <a:pt x="76" y="44"/>
                      <a:pt x="76" y="44"/>
                    </a:cubicBezTo>
                    <a:cubicBezTo>
                      <a:pt x="77" y="44"/>
                      <a:pt x="77" y="44"/>
                      <a:pt x="77" y="44"/>
                    </a:cubicBezTo>
                    <a:cubicBezTo>
                      <a:pt x="77" y="44"/>
                      <a:pt x="77" y="44"/>
                      <a:pt x="77" y="44"/>
                    </a:cubicBezTo>
                    <a:cubicBezTo>
                      <a:pt x="77" y="44"/>
                      <a:pt x="77" y="44"/>
                      <a:pt x="77" y="44"/>
                    </a:cubicBezTo>
                    <a:cubicBezTo>
                      <a:pt x="77" y="44"/>
                      <a:pt x="77" y="44"/>
                      <a:pt x="77" y="44"/>
                    </a:cubicBezTo>
                    <a:cubicBezTo>
                      <a:pt x="77" y="44"/>
                      <a:pt x="77" y="44"/>
                      <a:pt x="77" y="44"/>
                    </a:cubicBezTo>
                    <a:cubicBezTo>
                      <a:pt x="77" y="44"/>
                      <a:pt x="77" y="44"/>
                      <a:pt x="77" y="44"/>
                    </a:cubicBezTo>
                    <a:cubicBezTo>
                      <a:pt x="77" y="44"/>
                      <a:pt x="77" y="44"/>
                      <a:pt x="77" y="44"/>
                    </a:cubicBezTo>
                    <a:cubicBezTo>
                      <a:pt x="77" y="44"/>
                      <a:pt x="77" y="44"/>
                      <a:pt x="77" y="44"/>
                    </a:cubicBezTo>
                    <a:cubicBezTo>
                      <a:pt x="77" y="44"/>
                      <a:pt x="77" y="44"/>
                      <a:pt x="77" y="44"/>
                    </a:cubicBezTo>
                    <a:cubicBezTo>
                      <a:pt x="77" y="44"/>
                      <a:pt x="77" y="44"/>
                      <a:pt x="77" y="44"/>
                    </a:cubicBezTo>
                    <a:cubicBezTo>
                      <a:pt x="77" y="44"/>
                      <a:pt x="77" y="44"/>
                      <a:pt x="77" y="44"/>
                    </a:cubicBezTo>
                    <a:cubicBezTo>
                      <a:pt x="77" y="44"/>
                      <a:pt x="77" y="44"/>
                      <a:pt x="77" y="44"/>
                    </a:cubicBezTo>
                    <a:cubicBezTo>
                      <a:pt x="77" y="44"/>
                      <a:pt x="77" y="44"/>
                      <a:pt x="77" y="44"/>
                    </a:cubicBezTo>
                    <a:cubicBezTo>
                      <a:pt x="77" y="44"/>
                      <a:pt x="77" y="44"/>
                      <a:pt x="77"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8" y="44"/>
                      <a:pt x="78" y="44"/>
                      <a:pt x="78" y="44"/>
                    </a:cubicBezTo>
                    <a:cubicBezTo>
                      <a:pt x="79" y="44"/>
                      <a:pt x="79" y="44"/>
                      <a:pt x="79" y="44"/>
                    </a:cubicBezTo>
                    <a:cubicBezTo>
                      <a:pt x="79" y="44"/>
                      <a:pt x="79" y="44"/>
                      <a:pt x="79" y="44"/>
                    </a:cubicBezTo>
                    <a:cubicBezTo>
                      <a:pt x="79" y="44"/>
                      <a:pt x="79" y="44"/>
                      <a:pt x="79" y="44"/>
                    </a:cubicBezTo>
                    <a:cubicBezTo>
                      <a:pt x="79" y="44"/>
                      <a:pt x="79" y="44"/>
                      <a:pt x="79" y="44"/>
                    </a:cubicBezTo>
                    <a:cubicBezTo>
                      <a:pt x="79" y="44"/>
                      <a:pt x="79" y="44"/>
                      <a:pt x="79" y="44"/>
                    </a:cubicBezTo>
                    <a:cubicBezTo>
                      <a:pt x="79" y="44"/>
                      <a:pt x="79" y="44"/>
                      <a:pt x="79" y="44"/>
                    </a:cubicBezTo>
                    <a:cubicBezTo>
                      <a:pt x="79" y="44"/>
                      <a:pt x="79" y="44"/>
                      <a:pt x="79" y="44"/>
                    </a:cubicBezTo>
                    <a:cubicBezTo>
                      <a:pt x="79" y="44"/>
                      <a:pt x="79" y="44"/>
                      <a:pt x="79" y="44"/>
                    </a:cubicBezTo>
                    <a:cubicBezTo>
                      <a:pt x="79" y="44"/>
                      <a:pt x="79" y="44"/>
                      <a:pt x="79" y="44"/>
                    </a:cubicBezTo>
                    <a:cubicBezTo>
                      <a:pt x="80" y="44"/>
                      <a:pt x="80" y="44"/>
                      <a:pt x="80" y="44"/>
                    </a:cubicBezTo>
                    <a:cubicBezTo>
                      <a:pt x="80" y="44"/>
                      <a:pt x="80" y="44"/>
                      <a:pt x="80" y="44"/>
                    </a:cubicBezTo>
                    <a:cubicBezTo>
                      <a:pt x="80" y="44"/>
                      <a:pt x="80" y="44"/>
                      <a:pt x="80" y="44"/>
                    </a:cubicBezTo>
                    <a:cubicBezTo>
                      <a:pt x="80" y="44"/>
                      <a:pt x="80" y="44"/>
                      <a:pt x="80" y="44"/>
                    </a:cubicBezTo>
                    <a:cubicBezTo>
                      <a:pt x="80" y="44"/>
                      <a:pt x="80" y="44"/>
                      <a:pt x="80" y="44"/>
                    </a:cubicBezTo>
                    <a:cubicBezTo>
                      <a:pt x="80" y="44"/>
                      <a:pt x="80" y="44"/>
                      <a:pt x="80" y="44"/>
                    </a:cubicBezTo>
                    <a:cubicBezTo>
                      <a:pt x="80" y="44"/>
                      <a:pt x="80" y="44"/>
                      <a:pt x="80" y="44"/>
                    </a:cubicBezTo>
                    <a:cubicBezTo>
                      <a:pt x="80" y="44"/>
                      <a:pt x="80" y="44"/>
                      <a:pt x="80" y="44"/>
                    </a:cubicBezTo>
                    <a:cubicBezTo>
                      <a:pt x="80" y="44"/>
                      <a:pt x="80" y="44"/>
                      <a:pt x="80" y="44"/>
                    </a:cubicBezTo>
                    <a:cubicBezTo>
                      <a:pt x="80" y="44"/>
                      <a:pt x="80" y="44"/>
                      <a:pt x="80" y="44"/>
                    </a:cubicBezTo>
                    <a:cubicBezTo>
                      <a:pt x="80" y="44"/>
                      <a:pt x="80" y="44"/>
                      <a:pt x="80" y="44"/>
                    </a:cubicBezTo>
                    <a:cubicBezTo>
                      <a:pt x="80" y="44"/>
                      <a:pt x="80" y="44"/>
                      <a:pt x="80" y="44"/>
                    </a:cubicBezTo>
                    <a:cubicBezTo>
                      <a:pt x="81" y="44"/>
                      <a:pt x="81" y="44"/>
                      <a:pt x="81" y="44"/>
                    </a:cubicBezTo>
                    <a:cubicBezTo>
                      <a:pt x="81" y="44"/>
                      <a:pt x="81" y="44"/>
                      <a:pt x="81" y="44"/>
                    </a:cubicBezTo>
                    <a:cubicBezTo>
                      <a:pt x="81" y="44"/>
                      <a:pt x="81" y="44"/>
                      <a:pt x="81" y="44"/>
                    </a:cubicBezTo>
                    <a:cubicBezTo>
                      <a:pt x="81" y="44"/>
                      <a:pt x="81" y="44"/>
                      <a:pt x="81" y="44"/>
                    </a:cubicBezTo>
                    <a:cubicBezTo>
                      <a:pt x="81" y="44"/>
                      <a:pt x="81" y="44"/>
                      <a:pt x="81" y="44"/>
                    </a:cubicBezTo>
                    <a:cubicBezTo>
                      <a:pt x="81" y="44"/>
                      <a:pt x="81" y="44"/>
                      <a:pt x="81" y="44"/>
                    </a:cubicBezTo>
                    <a:cubicBezTo>
                      <a:pt x="81" y="44"/>
                      <a:pt x="81" y="44"/>
                      <a:pt x="81" y="44"/>
                    </a:cubicBezTo>
                    <a:cubicBezTo>
                      <a:pt x="81" y="44"/>
                      <a:pt x="81" y="44"/>
                      <a:pt x="81" y="44"/>
                    </a:cubicBezTo>
                    <a:cubicBezTo>
                      <a:pt x="81" y="44"/>
                      <a:pt x="81" y="44"/>
                      <a:pt x="81" y="44"/>
                    </a:cubicBezTo>
                    <a:cubicBezTo>
                      <a:pt x="81" y="44"/>
                      <a:pt x="81" y="44"/>
                      <a:pt x="81" y="44"/>
                    </a:cubicBezTo>
                    <a:cubicBezTo>
                      <a:pt x="81" y="44"/>
                      <a:pt x="81" y="44"/>
                      <a:pt x="81" y="44"/>
                    </a:cubicBezTo>
                    <a:cubicBezTo>
                      <a:pt x="81" y="44"/>
                      <a:pt x="81" y="44"/>
                      <a:pt x="81" y="44"/>
                    </a:cubicBezTo>
                    <a:cubicBezTo>
                      <a:pt x="81" y="44"/>
                      <a:pt x="81" y="44"/>
                      <a:pt x="81" y="44"/>
                    </a:cubicBezTo>
                    <a:cubicBezTo>
                      <a:pt x="82" y="44"/>
                      <a:pt x="82" y="44"/>
                      <a:pt x="82" y="44"/>
                    </a:cubicBezTo>
                    <a:cubicBezTo>
                      <a:pt x="82" y="44"/>
                      <a:pt x="82" y="44"/>
                      <a:pt x="82" y="44"/>
                    </a:cubicBezTo>
                    <a:cubicBezTo>
                      <a:pt x="82" y="44"/>
                      <a:pt x="82" y="44"/>
                      <a:pt x="82" y="44"/>
                    </a:cubicBezTo>
                    <a:cubicBezTo>
                      <a:pt x="82" y="44"/>
                      <a:pt x="82" y="44"/>
                      <a:pt x="82" y="44"/>
                    </a:cubicBezTo>
                    <a:cubicBezTo>
                      <a:pt x="82" y="44"/>
                      <a:pt x="82" y="44"/>
                      <a:pt x="82" y="44"/>
                    </a:cubicBezTo>
                    <a:cubicBezTo>
                      <a:pt x="82" y="44"/>
                      <a:pt x="82" y="44"/>
                      <a:pt x="82" y="44"/>
                    </a:cubicBezTo>
                    <a:cubicBezTo>
                      <a:pt x="82" y="44"/>
                      <a:pt x="82" y="44"/>
                      <a:pt x="82" y="44"/>
                    </a:cubicBezTo>
                    <a:cubicBezTo>
                      <a:pt x="82" y="44"/>
                      <a:pt x="82" y="44"/>
                      <a:pt x="82" y="44"/>
                    </a:cubicBezTo>
                    <a:cubicBezTo>
                      <a:pt x="82" y="44"/>
                      <a:pt x="82" y="44"/>
                      <a:pt x="82" y="44"/>
                    </a:cubicBezTo>
                    <a:cubicBezTo>
                      <a:pt x="82" y="44"/>
                      <a:pt x="82" y="44"/>
                      <a:pt x="82"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4" y="44"/>
                      <a:pt x="84" y="44"/>
                      <a:pt x="84" y="44"/>
                    </a:cubicBezTo>
                    <a:cubicBezTo>
                      <a:pt x="84" y="44"/>
                      <a:pt x="84" y="44"/>
                      <a:pt x="84" y="44"/>
                    </a:cubicBezTo>
                    <a:cubicBezTo>
                      <a:pt x="84" y="44"/>
                      <a:pt x="84" y="44"/>
                      <a:pt x="84" y="44"/>
                    </a:cubicBezTo>
                    <a:cubicBezTo>
                      <a:pt x="84" y="44"/>
                      <a:pt x="84" y="44"/>
                      <a:pt x="84" y="44"/>
                    </a:cubicBezTo>
                    <a:cubicBezTo>
                      <a:pt x="84" y="44"/>
                      <a:pt x="84" y="44"/>
                      <a:pt x="84" y="44"/>
                    </a:cubicBezTo>
                    <a:cubicBezTo>
                      <a:pt x="84" y="44"/>
                      <a:pt x="84" y="44"/>
                      <a:pt x="84" y="44"/>
                    </a:cubicBezTo>
                    <a:cubicBezTo>
                      <a:pt x="85" y="44"/>
                      <a:pt x="85" y="44"/>
                      <a:pt x="85" y="44"/>
                    </a:cubicBezTo>
                    <a:cubicBezTo>
                      <a:pt x="85" y="44"/>
                      <a:pt x="85" y="44"/>
                      <a:pt x="85" y="44"/>
                    </a:cubicBezTo>
                    <a:cubicBezTo>
                      <a:pt x="85" y="44"/>
                      <a:pt x="85" y="44"/>
                      <a:pt x="85" y="44"/>
                    </a:cubicBezTo>
                    <a:cubicBezTo>
                      <a:pt x="85" y="44"/>
                      <a:pt x="85" y="44"/>
                      <a:pt x="85" y="44"/>
                    </a:cubicBezTo>
                    <a:cubicBezTo>
                      <a:pt x="85" y="44"/>
                      <a:pt x="85" y="44"/>
                      <a:pt x="85" y="44"/>
                    </a:cubicBezTo>
                    <a:cubicBezTo>
                      <a:pt x="85" y="44"/>
                      <a:pt x="85" y="44"/>
                      <a:pt x="85" y="44"/>
                    </a:cubicBezTo>
                    <a:cubicBezTo>
                      <a:pt x="85" y="44"/>
                      <a:pt x="86" y="44"/>
                      <a:pt x="86" y="44"/>
                    </a:cubicBezTo>
                    <a:cubicBezTo>
                      <a:pt x="86" y="44"/>
                      <a:pt x="86" y="44"/>
                      <a:pt x="86" y="44"/>
                    </a:cubicBezTo>
                    <a:cubicBezTo>
                      <a:pt x="86" y="44"/>
                      <a:pt x="86" y="44"/>
                      <a:pt x="86" y="44"/>
                    </a:cubicBezTo>
                    <a:cubicBezTo>
                      <a:pt x="86" y="44"/>
                      <a:pt x="86" y="44"/>
                      <a:pt x="86" y="44"/>
                    </a:cubicBezTo>
                    <a:cubicBezTo>
                      <a:pt x="86" y="44"/>
                      <a:pt x="86" y="44"/>
                      <a:pt x="86" y="44"/>
                    </a:cubicBezTo>
                    <a:cubicBezTo>
                      <a:pt x="86" y="44"/>
                      <a:pt x="86" y="44"/>
                      <a:pt x="86" y="44"/>
                    </a:cubicBezTo>
                    <a:cubicBezTo>
                      <a:pt x="86" y="44"/>
                      <a:pt x="86" y="44"/>
                      <a:pt x="86" y="44"/>
                    </a:cubicBezTo>
                    <a:cubicBezTo>
                      <a:pt x="86" y="44"/>
                      <a:pt x="86" y="44"/>
                      <a:pt x="86" y="44"/>
                    </a:cubicBezTo>
                    <a:cubicBezTo>
                      <a:pt x="86" y="44"/>
                      <a:pt x="86" y="44"/>
                      <a:pt x="86" y="44"/>
                    </a:cubicBezTo>
                    <a:cubicBezTo>
                      <a:pt x="86" y="44"/>
                      <a:pt x="86" y="44"/>
                      <a:pt x="86"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7" y="44"/>
                      <a:pt x="87" y="44"/>
                      <a:pt x="87" y="44"/>
                    </a:cubicBezTo>
                    <a:cubicBezTo>
                      <a:pt x="88" y="44"/>
                      <a:pt x="88" y="44"/>
                      <a:pt x="88" y="44"/>
                    </a:cubicBezTo>
                    <a:cubicBezTo>
                      <a:pt x="88" y="44"/>
                      <a:pt x="88" y="44"/>
                      <a:pt x="88" y="44"/>
                    </a:cubicBezTo>
                    <a:cubicBezTo>
                      <a:pt x="88" y="44"/>
                      <a:pt x="88" y="44"/>
                      <a:pt x="88" y="44"/>
                    </a:cubicBezTo>
                    <a:cubicBezTo>
                      <a:pt x="88" y="44"/>
                      <a:pt x="88" y="44"/>
                      <a:pt x="88" y="44"/>
                    </a:cubicBezTo>
                    <a:cubicBezTo>
                      <a:pt x="88" y="44"/>
                      <a:pt x="88" y="44"/>
                      <a:pt x="88" y="44"/>
                    </a:cubicBezTo>
                    <a:cubicBezTo>
                      <a:pt x="88" y="44"/>
                      <a:pt x="88" y="44"/>
                      <a:pt x="88" y="44"/>
                    </a:cubicBezTo>
                    <a:cubicBezTo>
                      <a:pt x="88" y="44"/>
                      <a:pt x="88" y="44"/>
                      <a:pt x="88" y="44"/>
                    </a:cubicBezTo>
                    <a:cubicBezTo>
                      <a:pt x="88" y="44"/>
                      <a:pt x="88" y="44"/>
                      <a:pt x="88" y="44"/>
                    </a:cubicBezTo>
                    <a:cubicBezTo>
                      <a:pt x="89" y="44"/>
                      <a:pt x="89" y="44"/>
                      <a:pt x="89" y="44"/>
                    </a:cubicBezTo>
                    <a:cubicBezTo>
                      <a:pt x="89" y="44"/>
                      <a:pt x="89" y="44"/>
                      <a:pt x="89" y="44"/>
                    </a:cubicBezTo>
                    <a:cubicBezTo>
                      <a:pt x="89" y="44"/>
                      <a:pt x="89" y="44"/>
                      <a:pt x="89" y="44"/>
                    </a:cubicBezTo>
                    <a:cubicBezTo>
                      <a:pt x="89" y="44"/>
                      <a:pt x="89" y="44"/>
                      <a:pt x="89" y="44"/>
                    </a:cubicBezTo>
                    <a:cubicBezTo>
                      <a:pt x="89" y="44"/>
                      <a:pt x="89" y="44"/>
                      <a:pt x="89" y="44"/>
                    </a:cubicBezTo>
                    <a:cubicBezTo>
                      <a:pt x="89" y="45"/>
                      <a:pt x="89" y="45"/>
                      <a:pt x="89" y="45"/>
                    </a:cubicBezTo>
                    <a:cubicBezTo>
                      <a:pt x="89" y="45"/>
                      <a:pt x="89" y="45"/>
                      <a:pt x="89" y="45"/>
                    </a:cubicBezTo>
                    <a:cubicBezTo>
                      <a:pt x="89" y="45"/>
                      <a:pt x="89" y="45"/>
                      <a:pt x="89" y="45"/>
                    </a:cubicBezTo>
                    <a:cubicBezTo>
                      <a:pt x="89" y="45"/>
                      <a:pt x="89" y="45"/>
                      <a:pt x="89" y="45"/>
                    </a:cubicBezTo>
                    <a:cubicBezTo>
                      <a:pt x="89" y="45"/>
                      <a:pt x="89" y="45"/>
                      <a:pt x="89" y="45"/>
                    </a:cubicBezTo>
                    <a:cubicBezTo>
                      <a:pt x="89" y="45"/>
                      <a:pt x="89" y="45"/>
                      <a:pt x="89" y="45"/>
                    </a:cubicBezTo>
                    <a:cubicBezTo>
                      <a:pt x="89" y="45"/>
                      <a:pt x="89" y="45"/>
                      <a:pt x="89" y="45"/>
                    </a:cubicBezTo>
                    <a:cubicBezTo>
                      <a:pt x="89" y="45"/>
                      <a:pt x="89" y="45"/>
                      <a:pt x="89" y="45"/>
                    </a:cubicBezTo>
                    <a:cubicBezTo>
                      <a:pt x="89" y="45"/>
                      <a:pt x="89" y="45"/>
                      <a:pt x="89" y="45"/>
                    </a:cubicBezTo>
                    <a:cubicBezTo>
                      <a:pt x="89" y="45"/>
                      <a:pt x="89" y="45"/>
                      <a:pt x="89" y="45"/>
                    </a:cubicBezTo>
                    <a:cubicBezTo>
                      <a:pt x="89" y="45"/>
                      <a:pt x="89" y="45"/>
                      <a:pt x="89" y="45"/>
                    </a:cubicBezTo>
                    <a:cubicBezTo>
                      <a:pt x="89" y="45"/>
                      <a:pt x="89" y="45"/>
                      <a:pt x="89" y="45"/>
                    </a:cubicBezTo>
                    <a:cubicBezTo>
                      <a:pt x="89" y="45"/>
                      <a:pt x="89" y="45"/>
                      <a:pt x="89" y="45"/>
                    </a:cubicBezTo>
                    <a:cubicBezTo>
                      <a:pt x="89" y="45"/>
                      <a:pt x="89" y="45"/>
                      <a:pt x="89" y="45"/>
                    </a:cubicBezTo>
                    <a:cubicBezTo>
                      <a:pt x="90" y="45"/>
                      <a:pt x="90" y="45"/>
                      <a:pt x="90" y="45"/>
                    </a:cubicBezTo>
                    <a:cubicBezTo>
                      <a:pt x="90" y="45"/>
                      <a:pt x="90" y="45"/>
                      <a:pt x="90" y="45"/>
                    </a:cubicBezTo>
                    <a:cubicBezTo>
                      <a:pt x="90" y="45"/>
                      <a:pt x="90" y="45"/>
                      <a:pt x="90" y="45"/>
                    </a:cubicBezTo>
                    <a:cubicBezTo>
                      <a:pt x="90" y="45"/>
                      <a:pt x="90" y="45"/>
                      <a:pt x="90" y="45"/>
                    </a:cubicBezTo>
                    <a:cubicBezTo>
                      <a:pt x="90" y="45"/>
                      <a:pt x="90" y="45"/>
                      <a:pt x="90" y="45"/>
                    </a:cubicBezTo>
                    <a:cubicBezTo>
                      <a:pt x="90" y="45"/>
                      <a:pt x="90" y="45"/>
                      <a:pt x="90" y="45"/>
                    </a:cubicBezTo>
                    <a:cubicBezTo>
                      <a:pt x="90" y="45"/>
                      <a:pt x="90" y="45"/>
                      <a:pt x="90" y="45"/>
                    </a:cubicBezTo>
                    <a:cubicBezTo>
                      <a:pt x="90" y="45"/>
                      <a:pt x="90" y="45"/>
                      <a:pt x="90" y="45"/>
                    </a:cubicBezTo>
                    <a:cubicBezTo>
                      <a:pt x="90" y="45"/>
                      <a:pt x="90" y="45"/>
                      <a:pt x="90" y="45"/>
                    </a:cubicBezTo>
                    <a:cubicBezTo>
                      <a:pt x="90" y="45"/>
                      <a:pt x="90" y="45"/>
                      <a:pt x="90" y="45"/>
                    </a:cubicBezTo>
                    <a:cubicBezTo>
                      <a:pt x="90" y="45"/>
                      <a:pt x="90" y="45"/>
                      <a:pt x="90" y="45"/>
                    </a:cubicBezTo>
                    <a:cubicBezTo>
                      <a:pt x="90" y="45"/>
                      <a:pt x="90" y="45"/>
                      <a:pt x="90" y="45"/>
                    </a:cubicBezTo>
                    <a:cubicBezTo>
                      <a:pt x="90" y="45"/>
                      <a:pt x="90" y="45"/>
                      <a:pt x="90" y="45"/>
                    </a:cubicBezTo>
                    <a:cubicBezTo>
                      <a:pt x="90" y="46"/>
                      <a:pt x="90" y="46"/>
                      <a:pt x="90" y="46"/>
                    </a:cubicBezTo>
                    <a:cubicBezTo>
                      <a:pt x="91" y="46"/>
                      <a:pt x="91" y="46"/>
                      <a:pt x="91" y="46"/>
                    </a:cubicBezTo>
                    <a:cubicBezTo>
                      <a:pt x="91" y="46"/>
                      <a:pt x="91" y="46"/>
                      <a:pt x="91" y="46"/>
                    </a:cubicBezTo>
                    <a:cubicBezTo>
                      <a:pt x="91" y="46"/>
                      <a:pt x="91" y="46"/>
                      <a:pt x="91" y="46"/>
                    </a:cubicBezTo>
                    <a:cubicBezTo>
                      <a:pt x="91" y="46"/>
                      <a:pt x="91" y="46"/>
                      <a:pt x="91" y="46"/>
                    </a:cubicBezTo>
                    <a:cubicBezTo>
                      <a:pt x="91" y="46"/>
                      <a:pt x="91" y="46"/>
                      <a:pt x="91" y="46"/>
                    </a:cubicBezTo>
                    <a:cubicBezTo>
                      <a:pt x="91" y="46"/>
                      <a:pt x="91" y="46"/>
                      <a:pt x="91" y="46"/>
                    </a:cubicBezTo>
                    <a:cubicBezTo>
                      <a:pt x="91" y="46"/>
                      <a:pt x="91" y="46"/>
                      <a:pt x="91" y="46"/>
                    </a:cubicBezTo>
                    <a:cubicBezTo>
                      <a:pt x="91" y="46"/>
                      <a:pt x="91" y="46"/>
                      <a:pt x="91" y="46"/>
                    </a:cubicBezTo>
                    <a:cubicBezTo>
                      <a:pt x="91" y="46"/>
                      <a:pt x="91" y="46"/>
                      <a:pt x="91" y="46"/>
                    </a:cubicBezTo>
                    <a:cubicBezTo>
                      <a:pt x="91" y="46"/>
                      <a:pt x="91" y="46"/>
                      <a:pt x="91" y="46"/>
                    </a:cubicBezTo>
                    <a:cubicBezTo>
                      <a:pt x="91" y="46"/>
                      <a:pt x="91" y="46"/>
                      <a:pt x="91" y="46"/>
                    </a:cubicBezTo>
                    <a:cubicBezTo>
                      <a:pt x="91" y="46"/>
                      <a:pt x="91" y="46"/>
                      <a:pt x="91" y="46"/>
                    </a:cubicBezTo>
                    <a:cubicBezTo>
                      <a:pt x="91" y="46"/>
                      <a:pt x="91" y="46"/>
                      <a:pt x="91" y="46"/>
                    </a:cubicBezTo>
                    <a:cubicBezTo>
                      <a:pt x="92" y="46"/>
                      <a:pt x="92" y="46"/>
                      <a:pt x="92" y="46"/>
                    </a:cubicBezTo>
                    <a:cubicBezTo>
                      <a:pt x="92" y="46"/>
                      <a:pt x="92" y="46"/>
                      <a:pt x="92" y="46"/>
                    </a:cubicBezTo>
                    <a:cubicBezTo>
                      <a:pt x="92" y="46"/>
                      <a:pt x="92" y="46"/>
                      <a:pt x="92" y="46"/>
                    </a:cubicBezTo>
                    <a:cubicBezTo>
                      <a:pt x="92" y="46"/>
                      <a:pt x="92" y="46"/>
                      <a:pt x="92" y="46"/>
                    </a:cubicBezTo>
                    <a:cubicBezTo>
                      <a:pt x="92" y="46"/>
                      <a:pt x="92" y="46"/>
                      <a:pt x="92" y="46"/>
                    </a:cubicBezTo>
                    <a:cubicBezTo>
                      <a:pt x="91" y="46"/>
                      <a:pt x="91" y="46"/>
                      <a:pt x="91" y="46"/>
                    </a:cubicBezTo>
                    <a:cubicBezTo>
                      <a:pt x="91" y="46"/>
                      <a:pt x="91" y="46"/>
                      <a:pt x="91" y="46"/>
                    </a:cubicBezTo>
                    <a:cubicBezTo>
                      <a:pt x="91" y="46"/>
                      <a:pt x="91" y="46"/>
                      <a:pt x="91" y="46"/>
                    </a:cubicBezTo>
                    <a:cubicBezTo>
                      <a:pt x="91" y="46"/>
                      <a:pt x="91" y="46"/>
                      <a:pt x="91" y="46"/>
                    </a:cubicBezTo>
                    <a:cubicBezTo>
                      <a:pt x="91" y="46"/>
                      <a:pt x="91" y="46"/>
                      <a:pt x="91" y="46"/>
                    </a:cubicBezTo>
                    <a:cubicBezTo>
                      <a:pt x="91" y="45"/>
                      <a:pt x="91" y="45"/>
                      <a:pt x="91" y="45"/>
                    </a:cubicBezTo>
                    <a:cubicBezTo>
                      <a:pt x="91" y="45"/>
                      <a:pt x="91" y="45"/>
                      <a:pt x="91" y="45"/>
                    </a:cubicBezTo>
                    <a:cubicBezTo>
                      <a:pt x="91" y="45"/>
                      <a:pt x="91" y="45"/>
                      <a:pt x="91" y="45"/>
                    </a:cubicBezTo>
                    <a:cubicBezTo>
                      <a:pt x="91" y="45"/>
                      <a:pt x="91" y="45"/>
                      <a:pt x="91" y="45"/>
                    </a:cubicBezTo>
                    <a:cubicBezTo>
                      <a:pt x="91" y="45"/>
                      <a:pt x="91" y="45"/>
                      <a:pt x="91" y="45"/>
                    </a:cubicBezTo>
                    <a:cubicBezTo>
                      <a:pt x="91" y="45"/>
                      <a:pt x="91" y="45"/>
                      <a:pt x="91" y="45"/>
                    </a:cubicBezTo>
                    <a:cubicBezTo>
                      <a:pt x="91" y="45"/>
                      <a:pt x="91" y="45"/>
                      <a:pt x="91" y="45"/>
                    </a:cubicBezTo>
                    <a:cubicBezTo>
                      <a:pt x="91" y="45"/>
                      <a:pt x="91" y="45"/>
                      <a:pt x="91" y="45"/>
                    </a:cubicBezTo>
                    <a:cubicBezTo>
                      <a:pt x="91" y="45"/>
                      <a:pt x="91" y="45"/>
                      <a:pt x="91" y="45"/>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4"/>
                      <a:pt x="92" y="44"/>
                      <a:pt x="92" y="44"/>
                    </a:cubicBezTo>
                    <a:cubicBezTo>
                      <a:pt x="92" y="43"/>
                      <a:pt x="92" y="43"/>
                      <a:pt x="92" y="43"/>
                    </a:cubicBezTo>
                    <a:cubicBezTo>
                      <a:pt x="92" y="43"/>
                      <a:pt x="92" y="43"/>
                      <a:pt x="92" y="43"/>
                    </a:cubicBezTo>
                    <a:cubicBezTo>
                      <a:pt x="92" y="43"/>
                      <a:pt x="92" y="43"/>
                      <a:pt x="92" y="43"/>
                    </a:cubicBezTo>
                    <a:cubicBezTo>
                      <a:pt x="92" y="43"/>
                      <a:pt x="92" y="43"/>
                      <a:pt x="92" y="43"/>
                    </a:cubicBezTo>
                    <a:cubicBezTo>
                      <a:pt x="92" y="43"/>
                      <a:pt x="92" y="43"/>
                      <a:pt x="92" y="43"/>
                    </a:cubicBezTo>
                    <a:cubicBezTo>
                      <a:pt x="92" y="43"/>
                      <a:pt x="92" y="43"/>
                      <a:pt x="92" y="43"/>
                    </a:cubicBezTo>
                    <a:cubicBezTo>
                      <a:pt x="92" y="43"/>
                      <a:pt x="92" y="43"/>
                      <a:pt x="92" y="43"/>
                    </a:cubicBezTo>
                    <a:cubicBezTo>
                      <a:pt x="92" y="43"/>
                      <a:pt x="92" y="43"/>
                      <a:pt x="92" y="43"/>
                    </a:cubicBezTo>
                    <a:cubicBezTo>
                      <a:pt x="93" y="43"/>
                      <a:pt x="93" y="43"/>
                      <a:pt x="93" y="43"/>
                    </a:cubicBezTo>
                    <a:cubicBezTo>
                      <a:pt x="93" y="43"/>
                      <a:pt x="93" y="43"/>
                      <a:pt x="93" y="43"/>
                    </a:cubicBezTo>
                    <a:cubicBezTo>
                      <a:pt x="93" y="43"/>
                      <a:pt x="93" y="43"/>
                      <a:pt x="93" y="43"/>
                    </a:cubicBezTo>
                    <a:cubicBezTo>
                      <a:pt x="93" y="43"/>
                      <a:pt x="93" y="43"/>
                      <a:pt x="93" y="43"/>
                    </a:cubicBezTo>
                    <a:cubicBezTo>
                      <a:pt x="93" y="43"/>
                      <a:pt x="93" y="43"/>
                      <a:pt x="93" y="43"/>
                    </a:cubicBezTo>
                    <a:cubicBezTo>
                      <a:pt x="93" y="43"/>
                      <a:pt x="93" y="43"/>
                      <a:pt x="93" y="43"/>
                    </a:cubicBezTo>
                    <a:cubicBezTo>
                      <a:pt x="93" y="43"/>
                      <a:pt x="93" y="43"/>
                      <a:pt x="93" y="43"/>
                    </a:cubicBezTo>
                    <a:cubicBezTo>
                      <a:pt x="93" y="43"/>
                      <a:pt x="93" y="43"/>
                      <a:pt x="93" y="43"/>
                    </a:cubicBezTo>
                    <a:cubicBezTo>
                      <a:pt x="93" y="43"/>
                      <a:pt x="93" y="43"/>
                      <a:pt x="93" y="43"/>
                    </a:cubicBezTo>
                    <a:cubicBezTo>
                      <a:pt x="93" y="43"/>
                      <a:pt x="93" y="43"/>
                      <a:pt x="93" y="43"/>
                    </a:cubicBezTo>
                    <a:cubicBezTo>
                      <a:pt x="93" y="43"/>
                      <a:pt x="93" y="43"/>
                      <a:pt x="93" y="43"/>
                    </a:cubicBezTo>
                    <a:cubicBezTo>
                      <a:pt x="93" y="43"/>
                      <a:pt x="93" y="43"/>
                      <a:pt x="93" y="43"/>
                    </a:cubicBezTo>
                    <a:cubicBezTo>
                      <a:pt x="93" y="42"/>
                      <a:pt x="93" y="42"/>
                      <a:pt x="93" y="42"/>
                    </a:cubicBezTo>
                    <a:cubicBezTo>
                      <a:pt x="93" y="42"/>
                      <a:pt x="93" y="42"/>
                      <a:pt x="93" y="42"/>
                    </a:cubicBezTo>
                    <a:cubicBezTo>
                      <a:pt x="92" y="41"/>
                      <a:pt x="92" y="41"/>
                      <a:pt x="92" y="41"/>
                    </a:cubicBezTo>
                    <a:cubicBezTo>
                      <a:pt x="92" y="41"/>
                      <a:pt x="92" y="41"/>
                      <a:pt x="92" y="41"/>
                    </a:cubicBezTo>
                    <a:cubicBezTo>
                      <a:pt x="92" y="41"/>
                      <a:pt x="92" y="41"/>
                      <a:pt x="92" y="41"/>
                    </a:cubicBezTo>
                    <a:cubicBezTo>
                      <a:pt x="92" y="41"/>
                      <a:pt x="92" y="41"/>
                      <a:pt x="92" y="41"/>
                    </a:cubicBezTo>
                    <a:cubicBezTo>
                      <a:pt x="92" y="41"/>
                      <a:pt x="92" y="41"/>
                      <a:pt x="92" y="41"/>
                    </a:cubicBezTo>
                    <a:cubicBezTo>
                      <a:pt x="92" y="41"/>
                      <a:pt x="92" y="41"/>
                      <a:pt x="92" y="41"/>
                    </a:cubicBezTo>
                    <a:cubicBezTo>
                      <a:pt x="92" y="41"/>
                      <a:pt x="92" y="41"/>
                      <a:pt x="92" y="41"/>
                    </a:cubicBezTo>
                    <a:cubicBezTo>
                      <a:pt x="92" y="41"/>
                      <a:pt x="92" y="41"/>
                      <a:pt x="92" y="41"/>
                    </a:cubicBezTo>
                    <a:cubicBezTo>
                      <a:pt x="92" y="41"/>
                      <a:pt x="92" y="41"/>
                      <a:pt x="92" y="41"/>
                    </a:cubicBezTo>
                    <a:cubicBezTo>
                      <a:pt x="92" y="41"/>
                      <a:pt x="92" y="41"/>
                      <a:pt x="92" y="41"/>
                    </a:cubicBezTo>
                    <a:cubicBezTo>
                      <a:pt x="92" y="40"/>
                      <a:pt x="92" y="40"/>
                      <a:pt x="92" y="40"/>
                    </a:cubicBezTo>
                    <a:cubicBezTo>
                      <a:pt x="92" y="40"/>
                      <a:pt x="92" y="40"/>
                      <a:pt x="92" y="40"/>
                    </a:cubicBezTo>
                    <a:cubicBezTo>
                      <a:pt x="92" y="40"/>
                      <a:pt x="92" y="40"/>
                      <a:pt x="92" y="40"/>
                    </a:cubicBezTo>
                    <a:cubicBezTo>
                      <a:pt x="92" y="40"/>
                      <a:pt x="92" y="40"/>
                      <a:pt x="92" y="40"/>
                    </a:cubicBezTo>
                    <a:cubicBezTo>
                      <a:pt x="92" y="40"/>
                      <a:pt x="92" y="40"/>
                      <a:pt x="92" y="40"/>
                    </a:cubicBezTo>
                    <a:cubicBezTo>
                      <a:pt x="92" y="40"/>
                      <a:pt x="92" y="40"/>
                      <a:pt x="92" y="40"/>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8"/>
                      <a:pt x="92" y="38"/>
                      <a:pt x="92" y="38"/>
                    </a:cubicBezTo>
                    <a:cubicBezTo>
                      <a:pt x="92" y="38"/>
                      <a:pt x="92" y="38"/>
                      <a:pt x="92" y="38"/>
                    </a:cubicBezTo>
                    <a:cubicBezTo>
                      <a:pt x="92" y="38"/>
                      <a:pt x="92" y="38"/>
                      <a:pt x="92" y="38"/>
                    </a:cubicBezTo>
                    <a:cubicBezTo>
                      <a:pt x="92" y="38"/>
                      <a:pt x="92" y="38"/>
                      <a:pt x="92" y="38"/>
                    </a:cubicBezTo>
                    <a:cubicBezTo>
                      <a:pt x="92" y="38"/>
                      <a:pt x="92" y="38"/>
                      <a:pt x="92" y="38"/>
                    </a:cubicBezTo>
                    <a:cubicBezTo>
                      <a:pt x="92" y="38"/>
                      <a:pt x="92" y="38"/>
                      <a:pt x="92" y="38"/>
                    </a:cubicBezTo>
                    <a:cubicBezTo>
                      <a:pt x="92" y="38"/>
                      <a:pt x="92" y="38"/>
                      <a:pt x="92" y="38"/>
                    </a:cubicBezTo>
                    <a:cubicBezTo>
                      <a:pt x="92" y="38"/>
                      <a:pt x="92" y="38"/>
                      <a:pt x="92" y="38"/>
                    </a:cubicBezTo>
                    <a:cubicBezTo>
                      <a:pt x="92" y="38"/>
                      <a:pt x="92" y="38"/>
                      <a:pt x="92" y="38"/>
                    </a:cubicBezTo>
                    <a:cubicBezTo>
                      <a:pt x="92" y="38"/>
                      <a:pt x="92" y="38"/>
                      <a:pt x="92" y="38"/>
                    </a:cubicBezTo>
                    <a:cubicBezTo>
                      <a:pt x="92" y="38"/>
                      <a:pt x="92" y="38"/>
                      <a:pt x="92" y="38"/>
                    </a:cubicBezTo>
                    <a:cubicBezTo>
                      <a:pt x="92" y="38"/>
                      <a:pt x="92" y="38"/>
                      <a:pt x="92" y="38"/>
                    </a:cubicBezTo>
                    <a:cubicBezTo>
                      <a:pt x="92" y="38"/>
                      <a:pt x="92" y="38"/>
                      <a:pt x="92" y="38"/>
                    </a:cubicBezTo>
                    <a:cubicBezTo>
                      <a:pt x="91" y="38"/>
                      <a:pt x="91" y="38"/>
                      <a:pt x="91" y="38"/>
                    </a:cubicBezTo>
                    <a:cubicBezTo>
                      <a:pt x="91" y="38"/>
                      <a:pt x="91" y="38"/>
                      <a:pt x="91" y="38"/>
                    </a:cubicBezTo>
                    <a:cubicBezTo>
                      <a:pt x="91" y="38"/>
                      <a:pt x="91" y="38"/>
                      <a:pt x="91" y="38"/>
                    </a:cubicBezTo>
                    <a:cubicBezTo>
                      <a:pt x="91" y="38"/>
                      <a:pt x="91" y="38"/>
                      <a:pt x="91" y="38"/>
                    </a:cubicBezTo>
                    <a:cubicBezTo>
                      <a:pt x="91" y="38"/>
                      <a:pt x="91" y="38"/>
                      <a:pt x="91" y="38"/>
                    </a:cubicBezTo>
                    <a:cubicBezTo>
                      <a:pt x="91" y="38"/>
                      <a:pt x="91" y="38"/>
                      <a:pt x="91" y="38"/>
                    </a:cubicBezTo>
                    <a:cubicBezTo>
                      <a:pt x="91" y="38"/>
                      <a:pt x="91" y="38"/>
                      <a:pt x="91" y="38"/>
                    </a:cubicBezTo>
                    <a:cubicBezTo>
                      <a:pt x="91" y="38"/>
                      <a:pt x="91" y="38"/>
                      <a:pt x="91" y="38"/>
                    </a:cubicBezTo>
                    <a:cubicBezTo>
                      <a:pt x="91" y="38"/>
                      <a:pt x="91" y="38"/>
                      <a:pt x="91" y="38"/>
                    </a:cubicBezTo>
                    <a:cubicBezTo>
                      <a:pt x="91" y="38"/>
                      <a:pt x="91" y="38"/>
                      <a:pt x="91" y="38"/>
                    </a:cubicBezTo>
                    <a:cubicBezTo>
                      <a:pt x="91" y="38"/>
                      <a:pt x="91" y="38"/>
                      <a:pt x="91" y="38"/>
                    </a:cubicBezTo>
                    <a:cubicBezTo>
                      <a:pt x="91" y="38"/>
                      <a:pt x="91" y="38"/>
                      <a:pt x="91" y="38"/>
                    </a:cubicBezTo>
                    <a:cubicBezTo>
                      <a:pt x="90" y="38"/>
                      <a:pt x="90" y="38"/>
                      <a:pt x="90" y="38"/>
                    </a:cubicBezTo>
                    <a:cubicBezTo>
                      <a:pt x="90" y="38"/>
                      <a:pt x="90" y="38"/>
                      <a:pt x="90" y="38"/>
                    </a:cubicBezTo>
                    <a:cubicBezTo>
                      <a:pt x="90" y="38"/>
                      <a:pt x="90" y="38"/>
                      <a:pt x="90" y="38"/>
                    </a:cubicBezTo>
                    <a:cubicBezTo>
                      <a:pt x="90" y="38"/>
                      <a:pt x="90" y="38"/>
                      <a:pt x="90" y="38"/>
                    </a:cubicBezTo>
                    <a:cubicBezTo>
                      <a:pt x="90" y="38"/>
                      <a:pt x="90" y="38"/>
                      <a:pt x="90" y="38"/>
                    </a:cubicBezTo>
                    <a:cubicBezTo>
                      <a:pt x="90" y="37"/>
                      <a:pt x="90" y="37"/>
                      <a:pt x="90" y="37"/>
                    </a:cubicBezTo>
                    <a:cubicBezTo>
                      <a:pt x="90" y="37"/>
                      <a:pt x="90" y="37"/>
                      <a:pt x="90" y="37"/>
                    </a:cubicBezTo>
                    <a:cubicBezTo>
                      <a:pt x="90" y="37"/>
                      <a:pt x="90" y="37"/>
                      <a:pt x="90" y="37"/>
                    </a:cubicBezTo>
                    <a:cubicBezTo>
                      <a:pt x="90" y="37"/>
                      <a:pt x="90" y="37"/>
                      <a:pt x="90" y="37"/>
                    </a:cubicBezTo>
                    <a:cubicBezTo>
                      <a:pt x="90" y="37"/>
                      <a:pt x="90" y="37"/>
                      <a:pt x="90" y="37"/>
                    </a:cubicBezTo>
                    <a:cubicBezTo>
                      <a:pt x="90" y="37"/>
                      <a:pt x="90" y="37"/>
                      <a:pt x="90" y="37"/>
                    </a:cubicBezTo>
                    <a:cubicBezTo>
                      <a:pt x="91" y="37"/>
                      <a:pt x="91" y="37"/>
                      <a:pt x="91" y="37"/>
                    </a:cubicBezTo>
                    <a:cubicBezTo>
                      <a:pt x="91" y="37"/>
                      <a:pt x="91" y="37"/>
                      <a:pt x="91" y="37"/>
                    </a:cubicBezTo>
                    <a:cubicBezTo>
                      <a:pt x="91" y="37"/>
                      <a:pt x="91" y="37"/>
                      <a:pt x="91" y="37"/>
                    </a:cubicBezTo>
                    <a:cubicBezTo>
                      <a:pt x="91" y="37"/>
                      <a:pt x="91" y="37"/>
                      <a:pt x="91" y="37"/>
                    </a:cubicBezTo>
                    <a:cubicBezTo>
                      <a:pt x="91" y="37"/>
                      <a:pt x="91" y="37"/>
                      <a:pt x="91" y="37"/>
                    </a:cubicBezTo>
                    <a:cubicBezTo>
                      <a:pt x="91" y="37"/>
                      <a:pt x="91" y="37"/>
                      <a:pt x="91" y="37"/>
                    </a:cubicBezTo>
                    <a:cubicBezTo>
                      <a:pt x="91" y="37"/>
                      <a:pt x="91" y="37"/>
                      <a:pt x="91" y="37"/>
                    </a:cubicBezTo>
                    <a:cubicBezTo>
                      <a:pt x="91" y="37"/>
                      <a:pt x="91" y="37"/>
                      <a:pt x="91" y="37"/>
                    </a:cubicBezTo>
                    <a:cubicBezTo>
                      <a:pt x="91" y="37"/>
                      <a:pt x="91" y="37"/>
                      <a:pt x="91" y="37"/>
                    </a:cubicBezTo>
                    <a:cubicBezTo>
                      <a:pt x="91" y="37"/>
                      <a:pt x="91" y="37"/>
                      <a:pt x="91" y="37"/>
                    </a:cubicBezTo>
                    <a:cubicBezTo>
                      <a:pt x="91" y="37"/>
                      <a:pt x="91" y="37"/>
                      <a:pt x="91"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2" y="37"/>
                    </a:cubicBezTo>
                    <a:cubicBezTo>
                      <a:pt x="92" y="37"/>
                      <a:pt x="92" y="37"/>
                      <a:pt x="93" y="37"/>
                    </a:cubicBezTo>
                    <a:cubicBezTo>
                      <a:pt x="93" y="37"/>
                      <a:pt x="93" y="37"/>
                      <a:pt x="93" y="37"/>
                    </a:cubicBezTo>
                    <a:cubicBezTo>
                      <a:pt x="93" y="37"/>
                      <a:pt x="93" y="37"/>
                      <a:pt x="93" y="37"/>
                    </a:cubicBezTo>
                    <a:cubicBezTo>
                      <a:pt x="93" y="37"/>
                      <a:pt x="93" y="37"/>
                      <a:pt x="93" y="37"/>
                    </a:cubicBezTo>
                    <a:cubicBezTo>
                      <a:pt x="93" y="37"/>
                      <a:pt x="93" y="37"/>
                      <a:pt x="93" y="37"/>
                    </a:cubicBezTo>
                    <a:cubicBezTo>
                      <a:pt x="93" y="37"/>
                      <a:pt x="93" y="37"/>
                      <a:pt x="93" y="37"/>
                    </a:cubicBezTo>
                    <a:cubicBezTo>
                      <a:pt x="93" y="37"/>
                      <a:pt x="93" y="37"/>
                      <a:pt x="93" y="37"/>
                    </a:cubicBezTo>
                    <a:cubicBezTo>
                      <a:pt x="93" y="36"/>
                      <a:pt x="93" y="36"/>
                      <a:pt x="93" y="36"/>
                    </a:cubicBezTo>
                    <a:cubicBezTo>
                      <a:pt x="93" y="36"/>
                      <a:pt x="93" y="36"/>
                      <a:pt x="93" y="36"/>
                    </a:cubicBezTo>
                    <a:cubicBezTo>
                      <a:pt x="93" y="37"/>
                      <a:pt x="93" y="37"/>
                      <a:pt x="93" y="37"/>
                    </a:cubicBezTo>
                    <a:cubicBezTo>
                      <a:pt x="93" y="36"/>
                      <a:pt x="93" y="36"/>
                      <a:pt x="93" y="36"/>
                    </a:cubicBezTo>
                    <a:cubicBezTo>
                      <a:pt x="93" y="36"/>
                      <a:pt x="93" y="36"/>
                      <a:pt x="93" y="36"/>
                    </a:cubicBezTo>
                    <a:cubicBezTo>
                      <a:pt x="93" y="36"/>
                      <a:pt x="93" y="36"/>
                      <a:pt x="93"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4" y="36"/>
                      <a:pt x="94" y="36"/>
                      <a:pt x="94" y="36"/>
                    </a:cubicBezTo>
                    <a:cubicBezTo>
                      <a:pt x="95" y="36"/>
                      <a:pt x="95" y="36"/>
                      <a:pt x="95" y="36"/>
                    </a:cubicBezTo>
                    <a:cubicBezTo>
                      <a:pt x="95" y="36"/>
                      <a:pt x="95" y="36"/>
                      <a:pt x="95" y="36"/>
                    </a:cubicBezTo>
                    <a:cubicBezTo>
                      <a:pt x="95" y="36"/>
                      <a:pt x="95" y="36"/>
                      <a:pt x="95" y="36"/>
                    </a:cubicBezTo>
                    <a:cubicBezTo>
                      <a:pt x="95" y="36"/>
                      <a:pt x="95" y="36"/>
                      <a:pt x="95" y="36"/>
                    </a:cubicBezTo>
                    <a:cubicBezTo>
                      <a:pt x="95" y="36"/>
                      <a:pt x="95" y="36"/>
                      <a:pt x="95" y="36"/>
                    </a:cubicBezTo>
                    <a:cubicBezTo>
                      <a:pt x="95" y="36"/>
                      <a:pt x="95" y="36"/>
                      <a:pt x="95" y="36"/>
                    </a:cubicBezTo>
                    <a:cubicBezTo>
                      <a:pt x="95" y="36"/>
                      <a:pt x="95" y="36"/>
                      <a:pt x="95" y="36"/>
                    </a:cubicBezTo>
                    <a:cubicBezTo>
                      <a:pt x="95" y="36"/>
                      <a:pt x="95" y="36"/>
                      <a:pt x="95" y="36"/>
                    </a:cubicBezTo>
                    <a:cubicBezTo>
                      <a:pt x="95" y="36"/>
                      <a:pt x="95" y="36"/>
                      <a:pt x="95" y="36"/>
                    </a:cubicBezTo>
                    <a:cubicBezTo>
                      <a:pt x="95" y="36"/>
                      <a:pt x="95" y="36"/>
                      <a:pt x="95" y="36"/>
                    </a:cubicBezTo>
                    <a:cubicBezTo>
                      <a:pt x="95" y="36"/>
                      <a:pt x="95" y="36"/>
                      <a:pt x="95" y="36"/>
                    </a:cubicBezTo>
                    <a:cubicBezTo>
                      <a:pt x="95" y="36"/>
                      <a:pt x="95" y="36"/>
                      <a:pt x="95"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6" y="36"/>
                      <a:pt x="96" y="36"/>
                      <a:pt x="96" y="36"/>
                    </a:cubicBezTo>
                    <a:cubicBezTo>
                      <a:pt x="97" y="36"/>
                      <a:pt x="97" y="36"/>
                      <a:pt x="97" y="36"/>
                    </a:cubicBezTo>
                    <a:cubicBezTo>
                      <a:pt x="97" y="36"/>
                      <a:pt x="97" y="36"/>
                      <a:pt x="97" y="36"/>
                    </a:cubicBezTo>
                    <a:cubicBezTo>
                      <a:pt x="97" y="36"/>
                      <a:pt x="97" y="36"/>
                      <a:pt x="97" y="36"/>
                    </a:cubicBezTo>
                    <a:cubicBezTo>
                      <a:pt x="97" y="36"/>
                      <a:pt x="97" y="36"/>
                      <a:pt x="97" y="36"/>
                    </a:cubicBezTo>
                    <a:cubicBezTo>
                      <a:pt x="97" y="36"/>
                      <a:pt x="97" y="36"/>
                      <a:pt x="97" y="36"/>
                    </a:cubicBezTo>
                    <a:cubicBezTo>
                      <a:pt x="97" y="36"/>
                      <a:pt x="97" y="36"/>
                      <a:pt x="97" y="36"/>
                    </a:cubicBezTo>
                    <a:cubicBezTo>
                      <a:pt x="97" y="36"/>
                      <a:pt x="97" y="36"/>
                      <a:pt x="97" y="36"/>
                    </a:cubicBezTo>
                    <a:cubicBezTo>
                      <a:pt x="97" y="36"/>
                      <a:pt x="97" y="36"/>
                      <a:pt x="97" y="36"/>
                    </a:cubicBezTo>
                    <a:cubicBezTo>
                      <a:pt x="97" y="36"/>
                      <a:pt x="97" y="36"/>
                      <a:pt x="97" y="36"/>
                    </a:cubicBezTo>
                    <a:cubicBezTo>
                      <a:pt x="97" y="36"/>
                      <a:pt x="97" y="36"/>
                      <a:pt x="97" y="36"/>
                    </a:cubicBezTo>
                    <a:cubicBezTo>
                      <a:pt x="97" y="36"/>
                      <a:pt x="97" y="36"/>
                      <a:pt x="97" y="36"/>
                    </a:cubicBezTo>
                    <a:cubicBezTo>
                      <a:pt x="97" y="36"/>
                      <a:pt x="97" y="36"/>
                      <a:pt x="97" y="36"/>
                    </a:cubicBezTo>
                    <a:cubicBezTo>
                      <a:pt x="98" y="37"/>
                      <a:pt x="98" y="37"/>
                      <a:pt x="98" y="37"/>
                    </a:cubicBezTo>
                    <a:cubicBezTo>
                      <a:pt x="98" y="36"/>
                      <a:pt x="98" y="36"/>
                      <a:pt x="98" y="36"/>
                    </a:cubicBezTo>
                    <a:cubicBezTo>
                      <a:pt x="98" y="36"/>
                      <a:pt x="98" y="36"/>
                      <a:pt x="98" y="36"/>
                    </a:cubicBezTo>
                    <a:cubicBezTo>
                      <a:pt x="98" y="36"/>
                      <a:pt x="98" y="36"/>
                      <a:pt x="98" y="36"/>
                    </a:cubicBezTo>
                    <a:cubicBezTo>
                      <a:pt x="98" y="36"/>
                      <a:pt x="98" y="36"/>
                      <a:pt x="98" y="36"/>
                    </a:cubicBezTo>
                    <a:cubicBezTo>
                      <a:pt x="98" y="36"/>
                      <a:pt x="98" y="36"/>
                      <a:pt x="98" y="36"/>
                    </a:cubicBezTo>
                    <a:cubicBezTo>
                      <a:pt x="97" y="36"/>
                      <a:pt x="97" y="36"/>
                      <a:pt x="97" y="36"/>
                    </a:cubicBezTo>
                    <a:cubicBezTo>
                      <a:pt x="97" y="35"/>
                      <a:pt x="97" y="35"/>
                      <a:pt x="97" y="35"/>
                    </a:cubicBezTo>
                    <a:cubicBezTo>
                      <a:pt x="97" y="35"/>
                      <a:pt x="97" y="35"/>
                      <a:pt x="97" y="35"/>
                    </a:cubicBezTo>
                    <a:cubicBezTo>
                      <a:pt x="97" y="35"/>
                      <a:pt x="97" y="35"/>
                      <a:pt x="97" y="35"/>
                    </a:cubicBezTo>
                    <a:cubicBezTo>
                      <a:pt x="97" y="34"/>
                      <a:pt x="97" y="34"/>
                      <a:pt x="97" y="34"/>
                    </a:cubicBezTo>
                    <a:cubicBezTo>
                      <a:pt x="97" y="34"/>
                      <a:pt x="97" y="34"/>
                      <a:pt x="97" y="34"/>
                    </a:cubicBezTo>
                    <a:cubicBezTo>
                      <a:pt x="98" y="34"/>
                      <a:pt x="98" y="34"/>
                      <a:pt x="98" y="34"/>
                    </a:cubicBezTo>
                    <a:cubicBezTo>
                      <a:pt x="98" y="33"/>
                      <a:pt x="98" y="33"/>
                      <a:pt x="98" y="33"/>
                    </a:cubicBezTo>
                    <a:cubicBezTo>
                      <a:pt x="98" y="33"/>
                      <a:pt x="98" y="33"/>
                      <a:pt x="98" y="33"/>
                    </a:cubicBezTo>
                    <a:cubicBezTo>
                      <a:pt x="98" y="32"/>
                      <a:pt x="98" y="32"/>
                      <a:pt x="98" y="32"/>
                    </a:cubicBezTo>
                    <a:cubicBezTo>
                      <a:pt x="98" y="32"/>
                      <a:pt x="98" y="32"/>
                      <a:pt x="98" y="32"/>
                    </a:cubicBezTo>
                    <a:cubicBezTo>
                      <a:pt x="98" y="31"/>
                      <a:pt x="98" y="31"/>
                      <a:pt x="98" y="31"/>
                    </a:cubicBezTo>
                    <a:cubicBezTo>
                      <a:pt x="98" y="31"/>
                      <a:pt x="98" y="31"/>
                      <a:pt x="98" y="31"/>
                    </a:cubicBezTo>
                    <a:cubicBezTo>
                      <a:pt x="98" y="31"/>
                      <a:pt x="98" y="31"/>
                      <a:pt x="98" y="31"/>
                    </a:cubicBezTo>
                    <a:cubicBezTo>
                      <a:pt x="98" y="31"/>
                      <a:pt x="98" y="31"/>
                      <a:pt x="98" y="31"/>
                    </a:cubicBezTo>
                    <a:cubicBezTo>
                      <a:pt x="99" y="31"/>
                      <a:pt x="99" y="31"/>
                      <a:pt x="99" y="31"/>
                    </a:cubicBezTo>
                    <a:cubicBezTo>
                      <a:pt x="99" y="31"/>
                      <a:pt x="99" y="31"/>
                      <a:pt x="99" y="31"/>
                    </a:cubicBezTo>
                    <a:cubicBezTo>
                      <a:pt x="99" y="31"/>
                      <a:pt x="99" y="31"/>
                      <a:pt x="99" y="31"/>
                    </a:cubicBezTo>
                    <a:cubicBezTo>
                      <a:pt x="99" y="31"/>
                      <a:pt x="99" y="31"/>
                      <a:pt x="99" y="31"/>
                    </a:cubicBezTo>
                    <a:cubicBezTo>
                      <a:pt x="99" y="31"/>
                      <a:pt x="99" y="31"/>
                      <a:pt x="99" y="31"/>
                    </a:cubicBezTo>
                    <a:cubicBezTo>
                      <a:pt x="99" y="30"/>
                      <a:pt x="99" y="30"/>
                      <a:pt x="99" y="30"/>
                    </a:cubicBezTo>
                    <a:cubicBezTo>
                      <a:pt x="99" y="30"/>
                      <a:pt x="99" y="30"/>
                      <a:pt x="99" y="30"/>
                    </a:cubicBezTo>
                    <a:cubicBezTo>
                      <a:pt x="99" y="30"/>
                      <a:pt x="99" y="30"/>
                      <a:pt x="99" y="30"/>
                    </a:cubicBezTo>
                    <a:cubicBezTo>
                      <a:pt x="99" y="30"/>
                      <a:pt x="99" y="30"/>
                      <a:pt x="99" y="30"/>
                    </a:cubicBezTo>
                    <a:cubicBezTo>
                      <a:pt x="99" y="30"/>
                      <a:pt x="99" y="30"/>
                      <a:pt x="99" y="30"/>
                    </a:cubicBezTo>
                    <a:cubicBezTo>
                      <a:pt x="99" y="30"/>
                      <a:pt x="99" y="30"/>
                      <a:pt x="99" y="30"/>
                    </a:cubicBezTo>
                    <a:cubicBezTo>
                      <a:pt x="99" y="30"/>
                      <a:pt x="99" y="30"/>
                      <a:pt x="99" y="30"/>
                    </a:cubicBezTo>
                    <a:cubicBezTo>
                      <a:pt x="99" y="30"/>
                      <a:pt x="99" y="30"/>
                      <a:pt x="99" y="30"/>
                    </a:cubicBezTo>
                    <a:cubicBezTo>
                      <a:pt x="99" y="30"/>
                      <a:pt x="99" y="30"/>
                      <a:pt x="99" y="30"/>
                    </a:cubicBezTo>
                    <a:cubicBezTo>
                      <a:pt x="99" y="29"/>
                      <a:pt x="99" y="29"/>
                      <a:pt x="99" y="29"/>
                    </a:cubicBezTo>
                    <a:cubicBezTo>
                      <a:pt x="99" y="29"/>
                      <a:pt x="99" y="29"/>
                      <a:pt x="99" y="29"/>
                    </a:cubicBezTo>
                    <a:cubicBezTo>
                      <a:pt x="99" y="29"/>
                      <a:pt x="99" y="29"/>
                      <a:pt x="99" y="29"/>
                    </a:cubicBezTo>
                    <a:cubicBezTo>
                      <a:pt x="99" y="29"/>
                      <a:pt x="99" y="29"/>
                      <a:pt x="99" y="29"/>
                    </a:cubicBezTo>
                    <a:cubicBezTo>
                      <a:pt x="99" y="29"/>
                      <a:pt x="99" y="29"/>
                      <a:pt x="99" y="29"/>
                    </a:cubicBezTo>
                    <a:cubicBezTo>
                      <a:pt x="100" y="29"/>
                      <a:pt x="100" y="29"/>
                      <a:pt x="100" y="29"/>
                    </a:cubicBezTo>
                    <a:cubicBezTo>
                      <a:pt x="100" y="29"/>
                      <a:pt x="100" y="29"/>
                      <a:pt x="100" y="29"/>
                    </a:cubicBezTo>
                    <a:cubicBezTo>
                      <a:pt x="100" y="29"/>
                      <a:pt x="100" y="29"/>
                      <a:pt x="100" y="29"/>
                    </a:cubicBezTo>
                    <a:cubicBezTo>
                      <a:pt x="100" y="29"/>
                      <a:pt x="100" y="29"/>
                      <a:pt x="100" y="29"/>
                    </a:cubicBezTo>
                    <a:cubicBezTo>
                      <a:pt x="100" y="29"/>
                      <a:pt x="100" y="29"/>
                      <a:pt x="100" y="29"/>
                    </a:cubicBezTo>
                    <a:cubicBezTo>
                      <a:pt x="100" y="30"/>
                      <a:pt x="100" y="30"/>
                      <a:pt x="100" y="30"/>
                    </a:cubicBezTo>
                    <a:cubicBezTo>
                      <a:pt x="100" y="30"/>
                      <a:pt x="100" y="30"/>
                      <a:pt x="100" y="30"/>
                    </a:cubicBezTo>
                    <a:cubicBezTo>
                      <a:pt x="100" y="29"/>
                      <a:pt x="100" y="29"/>
                      <a:pt x="100" y="29"/>
                    </a:cubicBezTo>
                    <a:cubicBezTo>
                      <a:pt x="100" y="30"/>
                      <a:pt x="100" y="30"/>
                      <a:pt x="100" y="30"/>
                    </a:cubicBezTo>
                    <a:cubicBezTo>
                      <a:pt x="100" y="30"/>
                      <a:pt x="100" y="30"/>
                      <a:pt x="100" y="30"/>
                    </a:cubicBezTo>
                    <a:cubicBezTo>
                      <a:pt x="100" y="30"/>
                      <a:pt x="100" y="30"/>
                      <a:pt x="100" y="30"/>
                    </a:cubicBezTo>
                    <a:cubicBezTo>
                      <a:pt x="100" y="30"/>
                      <a:pt x="100" y="30"/>
                      <a:pt x="100" y="30"/>
                    </a:cubicBezTo>
                    <a:cubicBezTo>
                      <a:pt x="100" y="30"/>
                      <a:pt x="100" y="30"/>
                      <a:pt x="100" y="30"/>
                    </a:cubicBezTo>
                    <a:cubicBezTo>
                      <a:pt x="100" y="30"/>
                      <a:pt x="100" y="30"/>
                      <a:pt x="100"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1" y="30"/>
                      <a:pt x="101" y="30"/>
                      <a:pt x="101" y="30"/>
                    </a:cubicBezTo>
                    <a:cubicBezTo>
                      <a:pt x="102" y="30"/>
                      <a:pt x="102" y="30"/>
                      <a:pt x="102" y="30"/>
                    </a:cubicBezTo>
                    <a:cubicBezTo>
                      <a:pt x="102" y="30"/>
                      <a:pt x="102" y="30"/>
                      <a:pt x="102" y="30"/>
                    </a:cubicBezTo>
                    <a:cubicBezTo>
                      <a:pt x="102" y="30"/>
                      <a:pt x="102" y="30"/>
                      <a:pt x="102" y="30"/>
                    </a:cubicBezTo>
                    <a:cubicBezTo>
                      <a:pt x="102" y="30"/>
                      <a:pt x="102" y="30"/>
                      <a:pt x="102" y="30"/>
                    </a:cubicBezTo>
                    <a:cubicBezTo>
                      <a:pt x="102" y="30"/>
                      <a:pt x="102" y="30"/>
                      <a:pt x="102" y="30"/>
                    </a:cubicBezTo>
                    <a:cubicBezTo>
                      <a:pt x="102" y="30"/>
                      <a:pt x="102" y="30"/>
                      <a:pt x="102" y="30"/>
                    </a:cubicBezTo>
                    <a:cubicBezTo>
                      <a:pt x="102" y="30"/>
                      <a:pt x="102" y="30"/>
                      <a:pt x="102" y="30"/>
                    </a:cubicBezTo>
                    <a:cubicBezTo>
                      <a:pt x="102" y="30"/>
                      <a:pt x="102" y="30"/>
                      <a:pt x="102" y="30"/>
                    </a:cubicBezTo>
                    <a:cubicBezTo>
                      <a:pt x="102" y="30"/>
                      <a:pt x="102" y="30"/>
                      <a:pt x="102" y="30"/>
                    </a:cubicBezTo>
                    <a:cubicBezTo>
                      <a:pt x="102" y="30"/>
                      <a:pt x="102" y="30"/>
                      <a:pt x="102" y="30"/>
                    </a:cubicBezTo>
                    <a:cubicBezTo>
                      <a:pt x="102" y="30"/>
                      <a:pt x="102" y="30"/>
                      <a:pt x="102" y="30"/>
                    </a:cubicBezTo>
                    <a:cubicBezTo>
                      <a:pt x="103" y="30"/>
                      <a:pt x="103" y="30"/>
                      <a:pt x="103" y="30"/>
                    </a:cubicBezTo>
                    <a:cubicBezTo>
                      <a:pt x="103" y="30"/>
                      <a:pt x="103" y="30"/>
                      <a:pt x="103" y="30"/>
                    </a:cubicBezTo>
                    <a:cubicBezTo>
                      <a:pt x="103" y="30"/>
                      <a:pt x="103" y="30"/>
                      <a:pt x="103" y="30"/>
                    </a:cubicBezTo>
                    <a:cubicBezTo>
                      <a:pt x="103" y="30"/>
                      <a:pt x="103" y="30"/>
                      <a:pt x="103" y="30"/>
                    </a:cubicBezTo>
                    <a:cubicBezTo>
                      <a:pt x="103" y="30"/>
                      <a:pt x="103" y="30"/>
                      <a:pt x="103" y="30"/>
                    </a:cubicBezTo>
                    <a:cubicBezTo>
                      <a:pt x="103" y="30"/>
                      <a:pt x="103" y="30"/>
                      <a:pt x="103" y="30"/>
                    </a:cubicBezTo>
                    <a:cubicBezTo>
                      <a:pt x="103" y="30"/>
                      <a:pt x="103" y="30"/>
                      <a:pt x="103" y="30"/>
                    </a:cubicBezTo>
                    <a:cubicBezTo>
                      <a:pt x="104" y="30"/>
                      <a:pt x="104" y="30"/>
                      <a:pt x="104" y="30"/>
                    </a:cubicBezTo>
                    <a:cubicBezTo>
                      <a:pt x="104" y="30"/>
                      <a:pt x="104" y="30"/>
                      <a:pt x="104" y="30"/>
                    </a:cubicBezTo>
                    <a:cubicBezTo>
                      <a:pt x="104" y="30"/>
                      <a:pt x="104" y="30"/>
                      <a:pt x="104" y="30"/>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0"/>
                      <a:pt x="104" y="30"/>
                      <a:pt x="104"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29"/>
                      <a:pt x="106" y="29"/>
                      <a:pt x="106" y="29"/>
                    </a:cubicBezTo>
                    <a:cubicBezTo>
                      <a:pt x="106" y="29"/>
                      <a:pt x="106" y="29"/>
                      <a:pt x="106" y="29"/>
                    </a:cubicBezTo>
                    <a:cubicBezTo>
                      <a:pt x="106" y="29"/>
                      <a:pt x="106" y="29"/>
                      <a:pt x="106" y="29"/>
                    </a:cubicBezTo>
                    <a:cubicBezTo>
                      <a:pt x="106" y="29"/>
                      <a:pt x="106" y="29"/>
                      <a:pt x="106" y="29"/>
                    </a:cubicBezTo>
                    <a:cubicBezTo>
                      <a:pt x="106" y="29"/>
                      <a:pt x="106" y="29"/>
                      <a:pt x="106" y="29"/>
                    </a:cubicBezTo>
                    <a:cubicBezTo>
                      <a:pt x="106" y="29"/>
                      <a:pt x="106" y="29"/>
                      <a:pt x="106" y="29"/>
                    </a:cubicBezTo>
                    <a:cubicBezTo>
                      <a:pt x="106" y="29"/>
                      <a:pt x="106" y="29"/>
                      <a:pt x="106" y="29"/>
                    </a:cubicBezTo>
                    <a:cubicBezTo>
                      <a:pt x="106" y="29"/>
                      <a:pt x="106" y="29"/>
                      <a:pt x="106" y="29"/>
                    </a:cubicBezTo>
                    <a:cubicBezTo>
                      <a:pt x="106" y="29"/>
                      <a:pt x="106" y="29"/>
                      <a:pt x="106" y="29"/>
                    </a:cubicBezTo>
                    <a:cubicBezTo>
                      <a:pt x="106" y="29"/>
                      <a:pt x="106" y="29"/>
                      <a:pt x="106" y="29"/>
                    </a:cubicBezTo>
                    <a:cubicBezTo>
                      <a:pt x="106" y="29"/>
                      <a:pt x="106" y="29"/>
                      <a:pt x="106" y="29"/>
                    </a:cubicBezTo>
                    <a:cubicBezTo>
                      <a:pt x="106" y="29"/>
                      <a:pt x="106" y="29"/>
                      <a:pt x="106" y="29"/>
                    </a:cubicBezTo>
                    <a:cubicBezTo>
                      <a:pt x="106" y="28"/>
                      <a:pt x="106" y="28"/>
                      <a:pt x="106" y="28"/>
                    </a:cubicBezTo>
                    <a:cubicBezTo>
                      <a:pt x="106" y="28"/>
                      <a:pt x="106" y="28"/>
                      <a:pt x="106" y="28"/>
                    </a:cubicBezTo>
                    <a:cubicBezTo>
                      <a:pt x="106" y="28"/>
                      <a:pt x="106" y="28"/>
                      <a:pt x="106" y="28"/>
                    </a:cubicBezTo>
                    <a:cubicBezTo>
                      <a:pt x="106" y="28"/>
                      <a:pt x="106" y="28"/>
                      <a:pt x="106" y="28"/>
                    </a:cubicBezTo>
                    <a:cubicBezTo>
                      <a:pt x="106" y="27"/>
                      <a:pt x="106" y="27"/>
                      <a:pt x="106" y="27"/>
                    </a:cubicBezTo>
                    <a:cubicBezTo>
                      <a:pt x="106" y="27"/>
                      <a:pt x="106" y="27"/>
                      <a:pt x="106" y="27"/>
                    </a:cubicBezTo>
                    <a:cubicBezTo>
                      <a:pt x="106" y="27"/>
                      <a:pt x="106" y="27"/>
                      <a:pt x="106" y="27"/>
                    </a:cubicBezTo>
                    <a:cubicBezTo>
                      <a:pt x="106" y="27"/>
                      <a:pt x="106" y="27"/>
                      <a:pt x="106" y="27"/>
                    </a:cubicBezTo>
                    <a:cubicBezTo>
                      <a:pt x="106" y="27"/>
                      <a:pt x="106" y="27"/>
                      <a:pt x="106" y="27"/>
                    </a:cubicBezTo>
                    <a:cubicBezTo>
                      <a:pt x="106" y="27"/>
                      <a:pt x="106" y="27"/>
                      <a:pt x="106" y="27"/>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6"/>
                      <a:pt x="106" y="26"/>
                      <a:pt x="106" y="26"/>
                    </a:cubicBezTo>
                    <a:cubicBezTo>
                      <a:pt x="106" y="25"/>
                      <a:pt x="106" y="25"/>
                      <a:pt x="106" y="25"/>
                    </a:cubicBezTo>
                    <a:cubicBezTo>
                      <a:pt x="106" y="25"/>
                      <a:pt x="106" y="25"/>
                      <a:pt x="106" y="25"/>
                    </a:cubicBezTo>
                    <a:cubicBezTo>
                      <a:pt x="107" y="25"/>
                      <a:pt x="107" y="25"/>
                      <a:pt x="107" y="25"/>
                    </a:cubicBezTo>
                    <a:cubicBezTo>
                      <a:pt x="107" y="25"/>
                      <a:pt x="107" y="25"/>
                      <a:pt x="107" y="25"/>
                    </a:cubicBezTo>
                    <a:cubicBezTo>
                      <a:pt x="107" y="25"/>
                      <a:pt x="107" y="25"/>
                      <a:pt x="107" y="25"/>
                    </a:cubicBezTo>
                    <a:cubicBezTo>
                      <a:pt x="107" y="25"/>
                      <a:pt x="107" y="25"/>
                      <a:pt x="107" y="25"/>
                    </a:cubicBezTo>
                    <a:cubicBezTo>
                      <a:pt x="107" y="25"/>
                      <a:pt x="107" y="25"/>
                      <a:pt x="107" y="25"/>
                    </a:cubicBezTo>
                    <a:cubicBezTo>
                      <a:pt x="107" y="25"/>
                      <a:pt x="107" y="25"/>
                      <a:pt x="107" y="25"/>
                    </a:cubicBezTo>
                    <a:cubicBezTo>
                      <a:pt x="107" y="25"/>
                      <a:pt x="107" y="25"/>
                      <a:pt x="107"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8" y="25"/>
                      <a:pt x="108" y="25"/>
                      <a:pt x="108"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5"/>
                      <a:pt x="109" y="25"/>
                      <a:pt x="109" y="25"/>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4"/>
                      <a:pt x="109" y="24"/>
                      <a:pt x="109" y="24"/>
                    </a:cubicBezTo>
                    <a:cubicBezTo>
                      <a:pt x="109" y="23"/>
                      <a:pt x="109" y="23"/>
                      <a:pt x="109" y="23"/>
                    </a:cubicBezTo>
                    <a:cubicBezTo>
                      <a:pt x="109" y="23"/>
                      <a:pt x="109" y="23"/>
                      <a:pt x="109" y="23"/>
                    </a:cubicBezTo>
                    <a:cubicBezTo>
                      <a:pt x="109" y="23"/>
                      <a:pt x="109" y="23"/>
                      <a:pt x="109" y="23"/>
                    </a:cubicBezTo>
                    <a:cubicBezTo>
                      <a:pt x="109" y="23"/>
                      <a:pt x="109" y="23"/>
                      <a:pt x="109" y="23"/>
                    </a:cubicBezTo>
                    <a:cubicBezTo>
                      <a:pt x="109" y="23"/>
                      <a:pt x="109" y="23"/>
                      <a:pt x="109" y="23"/>
                    </a:cubicBezTo>
                    <a:cubicBezTo>
                      <a:pt x="109" y="23"/>
                      <a:pt x="109" y="23"/>
                      <a:pt x="109"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1" y="23"/>
                      <a:pt x="111" y="23"/>
                      <a:pt x="111" y="23"/>
                    </a:cubicBezTo>
                    <a:cubicBezTo>
                      <a:pt x="111" y="23"/>
                      <a:pt x="111" y="23"/>
                      <a:pt x="111" y="23"/>
                    </a:cubicBezTo>
                    <a:cubicBezTo>
                      <a:pt x="111" y="23"/>
                      <a:pt x="111" y="23"/>
                      <a:pt x="111" y="23"/>
                    </a:cubicBezTo>
                    <a:cubicBezTo>
                      <a:pt x="111" y="23"/>
                      <a:pt x="111" y="23"/>
                      <a:pt x="111"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3"/>
                      <a:pt x="110" y="23"/>
                      <a:pt x="110" y="23"/>
                    </a:cubicBezTo>
                    <a:cubicBezTo>
                      <a:pt x="110" y="22"/>
                      <a:pt x="110" y="22"/>
                      <a:pt x="110" y="22"/>
                    </a:cubicBezTo>
                    <a:cubicBezTo>
                      <a:pt x="110" y="22"/>
                      <a:pt x="110" y="22"/>
                      <a:pt x="110" y="22"/>
                    </a:cubicBezTo>
                    <a:cubicBezTo>
                      <a:pt x="110" y="22"/>
                      <a:pt x="110" y="22"/>
                      <a:pt x="110" y="22"/>
                    </a:cubicBezTo>
                    <a:cubicBezTo>
                      <a:pt x="110" y="22"/>
                      <a:pt x="110" y="22"/>
                      <a:pt x="110" y="22"/>
                    </a:cubicBezTo>
                    <a:cubicBezTo>
                      <a:pt x="110" y="22"/>
                      <a:pt x="110" y="22"/>
                      <a:pt x="110" y="22"/>
                    </a:cubicBezTo>
                    <a:cubicBezTo>
                      <a:pt x="110" y="22"/>
                      <a:pt x="110" y="22"/>
                      <a:pt x="110" y="22"/>
                    </a:cubicBezTo>
                    <a:cubicBezTo>
                      <a:pt x="110" y="22"/>
                      <a:pt x="110" y="22"/>
                      <a:pt x="110" y="22"/>
                    </a:cubicBezTo>
                    <a:cubicBezTo>
                      <a:pt x="110" y="22"/>
                      <a:pt x="110" y="22"/>
                      <a:pt x="110" y="22"/>
                    </a:cubicBezTo>
                    <a:cubicBezTo>
                      <a:pt x="110" y="22"/>
                      <a:pt x="110" y="22"/>
                      <a:pt x="110" y="22"/>
                    </a:cubicBezTo>
                    <a:cubicBezTo>
                      <a:pt x="110" y="22"/>
                      <a:pt x="110" y="22"/>
                      <a:pt x="110" y="22"/>
                    </a:cubicBezTo>
                    <a:cubicBezTo>
                      <a:pt x="110" y="22"/>
                      <a:pt x="110" y="22"/>
                      <a:pt x="110" y="22"/>
                    </a:cubicBezTo>
                    <a:cubicBezTo>
                      <a:pt x="110" y="22"/>
                      <a:pt x="110" y="22"/>
                      <a:pt x="110" y="22"/>
                    </a:cubicBezTo>
                    <a:cubicBezTo>
                      <a:pt x="110" y="22"/>
                      <a:pt x="110" y="22"/>
                      <a:pt x="110" y="22"/>
                    </a:cubicBezTo>
                    <a:cubicBezTo>
                      <a:pt x="110" y="22"/>
                      <a:pt x="110" y="22"/>
                      <a:pt x="110" y="22"/>
                    </a:cubicBezTo>
                    <a:cubicBezTo>
                      <a:pt x="109" y="22"/>
                      <a:pt x="109" y="22"/>
                      <a:pt x="109" y="22"/>
                    </a:cubicBezTo>
                    <a:cubicBezTo>
                      <a:pt x="109" y="22"/>
                      <a:pt x="109" y="22"/>
                      <a:pt x="109" y="22"/>
                    </a:cubicBezTo>
                    <a:cubicBezTo>
                      <a:pt x="109" y="22"/>
                      <a:pt x="109" y="22"/>
                      <a:pt x="109" y="22"/>
                    </a:cubicBezTo>
                    <a:cubicBezTo>
                      <a:pt x="109" y="22"/>
                      <a:pt x="109" y="22"/>
                      <a:pt x="109" y="22"/>
                    </a:cubicBezTo>
                    <a:cubicBezTo>
                      <a:pt x="109" y="22"/>
                      <a:pt x="109" y="22"/>
                      <a:pt x="109" y="22"/>
                    </a:cubicBezTo>
                    <a:cubicBezTo>
                      <a:pt x="109" y="22"/>
                      <a:pt x="109" y="22"/>
                      <a:pt x="109" y="22"/>
                    </a:cubicBezTo>
                    <a:cubicBezTo>
                      <a:pt x="109" y="22"/>
                      <a:pt x="109" y="22"/>
                      <a:pt x="109" y="22"/>
                    </a:cubicBezTo>
                    <a:cubicBezTo>
                      <a:pt x="109" y="22"/>
                      <a:pt x="109" y="22"/>
                      <a:pt x="109" y="22"/>
                    </a:cubicBezTo>
                    <a:cubicBezTo>
                      <a:pt x="109" y="21"/>
                      <a:pt x="109" y="21"/>
                      <a:pt x="109" y="21"/>
                    </a:cubicBezTo>
                    <a:cubicBezTo>
                      <a:pt x="109" y="21"/>
                      <a:pt x="109" y="21"/>
                      <a:pt x="109" y="21"/>
                    </a:cubicBezTo>
                    <a:cubicBezTo>
                      <a:pt x="109" y="21"/>
                      <a:pt x="109" y="21"/>
                      <a:pt x="109" y="21"/>
                    </a:cubicBezTo>
                    <a:cubicBezTo>
                      <a:pt x="109" y="21"/>
                      <a:pt x="109" y="21"/>
                      <a:pt x="109" y="21"/>
                    </a:cubicBezTo>
                    <a:cubicBezTo>
                      <a:pt x="109" y="21"/>
                      <a:pt x="109" y="21"/>
                      <a:pt x="109" y="21"/>
                    </a:cubicBezTo>
                    <a:cubicBezTo>
                      <a:pt x="109" y="21"/>
                      <a:pt x="109" y="21"/>
                      <a:pt x="109" y="21"/>
                    </a:cubicBezTo>
                    <a:cubicBezTo>
                      <a:pt x="109" y="21"/>
                      <a:pt x="109" y="21"/>
                      <a:pt x="109" y="21"/>
                    </a:cubicBezTo>
                    <a:cubicBezTo>
                      <a:pt x="109" y="21"/>
                      <a:pt x="109" y="21"/>
                      <a:pt x="109" y="21"/>
                    </a:cubicBezTo>
                    <a:cubicBezTo>
                      <a:pt x="109" y="21"/>
                      <a:pt x="109" y="21"/>
                      <a:pt x="109" y="21"/>
                    </a:cubicBezTo>
                    <a:cubicBezTo>
                      <a:pt x="109" y="21"/>
                      <a:pt x="109" y="21"/>
                      <a:pt x="109" y="21"/>
                    </a:cubicBezTo>
                    <a:cubicBezTo>
                      <a:pt x="109" y="21"/>
                      <a:pt x="109" y="21"/>
                      <a:pt x="109" y="21"/>
                    </a:cubicBezTo>
                    <a:cubicBezTo>
                      <a:pt x="108" y="21"/>
                      <a:pt x="108" y="21"/>
                      <a:pt x="108" y="21"/>
                    </a:cubicBezTo>
                    <a:cubicBezTo>
                      <a:pt x="108" y="21"/>
                      <a:pt x="108" y="21"/>
                      <a:pt x="108" y="21"/>
                    </a:cubicBezTo>
                    <a:cubicBezTo>
                      <a:pt x="108" y="21"/>
                      <a:pt x="108" y="21"/>
                      <a:pt x="108" y="21"/>
                    </a:cubicBezTo>
                    <a:cubicBezTo>
                      <a:pt x="108" y="21"/>
                      <a:pt x="108" y="21"/>
                      <a:pt x="108" y="21"/>
                    </a:cubicBezTo>
                    <a:cubicBezTo>
                      <a:pt x="108" y="22"/>
                      <a:pt x="108" y="22"/>
                      <a:pt x="108" y="22"/>
                    </a:cubicBezTo>
                    <a:cubicBezTo>
                      <a:pt x="108" y="22"/>
                      <a:pt x="108" y="22"/>
                      <a:pt x="108" y="22"/>
                    </a:cubicBezTo>
                    <a:cubicBezTo>
                      <a:pt x="108" y="22"/>
                      <a:pt x="108" y="22"/>
                      <a:pt x="108" y="22"/>
                    </a:cubicBezTo>
                    <a:cubicBezTo>
                      <a:pt x="108" y="22"/>
                      <a:pt x="108" y="22"/>
                      <a:pt x="108" y="22"/>
                    </a:cubicBezTo>
                    <a:cubicBezTo>
                      <a:pt x="108" y="22"/>
                      <a:pt x="108" y="22"/>
                      <a:pt x="108" y="22"/>
                    </a:cubicBezTo>
                    <a:cubicBezTo>
                      <a:pt x="108" y="22"/>
                      <a:pt x="108" y="22"/>
                      <a:pt x="108" y="22"/>
                    </a:cubicBezTo>
                    <a:cubicBezTo>
                      <a:pt x="108" y="22"/>
                      <a:pt x="108" y="22"/>
                      <a:pt x="108" y="22"/>
                    </a:cubicBezTo>
                    <a:cubicBezTo>
                      <a:pt x="108" y="22"/>
                      <a:pt x="108" y="22"/>
                      <a:pt x="108" y="22"/>
                    </a:cubicBezTo>
                    <a:cubicBezTo>
                      <a:pt x="108" y="22"/>
                      <a:pt x="108" y="22"/>
                      <a:pt x="108" y="22"/>
                    </a:cubicBezTo>
                    <a:cubicBezTo>
                      <a:pt x="108" y="22"/>
                      <a:pt x="108" y="22"/>
                      <a:pt x="108" y="22"/>
                    </a:cubicBezTo>
                    <a:cubicBezTo>
                      <a:pt x="108" y="22"/>
                      <a:pt x="108" y="22"/>
                      <a:pt x="108" y="22"/>
                    </a:cubicBezTo>
                    <a:cubicBezTo>
                      <a:pt x="108" y="22"/>
                      <a:pt x="108" y="22"/>
                      <a:pt x="108" y="22"/>
                    </a:cubicBezTo>
                    <a:cubicBezTo>
                      <a:pt x="107" y="22"/>
                      <a:pt x="107" y="22"/>
                      <a:pt x="107" y="22"/>
                    </a:cubicBezTo>
                    <a:cubicBezTo>
                      <a:pt x="107" y="22"/>
                      <a:pt x="107" y="22"/>
                      <a:pt x="107" y="22"/>
                    </a:cubicBezTo>
                    <a:cubicBezTo>
                      <a:pt x="107" y="22"/>
                      <a:pt x="107" y="22"/>
                      <a:pt x="107" y="22"/>
                    </a:cubicBezTo>
                    <a:cubicBezTo>
                      <a:pt x="107" y="22"/>
                      <a:pt x="107" y="22"/>
                      <a:pt x="107" y="22"/>
                    </a:cubicBezTo>
                    <a:cubicBezTo>
                      <a:pt x="107" y="22"/>
                      <a:pt x="107" y="22"/>
                      <a:pt x="107" y="22"/>
                    </a:cubicBezTo>
                    <a:cubicBezTo>
                      <a:pt x="107" y="22"/>
                      <a:pt x="107" y="22"/>
                      <a:pt x="107" y="22"/>
                    </a:cubicBezTo>
                    <a:cubicBezTo>
                      <a:pt x="107" y="22"/>
                      <a:pt x="107" y="22"/>
                      <a:pt x="107" y="22"/>
                    </a:cubicBezTo>
                    <a:cubicBezTo>
                      <a:pt x="107" y="22"/>
                      <a:pt x="107" y="22"/>
                      <a:pt x="107" y="22"/>
                    </a:cubicBezTo>
                    <a:cubicBezTo>
                      <a:pt x="107" y="22"/>
                      <a:pt x="107" y="22"/>
                      <a:pt x="107" y="22"/>
                    </a:cubicBezTo>
                    <a:cubicBezTo>
                      <a:pt x="107" y="22"/>
                      <a:pt x="107" y="22"/>
                      <a:pt x="107" y="22"/>
                    </a:cubicBezTo>
                    <a:cubicBezTo>
                      <a:pt x="107" y="22"/>
                      <a:pt x="107" y="22"/>
                      <a:pt x="107" y="22"/>
                    </a:cubicBezTo>
                    <a:cubicBezTo>
                      <a:pt x="107" y="22"/>
                      <a:pt x="107" y="22"/>
                      <a:pt x="107" y="22"/>
                    </a:cubicBezTo>
                    <a:cubicBezTo>
                      <a:pt x="107" y="21"/>
                      <a:pt x="107" y="21"/>
                      <a:pt x="107" y="21"/>
                    </a:cubicBezTo>
                    <a:cubicBezTo>
                      <a:pt x="107" y="21"/>
                      <a:pt x="107" y="21"/>
                      <a:pt x="107" y="21"/>
                    </a:cubicBezTo>
                    <a:cubicBezTo>
                      <a:pt x="107" y="22"/>
                      <a:pt x="107" y="22"/>
                      <a:pt x="107" y="22"/>
                    </a:cubicBezTo>
                    <a:cubicBezTo>
                      <a:pt x="107" y="22"/>
                      <a:pt x="107" y="22"/>
                      <a:pt x="107" y="22"/>
                    </a:cubicBezTo>
                    <a:cubicBezTo>
                      <a:pt x="106" y="22"/>
                      <a:pt x="106" y="22"/>
                      <a:pt x="106" y="22"/>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6" y="21"/>
                      <a:pt x="106" y="21"/>
                      <a:pt x="106"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1"/>
                      <a:pt x="105" y="21"/>
                      <a:pt x="105" y="21"/>
                    </a:cubicBezTo>
                    <a:cubicBezTo>
                      <a:pt x="105" y="20"/>
                      <a:pt x="105" y="20"/>
                      <a:pt x="105" y="20"/>
                    </a:cubicBezTo>
                    <a:cubicBezTo>
                      <a:pt x="105" y="20"/>
                      <a:pt x="105" y="20"/>
                      <a:pt x="105" y="20"/>
                    </a:cubicBezTo>
                    <a:cubicBezTo>
                      <a:pt x="105" y="20"/>
                      <a:pt x="105" y="20"/>
                      <a:pt x="105" y="20"/>
                    </a:cubicBezTo>
                    <a:cubicBezTo>
                      <a:pt x="105" y="20"/>
                      <a:pt x="105" y="20"/>
                      <a:pt x="105" y="20"/>
                    </a:cubicBezTo>
                    <a:cubicBezTo>
                      <a:pt x="105" y="20"/>
                      <a:pt x="105" y="20"/>
                      <a:pt x="105" y="20"/>
                    </a:cubicBezTo>
                    <a:cubicBezTo>
                      <a:pt x="105" y="20"/>
                      <a:pt x="105" y="20"/>
                      <a:pt x="105" y="20"/>
                    </a:cubicBezTo>
                    <a:cubicBezTo>
                      <a:pt x="105" y="20"/>
                      <a:pt x="105" y="20"/>
                      <a:pt x="105"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20"/>
                      <a:pt x="104" y="20"/>
                      <a:pt x="104" y="20"/>
                    </a:cubicBezTo>
                    <a:cubicBezTo>
                      <a:pt x="104" y="19"/>
                      <a:pt x="104" y="20"/>
                      <a:pt x="104" y="19"/>
                    </a:cubicBezTo>
                    <a:cubicBezTo>
                      <a:pt x="104" y="19"/>
                      <a:pt x="104" y="19"/>
                      <a:pt x="104" y="19"/>
                    </a:cubicBezTo>
                    <a:cubicBezTo>
                      <a:pt x="104" y="19"/>
                      <a:pt x="104" y="19"/>
                      <a:pt x="104" y="19"/>
                    </a:cubicBezTo>
                    <a:cubicBezTo>
                      <a:pt x="104" y="19"/>
                      <a:pt x="104" y="19"/>
                      <a:pt x="104" y="19"/>
                    </a:cubicBezTo>
                    <a:cubicBezTo>
                      <a:pt x="104" y="19"/>
                      <a:pt x="104" y="19"/>
                      <a:pt x="104" y="19"/>
                    </a:cubicBezTo>
                    <a:cubicBezTo>
                      <a:pt x="104" y="19"/>
                      <a:pt x="104" y="19"/>
                      <a:pt x="104" y="19"/>
                    </a:cubicBezTo>
                    <a:cubicBezTo>
                      <a:pt x="104" y="19"/>
                      <a:pt x="104" y="19"/>
                      <a:pt x="104" y="19"/>
                    </a:cubicBezTo>
                    <a:cubicBezTo>
                      <a:pt x="104" y="19"/>
                      <a:pt x="104" y="19"/>
                      <a:pt x="104" y="19"/>
                    </a:cubicBezTo>
                    <a:cubicBezTo>
                      <a:pt x="104" y="19"/>
                      <a:pt x="104" y="19"/>
                      <a:pt x="104" y="19"/>
                    </a:cubicBezTo>
                    <a:cubicBezTo>
                      <a:pt x="104" y="19"/>
                      <a:pt x="104" y="19"/>
                      <a:pt x="104" y="19"/>
                    </a:cubicBezTo>
                    <a:cubicBezTo>
                      <a:pt x="104" y="19"/>
                      <a:pt x="104" y="19"/>
                      <a:pt x="104" y="19"/>
                    </a:cubicBezTo>
                    <a:cubicBezTo>
                      <a:pt x="104" y="19"/>
                      <a:pt x="104" y="19"/>
                      <a:pt x="104"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3" y="19"/>
                      <a:pt x="103" y="19"/>
                      <a:pt x="103" y="19"/>
                    </a:cubicBezTo>
                    <a:cubicBezTo>
                      <a:pt x="102" y="19"/>
                      <a:pt x="102" y="19"/>
                      <a:pt x="102" y="19"/>
                    </a:cubicBezTo>
                    <a:cubicBezTo>
                      <a:pt x="102" y="19"/>
                      <a:pt x="102" y="19"/>
                      <a:pt x="102" y="19"/>
                    </a:cubicBezTo>
                    <a:cubicBezTo>
                      <a:pt x="102" y="19"/>
                      <a:pt x="102" y="19"/>
                      <a:pt x="102" y="19"/>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8"/>
                      <a:pt x="102" y="18"/>
                      <a:pt x="102" y="18"/>
                    </a:cubicBezTo>
                    <a:cubicBezTo>
                      <a:pt x="102" y="17"/>
                      <a:pt x="102" y="17"/>
                      <a:pt x="102" y="17"/>
                    </a:cubicBezTo>
                    <a:cubicBezTo>
                      <a:pt x="102" y="17"/>
                      <a:pt x="102" y="17"/>
                      <a:pt x="102" y="17"/>
                    </a:cubicBezTo>
                    <a:cubicBezTo>
                      <a:pt x="102" y="17"/>
                      <a:pt x="102" y="17"/>
                      <a:pt x="102" y="17"/>
                    </a:cubicBezTo>
                    <a:cubicBezTo>
                      <a:pt x="102" y="17"/>
                      <a:pt x="102" y="17"/>
                      <a:pt x="102" y="17"/>
                    </a:cubicBezTo>
                    <a:cubicBezTo>
                      <a:pt x="102" y="17"/>
                      <a:pt x="102" y="17"/>
                      <a:pt x="102" y="17"/>
                    </a:cubicBezTo>
                    <a:cubicBezTo>
                      <a:pt x="102" y="17"/>
                      <a:pt x="102" y="17"/>
                      <a:pt x="102" y="17"/>
                    </a:cubicBezTo>
                    <a:cubicBezTo>
                      <a:pt x="102" y="17"/>
                      <a:pt x="102" y="17"/>
                      <a:pt x="102" y="17"/>
                    </a:cubicBezTo>
                    <a:cubicBezTo>
                      <a:pt x="102" y="17"/>
                      <a:pt x="102" y="17"/>
                      <a:pt x="102" y="17"/>
                    </a:cubicBezTo>
                    <a:cubicBezTo>
                      <a:pt x="102" y="17"/>
                      <a:pt x="102" y="17"/>
                      <a:pt x="102" y="17"/>
                    </a:cubicBezTo>
                    <a:cubicBezTo>
                      <a:pt x="102" y="17"/>
                      <a:pt x="102" y="17"/>
                      <a:pt x="102" y="17"/>
                    </a:cubicBezTo>
                    <a:cubicBezTo>
                      <a:pt x="102" y="17"/>
                      <a:pt x="102" y="17"/>
                      <a:pt x="102"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1" y="17"/>
                      <a:pt x="101" y="17"/>
                      <a:pt x="101" y="17"/>
                    </a:cubicBezTo>
                    <a:cubicBezTo>
                      <a:pt x="100" y="16"/>
                      <a:pt x="100" y="16"/>
                      <a:pt x="100" y="16"/>
                    </a:cubicBezTo>
                    <a:cubicBezTo>
                      <a:pt x="100" y="16"/>
                      <a:pt x="100" y="16"/>
                      <a:pt x="100" y="16"/>
                    </a:cubicBezTo>
                    <a:cubicBezTo>
                      <a:pt x="100" y="16"/>
                      <a:pt x="100" y="16"/>
                      <a:pt x="100" y="16"/>
                    </a:cubicBezTo>
                    <a:cubicBezTo>
                      <a:pt x="100" y="16"/>
                      <a:pt x="100" y="16"/>
                      <a:pt x="100" y="16"/>
                    </a:cubicBezTo>
                    <a:cubicBezTo>
                      <a:pt x="100" y="16"/>
                      <a:pt x="100" y="16"/>
                      <a:pt x="100" y="16"/>
                    </a:cubicBezTo>
                    <a:cubicBezTo>
                      <a:pt x="100" y="16"/>
                      <a:pt x="100" y="16"/>
                      <a:pt x="100" y="16"/>
                    </a:cubicBezTo>
                    <a:cubicBezTo>
                      <a:pt x="100" y="16"/>
                      <a:pt x="100" y="16"/>
                      <a:pt x="100" y="16"/>
                    </a:cubicBezTo>
                    <a:cubicBezTo>
                      <a:pt x="100" y="16"/>
                      <a:pt x="100" y="16"/>
                      <a:pt x="100" y="16"/>
                    </a:cubicBezTo>
                    <a:cubicBezTo>
                      <a:pt x="100" y="16"/>
                      <a:pt x="100" y="16"/>
                      <a:pt x="100" y="16"/>
                    </a:cubicBezTo>
                    <a:cubicBezTo>
                      <a:pt x="100" y="16"/>
                      <a:pt x="100" y="16"/>
                      <a:pt x="100" y="16"/>
                    </a:cubicBezTo>
                    <a:cubicBezTo>
                      <a:pt x="100" y="17"/>
                      <a:pt x="100" y="17"/>
                      <a:pt x="100" y="17"/>
                    </a:cubicBezTo>
                    <a:cubicBezTo>
                      <a:pt x="99" y="17"/>
                      <a:pt x="99" y="17"/>
                      <a:pt x="99" y="17"/>
                    </a:cubicBezTo>
                    <a:cubicBezTo>
                      <a:pt x="99" y="17"/>
                      <a:pt x="99" y="17"/>
                      <a:pt x="99" y="17"/>
                    </a:cubicBezTo>
                    <a:cubicBezTo>
                      <a:pt x="99" y="17"/>
                      <a:pt x="99" y="17"/>
                      <a:pt x="99" y="17"/>
                    </a:cubicBezTo>
                    <a:cubicBezTo>
                      <a:pt x="99" y="17"/>
                      <a:pt x="99" y="17"/>
                      <a:pt x="99" y="17"/>
                    </a:cubicBezTo>
                    <a:cubicBezTo>
                      <a:pt x="99" y="17"/>
                      <a:pt x="99" y="17"/>
                      <a:pt x="99" y="17"/>
                    </a:cubicBezTo>
                    <a:cubicBezTo>
                      <a:pt x="99" y="17"/>
                      <a:pt x="99" y="17"/>
                      <a:pt x="99" y="17"/>
                    </a:cubicBezTo>
                    <a:cubicBezTo>
                      <a:pt x="99" y="17"/>
                      <a:pt x="99" y="17"/>
                      <a:pt x="99" y="17"/>
                    </a:cubicBezTo>
                    <a:cubicBezTo>
                      <a:pt x="99" y="17"/>
                      <a:pt x="99" y="17"/>
                      <a:pt x="99" y="17"/>
                    </a:cubicBezTo>
                    <a:cubicBezTo>
                      <a:pt x="99" y="17"/>
                      <a:pt x="99" y="17"/>
                      <a:pt x="99" y="17"/>
                    </a:cubicBezTo>
                    <a:cubicBezTo>
                      <a:pt x="99" y="17"/>
                      <a:pt x="99" y="17"/>
                      <a:pt x="99" y="17"/>
                    </a:cubicBezTo>
                    <a:cubicBezTo>
                      <a:pt x="99" y="17"/>
                      <a:pt x="99" y="17"/>
                      <a:pt x="99" y="17"/>
                    </a:cubicBezTo>
                    <a:cubicBezTo>
                      <a:pt x="99" y="17"/>
                      <a:pt x="99" y="17"/>
                      <a:pt x="99" y="17"/>
                    </a:cubicBezTo>
                    <a:cubicBezTo>
                      <a:pt x="99" y="17"/>
                      <a:pt x="99" y="17"/>
                      <a:pt x="99" y="17"/>
                    </a:cubicBezTo>
                    <a:cubicBezTo>
                      <a:pt x="99" y="17"/>
                      <a:pt x="99" y="17"/>
                      <a:pt x="99" y="17"/>
                    </a:cubicBezTo>
                    <a:cubicBezTo>
                      <a:pt x="99" y="17"/>
                      <a:pt x="99" y="17"/>
                      <a:pt x="99"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8" y="17"/>
                      <a:pt x="98" y="17"/>
                      <a:pt x="98"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7" y="17"/>
                      <a:pt x="97" y="17"/>
                      <a:pt x="97"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5" y="17"/>
                      <a:pt x="95" y="17"/>
                      <a:pt x="95" y="17"/>
                    </a:cubicBezTo>
                    <a:cubicBezTo>
                      <a:pt x="95" y="17"/>
                      <a:pt x="95" y="17"/>
                      <a:pt x="95" y="17"/>
                    </a:cubicBezTo>
                    <a:cubicBezTo>
                      <a:pt x="95" y="17"/>
                      <a:pt x="95" y="17"/>
                      <a:pt x="95" y="17"/>
                    </a:cubicBezTo>
                    <a:cubicBezTo>
                      <a:pt x="95" y="17"/>
                      <a:pt x="95" y="17"/>
                      <a:pt x="95" y="17"/>
                    </a:cubicBezTo>
                    <a:cubicBezTo>
                      <a:pt x="95" y="17"/>
                      <a:pt x="95" y="17"/>
                      <a:pt x="95" y="17"/>
                    </a:cubicBezTo>
                    <a:cubicBezTo>
                      <a:pt x="95" y="17"/>
                      <a:pt x="95" y="17"/>
                      <a:pt x="95" y="17"/>
                    </a:cubicBezTo>
                    <a:cubicBezTo>
                      <a:pt x="95" y="17"/>
                      <a:pt x="95" y="17"/>
                      <a:pt x="95" y="17"/>
                    </a:cubicBezTo>
                    <a:cubicBezTo>
                      <a:pt x="95" y="17"/>
                      <a:pt x="95" y="17"/>
                      <a:pt x="95" y="17"/>
                    </a:cubicBezTo>
                    <a:cubicBezTo>
                      <a:pt x="95" y="17"/>
                      <a:pt x="95" y="17"/>
                      <a:pt x="95" y="17"/>
                    </a:cubicBezTo>
                    <a:cubicBezTo>
                      <a:pt x="95" y="17"/>
                      <a:pt x="95" y="17"/>
                      <a:pt x="95" y="17"/>
                    </a:cubicBezTo>
                    <a:cubicBezTo>
                      <a:pt x="95" y="17"/>
                      <a:pt x="95" y="17"/>
                      <a:pt x="95" y="17"/>
                    </a:cubicBezTo>
                    <a:cubicBezTo>
                      <a:pt x="95" y="16"/>
                      <a:pt x="95" y="16"/>
                      <a:pt x="95" y="16"/>
                    </a:cubicBezTo>
                    <a:cubicBezTo>
                      <a:pt x="95" y="16"/>
                      <a:pt x="95" y="16"/>
                      <a:pt x="95" y="16"/>
                    </a:cubicBezTo>
                    <a:cubicBezTo>
                      <a:pt x="95" y="16"/>
                      <a:pt x="95" y="16"/>
                      <a:pt x="95" y="16"/>
                    </a:cubicBezTo>
                    <a:cubicBezTo>
                      <a:pt x="95" y="16"/>
                      <a:pt x="95" y="16"/>
                      <a:pt x="94" y="17"/>
                    </a:cubicBezTo>
                    <a:cubicBezTo>
                      <a:pt x="94" y="17"/>
                      <a:pt x="94" y="17"/>
                      <a:pt x="94" y="17"/>
                    </a:cubicBezTo>
                    <a:cubicBezTo>
                      <a:pt x="94" y="17"/>
                      <a:pt x="94" y="17"/>
                      <a:pt x="94" y="17"/>
                    </a:cubicBezTo>
                    <a:cubicBezTo>
                      <a:pt x="94" y="16"/>
                      <a:pt x="94" y="16"/>
                      <a:pt x="94" y="16"/>
                    </a:cubicBezTo>
                    <a:cubicBezTo>
                      <a:pt x="94" y="16"/>
                      <a:pt x="94" y="16"/>
                      <a:pt x="94" y="16"/>
                    </a:cubicBezTo>
                    <a:cubicBezTo>
                      <a:pt x="94" y="16"/>
                      <a:pt x="94" y="16"/>
                      <a:pt x="94" y="16"/>
                    </a:cubicBezTo>
                    <a:cubicBezTo>
                      <a:pt x="94" y="16"/>
                      <a:pt x="94" y="16"/>
                      <a:pt x="94" y="16"/>
                    </a:cubicBezTo>
                    <a:cubicBezTo>
                      <a:pt x="94" y="16"/>
                      <a:pt x="94" y="16"/>
                      <a:pt x="94" y="16"/>
                    </a:cubicBezTo>
                    <a:cubicBezTo>
                      <a:pt x="94" y="16"/>
                      <a:pt x="94" y="16"/>
                      <a:pt x="94" y="16"/>
                    </a:cubicBezTo>
                    <a:cubicBezTo>
                      <a:pt x="94" y="16"/>
                      <a:pt x="94" y="16"/>
                      <a:pt x="94" y="16"/>
                    </a:cubicBezTo>
                    <a:cubicBezTo>
                      <a:pt x="94" y="16"/>
                      <a:pt x="94" y="16"/>
                      <a:pt x="94" y="16"/>
                    </a:cubicBezTo>
                    <a:cubicBezTo>
                      <a:pt x="94" y="16"/>
                      <a:pt x="94" y="16"/>
                      <a:pt x="94" y="16"/>
                    </a:cubicBezTo>
                    <a:cubicBezTo>
                      <a:pt x="94" y="16"/>
                      <a:pt x="94" y="16"/>
                      <a:pt x="94" y="16"/>
                    </a:cubicBezTo>
                    <a:cubicBezTo>
                      <a:pt x="94" y="16"/>
                      <a:pt x="94" y="16"/>
                      <a:pt x="94" y="16"/>
                    </a:cubicBezTo>
                    <a:cubicBezTo>
                      <a:pt x="94" y="16"/>
                      <a:pt x="94" y="16"/>
                      <a:pt x="94" y="16"/>
                    </a:cubicBezTo>
                    <a:cubicBezTo>
                      <a:pt x="94" y="16"/>
                      <a:pt x="94" y="16"/>
                      <a:pt x="94" y="16"/>
                    </a:cubicBezTo>
                    <a:cubicBezTo>
                      <a:pt x="94" y="16"/>
                      <a:pt x="94" y="16"/>
                      <a:pt x="94" y="16"/>
                    </a:cubicBezTo>
                    <a:cubicBezTo>
                      <a:pt x="94" y="16"/>
                      <a:pt x="94" y="16"/>
                      <a:pt x="94" y="16"/>
                    </a:cubicBezTo>
                    <a:cubicBezTo>
                      <a:pt x="93" y="16"/>
                      <a:pt x="93" y="16"/>
                      <a:pt x="93" y="16"/>
                    </a:cubicBezTo>
                    <a:cubicBezTo>
                      <a:pt x="93" y="16"/>
                      <a:pt x="93" y="15"/>
                      <a:pt x="93" y="15"/>
                    </a:cubicBezTo>
                    <a:cubicBezTo>
                      <a:pt x="93" y="15"/>
                      <a:pt x="93" y="15"/>
                      <a:pt x="93" y="15"/>
                    </a:cubicBezTo>
                    <a:cubicBezTo>
                      <a:pt x="93" y="15"/>
                      <a:pt x="93" y="15"/>
                      <a:pt x="93" y="15"/>
                    </a:cubicBezTo>
                    <a:cubicBezTo>
                      <a:pt x="93" y="15"/>
                      <a:pt x="93" y="15"/>
                      <a:pt x="93" y="15"/>
                    </a:cubicBezTo>
                    <a:cubicBezTo>
                      <a:pt x="93" y="15"/>
                      <a:pt x="93" y="15"/>
                      <a:pt x="93" y="15"/>
                    </a:cubicBezTo>
                    <a:cubicBezTo>
                      <a:pt x="93" y="15"/>
                      <a:pt x="93" y="15"/>
                      <a:pt x="93" y="15"/>
                    </a:cubicBezTo>
                    <a:cubicBezTo>
                      <a:pt x="93" y="15"/>
                      <a:pt x="93" y="15"/>
                      <a:pt x="93" y="15"/>
                    </a:cubicBezTo>
                    <a:cubicBezTo>
                      <a:pt x="93" y="15"/>
                      <a:pt x="93" y="15"/>
                      <a:pt x="93" y="15"/>
                    </a:cubicBezTo>
                    <a:cubicBezTo>
                      <a:pt x="93" y="15"/>
                      <a:pt x="93" y="15"/>
                      <a:pt x="93" y="15"/>
                    </a:cubicBezTo>
                    <a:cubicBezTo>
                      <a:pt x="93" y="15"/>
                      <a:pt x="93" y="15"/>
                      <a:pt x="93" y="15"/>
                    </a:cubicBezTo>
                    <a:cubicBezTo>
                      <a:pt x="93" y="15"/>
                      <a:pt x="93" y="15"/>
                      <a:pt x="93" y="15"/>
                    </a:cubicBezTo>
                    <a:cubicBezTo>
                      <a:pt x="93" y="16"/>
                      <a:pt x="93" y="16"/>
                      <a:pt x="93" y="16"/>
                    </a:cubicBezTo>
                    <a:cubicBezTo>
                      <a:pt x="93" y="16"/>
                      <a:pt x="93" y="16"/>
                      <a:pt x="93" y="16"/>
                    </a:cubicBezTo>
                    <a:cubicBezTo>
                      <a:pt x="92" y="16"/>
                      <a:pt x="92" y="16"/>
                      <a:pt x="92" y="16"/>
                    </a:cubicBezTo>
                    <a:cubicBezTo>
                      <a:pt x="92" y="16"/>
                      <a:pt x="92" y="16"/>
                      <a:pt x="92" y="16"/>
                    </a:cubicBezTo>
                    <a:cubicBezTo>
                      <a:pt x="92" y="16"/>
                      <a:pt x="92" y="16"/>
                      <a:pt x="92" y="16"/>
                    </a:cubicBezTo>
                    <a:cubicBezTo>
                      <a:pt x="92" y="16"/>
                      <a:pt x="92" y="16"/>
                      <a:pt x="92" y="16"/>
                    </a:cubicBezTo>
                    <a:cubicBezTo>
                      <a:pt x="92" y="16"/>
                      <a:pt x="92" y="16"/>
                      <a:pt x="92" y="16"/>
                    </a:cubicBezTo>
                    <a:cubicBezTo>
                      <a:pt x="92" y="16"/>
                      <a:pt x="92" y="16"/>
                      <a:pt x="92" y="16"/>
                    </a:cubicBezTo>
                    <a:cubicBezTo>
                      <a:pt x="92" y="16"/>
                      <a:pt x="92" y="16"/>
                      <a:pt x="92" y="16"/>
                    </a:cubicBezTo>
                    <a:cubicBezTo>
                      <a:pt x="92" y="16"/>
                      <a:pt x="92" y="16"/>
                      <a:pt x="92" y="16"/>
                    </a:cubicBezTo>
                    <a:cubicBezTo>
                      <a:pt x="92" y="17"/>
                      <a:pt x="92" y="17"/>
                      <a:pt x="92" y="17"/>
                    </a:cubicBezTo>
                    <a:cubicBezTo>
                      <a:pt x="92" y="17"/>
                      <a:pt x="92" y="17"/>
                      <a:pt x="92" y="17"/>
                    </a:cubicBezTo>
                    <a:cubicBezTo>
                      <a:pt x="92" y="17"/>
                      <a:pt x="92" y="17"/>
                      <a:pt x="92" y="17"/>
                    </a:cubicBezTo>
                    <a:cubicBezTo>
                      <a:pt x="92" y="17"/>
                      <a:pt x="92" y="17"/>
                      <a:pt x="92" y="17"/>
                    </a:cubicBezTo>
                    <a:cubicBezTo>
                      <a:pt x="92" y="17"/>
                      <a:pt x="92" y="17"/>
                      <a:pt x="92" y="17"/>
                    </a:cubicBezTo>
                    <a:cubicBezTo>
                      <a:pt x="92" y="17"/>
                      <a:pt x="92" y="17"/>
                      <a:pt x="92" y="17"/>
                    </a:cubicBezTo>
                    <a:cubicBezTo>
                      <a:pt x="92" y="17"/>
                      <a:pt x="92" y="17"/>
                      <a:pt x="92" y="17"/>
                    </a:cubicBezTo>
                    <a:cubicBezTo>
                      <a:pt x="92" y="17"/>
                      <a:pt x="92" y="17"/>
                      <a:pt x="92" y="17"/>
                    </a:cubicBezTo>
                    <a:cubicBezTo>
                      <a:pt x="92" y="17"/>
                      <a:pt x="92" y="17"/>
                      <a:pt x="92" y="17"/>
                    </a:cubicBezTo>
                    <a:cubicBezTo>
                      <a:pt x="91" y="17"/>
                      <a:pt x="91" y="17"/>
                      <a:pt x="91" y="17"/>
                    </a:cubicBezTo>
                    <a:cubicBezTo>
                      <a:pt x="91" y="17"/>
                      <a:pt x="91" y="17"/>
                      <a:pt x="91" y="17"/>
                    </a:cubicBezTo>
                    <a:cubicBezTo>
                      <a:pt x="91" y="17"/>
                      <a:pt x="91" y="17"/>
                      <a:pt x="91" y="17"/>
                    </a:cubicBezTo>
                    <a:cubicBezTo>
                      <a:pt x="91" y="17"/>
                      <a:pt x="91" y="17"/>
                      <a:pt x="91" y="17"/>
                    </a:cubicBezTo>
                    <a:cubicBezTo>
                      <a:pt x="91" y="17"/>
                      <a:pt x="91" y="17"/>
                      <a:pt x="91" y="17"/>
                    </a:cubicBezTo>
                    <a:cubicBezTo>
                      <a:pt x="91" y="17"/>
                      <a:pt x="91" y="17"/>
                      <a:pt x="91" y="17"/>
                    </a:cubicBezTo>
                    <a:cubicBezTo>
                      <a:pt x="91" y="17"/>
                      <a:pt x="91" y="17"/>
                      <a:pt x="91" y="17"/>
                    </a:cubicBezTo>
                    <a:cubicBezTo>
                      <a:pt x="91" y="17"/>
                      <a:pt x="91" y="17"/>
                      <a:pt x="91" y="17"/>
                    </a:cubicBezTo>
                    <a:cubicBezTo>
                      <a:pt x="91" y="17"/>
                      <a:pt x="91" y="17"/>
                      <a:pt x="91" y="17"/>
                    </a:cubicBezTo>
                    <a:cubicBezTo>
                      <a:pt x="91" y="17"/>
                      <a:pt x="91" y="17"/>
                      <a:pt x="91" y="17"/>
                    </a:cubicBezTo>
                    <a:cubicBezTo>
                      <a:pt x="91" y="17"/>
                      <a:pt x="91" y="17"/>
                      <a:pt x="91" y="17"/>
                    </a:cubicBezTo>
                    <a:cubicBezTo>
                      <a:pt x="91" y="16"/>
                      <a:pt x="91" y="16"/>
                      <a:pt x="91" y="16"/>
                    </a:cubicBezTo>
                    <a:cubicBezTo>
                      <a:pt x="91" y="16"/>
                      <a:pt x="91" y="16"/>
                      <a:pt x="91" y="16"/>
                    </a:cubicBezTo>
                    <a:cubicBezTo>
                      <a:pt x="90" y="16"/>
                      <a:pt x="90" y="16"/>
                      <a:pt x="90" y="16"/>
                    </a:cubicBezTo>
                    <a:cubicBezTo>
                      <a:pt x="90" y="16"/>
                      <a:pt x="90" y="16"/>
                      <a:pt x="90" y="16"/>
                    </a:cubicBezTo>
                    <a:cubicBezTo>
                      <a:pt x="90" y="15"/>
                      <a:pt x="90" y="15"/>
                      <a:pt x="90" y="15"/>
                    </a:cubicBezTo>
                    <a:cubicBezTo>
                      <a:pt x="90" y="15"/>
                      <a:pt x="90" y="15"/>
                      <a:pt x="90" y="15"/>
                    </a:cubicBezTo>
                    <a:cubicBezTo>
                      <a:pt x="90" y="15"/>
                      <a:pt x="90" y="15"/>
                      <a:pt x="90" y="15"/>
                    </a:cubicBezTo>
                    <a:cubicBezTo>
                      <a:pt x="90" y="15"/>
                      <a:pt x="90" y="15"/>
                      <a:pt x="90" y="15"/>
                    </a:cubicBezTo>
                    <a:cubicBezTo>
                      <a:pt x="90" y="15"/>
                      <a:pt x="90" y="15"/>
                      <a:pt x="90" y="15"/>
                    </a:cubicBezTo>
                    <a:cubicBezTo>
                      <a:pt x="89" y="15"/>
                      <a:pt x="89" y="15"/>
                      <a:pt x="89" y="15"/>
                    </a:cubicBezTo>
                    <a:cubicBezTo>
                      <a:pt x="89" y="14"/>
                      <a:pt x="89" y="14"/>
                      <a:pt x="89" y="14"/>
                    </a:cubicBezTo>
                    <a:cubicBezTo>
                      <a:pt x="89" y="14"/>
                      <a:pt x="89" y="14"/>
                      <a:pt x="89" y="14"/>
                    </a:cubicBezTo>
                    <a:cubicBezTo>
                      <a:pt x="89" y="14"/>
                      <a:pt x="89" y="14"/>
                      <a:pt x="89" y="14"/>
                    </a:cubicBezTo>
                    <a:cubicBezTo>
                      <a:pt x="89" y="14"/>
                      <a:pt x="89" y="14"/>
                      <a:pt x="89" y="14"/>
                    </a:cubicBezTo>
                    <a:cubicBezTo>
                      <a:pt x="89" y="14"/>
                      <a:pt x="89" y="14"/>
                      <a:pt x="89" y="14"/>
                    </a:cubicBezTo>
                    <a:cubicBezTo>
                      <a:pt x="89" y="14"/>
                      <a:pt x="89" y="14"/>
                      <a:pt x="89" y="14"/>
                    </a:cubicBezTo>
                    <a:cubicBezTo>
                      <a:pt x="89" y="14"/>
                      <a:pt x="89" y="14"/>
                      <a:pt x="89" y="14"/>
                    </a:cubicBezTo>
                    <a:cubicBezTo>
                      <a:pt x="89" y="13"/>
                      <a:pt x="89" y="13"/>
                      <a:pt x="89" y="13"/>
                    </a:cubicBezTo>
                    <a:cubicBezTo>
                      <a:pt x="89" y="13"/>
                      <a:pt x="89" y="13"/>
                      <a:pt x="89" y="13"/>
                    </a:cubicBezTo>
                    <a:cubicBezTo>
                      <a:pt x="89" y="13"/>
                      <a:pt x="89" y="13"/>
                      <a:pt x="89" y="13"/>
                    </a:cubicBezTo>
                    <a:cubicBezTo>
                      <a:pt x="88" y="13"/>
                      <a:pt x="88" y="13"/>
                      <a:pt x="88" y="13"/>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8" y="12"/>
                      <a:pt x="88" y="12"/>
                      <a:pt x="88" y="12"/>
                    </a:cubicBezTo>
                    <a:cubicBezTo>
                      <a:pt x="87" y="11"/>
                      <a:pt x="87" y="11"/>
                      <a:pt x="87" y="11"/>
                    </a:cubicBezTo>
                    <a:cubicBezTo>
                      <a:pt x="87" y="11"/>
                      <a:pt x="87" y="11"/>
                      <a:pt x="87" y="11"/>
                    </a:cubicBezTo>
                    <a:cubicBezTo>
                      <a:pt x="87" y="11"/>
                      <a:pt x="87" y="11"/>
                      <a:pt x="87" y="11"/>
                    </a:cubicBezTo>
                    <a:cubicBezTo>
                      <a:pt x="87" y="10"/>
                      <a:pt x="87" y="10"/>
                      <a:pt x="87" y="10"/>
                    </a:cubicBezTo>
                    <a:cubicBezTo>
                      <a:pt x="87" y="10"/>
                      <a:pt x="87" y="10"/>
                      <a:pt x="87" y="10"/>
                    </a:cubicBezTo>
                    <a:cubicBezTo>
                      <a:pt x="87" y="10"/>
                      <a:pt x="87" y="10"/>
                      <a:pt x="87" y="10"/>
                    </a:cubicBezTo>
                    <a:cubicBezTo>
                      <a:pt x="87" y="10"/>
                      <a:pt x="87" y="10"/>
                      <a:pt x="87" y="10"/>
                    </a:cubicBezTo>
                    <a:cubicBezTo>
                      <a:pt x="86" y="10"/>
                      <a:pt x="86" y="10"/>
                      <a:pt x="86" y="10"/>
                    </a:cubicBezTo>
                    <a:cubicBezTo>
                      <a:pt x="86" y="10"/>
                      <a:pt x="86" y="10"/>
                      <a:pt x="86" y="10"/>
                    </a:cubicBezTo>
                    <a:cubicBezTo>
                      <a:pt x="86" y="9"/>
                      <a:pt x="86" y="9"/>
                      <a:pt x="86" y="9"/>
                    </a:cubicBezTo>
                    <a:cubicBezTo>
                      <a:pt x="86" y="9"/>
                      <a:pt x="86" y="9"/>
                      <a:pt x="86" y="9"/>
                    </a:cubicBezTo>
                    <a:cubicBezTo>
                      <a:pt x="86" y="9"/>
                      <a:pt x="86" y="9"/>
                      <a:pt x="86" y="9"/>
                    </a:cubicBezTo>
                    <a:cubicBezTo>
                      <a:pt x="86" y="9"/>
                      <a:pt x="86" y="9"/>
                      <a:pt x="86" y="9"/>
                    </a:cubicBezTo>
                    <a:cubicBezTo>
                      <a:pt x="86" y="9"/>
                      <a:pt x="86" y="9"/>
                      <a:pt x="86" y="9"/>
                    </a:cubicBezTo>
                    <a:cubicBezTo>
                      <a:pt x="85" y="8"/>
                      <a:pt x="85" y="8"/>
                      <a:pt x="85" y="8"/>
                    </a:cubicBezTo>
                    <a:cubicBezTo>
                      <a:pt x="85" y="8"/>
                      <a:pt x="85" y="8"/>
                      <a:pt x="85" y="8"/>
                    </a:cubicBezTo>
                    <a:cubicBezTo>
                      <a:pt x="85" y="8"/>
                      <a:pt x="85" y="8"/>
                      <a:pt x="85" y="8"/>
                    </a:cubicBezTo>
                    <a:cubicBezTo>
                      <a:pt x="85" y="8"/>
                      <a:pt x="85" y="8"/>
                      <a:pt x="85" y="8"/>
                    </a:cubicBezTo>
                    <a:cubicBezTo>
                      <a:pt x="85" y="8"/>
                      <a:pt x="85" y="8"/>
                      <a:pt x="85" y="8"/>
                    </a:cubicBezTo>
                    <a:cubicBezTo>
                      <a:pt x="85" y="8"/>
                      <a:pt x="85" y="8"/>
                      <a:pt x="85" y="8"/>
                    </a:cubicBezTo>
                    <a:cubicBezTo>
                      <a:pt x="84" y="7"/>
                      <a:pt x="84" y="7"/>
                      <a:pt x="84" y="7"/>
                    </a:cubicBezTo>
                    <a:cubicBezTo>
                      <a:pt x="84" y="7"/>
                      <a:pt x="84" y="7"/>
                      <a:pt x="84" y="7"/>
                    </a:cubicBezTo>
                    <a:cubicBezTo>
                      <a:pt x="84" y="7"/>
                      <a:pt x="84" y="7"/>
                      <a:pt x="84" y="7"/>
                    </a:cubicBezTo>
                    <a:cubicBezTo>
                      <a:pt x="83" y="7"/>
                      <a:pt x="83" y="7"/>
                      <a:pt x="83" y="7"/>
                    </a:cubicBezTo>
                    <a:cubicBezTo>
                      <a:pt x="83" y="6"/>
                      <a:pt x="83" y="6"/>
                      <a:pt x="83" y="6"/>
                    </a:cubicBezTo>
                    <a:cubicBezTo>
                      <a:pt x="82" y="6"/>
                      <a:pt x="82" y="6"/>
                      <a:pt x="82" y="6"/>
                    </a:cubicBezTo>
                    <a:cubicBezTo>
                      <a:pt x="82" y="6"/>
                      <a:pt x="82" y="6"/>
                      <a:pt x="82" y="6"/>
                    </a:cubicBezTo>
                    <a:cubicBezTo>
                      <a:pt x="82" y="6"/>
                      <a:pt x="82" y="6"/>
                      <a:pt x="82" y="6"/>
                    </a:cubicBezTo>
                    <a:cubicBezTo>
                      <a:pt x="81" y="5"/>
                      <a:pt x="81" y="5"/>
                      <a:pt x="81" y="5"/>
                    </a:cubicBezTo>
                    <a:cubicBezTo>
                      <a:pt x="81" y="5"/>
                      <a:pt x="81" y="5"/>
                      <a:pt x="81" y="5"/>
                    </a:cubicBezTo>
                    <a:cubicBezTo>
                      <a:pt x="81" y="5"/>
                      <a:pt x="81" y="5"/>
                      <a:pt x="81" y="5"/>
                    </a:cubicBezTo>
                    <a:cubicBezTo>
                      <a:pt x="81" y="5"/>
                      <a:pt x="81" y="5"/>
                      <a:pt x="81" y="5"/>
                    </a:cubicBezTo>
                    <a:cubicBezTo>
                      <a:pt x="81" y="5"/>
                      <a:pt x="81" y="5"/>
                      <a:pt x="81" y="5"/>
                    </a:cubicBezTo>
                    <a:cubicBezTo>
                      <a:pt x="81" y="5"/>
                      <a:pt x="81" y="5"/>
                      <a:pt x="81" y="5"/>
                    </a:cubicBezTo>
                    <a:cubicBezTo>
                      <a:pt x="81" y="5"/>
                      <a:pt x="81" y="5"/>
                      <a:pt x="81" y="5"/>
                    </a:cubicBezTo>
                    <a:cubicBezTo>
                      <a:pt x="81" y="5"/>
                      <a:pt x="81" y="5"/>
                      <a:pt x="81" y="5"/>
                    </a:cubicBezTo>
                    <a:cubicBezTo>
                      <a:pt x="81" y="5"/>
                      <a:pt x="81" y="5"/>
                      <a:pt x="81" y="5"/>
                    </a:cubicBezTo>
                    <a:cubicBezTo>
                      <a:pt x="81" y="4"/>
                      <a:pt x="81" y="4"/>
                      <a:pt x="81" y="4"/>
                    </a:cubicBezTo>
                    <a:cubicBezTo>
                      <a:pt x="81" y="4"/>
                      <a:pt x="81" y="4"/>
                      <a:pt x="81"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2" y="4"/>
                      <a:pt x="82" y="4"/>
                      <a:pt x="82" y="4"/>
                    </a:cubicBezTo>
                    <a:cubicBezTo>
                      <a:pt x="81" y="4"/>
                      <a:pt x="81" y="4"/>
                      <a:pt x="81" y="4"/>
                    </a:cubicBezTo>
                    <a:cubicBezTo>
                      <a:pt x="81" y="4"/>
                      <a:pt x="81" y="4"/>
                      <a:pt x="81" y="4"/>
                    </a:cubicBezTo>
                    <a:cubicBezTo>
                      <a:pt x="81" y="4"/>
                      <a:pt x="81" y="4"/>
                      <a:pt x="81" y="4"/>
                    </a:cubicBezTo>
                    <a:cubicBezTo>
                      <a:pt x="81" y="4"/>
                      <a:pt x="81" y="4"/>
                      <a:pt x="81" y="4"/>
                    </a:cubicBezTo>
                    <a:cubicBezTo>
                      <a:pt x="81" y="4"/>
                      <a:pt x="81" y="4"/>
                      <a:pt x="81" y="4"/>
                    </a:cubicBezTo>
                    <a:cubicBezTo>
                      <a:pt x="81" y="4"/>
                      <a:pt x="81" y="4"/>
                      <a:pt x="81" y="4"/>
                    </a:cubicBezTo>
                    <a:cubicBezTo>
                      <a:pt x="81" y="4"/>
                      <a:pt x="81" y="4"/>
                      <a:pt x="81" y="4"/>
                    </a:cubicBezTo>
                    <a:cubicBezTo>
                      <a:pt x="81" y="4"/>
                      <a:pt x="81" y="4"/>
                      <a:pt x="81" y="4"/>
                    </a:cubicBezTo>
                    <a:cubicBezTo>
                      <a:pt x="81" y="4"/>
                      <a:pt x="81" y="4"/>
                      <a:pt x="81" y="4"/>
                    </a:cubicBezTo>
                    <a:cubicBezTo>
                      <a:pt x="81" y="4"/>
                      <a:pt x="81" y="4"/>
                      <a:pt x="81" y="4"/>
                    </a:cubicBezTo>
                    <a:cubicBezTo>
                      <a:pt x="80" y="4"/>
                      <a:pt x="80" y="4"/>
                      <a:pt x="80" y="4"/>
                    </a:cubicBezTo>
                    <a:cubicBezTo>
                      <a:pt x="80" y="4"/>
                      <a:pt x="80" y="4"/>
                      <a:pt x="80" y="4"/>
                    </a:cubicBezTo>
                    <a:cubicBezTo>
                      <a:pt x="80" y="4"/>
                      <a:pt x="80" y="4"/>
                      <a:pt x="80" y="4"/>
                    </a:cubicBezTo>
                    <a:cubicBezTo>
                      <a:pt x="80" y="5"/>
                      <a:pt x="80" y="5"/>
                      <a:pt x="80" y="5"/>
                    </a:cubicBezTo>
                    <a:cubicBezTo>
                      <a:pt x="80" y="5"/>
                      <a:pt x="80" y="5"/>
                      <a:pt x="80" y="5"/>
                    </a:cubicBezTo>
                    <a:cubicBezTo>
                      <a:pt x="80" y="5"/>
                      <a:pt x="80" y="5"/>
                      <a:pt x="80" y="5"/>
                    </a:cubicBezTo>
                    <a:cubicBezTo>
                      <a:pt x="80" y="5"/>
                      <a:pt x="80" y="5"/>
                      <a:pt x="80" y="5"/>
                    </a:cubicBezTo>
                    <a:cubicBezTo>
                      <a:pt x="80" y="5"/>
                      <a:pt x="80" y="5"/>
                      <a:pt x="80" y="5"/>
                    </a:cubicBezTo>
                    <a:cubicBezTo>
                      <a:pt x="80" y="5"/>
                      <a:pt x="80" y="5"/>
                      <a:pt x="80" y="5"/>
                    </a:cubicBezTo>
                    <a:cubicBezTo>
                      <a:pt x="80" y="5"/>
                      <a:pt x="80" y="5"/>
                      <a:pt x="80" y="5"/>
                    </a:cubicBezTo>
                    <a:cubicBezTo>
                      <a:pt x="79" y="5"/>
                      <a:pt x="79" y="5"/>
                      <a:pt x="79" y="5"/>
                    </a:cubicBezTo>
                    <a:cubicBezTo>
                      <a:pt x="79" y="5"/>
                      <a:pt x="79" y="5"/>
                      <a:pt x="79" y="5"/>
                    </a:cubicBezTo>
                    <a:cubicBezTo>
                      <a:pt x="79" y="5"/>
                      <a:pt x="79" y="5"/>
                      <a:pt x="79" y="5"/>
                    </a:cubicBezTo>
                    <a:cubicBezTo>
                      <a:pt x="79" y="5"/>
                      <a:pt x="79" y="5"/>
                      <a:pt x="79" y="5"/>
                    </a:cubicBezTo>
                    <a:cubicBezTo>
                      <a:pt x="79" y="5"/>
                      <a:pt x="79" y="5"/>
                      <a:pt x="79" y="5"/>
                    </a:cubicBezTo>
                    <a:cubicBezTo>
                      <a:pt x="79" y="5"/>
                      <a:pt x="79" y="5"/>
                      <a:pt x="79" y="5"/>
                    </a:cubicBezTo>
                    <a:cubicBezTo>
                      <a:pt x="79" y="5"/>
                      <a:pt x="79" y="5"/>
                      <a:pt x="79" y="5"/>
                    </a:cubicBezTo>
                    <a:cubicBezTo>
                      <a:pt x="79" y="5"/>
                      <a:pt x="79" y="5"/>
                      <a:pt x="79" y="5"/>
                    </a:cubicBezTo>
                    <a:cubicBezTo>
                      <a:pt x="79" y="5"/>
                      <a:pt x="79" y="5"/>
                      <a:pt x="79" y="5"/>
                    </a:cubicBezTo>
                    <a:cubicBezTo>
                      <a:pt x="79" y="5"/>
                      <a:pt x="79" y="5"/>
                      <a:pt x="79" y="5"/>
                    </a:cubicBezTo>
                    <a:cubicBezTo>
                      <a:pt x="79" y="5"/>
                      <a:pt x="79" y="5"/>
                      <a:pt x="79" y="5"/>
                    </a:cubicBezTo>
                    <a:cubicBezTo>
                      <a:pt x="79" y="5"/>
                      <a:pt x="79" y="5"/>
                      <a:pt x="79" y="5"/>
                    </a:cubicBezTo>
                    <a:cubicBezTo>
                      <a:pt x="78" y="6"/>
                      <a:pt x="78" y="6"/>
                      <a:pt x="78" y="6"/>
                    </a:cubicBezTo>
                    <a:cubicBezTo>
                      <a:pt x="78" y="6"/>
                      <a:pt x="78" y="6"/>
                      <a:pt x="78" y="6"/>
                    </a:cubicBezTo>
                    <a:cubicBezTo>
                      <a:pt x="78" y="6"/>
                      <a:pt x="78" y="6"/>
                      <a:pt x="78" y="6"/>
                    </a:cubicBezTo>
                    <a:cubicBezTo>
                      <a:pt x="78" y="6"/>
                      <a:pt x="78" y="6"/>
                      <a:pt x="78" y="6"/>
                    </a:cubicBezTo>
                    <a:cubicBezTo>
                      <a:pt x="78" y="6"/>
                      <a:pt x="78" y="6"/>
                      <a:pt x="78"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7" y="6"/>
                      <a:pt x="77" y="6"/>
                      <a:pt x="77" y="6"/>
                    </a:cubicBezTo>
                    <a:cubicBezTo>
                      <a:pt x="76" y="6"/>
                      <a:pt x="76" y="6"/>
                      <a:pt x="76" y="6"/>
                    </a:cubicBezTo>
                    <a:cubicBezTo>
                      <a:pt x="76" y="6"/>
                      <a:pt x="76" y="6"/>
                      <a:pt x="76" y="6"/>
                    </a:cubicBezTo>
                    <a:cubicBezTo>
                      <a:pt x="76" y="7"/>
                      <a:pt x="76" y="7"/>
                      <a:pt x="76" y="7"/>
                    </a:cubicBezTo>
                    <a:cubicBezTo>
                      <a:pt x="76" y="7"/>
                      <a:pt x="76" y="7"/>
                      <a:pt x="76" y="7"/>
                    </a:cubicBezTo>
                    <a:cubicBezTo>
                      <a:pt x="76" y="7"/>
                      <a:pt x="76" y="7"/>
                      <a:pt x="76" y="7"/>
                    </a:cubicBezTo>
                    <a:cubicBezTo>
                      <a:pt x="76" y="7"/>
                      <a:pt x="76" y="7"/>
                      <a:pt x="76" y="7"/>
                    </a:cubicBezTo>
                    <a:cubicBezTo>
                      <a:pt x="76" y="7"/>
                      <a:pt x="76" y="7"/>
                      <a:pt x="76" y="7"/>
                    </a:cubicBezTo>
                    <a:cubicBezTo>
                      <a:pt x="76" y="7"/>
                      <a:pt x="76" y="7"/>
                      <a:pt x="76" y="7"/>
                    </a:cubicBezTo>
                    <a:cubicBezTo>
                      <a:pt x="76" y="7"/>
                      <a:pt x="76" y="7"/>
                      <a:pt x="76" y="7"/>
                    </a:cubicBezTo>
                    <a:cubicBezTo>
                      <a:pt x="76" y="7"/>
                      <a:pt x="76" y="7"/>
                      <a:pt x="76" y="7"/>
                    </a:cubicBezTo>
                    <a:cubicBezTo>
                      <a:pt x="76" y="7"/>
                      <a:pt x="76" y="7"/>
                      <a:pt x="76" y="7"/>
                    </a:cubicBezTo>
                    <a:cubicBezTo>
                      <a:pt x="76" y="7"/>
                      <a:pt x="76" y="7"/>
                      <a:pt x="76" y="7"/>
                    </a:cubicBezTo>
                    <a:cubicBezTo>
                      <a:pt x="76" y="7"/>
                      <a:pt x="76" y="7"/>
                      <a:pt x="76" y="7"/>
                    </a:cubicBezTo>
                    <a:cubicBezTo>
                      <a:pt x="76" y="7"/>
                      <a:pt x="76" y="7"/>
                      <a:pt x="76" y="7"/>
                    </a:cubicBezTo>
                    <a:cubicBezTo>
                      <a:pt x="75" y="7"/>
                      <a:pt x="75" y="7"/>
                      <a:pt x="75" y="7"/>
                    </a:cubicBezTo>
                    <a:cubicBezTo>
                      <a:pt x="75" y="7"/>
                      <a:pt x="75" y="7"/>
                      <a:pt x="75" y="7"/>
                    </a:cubicBezTo>
                    <a:cubicBezTo>
                      <a:pt x="75" y="7"/>
                      <a:pt x="75" y="7"/>
                      <a:pt x="75" y="7"/>
                    </a:cubicBezTo>
                    <a:cubicBezTo>
                      <a:pt x="75" y="7"/>
                      <a:pt x="75" y="7"/>
                      <a:pt x="75" y="7"/>
                    </a:cubicBezTo>
                    <a:cubicBezTo>
                      <a:pt x="75" y="7"/>
                      <a:pt x="75" y="7"/>
                      <a:pt x="75" y="7"/>
                    </a:cubicBezTo>
                    <a:cubicBezTo>
                      <a:pt x="75" y="7"/>
                      <a:pt x="75" y="7"/>
                      <a:pt x="75" y="7"/>
                    </a:cubicBezTo>
                    <a:cubicBezTo>
                      <a:pt x="75" y="7"/>
                      <a:pt x="75" y="7"/>
                      <a:pt x="75" y="7"/>
                    </a:cubicBezTo>
                    <a:cubicBezTo>
                      <a:pt x="75" y="7"/>
                      <a:pt x="75" y="7"/>
                      <a:pt x="75" y="7"/>
                    </a:cubicBezTo>
                    <a:cubicBezTo>
                      <a:pt x="75" y="7"/>
                      <a:pt x="75" y="7"/>
                      <a:pt x="75" y="7"/>
                    </a:cubicBezTo>
                    <a:cubicBezTo>
                      <a:pt x="75" y="7"/>
                      <a:pt x="75" y="7"/>
                      <a:pt x="75" y="7"/>
                    </a:cubicBezTo>
                    <a:cubicBezTo>
                      <a:pt x="74" y="7"/>
                      <a:pt x="74" y="7"/>
                      <a:pt x="74" y="7"/>
                    </a:cubicBezTo>
                    <a:cubicBezTo>
                      <a:pt x="74" y="7"/>
                      <a:pt x="74" y="7"/>
                      <a:pt x="74" y="7"/>
                    </a:cubicBezTo>
                    <a:cubicBezTo>
                      <a:pt x="74" y="7"/>
                      <a:pt x="74" y="7"/>
                      <a:pt x="74" y="7"/>
                    </a:cubicBezTo>
                    <a:cubicBezTo>
                      <a:pt x="74" y="7"/>
                      <a:pt x="74" y="7"/>
                      <a:pt x="74" y="7"/>
                    </a:cubicBezTo>
                    <a:cubicBezTo>
                      <a:pt x="74" y="7"/>
                      <a:pt x="74" y="7"/>
                      <a:pt x="74" y="7"/>
                    </a:cubicBezTo>
                    <a:cubicBezTo>
                      <a:pt x="74" y="7"/>
                      <a:pt x="74" y="7"/>
                      <a:pt x="74" y="7"/>
                    </a:cubicBezTo>
                    <a:cubicBezTo>
                      <a:pt x="74" y="7"/>
                      <a:pt x="74" y="7"/>
                      <a:pt x="74" y="7"/>
                    </a:cubicBezTo>
                    <a:cubicBezTo>
                      <a:pt x="74" y="7"/>
                      <a:pt x="74" y="7"/>
                      <a:pt x="74" y="7"/>
                    </a:cubicBezTo>
                    <a:cubicBezTo>
                      <a:pt x="73" y="7"/>
                      <a:pt x="73" y="7"/>
                      <a:pt x="73" y="7"/>
                    </a:cubicBezTo>
                    <a:cubicBezTo>
                      <a:pt x="73" y="7"/>
                      <a:pt x="73" y="7"/>
                      <a:pt x="73" y="7"/>
                    </a:cubicBezTo>
                    <a:cubicBezTo>
                      <a:pt x="73" y="7"/>
                      <a:pt x="73" y="7"/>
                      <a:pt x="73" y="7"/>
                    </a:cubicBezTo>
                    <a:cubicBezTo>
                      <a:pt x="73" y="7"/>
                      <a:pt x="73" y="7"/>
                      <a:pt x="73" y="7"/>
                    </a:cubicBezTo>
                    <a:cubicBezTo>
                      <a:pt x="73" y="7"/>
                      <a:pt x="73" y="7"/>
                      <a:pt x="73" y="7"/>
                    </a:cubicBezTo>
                    <a:cubicBezTo>
                      <a:pt x="73" y="7"/>
                      <a:pt x="73" y="7"/>
                      <a:pt x="73" y="7"/>
                    </a:cubicBezTo>
                    <a:cubicBezTo>
                      <a:pt x="73" y="7"/>
                      <a:pt x="73" y="7"/>
                      <a:pt x="73"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6"/>
                      <a:pt x="72" y="6"/>
                      <a:pt x="72" y="6"/>
                    </a:cubicBezTo>
                    <a:cubicBezTo>
                      <a:pt x="72" y="6"/>
                      <a:pt x="72" y="6"/>
                      <a:pt x="72" y="6"/>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3" y="6"/>
                      <a:pt x="73" y="6"/>
                      <a:pt x="73" y="6"/>
                    </a:cubicBezTo>
                    <a:cubicBezTo>
                      <a:pt x="72" y="6"/>
                      <a:pt x="72" y="6"/>
                      <a:pt x="72" y="6"/>
                    </a:cubicBezTo>
                    <a:cubicBezTo>
                      <a:pt x="72" y="5"/>
                      <a:pt x="72" y="5"/>
                      <a:pt x="72" y="5"/>
                    </a:cubicBezTo>
                    <a:cubicBezTo>
                      <a:pt x="72" y="5"/>
                      <a:pt x="72" y="5"/>
                      <a:pt x="72" y="5"/>
                    </a:cubicBezTo>
                    <a:cubicBezTo>
                      <a:pt x="72" y="5"/>
                      <a:pt x="72" y="5"/>
                      <a:pt x="72" y="5"/>
                    </a:cubicBezTo>
                    <a:cubicBezTo>
                      <a:pt x="72" y="5"/>
                      <a:pt x="72" y="5"/>
                      <a:pt x="72" y="5"/>
                    </a:cubicBezTo>
                    <a:cubicBezTo>
                      <a:pt x="72" y="5"/>
                      <a:pt x="72" y="5"/>
                      <a:pt x="72" y="5"/>
                    </a:cubicBezTo>
                    <a:cubicBezTo>
                      <a:pt x="72" y="5"/>
                      <a:pt x="72" y="5"/>
                      <a:pt x="72" y="5"/>
                    </a:cubicBezTo>
                    <a:cubicBezTo>
                      <a:pt x="72" y="5"/>
                      <a:pt x="72" y="5"/>
                      <a:pt x="72" y="5"/>
                    </a:cubicBezTo>
                    <a:cubicBezTo>
                      <a:pt x="72" y="5"/>
                      <a:pt x="72" y="5"/>
                      <a:pt x="72" y="5"/>
                    </a:cubicBezTo>
                    <a:cubicBezTo>
                      <a:pt x="71" y="5"/>
                      <a:pt x="71" y="5"/>
                      <a:pt x="71" y="5"/>
                    </a:cubicBezTo>
                    <a:cubicBezTo>
                      <a:pt x="71" y="5"/>
                      <a:pt x="71" y="5"/>
                      <a:pt x="71" y="5"/>
                    </a:cubicBezTo>
                    <a:cubicBezTo>
                      <a:pt x="71" y="5"/>
                      <a:pt x="71" y="5"/>
                      <a:pt x="71" y="5"/>
                    </a:cubicBezTo>
                    <a:cubicBezTo>
                      <a:pt x="71" y="5"/>
                      <a:pt x="71" y="5"/>
                      <a:pt x="71" y="5"/>
                    </a:cubicBezTo>
                    <a:cubicBezTo>
                      <a:pt x="71" y="5"/>
                      <a:pt x="71" y="5"/>
                      <a:pt x="71" y="5"/>
                    </a:cubicBezTo>
                    <a:cubicBezTo>
                      <a:pt x="71" y="5"/>
                      <a:pt x="71" y="5"/>
                      <a:pt x="71" y="5"/>
                    </a:cubicBezTo>
                    <a:cubicBezTo>
                      <a:pt x="71" y="5"/>
                      <a:pt x="71" y="5"/>
                      <a:pt x="71" y="5"/>
                    </a:cubicBezTo>
                    <a:cubicBezTo>
                      <a:pt x="71" y="5"/>
                      <a:pt x="71" y="5"/>
                      <a:pt x="71" y="5"/>
                    </a:cubicBezTo>
                    <a:cubicBezTo>
                      <a:pt x="71" y="5"/>
                      <a:pt x="71" y="5"/>
                      <a:pt x="71" y="5"/>
                    </a:cubicBezTo>
                    <a:cubicBezTo>
                      <a:pt x="71" y="5"/>
                      <a:pt x="71" y="5"/>
                      <a:pt x="71" y="5"/>
                    </a:cubicBezTo>
                    <a:cubicBezTo>
                      <a:pt x="71" y="5"/>
                      <a:pt x="71" y="5"/>
                      <a:pt x="71" y="5"/>
                    </a:cubicBezTo>
                    <a:cubicBezTo>
                      <a:pt x="71" y="5"/>
                      <a:pt x="71" y="5"/>
                      <a:pt x="71" y="5"/>
                    </a:cubicBezTo>
                    <a:cubicBezTo>
                      <a:pt x="71" y="5"/>
                      <a:pt x="71" y="5"/>
                      <a:pt x="71" y="5"/>
                    </a:cubicBezTo>
                    <a:cubicBezTo>
                      <a:pt x="71" y="6"/>
                      <a:pt x="71" y="6"/>
                      <a:pt x="71" y="6"/>
                    </a:cubicBezTo>
                    <a:cubicBezTo>
                      <a:pt x="71" y="6"/>
                      <a:pt x="71" y="6"/>
                      <a:pt x="71" y="6"/>
                    </a:cubicBezTo>
                    <a:cubicBezTo>
                      <a:pt x="71" y="5"/>
                      <a:pt x="71" y="5"/>
                      <a:pt x="71" y="5"/>
                    </a:cubicBezTo>
                    <a:cubicBezTo>
                      <a:pt x="71" y="5"/>
                      <a:pt x="71" y="5"/>
                      <a:pt x="71" y="5"/>
                    </a:cubicBezTo>
                    <a:cubicBezTo>
                      <a:pt x="71" y="5"/>
                      <a:pt x="71" y="5"/>
                      <a:pt x="71" y="5"/>
                    </a:cubicBezTo>
                    <a:cubicBezTo>
                      <a:pt x="71" y="6"/>
                      <a:pt x="71" y="6"/>
                      <a:pt x="71" y="6"/>
                    </a:cubicBezTo>
                    <a:cubicBezTo>
                      <a:pt x="70" y="6"/>
                      <a:pt x="70" y="6"/>
                      <a:pt x="70" y="6"/>
                    </a:cubicBezTo>
                    <a:cubicBezTo>
                      <a:pt x="70" y="6"/>
                      <a:pt x="70" y="6"/>
                      <a:pt x="70" y="6"/>
                    </a:cubicBezTo>
                    <a:cubicBezTo>
                      <a:pt x="70" y="6"/>
                      <a:pt x="70" y="6"/>
                      <a:pt x="70" y="6"/>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69" y="5"/>
                      <a:pt x="69" y="5"/>
                      <a:pt x="69" y="5"/>
                    </a:cubicBezTo>
                    <a:cubicBezTo>
                      <a:pt x="69" y="5"/>
                      <a:pt x="69" y="5"/>
                      <a:pt x="69" y="5"/>
                    </a:cubicBezTo>
                    <a:cubicBezTo>
                      <a:pt x="69" y="5"/>
                      <a:pt x="69" y="5"/>
                      <a:pt x="69" y="5"/>
                    </a:cubicBezTo>
                    <a:cubicBezTo>
                      <a:pt x="69" y="5"/>
                      <a:pt x="69" y="5"/>
                      <a:pt x="69" y="5"/>
                    </a:cubicBezTo>
                    <a:cubicBezTo>
                      <a:pt x="69" y="4"/>
                      <a:pt x="69" y="4"/>
                      <a:pt x="69" y="4"/>
                    </a:cubicBezTo>
                    <a:cubicBezTo>
                      <a:pt x="69" y="5"/>
                      <a:pt x="69" y="5"/>
                      <a:pt x="69" y="5"/>
                    </a:cubicBezTo>
                    <a:cubicBezTo>
                      <a:pt x="69" y="5"/>
                      <a:pt x="69" y="5"/>
                      <a:pt x="69" y="5"/>
                    </a:cubicBezTo>
                    <a:cubicBezTo>
                      <a:pt x="69" y="4"/>
                      <a:pt x="69" y="4"/>
                      <a:pt x="69" y="4"/>
                    </a:cubicBezTo>
                    <a:cubicBezTo>
                      <a:pt x="69" y="4"/>
                      <a:pt x="69" y="4"/>
                      <a:pt x="69" y="4"/>
                    </a:cubicBezTo>
                    <a:cubicBezTo>
                      <a:pt x="69" y="4"/>
                      <a:pt x="69" y="4"/>
                      <a:pt x="69" y="4"/>
                    </a:cubicBezTo>
                    <a:cubicBezTo>
                      <a:pt x="69" y="4"/>
                      <a:pt x="69" y="4"/>
                      <a:pt x="69" y="4"/>
                    </a:cubicBezTo>
                    <a:cubicBezTo>
                      <a:pt x="69" y="5"/>
                      <a:pt x="69" y="5"/>
                      <a:pt x="69" y="5"/>
                    </a:cubicBezTo>
                    <a:cubicBezTo>
                      <a:pt x="69" y="5"/>
                      <a:pt x="69" y="5"/>
                      <a:pt x="69" y="5"/>
                    </a:cubicBezTo>
                    <a:cubicBezTo>
                      <a:pt x="68" y="5"/>
                      <a:pt x="68" y="5"/>
                      <a:pt x="68" y="5"/>
                    </a:cubicBezTo>
                    <a:cubicBezTo>
                      <a:pt x="68" y="5"/>
                      <a:pt x="68" y="5"/>
                      <a:pt x="68" y="5"/>
                    </a:cubicBezTo>
                    <a:cubicBezTo>
                      <a:pt x="68" y="5"/>
                      <a:pt x="68" y="5"/>
                      <a:pt x="68" y="5"/>
                    </a:cubicBezTo>
                    <a:cubicBezTo>
                      <a:pt x="68" y="5"/>
                      <a:pt x="68" y="5"/>
                      <a:pt x="68" y="5"/>
                    </a:cubicBezTo>
                    <a:cubicBezTo>
                      <a:pt x="68" y="5"/>
                      <a:pt x="68" y="5"/>
                      <a:pt x="68"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4"/>
                      <a:pt x="66" y="4"/>
                      <a:pt x="66" y="4"/>
                    </a:cubicBezTo>
                    <a:cubicBezTo>
                      <a:pt x="66" y="4"/>
                      <a:pt x="66" y="4"/>
                      <a:pt x="66" y="4"/>
                    </a:cubicBezTo>
                    <a:cubicBezTo>
                      <a:pt x="66" y="4"/>
                      <a:pt x="66" y="4"/>
                      <a:pt x="66" y="4"/>
                    </a:cubicBezTo>
                    <a:cubicBezTo>
                      <a:pt x="66" y="4"/>
                      <a:pt x="66" y="4"/>
                      <a:pt x="66" y="4"/>
                    </a:cubicBezTo>
                    <a:cubicBezTo>
                      <a:pt x="66" y="4"/>
                      <a:pt x="66" y="4"/>
                      <a:pt x="66" y="4"/>
                    </a:cubicBezTo>
                    <a:cubicBezTo>
                      <a:pt x="66" y="4"/>
                      <a:pt x="66" y="4"/>
                      <a:pt x="66" y="4"/>
                    </a:cubicBezTo>
                    <a:cubicBezTo>
                      <a:pt x="66" y="4"/>
                      <a:pt x="66" y="4"/>
                      <a:pt x="66"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4"/>
                      <a:pt x="67" y="4"/>
                      <a:pt x="67" y="4"/>
                    </a:cubicBezTo>
                    <a:cubicBezTo>
                      <a:pt x="67" y="3"/>
                      <a:pt x="67" y="3"/>
                      <a:pt x="67" y="3"/>
                    </a:cubicBezTo>
                    <a:cubicBezTo>
                      <a:pt x="67" y="3"/>
                      <a:pt x="67" y="3"/>
                      <a:pt x="67" y="3"/>
                    </a:cubicBezTo>
                    <a:cubicBezTo>
                      <a:pt x="67" y="3"/>
                      <a:pt x="67" y="3"/>
                      <a:pt x="67" y="3"/>
                    </a:cubicBezTo>
                    <a:cubicBezTo>
                      <a:pt x="67" y="3"/>
                      <a:pt x="67" y="3"/>
                      <a:pt x="67" y="3"/>
                    </a:cubicBezTo>
                    <a:cubicBezTo>
                      <a:pt x="67" y="3"/>
                      <a:pt x="67" y="3"/>
                      <a:pt x="67" y="3"/>
                    </a:cubicBezTo>
                    <a:cubicBezTo>
                      <a:pt x="67" y="3"/>
                      <a:pt x="67" y="3"/>
                      <a:pt x="67" y="3"/>
                    </a:cubicBezTo>
                    <a:cubicBezTo>
                      <a:pt x="67" y="3"/>
                      <a:pt x="67" y="3"/>
                      <a:pt x="67" y="3"/>
                    </a:cubicBezTo>
                    <a:cubicBezTo>
                      <a:pt x="67" y="3"/>
                      <a:pt x="67" y="3"/>
                      <a:pt x="67" y="3"/>
                    </a:cubicBezTo>
                    <a:cubicBezTo>
                      <a:pt x="66" y="3"/>
                      <a:pt x="66" y="3"/>
                      <a:pt x="66" y="3"/>
                    </a:cubicBezTo>
                    <a:cubicBezTo>
                      <a:pt x="66" y="3"/>
                      <a:pt x="66" y="3"/>
                      <a:pt x="66" y="3"/>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6" y="2"/>
                      <a:pt x="66" y="2"/>
                    </a:cubicBezTo>
                    <a:cubicBezTo>
                      <a:pt x="66" y="1"/>
                      <a:pt x="66" y="1"/>
                      <a:pt x="66" y="1"/>
                    </a:cubicBezTo>
                    <a:cubicBezTo>
                      <a:pt x="66" y="1"/>
                      <a:pt x="66" y="1"/>
                      <a:pt x="66" y="1"/>
                    </a:cubicBezTo>
                    <a:cubicBezTo>
                      <a:pt x="66" y="1"/>
                      <a:pt x="66" y="1"/>
                      <a:pt x="66" y="1"/>
                    </a:cubicBezTo>
                    <a:cubicBezTo>
                      <a:pt x="66" y="1"/>
                      <a:pt x="66" y="1"/>
                      <a:pt x="66" y="1"/>
                    </a:cubicBezTo>
                    <a:cubicBezTo>
                      <a:pt x="66" y="1"/>
                      <a:pt x="66" y="1"/>
                      <a:pt x="66" y="1"/>
                    </a:cubicBezTo>
                    <a:cubicBezTo>
                      <a:pt x="66" y="1"/>
                      <a:pt x="66" y="1"/>
                      <a:pt x="66" y="1"/>
                    </a:cubicBezTo>
                    <a:cubicBezTo>
                      <a:pt x="66" y="1"/>
                      <a:pt x="66" y="1"/>
                      <a:pt x="66" y="1"/>
                    </a:cubicBezTo>
                    <a:cubicBezTo>
                      <a:pt x="66" y="1"/>
                      <a:pt x="66" y="1"/>
                      <a:pt x="66" y="1"/>
                    </a:cubicBezTo>
                    <a:cubicBezTo>
                      <a:pt x="66" y="1"/>
                      <a:pt x="66" y="1"/>
                      <a:pt x="66" y="1"/>
                    </a:cubicBezTo>
                    <a:cubicBezTo>
                      <a:pt x="66" y="1"/>
                      <a:pt x="66" y="1"/>
                      <a:pt x="66" y="1"/>
                    </a:cubicBezTo>
                    <a:cubicBezTo>
                      <a:pt x="66" y="1"/>
                      <a:pt x="66" y="1"/>
                      <a:pt x="66" y="1"/>
                    </a:cubicBezTo>
                    <a:cubicBezTo>
                      <a:pt x="66" y="1"/>
                      <a:pt x="66" y="1"/>
                      <a:pt x="66" y="1"/>
                    </a:cubicBezTo>
                    <a:cubicBezTo>
                      <a:pt x="66" y="1"/>
                      <a:pt x="66" y="1"/>
                      <a:pt x="66" y="1"/>
                    </a:cubicBezTo>
                    <a:cubicBezTo>
                      <a:pt x="66" y="0"/>
                      <a:pt x="66" y="0"/>
                      <a:pt x="66" y="0"/>
                    </a:cubicBezTo>
                    <a:cubicBezTo>
                      <a:pt x="66" y="0"/>
                      <a:pt x="66" y="0"/>
                      <a:pt x="66" y="0"/>
                    </a:cubicBezTo>
                    <a:cubicBezTo>
                      <a:pt x="65" y="1"/>
                      <a:pt x="65" y="1"/>
                      <a:pt x="65" y="1"/>
                    </a:cubicBezTo>
                    <a:cubicBezTo>
                      <a:pt x="65" y="1"/>
                      <a:pt x="65" y="1"/>
                      <a:pt x="65" y="1"/>
                    </a:cubicBezTo>
                    <a:cubicBezTo>
                      <a:pt x="65" y="0"/>
                      <a:pt x="65" y="0"/>
                      <a:pt x="65" y="0"/>
                    </a:cubicBezTo>
                    <a:cubicBezTo>
                      <a:pt x="65" y="0"/>
                      <a:pt x="65" y="0"/>
                      <a:pt x="65" y="0"/>
                    </a:cubicBezTo>
                    <a:cubicBezTo>
                      <a:pt x="65" y="1"/>
                      <a:pt x="65" y="1"/>
                      <a:pt x="65" y="1"/>
                    </a:cubicBezTo>
                    <a:cubicBezTo>
                      <a:pt x="65" y="1"/>
                      <a:pt x="65" y="1"/>
                      <a:pt x="65" y="1"/>
                    </a:cubicBezTo>
                    <a:cubicBezTo>
                      <a:pt x="65" y="1"/>
                      <a:pt x="65" y="1"/>
                      <a:pt x="65" y="1"/>
                    </a:cubicBezTo>
                    <a:cubicBezTo>
                      <a:pt x="65" y="1"/>
                      <a:pt x="65" y="1"/>
                      <a:pt x="65"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4" y="1"/>
                      <a:pt x="64" y="1"/>
                      <a:pt x="64" y="1"/>
                    </a:cubicBezTo>
                    <a:cubicBezTo>
                      <a:pt x="63" y="1"/>
                      <a:pt x="63" y="1"/>
                      <a:pt x="63" y="1"/>
                    </a:cubicBezTo>
                    <a:cubicBezTo>
                      <a:pt x="63" y="1"/>
                      <a:pt x="63" y="1"/>
                      <a:pt x="63" y="1"/>
                    </a:cubicBezTo>
                    <a:cubicBezTo>
                      <a:pt x="63" y="1"/>
                      <a:pt x="63" y="1"/>
                      <a:pt x="63" y="1"/>
                    </a:cubicBezTo>
                    <a:cubicBezTo>
                      <a:pt x="63" y="1"/>
                      <a:pt x="63" y="1"/>
                      <a:pt x="63" y="1"/>
                    </a:cubicBezTo>
                    <a:cubicBezTo>
                      <a:pt x="63" y="0"/>
                      <a:pt x="63" y="0"/>
                      <a:pt x="63" y="0"/>
                    </a:cubicBezTo>
                    <a:cubicBezTo>
                      <a:pt x="63" y="0"/>
                      <a:pt x="63" y="0"/>
                      <a:pt x="63" y="0"/>
                    </a:cubicBezTo>
                    <a:cubicBezTo>
                      <a:pt x="63" y="0"/>
                      <a:pt x="63" y="0"/>
                      <a:pt x="63" y="0"/>
                    </a:cubicBezTo>
                    <a:cubicBezTo>
                      <a:pt x="63" y="0"/>
                      <a:pt x="63" y="0"/>
                      <a:pt x="63" y="0"/>
                    </a:cubicBezTo>
                    <a:cubicBezTo>
                      <a:pt x="62" y="0"/>
                      <a:pt x="62" y="0"/>
                      <a:pt x="62" y="0"/>
                    </a:cubicBezTo>
                    <a:cubicBezTo>
                      <a:pt x="62" y="0"/>
                      <a:pt x="62" y="0"/>
                      <a:pt x="62" y="0"/>
                    </a:cubicBezTo>
                    <a:cubicBezTo>
                      <a:pt x="62" y="0"/>
                      <a:pt x="62" y="0"/>
                      <a:pt x="62" y="0"/>
                    </a:cubicBezTo>
                    <a:cubicBezTo>
                      <a:pt x="62" y="0"/>
                      <a:pt x="62" y="0"/>
                      <a:pt x="62" y="0"/>
                    </a:cubicBezTo>
                    <a:cubicBezTo>
                      <a:pt x="62" y="0"/>
                      <a:pt x="62" y="0"/>
                      <a:pt x="62"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1" y="0"/>
                      <a:pt x="61" y="0"/>
                      <a:pt x="61" y="0"/>
                    </a:cubicBezTo>
                    <a:cubicBezTo>
                      <a:pt x="60" y="0"/>
                      <a:pt x="60" y="0"/>
                      <a:pt x="60" y="0"/>
                    </a:cubicBezTo>
                    <a:cubicBezTo>
                      <a:pt x="60" y="0"/>
                      <a:pt x="60" y="0"/>
                      <a:pt x="60" y="0"/>
                    </a:cubicBezTo>
                    <a:cubicBezTo>
                      <a:pt x="60" y="0"/>
                      <a:pt x="60" y="0"/>
                      <a:pt x="60" y="0"/>
                    </a:cubicBezTo>
                    <a:cubicBezTo>
                      <a:pt x="60" y="0"/>
                      <a:pt x="60" y="0"/>
                      <a:pt x="60" y="0"/>
                    </a:cubicBezTo>
                    <a:cubicBezTo>
                      <a:pt x="60" y="0"/>
                      <a:pt x="60" y="0"/>
                      <a:pt x="60" y="0"/>
                    </a:cubicBezTo>
                    <a:cubicBezTo>
                      <a:pt x="60" y="0"/>
                      <a:pt x="60" y="0"/>
                      <a:pt x="60" y="0"/>
                    </a:cubicBezTo>
                    <a:cubicBezTo>
                      <a:pt x="60" y="0"/>
                      <a:pt x="60" y="0"/>
                      <a:pt x="60" y="0"/>
                    </a:cubicBezTo>
                    <a:cubicBezTo>
                      <a:pt x="60" y="0"/>
                      <a:pt x="60" y="0"/>
                      <a:pt x="60" y="0"/>
                    </a:cubicBezTo>
                    <a:cubicBezTo>
                      <a:pt x="60" y="0"/>
                      <a:pt x="60" y="0"/>
                      <a:pt x="60" y="0"/>
                    </a:cubicBezTo>
                    <a:cubicBezTo>
                      <a:pt x="60" y="0"/>
                      <a:pt x="60" y="0"/>
                      <a:pt x="60" y="0"/>
                    </a:cubicBezTo>
                    <a:cubicBezTo>
                      <a:pt x="60" y="0"/>
                      <a:pt x="60" y="1"/>
                      <a:pt x="60" y="1"/>
                    </a:cubicBezTo>
                    <a:cubicBezTo>
                      <a:pt x="60" y="1"/>
                      <a:pt x="60" y="1"/>
                      <a:pt x="60" y="1"/>
                    </a:cubicBezTo>
                    <a:cubicBezTo>
                      <a:pt x="60" y="1"/>
                      <a:pt x="60" y="1"/>
                      <a:pt x="60" y="1"/>
                    </a:cubicBezTo>
                    <a:cubicBezTo>
                      <a:pt x="60" y="1"/>
                      <a:pt x="60" y="1"/>
                      <a:pt x="60" y="1"/>
                    </a:cubicBezTo>
                    <a:cubicBezTo>
                      <a:pt x="60" y="1"/>
                      <a:pt x="60" y="1"/>
                      <a:pt x="60" y="1"/>
                    </a:cubicBezTo>
                    <a:cubicBezTo>
                      <a:pt x="60" y="1"/>
                      <a:pt x="60" y="1"/>
                      <a:pt x="60" y="1"/>
                    </a:cubicBezTo>
                    <a:cubicBezTo>
                      <a:pt x="60" y="1"/>
                      <a:pt x="60" y="1"/>
                      <a:pt x="60" y="1"/>
                    </a:cubicBezTo>
                    <a:cubicBezTo>
                      <a:pt x="60" y="1"/>
                      <a:pt x="60" y="1"/>
                      <a:pt x="60"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1"/>
                      <a:pt x="59" y="1"/>
                      <a:pt x="59" y="1"/>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9" y="2"/>
                      <a:pt x="59" y="2"/>
                      <a:pt x="59"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8" y="2"/>
                      <a:pt x="58" y="2"/>
                      <a:pt x="58"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7" y="2"/>
                      <a:pt x="57" y="2"/>
                      <a:pt x="57"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6" y="2"/>
                      <a:pt x="56" y="2"/>
                      <a:pt x="56" y="2"/>
                    </a:cubicBezTo>
                    <a:cubicBezTo>
                      <a:pt x="55" y="2"/>
                      <a:pt x="55" y="2"/>
                      <a:pt x="55" y="2"/>
                    </a:cubicBezTo>
                    <a:cubicBezTo>
                      <a:pt x="55" y="2"/>
                      <a:pt x="55" y="2"/>
                      <a:pt x="55" y="2"/>
                    </a:cubicBezTo>
                    <a:cubicBezTo>
                      <a:pt x="55" y="2"/>
                      <a:pt x="55" y="2"/>
                      <a:pt x="55" y="2"/>
                    </a:cubicBezTo>
                    <a:cubicBezTo>
                      <a:pt x="55" y="3"/>
                      <a:pt x="55" y="3"/>
                      <a:pt x="55" y="3"/>
                    </a:cubicBezTo>
                    <a:cubicBezTo>
                      <a:pt x="54" y="3"/>
                      <a:pt x="54" y="3"/>
                      <a:pt x="54" y="3"/>
                    </a:cubicBezTo>
                    <a:cubicBezTo>
                      <a:pt x="54" y="3"/>
                      <a:pt x="54" y="3"/>
                      <a:pt x="54" y="3"/>
                    </a:cubicBezTo>
                    <a:cubicBezTo>
                      <a:pt x="53" y="3"/>
                      <a:pt x="53" y="3"/>
                      <a:pt x="53" y="3"/>
                    </a:cubicBezTo>
                    <a:cubicBezTo>
                      <a:pt x="53" y="3"/>
                      <a:pt x="53" y="3"/>
                      <a:pt x="53" y="3"/>
                    </a:cubicBezTo>
                    <a:cubicBezTo>
                      <a:pt x="53" y="3"/>
                      <a:pt x="53" y="3"/>
                      <a:pt x="53" y="3"/>
                    </a:cubicBezTo>
                    <a:cubicBezTo>
                      <a:pt x="53" y="3"/>
                      <a:pt x="53" y="3"/>
                      <a:pt x="53"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2" y="3"/>
                      <a:pt x="52" y="3"/>
                      <a:pt x="52"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3"/>
                      <a:pt x="51" y="3"/>
                      <a:pt x="51" y="3"/>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1" y="4"/>
                      <a:pt x="51" y="4"/>
                      <a:pt x="51"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7" y="4"/>
                      <a:pt x="47" y="4"/>
                      <a:pt x="47" y="4"/>
                    </a:cubicBezTo>
                    <a:cubicBezTo>
                      <a:pt x="47" y="4"/>
                      <a:pt x="47" y="4"/>
                      <a:pt x="47" y="4"/>
                    </a:cubicBezTo>
                    <a:cubicBezTo>
                      <a:pt x="47" y="4"/>
                      <a:pt x="47" y="4"/>
                      <a:pt x="47" y="4"/>
                    </a:cubicBezTo>
                    <a:cubicBezTo>
                      <a:pt x="47" y="4"/>
                      <a:pt x="47" y="4"/>
                      <a:pt x="47" y="4"/>
                    </a:cubicBezTo>
                    <a:cubicBezTo>
                      <a:pt x="47" y="4"/>
                      <a:pt x="47" y="4"/>
                      <a:pt x="47" y="4"/>
                    </a:cubicBezTo>
                    <a:cubicBezTo>
                      <a:pt x="47" y="4"/>
                      <a:pt x="47" y="4"/>
                      <a:pt x="47" y="4"/>
                    </a:cubicBezTo>
                    <a:cubicBezTo>
                      <a:pt x="47" y="5"/>
                      <a:pt x="47" y="5"/>
                      <a:pt x="47" y="5"/>
                    </a:cubicBezTo>
                    <a:cubicBezTo>
                      <a:pt x="47" y="5"/>
                      <a:pt x="47" y="5"/>
                      <a:pt x="47" y="5"/>
                    </a:cubicBezTo>
                    <a:cubicBezTo>
                      <a:pt x="47" y="5"/>
                      <a:pt x="47" y="5"/>
                      <a:pt x="47" y="5"/>
                    </a:cubicBezTo>
                    <a:cubicBezTo>
                      <a:pt x="47" y="5"/>
                      <a:pt x="47" y="5"/>
                      <a:pt x="47" y="5"/>
                    </a:cubicBezTo>
                    <a:cubicBezTo>
                      <a:pt x="47" y="4"/>
                      <a:pt x="47" y="4"/>
                      <a:pt x="47" y="4"/>
                    </a:cubicBezTo>
                    <a:cubicBezTo>
                      <a:pt x="47" y="4"/>
                      <a:pt x="47" y="4"/>
                      <a:pt x="47" y="4"/>
                    </a:cubicBezTo>
                    <a:cubicBezTo>
                      <a:pt x="47" y="4"/>
                      <a:pt x="47" y="4"/>
                      <a:pt x="47" y="4"/>
                    </a:cubicBezTo>
                    <a:cubicBezTo>
                      <a:pt x="47" y="4"/>
                      <a:pt x="47" y="4"/>
                      <a:pt x="47" y="4"/>
                    </a:cubicBezTo>
                    <a:cubicBezTo>
                      <a:pt x="47" y="4"/>
                      <a:pt x="47" y="4"/>
                      <a:pt x="47" y="4"/>
                    </a:cubicBezTo>
                    <a:cubicBezTo>
                      <a:pt x="46" y="4"/>
                      <a:pt x="46" y="4"/>
                      <a:pt x="46" y="4"/>
                    </a:cubicBezTo>
                    <a:cubicBezTo>
                      <a:pt x="46" y="4"/>
                      <a:pt x="46" y="4"/>
                      <a:pt x="46" y="4"/>
                    </a:cubicBezTo>
                    <a:cubicBezTo>
                      <a:pt x="46" y="4"/>
                      <a:pt x="46" y="4"/>
                      <a:pt x="46" y="4"/>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5"/>
                      <a:pt x="43" y="5"/>
                      <a:pt x="43" y="5"/>
                    </a:cubicBezTo>
                    <a:cubicBezTo>
                      <a:pt x="43" y="5"/>
                      <a:pt x="43" y="5"/>
                      <a:pt x="43" y="5"/>
                    </a:cubicBezTo>
                    <a:cubicBezTo>
                      <a:pt x="42" y="5"/>
                      <a:pt x="42" y="5"/>
                      <a:pt x="42" y="5"/>
                    </a:cubicBezTo>
                    <a:cubicBezTo>
                      <a:pt x="42" y="5"/>
                      <a:pt x="42" y="5"/>
                      <a:pt x="42" y="5"/>
                    </a:cubicBezTo>
                    <a:cubicBezTo>
                      <a:pt x="42" y="5"/>
                      <a:pt x="42" y="5"/>
                      <a:pt x="42" y="5"/>
                    </a:cubicBezTo>
                    <a:cubicBezTo>
                      <a:pt x="42" y="6"/>
                      <a:pt x="42" y="6"/>
                      <a:pt x="42" y="6"/>
                    </a:cubicBezTo>
                    <a:cubicBezTo>
                      <a:pt x="42" y="6"/>
                      <a:pt x="42" y="6"/>
                      <a:pt x="42" y="6"/>
                    </a:cubicBezTo>
                    <a:cubicBezTo>
                      <a:pt x="42" y="6"/>
                      <a:pt x="42" y="6"/>
                      <a:pt x="42" y="6"/>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1" y="5"/>
                      <a:pt x="41" y="5"/>
                      <a:pt x="41"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7"/>
                      <a:pt x="39" y="7"/>
                      <a:pt x="39" y="7"/>
                    </a:cubicBezTo>
                    <a:cubicBezTo>
                      <a:pt x="39" y="7"/>
                      <a:pt x="39" y="7"/>
                      <a:pt x="39"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6"/>
                      <a:pt x="40" y="6"/>
                      <a:pt x="40" y="6"/>
                    </a:cubicBezTo>
                    <a:cubicBezTo>
                      <a:pt x="40" y="7"/>
                      <a:pt x="40" y="7"/>
                      <a:pt x="40"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40" y="9"/>
                      <a:pt x="40" y="9"/>
                      <a:pt x="40"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9"/>
                      <a:pt x="39" y="9"/>
                      <a:pt x="39" y="9"/>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8" y="10"/>
                      <a:pt x="38" y="10"/>
                      <a:pt x="38" y="10"/>
                    </a:cubicBezTo>
                    <a:cubicBezTo>
                      <a:pt x="38" y="10"/>
                      <a:pt x="38" y="10"/>
                      <a:pt x="38" y="10"/>
                    </a:cubicBezTo>
                    <a:cubicBezTo>
                      <a:pt x="38" y="10"/>
                      <a:pt x="38" y="10"/>
                      <a:pt x="38" y="10"/>
                    </a:cubicBezTo>
                    <a:cubicBezTo>
                      <a:pt x="38" y="10"/>
                      <a:pt x="38" y="10"/>
                      <a:pt x="38" y="10"/>
                    </a:cubicBezTo>
                    <a:cubicBezTo>
                      <a:pt x="39" y="10"/>
                      <a:pt x="39" y="10"/>
                      <a:pt x="39" y="10"/>
                    </a:cubicBezTo>
                    <a:cubicBezTo>
                      <a:pt x="39" y="10"/>
                      <a:pt x="39" y="10"/>
                      <a:pt x="39" y="10"/>
                    </a:cubicBezTo>
                    <a:cubicBezTo>
                      <a:pt x="39" y="10"/>
                      <a:pt x="39" y="10"/>
                      <a:pt x="39" y="10"/>
                    </a:cubicBezTo>
                    <a:cubicBezTo>
                      <a:pt x="39" y="10"/>
                      <a:pt x="39" y="10"/>
                      <a:pt x="39" y="10"/>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8" y="12"/>
                      <a:pt x="38" y="12"/>
                      <a:pt x="38" y="12"/>
                    </a:cubicBezTo>
                    <a:cubicBezTo>
                      <a:pt x="37" y="12"/>
                      <a:pt x="37" y="12"/>
                      <a:pt x="37" y="12"/>
                    </a:cubicBezTo>
                    <a:cubicBezTo>
                      <a:pt x="37" y="12"/>
                      <a:pt x="37" y="12"/>
                      <a:pt x="37" y="12"/>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7"/>
                      <a:pt x="40" y="17"/>
                      <a:pt x="40" y="17"/>
                    </a:cubicBezTo>
                    <a:cubicBezTo>
                      <a:pt x="40" y="17"/>
                      <a:pt x="40" y="17"/>
                      <a:pt x="40" y="17"/>
                    </a:cubicBezTo>
                    <a:cubicBezTo>
                      <a:pt x="40" y="17"/>
                      <a:pt x="40" y="17"/>
                      <a:pt x="40" y="17"/>
                    </a:cubicBezTo>
                    <a:cubicBezTo>
                      <a:pt x="40" y="17"/>
                      <a:pt x="40" y="17"/>
                      <a:pt x="40" y="17"/>
                    </a:cubicBezTo>
                    <a:cubicBezTo>
                      <a:pt x="40" y="17"/>
                      <a:pt x="40" y="17"/>
                      <a:pt x="40" y="17"/>
                    </a:cubicBezTo>
                    <a:cubicBezTo>
                      <a:pt x="39" y="18"/>
                      <a:pt x="39" y="18"/>
                      <a:pt x="39" y="18"/>
                    </a:cubicBezTo>
                    <a:cubicBezTo>
                      <a:pt x="39" y="18"/>
                      <a:pt x="39" y="18"/>
                      <a:pt x="39"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8" y="18"/>
                      <a:pt x="38" y="18"/>
                      <a:pt x="38"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6" y="18"/>
                      <a:pt x="36" y="18"/>
                      <a:pt x="36"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0" y="16"/>
                      <a:pt x="30" y="16"/>
                      <a:pt x="30" y="16"/>
                    </a:cubicBezTo>
                    <a:cubicBezTo>
                      <a:pt x="30" y="16"/>
                      <a:pt x="30" y="16"/>
                      <a:pt x="30" y="16"/>
                    </a:cubicBezTo>
                    <a:cubicBezTo>
                      <a:pt x="30" y="16"/>
                      <a:pt x="30" y="16"/>
                      <a:pt x="30" y="16"/>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7"/>
                      <a:pt x="27" y="17"/>
                      <a:pt x="27" y="17"/>
                    </a:cubicBezTo>
                    <a:cubicBezTo>
                      <a:pt x="27" y="17"/>
                      <a:pt x="27" y="17"/>
                      <a:pt x="27" y="17"/>
                    </a:cubicBezTo>
                    <a:cubicBezTo>
                      <a:pt x="27" y="17"/>
                      <a:pt x="27" y="17"/>
                      <a:pt x="27"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7"/>
                      <a:pt x="20" y="17"/>
                      <a:pt x="20" y="17"/>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5"/>
                      <a:pt x="14" y="15"/>
                    </a:cubicBezTo>
                    <a:cubicBezTo>
                      <a:pt x="14" y="15"/>
                      <a:pt x="14" y="15"/>
                      <a:pt x="14"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2" y="15"/>
                      <a:pt x="12" y="15"/>
                      <a:pt x="12" y="15"/>
                    </a:cubicBezTo>
                    <a:cubicBezTo>
                      <a:pt x="12" y="15"/>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9" y="15"/>
                      <a:pt x="9" y="15"/>
                      <a:pt x="9" y="15"/>
                    </a:cubicBezTo>
                    <a:cubicBezTo>
                      <a:pt x="9" y="15"/>
                      <a:pt x="9" y="15"/>
                      <a:pt x="9" y="15"/>
                    </a:cubicBezTo>
                    <a:cubicBezTo>
                      <a:pt x="9" y="15"/>
                      <a:pt x="9" y="15"/>
                      <a:pt x="9" y="15"/>
                    </a:cubicBezTo>
                    <a:cubicBezTo>
                      <a:pt x="9" y="16"/>
                      <a:pt x="9" y="16"/>
                      <a:pt x="9" y="16"/>
                    </a:cubicBezTo>
                    <a:cubicBezTo>
                      <a:pt x="8" y="16"/>
                      <a:pt x="8" y="16"/>
                      <a:pt x="8" y="16"/>
                    </a:cubicBezTo>
                    <a:cubicBezTo>
                      <a:pt x="8" y="16"/>
                      <a:pt x="8" y="16"/>
                      <a:pt x="8" y="16"/>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7"/>
                      <a:pt x="8" y="17"/>
                      <a:pt x="8" y="17"/>
                    </a:cubicBezTo>
                    <a:cubicBezTo>
                      <a:pt x="8" y="17"/>
                      <a:pt x="8" y="17"/>
                      <a:pt x="7" y="17"/>
                    </a:cubicBezTo>
                    <a:cubicBezTo>
                      <a:pt x="7" y="17"/>
                      <a:pt x="7" y="17"/>
                      <a:pt x="7" y="17"/>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4" y="21"/>
                      <a:pt x="4" y="21"/>
                      <a:pt x="4" y="21"/>
                    </a:cubicBezTo>
                    <a:cubicBezTo>
                      <a:pt x="4" y="21"/>
                      <a:pt x="4" y="21"/>
                      <a:pt x="4" y="21"/>
                    </a:cubicBezTo>
                    <a:cubicBezTo>
                      <a:pt x="4" y="21"/>
                      <a:pt x="4" y="21"/>
                      <a:pt x="4" y="21"/>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2" y="18"/>
                      <a:pt x="2" y="18"/>
                      <a:pt x="2" y="18"/>
                    </a:cubicBezTo>
                    <a:cubicBezTo>
                      <a:pt x="2" y="18"/>
                      <a:pt x="2" y="18"/>
                      <a:pt x="2" y="18"/>
                    </a:cubicBezTo>
                    <a:cubicBezTo>
                      <a:pt x="2" y="18"/>
                      <a:pt x="2" y="18"/>
                      <a:pt x="2" y="19"/>
                    </a:cubicBezTo>
                    <a:cubicBezTo>
                      <a:pt x="2" y="19"/>
                      <a:pt x="2" y="19"/>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0" y="24"/>
                      <a:pt x="0" y="24"/>
                      <a:pt x="0" y="24"/>
                    </a:cubicBezTo>
                    <a:cubicBezTo>
                      <a:pt x="0" y="24"/>
                      <a:pt x="0" y="24"/>
                      <a:pt x="0" y="24"/>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2" y="28"/>
                      <a:pt x="2" y="28"/>
                      <a:pt x="2" y="28"/>
                    </a:cubicBezTo>
                    <a:cubicBezTo>
                      <a:pt x="2" y="28"/>
                      <a:pt x="2" y="28"/>
                      <a:pt x="2" y="28"/>
                    </a:cubicBezTo>
                    <a:cubicBezTo>
                      <a:pt x="2" y="27"/>
                      <a:pt x="2" y="27"/>
                      <a:pt x="2" y="27"/>
                    </a:cubicBezTo>
                    <a:cubicBezTo>
                      <a:pt x="2" y="27"/>
                      <a:pt x="2" y="27"/>
                      <a:pt x="2" y="27"/>
                    </a:cubicBezTo>
                    <a:cubicBezTo>
                      <a:pt x="2" y="27"/>
                      <a:pt x="2" y="27"/>
                      <a:pt x="2" y="27"/>
                    </a:cubicBezTo>
                    <a:cubicBezTo>
                      <a:pt x="3" y="28"/>
                      <a:pt x="3" y="28"/>
                      <a:pt x="3"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4" y="28"/>
                    </a:cubicBezTo>
                    <a:cubicBezTo>
                      <a:pt x="5" y="28"/>
                      <a:pt x="5" y="28"/>
                      <a:pt x="5" y="28"/>
                    </a:cubicBezTo>
                    <a:cubicBezTo>
                      <a:pt x="5" y="28"/>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30"/>
                      <a:pt x="5" y="30"/>
                      <a:pt x="5" y="30"/>
                    </a:cubicBezTo>
                    <a:cubicBezTo>
                      <a:pt x="6" y="30"/>
                      <a:pt x="6" y="30"/>
                      <a:pt x="6" y="30"/>
                    </a:cubicBezTo>
                    <a:cubicBezTo>
                      <a:pt x="6" y="30"/>
                      <a:pt x="6" y="30"/>
                      <a:pt x="6" y="30"/>
                    </a:cubicBezTo>
                    <a:cubicBezTo>
                      <a:pt x="6" y="30"/>
                      <a:pt x="6" y="30"/>
                      <a:pt x="6" y="30"/>
                    </a:cubicBezTo>
                    <a:cubicBezTo>
                      <a:pt x="6" y="30"/>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5" y="32"/>
                      <a:pt x="5" y="32"/>
                      <a:pt x="5" y="32"/>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lose/>
                    <a:moveTo>
                      <a:pt x="73" y="34"/>
                    </a:moveTo>
                    <a:cubicBezTo>
                      <a:pt x="73" y="34"/>
                      <a:pt x="74" y="34"/>
                      <a:pt x="74" y="34"/>
                    </a:cubicBezTo>
                    <a:cubicBezTo>
                      <a:pt x="73" y="33"/>
                      <a:pt x="74" y="33"/>
                      <a:pt x="75" y="33"/>
                    </a:cubicBezTo>
                    <a:cubicBezTo>
                      <a:pt x="75" y="33"/>
                      <a:pt x="74" y="33"/>
                      <a:pt x="75" y="32"/>
                    </a:cubicBezTo>
                    <a:cubicBezTo>
                      <a:pt x="75" y="32"/>
                      <a:pt x="76" y="32"/>
                      <a:pt x="76" y="31"/>
                    </a:cubicBezTo>
                    <a:cubicBezTo>
                      <a:pt x="77" y="31"/>
                      <a:pt x="77" y="31"/>
                      <a:pt x="78" y="31"/>
                    </a:cubicBezTo>
                    <a:cubicBezTo>
                      <a:pt x="78" y="31"/>
                      <a:pt x="79" y="31"/>
                      <a:pt x="80" y="31"/>
                    </a:cubicBezTo>
                    <a:cubicBezTo>
                      <a:pt x="80" y="31"/>
                      <a:pt x="81" y="31"/>
                      <a:pt x="81" y="31"/>
                    </a:cubicBezTo>
                    <a:cubicBezTo>
                      <a:pt x="82" y="32"/>
                      <a:pt x="83" y="32"/>
                      <a:pt x="84" y="32"/>
                    </a:cubicBezTo>
                    <a:cubicBezTo>
                      <a:pt x="85" y="32"/>
                      <a:pt x="85" y="32"/>
                      <a:pt x="85" y="32"/>
                    </a:cubicBezTo>
                    <a:cubicBezTo>
                      <a:pt x="86" y="32"/>
                      <a:pt x="86" y="32"/>
                      <a:pt x="86" y="32"/>
                    </a:cubicBezTo>
                    <a:cubicBezTo>
                      <a:pt x="86" y="32"/>
                      <a:pt x="86" y="32"/>
                      <a:pt x="86" y="32"/>
                    </a:cubicBezTo>
                    <a:cubicBezTo>
                      <a:pt x="87" y="32"/>
                      <a:pt x="86" y="31"/>
                      <a:pt x="87" y="31"/>
                    </a:cubicBezTo>
                    <a:cubicBezTo>
                      <a:pt x="87" y="31"/>
                      <a:pt x="87" y="31"/>
                      <a:pt x="87" y="31"/>
                    </a:cubicBezTo>
                    <a:cubicBezTo>
                      <a:pt x="87" y="31"/>
                      <a:pt x="87" y="31"/>
                      <a:pt x="87" y="31"/>
                    </a:cubicBezTo>
                    <a:cubicBezTo>
                      <a:pt x="87" y="31"/>
                      <a:pt x="88" y="31"/>
                      <a:pt x="88" y="32"/>
                    </a:cubicBezTo>
                    <a:cubicBezTo>
                      <a:pt x="88" y="32"/>
                      <a:pt x="88" y="32"/>
                      <a:pt x="88" y="32"/>
                    </a:cubicBezTo>
                    <a:cubicBezTo>
                      <a:pt x="88" y="31"/>
                      <a:pt x="87" y="31"/>
                      <a:pt x="88" y="31"/>
                    </a:cubicBezTo>
                    <a:cubicBezTo>
                      <a:pt x="88" y="31"/>
                      <a:pt x="89" y="31"/>
                      <a:pt x="89" y="31"/>
                    </a:cubicBezTo>
                    <a:cubicBezTo>
                      <a:pt x="89" y="32"/>
                      <a:pt x="89" y="32"/>
                      <a:pt x="89" y="32"/>
                    </a:cubicBezTo>
                    <a:cubicBezTo>
                      <a:pt x="88" y="32"/>
                      <a:pt x="89" y="32"/>
                      <a:pt x="88" y="32"/>
                    </a:cubicBezTo>
                    <a:cubicBezTo>
                      <a:pt x="88" y="32"/>
                      <a:pt x="88" y="32"/>
                      <a:pt x="88" y="32"/>
                    </a:cubicBezTo>
                    <a:cubicBezTo>
                      <a:pt x="88" y="33"/>
                      <a:pt x="87" y="33"/>
                      <a:pt x="86" y="33"/>
                    </a:cubicBezTo>
                    <a:cubicBezTo>
                      <a:pt x="86" y="33"/>
                      <a:pt x="86" y="32"/>
                      <a:pt x="85" y="32"/>
                    </a:cubicBezTo>
                    <a:cubicBezTo>
                      <a:pt x="85" y="32"/>
                      <a:pt x="85" y="32"/>
                      <a:pt x="84" y="32"/>
                    </a:cubicBezTo>
                    <a:cubicBezTo>
                      <a:pt x="84" y="32"/>
                      <a:pt x="84" y="32"/>
                      <a:pt x="84" y="32"/>
                    </a:cubicBezTo>
                    <a:cubicBezTo>
                      <a:pt x="83" y="32"/>
                      <a:pt x="82" y="32"/>
                      <a:pt x="81" y="32"/>
                    </a:cubicBezTo>
                    <a:cubicBezTo>
                      <a:pt x="81" y="32"/>
                      <a:pt x="81" y="32"/>
                      <a:pt x="80" y="32"/>
                    </a:cubicBezTo>
                    <a:cubicBezTo>
                      <a:pt x="80" y="32"/>
                      <a:pt x="79" y="32"/>
                      <a:pt x="79" y="32"/>
                    </a:cubicBezTo>
                    <a:cubicBezTo>
                      <a:pt x="79" y="32"/>
                      <a:pt x="79" y="32"/>
                      <a:pt x="79" y="32"/>
                    </a:cubicBezTo>
                    <a:cubicBezTo>
                      <a:pt x="79" y="32"/>
                      <a:pt x="78" y="32"/>
                      <a:pt x="78" y="32"/>
                    </a:cubicBezTo>
                    <a:cubicBezTo>
                      <a:pt x="78" y="32"/>
                      <a:pt x="77" y="32"/>
                      <a:pt x="77" y="33"/>
                    </a:cubicBezTo>
                    <a:cubicBezTo>
                      <a:pt x="77" y="33"/>
                      <a:pt x="77" y="33"/>
                      <a:pt x="77" y="33"/>
                    </a:cubicBezTo>
                    <a:cubicBezTo>
                      <a:pt x="76" y="34"/>
                      <a:pt x="76" y="34"/>
                      <a:pt x="76" y="34"/>
                    </a:cubicBezTo>
                    <a:cubicBezTo>
                      <a:pt x="76" y="34"/>
                      <a:pt x="75" y="34"/>
                      <a:pt x="75" y="34"/>
                    </a:cubicBezTo>
                    <a:cubicBezTo>
                      <a:pt x="75" y="34"/>
                      <a:pt x="75" y="34"/>
                      <a:pt x="75" y="34"/>
                    </a:cubicBezTo>
                    <a:cubicBezTo>
                      <a:pt x="75" y="35"/>
                      <a:pt x="75" y="35"/>
                      <a:pt x="75" y="36"/>
                    </a:cubicBezTo>
                    <a:cubicBezTo>
                      <a:pt x="75" y="36"/>
                      <a:pt x="75" y="36"/>
                      <a:pt x="75" y="36"/>
                    </a:cubicBezTo>
                    <a:cubicBezTo>
                      <a:pt x="75" y="36"/>
                      <a:pt x="75" y="36"/>
                      <a:pt x="75" y="36"/>
                    </a:cubicBezTo>
                    <a:cubicBezTo>
                      <a:pt x="75" y="37"/>
                      <a:pt x="75" y="37"/>
                      <a:pt x="75" y="37"/>
                    </a:cubicBezTo>
                    <a:cubicBezTo>
                      <a:pt x="75" y="38"/>
                      <a:pt x="74" y="37"/>
                      <a:pt x="74" y="36"/>
                    </a:cubicBezTo>
                    <a:cubicBezTo>
                      <a:pt x="74" y="36"/>
                      <a:pt x="74" y="36"/>
                      <a:pt x="74" y="35"/>
                    </a:cubicBezTo>
                    <a:cubicBezTo>
                      <a:pt x="73" y="35"/>
                      <a:pt x="73" y="35"/>
                      <a:pt x="73" y="35"/>
                    </a:cubicBezTo>
                    <a:cubicBezTo>
                      <a:pt x="73" y="35"/>
                      <a:pt x="73" y="34"/>
                      <a:pt x="7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grpSp>
        <p:grpSp>
          <p:nvGrpSpPr>
            <p:cNvPr id="12" name="Group 406"/>
            <p:cNvGrpSpPr/>
            <p:nvPr/>
          </p:nvGrpSpPr>
          <p:grpSpPr bwMode="auto">
            <a:xfrm>
              <a:off x="3921222" y="2376392"/>
              <a:ext cx="2847441" cy="2475104"/>
              <a:chOff x="3652" y="1636"/>
              <a:chExt cx="1063" cy="924"/>
            </a:xfrm>
            <a:grpFill/>
          </p:grpSpPr>
          <p:sp>
            <p:nvSpPr>
              <p:cNvPr id="32" name="Freeform 206"/>
              <p:cNvSpPr/>
              <p:nvPr/>
            </p:nvSpPr>
            <p:spPr bwMode="auto">
              <a:xfrm>
                <a:off x="4242" y="1935"/>
                <a:ext cx="2" cy="3"/>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1 h 1"/>
                  <a:gd name="T16" fmla="*/ 0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3" name="Freeform 207"/>
              <p:cNvSpPr/>
              <p:nvPr/>
            </p:nvSpPr>
            <p:spPr bwMode="auto">
              <a:xfrm>
                <a:off x="4327" y="197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4" name="Freeform 208"/>
              <p:cNvSpPr/>
              <p:nvPr/>
            </p:nvSpPr>
            <p:spPr bwMode="auto">
              <a:xfrm>
                <a:off x="4083"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5" name="Freeform 209"/>
              <p:cNvSpPr/>
              <p:nvPr/>
            </p:nvSpPr>
            <p:spPr bwMode="auto">
              <a:xfrm>
                <a:off x="4242" y="2030"/>
                <a:ext cx="0" cy="3"/>
              </a:xfrm>
              <a:custGeom>
                <a:avLst/>
                <a:gdLst>
                  <a:gd name="T0" fmla="*/ 3 h 3"/>
                  <a:gd name="T1" fmla="*/ 3 h 3"/>
                  <a:gd name="T2" fmla="*/ 3 h 3"/>
                  <a:gd name="T3" fmla="*/ 3 h 3"/>
                  <a:gd name="T4" fmla="*/ 3 h 3"/>
                  <a:gd name="T5" fmla="*/ 0 h 3"/>
                  <a:gd name="T6" fmla="*/ 0 h 3"/>
                  <a:gd name="T7" fmla="*/ 3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3"/>
                    </a:moveTo>
                    <a:lnTo>
                      <a:pt x="0" y="3"/>
                    </a:lnTo>
                    <a:lnTo>
                      <a:pt x="0" y="3"/>
                    </a:lnTo>
                    <a:lnTo>
                      <a:pt x="0" y="3"/>
                    </a:lnTo>
                    <a:lnTo>
                      <a:pt x="0" y="3"/>
                    </a:lnTo>
                    <a:lnTo>
                      <a:pt x="0" y="0"/>
                    </a:lnTo>
                    <a:lnTo>
                      <a:pt x="0"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6" name="Freeform 210"/>
              <p:cNvSpPr/>
              <p:nvPr/>
            </p:nvSpPr>
            <p:spPr bwMode="auto">
              <a:xfrm>
                <a:off x="4073" y="196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7" name="Freeform 211"/>
              <p:cNvSpPr/>
              <p:nvPr/>
            </p:nvSpPr>
            <p:spPr bwMode="auto">
              <a:xfrm>
                <a:off x="4464" y="2185"/>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8" name="Freeform 212"/>
              <p:cNvSpPr/>
              <p:nvPr/>
            </p:nvSpPr>
            <p:spPr bwMode="auto">
              <a:xfrm>
                <a:off x="3998" y="2102"/>
                <a:ext cx="0" cy="2"/>
              </a:xfrm>
              <a:custGeom>
                <a:avLst/>
                <a:gdLst>
                  <a:gd name="T0" fmla="*/ 0 h 1"/>
                  <a:gd name="T1" fmla="*/ 0 h 1"/>
                  <a:gd name="T2" fmla="*/ 0 h 1"/>
                  <a:gd name="T3" fmla="*/ 0 h 1"/>
                  <a:gd name="T4" fmla="*/ 0 h 1"/>
                  <a:gd name="T5" fmla="*/ 0 h 1"/>
                  <a:gd name="T6" fmla="*/ 0 h 1"/>
                  <a:gd name="T7" fmla="*/ 0 h 1"/>
                  <a:gd name="T8" fmla="*/ 0 h 1"/>
                  <a:gd name="T9" fmla="*/ 0 h 1"/>
                  <a:gd name="T10" fmla="*/ 0 h 1"/>
                  <a:gd name="T11" fmla="*/ 0 h 1"/>
                  <a:gd name="T12" fmla="*/ 0 h 1"/>
                  <a:gd name="T13" fmla="*/ 0 h 1"/>
                  <a:gd name="T14" fmla="*/ 0 h 1"/>
                  <a:gd name="T15" fmla="*/ 0 h 1"/>
                  <a:gd name="T16" fmla="*/ 0 h 1"/>
                  <a:gd name="T17" fmla="*/ 0 h 1"/>
                  <a:gd name="T18" fmla="*/ 1 h 1"/>
                  <a:gd name="T19" fmla="*/ 1 h 1"/>
                  <a:gd name="T20" fmla="*/ 1 h 1"/>
                  <a:gd name="T21" fmla="*/ 1 h 1"/>
                  <a:gd name="T22" fmla="*/ 1 h 1"/>
                  <a:gd name="T23" fmla="*/ 1 h 1"/>
                  <a:gd name="T24" fmla="*/ 1 h 1"/>
                  <a:gd name="T25" fmla="*/ 1 h 1"/>
                  <a:gd name="T26" fmla="*/ 1 h 1"/>
                  <a:gd name="T27" fmla="*/ 1 h 1"/>
                  <a:gd name="T28" fmla="*/ 1 h 1"/>
                  <a:gd name="T29" fmla="*/ 1 h 1"/>
                  <a:gd name="T30" fmla="*/ 1 h 1"/>
                  <a:gd name="T31" fmla="*/ 1 h 1"/>
                  <a:gd name="T32" fmla="*/ 1 h 1"/>
                  <a:gd name="T33" fmla="*/ 1 h 1"/>
                  <a:gd name="T3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9" name="Freeform 213"/>
              <p:cNvSpPr/>
              <p:nvPr/>
            </p:nvSpPr>
            <p:spPr bwMode="auto">
              <a:xfrm>
                <a:off x="3998" y="2071"/>
                <a:ext cx="42" cy="36"/>
              </a:xfrm>
              <a:custGeom>
                <a:avLst/>
                <a:gdLst>
                  <a:gd name="T0" fmla="*/ 2 w 18"/>
                  <a:gd name="T1" fmla="*/ 8 h 15"/>
                  <a:gd name="T2" fmla="*/ 2 w 18"/>
                  <a:gd name="T3" fmla="*/ 9 h 15"/>
                  <a:gd name="T4" fmla="*/ 2 w 18"/>
                  <a:gd name="T5" fmla="*/ 9 h 15"/>
                  <a:gd name="T6" fmla="*/ 3 w 18"/>
                  <a:gd name="T7" fmla="*/ 10 h 15"/>
                  <a:gd name="T8" fmla="*/ 2 w 18"/>
                  <a:gd name="T9" fmla="*/ 10 h 15"/>
                  <a:gd name="T10" fmla="*/ 2 w 18"/>
                  <a:gd name="T11" fmla="*/ 11 h 15"/>
                  <a:gd name="T12" fmla="*/ 2 w 18"/>
                  <a:gd name="T13" fmla="*/ 11 h 15"/>
                  <a:gd name="T14" fmla="*/ 1 w 18"/>
                  <a:gd name="T15" fmla="*/ 11 h 15"/>
                  <a:gd name="T16" fmla="*/ 1 w 18"/>
                  <a:gd name="T17" fmla="*/ 12 h 15"/>
                  <a:gd name="T18" fmla="*/ 1 w 18"/>
                  <a:gd name="T19" fmla="*/ 12 h 15"/>
                  <a:gd name="T20" fmla="*/ 0 w 18"/>
                  <a:gd name="T21" fmla="*/ 13 h 15"/>
                  <a:gd name="T22" fmla="*/ 1 w 18"/>
                  <a:gd name="T23" fmla="*/ 13 h 15"/>
                  <a:gd name="T24" fmla="*/ 1 w 18"/>
                  <a:gd name="T25" fmla="*/ 14 h 15"/>
                  <a:gd name="T26" fmla="*/ 0 w 18"/>
                  <a:gd name="T27" fmla="*/ 14 h 15"/>
                  <a:gd name="T28" fmla="*/ 1 w 18"/>
                  <a:gd name="T29" fmla="*/ 15 h 15"/>
                  <a:gd name="T30" fmla="*/ 1 w 18"/>
                  <a:gd name="T31" fmla="*/ 15 h 15"/>
                  <a:gd name="T32" fmla="*/ 2 w 18"/>
                  <a:gd name="T33" fmla="*/ 15 h 15"/>
                  <a:gd name="T34" fmla="*/ 3 w 18"/>
                  <a:gd name="T35" fmla="*/ 15 h 15"/>
                  <a:gd name="T36" fmla="*/ 7 w 18"/>
                  <a:gd name="T37" fmla="*/ 13 h 15"/>
                  <a:gd name="T38" fmla="*/ 8 w 18"/>
                  <a:gd name="T39" fmla="*/ 12 h 15"/>
                  <a:gd name="T40" fmla="*/ 11 w 18"/>
                  <a:gd name="T41" fmla="*/ 11 h 15"/>
                  <a:gd name="T42" fmla="*/ 13 w 18"/>
                  <a:gd name="T43" fmla="*/ 9 h 15"/>
                  <a:gd name="T44" fmla="*/ 14 w 18"/>
                  <a:gd name="T45" fmla="*/ 9 h 15"/>
                  <a:gd name="T46" fmla="*/ 15 w 18"/>
                  <a:gd name="T47" fmla="*/ 8 h 15"/>
                  <a:gd name="T48" fmla="*/ 15 w 18"/>
                  <a:gd name="T49" fmla="*/ 6 h 15"/>
                  <a:gd name="T50" fmla="*/ 15 w 18"/>
                  <a:gd name="T51" fmla="*/ 5 h 15"/>
                  <a:gd name="T52" fmla="*/ 15 w 18"/>
                  <a:gd name="T53" fmla="*/ 4 h 15"/>
                  <a:gd name="T54" fmla="*/ 16 w 18"/>
                  <a:gd name="T55" fmla="*/ 3 h 15"/>
                  <a:gd name="T56" fmla="*/ 17 w 18"/>
                  <a:gd name="T57" fmla="*/ 2 h 15"/>
                  <a:gd name="T58" fmla="*/ 18 w 18"/>
                  <a:gd name="T59" fmla="*/ 1 h 15"/>
                  <a:gd name="T60" fmla="*/ 18 w 18"/>
                  <a:gd name="T61" fmla="*/ 0 h 15"/>
                  <a:gd name="T62" fmla="*/ 17 w 18"/>
                  <a:gd name="T63" fmla="*/ 1 h 15"/>
                  <a:gd name="T64" fmla="*/ 16 w 18"/>
                  <a:gd name="T65" fmla="*/ 1 h 15"/>
                  <a:gd name="T66" fmla="*/ 16 w 18"/>
                  <a:gd name="T67" fmla="*/ 1 h 15"/>
                  <a:gd name="T68" fmla="*/ 15 w 18"/>
                  <a:gd name="T69" fmla="*/ 1 h 15"/>
                  <a:gd name="T70" fmla="*/ 14 w 18"/>
                  <a:gd name="T71" fmla="*/ 1 h 15"/>
                  <a:gd name="T72" fmla="*/ 13 w 18"/>
                  <a:gd name="T73" fmla="*/ 1 h 15"/>
                  <a:gd name="T74" fmla="*/ 13 w 18"/>
                  <a:gd name="T75" fmla="*/ 2 h 15"/>
                  <a:gd name="T76" fmla="*/ 12 w 18"/>
                  <a:gd name="T77" fmla="*/ 2 h 15"/>
                  <a:gd name="T78" fmla="*/ 11 w 18"/>
                  <a:gd name="T79" fmla="*/ 2 h 15"/>
                  <a:gd name="T80" fmla="*/ 10 w 18"/>
                  <a:gd name="T81" fmla="*/ 2 h 15"/>
                  <a:gd name="T82" fmla="*/ 8 w 18"/>
                  <a:gd name="T83" fmla="*/ 2 h 15"/>
                  <a:gd name="T84" fmla="*/ 8 w 18"/>
                  <a:gd name="T85" fmla="*/ 2 h 15"/>
                  <a:gd name="T86" fmla="*/ 7 w 18"/>
                  <a:gd name="T87" fmla="*/ 2 h 15"/>
                  <a:gd name="T88" fmla="*/ 6 w 18"/>
                  <a:gd name="T89" fmla="*/ 2 h 15"/>
                  <a:gd name="T90" fmla="*/ 5 w 18"/>
                  <a:gd name="T91" fmla="*/ 2 h 15"/>
                  <a:gd name="T92" fmla="*/ 5 w 18"/>
                  <a:gd name="T93" fmla="*/ 2 h 15"/>
                  <a:gd name="T94" fmla="*/ 4 w 18"/>
                  <a:gd name="T95" fmla="*/ 2 h 15"/>
                  <a:gd name="T96" fmla="*/ 3 w 18"/>
                  <a:gd name="T97" fmla="*/ 2 h 15"/>
                  <a:gd name="T98" fmla="*/ 3 w 18"/>
                  <a:gd name="T99" fmla="*/ 2 h 15"/>
                  <a:gd name="T100" fmla="*/ 2 w 18"/>
                  <a:gd name="T101" fmla="*/ 2 h 15"/>
                  <a:gd name="T102" fmla="*/ 3 w 18"/>
                  <a:gd name="T103" fmla="*/ 3 h 15"/>
                  <a:gd name="T104" fmla="*/ 3 w 18"/>
                  <a:gd name="T105" fmla="*/ 4 h 15"/>
                  <a:gd name="T106" fmla="*/ 2 w 18"/>
                  <a:gd name="T107" fmla="*/ 4 h 15"/>
                  <a:gd name="T108" fmla="*/ 2 w 18"/>
                  <a:gd name="T109" fmla="*/ 4 h 15"/>
                  <a:gd name="T110" fmla="*/ 2 w 18"/>
                  <a:gd name="T111" fmla="*/ 5 h 15"/>
                  <a:gd name="T112" fmla="*/ 1 w 18"/>
                  <a:gd name="T113" fmla="*/ 5 h 15"/>
                  <a:gd name="T114" fmla="*/ 0 w 18"/>
                  <a:gd name="T11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 h="15">
                    <a:moveTo>
                      <a:pt x="1" y="8"/>
                    </a:move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3"/>
                      <a:pt x="0" y="13"/>
                      <a:pt x="0" y="13"/>
                    </a:cubicBezTo>
                    <a:cubicBezTo>
                      <a:pt x="0" y="13"/>
                      <a:pt x="0" y="13"/>
                      <a:pt x="0" y="13"/>
                    </a:cubicBezTo>
                    <a:cubicBezTo>
                      <a:pt x="0" y="13"/>
                      <a:pt x="0" y="13"/>
                      <a:pt x="0" y="13"/>
                    </a:cubicBezTo>
                    <a:cubicBezTo>
                      <a:pt x="0" y="13"/>
                      <a:pt x="0" y="13"/>
                      <a:pt x="0"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5" y="15"/>
                      <a:pt x="5" y="15"/>
                      <a:pt x="5" y="15"/>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6"/>
                      <a:pt x="0" y="6"/>
                    </a:cubicBezTo>
                    <a:cubicBezTo>
                      <a:pt x="0" y="6"/>
                      <a:pt x="1" y="6"/>
                      <a:pt x="1" y="6"/>
                    </a:cubicBezTo>
                    <a:cubicBezTo>
                      <a:pt x="1" y="7"/>
                      <a:pt x="0" y="7"/>
                      <a:pt x="1" y="7"/>
                    </a:cubicBezTo>
                    <a:cubicBezTo>
                      <a:pt x="1" y="8"/>
                      <a:pt x="1" y="8"/>
                      <a:pt x="1" y="8"/>
                    </a:cubicBezTo>
                    <a:cubicBezTo>
                      <a:pt x="1" y="8"/>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0" name="Freeform 214"/>
              <p:cNvSpPr/>
              <p:nvPr/>
            </p:nvSpPr>
            <p:spPr bwMode="auto">
              <a:xfrm>
                <a:off x="4026" y="2023"/>
                <a:ext cx="43" cy="19"/>
              </a:xfrm>
              <a:custGeom>
                <a:avLst/>
                <a:gdLst>
                  <a:gd name="T0" fmla="*/ 5 w 18"/>
                  <a:gd name="T1" fmla="*/ 7 h 8"/>
                  <a:gd name="T2" fmla="*/ 5 w 18"/>
                  <a:gd name="T3" fmla="*/ 7 h 8"/>
                  <a:gd name="T4" fmla="*/ 6 w 18"/>
                  <a:gd name="T5" fmla="*/ 7 h 8"/>
                  <a:gd name="T6" fmla="*/ 7 w 18"/>
                  <a:gd name="T7" fmla="*/ 7 h 8"/>
                  <a:gd name="T8" fmla="*/ 7 w 18"/>
                  <a:gd name="T9" fmla="*/ 6 h 8"/>
                  <a:gd name="T10" fmla="*/ 8 w 18"/>
                  <a:gd name="T11" fmla="*/ 7 h 8"/>
                  <a:gd name="T12" fmla="*/ 8 w 18"/>
                  <a:gd name="T13" fmla="*/ 7 h 8"/>
                  <a:gd name="T14" fmla="*/ 8 w 18"/>
                  <a:gd name="T15" fmla="*/ 7 h 8"/>
                  <a:gd name="T16" fmla="*/ 9 w 18"/>
                  <a:gd name="T17" fmla="*/ 8 h 8"/>
                  <a:gd name="T18" fmla="*/ 10 w 18"/>
                  <a:gd name="T19" fmla="*/ 8 h 8"/>
                  <a:gd name="T20" fmla="*/ 11 w 18"/>
                  <a:gd name="T21" fmla="*/ 8 h 8"/>
                  <a:gd name="T22" fmla="*/ 11 w 18"/>
                  <a:gd name="T23" fmla="*/ 8 h 8"/>
                  <a:gd name="T24" fmla="*/ 12 w 18"/>
                  <a:gd name="T25" fmla="*/ 8 h 8"/>
                  <a:gd name="T26" fmla="*/ 13 w 18"/>
                  <a:gd name="T27" fmla="*/ 7 h 8"/>
                  <a:gd name="T28" fmla="*/ 13 w 18"/>
                  <a:gd name="T29" fmla="*/ 7 h 8"/>
                  <a:gd name="T30" fmla="*/ 13 w 18"/>
                  <a:gd name="T31" fmla="*/ 7 h 8"/>
                  <a:gd name="T32" fmla="*/ 14 w 18"/>
                  <a:gd name="T33" fmla="*/ 7 h 8"/>
                  <a:gd name="T34" fmla="*/ 14 w 18"/>
                  <a:gd name="T35" fmla="*/ 7 h 8"/>
                  <a:gd name="T36" fmla="*/ 15 w 18"/>
                  <a:gd name="T37" fmla="*/ 7 h 8"/>
                  <a:gd name="T38" fmla="*/ 15 w 18"/>
                  <a:gd name="T39" fmla="*/ 7 h 8"/>
                  <a:gd name="T40" fmla="*/ 16 w 18"/>
                  <a:gd name="T41" fmla="*/ 8 h 8"/>
                  <a:gd name="T42" fmla="*/ 17 w 18"/>
                  <a:gd name="T43" fmla="*/ 8 h 8"/>
                  <a:gd name="T44" fmla="*/ 18 w 18"/>
                  <a:gd name="T45" fmla="*/ 8 h 8"/>
                  <a:gd name="T46" fmla="*/ 18 w 18"/>
                  <a:gd name="T47" fmla="*/ 7 h 8"/>
                  <a:gd name="T48" fmla="*/ 17 w 18"/>
                  <a:gd name="T49" fmla="*/ 7 h 8"/>
                  <a:gd name="T50" fmla="*/ 17 w 18"/>
                  <a:gd name="T51" fmla="*/ 7 h 8"/>
                  <a:gd name="T52" fmla="*/ 16 w 18"/>
                  <a:gd name="T53" fmla="*/ 6 h 8"/>
                  <a:gd name="T54" fmla="*/ 17 w 18"/>
                  <a:gd name="T55" fmla="*/ 6 h 8"/>
                  <a:gd name="T56" fmla="*/ 16 w 18"/>
                  <a:gd name="T57" fmla="*/ 5 h 8"/>
                  <a:gd name="T58" fmla="*/ 16 w 18"/>
                  <a:gd name="T59" fmla="*/ 5 h 8"/>
                  <a:gd name="T60" fmla="*/ 15 w 18"/>
                  <a:gd name="T61" fmla="*/ 5 h 8"/>
                  <a:gd name="T62" fmla="*/ 15 w 18"/>
                  <a:gd name="T63" fmla="*/ 4 h 8"/>
                  <a:gd name="T64" fmla="*/ 15 w 18"/>
                  <a:gd name="T65" fmla="*/ 4 h 8"/>
                  <a:gd name="T66" fmla="*/ 15 w 18"/>
                  <a:gd name="T67" fmla="*/ 4 h 8"/>
                  <a:gd name="T68" fmla="*/ 14 w 18"/>
                  <a:gd name="T69" fmla="*/ 3 h 8"/>
                  <a:gd name="T70" fmla="*/ 14 w 18"/>
                  <a:gd name="T71" fmla="*/ 3 h 8"/>
                  <a:gd name="T72" fmla="*/ 13 w 18"/>
                  <a:gd name="T73" fmla="*/ 3 h 8"/>
                  <a:gd name="T74" fmla="*/ 13 w 18"/>
                  <a:gd name="T75" fmla="*/ 3 h 8"/>
                  <a:gd name="T76" fmla="*/ 12 w 18"/>
                  <a:gd name="T77" fmla="*/ 3 h 8"/>
                  <a:gd name="T78" fmla="*/ 11 w 18"/>
                  <a:gd name="T79" fmla="*/ 3 h 8"/>
                  <a:gd name="T80" fmla="*/ 11 w 18"/>
                  <a:gd name="T81" fmla="*/ 3 h 8"/>
                  <a:gd name="T82" fmla="*/ 10 w 18"/>
                  <a:gd name="T83" fmla="*/ 3 h 8"/>
                  <a:gd name="T84" fmla="*/ 10 w 18"/>
                  <a:gd name="T85" fmla="*/ 3 h 8"/>
                  <a:gd name="T86" fmla="*/ 10 w 18"/>
                  <a:gd name="T87" fmla="*/ 3 h 8"/>
                  <a:gd name="T88" fmla="*/ 9 w 18"/>
                  <a:gd name="T89" fmla="*/ 2 h 8"/>
                  <a:gd name="T90" fmla="*/ 9 w 18"/>
                  <a:gd name="T91" fmla="*/ 2 h 8"/>
                  <a:gd name="T92" fmla="*/ 8 w 18"/>
                  <a:gd name="T93" fmla="*/ 2 h 8"/>
                  <a:gd name="T94" fmla="*/ 8 w 18"/>
                  <a:gd name="T95" fmla="*/ 2 h 8"/>
                  <a:gd name="T96" fmla="*/ 7 w 18"/>
                  <a:gd name="T97" fmla="*/ 1 h 8"/>
                  <a:gd name="T98" fmla="*/ 6 w 18"/>
                  <a:gd name="T99" fmla="*/ 1 h 8"/>
                  <a:gd name="T100" fmla="*/ 6 w 18"/>
                  <a:gd name="T101" fmla="*/ 1 h 8"/>
                  <a:gd name="T102" fmla="*/ 5 w 18"/>
                  <a:gd name="T103" fmla="*/ 1 h 8"/>
                  <a:gd name="T104" fmla="*/ 4 w 18"/>
                  <a:gd name="T105" fmla="*/ 1 h 8"/>
                  <a:gd name="T106" fmla="*/ 4 w 18"/>
                  <a:gd name="T107" fmla="*/ 1 h 8"/>
                  <a:gd name="T108" fmla="*/ 3 w 18"/>
                  <a:gd name="T109" fmla="*/ 1 h 8"/>
                  <a:gd name="T110" fmla="*/ 2 w 18"/>
                  <a:gd name="T111" fmla="*/ 1 h 8"/>
                  <a:gd name="T112" fmla="*/ 2 w 18"/>
                  <a:gd name="T113" fmla="*/ 0 h 8"/>
                  <a:gd name="T114" fmla="*/ 1 w 18"/>
                  <a:gd name="T115" fmla="*/ 0 h 8"/>
                  <a:gd name="T116" fmla="*/ 0 w 18"/>
                  <a:gd name="T117" fmla="*/ 0 h 8"/>
                  <a:gd name="T118" fmla="*/ 0 w 18"/>
                  <a:gd name="T119" fmla="*/ 1 h 8"/>
                  <a:gd name="T120" fmla="*/ 4 w 18"/>
                  <a:gd name="T1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 h="8">
                    <a:moveTo>
                      <a:pt x="4" y="7"/>
                    </a:move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3" y="7"/>
                      <a:pt x="13" y="7"/>
                      <a:pt x="13" y="7"/>
                    </a:cubicBezTo>
                    <a:cubicBezTo>
                      <a:pt x="13" y="8"/>
                      <a:pt x="13" y="8"/>
                      <a:pt x="13" y="8"/>
                    </a:cubicBezTo>
                    <a:cubicBezTo>
                      <a:pt x="13" y="8"/>
                      <a:pt x="13" y="8"/>
                      <a:pt x="13" y="8"/>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6" y="7"/>
                      <a:pt x="15" y="7"/>
                      <a:pt x="15" y="7"/>
                    </a:cubicBezTo>
                    <a:cubicBezTo>
                      <a:pt x="15" y="7"/>
                      <a:pt x="15" y="7"/>
                      <a:pt x="15" y="7"/>
                    </a:cubicBezTo>
                    <a:cubicBezTo>
                      <a:pt x="15" y="7"/>
                      <a:pt x="15" y="7"/>
                      <a:pt x="15" y="7"/>
                    </a:cubicBezTo>
                    <a:cubicBezTo>
                      <a:pt x="15" y="8"/>
                      <a:pt x="15" y="8"/>
                      <a:pt x="15"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6"/>
                      <a:pt x="16" y="6"/>
                      <a:pt x="16" y="6"/>
                    </a:cubicBezTo>
                    <a:cubicBezTo>
                      <a:pt x="16" y="6"/>
                      <a:pt x="16" y="6"/>
                      <a:pt x="16" y="6"/>
                    </a:cubicBezTo>
                    <a:cubicBezTo>
                      <a:pt x="16" y="6"/>
                      <a:pt x="16" y="6"/>
                      <a:pt x="16"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2" y="2"/>
                      <a:pt x="2" y="2"/>
                      <a:pt x="3" y="2"/>
                    </a:cubicBezTo>
                    <a:cubicBezTo>
                      <a:pt x="3" y="3"/>
                      <a:pt x="4" y="3"/>
                      <a:pt x="4" y="3"/>
                    </a:cubicBezTo>
                    <a:cubicBezTo>
                      <a:pt x="4" y="4"/>
                      <a:pt x="4" y="5"/>
                      <a:pt x="5" y="5"/>
                    </a:cubicBezTo>
                    <a:cubicBezTo>
                      <a:pt x="4" y="5"/>
                      <a:pt x="5" y="5"/>
                      <a:pt x="5" y="6"/>
                    </a:cubicBezTo>
                    <a:cubicBezTo>
                      <a:pt x="4" y="6"/>
                      <a:pt x="4" y="6"/>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1" name="Freeform 215"/>
              <p:cNvSpPr/>
              <p:nvPr/>
            </p:nvSpPr>
            <p:spPr bwMode="auto">
              <a:xfrm>
                <a:off x="4462" y="2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2" name="Freeform 216"/>
              <p:cNvSpPr/>
              <p:nvPr/>
            </p:nvSpPr>
            <p:spPr bwMode="auto">
              <a:xfrm>
                <a:off x="4125" y="2147"/>
                <a:ext cx="5" cy="2"/>
              </a:xfrm>
              <a:custGeom>
                <a:avLst/>
                <a:gdLst>
                  <a:gd name="T0" fmla="*/ 1 w 2"/>
                  <a:gd name="T1" fmla="*/ 0 h 1"/>
                  <a:gd name="T2" fmla="*/ 1 w 2"/>
                  <a:gd name="T3" fmla="*/ 0 h 1"/>
                  <a:gd name="T4" fmla="*/ 1 w 2"/>
                  <a:gd name="T5" fmla="*/ 0 h 1"/>
                  <a:gd name="T6" fmla="*/ 0 w 2"/>
                  <a:gd name="T7" fmla="*/ 1 h 1"/>
                  <a:gd name="T8" fmla="*/ 1 w 2"/>
                  <a:gd name="T9" fmla="*/ 0 h 1"/>
                  <a:gd name="T10" fmla="*/ 1 w 2"/>
                  <a:gd name="T11" fmla="*/ 0 h 1"/>
                  <a:gd name="T12" fmla="*/ 2 w 2"/>
                  <a:gd name="T13" fmla="*/ 0 h 1"/>
                  <a:gd name="T14" fmla="*/ 2 w 2"/>
                  <a:gd name="T15" fmla="*/ 0 h 1"/>
                  <a:gd name="T16" fmla="*/ 1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0"/>
                    </a:moveTo>
                    <a:cubicBezTo>
                      <a:pt x="1" y="0"/>
                      <a:pt x="1" y="0"/>
                      <a:pt x="1" y="0"/>
                    </a:cubicBezTo>
                    <a:cubicBezTo>
                      <a:pt x="1" y="0"/>
                      <a:pt x="1" y="0"/>
                      <a:pt x="1" y="0"/>
                    </a:cubicBezTo>
                    <a:cubicBezTo>
                      <a:pt x="0" y="0"/>
                      <a:pt x="0" y="0"/>
                      <a:pt x="0" y="1"/>
                    </a:cubicBezTo>
                    <a:cubicBezTo>
                      <a:pt x="0" y="1"/>
                      <a:pt x="1" y="0"/>
                      <a:pt x="1" y="0"/>
                    </a:cubicBezTo>
                    <a:cubicBezTo>
                      <a:pt x="1" y="0"/>
                      <a:pt x="1" y="0"/>
                      <a:pt x="1" y="0"/>
                    </a:cubicBezTo>
                    <a:cubicBezTo>
                      <a:pt x="2" y="0"/>
                      <a:pt x="2" y="0"/>
                      <a:pt x="2" y="0"/>
                    </a:cubicBezTo>
                    <a:cubicBezTo>
                      <a:pt x="2" y="0"/>
                      <a:pt x="2" y="0"/>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3" name="Freeform 217"/>
              <p:cNvSpPr/>
              <p:nvPr/>
            </p:nvSpPr>
            <p:spPr bwMode="auto">
              <a:xfrm>
                <a:off x="4059" y="2038"/>
                <a:ext cx="33" cy="26"/>
              </a:xfrm>
              <a:custGeom>
                <a:avLst/>
                <a:gdLst>
                  <a:gd name="T0" fmla="*/ 11 w 14"/>
                  <a:gd name="T1" fmla="*/ 6 h 11"/>
                  <a:gd name="T2" fmla="*/ 11 w 14"/>
                  <a:gd name="T3" fmla="*/ 1 h 11"/>
                  <a:gd name="T4" fmla="*/ 9 w 14"/>
                  <a:gd name="T5" fmla="*/ 0 h 11"/>
                  <a:gd name="T6" fmla="*/ 9 w 14"/>
                  <a:gd name="T7" fmla="*/ 1 h 11"/>
                  <a:gd name="T8" fmla="*/ 8 w 14"/>
                  <a:gd name="T9" fmla="*/ 1 h 11"/>
                  <a:gd name="T10" fmla="*/ 8 w 14"/>
                  <a:gd name="T11" fmla="*/ 1 h 11"/>
                  <a:gd name="T12" fmla="*/ 7 w 14"/>
                  <a:gd name="T13" fmla="*/ 2 h 11"/>
                  <a:gd name="T14" fmla="*/ 6 w 14"/>
                  <a:gd name="T15" fmla="*/ 2 h 11"/>
                  <a:gd name="T16" fmla="*/ 6 w 14"/>
                  <a:gd name="T17" fmla="*/ 2 h 11"/>
                  <a:gd name="T18" fmla="*/ 5 w 14"/>
                  <a:gd name="T19" fmla="*/ 1 h 11"/>
                  <a:gd name="T20" fmla="*/ 5 w 14"/>
                  <a:gd name="T21" fmla="*/ 1 h 11"/>
                  <a:gd name="T22" fmla="*/ 4 w 14"/>
                  <a:gd name="T23" fmla="*/ 0 h 11"/>
                  <a:gd name="T24" fmla="*/ 4 w 14"/>
                  <a:gd name="T25" fmla="*/ 0 h 11"/>
                  <a:gd name="T26" fmla="*/ 3 w 14"/>
                  <a:gd name="T27" fmla="*/ 0 h 11"/>
                  <a:gd name="T28" fmla="*/ 3 w 14"/>
                  <a:gd name="T29" fmla="*/ 0 h 11"/>
                  <a:gd name="T30" fmla="*/ 3 w 14"/>
                  <a:gd name="T31" fmla="*/ 0 h 11"/>
                  <a:gd name="T32" fmla="*/ 3 w 14"/>
                  <a:gd name="T33" fmla="*/ 1 h 11"/>
                  <a:gd name="T34" fmla="*/ 4 w 14"/>
                  <a:gd name="T35" fmla="*/ 1 h 11"/>
                  <a:gd name="T36" fmla="*/ 4 w 14"/>
                  <a:gd name="T37" fmla="*/ 1 h 11"/>
                  <a:gd name="T38" fmla="*/ 4 w 14"/>
                  <a:gd name="T39" fmla="*/ 2 h 11"/>
                  <a:gd name="T40" fmla="*/ 3 w 14"/>
                  <a:gd name="T41" fmla="*/ 2 h 11"/>
                  <a:gd name="T42" fmla="*/ 2 w 14"/>
                  <a:gd name="T43" fmla="*/ 2 h 11"/>
                  <a:gd name="T44" fmla="*/ 2 w 14"/>
                  <a:gd name="T45" fmla="*/ 2 h 11"/>
                  <a:gd name="T46" fmla="*/ 1 w 14"/>
                  <a:gd name="T47" fmla="*/ 1 h 11"/>
                  <a:gd name="T48" fmla="*/ 0 w 14"/>
                  <a:gd name="T49" fmla="*/ 1 h 11"/>
                  <a:gd name="T50" fmla="*/ 0 w 14"/>
                  <a:gd name="T51" fmla="*/ 1 h 11"/>
                  <a:gd name="T52" fmla="*/ 0 w 14"/>
                  <a:gd name="T53" fmla="*/ 2 h 11"/>
                  <a:gd name="T54" fmla="*/ 0 w 14"/>
                  <a:gd name="T55" fmla="*/ 2 h 11"/>
                  <a:gd name="T56" fmla="*/ 1 w 14"/>
                  <a:gd name="T57" fmla="*/ 2 h 11"/>
                  <a:gd name="T58" fmla="*/ 1 w 14"/>
                  <a:gd name="T59" fmla="*/ 3 h 11"/>
                  <a:gd name="T60" fmla="*/ 1 w 14"/>
                  <a:gd name="T61" fmla="*/ 3 h 11"/>
                  <a:gd name="T62" fmla="*/ 1 w 14"/>
                  <a:gd name="T63" fmla="*/ 4 h 11"/>
                  <a:gd name="T64" fmla="*/ 1 w 14"/>
                  <a:gd name="T65" fmla="*/ 4 h 11"/>
                  <a:gd name="T66" fmla="*/ 2 w 14"/>
                  <a:gd name="T67" fmla="*/ 5 h 11"/>
                  <a:gd name="T68" fmla="*/ 2 w 14"/>
                  <a:gd name="T69" fmla="*/ 5 h 11"/>
                  <a:gd name="T70" fmla="*/ 2 w 14"/>
                  <a:gd name="T71" fmla="*/ 6 h 11"/>
                  <a:gd name="T72" fmla="*/ 2 w 14"/>
                  <a:gd name="T73" fmla="*/ 6 h 11"/>
                  <a:gd name="T74" fmla="*/ 3 w 14"/>
                  <a:gd name="T75" fmla="*/ 7 h 11"/>
                  <a:gd name="T76" fmla="*/ 3 w 14"/>
                  <a:gd name="T77" fmla="*/ 7 h 11"/>
                  <a:gd name="T78" fmla="*/ 4 w 14"/>
                  <a:gd name="T79" fmla="*/ 7 h 11"/>
                  <a:gd name="T80" fmla="*/ 3 w 14"/>
                  <a:gd name="T81" fmla="*/ 8 h 11"/>
                  <a:gd name="T82" fmla="*/ 4 w 14"/>
                  <a:gd name="T83" fmla="*/ 8 h 11"/>
                  <a:gd name="T84" fmla="*/ 4 w 14"/>
                  <a:gd name="T85" fmla="*/ 8 h 11"/>
                  <a:gd name="T86" fmla="*/ 4 w 14"/>
                  <a:gd name="T87" fmla="*/ 9 h 11"/>
                  <a:gd name="T88" fmla="*/ 4 w 14"/>
                  <a:gd name="T89" fmla="*/ 9 h 11"/>
                  <a:gd name="T90" fmla="*/ 4 w 14"/>
                  <a:gd name="T91" fmla="*/ 8 h 11"/>
                  <a:gd name="T92" fmla="*/ 5 w 14"/>
                  <a:gd name="T93" fmla="*/ 8 h 11"/>
                  <a:gd name="T94" fmla="*/ 6 w 14"/>
                  <a:gd name="T95" fmla="*/ 7 h 11"/>
                  <a:gd name="T96" fmla="*/ 6 w 14"/>
                  <a:gd name="T97" fmla="*/ 7 h 11"/>
                  <a:gd name="T98" fmla="*/ 6 w 14"/>
                  <a:gd name="T99" fmla="*/ 7 h 11"/>
                  <a:gd name="T100" fmla="*/ 7 w 14"/>
                  <a:gd name="T101" fmla="*/ 7 h 11"/>
                  <a:gd name="T102" fmla="*/ 9 w 14"/>
                  <a:gd name="T103" fmla="*/ 8 h 11"/>
                  <a:gd name="T104" fmla="*/ 8 w 14"/>
                  <a:gd name="T105" fmla="*/ 8 h 11"/>
                  <a:gd name="T106" fmla="*/ 8 w 14"/>
                  <a:gd name="T107" fmla="*/ 8 h 11"/>
                  <a:gd name="T108" fmla="*/ 9 w 14"/>
                  <a:gd name="T109" fmla="*/ 9 h 11"/>
                  <a:gd name="T110" fmla="*/ 8 w 14"/>
                  <a:gd name="T111" fmla="*/ 9 h 11"/>
                  <a:gd name="T112" fmla="*/ 8 w 14"/>
                  <a:gd name="T113" fmla="*/ 10 h 11"/>
                  <a:gd name="T114" fmla="*/ 9 w 14"/>
                  <a:gd name="T115" fmla="*/ 10 h 11"/>
                  <a:gd name="T116" fmla="*/ 9 w 14"/>
                  <a:gd name="T117" fmla="*/ 10 h 11"/>
                  <a:gd name="T118" fmla="*/ 10 w 14"/>
                  <a:gd name="T1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1">
                    <a:moveTo>
                      <a:pt x="10" y="10"/>
                    </a:moveTo>
                    <a:cubicBezTo>
                      <a:pt x="10" y="10"/>
                      <a:pt x="10" y="10"/>
                      <a:pt x="10" y="9"/>
                    </a:cubicBezTo>
                    <a:cubicBezTo>
                      <a:pt x="10" y="9"/>
                      <a:pt x="10" y="8"/>
                      <a:pt x="10" y="8"/>
                    </a:cubicBezTo>
                    <a:cubicBezTo>
                      <a:pt x="11" y="8"/>
                      <a:pt x="11" y="9"/>
                      <a:pt x="11" y="9"/>
                    </a:cubicBezTo>
                    <a:cubicBezTo>
                      <a:pt x="11" y="9"/>
                      <a:pt x="11" y="8"/>
                      <a:pt x="11" y="8"/>
                    </a:cubicBezTo>
                    <a:cubicBezTo>
                      <a:pt x="11" y="8"/>
                      <a:pt x="11" y="8"/>
                      <a:pt x="11" y="8"/>
                    </a:cubicBezTo>
                    <a:cubicBezTo>
                      <a:pt x="11" y="8"/>
                      <a:pt x="11" y="8"/>
                      <a:pt x="11" y="8"/>
                    </a:cubicBezTo>
                    <a:cubicBezTo>
                      <a:pt x="11" y="7"/>
                      <a:pt x="11" y="7"/>
                      <a:pt x="11" y="7"/>
                    </a:cubicBezTo>
                    <a:cubicBezTo>
                      <a:pt x="11" y="7"/>
                      <a:pt x="11" y="6"/>
                      <a:pt x="11" y="6"/>
                    </a:cubicBezTo>
                    <a:cubicBezTo>
                      <a:pt x="12" y="6"/>
                      <a:pt x="12" y="5"/>
                      <a:pt x="12" y="5"/>
                    </a:cubicBezTo>
                    <a:cubicBezTo>
                      <a:pt x="12" y="5"/>
                      <a:pt x="13" y="5"/>
                      <a:pt x="13" y="5"/>
                    </a:cubicBezTo>
                    <a:cubicBezTo>
                      <a:pt x="14" y="5"/>
                      <a:pt x="14" y="5"/>
                      <a:pt x="14" y="5"/>
                    </a:cubicBezTo>
                    <a:cubicBezTo>
                      <a:pt x="14" y="5"/>
                      <a:pt x="14" y="4"/>
                      <a:pt x="14" y="4"/>
                    </a:cubicBezTo>
                    <a:cubicBezTo>
                      <a:pt x="14" y="4"/>
                      <a:pt x="13" y="4"/>
                      <a:pt x="13" y="4"/>
                    </a:cubicBezTo>
                    <a:cubicBezTo>
                      <a:pt x="13" y="4"/>
                      <a:pt x="13" y="4"/>
                      <a:pt x="13" y="4"/>
                    </a:cubicBezTo>
                    <a:cubicBezTo>
                      <a:pt x="13" y="4"/>
                      <a:pt x="13" y="4"/>
                      <a:pt x="13" y="4"/>
                    </a:cubicBezTo>
                    <a:cubicBezTo>
                      <a:pt x="12" y="4"/>
                      <a:pt x="12" y="4"/>
                      <a:pt x="12" y="3"/>
                    </a:cubicBezTo>
                    <a:cubicBezTo>
                      <a:pt x="11" y="3"/>
                      <a:pt x="11" y="2"/>
                      <a:pt x="11" y="1"/>
                    </a:cubicBezTo>
                    <a:cubicBezTo>
                      <a:pt x="10" y="1"/>
                      <a:pt x="10"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3" y="8"/>
                      <a:pt x="3" y="8"/>
                      <a:pt x="3" y="8"/>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8" y="6"/>
                      <a:pt x="8" y="6"/>
                      <a:pt x="8" y="6"/>
                    </a:cubicBezTo>
                    <a:cubicBezTo>
                      <a:pt x="8" y="6"/>
                      <a:pt x="8" y="6"/>
                      <a:pt x="8" y="6"/>
                    </a:cubicBezTo>
                    <a:cubicBezTo>
                      <a:pt x="8" y="7"/>
                      <a:pt x="8" y="7"/>
                      <a:pt x="8" y="7"/>
                    </a:cubicBezTo>
                    <a:cubicBezTo>
                      <a:pt x="9" y="7"/>
                      <a:pt x="9" y="7"/>
                      <a:pt x="9" y="7"/>
                    </a:cubicBezTo>
                    <a:cubicBezTo>
                      <a:pt x="9" y="7"/>
                      <a:pt x="9" y="7"/>
                      <a:pt x="9" y="7"/>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0"/>
                      <a:pt x="10" y="10"/>
                      <a:pt x="10" y="10"/>
                    </a:cubicBezTo>
                    <a:cubicBezTo>
                      <a:pt x="10" y="10"/>
                      <a:pt x="10" y="10"/>
                      <a:pt x="10" y="10"/>
                    </a:cubicBezTo>
                    <a:cubicBezTo>
                      <a:pt x="10" y="10"/>
                      <a:pt x="10" y="11"/>
                      <a:pt x="10" y="11"/>
                    </a:cubicBezTo>
                    <a:cubicBezTo>
                      <a:pt x="10" y="11"/>
                      <a:pt x="10" y="10"/>
                      <a:pt x="1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4" name="Freeform 218"/>
              <p:cNvSpPr/>
              <p:nvPr/>
            </p:nvSpPr>
            <p:spPr bwMode="auto">
              <a:xfrm>
                <a:off x="4106" y="2030"/>
                <a:ext cx="91" cy="57"/>
              </a:xfrm>
              <a:custGeom>
                <a:avLst/>
                <a:gdLst>
                  <a:gd name="T0" fmla="*/ 4 w 38"/>
                  <a:gd name="T1" fmla="*/ 7 h 24"/>
                  <a:gd name="T2" fmla="*/ 3 w 38"/>
                  <a:gd name="T3" fmla="*/ 10 h 24"/>
                  <a:gd name="T4" fmla="*/ 5 w 38"/>
                  <a:gd name="T5" fmla="*/ 17 h 24"/>
                  <a:gd name="T6" fmla="*/ 6 w 38"/>
                  <a:gd name="T7" fmla="*/ 17 h 24"/>
                  <a:gd name="T8" fmla="*/ 6 w 38"/>
                  <a:gd name="T9" fmla="*/ 16 h 24"/>
                  <a:gd name="T10" fmla="*/ 7 w 38"/>
                  <a:gd name="T11" fmla="*/ 15 h 24"/>
                  <a:gd name="T12" fmla="*/ 9 w 38"/>
                  <a:gd name="T13" fmla="*/ 15 h 24"/>
                  <a:gd name="T14" fmla="*/ 10 w 38"/>
                  <a:gd name="T15" fmla="*/ 14 h 24"/>
                  <a:gd name="T16" fmla="*/ 11 w 38"/>
                  <a:gd name="T17" fmla="*/ 14 h 24"/>
                  <a:gd name="T18" fmla="*/ 13 w 38"/>
                  <a:gd name="T19" fmla="*/ 14 h 24"/>
                  <a:gd name="T20" fmla="*/ 13 w 38"/>
                  <a:gd name="T21" fmla="*/ 15 h 24"/>
                  <a:gd name="T22" fmla="*/ 15 w 38"/>
                  <a:gd name="T23" fmla="*/ 15 h 24"/>
                  <a:gd name="T24" fmla="*/ 16 w 38"/>
                  <a:gd name="T25" fmla="*/ 16 h 24"/>
                  <a:gd name="T26" fmla="*/ 18 w 38"/>
                  <a:gd name="T27" fmla="*/ 16 h 24"/>
                  <a:gd name="T28" fmla="*/ 19 w 38"/>
                  <a:gd name="T29" fmla="*/ 16 h 24"/>
                  <a:gd name="T30" fmla="*/ 19 w 38"/>
                  <a:gd name="T31" fmla="*/ 17 h 24"/>
                  <a:gd name="T32" fmla="*/ 21 w 38"/>
                  <a:gd name="T33" fmla="*/ 18 h 24"/>
                  <a:gd name="T34" fmla="*/ 21 w 38"/>
                  <a:gd name="T35" fmla="*/ 19 h 24"/>
                  <a:gd name="T36" fmla="*/ 24 w 38"/>
                  <a:gd name="T37" fmla="*/ 20 h 24"/>
                  <a:gd name="T38" fmla="*/ 24 w 38"/>
                  <a:gd name="T39" fmla="*/ 22 h 24"/>
                  <a:gd name="T40" fmla="*/ 24 w 38"/>
                  <a:gd name="T41" fmla="*/ 23 h 24"/>
                  <a:gd name="T42" fmla="*/ 27 w 38"/>
                  <a:gd name="T43" fmla="*/ 23 h 24"/>
                  <a:gd name="T44" fmla="*/ 28 w 38"/>
                  <a:gd name="T45" fmla="*/ 23 h 24"/>
                  <a:gd name="T46" fmla="*/ 29 w 38"/>
                  <a:gd name="T47" fmla="*/ 23 h 24"/>
                  <a:gd name="T48" fmla="*/ 29 w 38"/>
                  <a:gd name="T49" fmla="*/ 22 h 24"/>
                  <a:gd name="T50" fmla="*/ 31 w 38"/>
                  <a:gd name="T51" fmla="*/ 21 h 24"/>
                  <a:gd name="T52" fmla="*/ 33 w 38"/>
                  <a:gd name="T53" fmla="*/ 20 h 24"/>
                  <a:gd name="T54" fmla="*/ 33 w 38"/>
                  <a:gd name="T55" fmla="*/ 19 h 24"/>
                  <a:gd name="T56" fmla="*/ 35 w 38"/>
                  <a:gd name="T57" fmla="*/ 17 h 24"/>
                  <a:gd name="T58" fmla="*/ 36 w 38"/>
                  <a:gd name="T59" fmla="*/ 16 h 24"/>
                  <a:gd name="T60" fmla="*/ 37 w 38"/>
                  <a:gd name="T61" fmla="*/ 17 h 24"/>
                  <a:gd name="T62" fmla="*/ 38 w 38"/>
                  <a:gd name="T63" fmla="*/ 16 h 24"/>
                  <a:gd name="T64" fmla="*/ 38 w 38"/>
                  <a:gd name="T65" fmla="*/ 15 h 24"/>
                  <a:gd name="T66" fmla="*/ 37 w 38"/>
                  <a:gd name="T67" fmla="*/ 15 h 24"/>
                  <a:gd name="T68" fmla="*/ 35 w 38"/>
                  <a:gd name="T69" fmla="*/ 14 h 24"/>
                  <a:gd name="T70" fmla="*/ 34 w 38"/>
                  <a:gd name="T71" fmla="*/ 13 h 24"/>
                  <a:gd name="T72" fmla="*/ 32 w 38"/>
                  <a:gd name="T73" fmla="*/ 12 h 24"/>
                  <a:gd name="T74" fmla="*/ 30 w 38"/>
                  <a:gd name="T75" fmla="*/ 11 h 24"/>
                  <a:gd name="T76" fmla="*/ 28 w 38"/>
                  <a:gd name="T77" fmla="*/ 9 h 24"/>
                  <a:gd name="T78" fmla="*/ 27 w 38"/>
                  <a:gd name="T79" fmla="*/ 8 h 24"/>
                  <a:gd name="T80" fmla="*/ 26 w 38"/>
                  <a:gd name="T81" fmla="*/ 7 h 24"/>
                  <a:gd name="T82" fmla="*/ 25 w 38"/>
                  <a:gd name="T83" fmla="*/ 5 h 24"/>
                  <a:gd name="T84" fmla="*/ 24 w 38"/>
                  <a:gd name="T85" fmla="*/ 5 h 24"/>
                  <a:gd name="T86" fmla="*/ 22 w 38"/>
                  <a:gd name="T87" fmla="*/ 5 h 24"/>
                  <a:gd name="T88" fmla="*/ 20 w 38"/>
                  <a:gd name="T89" fmla="*/ 4 h 24"/>
                  <a:gd name="T90" fmla="*/ 20 w 38"/>
                  <a:gd name="T91" fmla="*/ 3 h 24"/>
                  <a:gd name="T92" fmla="*/ 20 w 38"/>
                  <a:gd name="T93" fmla="*/ 2 h 24"/>
                  <a:gd name="T94" fmla="*/ 19 w 38"/>
                  <a:gd name="T95" fmla="*/ 1 h 24"/>
                  <a:gd name="T96" fmla="*/ 18 w 38"/>
                  <a:gd name="T97" fmla="*/ 1 h 24"/>
                  <a:gd name="T98" fmla="*/ 16 w 38"/>
                  <a:gd name="T99" fmla="*/ 0 h 24"/>
                  <a:gd name="T100" fmla="*/ 16 w 38"/>
                  <a:gd name="T101" fmla="*/ 1 h 24"/>
                  <a:gd name="T102" fmla="*/ 16 w 38"/>
                  <a:gd name="T103" fmla="*/ 1 h 24"/>
                  <a:gd name="T104" fmla="*/ 15 w 38"/>
                  <a:gd name="T105" fmla="*/ 1 h 24"/>
                  <a:gd name="T106" fmla="*/ 13 w 38"/>
                  <a:gd name="T107" fmla="*/ 2 h 24"/>
                  <a:gd name="T108" fmla="*/ 13 w 38"/>
                  <a:gd name="T109" fmla="*/ 4 h 24"/>
                  <a:gd name="T110" fmla="*/ 10 w 38"/>
                  <a:gd name="T111" fmla="*/ 5 h 24"/>
                  <a:gd name="T112" fmla="*/ 8 w 38"/>
                  <a:gd name="T113" fmla="*/ 5 h 24"/>
                  <a:gd name="T114" fmla="*/ 7 w 38"/>
                  <a:gd name="T115" fmla="*/ 4 h 24"/>
                  <a:gd name="T116" fmla="*/ 6 w 38"/>
                  <a:gd name="T117" fmla="*/ 2 h 24"/>
                  <a:gd name="T118" fmla="*/ 4 w 38"/>
                  <a:gd name="T119" fmla="*/ 1 h 24"/>
                  <a:gd name="T120" fmla="*/ 1 w 38"/>
                  <a:gd name="T121"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24">
                    <a:moveTo>
                      <a:pt x="1" y="4"/>
                    </a:moveTo>
                    <a:cubicBezTo>
                      <a:pt x="1" y="4"/>
                      <a:pt x="1" y="4"/>
                      <a:pt x="1" y="3"/>
                    </a:cubicBezTo>
                    <a:cubicBezTo>
                      <a:pt x="1" y="3"/>
                      <a:pt x="1" y="3"/>
                      <a:pt x="1" y="3"/>
                    </a:cubicBezTo>
                    <a:cubicBezTo>
                      <a:pt x="0" y="3"/>
                      <a:pt x="1" y="3"/>
                      <a:pt x="1" y="3"/>
                    </a:cubicBezTo>
                    <a:cubicBezTo>
                      <a:pt x="1" y="3"/>
                      <a:pt x="1" y="2"/>
                      <a:pt x="1" y="2"/>
                    </a:cubicBezTo>
                    <a:cubicBezTo>
                      <a:pt x="2" y="2"/>
                      <a:pt x="2" y="2"/>
                      <a:pt x="2" y="2"/>
                    </a:cubicBezTo>
                    <a:cubicBezTo>
                      <a:pt x="3" y="2"/>
                      <a:pt x="3" y="2"/>
                      <a:pt x="3" y="2"/>
                    </a:cubicBezTo>
                    <a:cubicBezTo>
                      <a:pt x="4" y="2"/>
                      <a:pt x="4" y="2"/>
                      <a:pt x="4" y="2"/>
                    </a:cubicBezTo>
                    <a:cubicBezTo>
                      <a:pt x="4" y="3"/>
                      <a:pt x="4" y="3"/>
                      <a:pt x="4" y="3"/>
                    </a:cubicBezTo>
                    <a:cubicBezTo>
                      <a:pt x="4" y="4"/>
                      <a:pt x="4" y="4"/>
                      <a:pt x="4" y="4"/>
                    </a:cubicBezTo>
                    <a:cubicBezTo>
                      <a:pt x="5" y="4"/>
                      <a:pt x="5" y="5"/>
                      <a:pt x="6" y="5"/>
                    </a:cubicBezTo>
                    <a:cubicBezTo>
                      <a:pt x="6" y="5"/>
                      <a:pt x="6" y="5"/>
                      <a:pt x="6" y="6"/>
                    </a:cubicBezTo>
                    <a:cubicBezTo>
                      <a:pt x="6" y="6"/>
                      <a:pt x="5" y="5"/>
                      <a:pt x="5" y="6"/>
                    </a:cubicBezTo>
                    <a:cubicBezTo>
                      <a:pt x="5" y="6"/>
                      <a:pt x="5" y="6"/>
                      <a:pt x="5" y="6"/>
                    </a:cubicBezTo>
                    <a:cubicBezTo>
                      <a:pt x="5" y="6"/>
                      <a:pt x="5" y="6"/>
                      <a:pt x="5" y="6"/>
                    </a:cubicBezTo>
                    <a:cubicBezTo>
                      <a:pt x="5" y="6"/>
                      <a:pt x="5" y="6"/>
                      <a:pt x="5" y="6"/>
                    </a:cubicBezTo>
                    <a:cubicBezTo>
                      <a:pt x="5" y="7"/>
                      <a:pt x="4" y="6"/>
                      <a:pt x="4" y="7"/>
                    </a:cubicBezTo>
                    <a:cubicBezTo>
                      <a:pt x="4" y="7"/>
                      <a:pt x="3" y="7"/>
                      <a:pt x="3" y="7"/>
                    </a:cubicBezTo>
                    <a:cubicBezTo>
                      <a:pt x="3" y="7"/>
                      <a:pt x="3" y="6"/>
                      <a:pt x="3" y="6"/>
                    </a:cubicBezTo>
                    <a:cubicBezTo>
                      <a:pt x="3" y="6"/>
                      <a:pt x="3" y="6"/>
                      <a:pt x="3" y="6"/>
                    </a:cubicBezTo>
                    <a:cubicBezTo>
                      <a:pt x="3" y="6"/>
                      <a:pt x="3" y="6"/>
                      <a:pt x="2" y="6"/>
                    </a:cubicBezTo>
                    <a:cubicBezTo>
                      <a:pt x="2" y="6"/>
                      <a:pt x="2" y="6"/>
                      <a:pt x="2" y="6"/>
                    </a:cubicBezTo>
                    <a:cubicBezTo>
                      <a:pt x="1" y="6"/>
                      <a:pt x="1" y="6"/>
                      <a:pt x="1" y="5"/>
                    </a:cubicBezTo>
                    <a:cubicBezTo>
                      <a:pt x="1" y="6"/>
                      <a:pt x="1" y="6"/>
                      <a:pt x="1" y="7"/>
                    </a:cubicBezTo>
                    <a:cubicBezTo>
                      <a:pt x="1" y="7"/>
                      <a:pt x="0" y="7"/>
                      <a:pt x="0" y="8"/>
                    </a:cubicBezTo>
                    <a:cubicBezTo>
                      <a:pt x="0" y="8"/>
                      <a:pt x="1" y="8"/>
                      <a:pt x="1" y="8"/>
                    </a:cubicBezTo>
                    <a:cubicBezTo>
                      <a:pt x="1" y="9"/>
                      <a:pt x="1" y="9"/>
                      <a:pt x="1" y="9"/>
                    </a:cubicBezTo>
                    <a:cubicBezTo>
                      <a:pt x="1" y="9"/>
                      <a:pt x="2" y="9"/>
                      <a:pt x="2" y="9"/>
                    </a:cubicBezTo>
                    <a:cubicBezTo>
                      <a:pt x="2" y="9"/>
                      <a:pt x="2" y="9"/>
                      <a:pt x="2" y="9"/>
                    </a:cubicBezTo>
                    <a:cubicBezTo>
                      <a:pt x="2" y="9"/>
                      <a:pt x="2" y="9"/>
                      <a:pt x="2" y="9"/>
                    </a:cubicBezTo>
                    <a:cubicBezTo>
                      <a:pt x="2" y="9"/>
                      <a:pt x="2" y="9"/>
                      <a:pt x="2" y="9"/>
                    </a:cubicBezTo>
                    <a:cubicBezTo>
                      <a:pt x="3" y="9"/>
                      <a:pt x="2" y="9"/>
                      <a:pt x="2" y="9"/>
                    </a:cubicBezTo>
                    <a:cubicBezTo>
                      <a:pt x="2" y="10"/>
                      <a:pt x="3" y="10"/>
                      <a:pt x="3" y="10"/>
                    </a:cubicBezTo>
                    <a:cubicBezTo>
                      <a:pt x="3" y="10"/>
                      <a:pt x="3" y="10"/>
                      <a:pt x="3" y="10"/>
                    </a:cubicBezTo>
                    <a:cubicBezTo>
                      <a:pt x="3" y="10"/>
                      <a:pt x="3" y="10"/>
                      <a:pt x="3" y="10"/>
                    </a:cubicBezTo>
                    <a:cubicBezTo>
                      <a:pt x="3" y="10"/>
                      <a:pt x="2" y="10"/>
                      <a:pt x="2" y="10"/>
                    </a:cubicBezTo>
                    <a:cubicBezTo>
                      <a:pt x="2" y="10"/>
                      <a:pt x="2" y="10"/>
                      <a:pt x="2" y="10"/>
                    </a:cubicBezTo>
                    <a:cubicBezTo>
                      <a:pt x="2" y="10"/>
                      <a:pt x="2" y="10"/>
                      <a:pt x="2" y="10"/>
                    </a:cubicBezTo>
                    <a:cubicBezTo>
                      <a:pt x="1" y="11"/>
                      <a:pt x="2" y="11"/>
                      <a:pt x="2" y="11"/>
                    </a:cubicBezTo>
                    <a:cubicBezTo>
                      <a:pt x="2" y="11"/>
                      <a:pt x="2" y="11"/>
                      <a:pt x="2" y="11"/>
                    </a:cubicBezTo>
                    <a:cubicBezTo>
                      <a:pt x="2" y="11"/>
                      <a:pt x="3" y="11"/>
                      <a:pt x="3" y="12"/>
                    </a:cubicBezTo>
                    <a:cubicBezTo>
                      <a:pt x="4" y="12"/>
                      <a:pt x="4" y="12"/>
                      <a:pt x="4" y="12"/>
                    </a:cubicBezTo>
                    <a:cubicBezTo>
                      <a:pt x="4" y="13"/>
                      <a:pt x="4" y="13"/>
                      <a:pt x="4" y="13"/>
                    </a:cubicBezTo>
                    <a:cubicBezTo>
                      <a:pt x="3" y="14"/>
                      <a:pt x="3" y="15"/>
                      <a:pt x="4" y="16"/>
                    </a:cubicBezTo>
                    <a:cubicBezTo>
                      <a:pt x="4" y="16"/>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8"/>
                      <a:pt x="21" y="18"/>
                      <a:pt x="21" y="18"/>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3" y="19"/>
                      <a:pt x="23" y="19"/>
                      <a:pt x="23" y="19"/>
                    </a:cubicBezTo>
                    <a:cubicBezTo>
                      <a:pt x="24" y="19"/>
                      <a:pt x="24" y="19"/>
                      <a:pt x="24" y="19"/>
                    </a:cubicBezTo>
                    <a:cubicBezTo>
                      <a:pt x="24" y="19"/>
                      <a:pt x="24" y="19"/>
                      <a:pt x="24" y="19"/>
                    </a:cubicBezTo>
                    <a:cubicBezTo>
                      <a:pt x="24" y="19"/>
                      <a:pt x="24" y="19"/>
                      <a:pt x="24" y="19"/>
                    </a:cubicBezTo>
                    <a:cubicBezTo>
                      <a:pt x="24" y="19"/>
                      <a:pt x="24" y="19"/>
                      <a:pt x="24" y="19"/>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1"/>
                    </a:cubicBezTo>
                    <a:cubicBezTo>
                      <a:pt x="24" y="21"/>
                      <a:pt x="24" y="21"/>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4"/>
                    </a:cubicBezTo>
                    <a:cubicBezTo>
                      <a:pt x="27" y="24"/>
                      <a:pt x="27" y="24"/>
                      <a:pt x="27"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4"/>
                      <a:pt x="28" y="24"/>
                      <a:pt x="28" y="24"/>
                    </a:cubicBezTo>
                    <a:cubicBezTo>
                      <a:pt x="28" y="24"/>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8" y="23"/>
                      <a:pt x="28" y="23"/>
                      <a:pt x="28"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30" y="22"/>
                      <a:pt x="30" y="22"/>
                      <a:pt x="30" y="22"/>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7"/>
                      <a:pt x="36" y="17"/>
                      <a:pt x="36"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4" y="14"/>
                      <a:pt x="34" y="14"/>
                      <a:pt x="34" y="14"/>
                    </a:cubicBezTo>
                    <a:cubicBezTo>
                      <a:pt x="34" y="14"/>
                      <a:pt x="34" y="14"/>
                      <a:pt x="34" y="14"/>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2"/>
                      <a:pt x="33" y="12"/>
                      <a:pt x="33" y="12"/>
                    </a:cubicBezTo>
                    <a:cubicBezTo>
                      <a:pt x="33" y="12"/>
                      <a:pt x="33" y="12"/>
                      <a:pt x="33"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2"/>
                      <a:pt x="31" y="12"/>
                      <a:pt x="31" y="12"/>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29" y="11"/>
                      <a:pt x="29" y="11"/>
                      <a:pt x="29" y="11"/>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7" y="7"/>
                      <a:pt x="27" y="7"/>
                      <a:pt x="27"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7" y="1"/>
                      <a:pt x="17" y="1"/>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4"/>
                      <a:pt x="12" y="4"/>
                      <a:pt x="12" y="4"/>
                    </a:cubicBezTo>
                    <a:cubicBezTo>
                      <a:pt x="12" y="4"/>
                      <a:pt x="12" y="4"/>
                      <a:pt x="12" y="4"/>
                    </a:cubicBezTo>
                    <a:cubicBezTo>
                      <a:pt x="12" y="4"/>
                      <a:pt x="12" y="4"/>
                      <a:pt x="12"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1" y="4"/>
                      <a:pt x="1" y="5"/>
                    </a:cubicBezTo>
                    <a:cubicBezTo>
                      <a:pt x="1" y="5"/>
                      <a:pt x="1" y="5"/>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5" name="Freeform 219"/>
              <p:cNvSpPr/>
              <p:nvPr/>
            </p:nvSpPr>
            <p:spPr bwMode="auto">
              <a:xfrm>
                <a:off x="3941" y="1983"/>
                <a:ext cx="19" cy="24"/>
              </a:xfrm>
              <a:custGeom>
                <a:avLst/>
                <a:gdLst>
                  <a:gd name="T0" fmla="*/ 0 w 8"/>
                  <a:gd name="T1" fmla="*/ 1 h 10"/>
                  <a:gd name="T2" fmla="*/ 0 w 8"/>
                  <a:gd name="T3" fmla="*/ 2 h 10"/>
                  <a:gd name="T4" fmla="*/ 1 w 8"/>
                  <a:gd name="T5" fmla="*/ 2 h 10"/>
                  <a:gd name="T6" fmla="*/ 1 w 8"/>
                  <a:gd name="T7" fmla="*/ 2 h 10"/>
                  <a:gd name="T8" fmla="*/ 1 w 8"/>
                  <a:gd name="T9" fmla="*/ 3 h 10"/>
                  <a:gd name="T10" fmla="*/ 1 w 8"/>
                  <a:gd name="T11" fmla="*/ 3 h 10"/>
                  <a:gd name="T12" fmla="*/ 2 w 8"/>
                  <a:gd name="T13" fmla="*/ 4 h 10"/>
                  <a:gd name="T14" fmla="*/ 2 w 8"/>
                  <a:gd name="T15" fmla="*/ 4 h 10"/>
                  <a:gd name="T16" fmla="*/ 2 w 8"/>
                  <a:gd name="T17" fmla="*/ 4 h 10"/>
                  <a:gd name="T18" fmla="*/ 3 w 8"/>
                  <a:gd name="T19" fmla="*/ 5 h 10"/>
                  <a:gd name="T20" fmla="*/ 3 w 8"/>
                  <a:gd name="T21" fmla="*/ 5 h 10"/>
                  <a:gd name="T22" fmla="*/ 3 w 8"/>
                  <a:gd name="T23" fmla="*/ 5 h 10"/>
                  <a:gd name="T24" fmla="*/ 3 w 8"/>
                  <a:gd name="T25" fmla="*/ 6 h 10"/>
                  <a:gd name="T26" fmla="*/ 4 w 8"/>
                  <a:gd name="T27" fmla="*/ 6 h 10"/>
                  <a:gd name="T28" fmla="*/ 4 w 8"/>
                  <a:gd name="T29" fmla="*/ 7 h 10"/>
                  <a:gd name="T30" fmla="*/ 4 w 8"/>
                  <a:gd name="T31" fmla="*/ 7 h 10"/>
                  <a:gd name="T32" fmla="*/ 3 w 8"/>
                  <a:gd name="T33" fmla="*/ 8 h 10"/>
                  <a:gd name="T34" fmla="*/ 3 w 8"/>
                  <a:gd name="T35" fmla="*/ 9 h 10"/>
                  <a:gd name="T36" fmla="*/ 3 w 8"/>
                  <a:gd name="T37" fmla="*/ 9 h 10"/>
                  <a:gd name="T38" fmla="*/ 3 w 8"/>
                  <a:gd name="T39" fmla="*/ 10 h 10"/>
                  <a:gd name="T40" fmla="*/ 4 w 8"/>
                  <a:gd name="T41" fmla="*/ 10 h 10"/>
                  <a:gd name="T42" fmla="*/ 4 w 8"/>
                  <a:gd name="T43" fmla="*/ 10 h 10"/>
                  <a:gd name="T44" fmla="*/ 4 w 8"/>
                  <a:gd name="T45" fmla="*/ 10 h 10"/>
                  <a:gd name="T46" fmla="*/ 5 w 8"/>
                  <a:gd name="T47" fmla="*/ 9 h 10"/>
                  <a:gd name="T48" fmla="*/ 5 w 8"/>
                  <a:gd name="T49" fmla="*/ 9 h 10"/>
                  <a:gd name="T50" fmla="*/ 5 w 8"/>
                  <a:gd name="T51" fmla="*/ 8 h 10"/>
                  <a:gd name="T52" fmla="*/ 5 w 8"/>
                  <a:gd name="T53" fmla="*/ 8 h 10"/>
                  <a:gd name="T54" fmla="*/ 6 w 8"/>
                  <a:gd name="T55" fmla="*/ 7 h 10"/>
                  <a:gd name="T56" fmla="*/ 6 w 8"/>
                  <a:gd name="T57" fmla="*/ 7 h 10"/>
                  <a:gd name="T58" fmla="*/ 7 w 8"/>
                  <a:gd name="T59" fmla="*/ 7 h 10"/>
                  <a:gd name="T60" fmla="*/ 7 w 8"/>
                  <a:gd name="T61" fmla="*/ 7 h 10"/>
                  <a:gd name="T62" fmla="*/ 7 w 8"/>
                  <a:gd name="T63" fmla="*/ 7 h 10"/>
                  <a:gd name="T64" fmla="*/ 8 w 8"/>
                  <a:gd name="T65" fmla="*/ 7 h 10"/>
                  <a:gd name="T66" fmla="*/ 8 w 8"/>
                  <a:gd name="T67" fmla="*/ 7 h 10"/>
                  <a:gd name="T68" fmla="*/ 8 w 8"/>
                  <a:gd name="T69" fmla="*/ 7 h 10"/>
                  <a:gd name="T70" fmla="*/ 8 w 8"/>
                  <a:gd name="T71" fmla="*/ 6 h 10"/>
                  <a:gd name="T72" fmla="*/ 7 w 8"/>
                  <a:gd name="T73" fmla="*/ 6 h 10"/>
                  <a:gd name="T74" fmla="*/ 7 w 8"/>
                  <a:gd name="T75" fmla="*/ 5 h 10"/>
                  <a:gd name="T76" fmla="*/ 7 w 8"/>
                  <a:gd name="T77" fmla="*/ 5 h 10"/>
                  <a:gd name="T78" fmla="*/ 7 w 8"/>
                  <a:gd name="T79" fmla="*/ 4 h 10"/>
                  <a:gd name="T80" fmla="*/ 7 w 8"/>
                  <a:gd name="T81" fmla="*/ 4 h 10"/>
                  <a:gd name="T82" fmla="*/ 6 w 8"/>
                  <a:gd name="T83" fmla="*/ 4 h 10"/>
                  <a:gd name="T84" fmla="*/ 6 w 8"/>
                  <a:gd name="T85" fmla="*/ 4 h 10"/>
                  <a:gd name="T86" fmla="*/ 6 w 8"/>
                  <a:gd name="T87" fmla="*/ 3 h 10"/>
                  <a:gd name="T88" fmla="*/ 6 w 8"/>
                  <a:gd name="T89" fmla="*/ 3 h 10"/>
                  <a:gd name="T90" fmla="*/ 6 w 8"/>
                  <a:gd name="T91" fmla="*/ 2 h 10"/>
                  <a:gd name="T92" fmla="*/ 5 w 8"/>
                  <a:gd name="T93" fmla="*/ 2 h 10"/>
                  <a:gd name="T94" fmla="*/ 5 w 8"/>
                  <a:gd name="T95" fmla="*/ 2 h 10"/>
                  <a:gd name="T96" fmla="*/ 4 w 8"/>
                  <a:gd name="T97" fmla="*/ 1 h 10"/>
                  <a:gd name="T98" fmla="*/ 4 w 8"/>
                  <a:gd name="T99" fmla="*/ 2 h 10"/>
                  <a:gd name="T100" fmla="*/ 4 w 8"/>
                  <a:gd name="T101" fmla="*/ 1 h 10"/>
                  <a:gd name="T102" fmla="*/ 3 w 8"/>
                  <a:gd name="T103" fmla="*/ 1 h 10"/>
                  <a:gd name="T104" fmla="*/ 3 w 8"/>
                  <a:gd name="T105" fmla="*/ 1 h 10"/>
                  <a:gd name="T106" fmla="*/ 2 w 8"/>
                  <a:gd name="T107" fmla="*/ 0 h 10"/>
                  <a:gd name="T108" fmla="*/ 2 w 8"/>
                  <a:gd name="T109" fmla="*/ 0 h 10"/>
                  <a:gd name="T110" fmla="*/ 1 w 8"/>
                  <a:gd name="T111" fmla="*/ 1 h 10"/>
                  <a:gd name="T112" fmla="*/ 0 w 8"/>
                  <a:gd name="T113" fmla="*/ 1 h 10"/>
                  <a:gd name="T114" fmla="*/ 0 w 8"/>
                  <a:gd name="T11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10">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6" name="Freeform 220"/>
              <p:cNvSpPr/>
              <p:nvPr/>
            </p:nvSpPr>
            <p:spPr bwMode="auto">
              <a:xfrm>
                <a:off x="4459" y="2187"/>
                <a:ext cx="0" cy="3"/>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7" name="Freeform 221"/>
              <p:cNvSpPr/>
              <p:nvPr/>
            </p:nvSpPr>
            <p:spPr bwMode="auto">
              <a:xfrm>
                <a:off x="4438" y="2256"/>
                <a:ext cx="3" cy="5"/>
              </a:xfrm>
              <a:custGeom>
                <a:avLst/>
                <a:gdLst>
                  <a:gd name="T0" fmla="*/ 0 w 1"/>
                  <a:gd name="T1" fmla="*/ 1 h 2"/>
                  <a:gd name="T2" fmla="*/ 1 w 1"/>
                  <a:gd name="T3" fmla="*/ 2 h 2"/>
                  <a:gd name="T4" fmla="*/ 1 w 1"/>
                  <a:gd name="T5" fmla="*/ 1 h 2"/>
                  <a:gd name="T6" fmla="*/ 0 w 1"/>
                  <a:gd name="T7" fmla="*/ 1 h 2"/>
                </a:gdLst>
                <a:ahLst/>
                <a:cxnLst>
                  <a:cxn ang="0">
                    <a:pos x="T0" y="T1"/>
                  </a:cxn>
                  <a:cxn ang="0">
                    <a:pos x="T2" y="T3"/>
                  </a:cxn>
                  <a:cxn ang="0">
                    <a:pos x="T4" y="T5"/>
                  </a:cxn>
                  <a:cxn ang="0">
                    <a:pos x="T6" y="T7"/>
                  </a:cxn>
                </a:cxnLst>
                <a:rect l="0" t="0" r="r" b="b"/>
                <a:pathLst>
                  <a:path w="1" h="2">
                    <a:moveTo>
                      <a:pt x="0" y="1"/>
                    </a:moveTo>
                    <a:cubicBezTo>
                      <a:pt x="0" y="1"/>
                      <a:pt x="1" y="1"/>
                      <a:pt x="1" y="2"/>
                    </a:cubicBezTo>
                    <a:cubicBezTo>
                      <a:pt x="1" y="1"/>
                      <a:pt x="1" y="1"/>
                      <a:pt x="1" y="1"/>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8" name="Freeform 222"/>
              <p:cNvSpPr/>
              <p:nvPr/>
            </p:nvSpPr>
            <p:spPr bwMode="auto">
              <a:xfrm>
                <a:off x="4071" y="1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49" name="Freeform 223"/>
              <p:cNvSpPr/>
              <p:nvPr/>
            </p:nvSpPr>
            <p:spPr bwMode="auto">
              <a:xfrm>
                <a:off x="4403" y="2228"/>
                <a:ext cx="0" cy="2"/>
              </a:xfrm>
              <a:custGeom>
                <a:avLst/>
                <a:gdLst>
                  <a:gd name="T0" fmla="*/ 0 h 1"/>
                  <a:gd name="T1" fmla="*/ 0 h 1"/>
                  <a:gd name="T2" fmla="*/ 0 h 1"/>
                  <a:gd name="T3" fmla="*/ 0 h 1"/>
                  <a:gd name="T4" fmla="*/ 0 h 1"/>
                  <a:gd name="T5" fmla="*/ 1 h 1"/>
                  <a:gd name="T6" fmla="*/ 1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50" name="Freeform 224"/>
              <p:cNvSpPr/>
              <p:nvPr/>
            </p:nvSpPr>
            <p:spPr bwMode="auto">
              <a:xfrm>
                <a:off x="3846" y="2064"/>
                <a:ext cx="21" cy="12"/>
              </a:xfrm>
              <a:custGeom>
                <a:avLst/>
                <a:gdLst>
                  <a:gd name="T0" fmla="*/ 9 w 9"/>
                  <a:gd name="T1" fmla="*/ 0 h 5"/>
                  <a:gd name="T2" fmla="*/ 7 w 9"/>
                  <a:gd name="T3" fmla="*/ 1 h 5"/>
                  <a:gd name="T4" fmla="*/ 5 w 9"/>
                  <a:gd name="T5" fmla="*/ 1 h 5"/>
                  <a:gd name="T6" fmla="*/ 3 w 9"/>
                  <a:gd name="T7" fmla="*/ 1 h 5"/>
                  <a:gd name="T8" fmla="*/ 3 w 9"/>
                  <a:gd name="T9" fmla="*/ 0 h 5"/>
                  <a:gd name="T10" fmla="*/ 1 w 9"/>
                  <a:gd name="T11" fmla="*/ 1 h 5"/>
                  <a:gd name="T12" fmla="*/ 1 w 9"/>
                  <a:gd name="T13" fmla="*/ 1 h 5"/>
                  <a:gd name="T14" fmla="*/ 1 w 9"/>
                  <a:gd name="T15" fmla="*/ 1 h 5"/>
                  <a:gd name="T16" fmla="*/ 0 w 9"/>
                  <a:gd name="T17" fmla="*/ 2 h 5"/>
                  <a:gd name="T18" fmla="*/ 1 w 9"/>
                  <a:gd name="T19" fmla="*/ 2 h 5"/>
                  <a:gd name="T20" fmla="*/ 2 w 9"/>
                  <a:gd name="T21" fmla="*/ 2 h 5"/>
                  <a:gd name="T22" fmla="*/ 2 w 9"/>
                  <a:gd name="T23" fmla="*/ 3 h 5"/>
                  <a:gd name="T24" fmla="*/ 5 w 9"/>
                  <a:gd name="T25" fmla="*/ 4 h 5"/>
                  <a:gd name="T26" fmla="*/ 6 w 9"/>
                  <a:gd name="T27" fmla="*/ 5 h 5"/>
                  <a:gd name="T28" fmla="*/ 6 w 9"/>
                  <a:gd name="T29" fmla="*/ 5 h 5"/>
                  <a:gd name="T30" fmla="*/ 8 w 9"/>
                  <a:gd name="T31" fmla="*/ 5 h 5"/>
                  <a:gd name="T32" fmla="*/ 8 w 9"/>
                  <a:gd name="T33" fmla="*/ 4 h 5"/>
                  <a:gd name="T34" fmla="*/ 8 w 9"/>
                  <a:gd name="T35" fmla="*/ 3 h 5"/>
                  <a:gd name="T36" fmla="*/ 8 w 9"/>
                  <a:gd name="T37" fmla="*/ 2 h 5"/>
                  <a:gd name="T38" fmla="*/ 9 w 9"/>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9" y="0"/>
                    </a:moveTo>
                    <a:cubicBezTo>
                      <a:pt x="8" y="0"/>
                      <a:pt x="8" y="0"/>
                      <a:pt x="7" y="1"/>
                    </a:cubicBezTo>
                    <a:cubicBezTo>
                      <a:pt x="6" y="1"/>
                      <a:pt x="6" y="1"/>
                      <a:pt x="5" y="1"/>
                    </a:cubicBezTo>
                    <a:cubicBezTo>
                      <a:pt x="4" y="1"/>
                      <a:pt x="4" y="1"/>
                      <a:pt x="3" y="1"/>
                    </a:cubicBezTo>
                    <a:cubicBezTo>
                      <a:pt x="3" y="1"/>
                      <a:pt x="3" y="0"/>
                      <a:pt x="3" y="0"/>
                    </a:cubicBezTo>
                    <a:cubicBezTo>
                      <a:pt x="2" y="0"/>
                      <a:pt x="2" y="1"/>
                      <a:pt x="1" y="1"/>
                    </a:cubicBezTo>
                    <a:cubicBezTo>
                      <a:pt x="1" y="1"/>
                      <a:pt x="1" y="1"/>
                      <a:pt x="1" y="1"/>
                    </a:cubicBezTo>
                    <a:cubicBezTo>
                      <a:pt x="1" y="1"/>
                      <a:pt x="1" y="0"/>
                      <a:pt x="1" y="1"/>
                    </a:cubicBezTo>
                    <a:cubicBezTo>
                      <a:pt x="1" y="1"/>
                      <a:pt x="0" y="2"/>
                      <a:pt x="0" y="2"/>
                    </a:cubicBezTo>
                    <a:cubicBezTo>
                      <a:pt x="1" y="2"/>
                      <a:pt x="1" y="2"/>
                      <a:pt x="1" y="2"/>
                    </a:cubicBezTo>
                    <a:cubicBezTo>
                      <a:pt x="1" y="2"/>
                      <a:pt x="1" y="2"/>
                      <a:pt x="2" y="2"/>
                    </a:cubicBezTo>
                    <a:cubicBezTo>
                      <a:pt x="2" y="2"/>
                      <a:pt x="2" y="3"/>
                      <a:pt x="2" y="3"/>
                    </a:cubicBezTo>
                    <a:cubicBezTo>
                      <a:pt x="3" y="3"/>
                      <a:pt x="4" y="3"/>
                      <a:pt x="5" y="4"/>
                    </a:cubicBezTo>
                    <a:cubicBezTo>
                      <a:pt x="5" y="4"/>
                      <a:pt x="6" y="4"/>
                      <a:pt x="6" y="5"/>
                    </a:cubicBezTo>
                    <a:cubicBezTo>
                      <a:pt x="6" y="5"/>
                      <a:pt x="6" y="5"/>
                      <a:pt x="6" y="5"/>
                    </a:cubicBezTo>
                    <a:cubicBezTo>
                      <a:pt x="6" y="5"/>
                      <a:pt x="7" y="5"/>
                      <a:pt x="8" y="5"/>
                    </a:cubicBezTo>
                    <a:cubicBezTo>
                      <a:pt x="8" y="5"/>
                      <a:pt x="8" y="4"/>
                      <a:pt x="8" y="4"/>
                    </a:cubicBezTo>
                    <a:cubicBezTo>
                      <a:pt x="8" y="4"/>
                      <a:pt x="8" y="3"/>
                      <a:pt x="8" y="3"/>
                    </a:cubicBezTo>
                    <a:cubicBezTo>
                      <a:pt x="8" y="3"/>
                      <a:pt x="8" y="2"/>
                      <a:pt x="8" y="2"/>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51" name="Freeform 225"/>
              <p:cNvSpPr/>
              <p:nvPr/>
            </p:nvSpPr>
            <p:spPr bwMode="auto">
              <a:xfrm>
                <a:off x="3858" y="1928"/>
                <a:ext cx="64" cy="50"/>
              </a:xfrm>
              <a:custGeom>
                <a:avLst/>
                <a:gdLst>
                  <a:gd name="T0" fmla="*/ 1 w 27"/>
                  <a:gd name="T1" fmla="*/ 5 h 21"/>
                  <a:gd name="T2" fmla="*/ 1 w 27"/>
                  <a:gd name="T3" fmla="*/ 6 h 21"/>
                  <a:gd name="T4" fmla="*/ 0 w 27"/>
                  <a:gd name="T5" fmla="*/ 7 h 21"/>
                  <a:gd name="T6" fmla="*/ 1 w 27"/>
                  <a:gd name="T7" fmla="*/ 8 h 21"/>
                  <a:gd name="T8" fmla="*/ 1 w 27"/>
                  <a:gd name="T9" fmla="*/ 8 h 21"/>
                  <a:gd name="T10" fmla="*/ 1 w 27"/>
                  <a:gd name="T11" fmla="*/ 9 h 21"/>
                  <a:gd name="T12" fmla="*/ 2 w 27"/>
                  <a:gd name="T13" fmla="*/ 10 h 21"/>
                  <a:gd name="T14" fmla="*/ 1 w 27"/>
                  <a:gd name="T15" fmla="*/ 11 h 21"/>
                  <a:gd name="T16" fmla="*/ 2 w 27"/>
                  <a:gd name="T17" fmla="*/ 12 h 21"/>
                  <a:gd name="T18" fmla="*/ 3 w 27"/>
                  <a:gd name="T19" fmla="*/ 13 h 21"/>
                  <a:gd name="T20" fmla="*/ 3 w 27"/>
                  <a:gd name="T21" fmla="*/ 14 h 21"/>
                  <a:gd name="T22" fmla="*/ 3 w 27"/>
                  <a:gd name="T23" fmla="*/ 15 h 21"/>
                  <a:gd name="T24" fmla="*/ 5 w 27"/>
                  <a:gd name="T25" fmla="*/ 15 h 21"/>
                  <a:gd name="T26" fmla="*/ 6 w 27"/>
                  <a:gd name="T27" fmla="*/ 15 h 21"/>
                  <a:gd name="T28" fmla="*/ 6 w 27"/>
                  <a:gd name="T29" fmla="*/ 16 h 21"/>
                  <a:gd name="T30" fmla="*/ 6 w 27"/>
                  <a:gd name="T31" fmla="*/ 17 h 21"/>
                  <a:gd name="T32" fmla="*/ 7 w 27"/>
                  <a:gd name="T33" fmla="*/ 17 h 21"/>
                  <a:gd name="T34" fmla="*/ 7 w 27"/>
                  <a:gd name="T35" fmla="*/ 17 h 21"/>
                  <a:gd name="T36" fmla="*/ 8 w 27"/>
                  <a:gd name="T37" fmla="*/ 16 h 21"/>
                  <a:gd name="T38" fmla="*/ 10 w 27"/>
                  <a:gd name="T39" fmla="*/ 17 h 21"/>
                  <a:gd name="T40" fmla="*/ 10 w 27"/>
                  <a:gd name="T41" fmla="*/ 17 h 21"/>
                  <a:gd name="T42" fmla="*/ 11 w 27"/>
                  <a:gd name="T43" fmla="*/ 17 h 21"/>
                  <a:gd name="T44" fmla="*/ 12 w 27"/>
                  <a:gd name="T45" fmla="*/ 18 h 21"/>
                  <a:gd name="T46" fmla="*/ 12 w 27"/>
                  <a:gd name="T47" fmla="*/ 18 h 21"/>
                  <a:gd name="T48" fmla="*/ 13 w 27"/>
                  <a:gd name="T49" fmla="*/ 19 h 21"/>
                  <a:gd name="T50" fmla="*/ 14 w 27"/>
                  <a:gd name="T51" fmla="*/ 20 h 21"/>
                  <a:gd name="T52" fmla="*/ 15 w 27"/>
                  <a:gd name="T53" fmla="*/ 19 h 21"/>
                  <a:gd name="T54" fmla="*/ 16 w 27"/>
                  <a:gd name="T55" fmla="*/ 20 h 21"/>
                  <a:gd name="T56" fmla="*/ 16 w 27"/>
                  <a:gd name="T57" fmla="*/ 20 h 21"/>
                  <a:gd name="T58" fmla="*/ 17 w 27"/>
                  <a:gd name="T59" fmla="*/ 20 h 21"/>
                  <a:gd name="T60" fmla="*/ 18 w 27"/>
                  <a:gd name="T61" fmla="*/ 20 h 21"/>
                  <a:gd name="T62" fmla="*/ 19 w 27"/>
                  <a:gd name="T63" fmla="*/ 20 h 21"/>
                  <a:gd name="T64" fmla="*/ 20 w 27"/>
                  <a:gd name="T65" fmla="*/ 20 h 21"/>
                  <a:gd name="T66" fmla="*/ 21 w 27"/>
                  <a:gd name="T67" fmla="*/ 20 h 21"/>
                  <a:gd name="T68" fmla="*/ 22 w 27"/>
                  <a:gd name="T69" fmla="*/ 21 h 21"/>
                  <a:gd name="T70" fmla="*/ 23 w 27"/>
                  <a:gd name="T71" fmla="*/ 21 h 21"/>
                  <a:gd name="T72" fmla="*/ 23 w 27"/>
                  <a:gd name="T73" fmla="*/ 20 h 21"/>
                  <a:gd name="T74" fmla="*/ 23 w 27"/>
                  <a:gd name="T75" fmla="*/ 19 h 21"/>
                  <a:gd name="T76" fmla="*/ 24 w 27"/>
                  <a:gd name="T77" fmla="*/ 18 h 21"/>
                  <a:gd name="T78" fmla="*/ 25 w 27"/>
                  <a:gd name="T79" fmla="*/ 17 h 21"/>
                  <a:gd name="T80" fmla="*/ 25 w 27"/>
                  <a:gd name="T81" fmla="*/ 17 h 21"/>
                  <a:gd name="T82" fmla="*/ 26 w 27"/>
                  <a:gd name="T83" fmla="*/ 16 h 21"/>
                  <a:gd name="T84" fmla="*/ 27 w 27"/>
                  <a:gd name="T85" fmla="*/ 15 h 21"/>
                  <a:gd name="T86" fmla="*/ 27 w 27"/>
                  <a:gd name="T87" fmla="*/ 15 h 21"/>
                  <a:gd name="T88" fmla="*/ 26 w 27"/>
                  <a:gd name="T89" fmla="*/ 14 h 21"/>
                  <a:gd name="T90" fmla="*/ 26 w 27"/>
                  <a:gd name="T91" fmla="*/ 13 h 21"/>
                  <a:gd name="T92" fmla="*/ 26 w 27"/>
                  <a:gd name="T93" fmla="*/ 11 h 21"/>
                  <a:gd name="T94" fmla="*/ 26 w 27"/>
                  <a:gd name="T95" fmla="*/ 10 h 21"/>
                  <a:gd name="T96" fmla="*/ 25 w 27"/>
                  <a:gd name="T97" fmla="*/ 10 h 21"/>
                  <a:gd name="T98" fmla="*/ 25 w 27"/>
                  <a:gd name="T99" fmla="*/ 9 h 21"/>
                  <a:gd name="T100" fmla="*/ 25 w 27"/>
                  <a:gd name="T101" fmla="*/ 8 h 21"/>
                  <a:gd name="T102" fmla="*/ 26 w 27"/>
                  <a:gd name="T103" fmla="*/ 8 h 21"/>
                  <a:gd name="T104" fmla="*/ 26 w 27"/>
                  <a:gd name="T105" fmla="*/ 6 h 21"/>
                  <a:gd name="T106" fmla="*/ 26 w 27"/>
                  <a:gd name="T107" fmla="*/ 6 h 21"/>
                  <a:gd name="T108" fmla="*/ 26 w 27"/>
                  <a:gd name="T109" fmla="*/ 5 h 21"/>
                  <a:gd name="T110" fmla="*/ 25 w 27"/>
                  <a:gd name="T111" fmla="*/ 4 h 21"/>
                  <a:gd name="T112" fmla="*/ 25 w 27"/>
                  <a:gd name="T113" fmla="*/ 3 h 21"/>
                  <a:gd name="T114" fmla="*/ 24 w 27"/>
                  <a:gd name="T115" fmla="*/ 2 h 21"/>
                  <a:gd name="T116" fmla="*/ 23 w 27"/>
                  <a:gd name="T117" fmla="*/ 2 h 21"/>
                  <a:gd name="T118" fmla="*/ 16 w 27"/>
                  <a:gd name="T119" fmla="*/ 2 h 21"/>
                  <a:gd name="T120" fmla="*/ 12 w 27"/>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21">
                    <a:moveTo>
                      <a:pt x="0" y="3"/>
                    </a:moveTo>
                    <a:cubicBezTo>
                      <a:pt x="0" y="4"/>
                      <a:pt x="0" y="4"/>
                      <a:pt x="0" y="4"/>
                    </a:cubicBezTo>
                    <a:cubicBezTo>
                      <a:pt x="0" y="4"/>
                      <a:pt x="0" y="4"/>
                      <a:pt x="0" y="4"/>
                    </a:cubicBezTo>
                    <a:cubicBezTo>
                      <a:pt x="1" y="4"/>
                      <a:pt x="1" y="4"/>
                      <a:pt x="1" y="4"/>
                    </a:cubicBezTo>
                    <a:cubicBezTo>
                      <a:pt x="1" y="4"/>
                      <a:pt x="1" y="4"/>
                      <a:pt x="1" y="4"/>
                    </a:cubicBezTo>
                    <a:cubicBezTo>
                      <a:pt x="1" y="4"/>
                      <a:pt x="1" y="4"/>
                      <a:pt x="1" y="5"/>
                    </a:cubicBezTo>
                    <a:cubicBezTo>
                      <a:pt x="1" y="4"/>
                      <a:pt x="1" y="4"/>
                      <a:pt x="0" y="4"/>
                    </a:cubicBezTo>
                    <a:cubicBezTo>
                      <a:pt x="0" y="4"/>
                      <a:pt x="0" y="4"/>
                      <a:pt x="0" y="4"/>
                    </a:cubicBezTo>
                    <a:cubicBezTo>
                      <a:pt x="0" y="4"/>
                      <a:pt x="0" y="4"/>
                      <a:pt x="0" y="4"/>
                    </a:cubicBezTo>
                    <a:cubicBezTo>
                      <a:pt x="0" y="4"/>
                      <a:pt x="0" y="4"/>
                      <a:pt x="0"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4" y="21"/>
                      <a:pt x="24" y="21"/>
                      <a:pt x="24"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5" y="12"/>
                      <a:pt x="25" y="12"/>
                    </a:cubicBezTo>
                    <a:cubicBezTo>
                      <a:pt x="25" y="12"/>
                      <a:pt x="26" y="12"/>
                      <a:pt x="26" y="12"/>
                    </a:cubicBezTo>
                    <a:cubicBezTo>
                      <a:pt x="25" y="12"/>
                      <a:pt x="25" y="12"/>
                      <a:pt x="25" y="12"/>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4" y="10"/>
                      <a:pt x="24" y="10"/>
                    </a:cubicBezTo>
                    <a:cubicBezTo>
                      <a:pt x="24" y="10"/>
                      <a:pt x="24" y="10"/>
                      <a:pt x="24"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7"/>
                      <a:pt x="27" y="7"/>
                      <a:pt x="27" y="7"/>
                    </a:cubicBezTo>
                    <a:cubicBezTo>
                      <a:pt x="26" y="7"/>
                      <a:pt x="26" y="7"/>
                      <a:pt x="26" y="7"/>
                    </a:cubicBezTo>
                    <a:cubicBezTo>
                      <a:pt x="26" y="7"/>
                      <a:pt x="26" y="7"/>
                      <a:pt x="26" y="7"/>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4" y="2"/>
                    </a:cubicBezTo>
                    <a:cubicBezTo>
                      <a:pt x="14" y="2"/>
                      <a:pt x="14" y="2"/>
                      <a:pt x="14" y="2"/>
                    </a:cubicBezTo>
                    <a:cubicBezTo>
                      <a:pt x="14" y="2"/>
                      <a:pt x="14" y="2"/>
                      <a:pt x="14" y="2"/>
                    </a:cubicBezTo>
                    <a:cubicBezTo>
                      <a:pt x="14" y="2"/>
                      <a:pt x="15" y="2"/>
                      <a:pt x="15" y="2"/>
                    </a:cubicBezTo>
                    <a:cubicBezTo>
                      <a:pt x="15" y="1"/>
                      <a:pt x="15" y="1"/>
                      <a:pt x="15" y="1"/>
                    </a:cubicBezTo>
                    <a:cubicBezTo>
                      <a:pt x="15" y="1"/>
                      <a:pt x="15" y="1"/>
                      <a:pt x="15" y="1"/>
                    </a:cubicBezTo>
                    <a:cubicBezTo>
                      <a:pt x="14" y="1"/>
                      <a:pt x="14" y="2"/>
                      <a:pt x="13" y="2"/>
                    </a:cubicBezTo>
                    <a:cubicBezTo>
                      <a:pt x="13" y="2"/>
                      <a:pt x="12" y="2"/>
                      <a:pt x="12" y="1"/>
                    </a:cubicBezTo>
                    <a:cubicBezTo>
                      <a:pt x="12" y="1"/>
                      <a:pt x="12" y="1"/>
                      <a:pt x="12" y="1"/>
                    </a:cubicBezTo>
                    <a:cubicBezTo>
                      <a:pt x="12" y="1"/>
                      <a:pt x="12" y="0"/>
                      <a:pt x="12" y="0"/>
                    </a:cubicBezTo>
                    <a:cubicBezTo>
                      <a:pt x="12" y="0"/>
                      <a:pt x="13" y="1"/>
                      <a:pt x="13" y="1"/>
                    </a:cubicBezTo>
                    <a:cubicBezTo>
                      <a:pt x="12" y="0"/>
                      <a:pt x="11" y="0"/>
                      <a:pt x="10" y="0"/>
                    </a:cubicBezTo>
                    <a:cubicBezTo>
                      <a:pt x="6" y="1"/>
                      <a:pt x="6" y="1"/>
                      <a:pt x="6" y="1"/>
                    </a:cubicBezTo>
                    <a:cubicBezTo>
                      <a:pt x="6" y="1"/>
                      <a:pt x="6" y="2"/>
                      <a:pt x="6" y="2"/>
                    </a:cubicBezTo>
                    <a:cubicBezTo>
                      <a:pt x="5" y="2"/>
                      <a:pt x="4" y="2"/>
                      <a:pt x="3" y="3"/>
                    </a:cubicBezTo>
                    <a:cubicBezTo>
                      <a:pt x="3" y="3"/>
                      <a:pt x="2" y="3"/>
                      <a:pt x="1" y="3"/>
                    </a:cubicBezTo>
                    <a:cubicBezTo>
                      <a:pt x="1" y="3"/>
                      <a:pt x="1" y="3"/>
                      <a:pt x="0" y="3"/>
                    </a:cubicBezTo>
                    <a:cubicBezTo>
                      <a:pt x="0" y="3"/>
                      <a:pt x="0"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52" name="Freeform 226"/>
              <p:cNvSpPr/>
              <p:nvPr/>
            </p:nvSpPr>
            <p:spPr bwMode="auto">
              <a:xfrm>
                <a:off x="3874" y="2030"/>
                <a:ext cx="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53" name="Freeform 227"/>
              <p:cNvSpPr/>
              <p:nvPr/>
            </p:nvSpPr>
            <p:spPr bwMode="auto">
              <a:xfrm>
                <a:off x="3855" y="1935"/>
                <a:ext cx="3" cy="3"/>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54" name="Freeform 228"/>
              <p:cNvSpPr/>
              <p:nvPr/>
            </p:nvSpPr>
            <p:spPr bwMode="auto">
              <a:xfrm>
                <a:off x="3976" y="2083"/>
                <a:ext cx="14" cy="9"/>
              </a:xfrm>
              <a:custGeom>
                <a:avLst/>
                <a:gdLst>
                  <a:gd name="T0" fmla="*/ 4 w 6"/>
                  <a:gd name="T1" fmla="*/ 1 h 4"/>
                  <a:gd name="T2" fmla="*/ 5 w 6"/>
                  <a:gd name="T3" fmla="*/ 1 h 4"/>
                  <a:gd name="T4" fmla="*/ 5 w 6"/>
                  <a:gd name="T5" fmla="*/ 1 h 4"/>
                  <a:gd name="T6" fmla="*/ 6 w 6"/>
                  <a:gd name="T7" fmla="*/ 0 h 4"/>
                  <a:gd name="T8" fmla="*/ 3 w 6"/>
                  <a:gd name="T9" fmla="*/ 1 h 4"/>
                  <a:gd name="T10" fmla="*/ 1 w 6"/>
                  <a:gd name="T11" fmla="*/ 1 h 4"/>
                  <a:gd name="T12" fmla="*/ 1 w 6"/>
                  <a:gd name="T13" fmla="*/ 2 h 4"/>
                  <a:gd name="T14" fmla="*/ 0 w 6"/>
                  <a:gd name="T15" fmla="*/ 2 h 4"/>
                  <a:gd name="T16" fmla="*/ 0 w 6"/>
                  <a:gd name="T17" fmla="*/ 2 h 4"/>
                  <a:gd name="T18" fmla="*/ 0 w 6"/>
                  <a:gd name="T19" fmla="*/ 2 h 4"/>
                  <a:gd name="T20" fmla="*/ 0 w 6"/>
                  <a:gd name="T21" fmla="*/ 3 h 4"/>
                  <a:gd name="T22" fmla="*/ 1 w 6"/>
                  <a:gd name="T23" fmla="*/ 3 h 4"/>
                  <a:gd name="T24" fmla="*/ 1 w 6"/>
                  <a:gd name="T25" fmla="*/ 3 h 4"/>
                  <a:gd name="T26" fmla="*/ 1 w 6"/>
                  <a:gd name="T27" fmla="*/ 3 h 4"/>
                  <a:gd name="T28" fmla="*/ 1 w 6"/>
                  <a:gd name="T29" fmla="*/ 3 h 4"/>
                  <a:gd name="T30" fmla="*/ 1 w 6"/>
                  <a:gd name="T31" fmla="*/ 3 h 4"/>
                  <a:gd name="T32" fmla="*/ 1 w 6"/>
                  <a:gd name="T33" fmla="*/ 3 h 4"/>
                  <a:gd name="T34" fmla="*/ 1 w 6"/>
                  <a:gd name="T35" fmla="*/ 3 h 4"/>
                  <a:gd name="T36" fmla="*/ 1 w 6"/>
                  <a:gd name="T37" fmla="*/ 3 h 4"/>
                  <a:gd name="T38" fmla="*/ 1 w 6"/>
                  <a:gd name="T39" fmla="*/ 3 h 4"/>
                  <a:gd name="T40" fmla="*/ 1 w 6"/>
                  <a:gd name="T41" fmla="*/ 3 h 4"/>
                  <a:gd name="T42" fmla="*/ 2 w 6"/>
                  <a:gd name="T43" fmla="*/ 3 h 4"/>
                  <a:gd name="T44" fmla="*/ 2 w 6"/>
                  <a:gd name="T45" fmla="*/ 3 h 4"/>
                  <a:gd name="T46" fmla="*/ 2 w 6"/>
                  <a:gd name="T47" fmla="*/ 3 h 4"/>
                  <a:gd name="T48" fmla="*/ 2 w 6"/>
                  <a:gd name="T49" fmla="*/ 3 h 4"/>
                  <a:gd name="T50" fmla="*/ 2 w 6"/>
                  <a:gd name="T51" fmla="*/ 4 h 4"/>
                  <a:gd name="T52" fmla="*/ 3 w 6"/>
                  <a:gd name="T53" fmla="*/ 3 h 4"/>
                  <a:gd name="T54" fmla="*/ 3 w 6"/>
                  <a:gd name="T55" fmla="*/ 3 h 4"/>
                  <a:gd name="T56" fmla="*/ 3 w 6"/>
                  <a:gd name="T57" fmla="*/ 3 h 4"/>
                  <a:gd name="T58" fmla="*/ 3 w 6"/>
                  <a:gd name="T59" fmla="*/ 2 h 4"/>
                  <a:gd name="T60" fmla="*/ 3 w 6"/>
                  <a:gd name="T61" fmla="*/ 2 h 4"/>
                  <a:gd name="T62" fmla="*/ 3 w 6"/>
                  <a:gd name="T63" fmla="*/ 2 h 4"/>
                  <a:gd name="T64" fmla="*/ 3 w 6"/>
                  <a:gd name="T65" fmla="*/ 2 h 4"/>
                  <a:gd name="T66" fmla="*/ 3 w 6"/>
                  <a:gd name="T67" fmla="*/ 2 h 4"/>
                  <a:gd name="T68" fmla="*/ 3 w 6"/>
                  <a:gd name="T69" fmla="*/ 2 h 4"/>
                  <a:gd name="T70" fmla="*/ 3 w 6"/>
                  <a:gd name="T71" fmla="*/ 2 h 4"/>
                  <a:gd name="T72" fmla="*/ 3 w 6"/>
                  <a:gd name="T73" fmla="*/ 2 h 4"/>
                  <a:gd name="T74" fmla="*/ 4 w 6"/>
                  <a:gd name="T75" fmla="*/ 2 h 4"/>
                  <a:gd name="T76" fmla="*/ 4 w 6"/>
                  <a:gd name="T77" fmla="*/ 2 h 4"/>
                  <a:gd name="T78" fmla="*/ 4 w 6"/>
                  <a:gd name="T79" fmla="*/ 2 h 4"/>
                  <a:gd name="T80" fmla="*/ 4 w 6"/>
                  <a:gd name="T81" fmla="*/ 2 h 4"/>
                  <a:gd name="T82" fmla="*/ 4 w 6"/>
                  <a:gd name="T83" fmla="*/ 2 h 4"/>
                  <a:gd name="T84" fmla="*/ 4 w 6"/>
                  <a:gd name="T85" fmla="*/ 2 h 4"/>
                  <a:gd name="T86" fmla="*/ 4 w 6"/>
                  <a:gd name="T87" fmla="*/ 2 h 4"/>
                  <a:gd name="T88" fmla="*/ 4 w 6"/>
                  <a:gd name="T89" fmla="*/ 2 h 4"/>
                  <a:gd name="T90" fmla="*/ 4 w 6"/>
                  <a:gd name="T91" fmla="*/ 2 h 4"/>
                  <a:gd name="T92" fmla="*/ 4 w 6"/>
                  <a:gd name="T93" fmla="*/ 2 h 4"/>
                  <a:gd name="T94" fmla="*/ 4 w 6"/>
                  <a:gd name="T95" fmla="*/ 2 h 4"/>
                  <a:gd name="T96" fmla="*/ 4 w 6"/>
                  <a:gd name="T97" fmla="*/ 2 h 4"/>
                  <a:gd name="T98" fmla="*/ 4 w 6"/>
                  <a:gd name="T99" fmla="*/ 2 h 4"/>
                  <a:gd name="T100" fmla="*/ 4 w 6"/>
                  <a:gd name="T101" fmla="*/ 2 h 4"/>
                  <a:gd name="T102" fmla="*/ 4 w 6"/>
                  <a:gd name="T103" fmla="*/ 2 h 4"/>
                  <a:gd name="T104" fmla="*/ 4 w 6"/>
                  <a:gd name="T105" fmla="*/ 2 h 4"/>
                  <a:gd name="T106" fmla="*/ 4 w 6"/>
                  <a:gd name="T107" fmla="*/ 3 h 4"/>
                  <a:gd name="T108" fmla="*/ 5 w 6"/>
                  <a:gd name="T109" fmla="*/ 3 h 4"/>
                  <a:gd name="T110" fmla="*/ 4 w 6"/>
                  <a:gd name="T111" fmla="*/ 1 h 4"/>
                  <a:gd name="T112" fmla="*/ 4 w 6"/>
                  <a:gd name="T11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 h="4">
                    <a:moveTo>
                      <a:pt x="4" y="1"/>
                    </a:moveTo>
                    <a:cubicBezTo>
                      <a:pt x="5" y="1"/>
                      <a:pt x="5" y="1"/>
                      <a:pt x="5" y="1"/>
                    </a:cubicBezTo>
                    <a:cubicBezTo>
                      <a:pt x="5" y="1"/>
                      <a:pt x="5" y="1"/>
                      <a:pt x="5" y="1"/>
                    </a:cubicBezTo>
                    <a:cubicBezTo>
                      <a:pt x="5" y="1"/>
                      <a:pt x="6" y="0"/>
                      <a:pt x="6" y="0"/>
                    </a:cubicBezTo>
                    <a:cubicBezTo>
                      <a:pt x="5" y="1"/>
                      <a:pt x="4" y="1"/>
                      <a:pt x="3" y="1"/>
                    </a:cubicBezTo>
                    <a:cubicBezTo>
                      <a:pt x="3" y="1"/>
                      <a:pt x="2" y="1"/>
                      <a:pt x="1" y="1"/>
                    </a:cubicBezTo>
                    <a:cubicBezTo>
                      <a:pt x="1" y="2"/>
                      <a:pt x="1" y="2"/>
                      <a:pt x="1" y="2"/>
                    </a:cubicBezTo>
                    <a:cubicBezTo>
                      <a:pt x="1" y="2"/>
                      <a:pt x="0" y="2"/>
                      <a:pt x="0" y="2"/>
                    </a:cubicBezTo>
                    <a:cubicBezTo>
                      <a:pt x="0" y="2"/>
                      <a:pt x="0" y="2"/>
                      <a:pt x="0" y="2"/>
                    </a:cubicBezTo>
                    <a:cubicBezTo>
                      <a:pt x="0" y="2"/>
                      <a:pt x="0" y="2"/>
                      <a:pt x="0" y="2"/>
                    </a:cubicBezTo>
                    <a:cubicBezTo>
                      <a:pt x="0" y="2"/>
                      <a:pt x="0" y="3"/>
                      <a:pt x="0" y="3"/>
                    </a:cubicBezTo>
                    <a:cubicBezTo>
                      <a:pt x="0" y="3"/>
                      <a:pt x="0"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2"/>
                      <a:pt x="5" y="3"/>
                      <a:pt x="5" y="3"/>
                    </a:cubicBezTo>
                    <a:cubicBezTo>
                      <a:pt x="4" y="2"/>
                      <a:pt x="4" y="2"/>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55" name="Freeform 229"/>
              <p:cNvSpPr/>
              <p:nvPr/>
            </p:nvSpPr>
            <p:spPr bwMode="auto">
              <a:xfrm>
                <a:off x="3903" y="19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56" name="Rectangle 230"/>
              <p:cNvSpPr>
                <a:spLocks noChangeArrowheads="1"/>
              </p:cNvSpPr>
              <p:nvPr/>
            </p:nvSpPr>
            <p:spPr bwMode="auto">
              <a:xfrm>
                <a:off x="3870" y="2028"/>
                <a:ext cx="2"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57" name="Freeform 231"/>
              <p:cNvSpPr/>
              <p:nvPr/>
            </p:nvSpPr>
            <p:spPr bwMode="auto">
              <a:xfrm>
                <a:off x="3865" y="2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58" name="Freeform 232"/>
              <p:cNvSpPr/>
              <p:nvPr/>
            </p:nvSpPr>
            <p:spPr bwMode="auto">
              <a:xfrm>
                <a:off x="3803" y="1962"/>
                <a:ext cx="3" cy="2"/>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0 h 1"/>
                  <a:gd name="T52" fmla="*/ 1 w 1"/>
                  <a:gd name="T53" fmla="*/ 0 h 1"/>
                  <a:gd name="T54" fmla="*/ 0 w 1"/>
                  <a:gd name="T55" fmla="*/ 0 h 1"/>
                  <a:gd name="T56" fmla="*/ 0 w 1"/>
                  <a:gd name="T57" fmla="*/ 0 h 1"/>
                  <a:gd name="T58" fmla="*/ 0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59" name="Freeform 233"/>
              <p:cNvSpPr/>
              <p:nvPr/>
            </p:nvSpPr>
            <p:spPr bwMode="auto">
              <a:xfrm>
                <a:off x="3986" y="208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60" name="Freeform 234"/>
              <p:cNvSpPr>
                <a:spLocks noEditPoints="1"/>
              </p:cNvSpPr>
              <p:nvPr/>
            </p:nvSpPr>
            <p:spPr bwMode="auto">
              <a:xfrm>
                <a:off x="3799" y="1636"/>
                <a:ext cx="184" cy="264"/>
              </a:xfrm>
              <a:custGeom>
                <a:avLst/>
                <a:gdLst>
                  <a:gd name="T0" fmla="*/ 24 w 78"/>
                  <a:gd name="T1" fmla="*/ 14 h 111"/>
                  <a:gd name="T2" fmla="*/ 32 w 78"/>
                  <a:gd name="T3" fmla="*/ 13 h 111"/>
                  <a:gd name="T4" fmla="*/ 32 w 78"/>
                  <a:gd name="T5" fmla="*/ 16 h 111"/>
                  <a:gd name="T6" fmla="*/ 31 w 78"/>
                  <a:gd name="T7" fmla="*/ 21 h 111"/>
                  <a:gd name="T8" fmla="*/ 39 w 78"/>
                  <a:gd name="T9" fmla="*/ 12 h 111"/>
                  <a:gd name="T10" fmla="*/ 35 w 78"/>
                  <a:gd name="T11" fmla="*/ 7 h 111"/>
                  <a:gd name="T12" fmla="*/ 30 w 78"/>
                  <a:gd name="T13" fmla="*/ 8 h 111"/>
                  <a:gd name="T14" fmla="*/ 21 w 78"/>
                  <a:gd name="T15" fmla="*/ 5 h 111"/>
                  <a:gd name="T16" fmla="*/ 42 w 78"/>
                  <a:gd name="T17" fmla="*/ 4 h 111"/>
                  <a:gd name="T18" fmla="*/ 59 w 78"/>
                  <a:gd name="T19" fmla="*/ 5 h 111"/>
                  <a:gd name="T20" fmla="*/ 44 w 78"/>
                  <a:gd name="T21" fmla="*/ 2 h 111"/>
                  <a:gd name="T22" fmla="*/ 47 w 78"/>
                  <a:gd name="T23" fmla="*/ 13 h 111"/>
                  <a:gd name="T24" fmla="*/ 49 w 78"/>
                  <a:gd name="T25" fmla="*/ 14 h 111"/>
                  <a:gd name="T26" fmla="*/ 78 w 78"/>
                  <a:gd name="T27" fmla="*/ 2 h 111"/>
                  <a:gd name="T28" fmla="*/ 9 w 78"/>
                  <a:gd name="T29" fmla="*/ 88 h 111"/>
                  <a:gd name="T30" fmla="*/ 64 w 78"/>
                  <a:gd name="T31" fmla="*/ 56 h 111"/>
                  <a:gd name="T32" fmla="*/ 60 w 78"/>
                  <a:gd name="T33" fmla="*/ 55 h 111"/>
                  <a:gd name="T34" fmla="*/ 55 w 78"/>
                  <a:gd name="T35" fmla="*/ 54 h 111"/>
                  <a:gd name="T36" fmla="*/ 48 w 78"/>
                  <a:gd name="T37" fmla="*/ 57 h 111"/>
                  <a:gd name="T38" fmla="*/ 42 w 78"/>
                  <a:gd name="T39" fmla="*/ 60 h 111"/>
                  <a:gd name="T40" fmla="*/ 38 w 78"/>
                  <a:gd name="T41" fmla="*/ 61 h 111"/>
                  <a:gd name="T42" fmla="*/ 32 w 78"/>
                  <a:gd name="T43" fmla="*/ 67 h 111"/>
                  <a:gd name="T44" fmla="*/ 28 w 78"/>
                  <a:gd name="T45" fmla="*/ 68 h 111"/>
                  <a:gd name="T46" fmla="*/ 24 w 78"/>
                  <a:gd name="T47" fmla="*/ 73 h 111"/>
                  <a:gd name="T48" fmla="*/ 21 w 78"/>
                  <a:gd name="T49" fmla="*/ 78 h 111"/>
                  <a:gd name="T50" fmla="*/ 19 w 78"/>
                  <a:gd name="T51" fmla="*/ 82 h 111"/>
                  <a:gd name="T52" fmla="*/ 16 w 78"/>
                  <a:gd name="T53" fmla="*/ 88 h 111"/>
                  <a:gd name="T54" fmla="*/ 6 w 78"/>
                  <a:gd name="T55" fmla="*/ 91 h 111"/>
                  <a:gd name="T56" fmla="*/ 3 w 78"/>
                  <a:gd name="T57" fmla="*/ 93 h 111"/>
                  <a:gd name="T58" fmla="*/ 0 w 78"/>
                  <a:gd name="T59" fmla="*/ 96 h 111"/>
                  <a:gd name="T60" fmla="*/ 4 w 78"/>
                  <a:gd name="T61" fmla="*/ 98 h 111"/>
                  <a:gd name="T62" fmla="*/ 5 w 78"/>
                  <a:gd name="T63" fmla="*/ 101 h 111"/>
                  <a:gd name="T64" fmla="*/ 3 w 78"/>
                  <a:gd name="T65" fmla="*/ 105 h 111"/>
                  <a:gd name="T66" fmla="*/ 7 w 78"/>
                  <a:gd name="T67" fmla="*/ 111 h 111"/>
                  <a:gd name="T68" fmla="*/ 17 w 78"/>
                  <a:gd name="T69" fmla="*/ 106 h 111"/>
                  <a:gd name="T70" fmla="*/ 18 w 78"/>
                  <a:gd name="T71" fmla="*/ 106 h 111"/>
                  <a:gd name="T72" fmla="*/ 19 w 78"/>
                  <a:gd name="T73" fmla="*/ 104 h 111"/>
                  <a:gd name="T74" fmla="*/ 20 w 78"/>
                  <a:gd name="T75" fmla="*/ 102 h 111"/>
                  <a:gd name="T76" fmla="*/ 20 w 78"/>
                  <a:gd name="T77" fmla="*/ 100 h 111"/>
                  <a:gd name="T78" fmla="*/ 21 w 78"/>
                  <a:gd name="T79" fmla="*/ 97 h 111"/>
                  <a:gd name="T80" fmla="*/ 22 w 78"/>
                  <a:gd name="T81" fmla="*/ 85 h 111"/>
                  <a:gd name="T82" fmla="*/ 24 w 78"/>
                  <a:gd name="T83" fmla="*/ 83 h 111"/>
                  <a:gd name="T84" fmla="*/ 27 w 78"/>
                  <a:gd name="T85" fmla="*/ 76 h 111"/>
                  <a:gd name="T86" fmla="*/ 31 w 78"/>
                  <a:gd name="T87" fmla="*/ 72 h 111"/>
                  <a:gd name="T88" fmla="*/ 33 w 78"/>
                  <a:gd name="T89" fmla="*/ 67 h 111"/>
                  <a:gd name="T90" fmla="*/ 36 w 78"/>
                  <a:gd name="T91" fmla="*/ 65 h 111"/>
                  <a:gd name="T92" fmla="*/ 41 w 78"/>
                  <a:gd name="T93" fmla="*/ 63 h 111"/>
                  <a:gd name="T94" fmla="*/ 48 w 78"/>
                  <a:gd name="T95" fmla="*/ 64 h 111"/>
                  <a:gd name="T96" fmla="*/ 53 w 78"/>
                  <a:gd name="T97" fmla="*/ 64 h 111"/>
                  <a:gd name="T98" fmla="*/ 55 w 78"/>
                  <a:gd name="T99" fmla="*/ 65 h 111"/>
                  <a:gd name="T100" fmla="*/ 56 w 78"/>
                  <a:gd name="T101" fmla="*/ 63 h 111"/>
                  <a:gd name="T102" fmla="*/ 57 w 78"/>
                  <a:gd name="T103" fmla="*/ 61 h 111"/>
                  <a:gd name="T104" fmla="*/ 57 w 78"/>
                  <a:gd name="T105" fmla="*/ 60 h 111"/>
                  <a:gd name="T106" fmla="*/ 59 w 78"/>
                  <a:gd name="T107" fmla="*/ 58 h 111"/>
                  <a:gd name="T108" fmla="*/ 61 w 78"/>
                  <a:gd name="T109" fmla="*/ 58 h 111"/>
                  <a:gd name="T110" fmla="*/ 66 w 78"/>
                  <a:gd name="T111" fmla="*/ 59 h 111"/>
                  <a:gd name="T112" fmla="*/ 66 w 78"/>
                  <a:gd name="T113" fmla="*/ 62 h 111"/>
                  <a:gd name="T114" fmla="*/ 67 w 78"/>
                  <a:gd name="T115" fmla="*/ 61 h 111"/>
                  <a:gd name="T116" fmla="*/ 69 w 78"/>
                  <a:gd name="T117" fmla="*/ 60 h 111"/>
                  <a:gd name="T118" fmla="*/ 67 w 78"/>
                  <a:gd name="T119" fmla="*/ 60 h 111"/>
                  <a:gd name="T120" fmla="*/ 26 w 78"/>
                  <a:gd name="T121" fmla="*/ 65 h 111"/>
                  <a:gd name="T122" fmla="*/ 34 w 78"/>
                  <a:gd name="T123" fmla="*/ 6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 h="111">
                    <a:moveTo>
                      <a:pt x="17" y="8"/>
                    </a:moveTo>
                    <a:cubicBezTo>
                      <a:pt x="17" y="8"/>
                      <a:pt x="17" y="9"/>
                      <a:pt x="17" y="9"/>
                    </a:cubicBezTo>
                    <a:cubicBezTo>
                      <a:pt x="17" y="9"/>
                      <a:pt x="18" y="8"/>
                      <a:pt x="18" y="8"/>
                    </a:cubicBezTo>
                    <a:cubicBezTo>
                      <a:pt x="18" y="8"/>
                      <a:pt x="18" y="8"/>
                      <a:pt x="18" y="7"/>
                    </a:cubicBezTo>
                    <a:cubicBezTo>
                      <a:pt x="18" y="7"/>
                      <a:pt x="19" y="8"/>
                      <a:pt x="19" y="8"/>
                    </a:cubicBezTo>
                    <a:cubicBezTo>
                      <a:pt x="19" y="7"/>
                      <a:pt x="19" y="8"/>
                      <a:pt x="19" y="8"/>
                    </a:cubicBezTo>
                    <a:cubicBezTo>
                      <a:pt x="19" y="7"/>
                      <a:pt x="20" y="7"/>
                      <a:pt x="19" y="8"/>
                    </a:cubicBezTo>
                    <a:cubicBezTo>
                      <a:pt x="19" y="8"/>
                      <a:pt x="19" y="8"/>
                      <a:pt x="19" y="8"/>
                    </a:cubicBezTo>
                    <a:cubicBezTo>
                      <a:pt x="19" y="9"/>
                      <a:pt x="19" y="9"/>
                      <a:pt x="18" y="9"/>
                    </a:cubicBezTo>
                    <a:cubicBezTo>
                      <a:pt x="19" y="9"/>
                      <a:pt x="19" y="9"/>
                      <a:pt x="19" y="9"/>
                    </a:cubicBezTo>
                    <a:cubicBezTo>
                      <a:pt x="20" y="9"/>
                      <a:pt x="20" y="9"/>
                      <a:pt x="20" y="10"/>
                    </a:cubicBezTo>
                    <a:cubicBezTo>
                      <a:pt x="20" y="10"/>
                      <a:pt x="19" y="10"/>
                      <a:pt x="19" y="10"/>
                    </a:cubicBezTo>
                    <a:cubicBezTo>
                      <a:pt x="18" y="9"/>
                      <a:pt x="17" y="9"/>
                      <a:pt x="17" y="9"/>
                    </a:cubicBezTo>
                    <a:cubicBezTo>
                      <a:pt x="17" y="9"/>
                      <a:pt x="17" y="9"/>
                      <a:pt x="17" y="10"/>
                    </a:cubicBezTo>
                    <a:cubicBezTo>
                      <a:pt x="17" y="10"/>
                      <a:pt x="17" y="10"/>
                      <a:pt x="18" y="10"/>
                    </a:cubicBezTo>
                    <a:cubicBezTo>
                      <a:pt x="18" y="11"/>
                      <a:pt x="17" y="11"/>
                      <a:pt x="18" y="11"/>
                    </a:cubicBezTo>
                    <a:cubicBezTo>
                      <a:pt x="18" y="11"/>
                      <a:pt x="18" y="11"/>
                      <a:pt x="19" y="11"/>
                    </a:cubicBezTo>
                    <a:cubicBezTo>
                      <a:pt x="19" y="11"/>
                      <a:pt x="20" y="12"/>
                      <a:pt x="20" y="12"/>
                    </a:cubicBezTo>
                    <a:cubicBezTo>
                      <a:pt x="20" y="12"/>
                      <a:pt x="21" y="12"/>
                      <a:pt x="21" y="12"/>
                    </a:cubicBezTo>
                    <a:cubicBezTo>
                      <a:pt x="21" y="12"/>
                      <a:pt x="22" y="12"/>
                      <a:pt x="22" y="12"/>
                    </a:cubicBezTo>
                    <a:cubicBezTo>
                      <a:pt x="21" y="12"/>
                      <a:pt x="20" y="12"/>
                      <a:pt x="20" y="12"/>
                    </a:cubicBezTo>
                    <a:cubicBezTo>
                      <a:pt x="20" y="13"/>
                      <a:pt x="20" y="13"/>
                      <a:pt x="21" y="14"/>
                    </a:cubicBezTo>
                    <a:cubicBezTo>
                      <a:pt x="21" y="14"/>
                      <a:pt x="21" y="14"/>
                      <a:pt x="22" y="14"/>
                    </a:cubicBezTo>
                    <a:cubicBezTo>
                      <a:pt x="22" y="14"/>
                      <a:pt x="23" y="14"/>
                      <a:pt x="23" y="14"/>
                    </a:cubicBezTo>
                    <a:cubicBezTo>
                      <a:pt x="24" y="14"/>
                      <a:pt x="24" y="14"/>
                      <a:pt x="23" y="14"/>
                    </a:cubicBezTo>
                    <a:cubicBezTo>
                      <a:pt x="24" y="14"/>
                      <a:pt x="24" y="14"/>
                      <a:pt x="24" y="14"/>
                    </a:cubicBezTo>
                    <a:cubicBezTo>
                      <a:pt x="24" y="14"/>
                      <a:pt x="24" y="14"/>
                      <a:pt x="24" y="14"/>
                    </a:cubicBezTo>
                    <a:cubicBezTo>
                      <a:pt x="24" y="14"/>
                      <a:pt x="25" y="14"/>
                      <a:pt x="25" y="14"/>
                    </a:cubicBezTo>
                    <a:cubicBezTo>
                      <a:pt x="25" y="13"/>
                      <a:pt x="25" y="13"/>
                      <a:pt x="25" y="13"/>
                    </a:cubicBezTo>
                    <a:cubicBezTo>
                      <a:pt x="25" y="13"/>
                      <a:pt x="25" y="13"/>
                      <a:pt x="26" y="13"/>
                    </a:cubicBezTo>
                    <a:cubicBezTo>
                      <a:pt x="26" y="13"/>
                      <a:pt x="26" y="13"/>
                      <a:pt x="26" y="13"/>
                    </a:cubicBezTo>
                    <a:cubicBezTo>
                      <a:pt x="26" y="12"/>
                      <a:pt x="26" y="13"/>
                      <a:pt x="25" y="12"/>
                    </a:cubicBezTo>
                    <a:cubicBezTo>
                      <a:pt x="25" y="12"/>
                      <a:pt x="26" y="12"/>
                      <a:pt x="26" y="12"/>
                    </a:cubicBezTo>
                    <a:cubicBezTo>
                      <a:pt x="26" y="12"/>
                      <a:pt x="26" y="11"/>
                      <a:pt x="26" y="11"/>
                    </a:cubicBezTo>
                    <a:cubicBezTo>
                      <a:pt x="26" y="11"/>
                      <a:pt x="26" y="11"/>
                      <a:pt x="26" y="11"/>
                    </a:cubicBezTo>
                    <a:cubicBezTo>
                      <a:pt x="27" y="11"/>
                      <a:pt x="26" y="12"/>
                      <a:pt x="27" y="12"/>
                    </a:cubicBezTo>
                    <a:cubicBezTo>
                      <a:pt x="27" y="12"/>
                      <a:pt x="27" y="12"/>
                      <a:pt x="27" y="11"/>
                    </a:cubicBezTo>
                    <a:cubicBezTo>
                      <a:pt x="27" y="11"/>
                      <a:pt x="27" y="11"/>
                      <a:pt x="28" y="11"/>
                    </a:cubicBezTo>
                    <a:cubicBezTo>
                      <a:pt x="28" y="11"/>
                      <a:pt x="28" y="11"/>
                      <a:pt x="28" y="11"/>
                    </a:cubicBezTo>
                    <a:cubicBezTo>
                      <a:pt x="28" y="11"/>
                      <a:pt x="28" y="10"/>
                      <a:pt x="28" y="10"/>
                    </a:cubicBezTo>
                    <a:cubicBezTo>
                      <a:pt x="28" y="10"/>
                      <a:pt x="28" y="11"/>
                      <a:pt x="28" y="11"/>
                    </a:cubicBezTo>
                    <a:cubicBezTo>
                      <a:pt x="28" y="12"/>
                      <a:pt x="28" y="12"/>
                      <a:pt x="28" y="12"/>
                    </a:cubicBezTo>
                    <a:cubicBezTo>
                      <a:pt x="28" y="13"/>
                      <a:pt x="29" y="13"/>
                      <a:pt x="29" y="13"/>
                    </a:cubicBezTo>
                    <a:cubicBezTo>
                      <a:pt x="29" y="12"/>
                      <a:pt x="30" y="13"/>
                      <a:pt x="30" y="12"/>
                    </a:cubicBezTo>
                    <a:cubicBezTo>
                      <a:pt x="30" y="12"/>
                      <a:pt x="30" y="12"/>
                      <a:pt x="30" y="12"/>
                    </a:cubicBezTo>
                    <a:cubicBezTo>
                      <a:pt x="30" y="12"/>
                      <a:pt x="31" y="12"/>
                      <a:pt x="31" y="12"/>
                    </a:cubicBezTo>
                    <a:cubicBezTo>
                      <a:pt x="31" y="12"/>
                      <a:pt x="31" y="12"/>
                      <a:pt x="31" y="12"/>
                    </a:cubicBezTo>
                    <a:cubicBezTo>
                      <a:pt x="31" y="11"/>
                      <a:pt x="31" y="11"/>
                      <a:pt x="31" y="11"/>
                    </a:cubicBezTo>
                    <a:cubicBezTo>
                      <a:pt x="31" y="11"/>
                      <a:pt x="31" y="11"/>
                      <a:pt x="31" y="11"/>
                    </a:cubicBezTo>
                    <a:cubicBezTo>
                      <a:pt x="32" y="11"/>
                      <a:pt x="32" y="11"/>
                      <a:pt x="32" y="11"/>
                    </a:cubicBezTo>
                    <a:cubicBezTo>
                      <a:pt x="32" y="12"/>
                      <a:pt x="31" y="12"/>
                      <a:pt x="31" y="13"/>
                    </a:cubicBezTo>
                    <a:cubicBezTo>
                      <a:pt x="31" y="13"/>
                      <a:pt x="31" y="13"/>
                      <a:pt x="31" y="13"/>
                    </a:cubicBezTo>
                    <a:cubicBezTo>
                      <a:pt x="32" y="13"/>
                      <a:pt x="32" y="13"/>
                      <a:pt x="32" y="13"/>
                    </a:cubicBezTo>
                    <a:cubicBezTo>
                      <a:pt x="32" y="13"/>
                      <a:pt x="32" y="13"/>
                      <a:pt x="32" y="13"/>
                    </a:cubicBezTo>
                    <a:cubicBezTo>
                      <a:pt x="33" y="13"/>
                      <a:pt x="33" y="13"/>
                      <a:pt x="33" y="13"/>
                    </a:cubicBezTo>
                    <a:cubicBezTo>
                      <a:pt x="33" y="13"/>
                      <a:pt x="33" y="13"/>
                      <a:pt x="32" y="13"/>
                    </a:cubicBezTo>
                    <a:cubicBezTo>
                      <a:pt x="32" y="13"/>
                      <a:pt x="32" y="13"/>
                      <a:pt x="32" y="13"/>
                    </a:cubicBezTo>
                    <a:cubicBezTo>
                      <a:pt x="31" y="13"/>
                      <a:pt x="31" y="13"/>
                      <a:pt x="30" y="13"/>
                    </a:cubicBezTo>
                    <a:cubicBezTo>
                      <a:pt x="30" y="13"/>
                      <a:pt x="29" y="13"/>
                      <a:pt x="29" y="13"/>
                    </a:cubicBezTo>
                    <a:cubicBezTo>
                      <a:pt x="29" y="14"/>
                      <a:pt x="29" y="14"/>
                      <a:pt x="29" y="14"/>
                    </a:cubicBezTo>
                    <a:cubicBezTo>
                      <a:pt x="28" y="14"/>
                      <a:pt x="28" y="14"/>
                      <a:pt x="27" y="14"/>
                    </a:cubicBezTo>
                    <a:cubicBezTo>
                      <a:pt x="27" y="15"/>
                      <a:pt x="26" y="15"/>
                      <a:pt x="25" y="15"/>
                    </a:cubicBezTo>
                    <a:cubicBezTo>
                      <a:pt x="25" y="15"/>
                      <a:pt x="24" y="15"/>
                      <a:pt x="24" y="15"/>
                    </a:cubicBezTo>
                    <a:cubicBezTo>
                      <a:pt x="24" y="15"/>
                      <a:pt x="24" y="15"/>
                      <a:pt x="23" y="15"/>
                    </a:cubicBezTo>
                    <a:cubicBezTo>
                      <a:pt x="23" y="15"/>
                      <a:pt x="23" y="15"/>
                      <a:pt x="23" y="15"/>
                    </a:cubicBezTo>
                    <a:cubicBezTo>
                      <a:pt x="23" y="16"/>
                      <a:pt x="23" y="16"/>
                      <a:pt x="23" y="16"/>
                    </a:cubicBezTo>
                    <a:cubicBezTo>
                      <a:pt x="23" y="17"/>
                      <a:pt x="23" y="17"/>
                      <a:pt x="24" y="17"/>
                    </a:cubicBezTo>
                    <a:cubicBezTo>
                      <a:pt x="24" y="17"/>
                      <a:pt x="24" y="17"/>
                      <a:pt x="24" y="17"/>
                    </a:cubicBezTo>
                    <a:cubicBezTo>
                      <a:pt x="25" y="17"/>
                      <a:pt x="26" y="17"/>
                      <a:pt x="26" y="17"/>
                    </a:cubicBezTo>
                    <a:cubicBezTo>
                      <a:pt x="26" y="17"/>
                      <a:pt x="26" y="17"/>
                      <a:pt x="26" y="17"/>
                    </a:cubicBezTo>
                    <a:cubicBezTo>
                      <a:pt x="26" y="17"/>
                      <a:pt x="27" y="17"/>
                      <a:pt x="27" y="17"/>
                    </a:cubicBezTo>
                    <a:cubicBezTo>
                      <a:pt x="27" y="16"/>
                      <a:pt x="28" y="16"/>
                      <a:pt x="28" y="16"/>
                    </a:cubicBezTo>
                    <a:cubicBezTo>
                      <a:pt x="28" y="16"/>
                      <a:pt x="28" y="16"/>
                      <a:pt x="29" y="16"/>
                    </a:cubicBezTo>
                    <a:cubicBezTo>
                      <a:pt x="29" y="16"/>
                      <a:pt x="29" y="16"/>
                      <a:pt x="29" y="16"/>
                    </a:cubicBezTo>
                    <a:cubicBezTo>
                      <a:pt x="30" y="16"/>
                      <a:pt x="31" y="16"/>
                      <a:pt x="31" y="16"/>
                    </a:cubicBezTo>
                    <a:cubicBezTo>
                      <a:pt x="31" y="16"/>
                      <a:pt x="31" y="16"/>
                      <a:pt x="32" y="16"/>
                    </a:cubicBezTo>
                    <a:cubicBezTo>
                      <a:pt x="32" y="16"/>
                      <a:pt x="32" y="16"/>
                      <a:pt x="32" y="16"/>
                    </a:cubicBezTo>
                    <a:cubicBezTo>
                      <a:pt x="32" y="16"/>
                      <a:pt x="32" y="16"/>
                      <a:pt x="33" y="16"/>
                    </a:cubicBezTo>
                    <a:cubicBezTo>
                      <a:pt x="32" y="16"/>
                      <a:pt x="32" y="16"/>
                      <a:pt x="32" y="16"/>
                    </a:cubicBezTo>
                    <a:cubicBezTo>
                      <a:pt x="32" y="16"/>
                      <a:pt x="33" y="16"/>
                      <a:pt x="33" y="17"/>
                    </a:cubicBezTo>
                    <a:cubicBezTo>
                      <a:pt x="33" y="17"/>
                      <a:pt x="32" y="16"/>
                      <a:pt x="32" y="16"/>
                    </a:cubicBezTo>
                    <a:cubicBezTo>
                      <a:pt x="32" y="16"/>
                      <a:pt x="31" y="16"/>
                      <a:pt x="31" y="16"/>
                    </a:cubicBezTo>
                    <a:cubicBezTo>
                      <a:pt x="31" y="17"/>
                      <a:pt x="30" y="17"/>
                      <a:pt x="30" y="17"/>
                    </a:cubicBezTo>
                    <a:cubicBezTo>
                      <a:pt x="29" y="17"/>
                      <a:pt x="28" y="17"/>
                      <a:pt x="28" y="17"/>
                    </a:cubicBezTo>
                    <a:cubicBezTo>
                      <a:pt x="27" y="17"/>
                      <a:pt x="27" y="17"/>
                      <a:pt x="26" y="17"/>
                    </a:cubicBezTo>
                    <a:cubicBezTo>
                      <a:pt x="27" y="18"/>
                      <a:pt x="28" y="18"/>
                      <a:pt x="29" y="18"/>
                    </a:cubicBezTo>
                    <a:cubicBezTo>
                      <a:pt x="29" y="18"/>
                      <a:pt x="29" y="18"/>
                      <a:pt x="30" y="18"/>
                    </a:cubicBezTo>
                    <a:cubicBezTo>
                      <a:pt x="30" y="18"/>
                      <a:pt x="30" y="18"/>
                      <a:pt x="31" y="18"/>
                    </a:cubicBezTo>
                    <a:cubicBezTo>
                      <a:pt x="31" y="18"/>
                      <a:pt x="30" y="19"/>
                      <a:pt x="30" y="19"/>
                    </a:cubicBezTo>
                    <a:cubicBezTo>
                      <a:pt x="30" y="19"/>
                      <a:pt x="30" y="18"/>
                      <a:pt x="30" y="18"/>
                    </a:cubicBezTo>
                    <a:cubicBezTo>
                      <a:pt x="29" y="18"/>
                      <a:pt x="29" y="18"/>
                      <a:pt x="29" y="18"/>
                    </a:cubicBezTo>
                    <a:cubicBezTo>
                      <a:pt x="28" y="18"/>
                      <a:pt x="28" y="18"/>
                      <a:pt x="28" y="18"/>
                    </a:cubicBezTo>
                    <a:cubicBezTo>
                      <a:pt x="28" y="18"/>
                      <a:pt x="27" y="18"/>
                      <a:pt x="27" y="18"/>
                    </a:cubicBezTo>
                    <a:cubicBezTo>
                      <a:pt x="27" y="18"/>
                      <a:pt x="27" y="18"/>
                      <a:pt x="27" y="18"/>
                    </a:cubicBezTo>
                    <a:cubicBezTo>
                      <a:pt x="26" y="18"/>
                      <a:pt x="26" y="18"/>
                      <a:pt x="26" y="18"/>
                    </a:cubicBezTo>
                    <a:cubicBezTo>
                      <a:pt x="26" y="18"/>
                      <a:pt x="26" y="18"/>
                      <a:pt x="26" y="18"/>
                    </a:cubicBezTo>
                    <a:cubicBezTo>
                      <a:pt x="26" y="18"/>
                      <a:pt x="25" y="18"/>
                      <a:pt x="24" y="18"/>
                    </a:cubicBezTo>
                    <a:cubicBezTo>
                      <a:pt x="24" y="18"/>
                      <a:pt x="24" y="18"/>
                      <a:pt x="24" y="18"/>
                    </a:cubicBezTo>
                    <a:cubicBezTo>
                      <a:pt x="24" y="19"/>
                      <a:pt x="24" y="19"/>
                      <a:pt x="25" y="19"/>
                    </a:cubicBezTo>
                    <a:cubicBezTo>
                      <a:pt x="25" y="20"/>
                      <a:pt x="26" y="20"/>
                      <a:pt x="26" y="20"/>
                    </a:cubicBezTo>
                    <a:cubicBezTo>
                      <a:pt x="27" y="20"/>
                      <a:pt x="27" y="20"/>
                      <a:pt x="27" y="20"/>
                    </a:cubicBezTo>
                    <a:cubicBezTo>
                      <a:pt x="28" y="21"/>
                      <a:pt x="28" y="21"/>
                      <a:pt x="29" y="21"/>
                    </a:cubicBezTo>
                    <a:cubicBezTo>
                      <a:pt x="29" y="21"/>
                      <a:pt x="29" y="21"/>
                      <a:pt x="29" y="21"/>
                    </a:cubicBezTo>
                    <a:cubicBezTo>
                      <a:pt x="30" y="21"/>
                      <a:pt x="29" y="21"/>
                      <a:pt x="29" y="21"/>
                    </a:cubicBezTo>
                    <a:cubicBezTo>
                      <a:pt x="29" y="21"/>
                      <a:pt x="30" y="21"/>
                      <a:pt x="30" y="21"/>
                    </a:cubicBezTo>
                    <a:cubicBezTo>
                      <a:pt x="30" y="21"/>
                      <a:pt x="30" y="21"/>
                      <a:pt x="31" y="21"/>
                    </a:cubicBezTo>
                    <a:cubicBezTo>
                      <a:pt x="31" y="21"/>
                      <a:pt x="31" y="21"/>
                      <a:pt x="31" y="21"/>
                    </a:cubicBezTo>
                    <a:cubicBezTo>
                      <a:pt x="31" y="21"/>
                      <a:pt x="31" y="21"/>
                      <a:pt x="31" y="21"/>
                    </a:cubicBezTo>
                    <a:cubicBezTo>
                      <a:pt x="31" y="21"/>
                      <a:pt x="30" y="22"/>
                      <a:pt x="30" y="21"/>
                    </a:cubicBezTo>
                    <a:cubicBezTo>
                      <a:pt x="30" y="21"/>
                      <a:pt x="30" y="21"/>
                      <a:pt x="30" y="21"/>
                    </a:cubicBezTo>
                    <a:cubicBezTo>
                      <a:pt x="29" y="21"/>
                      <a:pt x="29" y="21"/>
                      <a:pt x="28" y="22"/>
                    </a:cubicBezTo>
                    <a:cubicBezTo>
                      <a:pt x="29" y="22"/>
                      <a:pt x="29" y="22"/>
                      <a:pt x="30" y="22"/>
                    </a:cubicBezTo>
                    <a:cubicBezTo>
                      <a:pt x="30" y="23"/>
                      <a:pt x="31" y="23"/>
                      <a:pt x="31" y="23"/>
                    </a:cubicBezTo>
                    <a:cubicBezTo>
                      <a:pt x="31" y="23"/>
                      <a:pt x="31" y="23"/>
                      <a:pt x="31" y="24"/>
                    </a:cubicBezTo>
                    <a:cubicBezTo>
                      <a:pt x="31" y="23"/>
                      <a:pt x="31" y="24"/>
                      <a:pt x="32" y="24"/>
                    </a:cubicBezTo>
                    <a:cubicBezTo>
                      <a:pt x="32" y="24"/>
                      <a:pt x="32" y="23"/>
                      <a:pt x="33" y="23"/>
                    </a:cubicBezTo>
                    <a:cubicBezTo>
                      <a:pt x="33" y="23"/>
                      <a:pt x="33" y="23"/>
                      <a:pt x="33" y="23"/>
                    </a:cubicBezTo>
                    <a:cubicBezTo>
                      <a:pt x="33" y="23"/>
                      <a:pt x="33" y="23"/>
                      <a:pt x="33" y="22"/>
                    </a:cubicBezTo>
                    <a:cubicBezTo>
                      <a:pt x="32" y="22"/>
                      <a:pt x="32" y="22"/>
                      <a:pt x="33" y="22"/>
                    </a:cubicBezTo>
                    <a:cubicBezTo>
                      <a:pt x="33" y="22"/>
                      <a:pt x="33" y="22"/>
                      <a:pt x="33" y="22"/>
                    </a:cubicBezTo>
                    <a:cubicBezTo>
                      <a:pt x="33" y="22"/>
                      <a:pt x="33" y="22"/>
                      <a:pt x="33" y="21"/>
                    </a:cubicBezTo>
                    <a:cubicBezTo>
                      <a:pt x="34" y="21"/>
                      <a:pt x="33" y="21"/>
                      <a:pt x="33" y="21"/>
                    </a:cubicBezTo>
                    <a:cubicBezTo>
                      <a:pt x="33" y="21"/>
                      <a:pt x="33" y="21"/>
                      <a:pt x="34" y="20"/>
                    </a:cubicBezTo>
                    <a:cubicBezTo>
                      <a:pt x="34" y="20"/>
                      <a:pt x="34" y="20"/>
                      <a:pt x="34" y="20"/>
                    </a:cubicBezTo>
                    <a:cubicBezTo>
                      <a:pt x="34" y="20"/>
                      <a:pt x="34" y="19"/>
                      <a:pt x="34" y="19"/>
                    </a:cubicBezTo>
                    <a:cubicBezTo>
                      <a:pt x="34" y="19"/>
                      <a:pt x="34" y="19"/>
                      <a:pt x="35" y="18"/>
                    </a:cubicBezTo>
                    <a:cubicBezTo>
                      <a:pt x="35" y="18"/>
                      <a:pt x="35" y="18"/>
                      <a:pt x="35" y="18"/>
                    </a:cubicBezTo>
                    <a:cubicBezTo>
                      <a:pt x="36" y="18"/>
                      <a:pt x="36" y="18"/>
                      <a:pt x="36" y="18"/>
                    </a:cubicBezTo>
                    <a:cubicBezTo>
                      <a:pt x="36" y="18"/>
                      <a:pt x="36" y="18"/>
                      <a:pt x="36" y="17"/>
                    </a:cubicBezTo>
                    <a:cubicBezTo>
                      <a:pt x="37" y="17"/>
                      <a:pt x="37" y="17"/>
                      <a:pt x="37" y="16"/>
                    </a:cubicBezTo>
                    <a:cubicBezTo>
                      <a:pt x="37" y="16"/>
                      <a:pt x="37" y="15"/>
                      <a:pt x="37" y="15"/>
                    </a:cubicBezTo>
                    <a:cubicBezTo>
                      <a:pt x="38" y="15"/>
                      <a:pt x="39" y="15"/>
                      <a:pt x="38" y="14"/>
                    </a:cubicBezTo>
                    <a:cubicBezTo>
                      <a:pt x="38" y="14"/>
                      <a:pt x="38" y="14"/>
                      <a:pt x="38" y="13"/>
                    </a:cubicBezTo>
                    <a:cubicBezTo>
                      <a:pt x="38" y="13"/>
                      <a:pt x="38" y="13"/>
                      <a:pt x="38" y="13"/>
                    </a:cubicBezTo>
                    <a:cubicBezTo>
                      <a:pt x="38" y="13"/>
                      <a:pt x="38" y="13"/>
                      <a:pt x="39" y="12"/>
                    </a:cubicBezTo>
                    <a:cubicBezTo>
                      <a:pt x="39" y="12"/>
                      <a:pt x="39" y="12"/>
                      <a:pt x="39" y="12"/>
                    </a:cubicBezTo>
                    <a:cubicBezTo>
                      <a:pt x="40" y="12"/>
                      <a:pt x="40" y="12"/>
                      <a:pt x="40" y="12"/>
                    </a:cubicBezTo>
                    <a:cubicBezTo>
                      <a:pt x="40" y="12"/>
                      <a:pt x="40" y="12"/>
                      <a:pt x="40" y="12"/>
                    </a:cubicBezTo>
                    <a:cubicBezTo>
                      <a:pt x="40" y="11"/>
                      <a:pt x="41" y="12"/>
                      <a:pt x="41" y="12"/>
                    </a:cubicBezTo>
                    <a:cubicBezTo>
                      <a:pt x="41" y="12"/>
                      <a:pt x="41" y="12"/>
                      <a:pt x="41" y="11"/>
                    </a:cubicBezTo>
                    <a:cubicBezTo>
                      <a:pt x="41" y="11"/>
                      <a:pt x="42" y="11"/>
                      <a:pt x="42" y="11"/>
                    </a:cubicBezTo>
                    <a:cubicBezTo>
                      <a:pt x="42" y="11"/>
                      <a:pt x="42" y="12"/>
                      <a:pt x="43" y="12"/>
                    </a:cubicBezTo>
                    <a:cubicBezTo>
                      <a:pt x="43" y="11"/>
                      <a:pt x="43" y="11"/>
                      <a:pt x="43" y="11"/>
                    </a:cubicBezTo>
                    <a:cubicBezTo>
                      <a:pt x="43" y="11"/>
                      <a:pt x="43" y="11"/>
                      <a:pt x="43" y="11"/>
                    </a:cubicBezTo>
                    <a:cubicBezTo>
                      <a:pt x="43" y="11"/>
                      <a:pt x="44" y="11"/>
                      <a:pt x="44" y="11"/>
                    </a:cubicBezTo>
                    <a:cubicBezTo>
                      <a:pt x="44" y="11"/>
                      <a:pt x="44" y="11"/>
                      <a:pt x="44" y="11"/>
                    </a:cubicBezTo>
                    <a:cubicBezTo>
                      <a:pt x="44" y="11"/>
                      <a:pt x="45" y="11"/>
                      <a:pt x="45" y="11"/>
                    </a:cubicBezTo>
                    <a:cubicBezTo>
                      <a:pt x="45" y="11"/>
                      <a:pt x="45" y="11"/>
                      <a:pt x="45" y="11"/>
                    </a:cubicBezTo>
                    <a:cubicBezTo>
                      <a:pt x="45" y="11"/>
                      <a:pt x="45" y="11"/>
                      <a:pt x="45" y="11"/>
                    </a:cubicBezTo>
                    <a:cubicBezTo>
                      <a:pt x="45" y="11"/>
                      <a:pt x="43" y="10"/>
                      <a:pt x="43" y="10"/>
                    </a:cubicBezTo>
                    <a:cubicBezTo>
                      <a:pt x="42" y="10"/>
                      <a:pt x="42" y="9"/>
                      <a:pt x="42" y="9"/>
                    </a:cubicBezTo>
                    <a:cubicBezTo>
                      <a:pt x="41" y="9"/>
                      <a:pt x="41" y="9"/>
                      <a:pt x="41" y="9"/>
                    </a:cubicBezTo>
                    <a:cubicBezTo>
                      <a:pt x="41" y="9"/>
                      <a:pt x="40" y="8"/>
                      <a:pt x="40" y="8"/>
                    </a:cubicBezTo>
                    <a:cubicBezTo>
                      <a:pt x="40" y="8"/>
                      <a:pt x="39" y="8"/>
                      <a:pt x="39" y="8"/>
                    </a:cubicBezTo>
                    <a:cubicBezTo>
                      <a:pt x="39" y="8"/>
                      <a:pt x="39" y="8"/>
                      <a:pt x="39" y="8"/>
                    </a:cubicBezTo>
                    <a:cubicBezTo>
                      <a:pt x="38" y="8"/>
                      <a:pt x="38" y="8"/>
                      <a:pt x="38" y="8"/>
                    </a:cubicBezTo>
                    <a:cubicBezTo>
                      <a:pt x="38" y="8"/>
                      <a:pt x="38" y="7"/>
                      <a:pt x="38" y="7"/>
                    </a:cubicBezTo>
                    <a:cubicBezTo>
                      <a:pt x="38" y="7"/>
                      <a:pt x="38" y="7"/>
                      <a:pt x="38" y="7"/>
                    </a:cubicBezTo>
                    <a:cubicBezTo>
                      <a:pt x="38" y="7"/>
                      <a:pt x="38" y="6"/>
                      <a:pt x="38" y="6"/>
                    </a:cubicBezTo>
                    <a:cubicBezTo>
                      <a:pt x="37" y="6"/>
                      <a:pt x="37" y="6"/>
                      <a:pt x="37" y="6"/>
                    </a:cubicBezTo>
                    <a:cubicBezTo>
                      <a:pt x="37" y="6"/>
                      <a:pt x="36" y="6"/>
                      <a:pt x="36" y="6"/>
                    </a:cubicBezTo>
                    <a:cubicBezTo>
                      <a:pt x="35" y="6"/>
                      <a:pt x="35" y="6"/>
                      <a:pt x="35" y="7"/>
                    </a:cubicBezTo>
                    <a:cubicBezTo>
                      <a:pt x="35" y="7"/>
                      <a:pt x="35" y="7"/>
                      <a:pt x="35" y="7"/>
                    </a:cubicBezTo>
                    <a:cubicBezTo>
                      <a:pt x="34" y="7"/>
                      <a:pt x="35" y="7"/>
                      <a:pt x="35" y="7"/>
                    </a:cubicBezTo>
                    <a:cubicBezTo>
                      <a:pt x="35" y="6"/>
                      <a:pt x="35" y="6"/>
                      <a:pt x="35" y="6"/>
                    </a:cubicBezTo>
                    <a:cubicBezTo>
                      <a:pt x="35" y="6"/>
                      <a:pt x="35" y="5"/>
                      <a:pt x="35" y="5"/>
                    </a:cubicBezTo>
                    <a:cubicBezTo>
                      <a:pt x="35" y="5"/>
                      <a:pt x="36" y="5"/>
                      <a:pt x="36" y="5"/>
                    </a:cubicBezTo>
                    <a:cubicBezTo>
                      <a:pt x="35" y="5"/>
                      <a:pt x="34" y="4"/>
                      <a:pt x="33" y="4"/>
                    </a:cubicBezTo>
                    <a:cubicBezTo>
                      <a:pt x="33" y="4"/>
                      <a:pt x="32" y="4"/>
                      <a:pt x="32" y="4"/>
                    </a:cubicBezTo>
                    <a:cubicBezTo>
                      <a:pt x="32" y="4"/>
                      <a:pt x="32" y="3"/>
                      <a:pt x="31" y="3"/>
                    </a:cubicBezTo>
                    <a:cubicBezTo>
                      <a:pt x="30" y="3"/>
                      <a:pt x="30" y="3"/>
                      <a:pt x="30" y="3"/>
                    </a:cubicBezTo>
                    <a:cubicBezTo>
                      <a:pt x="30" y="3"/>
                      <a:pt x="31" y="3"/>
                      <a:pt x="31" y="3"/>
                    </a:cubicBezTo>
                    <a:cubicBezTo>
                      <a:pt x="31" y="3"/>
                      <a:pt x="31" y="4"/>
                      <a:pt x="31" y="4"/>
                    </a:cubicBezTo>
                    <a:cubicBezTo>
                      <a:pt x="31" y="4"/>
                      <a:pt x="31" y="4"/>
                      <a:pt x="31" y="4"/>
                    </a:cubicBezTo>
                    <a:cubicBezTo>
                      <a:pt x="31" y="4"/>
                      <a:pt x="30" y="4"/>
                      <a:pt x="30" y="4"/>
                    </a:cubicBezTo>
                    <a:cubicBezTo>
                      <a:pt x="29" y="4"/>
                      <a:pt x="30" y="5"/>
                      <a:pt x="30" y="5"/>
                    </a:cubicBezTo>
                    <a:cubicBezTo>
                      <a:pt x="30" y="5"/>
                      <a:pt x="30" y="6"/>
                      <a:pt x="30" y="6"/>
                    </a:cubicBezTo>
                    <a:cubicBezTo>
                      <a:pt x="30" y="6"/>
                      <a:pt x="30" y="6"/>
                      <a:pt x="30" y="7"/>
                    </a:cubicBezTo>
                    <a:cubicBezTo>
                      <a:pt x="30" y="7"/>
                      <a:pt x="30" y="7"/>
                      <a:pt x="31" y="8"/>
                    </a:cubicBezTo>
                    <a:cubicBezTo>
                      <a:pt x="31" y="8"/>
                      <a:pt x="31" y="8"/>
                      <a:pt x="31" y="8"/>
                    </a:cubicBezTo>
                    <a:cubicBezTo>
                      <a:pt x="31" y="8"/>
                      <a:pt x="31" y="8"/>
                      <a:pt x="31" y="8"/>
                    </a:cubicBezTo>
                    <a:cubicBezTo>
                      <a:pt x="31" y="9"/>
                      <a:pt x="31" y="9"/>
                      <a:pt x="32" y="9"/>
                    </a:cubicBezTo>
                    <a:cubicBezTo>
                      <a:pt x="32" y="9"/>
                      <a:pt x="32" y="9"/>
                      <a:pt x="32" y="10"/>
                    </a:cubicBezTo>
                    <a:cubicBezTo>
                      <a:pt x="32" y="10"/>
                      <a:pt x="31" y="10"/>
                      <a:pt x="31" y="9"/>
                    </a:cubicBezTo>
                    <a:cubicBezTo>
                      <a:pt x="31" y="9"/>
                      <a:pt x="31" y="9"/>
                      <a:pt x="31" y="9"/>
                    </a:cubicBezTo>
                    <a:cubicBezTo>
                      <a:pt x="31" y="9"/>
                      <a:pt x="31" y="9"/>
                      <a:pt x="31" y="9"/>
                    </a:cubicBezTo>
                    <a:cubicBezTo>
                      <a:pt x="31" y="9"/>
                      <a:pt x="30" y="8"/>
                      <a:pt x="30" y="8"/>
                    </a:cubicBezTo>
                    <a:cubicBezTo>
                      <a:pt x="30" y="8"/>
                      <a:pt x="29" y="9"/>
                      <a:pt x="30" y="8"/>
                    </a:cubicBezTo>
                    <a:cubicBezTo>
                      <a:pt x="30" y="8"/>
                      <a:pt x="30" y="8"/>
                      <a:pt x="30" y="8"/>
                    </a:cubicBezTo>
                    <a:cubicBezTo>
                      <a:pt x="30" y="8"/>
                      <a:pt x="30" y="8"/>
                      <a:pt x="30" y="7"/>
                    </a:cubicBezTo>
                    <a:cubicBezTo>
                      <a:pt x="29" y="7"/>
                      <a:pt x="29" y="7"/>
                      <a:pt x="29" y="7"/>
                    </a:cubicBezTo>
                    <a:cubicBezTo>
                      <a:pt x="29" y="7"/>
                      <a:pt x="29" y="7"/>
                      <a:pt x="29" y="6"/>
                    </a:cubicBezTo>
                    <a:cubicBezTo>
                      <a:pt x="29" y="6"/>
                      <a:pt x="29" y="6"/>
                      <a:pt x="29" y="6"/>
                    </a:cubicBezTo>
                    <a:cubicBezTo>
                      <a:pt x="29" y="6"/>
                      <a:pt x="29" y="6"/>
                      <a:pt x="29" y="6"/>
                    </a:cubicBezTo>
                    <a:cubicBezTo>
                      <a:pt x="28" y="5"/>
                      <a:pt x="28" y="5"/>
                      <a:pt x="28" y="5"/>
                    </a:cubicBezTo>
                    <a:cubicBezTo>
                      <a:pt x="28" y="5"/>
                      <a:pt x="27" y="5"/>
                      <a:pt x="27" y="4"/>
                    </a:cubicBezTo>
                    <a:cubicBezTo>
                      <a:pt x="26" y="4"/>
                      <a:pt x="26" y="5"/>
                      <a:pt x="26" y="5"/>
                    </a:cubicBezTo>
                    <a:cubicBezTo>
                      <a:pt x="26" y="5"/>
                      <a:pt x="25" y="5"/>
                      <a:pt x="26" y="6"/>
                    </a:cubicBezTo>
                    <a:cubicBezTo>
                      <a:pt x="25" y="6"/>
                      <a:pt x="25" y="6"/>
                      <a:pt x="25" y="6"/>
                    </a:cubicBezTo>
                    <a:cubicBezTo>
                      <a:pt x="25" y="6"/>
                      <a:pt x="25" y="7"/>
                      <a:pt x="25" y="7"/>
                    </a:cubicBezTo>
                    <a:cubicBezTo>
                      <a:pt x="25" y="7"/>
                      <a:pt x="25" y="7"/>
                      <a:pt x="25" y="7"/>
                    </a:cubicBezTo>
                    <a:cubicBezTo>
                      <a:pt x="25" y="8"/>
                      <a:pt x="25" y="8"/>
                      <a:pt x="25" y="8"/>
                    </a:cubicBezTo>
                    <a:cubicBezTo>
                      <a:pt x="24" y="8"/>
                      <a:pt x="25" y="7"/>
                      <a:pt x="24" y="7"/>
                    </a:cubicBezTo>
                    <a:cubicBezTo>
                      <a:pt x="24" y="7"/>
                      <a:pt x="24" y="6"/>
                      <a:pt x="24" y="6"/>
                    </a:cubicBezTo>
                    <a:cubicBezTo>
                      <a:pt x="23" y="6"/>
                      <a:pt x="23" y="7"/>
                      <a:pt x="23" y="6"/>
                    </a:cubicBezTo>
                    <a:cubicBezTo>
                      <a:pt x="23" y="6"/>
                      <a:pt x="23" y="6"/>
                      <a:pt x="23" y="6"/>
                    </a:cubicBezTo>
                    <a:cubicBezTo>
                      <a:pt x="23" y="6"/>
                      <a:pt x="22" y="6"/>
                      <a:pt x="22" y="6"/>
                    </a:cubicBezTo>
                    <a:cubicBezTo>
                      <a:pt x="22" y="6"/>
                      <a:pt x="21" y="6"/>
                      <a:pt x="20" y="6"/>
                    </a:cubicBezTo>
                    <a:cubicBezTo>
                      <a:pt x="21" y="6"/>
                      <a:pt x="21" y="6"/>
                      <a:pt x="21" y="5"/>
                    </a:cubicBezTo>
                    <a:cubicBezTo>
                      <a:pt x="22" y="5"/>
                      <a:pt x="22" y="5"/>
                      <a:pt x="22" y="5"/>
                    </a:cubicBezTo>
                    <a:cubicBezTo>
                      <a:pt x="22" y="5"/>
                      <a:pt x="23" y="5"/>
                      <a:pt x="23" y="5"/>
                    </a:cubicBezTo>
                    <a:cubicBezTo>
                      <a:pt x="23" y="5"/>
                      <a:pt x="24" y="5"/>
                      <a:pt x="25" y="5"/>
                    </a:cubicBezTo>
                    <a:cubicBezTo>
                      <a:pt x="25" y="4"/>
                      <a:pt x="23" y="4"/>
                      <a:pt x="23" y="4"/>
                    </a:cubicBezTo>
                    <a:cubicBezTo>
                      <a:pt x="23" y="4"/>
                      <a:pt x="23" y="4"/>
                      <a:pt x="22" y="4"/>
                    </a:cubicBezTo>
                    <a:cubicBezTo>
                      <a:pt x="22" y="4"/>
                      <a:pt x="22" y="4"/>
                      <a:pt x="21" y="5"/>
                    </a:cubicBezTo>
                    <a:cubicBezTo>
                      <a:pt x="21" y="5"/>
                      <a:pt x="21" y="5"/>
                      <a:pt x="21" y="5"/>
                    </a:cubicBezTo>
                    <a:cubicBezTo>
                      <a:pt x="20" y="5"/>
                      <a:pt x="21" y="4"/>
                      <a:pt x="20" y="4"/>
                    </a:cubicBezTo>
                    <a:cubicBezTo>
                      <a:pt x="20" y="4"/>
                      <a:pt x="20" y="4"/>
                      <a:pt x="20" y="4"/>
                    </a:cubicBezTo>
                    <a:cubicBezTo>
                      <a:pt x="20" y="4"/>
                      <a:pt x="20" y="4"/>
                      <a:pt x="20" y="4"/>
                    </a:cubicBezTo>
                    <a:cubicBezTo>
                      <a:pt x="20" y="4"/>
                      <a:pt x="20" y="5"/>
                      <a:pt x="19" y="5"/>
                    </a:cubicBezTo>
                    <a:cubicBezTo>
                      <a:pt x="19" y="5"/>
                      <a:pt x="19" y="5"/>
                      <a:pt x="19" y="4"/>
                    </a:cubicBezTo>
                    <a:cubicBezTo>
                      <a:pt x="19" y="4"/>
                      <a:pt x="18" y="4"/>
                      <a:pt x="18" y="4"/>
                    </a:cubicBezTo>
                    <a:cubicBezTo>
                      <a:pt x="18" y="4"/>
                      <a:pt x="18" y="4"/>
                      <a:pt x="17" y="5"/>
                    </a:cubicBezTo>
                    <a:cubicBezTo>
                      <a:pt x="17" y="5"/>
                      <a:pt x="17" y="4"/>
                      <a:pt x="17" y="5"/>
                    </a:cubicBezTo>
                    <a:cubicBezTo>
                      <a:pt x="17" y="5"/>
                      <a:pt x="17" y="5"/>
                      <a:pt x="17" y="5"/>
                    </a:cubicBezTo>
                    <a:cubicBezTo>
                      <a:pt x="17" y="5"/>
                      <a:pt x="17" y="5"/>
                      <a:pt x="16" y="5"/>
                    </a:cubicBezTo>
                    <a:cubicBezTo>
                      <a:pt x="16" y="5"/>
                      <a:pt x="16" y="5"/>
                      <a:pt x="16" y="6"/>
                    </a:cubicBezTo>
                    <a:cubicBezTo>
                      <a:pt x="16" y="6"/>
                      <a:pt x="16" y="6"/>
                      <a:pt x="17" y="6"/>
                    </a:cubicBezTo>
                    <a:cubicBezTo>
                      <a:pt x="16" y="6"/>
                      <a:pt x="16" y="6"/>
                      <a:pt x="16" y="6"/>
                    </a:cubicBezTo>
                    <a:cubicBezTo>
                      <a:pt x="15" y="6"/>
                      <a:pt x="16" y="7"/>
                      <a:pt x="16" y="7"/>
                    </a:cubicBezTo>
                    <a:cubicBezTo>
                      <a:pt x="16" y="7"/>
                      <a:pt x="17" y="8"/>
                      <a:pt x="17" y="8"/>
                    </a:cubicBezTo>
                    <a:close/>
                    <a:moveTo>
                      <a:pt x="38" y="3"/>
                    </a:moveTo>
                    <a:cubicBezTo>
                      <a:pt x="38" y="3"/>
                      <a:pt x="38" y="3"/>
                      <a:pt x="38" y="3"/>
                    </a:cubicBezTo>
                    <a:cubicBezTo>
                      <a:pt x="38" y="3"/>
                      <a:pt x="38" y="3"/>
                      <a:pt x="38" y="3"/>
                    </a:cubicBezTo>
                    <a:cubicBezTo>
                      <a:pt x="38" y="3"/>
                      <a:pt x="38" y="3"/>
                      <a:pt x="37" y="3"/>
                    </a:cubicBezTo>
                    <a:cubicBezTo>
                      <a:pt x="37" y="3"/>
                      <a:pt x="37" y="3"/>
                      <a:pt x="37" y="3"/>
                    </a:cubicBezTo>
                    <a:cubicBezTo>
                      <a:pt x="37" y="3"/>
                      <a:pt x="37" y="3"/>
                      <a:pt x="37" y="3"/>
                    </a:cubicBezTo>
                    <a:cubicBezTo>
                      <a:pt x="37" y="4"/>
                      <a:pt x="37" y="3"/>
                      <a:pt x="37" y="4"/>
                    </a:cubicBezTo>
                    <a:cubicBezTo>
                      <a:pt x="37" y="4"/>
                      <a:pt x="37" y="4"/>
                      <a:pt x="37" y="4"/>
                    </a:cubicBezTo>
                    <a:cubicBezTo>
                      <a:pt x="37" y="4"/>
                      <a:pt x="38" y="5"/>
                      <a:pt x="38" y="5"/>
                    </a:cubicBezTo>
                    <a:cubicBezTo>
                      <a:pt x="38" y="5"/>
                      <a:pt x="38" y="5"/>
                      <a:pt x="38" y="5"/>
                    </a:cubicBezTo>
                    <a:cubicBezTo>
                      <a:pt x="39" y="5"/>
                      <a:pt x="40" y="5"/>
                      <a:pt x="40" y="5"/>
                    </a:cubicBezTo>
                    <a:cubicBezTo>
                      <a:pt x="41" y="5"/>
                      <a:pt x="41" y="5"/>
                      <a:pt x="42" y="4"/>
                    </a:cubicBezTo>
                    <a:cubicBezTo>
                      <a:pt x="42" y="4"/>
                      <a:pt x="43" y="4"/>
                      <a:pt x="44" y="4"/>
                    </a:cubicBezTo>
                    <a:cubicBezTo>
                      <a:pt x="45" y="4"/>
                      <a:pt x="46" y="4"/>
                      <a:pt x="47" y="4"/>
                    </a:cubicBezTo>
                    <a:cubicBezTo>
                      <a:pt x="48" y="4"/>
                      <a:pt x="47" y="5"/>
                      <a:pt x="47" y="5"/>
                    </a:cubicBezTo>
                    <a:cubicBezTo>
                      <a:pt x="47" y="5"/>
                      <a:pt x="46" y="5"/>
                      <a:pt x="46" y="5"/>
                    </a:cubicBezTo>
                    <a:cubicBezTo>
                      <a:pt x="46" y="5"/>
                      <a:pt x="46" y="5"/>
                      <a:pt x="46" y="5"/>
                    </a:cubicBezTo>
                    <a:cubicBezTo>
                      <a:pt x="46" y="5"/>
                      <a:pt x="46" y="5"/>
                      <a:pt x="46" y="5"/>
                    </a:cubicBezTo>
                    <a:cubicBezTo>
                      <a:pt x="46" y="5"/>
                      <a:pt x="45" y="5"/>
                      <a:pt x="45" y="5"/>
                    </a:cubicBezTo>
                    <a:cubicBezTo>
                      <a:pt x="44" y="5"/>
                      <a:pt x="44" y="5"/>
                      <a:pt x="43" y="5"/>
                    </a:cubicBezTo>
                    <a:cubicBezTo>
                      <a:pt x="43" y="5"/>
                      <a:pt x="44" y="6"/>
                      <a:pt x="44" y="6"/>
                    </a:cubicBezTo>
                    <a:cubicBezTo>
                      <a:pt x="44" y="6"/>
                      <a:pt x="43" y="6"/>
                      <a:pt x="43" y="6"/>
                    </a:cubicBezTo>
                    <a:cubicBezTo>
                      <a:pt x="42" y="6"/>
                      <a:pt x="42" y="5"/>
                      <a:pt x="41" y="5"/>
                    </a:cubicBezTo>
                    <a:cubicBezTo>
                      <a:pt x="41" y="6"/>
                      <a:pt x="42" y="7"/>
                      <a:pt x="44" y="7"/>
                    </a:cubicBezTo>
                    <a:cubicBezTo>
                      <a:pt x="44" y="7"/>
                      <a:pt x="44" y="7"/>
                      <a:pt x="45" y="7"/>
                    </a:cubicBezTo>
                    <a:cubicBezTo>
                      <a:pt x="45" y="7"/>
                      <a:pt x="46" y="7"/>
                      <a:pt x="46" y="7"/>
                    </a:cubicBezTo>
                    <a:cubicBezTo>
                      <a:pt x="46" y="7"/>
                      <a:pt x="46" y="7"/>
                      <a:pt x="46" y="7"/>
                    </a:cubicBezTo>
                    <a:cubicBezTo>
                      <a:pt x="47" y="7"/>
                      <a:pt x="48" y="7"/>
                      <a:pt x="49" y="7"/>
                    </a:cubicBezTo>
                    <a:cubicBezTo>
                      <a:pt x="50" y="7"/>
                      <a:pt x="51" y="8"/>
                      <a:pt x="52" y="8"/>
                    </a:cubicBezTo>
                    <a:cubicBezTo>
                      <a:pt x="52" y="8"/>
                      <a:pt x="53" y="8"/>
                      <a:pt x="53" y="8"/>
                    </a:cubicBezTo>
                    <a:cubicBezTo>
                      <a:pt x="53" y="7"/>
                      <a:pt x="53" y="7"/>
                      <a:pt x="53" y="7"/>
                    </a:cubicBezTo>
                    <a:cubicBezTo>
                      <a:pt x="53" y="7"/>
                      <a:pt x="53" y="7"/>
                      <a:pt x="53" y="7"/>
                    </a:cubicBezTo>
                    <a:cubicBezTo>
                      <a:pt x="54" y="7"/>
                      <a:pt x="55" y="7"/>
                      <a:pt x="55" y="7"/>
                    </a:cubicBezTo>
                    <a:cubicBezTo>
                      <a:pt x="56" y="7"/>
                      <a:pt x="56" y="7"/>
                      <a:pt x="56" y="7"/>
                    </a:cubicBezTo>
                    <a:cubicBezTo>
                      <a:pt x="56" y="7"/>
                      <a:pt x="56" y="7"/>
                      <a:pt x="57" y="7"/>
                    </a:cubicBezTo>
                    <a:cubicBezTo>
                      <a:pt x="57" y="7"/>
                      <a:pt x="57" y="6"/>
                      <a:pt x="57" y="6"/>
                    </a:cubicBezTo>
                    <a:cubicBezTo>
                      <a:pt x="58" y="6"/>
                      <a:pt x="57" y="6"/>
                      <a:pt x="57" y="6"/>
                    </a:cubicBezTo>
                    <a:cubicBezTo>
                      <a:pt x="57" y="5"/>
                      <a:pt x="57" y="5"/>
                      <a:pt x="58" y="5"/>
                    </a:cubicBezTo>
                    <a:cubicBezTo>
                      <a:pt x="58" y="5"/>
                      <a:pt x="58" y="5"/>
                      <a:pt x="59" y="5"/>
                    </a:cubicBezTo>
                    <a:cubicBezTo>
                      <a:pt x="59" y="5"/>
                      <a:pt x="60" y="4"/>
                      <a:pt x="60" y="4"/>
                    </a:cubicBezTo>
                    <a:cubicBezTo>
                      <a:pt x="60" y="4"/>
                      <a:pt x="61" y="4"/>
                      <a:pt x="61" y="4"/>
                    </a:cubicBezTo>
                    <a:cubicBezTo>
                      <a:pt x="61" y="3"/>
                      <a:pt x="60" y="3"/>
                      <a:pt x="60" y="3"/>
                    </a:cubicBezTo>
                    <a:cubicBezTo>
                      <a:pt x="60" y="3"/>
                      <a:pt x="61" y="3"/>
                      <a:pt x="61" y="3"/>
                    </a:cubicBezTo>
                    <a:cubicBezTo>
                      <a:pt x="59" y="2"/>
                      <a:pt x="57" y="2"/>
                      <a:pt x="55" y="1"/>
                    </a:cubicBezTo>
                    <a:cubicBezTo>
                      <a:pt x="54" y="1"/>
                      <a:pt x="54" y="1"/>
                      <a:pt x="53" y="1"/>
                    </a:cubicBezTo>
                    <a:cubicBezTo>
                      <a:pt x="53" y="1"/>
                      <a:pt x="52" y="1"/>
                      <a:pt x="52" y="1"/>
                    </a:cubicBezTo>
                    <a:cubicBezTo>
                      <a:pt x="52" y="1"/>
                      <a:pt x="53" y="1"/>
                      <a:pt x="53" y="1"/>
                    </a:cubicBezTo>
                    <a:cubicBezTo>
                      <a:pt x="53" y="1"/>
                      <a:pt x="52" y="1"/>
                      <a:pt x="52" y="1"/>
                    </a:cubicBezTo>
                    <a:cubicBezTo>
                      <a:pt x="51" y="1"/>
                      <a:pt x="51" y="1"/>
                      <a:pt x="51" y="2"/>
                    </a:cubicBezTo>
                    <a:cubicBezTo>
                      <a:pt x="51" y="2"/>
                      <a:pt x="50" y="2"/>
                      <a:pt x="49" y="2"/>
                    </a:cubicBezTo>
                    <a:cubicBezTo>
                      <a:pt x="49" y="2"/>
                      <a:pt x="49" y="2"/>
                      <a:pt x="49" y="2"/>
                    </a:cubicBezTo>
                    <a:cubicBezTo>
                      <a:pt x="50" y="2"/>
                      <a:pt x="50" y="2"/>
                      <a:pt x="50" y="1"/>
                    </a:cubicBezTo>
                    <a:cubicBezTo>
                      <a:pt x="50" y="1"/>
                      <a:pt x="50" y="1"/>
                      <a:pt x="50" y="1"/>
                    </a:cubicBezTo>
                    <a:cubicBezTo>
                      <a:pt x="50" y="1"/>
                      <a:pt x="49" y="1"/>
                      <a:pt x="49" y="1"/>
                    </a:cubicBezTo>
                    <a:cubicBezTo>
                      <a:pt x="49" y="0"/>
                      <a:pt x="49" y="0"/>
                      <a:pt x="49" y="0"/>
                    </a:cubicBezTo>
                    <a:cubicBezTo>
                      <a:pt x="49" y="1"/>
                      <a:pt x="48" y="0"/>
                      <a:pt x="48" y="0"/>
                    </a:cubicBezTo>
                    <a:cubicBezTo>
                      <a:pt x="47" y="1"/>
                      <a:pt x="47" y="1"/>
                      <a:pt x="47" y="1"/>
                    </a:cubicBezTo>
                    <a:cubicBezTo>
                      <a:pt x="48" y="1"/>
                      <a:pt x="48" y="1"/>
                      <a:pt x="48" y="1"/>
                    </a:cubicBezTo>
                    <a:cubicBezTo>
                      <a:pt x="48" y="1"/>
                      <a:pt x="48" y="1"/>
                      <a:pt x="48" y="2"/>
                    </a:cubicBezTo>
                    <a:cubicBezTo>
                      <a:pt x="48" y="2"/>
                      <a:pt x="48" y="2"/>
                      <a:pt x="48" y="2"/>
                    </a:cubicBezTo>
                    <a:cubicBezTo>
                      <a:pt x="48" y="2"/>
                      <a:pt x="48" y="2"/>
                      <a:pt x="48" y="2"/>
                    </a:cubicBezTo>
                    <a:cubicBezTo>
                      <a:pt x="47" y="2"/>
                      <a:pt x="48" y="3"/>
                      <a:pt x="47" y="3"/>
                    </a:cubicBezTo>
                    <a:cubicBezTo>
                      <a:pt x="47" y="3"/>
                      <a:pt x="47" y="3"/>
                      <a:pt x="47" y="3"/>
                    </a:cubicBezTo>
                    <a:cubicBezTo>
                      <a:pt x="47" y="2"/>
                      <a:pt x="46" y="3"/>
                      <a:pt x="45" y="2"/>
                    </a:cubicBezTo>
                    <a:cubicBezTo>
                      <a:pt x="45" y="2"/>
                      <a:pt x="46" y="2"/>
                      <a:pt x="46" y="2"/>
                    </a:cubicBezTo>
                    <a:cubicBezTo>
                      <a:pt x="45" y="2"/>
                      <a:pt x="44" y="2"/>
                      <a:pt x="44" y="2"/>
                    </a:cubicBezTo>
                    <a:cubicBezTo>
                      <a:pt x="43" y="2"/>
                      <a:pt x="43" y="2"/>
                      <a:pt x="43" y="1"/>
                    </a:cubicBezTo>
                    <a:cubicBezTo>
                      <a:pt x="42" y="1"/>
                      <a:pt x="42" y="1"/>
                      <a:pt x="42" y="1"/>
                    </a:cubicBezTo>
                    <a:cubicBezTo>
                      <a:pt x="41" y="1"/>
                      <a:pt x="41" y="0"/>
                      <a:pt x="40" y="0"/>
                    </a:cubicBezTo>
                    <a:cubicBezTo>
                      <a:pt x="40" y="0"/>
                      <a:pt x="39" y="0"/>
                      <a:pt x="39" y="1"/>
                    </a:cubicBezTo>
                    <a:cubicBezTo>
                      <a:pt x="40" y="1"/>
                      <a:pt x="40" y="1"/>
                      <a:pt x="41" y="1"/>
                    </a:cubicBezTo>
                    <a:cubicBezTo>
                      <a:pt x="41" y="1"/>
                      <a:pt x="40" y="1"/>
                      <a:pt x="40" y="1"/>
                    </a:cubicBezTo>
                    <a:cubicBezTo>
                      <a:pt x="40" y="1"/>
                      <a:pt x="40" y="1"/>
                      <a:pt x="41" y="1"/>
                    </a:cubicBezTo>
                    <a:cubicBezTo>
                      <a:pt x="40" y="1"/>
                      <a:pt x="40" y="2"/>
                      <a:pt x="40" y="2"/>
                    </a:cubicBezTo>
                    <a:cubicBezTo>
                      <a:pt x="40" y="2"/>
                      <a:pt x="39" y="1"/>
                      <a:pt x="39" y="1"/>
                    </a:cubicBezTo>
                    <a:cubicBezTo>
                      <a:pt x="39" y="1"/>
                      <a:pt x="38" y="1"/>
                      <a:pt x="38" y="1"/>
                    </a:cubicBezTo>
                    <a:cubicBezTo>
                      <a:pt x="38" y="1"/>
                      <a:pt x="38" y="1"/>
                      <a:pt x="38" y="1"/>
                    </a:cubicBezTo>
                    <a:cubicBezTo>
                      <a:pt x="38" y="1"/>
                      <a:pt x="38" y="2"/>
                      <a:pt x="39" y="2"/>
                    </a:cubicBezTo>
                    <a:cubicBezTo>
                      <a:pt x="37" y="2"/>
                      <a:pt x="36" y="2"/>
                      <a:pt x="35" y="2"/>
                    </a:cubicBezTo>
                    <a:cubicBezTo>
                      <a:pt x="36" y="2"/>
                      <a:pt x="37" y="3"/>
                      <a:pt x="38" y="3"/>
                    </a:cubicBezTo>
                    <a:close/>
                    <a:moveTo>
                      <a:pt x="64" y="10"/>
                    </a:moveTo>
                    <a:cubicBezTo>
                      <a:pt x="65" y="10"/>
                      <a:pt x="65" y="10"/>
                      <a:pt x="65" y="10"/>
                    </a:cubicBezTo>
                    <a:cubicBezTo>
                      <a:pt x="66" y="10"/>
                      <a:pt x="66" y="10"/>
                      <a:pt x="66" y="10"/>
                    </a:cubicBezTo>
                    <a:cubicBezTo>
                      <a:pt x="67" y="10"/>
                      <a:pt x="67" y="10"/>
                      <a:pt x="67" y="10"/>
                    </a:cubicBezTo>
                    <a:cubicBezTo>
                      <a:pt x="67" y="10"/>
                      <a:pt x="66" y="10"/>
                      <a:pt x="65" y="10"/>
                    </a:cubicBezTo>
                    <a:cubicBezTo>
                      <a:pt x="64" y="9"/>
                      <a:pt x="63" y="10"/>
                      <a:pt x="63" y="10"/>
                    </a:cubicBezTo>
                    <a:cubicBezTo>
                      <a:pt x="63" y="10"/>
                      <a:pt x="63" y="10"/>
                      <a:pt x="63" y="10"/>
                    </a:cubicBezTo>
                    <a:cubicBezTo>
                      <a:pt x="63" y="10"/>
                      <a:pt x="64" y="10"/>
                      <a:pt x="64" y="10"/>
                    </a:cubicBezTo>
                    <a:close/>
                    <a:moveTo>
                      <a:pt x="44" y="14"/>
                    </a:moveTo>
                    <a:cubicBezTo>
                      <a:pt x="44" y="14"/>
                      <a:pt x="45" y="14"/>
                      <a:pt x="45" y="14"/>
                    </a:cubicBezTo>
                    <a:cubicBezTo>
                      <a:pt x="45" y="14"/>
                      <a:pt x="46" y="14"/>
                      <a:pt x="47" y="14"/>
                    </a:cubicBezTo>
                    <a:cubicBezTo>
                      <a:pt x="47" y="14"/>
                      <a:pt x="47" y="14"/>
                      <a:pt x="47" y="13"/>
                    </a:cubicBezTo>
                    <a:cubicBezTo>
                      <a:pt x="47" y="13"/>
                      <a:pt x="47" y="13"/>
                      <a:pt x="47" y="13"/>
                    </a:cubicBezTo>
                    <a:cubicBezTo>
                      <a:pt x="47" y="13"/>
                      <a:pt x="47" y="12"/>
                      <a:pt x="47" y="12"/>
                    </a:cubicBezTo>
                    <a:cubicBezTo>
                      <a:pt x="47" y="12"/>
                      <a:pt x="47" y="12"/>
                      <a:pt x="47" y="12"/>
                    </a:cubicBezTo>
                    <a:cubicBezTo>
                      <a:pt x="47" y="12"/>
                      <a:pt x="47" y="12"/>
                      <a:pt x="47" y="12"/>
                    </a:cubicBezTo>
                    <a:cubicBezTo>
                      <a:pt x="47"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4" y="12"/>
                      <a:pt x="44" y="12"/>
                      <a:pt x="44" y="12"/>
                    </a:cubicBezTo>
                    <a:cubicBezTo>
                      <a:pt x="44" y="12"/>
                      <a:pt x="43" y="12"/>
                      <a:pt x="43" y="12"/>
                    </a:cubicBezTo>
                    <a:cubicBezTo>
                      <a:pt x="43" y="12"/>
                      <a:pt x="42" y="12"/>
                      <a:pt x="41" y="12"/>
                    </a:cubicBezTo>
                    <a:cubicBezTo>
                      <a:pt x="42" y="13"/>
                      <a:pt x="43" y="13"/>
                      <a:pt x="43" y="13"/>
                    </a:cubicBezTo>
                    <a:cubicBezTo>
                      <a:pt x="43" y="13"/>
                      <a:pt x="43" y="14"/>
                      <a:pt x="43" y="14"/>
                    </a:cubicBezTo>
                    <a:cubicBezTo>
                      <a:pt x="43" y="14"/>
                      <a:pt x="43" y="14"/>
                      <a:pt x="43" y="14"/>
                    </a:cubicBezTo>
                    <a:cubicBezTo>
                      <a:pt x="43" y="14"/>
                      <a:pt x="44" y="14"/>
                      <a:pt x="44" y="14"/>
                    </a:cubicBezTo>
                    <a:close/>
                    <a:moveTo>
                      <a:pt x="52" y="18"/>
                    </a:moveTo>
                    <a:cubicBezTo>
                      <a:pt x="53" y="17"/>
                      <a:pt x="54" y="17"/>
                      <a:pt x="54" y="17"/>
                    </a:cubicBezTo>
                    <a:cubicBezTo>
                      <a:pt x="54" y="16"/>
                      <a:pt x="53" y="16"/>
                      <a:pt x="53" y="16"/>
                    </a:cubicBezTo>
                    <a:cubicBezTo>
                      <a:pt x="53" y="16"/>
                      <a:pt x="53" y="16"/>
                      <a:pt x="53" y="16"/>
                    </a:cubicBezTo>
                    <a:cubicBezTo>
                      <a:pt x="53" y="16"/>
                      <a:pt x="53" y="16"/>
                      <a:pt x="53" y="16"/>
                    </a:cubicBezTo>
                    <a:cubicBezTo>
                      <a:pt x="52" y="16"/>
                      <a:pt x="52" y="16"/>
                      <a:pt x="52" y="16"/>
                    </a:cubicBezTo>
                    <a:cubicBezTo>
                      <a:pt x="52" y="16"/>
                      <a:pt x="52" y="16"/>
                      <a:pt x="51" y="16"/>
                    </a:cubicBezTo>
                    <a:cubicBezTo>
                      <a:pt x="51" y="16"/>
                      <a:pt x="51" y="16"/>
                      <a:pt x="51" y="16"/>
                    </a:cubicBezTo>
                    <a:cubicBezTo>
                      <a:pt x="51" y="16"/>
                      <a:pt x="50" y="16"/>
                      <a:pt x="50" y="15"/>
                    </a:cubicBezTo>
                    <a:cubicBezTo>
                      <a:pt x="50" y="15"/>
                      <a:pt x="50" y="15"/>
                      <a:pt x="50" y="15"/>
                    </a:cubicBezTo>
                    <a:cubicBezTo>
                      <a:pt x="50" y="14"/>
                      <a:pt x="50" y="14"/>
                      <a:pt x="50" y="14"/>
                    </a:cubicBezTo>
                    <a:cubicBezTo>
                      <a:pt x="50" y="14"/>
                      <a:pt x="50" y="14"/>
                      <a:pt x="49" y="14"/>
                    </a:cubicBezTo>
                    <a:cubicBezTo>
                      <a:pt x="49" y="14"/>
                      <a:pt x="48" y="14"/>
                      <a:pt x="48" y="14"/>
                    </a:cubicBezTo>
                    <a:cubicBezTo>
                      <a:pt x="48" y="14"/>
                      <a:pt x="48" y="14"/>
                      <a:pt x="47" y="14"/>
                    </a:cubicBezTo>
                    <a:cubicBezTo>
                      <a:pt x="47" y="14"/>
                      <a:pt x="47" y="14"/>
                      <a:pt x="47" y="14"/>
                    </a:cubicBezTo>
                    <a:cubicBezTo>
                      <a:pt x="47" y="14"/>
                      <a:pt x="46" y="14"/>
                      <a:pt x="46" y="14"/>
                    </a:cubicBezTo>
                    <a:cubicBezTo>
                      <a:pt x="46" y="14"/>
                      <a:pt x="45" y="14"/>
                      <a:pt x="45" y="14"/>
                    </a:cubicBezTo>
                    <a:cubicBezTo>
                      <a:pt x="44" y="14"/>
                      <a:pt x="43" y="15"/>
                      <a:pt x="44" y="15"/>
                    </a:cubicBezTo>
                    <a:cubicBezTo>
                      <a:pt x="44" y="15"/>
                      <a:pt x="44" y="15"/>
                      <a:pt x="44" y="15"/>
                    </a:cubicBezTo>
                    <a:cubicBezTo>
                      <a:pt x="45" y="15"/>
                      <a:pt x="45" y="16"/>
                      <a:pt x="45" y="16"/>
                    </a:cubicBezTo>
                    <a:cubicBezTo>
                      <a:pt x="45" y="16"/>
                      <a:pt x="45" y="16"/>
                      <a:pt x="45" y="16"/>
                    </a:cubicBezTo>
                    <a:cubicBezTo>
                      <a:pt x="45" y="16"/>
                      <a:pt x="45" y="16"/>
                      <a:pt x="45" y="16"/>
                    </a:cubicBezTo>
                    <a:cubicBezTo>
                      <a:pt x="45" y="17"/>
                      <a:pt x="44" y="17"/>
                      <a:pt x="44" y="17"/>
                    </a:cubicBezTo>
                    <a:cubicBezTo>
                      <a:pt x="44" y="18"/>
                      <a:pt x="44" y="18"/>
                      <a:pt x="44" y="18"/>
                    </a:cubicBezTo>
                    <a:cubicBezTo>
                      <a:pt x="43" y="18"/>
                      <a:pt x="43" y="18"/>
                      <a:pt x="43" y="18"/>
                    </a:cubicBezTo>
                    <a:cubicBezTo>
                      <a:pt x="44" y="18"/>
                      <a:pt x="45" y="18"/>
                      <a:pt x="46" y="18"/>
                    </a:cubicBezTo>
                    <a:cubicBezTo>
                      <a:pt x="46" y="18"/>
                      <a:pt x="47" y="18"/>
                      <a:pt x="48" y="18"/>
                    </a:cubicBezTo>
                    <a:cubicBezTo>
                      <a:pt x="49" y="18"/>
                      <a:pt x="48" y="18"/>
                      <a:pt x="48" y="18"/>
                    </a:cubicBezTo>
                    <a:cubicBezTo>
                      <a:pt x="48" y="19"/>
                      <a:pt x="48" y="19"/>
                      <a:pt x="48" y="19"/>
                    </a:cubicBezTo>
                    <a:cubicBezTo>
                      <a:pt x="48" y="19"/>
                      <a:pt x="48" y="20"/>
                      <a:pt x="49" y="20"/>
                    </a:cubicBezTo>
                    <a:cubicBezTo>
                      <a:pt x="49" y="19"/>
                      <a:pt x="49" y="19"/>
                      <a:pt x="49" y="19"/>
                    </a:cubicBezTo>
                    <a:cubicBezTo>
                      <a:pt x="49" y="19"/>
                      <a:pt x="50" y="19"/>
                      <a:pt x="50" y="19"/>
                    </a:cubicBezTo>
                    <a:cubicBezTo>
                      <a:pt x="50" y="19"/>
                      <a:pt x="50" y="19"/>
                      <a:pt x="51" y="19"/>
                    </a:cubicBezTo>
                    <a:cubicBezTo>
                      <a:pt x="51" y="19"/>
                      <a:pt x="51" y="19"/>
                      <a:pt x="51" y="18"/>
                    </a:cubicBezTo>
                    <a:cubicBezTo>
                      <a:pt x="52" y="18"/>
                      <a:pt x="52" y="18"/>
                      <a:pt x="52" y="18"/>
                    </a:cubicBezTo>
                    <a:close/>
                    <a:moveTo>
                      <a:pt x="73" y="3"/>
                    </a:moveTo>
                    <a:cubicBezTo>
                      <a:pt x="74" y="3"/>
                      <a:pt x="75" y="2"/>
                      <a:pt x="76" y="2"/>
                    </a:cubicBezTo>
                    <a:cubicBezTo>
                      <a:pt x="76" y="2"/>
                      <a:pt x="77" y="2"/>
                      <a:pt x="77" y="2"/>
                    </a:cubicBezTo>
                    <a:cubicBezTo>
                      <a:pt x="77" y="2"/>
                      <a:pt x="78" y="2"/>
                      <a:pt x="78" y="2"/>
                    </a:cubicBezTo>
                    <a:cubicBezTo>
                      <a:pt x="77" y="2"/>
                      <a:pt x="75" y="2"/>
                      <a:pt x="73" y="3"/>
                    </a:cubicBezTo>
                    <a:close/>
                    <a:moveTo>
                      <a:pt x="29" y="66"/>
                    </a:moveTo>
                    <a:cubicBezTo>
                      <a:pt x="29" y="66"/>
                      <a:pt x="29" y="66"/>
                      <a:pt x="29" y="66"/>
                    </a:cubicBezTo>
                    <a:cubicBezTo>
                      <a:pt x="30" y="66"/>
                      <a:pt x="30" y="66"/>
                      <a:pt x="30" y="66"/>
                    </a:cubicBezTo>
                    <a:cubicBezTo>
                      <a:pt x="30" y="66"/>
                      <a:pt x="30" y="65"/>
                      <a:pt x="30" y="65"/>
                    </a:cubicBezTo>
                    <a:cubicBezTo>
                      <a:pt x="31" y="65"/>
                      <a:pt x="31" y="65"/>
                      <a:pt x="31" y="65"/>
                    </a:cubicBezTo>
                    <a:cubicBezTo>
                      <a:pt x="32" y="65"/>
                      <a:pt x="32" y="64"/>
                      <a:pt x="32" y="64"/>
                    </a:cubicBezTo>
                    <a:cubicBezTo>
                      <a:pt x="31" y="64"/>
                      <a:pt x="31" y="63"/>
                      <a:pt x="31" y="64"/>
                    </a:cubicBezTo>
                    <a:cubicBezTo>
                      <a:pt x="31" y="64"/>
                      <a:pt x="30" y="64"/>
                      <a:pt x="31" y="64"/>
                    </a:cubicBezTo>
                    <a:cubicBezTo>
                      <a:pt x="31" y="64"/>
                      <a:pt x="30" y="64"/>
                      <a:pt x="30" y="65"/>
                    </a:cubicBezTo>
                    <a:cubicBezTo>
                      <a:pt x="30" y="65"/>
                      <a:pt x="30" y="65"/>
                      <a:pt x="29" y="65"/>
                    </a:cubicBezTo>
                    <a:cubicBezTo>
                      <a:pt x="30" y="65"/>
                      <a:pt x="30" y="65"/>
                      <a:pt x="30" y="65"/>
                    </a:cubicBezTo>
                    <a:cubicBezTo>
                      <a:pt x="30" y="65"/>
                      <a:pt x="30" y="65"/>
                      <a:pt x="30" y="64"/>
                    </a:cubicBezTo>
                    <a:cubicBezTo>
                      <a:pt x="30" y="64"/>
                      <a:pt x="30" y="64"/>
                      <a:pt x="30" y="64"/>
                    </a:cubicBezTo>
                    <a:cubicBezTo>
                      <a:pt x="30" y="64"/>
                      <a:pt x="30" y="64"/>
                      <a:pt x="30" y="63"/>
                    </a:cubicBezTo>
                    <a:cubicBezTo>
                      <a:pt x="29" y="63"/>
                      <a:pt x="29" y="63"/>
                      <a:pt x="29" y="64"/>
                    </a:cubicBezTo>
                    <a:cubicBezTo>
                      <a:pt x="29" y="64"/>
                      <a:pt x="29" y="64"/>
                      <a:pt x="29" y="64"/>
                    </a:cubicBezTo>
                    <a:cubicBezTo>
                      <a:pt x="29" y="64"/>
                      <a:pt x="29" y="64"/>
                      <a:pt x="29" y="64"/>
                    </a:cubicBezTo>
                    <a:cubicBezTo>
                      <a:pt x="29" y="64"/>
                      <a:pt x="29" y="64"/>
                      <a:pt x="29" y="64"/>
                    </a:cubicBezTo>
                    <a:cubicBezTo>
                      <a:pt x="29" y="64"/>
                      <a:pt x="29" y="65"/>
                      <a:pt x="29" y="65"/>
                    </a:cubicBezTo>
                    <a:cubicBezTo>
                      <a:pt x="29" y="65"/>
                      <a:pt x="28" y="65"/>
                      <a:pt x="28" y="65"/>
                    </a:cubicBezTo>
                    <a:cubicBezTo>
                      <a:pt x="28" y="65"/>
                      <a:pt x="28" y="65"/>
                      <a:pt x="28" y="65"/>
                    </a:cubicBezTo>
                    <a:cubicBezTo>
                      <a:pt x="28" y="66"/>
                      <a:pt x="28" y="66"/>
                      <a:pt x="28" y="66"/>
                    </a:cubicBezTo>
                    <a:cubicBezTo>
                      <a:pt x="28" y="66"/>
                      <a:pt x="28" y="66"/>
                      <a:pt x="29" y="66"/>
                    </a:cubicBezTo>
                    <a:close/>
                    <a:moveTo>
                      <a:pt x="11" y="88"/>
                    </a:moveTo>
                    <a:cubicBezTo>
                      <a:pt x="11" y="88"/>
                      <a:pt x="12" y="88"/>
                      <a:pt x="11" y="87"/>
                    </a:cubicBezTo>
                    <a:cubicBezTo>
                      <a:pt x="11" y="87"/>
                      <a:pt x="10" y="88"/>
                      <a:pt x="9" y="88"/>
                    </a:cubicBezTo>
                    <a:cubicBezTo>
                      <a:pt x="10" y="88"/>
                      <a:pt x="10" y="88"/>
                      <a:pt x="11" y="88"/>
                    </a:cubicBezTo>
                    <a:close/>
                    <a:moveTo>
                      <a:pt x="48" y="56"/>
                    </a:moveTo>
                    <a:cubicBezTo>
                      <a:pt x="48" y="56"/>
                      <a:pt x="48" y="55"/>
                      <a:pt x="49" y="56"/>
                    </a:cubicBezTo>
                    <a:cubicBezTo>
                      <a:pt x="49" y="56"/>
                      <a:pt x="49" y="55"/>
                      <a:pt x="49" y="55"/>
                    </a:cubicBezTo>
                    <a:cubicBezTo>
                      <a:pt x="49" y="56"/>
                      <a:pt x="49" y="56"/>
                      <a:pt x="49" y="55"/>
                    </a:cubicBezTo>
                    <a:cubicBezTo>
                      <a:pt x="49" y="55"/>
                      <a:pt x="49" y="55"/>
                      <a:pt x="49" y="55"/>
                    </a:cubicBezTo>
                    <a:cubicBezTo>
                      <a:pt x="49" y="55"/>
                      <a:pt x="49" y="55"/>
                      <a:pt x="49" y="55"/>
                    </a:cubicBezTo>
                    <a:cubicBezTo>
                      <a:pt x="50" y="55"/>
                      <a:pt x="50" y="55"/>
                      <a:pt x="50" y="55"/>
                    </a:cubicBezTo>
                    <a:cubicBezTo>
                      <a:pt x="50" y="55"/>
                      <a:pt x="50" y="55"/>
                      <a:pt x="50" y="54"/>
                    </a:cubicBezTo>
                    <a:cubicBezTo>
                      <a:pt x="50" y="55"/>
                      <a:pt x="51" y="54"/>
                      <a:pt x="51" y="54"/>
                    </a:cubicBezTo>
                    <a:cubicBezTo>
                      <a:pt x="51" y="54"/>
                      <a:pt x="50" y="54"/>
                      <a:pt x="50" y="54"/>
                    </a:cubicBezTo>
                    <a:cubicBezTo>
                      <a:pt x="49" y="55"/>
                      <a:pt x="49" y="55"/>
                      <a:pt x="48" y="55"/>
                    </a:cubicBezTo>
                    <a:cubicBezTo>
                      <a:pt x="47" y="54"/>
                      <a:pt x="48" y="55"/>
                      <a:pt x="47" y="55"/>
                    </a:cubicBezTo>
                    <a:cubicBezTo>
                      <a:pt x="47" y="55"/>
                      <a:pt x="47" y="55"/>
                      <a:pt x="47" y="55"/>
                    </a:cubicBezTo>
                    <a:cubicBezTo>
                      <a:pt x="47" y="55"/>
                      <a:pt x="47" y="55"/>
                      <a:pt x="46" y="55"/>
                    </a:cubicBezTo>
                    <a:cubicBezTo>
                      <a:pt x="46" y="55"/>
                      <a:pt x="47" y="56"/>
                      <a:pt x="47" y="56"/>
                    </a:cubicBezTo>
                    <a:cubicBezTo>
                      <a:pt x="47" y="56"/>
                      <a:pt x="48" y="56"/>
                      <a:pt x="48" y="56"/>
                    </a:cubicBezTo>
                    <a:close/>
                    <a:moveTo>
                      <a:pt x="71" y="56"/>
                    </a:moveTo>
                    <a:cubicBezTo>
                      <a:pt x="70" y="56"/>
                      <a:pt x="69" y="56"/>
                      <a:pt x="69" y="56"/>
                    </a:cubicBezTo>
                    <a:cubicBezTo>
                      <a:pt x="69" y="56"/>
                      <a:pt x="69" y="55"/>
                      <a:pt x="69" y="55"/>
                    </a:cubicBezTo>
                    <a:cubicBezTo>
                      <a:pt x="69" y="55"/>
                      <a:pt x="69" y="55"/>
                      <a:pt x="69" y="55"/>
                    </a:cubicBezTo>
                    <a:cubicBezTo>
                      <a:pt x="69" y="54"/>
                      <a:pt x="68" y="55"/>
                      <a:pt x="68" y="55"/>
                    </a:cubicBezTo>
                    <a:cubicBezTo>
                      <a:pt x="68" y="54"/>
                      <a:pt x="68" y="54"/>
                      <a:pt x="68" y="54"/>
                    </a:cubicBezTo>
                    <a:cubicBezTo>
                      <a:pt x="67" y="55"/>
                      <a:pt x="67" y="55"/>
                      <a:pt x="67" y="55"/>
                    </a:cubicBezTo>
                    <a:cubicBezTo>
                      <a:pt x="67" y="55"/>
                      <a:pt x="67" y="55"/>
                      <a:pt x="67" y="55"/>
                    </a:cubicBezTo>
                    <a:cubicBezTo>
                      <a:pt x="66" y="54"/>
                      <a:pt x="65" y="53"/>
                      <a:pt x="65" y="54"/>
                    </a:cubicBezTo>
                    <a:cubicBezTo>
                      <a:pt x="65" y="54"/>
                      <a:pt x="64" y="55"/>
                      <a:pt x="64" y="56"/>
                    </a:cubicBezTo>
                    <a:cubicBezTo>
                      <a:pt x="64" y="56"/>
                      <a:pt x="64" y="56"/>
                      <a:pt x="63" y="57"/>
                    </a:cubicBezTo>
                    <a:cubicBezTo>
                      <a:pt x="64" y="56"/>
                      <a:pt x="64" y="56"/>
                      <a:pt x="64" y="56"/>
                    </a:cubicBezTo>
                    <a:cubicBezTo>
                      <a:pt x="64" y="56"/>
                      <a:pt x="63" y="56"/>
                      <a:pt x="63" y="56"/>
                    </a:cubicBezTo>
                    <a:cubicBezTo>
                      <a:pt x="62" y="56"/>
                      <a:pt x="63" y="56"/>
                      <a:pt x="63" y="56"/>
                    </a:cubicBezTo>
                    <a:cubicBezTo>
                      <a:pt x="63" y="55"/>
                      <a:pt x="64" y="55"/>
                      <a:pt x="64" y="55"/>
                    </a:cubicBezTo>
                    <a:cubicBezTo>
                      <a:pt x="63" y="55"/>
                      <a:pt x="63" y="55"/>
                      <a:pt x="63" y="55"/>
                    </a:cubicBezTo>
                    <a:cubicBezTo>
                      <a:pt x="63" y="55"/>
                      <a:pt x="62" y="55"/>
                      <a:pt x="62" y="55"/>
                    </a:cubicBezTo>
                    <a:cubicBezTo>
                      <a:pt x="62" y="55"/>
                      <a:pt x="62" y="55"/>
                      <a:pt x="62" y="55"/>
                    </a:cubicBezTo>
                    <a:cubicBezTo>
                      <a:pt x="62" y="55"/>
                      <a:pt x="63" y="55"/>
                      <a:pt x="63" y="55"/>
                    </a:cubicBezTo>
                    <a:cubicBezTo>
                      <a:pt x="63" y="55"/>
                      <a:pt x="63" y="55"/>
                      <a:pt x="63" y="55"/>
                    </a:cubicBezTo>
                    <a:cubicBezTo>
                      <a:pt x="63" y="55"/>
                      <a:pt x="63" y="55"/>
                      <a:pt x="63" y="55"/>
                    </a:cubicBezTo>
                    <a:cubicBezTo>
                      <a:pt x="63" y="55"/>
                      <a:pt x="63" y="55"/>
                      <a:pt x="63" y="54"/>
                    </a:cubicBezTo>
                    <a:cubicBezTo>
                      <a:pt x="63" y="54"/>
                      <a:pt x="63" y="54"/>
                      <a:pt x="63" y="54"/>
                    </a:cubicBezTo>
                    <a:cubicBezTo>
                      <a:pt x="63" y="54"/>
                      <a:pt x="64" y="54"/>
                      <a:pt x="64" y="54"/>
                    </a:cubicBezTo>
                    <a:cubicBezTo>
                      <a:pt x="64" y="54"/>
                      <a:pt x="64" y="54"/>
                      <a:pt x="64" y="54"/>
                    </a:cubicBezTo>
                    <a:cubicBezTo>
                      <a:pt x="64" y="54"/>
                      <a:pt x="64" y="53"/>
                      <a:pt x="64" y="53"/>
                    </a:cubicBezTo>
                    <a:cubicBezTo>
                      <a:pt x="63" y="53"/>
                      <a:pt x="63" y="53"/>
                      <a:pt x="62" y="53"/>
                    </a:cubicBezTo>
                    <a:cubicBezTo>
                      <a:pt x="62" y="53"/>
                      <a:pt x="62" y="53"/>
                      <a:pt x="62" y="53"/>
                    </a:cubicBezTo>
                    <a:cubicBezTo>
                      <a:pt x="62" y="54"/>
                      <a:pt x="61" y="54"/>
                      <a:pt x="61" y="54"/>
                    </a:cubicBezTo>
                    <a:cubicBezTo>
                      <a:pt x="61" y="54"/>
                      <a:pt x="61" y="54"/>
                      <a:pt x="61" y="54"/>
                    </a:cubicBezTo>
                    <a:cubicBezTo>
                      <a:pt x="61" y="54"/>
                      <a:pt x="61" y="54"/>
                      <a:pt x="61" y="54"/>
                    </a:cubicBezTo>
                    <a:cubicBezTo>
                      <a:pt x="62" y="54"/>
                      <a:pt x="62" y="54"/>
                      <a:pt x="62" y="54"/>
                    </a:cubicBezTo>
                    <a:cubicBezTo>
                      <a:pt x="61" y="54"/>
                      <a:pt x="62" y="54"/>
                      <a:pt x="62" y="54"/>
                    </a:cubicBezTo>
                    <a:cubicBezTo>
                      <a:pt x="62" y="54"/>
                      <a:pt x="61" y="54"/>
                      <a:pt x="61" y="55"/>
                    </a:cubicBezTo>
                    <a:cubicBezTo>
                      <a:pt x="61" y="55"/>
                      <a:pt x="61" y="55"/>
                      <a:pt x="61" y="55"/>
                    </a:cubicBezTo>
                    <a:cubicBezTo>
                      <a:pt x="61" y="55"/>
                      <a:pt x="61" y="55"/>
                      <a:pt x="61" y="55"/>
                    </a:cubicBezTo>
                    <a:cubicBezTo>
                      <a:pt x="61" y="55"/>
                      <a:pt x="60" y="55"/>
                      <a:pt x="60" y="55"/>
                    </a:cubicBezTo>
                    <a:cubicBezTo>
                      <a:pt x="60" y="56"/>
                      <a:pt x="60" y="56"/>
                      <a:pt x="61" y="56"/>
                    </a:cubicBezTo>
                    <a:cubicBezTo>
                      <a:pt x="60" y="56"/>
                      <a:pt x="60" y="56"/>
                      <a:pt x="60" y="56"/>
                    </a:cubicBezTo>
                    <a:cubicBezTo>
                      <a:pt x="60" y="56"/>
                      <a:pt x="60" y="56"/>
                      <a:pt x="59" y="56"/>
                    </a:cubicBezTo>
                    <a:cubicBezTo>
                      <a:pt x="60" y="56"/>
                      <a:pt x="59" y="56"/>
                      <a:pt x="59" y="56"/>
                    </a:cubicBezTo>
                    <a:cubicBezTo>
                      <a:pt x="59" y="56"/>
                      <a:pt x="59" y="57"/>
                      <a:pt x="59" y="56"/>
                    </a:cubicBezTo>
                    <a:cubicBezTo>
                      <a:pt x="59" y="56"/>
                      <a:pt x="59" y="55"/>
                      <a:pt x="59" y="55"/>
                    </a:cubicBezTo>
                    <a:cubicBezTo>
                      <a:pt x="59" y="55"/>
                      <a:pt x="59" y="55"/>
                      <a:pt x="59" y="55"/>
                    </a:cubicBezTo>
                    <a:cubicBezTo>
                      <a:pt x="60" y="54"/>
                      <a:pt x="59" y="54"/>
                      <a:pt x="59" y="53"/>
                    </a:cubicBezTo>
                    <a:cubicBezTo>
                      <a:pt x="59" y="54"/>
                      <a:pt x="58" y="54"/>
                      <a:pt x="58" y="55"/>
                    </a:cubicBezTo>
                    <a:cubicBezTo>
                      <a:pt x="57" y="55"/>
                      <a:pt x="57" y="55"/>
                      <a:pt x="57" y="55"/>
                    </a:cubicBezTo>
                    <a:cubicBezTo>
                      <a:pt x="57" y="55"/>
                      <a:pt x="57" y="55"/>
                      <a:pt x="57" y="56"/>
                    </a:cubicBezTo>
                    <a:cubicBezTo>
                      <a:pt x="57" y="56"/>
                      <a:pt x="56" y="56"/>
                      <a:pt x="56" y="56"/>
                    </a:cubicBezTo>
                    <a:cubicBezTo>
                      <a:pt x="56" y="56"/>
                      <a:pt x="56" y="56"/>
                      <a:pt x="56" y="56"/>
                    </a:cubicBezTo>
                    <a:cubicBezTo>
                      <a:pt x="56" y="57"/>
                      <a:pt x="56" y="56"/>
                      <a:pt x="56" y="57"/>
                    </a:cubicBezTo>
                    <a:cubicBezTo>
                      <a:pt x="56" y="57"/>
                      <a:pt x="56" y="57"/>
                      <a:pt x="56" y="57"/>
                    </a:cubicBezTo>
                    <a:cubicBezTo>
                      <a:pt x="56" y="57"/>
                      <a:pt x="56" y="57"/>
                      <a:pt x="56" y="57"/>
                    </a:cubicBezTo>
                    <a:cubicBezTo>
                      <a:pt x="55" y="57"/>
                      <a:pt x="55" y="58"/>
                      <a:pt x="55" y="58"/>
                    </a:cubicBezTo>
                    <a:cubicBezTo>
                      <a:pt x="55" y="58"/>
                      <a:pt x="55" y="57"/>
                      <a:pt x="55" y="57"/>
                    </a:cubicBezTo>
                    <a:cubicBezTo>
                      <a:pt x="55" y="57"/>
                      <a:pt x="55" y="58"/>
                      <a:pt x="55" y="58"/>
                    </a:cubicBezTo>
                    <a:cubicBezTo>
                      <a:pt x="54" y="57"/>
                      <a:pt x="55" y="56"/>
                      <a:pt x="55" y="56"/>
                    </a:cubicBezTo>
                    <a:cubicBezTo>
                      <a:pt x="55" y="56"/>
                      <a:pt x="55" y="55"/>
                      <a:pt x="55" y="55"/>
                    </a:cubicBezTo>
                    <a:cubicBezTo>
                      <a:pt x="56" y="55"/>
                      <a:pt x="56" y="55"/>
                      <a:pt x="56" y="55"/>
                    </a:cubicBezTo>
                    <a:cubicBezTo>
                      <a:pt x="56" y="55"/>
                      <a:pt x="57" y="55"/>
                      <a:pt x="57" y="55"/>
                    </a:cubicBezTo>
                    <a:cubicBezTo>
                      <a:pt x="57" y="54"/>
                      <a:pt x="57" y="54"/>
                      <a:pt x="57" y="54"/>
                    </a:cubicBezTo>
                    <a:cubicBezTo>
                      <a:pt x="57" y="54"/>
                      <a:pt x="56" y="54"/>
                      <a:pt x="56" y="54"/>
                    </a:cubicBezTo>
                    <a:cubicBezTo>
                      <a:pt x="55" y="54"/>
                      <a:pt x="55" y="54"/>
                      <a:pt x="55" y="54"/>
                    </a:cubicBezTo>
                    <a:cubicBezTo>
                      <a:pt x="55" y="54"/>
                      <a:pt x="55" y="54"/>
                      <a:pt x="55" y="54"/>
                    </a:cubicBezTo>
                    <a:cubicBezTo>
                      <a:pt x="55" y="54"/>
                      <a:pt x="55" y="54"/>
                      <a:pt x="55" y="53"/>
                    </a:cubicBezTo>
                    <a:cubicBezTo>
                      <a:pt x="55" y="53"/>
                      <a:pt x="55" y="53"/>
                      <a:pt x="54" y="53"/>
                    </a:cubicBezTo>
                    <a:cubicBezTo>
                      <a:pt x="54" y="54"/>
                      <a:pt x="54" y="53"/>
                      <a:pt x="54" y="53"/>
                    </a:cubicBezTo>
                    <a:cubicBezTo>
                      <a:pt x="54" y="53"/>
                      <a:pt x="54" y="53"/>
                      <a:pt x="54" y="53"/>
                    </a:cubicBezTo>
                    <a:cubicBezTo>
                      <a:pt x="53" y="53"/>
                      <a:pt x="53" y="54"/>
                      <a:pt x="53" y="54"/>
                    </a:cubicBezTo>
                    <a:cubicBezTo>
                      <a:pt x="53" y="54"/>
                      <a:pt x="53" y="54"/>
                      <a:pt x="53" y="54"/>
                    </a:cubicBezTo>
                    <a:cubicBezTo>
                      <a:pt x="53" y="54"/>
                      <a:pt x="53" y="54"/>
                      <a:pt x="53" y="54"/>
                    </a:cubicBezTo>
                    <a:cubicBezTo>
                      <a:pt x="53" y="54"/>
                      <a:pt x="54" y="55"/>
                      <a:pt x="54" y="55"/>
                    </a:cubicBezTo>
                    <a:cubicBezTo>
                      <a:pt x="53" y="55"/>
                      <a:pt x="53" y="55"/>
                      <a:pt x="53" y="55"/>
                    </a:cubicBezTo>
                    <a:cubicBezTo>
                      <a:pt x="53" y="56"/>
                      <a:pt x="53" y="56"/>
                      <a:pt x="53" y="56"/>
                    </a:cubicBezTo>
                    <a:cubicBezTo>
                      <a:pt x="53" y="56"/>
                      <a:pt x="52" y="56"/>
                      <a:pt x="52" y="56"/>
                    </a:cubicBezTo>
                    <a:cubicBezTo>
                      <a:pt x="52" y="56"/>
                      <a:pt x="52" y="56"/>
                      <a:pt x="51" y="56"/>
                    </a:cubicBezTo>
                    <a:cubicBezTo>
                      <a:pt x="51" y="56"/>
                      <a:pt x="50" y="56"/>
                      <a:pt x="50" y="57"/>
                    </a:cubicBezTo>
                    <a:cubicBezTo>
                      <a:pt x="50" y="57"/>
                      <a:pt x="50" y="57"/>
                      <a:pt x="51" y="57"/>
                    </a:cubicBezTo>
                    <a:cubicBezTo>
                      <a:pt x="50" y="57"/>
                      <a:pt x="50" y="57"/>
                      <a:pt x="50" y="57"/>
                    </a:cubicBezTo>
                    <a:cubicBezTo>
                      <a:pt x="50" y="57"/>
                      <a:pt x="50" y="57"/>
                      <a:pt x="50" y="58"/>
                    </a:cubicBezTo>
                    <a:cubicBezTo>
                      <a:pt x="50" y="58"/>
                      <a:pt x="50" y="58"/>
                      <a:pt x="50" y="58"/>
                    </a:cubicBezTo>
                    <a:cubicBezTo>
                      <a:pt x="50" y="58"/>
                      <a:pt x="50" y="58"/>
                      <a:pt x="51" y="58"/>
                    </a:cubicBezTo>
                    <a:cubicBezTo>
                      <a:pt x="51" y="58"/>
                      <a:pt x="50" y="58"/>
                      <a:pt x="50" y="58"/>
                    </a:cubicBezTo>
                    <a:cubicBezTo>
                      <a:pt x="50" y="58"/>
                      <a:pt x="50" y="58"/>
                      <a:pt x="50" y="58"/>
                    </a:cubicBezTo>
                    <a:cubicBezTo>
                      <a:pt x="50" y="58"/>
                      <a:pt x="49" y="58"/>
                      <a:pt x="49" y="58"/>
                    </a:cubicBezTo>
                    <a:cubicBezTo>
                      <a:pt x="49" y="58"/>
                      <a:pt x="49" y="58"/>
                      <a:pt x="49" y="58"/>
                    </a:cubicBezTo>
                    <a:cubicBezTo>
                      <a:pt x="49" y="58"/>
                      <a:pt x="49" y="58"/>
                      <a:pt x="49" y="58"/>
                    </a:cubicBezTo>
                    <a:cubicBezTo>
                      <a:pt x="48" y="58"/>
                      <a:pt x="48" y="58"/>
                      <a:pt x="47" y="58"/>
                    </a:cubicBezTo>
                    <a:cubicBezTo>
                      <a:pt x="48" y="58"/>
                      <a:pt x="48" y="58"/>
                      <a:pt x="49" y="58"/>
                    </a:cubicBezTo>
                    <a:cubicBezTo>
                      <a:pt x="49" y="58"/>
                      <a:pt x="49" y="57"/>
                      <a:pt x="49" y="57"/>
                    </a:cubicBezTo>
                    <a:cubicBezTo>
                      <a:pt x="49" y="57"/>
                      <a:pt x="48" y="57"/>
                      <a:pt x="48" y="57"/>
                    </a:cubicBezTo>
                    <a:cubicBezTo>
                      <a:pt x="48" y="57"/>
                      <a:pt x="47" y="57"/>
                      <a:pt x="47" y="57"/>
                    </a:cubicBezTo>
                    <a:cubicBezTo>
                      <a:pt x="47" y="57"/>
                      <a:pt x="48" y="57"/>
                      <a:pt x="48" y="58"/>
                    </a:cubicBezTo>
                    <a:cubicBezTo>
                      <a:pt x="48" y="57"/>
                      <a:pt x="47" y="57"/>
                      <a:pt x="47" y="57"/>
                    </a:cubicBezTo>
                    <a:cubicBezTo>
                      <a:pt x="47" y="57"/>
                      <a:pt x="47" y="57"/>
                      <a:pt x="47" y="57"/>
                    </a:cubicBezTo>
                    <a:cubicBezTo>
                      <a:pt x="46" y="57"/>
                      <a:pt x="45" y="57"/>
                      <a:pt x="44" y="57"/>
                    </a:cubicBezTo>
                    <a:cubicBezTo>
                      <a:pt x="45" y="57"/>
                      <a:pt x="45" y="57"/>
                      <a:pt x="45" y="57"/>
                    </a:cubicBezTo>
                    <a:cubicBezTo>
                      <a:pt x="45" y="57"/>
                      <a:pt x="45" y="58"/>
                      <a:pt x="45" y="58"/>
                    </a:cubicBezTo>
                    <a:cubicBezTo>
                      <a:pt x="45" y="58"/>
                      <a:pt x="45" y="58"/>
                      <a:pt x="45" y="58"/>
                    </a:cubicBezTo>
                    <a:cubicBezTo>
                      <a:pt x="46" y="58"/>
                      <a:pt x="46" y="58"/>
                      <a:pt x="46" y="58"/>
                    </a:cubicBezTo>
                    <a:cubicBezTo>
                      <a:pt x="46" y="58"/>
                      <a:pt x="46" y="58"/>
                      <a:pt x="47" y="58"/>
                    </a:cubicBezTo>
                    <a:cubicBezTo>
                      <a:pt x="47" y="58"/>
                      <a:pt x="47" y="58"/>
                      <a:pt x="47" y="58"/>
                    </a:cubicBezTo>
                    <a:cubicBezTo>
                      <a:pt x="47" y="58"/>
                      <a:pt x="47" y="58"/>
                      <a:pt x="47" y="58"/>
                    </a:cubicBezTo>
                    <a:cubicBezTo>
                      <a:pt x="46" y="59"/>
                      <a:pt x="47" y="59"/>
                      <a:pt x="47" y="59"/>
                    </a:cubicBezTo>
                    <a:cubicBezTo>
                      <a:pt x="47" y="59"/>
                      <a:pt x="47" y="59"/>
                      <a:pt x="46" y="59"/>
                    </a:cubicBezTo>
                    <a:cubicBezTo>
                      <a:pt x="47" y="59"/>
                      <a:pt x="47" y="59"/>
                      <a:pt x="47" y="59"/>
                    </a:cubicBezTo>
                    <a:cubicBezTo>
                      <a:pt x="46" y="59"/>
                      <a:pt x="45" y="59"/>
                      <a:pt x="44" y="58"/>
                    </a:cubicBezTo>
                    <a:cubicBezTo>
                      <a:pt x="45" y="58"/>
                      <a:pt x="45" y="59"/>
                      <a:pt x="44" y="59"/>
                    </a:cubicBezTo>
                    <a:cubicBezTo>
                      <a:pt x="44" y="59"/>
                      <a:pt x="44" y="59"/>
                      <a:pt x="44" y="59"/>
                    </a:cubicBezTo>
                    <a:cubicBezTo>
                      <a:pt x="43" y="59"/>
                      <a:pt x="42" y="59"/>
                      <a:pt x="42" y="59"/>
                    </a:cubicBezTo>
                    <a:cubicBezTo>
                      <a:pt x="43" y="60"/>
                      <a:pt x="43" y="60"/>
                      <a:pt x="43" y="60"/>
                    </a:cubicBezTo>
                    <a:cubicBezTo>
                      <a:pt x="43" y="60"/>
                      <a:pt x="42" y="60"/>
                      <a:pt x="42" y="60"/>
                    </a:cubicBezTo>
                    <a:cubicBezTo>
                      <a:pt x="42" y="60"/>
                      <a:pt x="42" y="61"/>
                      <a:pt x="42" y="61"/>
                    </a:cubicBezTo>
                    <a:cubicBezTo>
                      <a:pt x="42" y="61"/>
                      <a:pt x="41" y="61"/>
                      <a:pt x="41" y="62"/>
                    </a:cubicBezTo>
                    <a:cubicBezTo>
                      <a:pt x="41" y="61"/>
                      <a:pt x="41" y="61"/>
                      <a:pt x="42" y="61"/>
                    </a:cubicBezTo>
                    <a:cubicBezTo>
                      <a:pt x="42" y="61"/>
                      <a:pt x="42" y="61"/>
                      <a:pt x="42" y="60"/>
                    </a:cubicBezTo>
                    <a:cubicBezTo>
                      <a:pt x="42" y="60"/>
                      <a:pt x="42" y="60"/>
                      <a:pt x="42" y="60"/>
                    </a:cubicBezTo>
                    <a:cubicBezTo>
                      <a:pt x="42" y="60"/>
                      <a:pt x="42" y="60"/>
                      <a:pt x="42" y="60"/>
                    </a:cubicBezTo>
                    <a:cubicBezTo>
                      <a:pt x="42" y="59"/>
                      <a:pt x="42" y="59"/>
                      <a:pt x="42" y="59"/>
                    </a:cubicBezTo>
                    <a:cubicBezTo>
                      <a:pt x="42" y="59"/>
                      <a:pt x="42" y="58"/>
                      <a:pt x="42" y="58"/>
                    </a:cubicBezTo>
                    <a:cubicBezTo>
                      <a:pt x="42" y="58"/>
                      <a:pt x="42" y="58"/>
                      <a:pt x="42" y="59"/>
                    </a:cubicBezTo>
                    <a:cubicBezTo>
                      <a:pt x="42" y="58"/>
                      <a:pt x="42" y="58"/>
                      <a:pt x="42" y="58"/>
                    </a:cubicBezTo>
                    <a:cubicBezTo>
                      <a:pt x="41" y="59"/>
                      <a:pt x="41" y="59"/>
                      <a:pt x="41" y="59"/>
                    </a:cubicBezTo>
                    <a:cubicBezTo>
                      <a:pt x="41" y="59"/>
                      <a:pt x="41" y="59"/>
                      <a:pt x="41" y="59"/>
                    </a:cubicBezTo>
                    <a:cubicBezTo>
                      <a:pt x="41" y="59"/>
                      <a:pt x="41" y="59"/>
                      <a:pt x="41" y="59"/>
                    </a:cubicBezTo>
                    <a:cubicBezTo>
                      <a:pt x="40" y="60"/>
                      <a:pt x="41" y="60"/>
                      <a:pt x="41" y="60"/>
                    </a:cubicBezTo>
                    <a:cubicBezTo>
                      <a:pt x="41" y="60"/>
                      <a:pt x="40" y="61"/>
                      <a:pt x="40" y="61"/>
                    </a:cubicBezTo>
                    <a:cubicBezTo>
                      <a:pt x="40" y="61"/>
                      <a:pt x="40" y="61"/>
                      <a:pt x="40" y="60"/>
                    </a:cubicBezTo>
                    <a:cubicBezTo>
                      <a:pt x="40" y="60"/>
                      <a:pt x="40" y="60"/>
                      <a:pt x="40" y="60"/>
                    </a:cubicBezTo>
                    <a:cubicBezTo>
                      <a:pt x="40" y="60"/>
                      <a:pt x="40" y="60"/>
                      <a:pt x="40" y="60"/>
                    </a:cubicBezTo>
                    <a:cubicBezTo>
                      <a:pt x="40" y="60"/>
                      <a:pt x="40" y="59"/>
                      <a:pt x="40" y="59"/>
                    </a:cubicBezTo>
                    <a:cubicBezTo>
                      <a:pt x="40" y="59"/>
                      <a:pt x="40" y="59"/>
                      <a:pt x="39" y="59"/>
                    </a:cubicBezTo>
                    <a:cubicBezTo>
                      <a:pt x="39" y="59"/>
                      <a:pt x="39" y="59"/>
                      <a:pt x="39" y="59"/>
                    </a:cubicBezTo>
                    <a:cubicBezTo>
                      <a:pt x="39" y="59"/>
                      <a:pt x="38" y="60"/>
                      <a:pt x="38" y="60"/>
                    </a:cubicBezTo>
                    <a:cubicBezTo>
                      <a:pt x="39" y="60"/>
                      <a:pt x="39" y="60"/>
                      <a:pt x="39" y="60"/>
                    </a:cubicBezTo>
                    <a:cubicBezTo>
                      <a:pt x="39" y="61"/>
                      <a:pt x="39" y="60"/>
                      <a:pt x="38" y="61"/>
                    </a:cubicBezTo>
                    <a:cubicBezTo>
                      <a:pt x="38" y="61"/>
                      <a:pt x="39" y="61"/>
                      <a:pt x="39" y="61"/>
                    </a:cubicBezTo>
                    <a:cubicBezTo>
                      <a:pt x="39" y="61"/>
                      <a:pt x="39" y="61"/>
                      <a:pt x="39" y="61"/>
                    </a:cubicBezTo>
                    <a:cubicBezTo>
                      <a:pt x="39" y="61"/>
                      <a:pt x="39" y="61"/>
                      <a:pt x="39" y="61"/>
                    </a:cubicBezTo>
                    <a:cubicBezTo>
                      <a:pt x="40" y="61"/>
                      <a:pt x="40" y="62"/>
                      <a:pt x="40" y="62"/>
                    </a:cubicBezTo>
                    <a:cubicBezTo>
                      <a:pt x="40" y="62"/>
                      <a:pt x="40" y="62"/>
                      <a:pt x="40" y="62"/>
                    </a:cubicBezTo>
                    <a:cubicBezTo>
                      <a:pt x="39" y="61"/>
                      <a:pt x="39" y="61"/>
                      <a:pt x="39" y="61"/>
                    </a:cubicBezTo>
                    <a:cubicBezTo>
                      <a:pt x="39" y="61"/>
                      <a:pt x="39" y="61"/>
                      <a:pt x="39" y="61"/>
                    </a:cubicBezTo>
                    <a:cubicBezTo>
                      <a:pt x="38" y="61"/>
                      <a:pt x="38" y="61"/>
                      <a:pt x="37" y="60"/>
                    </a:cubicBezTo>
                    <a:cubicBezTo>
                      <a:pt x="37" y="61"/>
                      <a:pt x="38" y="61"/>
                      <a:pt x="38" y="61"/>
                    </a:cubicBezTo>
                    <a:cubicBezTo>
                      <a:pt x="38" y="61"/>
                      <a:pt x="38" y="61"/>
                      <a:pt x="38" y="61"/>
                    </a:cubicBezTo>
                    <a:cubicBezTo>
                      <a:pt x="38" y="62"/>
                      <a:pt x="38" y="62"/>
                      <a:pt x="37" y="62"/>
                    </a:cubicBezTo>
                    <a:cubicBezTo>
                      <a:pt x="37" y="61"/>
                      <a:pt x="37" y="61"/>
                      <a:pt x="37" y="61"/>
                    </a:cubicBezTo>
                    <a:cubicBezTo>
                      <a:pt x="37" y="61"/>
                      <a:pt x="37" y="61"/>
                      <a:pt x="37" y="61"/>
                    </a:cubicBezTo>
                    <a:cubicBezTo>
                      <a:pt x="37" y="61"/>
                      <a:pt x="37" y="61"/>
                      <a:pt x="37" y="61"/>
                    </a:cubicBezTo>
                    <a:cubicBezTo>
                      <a:pt x="36" y="61"/>
                      <a:pt x="36" y="61"/>
                      <a:pt x="36" y="61"/>
                    </a:cubicBezTo>
                    <a:cubicBezTo>
                      <a:pt x="36" y="61"/>
                      <a:pt x="36" y="61"/>
                      <a:pt x="36" y="62"/>
                    </a:cubicBezTo>
                    <a:cubicBezTo>
                      <a:pt x="36" y="62"/>
                      <a:pt x="36" y="62"/>
                      <a:pt x="36" y="62"/>
                    </a:cubicBezTo>
                    <a:cubicBezTo>
                      <a:pt x="35" y="62"/>
                      <a:pt x="35" y="62"/>
                      <a:pt x="35" y="62"/>
                    </a:cubicBezTo>
                    <a:cubicBezTo>
                      <a:pt x="35" y="62"/>
                      <a:pt x="35" y="62"/>
                      <a:pt x="35" y="62"/>
                    </a:cubicBezTo>
                    <a:cubicBezTo>
                      <a:pt x="34" y="63"/>
                      <a:pt x="35" y="63"/>
                      <a:pt x="35" y="64"/>
                    </a:cubicBezTo>
                    <a:cubicBezTo>
                      <a:pt x="35" y="64"/>
                      <a:pt x="35" y="64"/>
                      <a:pt x="34" y="64"/>
                    </a:cubicBezTo>
                    <a:cubicBezTo>
                      <a:pt x="34" y="64"/>
                      <a:pt x="35" y="64"/>
                      <a:pt x="35" y="64"/>
                    </a:cubicBezTo>
                    <a:cubicBezTo>
                      <a:pt x="35" y="64"/>
                      <a:pt x="34" y="64"/>
                      <a:pt x="34" y="64"/>
                    </a:cubicBezTo>
                    <a:cubicBezTo>
                      <a:pt x="34" y="64"/>
                      <a:pt x="34" y="64"/>
                      <a:pt x="35" y="64"/>
                    </a:cubicBezTo>
                    <a:cubicBezTo>
                      <a:pt x="34" y="64"/>
                      <a:pt x="34" y="64"/>
                      <a:pt x="33" y="64"/>
                    </a:cubicBezTo>
                    <a:cubicBezTo>
                      <a:pt x="33" y="65"/>
                      <a:pt x="32" y="65"/>
                      <a:pt x="32" y="65"/>
                    </a:cubicBezTo>
                    <a:cubicBezTo>
                      <a:pt x="32" y="65"/>
                      <a:pt x="32" y="65"/>
                      <a:pt x="32" y="66"/>
                    </a:cubicBezTo>
                    <a:cubicBezTo>
                      <a:pt x="32" y="66"/>
                      <a:pt x="33" y="66"/>
                      <a:pt x="33" y="66"/>
                    </a:cubicBezTo>
                    <a:cubicBezTo>
                      <a:pt x="34" y="66"/>
                      <a:pt x="34" y="65"/>
                      <a:pt x="34" y="65"/>
                    </a:cubicBezTo>
                    <a:cubicBezTo>
                      <a:pt x="35" y="65"/>
                      <a:pt x="35" y="66"/>
                      <a:pt x="35" y="66"/>
                    </a:cubicBezTo>
                    <a:cubicBezTo>
                      <a:pt x="35" y="66"/>
                      <a:pt x="34" y="66"/>
                      <a:pt x="34" y="67"/>
                    </a:cubicBezTo>
                    <a:cubicBezTo>
                      <a:pt x="34" y="67"/>
                      <a:pt x="33" y="66"/>
                      <a:pt x="33" y="66"/>
                    </a:cubicBezTo>
                    <a:cubicBezTo>
                      <a:pt x="33" y="66"/>
                      <a:pt x="32" y="66"/>
                      <a:pt x="32" y="66"/>
                    </a:cubicBezTo>
                    <a:cubicBezTo>
                      <a:pt x="32" y="67"/>
                      <a:pt x="32" y="67"/>
                      <a:pt x="32" y="67"/>
                    </a:cubicBezTo>
                    <a:cubicBezTo>
                      <a:pt x="32" y="67"/>
                      <a:pt x="32" y="67"/>
                      <a:pt x="31" y="67"/>
                    </a:cubicBezTo>
                    <a:cubicBezTo>
                      <a:pt x="32" y="67"/>
                      <a:pt x="32" y="67"/>
                      <a:pt x="32" y="67"/>
                    </a:cubicBezTo>
                    <a:cubicBezTo>
                      <a:pt x="32" y="67"/>
                      <a:pt x="31" y="67"/>
                      <a:pt x="31" y="67"/>
                    </a:cubicBezTo>
                    <a:cubicBezTo>
                      <a:pt x="31" y="67"/>
                      <a:pt x="31" y="67"/>
                      <a:pt x="32" y="67"/>
                    </a:cubicBezTo>
                    <a:cubicBezTo>
                      <a:pt x="32" y="67"/>
                      <a:pt x="32" y="67"/>
                      <a:pt x="32" y="67"/>
                    </a:cubicBezTo>
                    <a:cubicBezTo>
                      <a:pt x="32" y="67"/>
                      <a:pt x="31" y="67"/>
                      <a:pt x="31" y="67"/>
                    </a:cubicBezTo>
                    <a:cubicBezTo>
                      <a:pt x="31" y="68"/>
                      <a:pt x="31" y="68"/>
                      <a:pt x="32" y="68"/>
                    </a:cubicBezTo>
                    <a:cubicBezTo>
                      <a:pt x="31" y="68"/>
                      <a:pt x="32" y="68"/>
                      <a:pt x="32" y="68"/>
                    </a:cubicBezTo>
                    <a:cubicBezTo>
                      <a:pt x="31" y="68"/>
                      <a:pt x="31" y="68"/>
                      <a:pt x="31" y="68"/>
                    </a:cubicBezTo>
                    <a:cubicBezTo>
                      <a:pt x="31" y="68"/>
                      <a:pt x="31" y="68"/>
                      <a:pt x="31" y="68"/>
                    </a:cubicBezTo>
                    <a:cubicBezTo>
                      <a:pt x="31" y="68"/>
                      <a:pt x="31" y="68"/>
                      <a:pt x="31" y="68"/>
                    </a:cubicBezTo>
                    <a:cubicBezTo>
                      <a:pt x="31" y="68"/>
                      <a:pt x="31" y="68"/>
                      <a:pt x="31" y="68"/>
                    </a:cubicBezTo>
                    <a:cubicBezTo>
                      <a:pt x="31" y="68"/>
                      <a:pt x="31" y="68"/>
                      <a:pt x="31" y="68"/>
                    </a:cubicBezTo>
                    <a:cubicBezTo>
                      <a:pt x="31" y="68"/>
                      <a:pt x="31" y="67"/>
                      <a:pt x="30" y="67"/>
                    </a:cubicBezTo>
                    <a:cubicBezTo>
                      <a:pt x="30" y="66"/>
                      <a:pt x="30" y="67"/>
                      <a:pt x="29" y="67"/>
                    </a:cubicBezTo>
                    <a:cubicBezTo>
                      <a:pt x="29" y="67"/>
                      <a:pt x="29" y="67"/>
                      <a:pt x="29" y="67"/>
                    </a:cubicBezTo>
                    <a:cubicBezTo>
                      <a:pt x="29" y="67"/>
                      <a:pt x="29" y="67"/>
                      <a:pt x="29" y="67"/>
                    </a:cubicBezTo>
                    <a:cubicBezTo>
                      <a:pt x="29" y="67"/>
                      <a:pt x="29" y="67"/>
                      <a:pt x="29" y="67"/>
                    </a:cubicBezTo>
                    <a:cubicBezTo>
                      <a:pt x="29" y="67"/>
                      <a:pt x="29" y="67"/>
                      <a:pt x="29" y="67"/>
                    </a:cubicBezTo>
                    <a:cubicBezTo>
                      <a:pt x="28" y="67"/>
                      <a:pt x="28" y="67"/>
                      <a:pt x="28" y="67"/>
                    </a:cubicBezTo>
                    <a:cubicBezTo>
                      <a:pt x="29" y="67"/>
                      <a:pt x="29" y="67"/>
                      <a:pt x="30" y="68"/>
                    </a:cubicBezTo>
                    <a:cubicBezTo>
                      <a:pt x="29" y="68"/>
                      <a:pt x="29" y="68"/>
                      <a:pt x="29" y="68"/>
                    </a:cubicBezTo>
                    <a:cubicBezTo>
                      <a:pt x="28" y="68"/>
                      <a:pt x="28" y="68"/>
                      <a:pt x="28" y="68"/>
                    </a:cubicBezTo>
                    <a:cubicBezTo>
                      <a:pt x="28" y="68"/>
                      <a:pt x="28" y="68"/>
                      <a:pt x="28" y="68"/>
                    </a:cubicBezTo>
                    <a:cubicBezTo>
                      <a:pt x="28" y="68"/>
                      <a:pt x="28" y="68"/>
                      <a:pt x="28" y="68"/>
                    </a:cubicBezTo>
                    <a:cubicBezTo>
                      <a:pt x="28" y="68"/>
                      <a:pt x="27" y="68"/>
                      <a:pt x="27" y="68"/>
                    </a:cubicBezTo>
                    <a:cubicBezTo>
                      <a:pt x="27" y="68"/>
                      <a:pt x="27" y="68"/>
                      <a:pt x="27" y="69"/>
                    </a:cubicBezTo>
                    <a:cubicBezTo>
                      <a:pt x="27" y="69"/>
                      <a:pt x="27" y="69"/>
                      <a:pt x="27" y="69"/>
                    </a:cubicBezTo>
                    <a:cubicBezTo>
                      <a:pt x="27" y="69"/>
                      <a:pt x="28" y="69"/>
                      <a:pt x="28" y="68"/>
                    </a:cubicBezTo>
                    <a:cubicBezTo>
                      <a:pt x="29" y="68"/>
                      <a:pt x="29" y="69"/>
                      <a:pt x="29" y="69"/>
                    </a:cubicBezTo>
                    <a:cubicBezTo>
                      <a:pt x="29" y="69"/>
                      <a:pt x="28" y="69"/>
                      <a:pt x="28" y="69"/>
                    </a:cubicBezTo>
                    <a:cubicBezTo>
                      <a:pt x="28" y="69"/>
                      <a:pt x="29" y="69"/>
                      <a:pt x="29" y="70"/>
                    </a:cubicBezTo>
                    <a:cubicBezTo>
                      <a:pt x="29" y="70"/>
                      <a:pt x="29" y="70"/>
                      <a:pt x="29" y="70"/>
                    </a:cubicBezTo>
                    <a:cubicBezTo>
                      <a:pt x="29" y="70"/>
                      <a:pt x="30" y="70"/>
                      <a:pt x="30" y="70"/>
                    </a:cubicBezTo>
                    <a:cubicBezTo>
                      <a:pt x="30" y="70"/>
                      <a:pt x="29" y="70"/>
                      <a:pt x="29" y="70"/>
                    </a:cubicBezTo>
                    <a:cubicBezTo>
                      <a:pt x="29" y="70"/>
                      <a:pt x="30" y="71"/>
                      <a:pt x="30" y="71"/>
                    </a:cubicBezTo>
                    <a:cubicBezTo>
                      <a:pt x="29" y="71"/>
                      <a:pt x="28" y="70"/>
                      <a:pt x="28" y="70"/>
                    </a:cubicBezTo>
                    <a:cubicBezTo>
                      <a:pt x="28" y="70"/>
                      <a:pt x="27" y="70"/>
                      <a:pt x="27" y="70"/>
                    </a:cubicBezTo>
                    <a:cubicBezTo>
                      <a:pt x="27" y="70"/>
                      <a:pt x="28" y="70"/>
                      <a:pt x="28" y="70"/>
                    </a:cubicBezTo>
                    <a:cubicBezTo>
                      <a:pt x="27" y="70"/>
                      <a:pt x="27" y="70"/>
                      <a:pt x="27" y="70"/>
                    </a:cubicBezTo>
                    <a:cubicBezTo>
                      <a:pt x="27" y="70"/>
                      <a:pt x="27" y="70"/>
                      <a:pt x="28" y="70"/>
                    </a:cubicBezTo>
                    <a:cubicBezTo>
                      <a:pt x="27" y="70"/>
                      <a:pt x="27" y="71"/>
                      <a:pt x="27" y="71"/>
                    </a:cubicBezTo>
                    <a:cubicBezTo>
                      <a:pt x="27" y="70"/>
                      <a:pt x="27" y="70"/>
                      <a:pt x="26" y="70"/>
                    </a:cubicBezTo>
                    <a:cubicBezTo>
                      <a:pt x="26" y="71"/>
                      <a:pt x="26" y="71"/>
                      <a:pt x="26" y="71"/>
                    </a:cubicBezTo>
                    <a:cubicBezTo>
                      <a:pt x="26" y="71"/>
                      <a:pt x="26" y="71"/>
                      <a:pt x="26" y="71"/>
                    </a:cubicBezTo>
                    <a:cubicBezTo>
                      <a:pt x="26" y="71"/>
                      <a:pt x="27" y="71"/>
                      <a:pt x="28" y="71"/>
                    </a:cubicBezTo>
                    <a:cubicBezTo>
                      <a:pt x="28" y="71"/>
                      <a:pt x="28" y="71"/>
                      <a:pt x="28" y="71"/>
                    </a:cubicBezTo>
                    <a:cubicBezTo>
                      <a:pt x="29" y="71"/>
                      <a:pt x="29" y="71"/>
                      <a:pt x="29" y="72"/>
                    </a:cubicBezTo>
                    <a:cubicBezTo>
                      <a:pt x="29" y="72"/>
                      <a:pt x="29" y="72"/>
                      <a:pt x="29" y="72"/>
                    </a:cubicBezTo>
                    <a:cubicBezTo>
                      <a:pt x="28" y="71"/>
                      <a:pt x="28" y="71"/>
                      <a:pt x="28" y="71"/>
                    </a:cubicBezTo>
                    <a:cubicBezTo>
                      <a:pt x="27" y="71"/>
                      <a:pt x="27" y="71"/>
                      <a:pt x="27" y="71"/>
                    </a:cubicBezTo>
                    <a:cubicBezTo>
                      <a:pt x="26" y="71"/>
                      <a:pt x="26" y="71"/>
                      <a:pt x="26" y="72"/>
                    </a:cubicBezTo>
                    <a:cubicBezTo>
                      <a:pt x="26" y="72"/>
                      <a:pt x="26" y="72"/>
                      <a:pt x="26" y="72"/>
                    </a:cubicBezTo>
                    <a:cubicBezTo>
                      <a:pt x="26" y="72"/>
                      <a:pt x="26" y="72"/>
                      <a:pt x="26" y="72"/>
                    </a:cubicBezTo>
                    <a:cubicBezTo>
                      <a:pt x="26" y="72"/>
                      <a:pt x="26" y="72"/>
                      <a:pt x="25" y="72"/>
                    </a:cubicBezTo>
                    <a:cubicBezTo>
                      <a:pt x="25" y="72"/>
                      <a:pt x="24" y="72"/>
                      <a:pt x="24" y="73"/>
                    </a:cubicBezTo>
                    <a:cubicBezTo>
                      <a:pt x="24" y="73"/>
                      <a:pt x="24" y="73"/>
                      <a:pt x="25" y="73"/>
                    </a:cubicBezTo>
                    <a:cubicBezTo>
                      <a:pt x="24" y="73"/>
                      <a:pt x="24" y="73"/>
                      <a:pt x="23" y="74"/>
                    </a:cubicBezTo>
                    <a:cubicBezTo>
                      <a:pt x="23" y="74"/>
                      <a:pt x="23" y="74"/>
                      <a:pt x="23" y="74"/>
                    </a:cubicBezTo>
                    <a:cubicBezTo>
                      <a:pt x="23" y="74"/>
                      <a:pt x="23" y="74"/>
                      <a:pt x="23" y="74"/>
                    </a:cubicBezTo>
                    <a:cubicBezTo>
                      <a:pt x="23" y="74"/>
                      <a:pt x="23" y="74"/>
                      <a:pt x="23" y="74"/>
                    </a:cubicBezTo>
                    <a:cubicBezTo>
                      <a:pt x="23" y="74"/>
                      <a:pt x="23" y="74"/>
                      <a:pt x="23" y="74"/>
                    </a:cubicBezTo>
                    <a:cubicBezTo>
                      <a:pt x="24" y="74"/>
                      <a:pt x="24" y="74"/>
                      <a:pt x="24" y="74"/>
                    </a:cubicBezTo>
                    <a:cubicBezTo>
                      <a:pt x="24" y="74"/>
                      <a:pt x="24" y="74"/>
                      <a:pt x="24" y="75"/>
                    </a:cubicBezTo>
                    <a:cubicBezTo>
                      <a:pt x="23" y="75"/>
                      <a:pt x="22" y="74"/>
                      <a:pt x="22" y="75"/>
                    </a:cubicBezTo>
                    <a:cubicBezTo>
                      <a:pt x="22" y="75"/>
                      <a:pt x="22" y="75"/>
                      <a:pt x="22" y="75"/>
                    </a:cubicBezTo>
                    <a:cubicBezTo>
                      <a:pt x="22" y="75"/>
                      <a:pt x="23" y="76"/>
                      <a:pt x="23" y="76"/>
                    </a:cubicBezTo>
                    <a:cubicBezTo>
                      <a:pt x="22" y="76"/>
                      <a:pt x="22" y="76"/>
                      <a:pt x="22" y="76"/>
                    </a:cubicBezTo>
                    <a:cubicBezTo>
                      <a:pt x="22" y="76"/>
                      <a:pt x="23" y="76"/>
                      <a:pt x="23" y="76"/>
                    </a:cubicBezTo>
                    <a:cubicBezTo>
                      <a:pt x="24" y="76"/>
                      <a:pt x="25" y="76"/>
                      <a:pt x="25" y="75"/>
                    </a:cubicBezTo>
                    <a:cubicBezTo>
                      <a:pt x="25" y="76"/>
                      <a:pt x="24" y="76"/>
                      <a:pt x="24" y="76"/>
                    </a:cubicBezTo>
                    <a:cubicBezTo>
                      <a:pt x="23" y="76"/>
                      <a:pt x="23" y="76"/>
                      <a:pt x="23" y="76"/>
                    </a:cubicBezTo>
                    <a:cubicBezTo>
                      <a:pt x="23" y="76"/>
                      <a:pt x="23" y="76"/>
                      <a:pt x="23" y="76"/>
                    </a:cubicBezTo>
                    <a:cubicBezTo>
                      <a:pt x="23" y="76"/>
                      <a:pt x="22" y="76"/>
                      <a:pt x="22" y="76"/>
                    </a:cubicBezTo>
                    <a:cubicBezTo>
                      <a:pt x="22" y="76"/>
                      <a:pt x="22" y="76"/>
                      <a:pt x="22" y="76"/>
                    </a:cubicBezTo>
                    <a:cubicBezTo>
                      <a:pt x="21" y="77"/>
                      <a:pt x="22" y="77"/>
                      <a:pt x="22" y="77"/>
                    </a:cubicBezTo>
                    <a:cubicBezTo>
                      <a:pt x="22" y="77"/>
                      <a:pt x="22" y="77"/>
                      <a:pt x="22" y="77"/>
                    </a:cubicBezTo>
                    <a:cubicBezTo>
                      <a:pt x="22" y="77"/>
                      <a:pt x="22" y="77"/>
                      <a:pt x="23" y="78"/>
                    </a:cubicBezTo>
                    <a:cubicBezTo>
                      <a:pt x="22" y="78"/>
                      <a:pt x="22" y="77"/>
                      <a:pt x="21" y="77"/>
                    </a:cubicBezTo>
                    <a:cubicBezTo>
                      <a:pt x="21" y="77"/>
                      <a:pt x="21" y="78"/>
                      <a:pt x="21" y="78"/>
                    </a:cubicBezTo>
                    <a:cubicBezTo>
                      <a:pt x="21" y="78"/>
                      <a:pt x="21" y="78"/>
                      <a:pt x="21" y="78"/>
                    </a:cubicBezTo>
                    <a:cubicBezTo>
                      <a:pt x="21" y="78"/>
                      <a:pt x="21" y="78"/>
                      <a:pt x="21" y="79"/>
                    </a:cubicBezTo>
                    <a:cubicBezTo>
                      <a:pt x="21" y="79"/>
                      <a:pt x="21" y="78"/>
                      <a:pt x="21" y="78"/>
                    </a:cubicBezTo>
                    <a:cubicBezTo>
                      <a:pt x="21" y="78"/>
                      <a:pt x="21" y="78"/>
                      <a:pt x="20" y="79"/>
                    </a:cubicBezTo>
                    <a:cubicBezTo>
                      <a:pt x="20" y="79"/>
                      <a:pt x="21" y="79"/>
                      <a:pt x="21" y="79"/>
                    </a:cubicBezTo>
                    <a:cubicBezTo>
                      <a:pt x="21" y="79"/>
                      <a:pt x="21" y="79"/>
                      <a:pt x="21" y="79"/>
                    </a:cubicBezTo>
                    <a:cubicBezTo>
                      <a:pt x="21" y="79"/>
                      <a:pt x="21" y="79"/>
                      <a:pt x="21" y="79"/>
                    </a:cubicBezTo>
                    <a:cubicBezTo>
                      <a:pt x="21" y="79"/>
                      <a:pt x="21" y="80"/>
                      <a:pt x="21" y="80"/>
                    </a:cubicBezTo>
                    <a:cubicBezTo>
                      <a:pt x="21" y="79"/>
                      <a:pt x="20" y="79"/>
                      <a:pt x="20" y="79"/>
                    </a:cubicBezTo>
                    <a:cubicBezTo>
                      <a:pt x="20" y="79"/>
                      <a:pt x="20" y="80"/>
                      <a:pt x="19" y="80"/>
                    </a:cubicBezTo>
                    <a:cubicBezTo>
                      <a:pt x="20" y="80"/>
                      <a:pt x="20" y="80"/>
                      <a:pt x="20" y="80"/>
                    </a:cubicBezTo>
                    <a:cubicBezTo>
                      <a:pt x="21" y="81"/>
                      <a:pt x="20" y="80"/>
                      <a:pt x="20" y="81"/>
                    </a:cubicBezTo>
                    <a:cubicBezTo>
                      <a:pt x="20" y="81"/>
                      <a:pt x="21" y="81"/>
                      <a:pt x="21" y="80"/>
                    </a:cubicBezTo>
                    <a:cubicBezTo>
                      <a:pt x="21" y="80"/>
                      <a:pt x="22" y="80"/>
                      <a:pt x="22" y="80"/>
                    </a:cubicBezTo>
                    <a:cubicBezTo>
                      <a:pt x="22" y="80"/>
                      <a:pt x="21" y="81"/>
                      <a:pt x="20" y="81"/>
                    </a:cubicBezTo>
                    <a:cubicBezTo>
                      <a:pt x="21" y="81"/>
                      <a:pt x="21" y="81"/>
                      <a:pt x="21" y="81"/>
                    </a:cubicBezTo>
                    <a:cubicBezTo>
                      <a:pt x="20" y="81"/>
                      <a:pt x="20" y="81"/>
                      <a:pt x="20" y="81"/>
                    </a:cubicBezTo>
                    <a:cubicBezTo>
                      <a:pt x="20" y="81"/>
                      <a:pt x="20" y="81"/>
                      <a:pt x="20" y="80"/>
                    </a:cubicBezTo>
                    <a:cubicBezTo>
                      <a:pt x="20" y="80"/>
                      <a:pt x="19" y="81"/>
                      <a:pt x="19" y="81"/>
                    </a:cubicBezTo>
                    <a:cubicBezTo>
                      <a:pt x="19" y="81"/>
                      <a:pt x="19" y="81"/>
                      <a:pt x="19" y="81"/>
                    </a:cubicBezTo>
                    <a:cubicBezTo>
                      <a:pt x="19" y="82"/>
                      <a:pt x="18" y="82"/>
                      <a:pt x="17" y="83"/>
                    </a:cubicBezTo>
                    <a:cubicBezTo>
                      <a:pt x="18" y="82"/>
                      <a:pt x="18" y="82"/>
                      <a:pt x="18" y="82"/>
                    </a:cubicBezTo>
                    <a:cubicBezTo>
                      <a:pt x="18" y="82"/>
                      <a:pt x="18" y="82"/>
                      <a:pt x="18" y="82"/>
                    </a:cubicBezTo>
                    <a:cubicBezTo>
                      <a:pt x="19" y="82"/>
                      <a:pt x="19" y="82"/>
                      <a:pt x="19" y="82"/>
                    </a:cubicBezTo>
                    <a:cubicBezTo>
                      <a:pt x="19" y="82"/>
                      <a:pt x="19" y="82"/>
                      <a:pt x="19" y="82"/>
                    </a:cubicBezTo>
                    <a:cubicBezTo>
                      <a:pt x="20" y="81"/>
                      <a:pt x="20" y="82"/>
                      <a:pt x="20" y="82"/>
                    </a:cubicBezTo>
                    <a:cubicBezTo>
                      <a:pt x="20" y="82"/>
                      <a:pt x="20" y="82"/>
                      <a:pt x="20" y="82"/>
                    </a:cubicBezTo>
                    <a:cubicBezTo>
                      <a:pt x="19" y="82"/>
                      <a:pt x="19" y="82"/>
                      <a:pt x="19" y="82"/>
                    </a:cubicBezTo>
                    <a:cubicBezTo>
                      <a:pt x="19" y="82"/>
                      <a:pt x="19" y="82"/>
                      <a:pt x="18" y="82"/>
                    </a:cubicBezTo>
                    <a:cubicBezTo>
                      <a:pt x="18" y="82"/>
                      <a:pt x="19" y="82"/>
                      <a:pt x="19" y="82"/>
                    </a:cubicBezTo>
                    <a:cubicBezTo>
                      <a:pt x="18" y="82"/>
                      <a:pt x="18" y="83"/>
                      <a:pt x="18" y="83"/>
                    </a:cubicBezTo>
                    <a:cubicBezTo>
                      <a:pt x="18" y="83"/>
                      <a:pt x="18" y="83"/>
                      <a:pt x="18" y="83"/>
                    </a:cubicBezTo>
                    <a:cubicBezTo>
                      <a:pt x="18" y="83"/>
                      <a:pt x="17" y="84"/>
                      <a:pt x="18" y="84"/>
                    </a:cubicBezTo>
                    <a:cubicBezTo>
                      <a:pt x="18" y="84"/>
                      <a:pt x="17" y="84"/>
                      <a:pt x="17" y="84"/>
                    </a:cubicBezTo>
                    <a:cubicBezTo>
                      <a:pt x="17" y="84"/>
                      <a:pt x="18" y="84"/>
                      <a:pt x="17" y="84"/>
                    </a:cubicBezTo>
                    <a:cubicBezTo>
                      <a:pt x="17" y="84"/>
                      <a:pt x="17" y="83"/>
                      <a:pt x="16" y="84"/>
                    </a:cubicBezTo>
                    <a:cubicBezTo>
                      <a:pt x="16" y="84"/>
                      <a:pt x="15" y="84"/>
                      <a:pt x="15" y="84"/>
                    </a:cubicBezTo>
                    <a:cubicBezTo>
                      <a:pt x="15" y="85"/>
                      <a:pt x="14" y="85"/>
                      <a:pt x="15" y="85"/>
                    </a:cubicBezTo>
                    <a:cubicBezTo>
                      <a:pt x="14" y="85"/>
                      <a:pt x="14" y="86"/>
                      <a:pt x="14" y="86"/>
                    </a:cubicBezTo>
                    <a:cubicBezTo>
                      <a:pt x="14" y="86"/>
                      <a:pt x="14" y="86"/>
                      <a:pt x="14" y="86"/>
                    </a:cubicBezTo>
                    <a:cubicBezTo>
                      <a:pt x="14" y="86"/>
                      <a:pt x="14" y="86"/>
                      <a:pt x="14" y="86"/>
                    </a:cubicBezTo>
                    <a:cubicBezTo>
                      <a:pt x="14" y="86"/>
                      <a:pt x="14" y="86"/>
                      <a:pt x="14" y="86"/>
                    </a:cubicBezTo>
                    <a:cubicBezTo>
                      <a:pt x="14" y="86"/>
                      <a:pt x="13" y="87"/>
                      <a:pt x="13" y="87"/>
                    </a:cubicBezTo>
                    <a:cubicBezTo>
                      <a:pt x="13" y="87"/>
                      <a:pt x="13" y="87"/>
                      <a:pt x="14" y="87"/>
                    </a:cubicBezTo>
                    <a:cubicBezTo>
                      <a:pt x="14" y="87"/>
                      <a:pt x="13" y="87"/>
                      <a:pt x="13" y="87"/>
                    </a:cubicBezTo>
                    <a:cubicBezTo>
                      <a:pt x="13" y="88"/>
                      <a:pt x="13" y="88"/>
                      <a:pt x="13" y="88"/>
                    </a:cubicBezTo>
                    <a:cubicBezTo>
                      <a:pt x="14" y="88"/>
                      <a:pt x="14" y="88"/>
                      <a:pt x="14" y="88"/>
                    </a:cubicBezTo>
                    <a:cubicBezTo>
                      <a:pt x="15" y="88"/>
                      <a:pt x="15" y="87"/>
                      <a:pt x="16" y="87"/>
                    </a:cubicBezTo>
                    <a:cubicBezTo>
                      <a:pt x="16" y="87"/>
                      <a:pt x="16" y="87"/>
                      <a:pt x="16" y="87"/>
                    </a:cubicBezTo>
                    <a:cubicBezTo>
                      <a:pt x="17" y="87"/>
                      <a:pt x="17" y="87"/>
                      <a:pt x="16" y="86"/>
                    </a:cubicBezTo>
                    <a:cubicBezTo>
                      <a:pt x="16" y="86"/>
                      <a:pt x="16" y="87"/>
                      <a:pt x="15" y="87"/>
                    </a:cubicBezTo>
                    <a:cubicBezTo>
                      <a:pt x="16" y="86"/>
                      <a:pt x="17" y="86"/>
                      <a:pt x="17" y="85"/>
                    </a:cubicBezTo>
                    <a:cubicBezTo>
                      <a:pt x="18" y="85"/>
                      <a:pt x="17" y="85"/>
                      <a:pt x="18" y="86"/>
                    </a:cubicBezTo>
                    <a:cubicBezTo>
                      <a:pt x="17" y="86"/>
                      <a:pt x="17" y="86"/>
                      <a:pt x="17" y="86"/>
                    </a:cubicBezTo>
                    <a:cubicBezTo>
                      <a:pt x="17" y="86"/>
                      <a:pt x="17" y="86"/>
                      <a:pt x="18" y="87"/>
                    </a:cubicBezTo>
                    <a:cubicBezTo>
                      <a:pt x="17" y="87"/>
                      <a:pt x="16" y="87"/>
                      <a:pt x="16" y="88"/>
                    </a:cubicBezTo>
                    <a:cubicBezTo>
                      <a:pt x="16" y="88"/>
                      <a:pt x="16" y="88"/>
                      <a:pt x="16" y="88"/>
                    </a:cubicBezTo>
                    <a:cubicBezTo>
                      <a:pt x="16" y="88"/>
                      <a:pt x="16" y="88"/>
                      <a:pt x="16" y="88"/>
                    </a:cubicBezTo>
                    <a:cubicBezTo>
                      <a:pt x="15" y="88"/>
                      <a:pt x="14" y="88"/>
                      <a:pt x="13" y="89"/>
                    </a:cubicBezTo>
                    <a:cubicBezTo>
                      <a:pt x="13" y="88"/>
                      <a:pt x="14" y="88"/>
                      <a:pt x="13" y="88"/>
                    </a:cubicBezTo>
                    <a:cubicBezTo>
                      <a:pt x="13" y="88"/>
                      <a:pt x="13" y="87"/>
                      <a:pt x="13" y="87"/>
                    </a:cubicBezTo>
                    <a:cubicBezTo>
                      <a:pt x="13" y="88"/>
                      <a:pt x="12" y="88"/>
                      <a:pt x="12" y="88"/>
                    </a:cubicBezTo>
                    <a:cubicBezTo>
                      <a:pt x="12" y="88"/>
                      <a:pt x="12" y="88"/>
                      <a:pt x="12" y="88"/>
                    </a:cubicBezTo>
                    <a:cubicBezTo>
                      <a:pt x="12" y="88"/>
                      <a:pt x="12" y="89"/>
                      <a:pt x="11" y="89"/>
                    </a:cubicBezTo>
                    <a:cubicBezTo>
                      <a:pt x="11" y="89"/>
                      <a:pt x="11" y="89"/>
                      <a:pt x="11" y="88"/>
                    </a:cubicBezTo>
                    <a:cubicBezTo>
                      <a:pt x="11" y="88"/>
                      <a:pt x="11" y="88"/>
                      <a:pt x="10" y="88"/>
                    </a:cubicBezTo>
                    <a:cubicBezTo>
                      <a:pt x="10" y="88"/>
                      <a:pt x="10" y="89"/>
                      <a:pt x="10" y="89"/>
                    </a:cubicBezTo>
                    <a:cubicBezTo>
                      <a:pt x="10" y="89"/>
                      <a:pt x="10" y="89"/>
                      <a:pt x="11" y="89"/>
                    </a:cubicBezTo>
                    <a:cubicBezTo>
                      <a:pt x="10" y="89"/>
                      <a:pt x="9" y="89"/>
                      <a:pt x="9" y="90"/>
                    </a:cubicBezTo>
                    <a:cubicBezTo>
                      <a:pt x="9" y="90"/>
                      <a:pt x="9" y="90"/>
                      <a:pt x="10" y="90"/>
                    </a:cubicBezTo>
                    <a:cubicBezTo>
                      <a:pt x="10" y="90"/>
                      <a:pt x="10" y="90"/>
                      <a:pt x="10" y="91"/>
                    </a:cubicBezTo>
                    <a:cubicBezTo>
                      <a:pt x="10" y="91"/>
                      <a:pt x="10" y="91"/>
                      <a:pt x="10" y="91"/>
                    </a:cubicBezTo>
                    <a:cubicBezTo>
                      <a:pt x="10" y="91"/>
                      <a:pt x="10" y="91"/>
                      <a:pt x="9" y="91"/>
                    </a:cubicBezTo>
                    <a:cubicBezTo>
                      <a:pt x="9" y="90"/>
                      <a:pt x="8" y="89"/>
                      <a:pt x="8" y="90"/>
                    </a:cubicBezTo>
                    <a:cubicBezTo>
                      <a:pt x="8" y="90"/>
                      <a:pt x="8" y="90"/>
                      <a:pt x="8" y="90"/>
                    </a:cubicBezTo>
                    <a:cubicBezTo>
                      <a:pt x="9" y="90"/>
                      <a:pt x="9" y="91"/>
                      <a:pt x="10" y="91"/>
                    </a:cubicBezTo>
                    <a:cubicBezTo>
                      <a:pt x="10" y="91"/>
                      <a:pt x="10" y="91"/>
                      <a:pt x="10" y="91"/>
                    </a:cubicBezTo>
                    <a:cubicBezTo>
                      <a:pt x="9" y="91"/>
                      <a:pt x="9" y="91"/>
                      <a:pt x="8" y="91"/>
                    </a:cubicBezTo>
                    <a:cubicBezTo>
                      <a:pt x="8" y="90"/>
                      <a:pt x="8" y="90"/>
                      <a:pt x="7" y="90"/>
                    </a:cubicBezTo>
                    <a:cubicBezTo>
                      <a:pt x="7" y="90"/>
                      <a:pt x="7" y="91"/>
                      <a:pt x="7" y="90"/>
                    </a:cubicBezTo>
                    <a:cubicBezTo>
                      <a:pt x="7" y="90"/>
                      <a:pt x="6" y="90"/>
                      <a:pt x="6" y="90"/>
                    </a:cubicBezTo>
                    <a:cubicBezTo>
                      <a:pt x="6" y="90"/>
                      <a:pt x="6" y="90"/>
                      <a:pt x="5" y="91"/>
                    </a:cubicBezTo>
                    <a:cubicBezTo>
                      <a:pt x="5" y="91"/>
                      <a:pt x="6" y="91"/>
                      <a:pt x="6" y="91"/>
                    </a:cubicBezTo>
                    <a:cubicBezTo>
                      <a:pt x="6" y="91"/>
                      <a:pt x="6" y="91"/>
                      <a:pt x="6" y="91"/>
                    </a:cubicBezTo>
                    <a:cubicBezTo>
                      <a:pt x="6" y="91"/>
                      <a:pt x="6" y="91"/>
                      <a:pt x="6" y="91"/>
                    </a:cubicBezTo>
                    <a:cubicBezTo>
                      <a:pt x="6" y="91"/>
                      <a:pt x="7" y="91"/>
                      <a:pt x="7" y="91"/>
                    </a:cubicBezTo>
                    <a:cubicBezTo>
                      <a:pt x="8" y="91"/>
                      <a:pt x="8" y="91"/>
                      <a:pt x="8" y="91"/>
                    </a:cubicBezTo>
                    <a:cubicBezTo>
                      <a:pt x="8" y="91"/>
                      <a:pt x="7" y="91"/>
                      <a:pt x="7" y="92"/>
                    </a:cubicBezTo>
                    <a:cubicBezTo>
                      <a:pt x="6" y="92"/>
                      <a:pt x="8" y="92"/>
                      <a:pt x="8" y="92"/>
                    </a:cubicBezTo>
                    <a:cubicBezTo>
                      <a:pt x="7" y="92"/>
                      <a:pt x="7" y="92"/>
                      <a:pt x="7" y="92"/>
                    </a:cubicBezTo>
                    <a:cubicBezTo>
                      <a:pt x="7" y="92"/>
                      <a:pt x="6" y="92"/>
                      <a:pt x="6" y="92"/>
                    </a:cubicBezTo>
                    <a:cubicBezTo>
                      <a:pt x="6" y="92"/>
                      <a:pt x="5" y="92"/>
                      <a:pt x="5" y="92"/>
                    </a:cubicBezTo>
                    <a:cubicBezTo>
                      <a:pt x="5" y="92"/>
                      <a:pt x="3" y="92"/>
                      <a:pt x="4" y="92"/>
                    </a:cubicBezTo>
                    <a:cubicBezTo>
                      <a:pt x="4" y="92"/>
                      <a:pt x="4" y="92"/>
                      <a:pt x="5" y="92"/>
                    </a:cubicBezTo>
                    <a:cubicBezTo>
                      <a:pt x="4" y="92"/>
                      <a:pt x="4" y="92"/>
                      <a:pt x="4" y="92"/>
                    </a:cubicBezTo>
                    <a:cubicBezTo>
                      <a:pt x="4" y="93"/>
                      <a:pt x="4" y="92"/>
                      <a:pt x="5" y="92"/>
                    </a:cubicBezTo>
                    <a:cubicBezTo>
                      <a:pt x="5" y="92"/>
                      <a:pt x="5" y="93"/>
                      <a:pt x="5" y="93"/>
                    </a:cubicBezTo>
                    <a:cubicBezTo>
                      <a:pt x="6" y="93"/>
                      <a:pt x="5" y="93"/>
                      <a:pt x="6" y="93"/>
                    </a:cubicBezTo>
                    <a:cubicBezTo>
                      <a:pt x="6" y="93"/>
                      <a:pt x="6" y="93"/>
                      <a:pt x="6" y="93"/>
                    </a:cubicBezTo>
                    <a:cubicBezTo>
                      <a:pt x="6" y="93"/>
                      <a:pt x="7" y="93"/>
                      <a:pt x="7" y="93"/>
                    </a:cubicBezTo>
                    <a:cubicBezTo>
                      <a:pt x="6" y="93"/>
                      <a:pt x="6" y="93"/>
                      <a:pt x="6" y="93"/>
                    </a:cubicBezTo>
                    <a:cubicBezTo>
                      <a:pt x="6" y="93"/>
                      <a:pt x="6" y="93"/>
                      <a:pt x="6" y="93"/>
                    </a:cubicBezTo>
                    <a:cubicBezTo>
                      <a:pt x="6" y="94"/>
                      <a:pt x="6" y="94"/>
                      <a:pt x="6" y="94"/>
                    </a:cubicBezTo>
                    <a:cubicBezTo>
                      <a:pt x="6" y="94"/>
                      <a:pt x="6" y="94"/>
                      <a:pt x="5" y="94"/>
                    </a:cubicBezTo>
                    <a:cubicBezTo>
                      <a:pt x="6" y="94"/>
                      <a:pt x="6" y="93"/>
                      <a:pt x="6" y="93"/>
                    </a:cubicBezTo>
                    <a:cubicBezTo>
                      <a:pt x="5" y="93"/>
                      <a:pt x="5" y="93"/>
                      <a:pt x="5" y="93"/>
                    </a:cubicBezTo>
                    <a:cubicBezTo>
                      <a:pt x="5" y="93"/>
                      <a:pt x="5" y="93"/>
                      <a:pt x="5" y="93"/>
                    </a:cubicBezTo>
                    <a:cubicBezTo>
                      <a:pt x="5" y="92"/>
                      <a:pt x="4" y="93"/>
                      <a:pt x="4" y="93"/>
                    </a:cubicBezTo>
                    <a:cubicBezTo>
                      <a:pt x="4" y="93"/>
                      <a:pt x="5" y="93"/>
                      <a:pt x="5" y="94"/>
                    </a:cubicBezTo>
                    <a:cubicBezTo>
                      <a:pt x="4" y="94"/>
                      <a:pt x="4" y="93"/>
                      <a:pt x="4" y="93"/>
                    </a:cubicBezTo>
                    <a:cubicBezTo>
                      <a:pt x="4" y="93"/>
                      <a:pt x="4" y="93"/>
                      <a:pt x="3" y="93"/>
                    </a:cubicBezTo>
                    <a:cubicBezTo>
                      <a:pt x="3" y="93"/>
                      <a:pt x="3" y="93"/>
                      <a:pt x="3" y="93"/>
                    </a:cubicBezTo>
                    <a:cubicBezTo>
                      <a:pt x="3" y="94"/>
                      <a:pt x="3" y="94"/>
                      <a:pt x="3" y="94"/>
                    </a:cubicBezTo>
                    <a:cubicBezTo>
                      <a:pt x="3" y="94"/>
                      <a:pt x="3" y="94"/>
                      <a:pt x="3" y="94"/>
                    </a:cubicBezTo>
                    <a:cubicBezTo>
                      <a:pt x="3" y="94"/>
                      <a:pt x="3" y="94"/>
                      <a:pt x="3" y="94"/>
                    </a:cubicBezTo>
                    <a:cubicBezTo>
                      <a:pt x="3" y="94"/>
                      <a:pt x="3" y="94"/>
                      <a:pt x="2" y="94"/>
                    </a:cubicBezTo>
                    <a:cubicBezTo>
                      <a:pt x="3" y="94"/>
                      <a:pt x="2" y="94"/>
                      <a:pt x="2" y="94"/>
                    </a:cubicBezTo>
                    <a:cubicBezTo>
                      <a:pt x="2" y="94"/>
                      <a:pt x="2" y="94"/>
                      <a:pt x="2" y="94"/>
                    </a:cubicBezTo>
                    <a:cubicBezTo>
                      <a:pt x="2" y="94"/>
                      <a:pt x="1" y="94"/>
                      <a:pt x="1" y="94"/>
                    </a:cubicBezTo>
                    <a:cubicBezTo>
                      <a:pt x="1" y="94"/>
                      <a:pt x="1" y="94"/>
                      <a:pt x="1" y="94"/>
                    </a:cubicBezTo>
                    <a:cubicBezTo>
                      <a:pt x="1" y="94"/>
                      <a:pt x="1" y="93"/>
                      <a:pt x="1" y="93"/>
                    </a:cubicBezTo>
                    <a:cubicBezTo>
                      <a:pt x="0" y="93"/>
                      <a:pt x="1" y="94"/>
                      <a:pt x="1" y="94"/>
                    </a:cubicBezTo>
                    <a:cubicBezTo>
                      <a:pt x="1" y="94"/>
                      <a:pt x="1" y="94"/>
                      <a:pt x="1" y="95"/>
                    </a:cubicBezTo>
                    <a:cubicBezTo>
                      <a:pt x="1" y="95"/>
                      <a:pt x="2" y="95"/>
                      <a:pt x="3" y="95"/>
                    </a:cubicBezTo>
                    <a:cubicBezTo>
                      <a:pt x="3" y="95"/>
                      <a:pt x="4" y="95"/>
                      <a:pt x="4" y="95"/>
                    </a:cubicBezTo>
                    <a:cubicBezTo>
                      <a:pt x="5" y="95"/>
                      <a:pt x="5" y="95"/>
                      <a:pt x="5" y="95"/>
                    </a:cubicBezTo>
                    <a:cubicBezTo>
                      <a:pt x="5" y="95"/>
                      <a:pt x="5" y="95"/>
                      <a:pt x="4" y="95"/>
                    </a:cubicBezTo>
                    <a:cubicBezTo>
                      <a:pt x="4" y="95"/>
                      <a:pt x="3" y="95"/>
                      <a:pt x="3" y="95"/>
                    </a:cubicBezTo>
                    <a:cubicBezTo>
                      <a:pt x="3" y="95"/>
                      <a:pt x="3" y="95"/>
                      <a:pt x="3" y="95"/>
                    </a:cubicBezTo>
                    <a:cubicBezTo>
                      <a:pt x="2" y="95"/>
                      <a:pt x="2" y="95"/>
                      <a:pt x="2" y="95"/>
                    </a:cubicBezTo>
                    <a:cubicBezTo>
                      <a:pt x="2" y="95"/>
                      <a:pt x="1" y="95"/>
                      <a:pt x="1" y="95"/>
                    </a:cubicBezTo>
                    <a:cubicBezTo>
                      <a:pt x="1" y="95"/>
                      <a:pt x="1" y="95"/>
                      <a:pt x="1" y="95"/>
                    </a:cubicBezTo>
                    <a:cubicBezTo>
                      <a:pt x="0" y="95"/>
                      <a:pt x="0" y="95"/>
                      <a:pt x="0" y="95"/>
                    </a:cubicBezTo>
                    <a:cubicBezTo>
                      <a:pt x="0" y="95"/>
                      <a:pt x="0" y="95"/>
                      <a:pt x="0" y="95"/>
                    </a:cubicBezTo>
                    <a:cubicBezTo>
                      <a:pt x="0" y="95"/>
                      <a:pt x="1" y="95"/>
                      <a:pt x="1" y="95"/>
                    </a:cubicBezTo>
                    <a:cubicBezTo>
                      <a:pt x="1" y="95"/>
                      <a:pt x="0" y="95"/>
                      <a:pt x="0" y="96"/>
                    </a:cubicBezTo>
                    <a:cubicBezTo>
                      <a:pt x="0" y="96"/>
                      <a:pt x="1" y="96"/>
                      <a:pt x="1" y="96"/>
                    </a:cubicBezTo>
                    <a:cubicBezTo>
                      <a:pt x="1" y="96"/>
                      <a:pt x="0" y="96"/>
                      <a:pt x="0" y="96"/>
                    </a:cubicBezTo>
                    <a:cubicBezTo>
                      <a:pt x="1" y="96"/>
                      <a:pt x="1" y="96"/>
                      <a:pt x="1" y="96"/>
                    </a:cubicBezTo>
                    <a:cubicBezTo>
                      <a:pt x="1" y="96"/>
                      <a:pt x="1" y="96"/>
                      <a:pt x="1" y="96"/>
                    </a:cubicBezTo>
                    <a:cubicBezTo>
                      <a:pt x="1" y="96"/>
                      <a:pt x="1" y="96"/>
                      <a:pt x="1" y="96"/>
                    </a:cubicBezTo>
                    <a:cubicBezTo>
                      <a:pt x="1" y="96"/>
                      <a:pt x="1" y="96"/>
                      <a:pt x="1" y="96"/>
                    </a:cubicBezTo>
                    <a:cubicBezTo>
                      <a:pt x="1" y="96"/>
                      <a:pt x="2" y="96"/>
                      <a:pt x="2" y="96"/>
                    </a:cubicBezTo>
                    <a:cubicBezTo>
                      <a:pt x="2" y="97"/>
                      <a:pt x="1" y="96"/>
                      <a:pt x="0" y="97"/>
                    </a:cubicBezTo>
                    <a:cubicBezTo>
                      <a:pt x="0" y="97"/>
                      <a:pt x="0" y="97"/>
                      <a:pt x="0" y="97"/>
                    </a:cubicBezTo>
                    <a:cubicBezTo>
                      <a:pt x="1" y="97"/>
                      <a:pt x="1" y="97"/>
                      <a:pt x="2" y="97"/>
                    </a:cubicBezTo>
                    <a:cubicBezTo>
                      <a:pt x="1" y="97"/>
                      <a:pt x="0" y="97"/>
                      <a:pt x="0" y="98"/>
                    </a:cubicBezTo>
                    <a:cubicBezTo>
                      <a:pt x="0" y="98"/>
                      <a:pt x="1" y="98"/>
                      <a:pt x="1" y="98"/>
                    </a:cubicBezTo>
                    <a:cubicBezTo>
                      <a:pt x="2" y="98"/>
                      <a:pt x="2" y="98"/>
                      <a:pt x="3" y="98"/>
                    </a:cubicBezTo>
                    <a:cubicBezTo>
                      <a:pt x="3" y="98"/>
                      <a:pt x="4" y="98"/>
                      <a:pt x="4" y="98"/>
                    </a:cubicBezTo>
                    <a:cubicBezTo>
                      <a:pt x="4" y="98"/>
                      <a:pt x="4" y="98"/>
                      <a:pt x="5" y="97"/>
                    </a:cubicBezTo>
                    <a:cubicBezTo>
                      <a:pt x="4" y="98"/>
                      <a:pt x="5" y="98"/>
                      <a:pt x="5" y="98"/>
                    </a:cubicBezTo>
                    <a:cubicBezTo>
                      <a:pt x="6" y="98"/>
                      <a:pt x="6" y="98"/>
                      <a:pt x="7" y="98"/>
                    </a:cubicBezTo>
                    <a:cubicBezTo>
                      <a:pt x="7" y="98"/>
                      <a:pt x="6" y="97"/>
                      <a:pt x="6" y="97"/>
                    </a:cubicBezTo>
                    <a:cubicBezTo>
                      <a:pt x="6" y="97"/>
                      <a:pt x="6" y="97"/>
                      <a:pt x="6" y="97"/>
                    </a:cubicBezTo>
                    <a:cubicBezTo>
                      <a:pt x="7" y="97"/>
                      <a:pt x="7" y="97"/>
                      <a:pt x="7" y="97"/>
                    </a:cubicBezTo>
                    <a:cubicBezTo>
                      <a:pt x="7" y="97"/>
                      <a:pt x="6" y="97"/>
                      <a:pt x="7" y="98"/>
                    </a:cubicBezTo>
                    <a:cubicBezTo>
                      <a:pt x="7" y="98"/>
                      <a:pt x="7" y="98"/>
                      <a:pt x="7" y="98"/>
                    </a:cubicBezTo>
                    <a:cubicBezTo>
                      <a:pt x="7" y="98"/>
                      <a:pt x="7" y="98"/>
                      <a:pt x="6" y="98"/>
                    </a:cubicBezTo>
                    <a:cubicBezTo>
                      <a:pt x="6" y="98"/>
                      <a:pt x="6" y="98"/>
                      <a:pt x="6" y="99"/>
                    </a:cubicBezTo>
                    <a:cubicBezTo>
                      <a:pt x="6" y="99"/>
                      <a:pt x="6" y="99"/>
                      <a:pt x="6" y="99"/>
                    </a:cubicBezTo>
                    <a:cubicBezTo>
                      <a:pt x="6" y="99"/>
                      <a:pt x="6" y="99"/>
                      <a:pt x="5" y="99"/>
                    </a:cubicBezTo>
                    <a:cubicBezTo>
                      <a:pt x="5" y="99"/>
                      <a:pt x="5" y="99"/>
                      <a:pt x="6" y="98"/>
                    </a:cubicBezTo>
                    <a:cubicBezTo>
                      <a:pt x="5" y="98"/>
                      <a:pt x="5" y="98"/>
                      <a:pt x="5" y="98"/>
                    </a:cubicBezTo>
                    <a:cubicBezTo>
                      <a:pt x="4" y="98"/>
                      <a:pt x="4" y="98"/>
                      <a:pt x="4" y="98"/>
                    </a:cubicBezTo>
                    <a:cubicBezTo>
                      <a:pt x="4" y="98"/>
                      <a:pt x="3" y="98"/>
                      <a:pt x="3" y="98"/>
                    </a:cubicBezTo>
                    <a:cubicBezTo>
                      <a:pt x="2" y="98"/>
                      <a:pt x="2" y="98"/>
                      <a:pt x="1" y="98"/>
                    </a:cubicBezTo>
                    <a:cubicBezTo>
                      <a:pt x="1" y="98"/>
                      <a:pt x="1" y="98"/>
                      <a:pt x="1" y="98"/>
                    </a:cubicBezTo>
                    <a:cubicBezTo>
                      <a:pt x="0" y="98"/>
                      <a:pt x="1" y="99"/>
                      <a:pt x="1" y="99"/>
                    </a:cubicBezTo>
                    <a:cubicBezTo>
                      <a:pt x="1" y="99"/>
                      <a:pt x="0" y="99"/>
                      <a:pt x="0" y="99"/>
                    </a:cubicBezTo>
                    <a:cubicBezTo>
                      <a:pt x="0" y="99"/>
                      <a:pt x="0" y="99"/>
                      <a:pt x="0" y="99"/>
                    </a:cubicBezTo>
                    <a:cubicBezTo>
                      <a:pt x="0" y="99"/>
                      <a:pt x="0" y="99"/>
                      <a:pt x="1" y="99"/>
                    </a:cubicBezTo>
                    <a:cubicBezTo>
                      <a:pt x="1" y="99"/>
                      <a:pt x="1" y="99"/>
                      <a:pt x="1" y="99"/>
                    </a:cubicBezTo>
                    <a:cubicBezTo>
                      <a:pt x="1" y="99"/>
                      <a:pt x="1" y="99"/>
                      <a:pt x="2" y="99"/>
                    </a:cubicBezTo>
                    <a:cubicBezTo>
                      <a:pt x="1" y="99"/>
                      <a:pt x="1" y="99"/>
                      <a:pt x="1" y="99"/>
                    </a:cubicBezTo>
                    <a:cubicBezTo>
                      <a:pt x="1" y="99"/>
                      <a:pt x="1" y="99"/>
                      <a:pt x="1" y="100"/>
                    </a:cubicBezTo>
                    <a:cubicBezTo>
                      <a:pt x="1" y="100"/>
                      <a:pt x="0" y="100"/>
                      <a:pt x="1" y="100"/>
                    </a:cubicBezTo>
                    <a:cubicBezTo>
                      <a:pt x="1" y="100"/>
                      <a:pt x="2" y="100"/>
                      <a:pt x="2" y="100"/>
                    </a:cubicBezTo>
                    <a:cubicBezTo>
                      <a:pt x="2" y="100"/>
                      <a:pt x="2" y="100"/>
                      <a:pt x="2" y="101"/>
                    </a:cubicBezTo>
                    <a:cubicBezTo>
                      <a:pt x="2" y="101"/>
                      <a:pt x="2" y="101"/>
                      <a:pt x="1" y="101"/>
                    </a:cubicBezTo>
                    <a:cubicBezTo>
                      <a:pt x="1" y="101"/>
                      <a:pt x="1" y="100"/>
                      <a:pt x="1" y="101"/>
                    </a:cubicBezTo>
                    <a:cubicBezTo>
                      <a:pt x="1" y="101"/>
                      <a:pt x="1" y="101"/>
                      <a:pt x="1" y="102"/>
                    </a:cubicBezTo>
                    <a:cubicBezTo>
                      <a:pt x="1" y="102"/>
                      <a:pt x="1" y="102"/>
                      <a:pt x="1" y="102"/>
                    </a:cubicBezTo>
                    <a:cubicBezTo>
                      <a:pt x="2" y="102"/>
                      <a:pt x="2" y="101"/>
                      <a:pt x="2" y="101"/>
                    </a:cubicBezTo>
                    <a:cubicBezTo>
                      <a:pt x="2" y="101"/>
                      <a:pt x="2" y="102"/>
                      <a:pt x="2" y="102"/>
                    </a:cubicBezTo>
                    <a:cubicBezTo>
                      <a:pt x="2" y="102"/>
                      <a:pt x="2" y="102"/>
                      <a:pt x="2" y="102"/>
                    </a:cubicBezTo>
                    <a:cubicBezTo>
                      <a:pt x="2" y="102"/>
                      <a:pt x="2" y="103"/>
                      <a:pt x="2" y="103"/>
                    </a:cubicBezTo>
                    <a:cubicBezTo>
                      <a:pt x="2" y="103"/>
                      <a:pt x="3" y="102"/>
                      <a:pt x="3" y="102"/>
                    </a:cubicBezTo>
                    <a:cubicBezTo>
                      <a:pt x="3" y="102"/>
                      <a:pt x="3" y="102"/>
                      <a:pt x="3" y="102"/>
                    </a:cubicBezTo>
                    <a:cubicBezTo>
                      <a:pt x="3" y="101"/>
                      <a:pt x="4" y="101"/>
                      <a:pt x="4" y="101"/>
                    </a:cubicBezTo>
                    <a:cubicBezTo>
                      <a:pt x="5" y="101"/>
                      <a:pt x="5" y="101"/>
                      <a:pt x="6" y="101"/>
                    </a:cubicBezTo>
                    <a:cubicBezTo>
                      <a:pt x="5" y="101"/>
                      <a:pt x="5" y="101"/>
                      <a:pt x="5" y="101"/>
                    </a:cubicBezTo>
                    <a:cubicBezTo>
                      <a:pt x="5" y="101"/>
                      <a:pt x="5" y="102"/>
                      <a:pt x="4" y="102"/>
                    </a:cubicBezTo>
                    <a:cubicBezTo>
                      <a:pt x="4" y="102"/>
                      <a:pt x="4" y="101"/>
                      <a:pt x="5" y="101"/>
                    </a:cubicBezTo>
                    <a:cubicBezTo>
                      <a:pt x="4" y="101"/>
                      <a:pt x="4" y="101"/>
                      <a:pt x="3" y="102"/>
                    </a:cubicBezTo>
                    <a:cubicBezTo>
                      <a:pt x="3" y="102"/>
                      <a:pt x="3" y="102"/>
                      <a:pt x="3" y="102"/>
                    </a:cubicBezTo>
                    <a:cubicBezTo>
                      <a:pt x="3" y="102"/>
                      <a:pt x="3" y="102"/>
                      <a:pt x="4" y="102"/>
                    </a:cubicBezTo>
                    <a:cubicBezTo>
                      <a:pt x="4" y="102"/>
                      <a:pt x="4" y="102"/>
                      <a:pt x="4" y="102"/>
                    </a:cubicBezTo>
                    <a:cubicBezTo>
                      <a:pt x="3" y="102"/>
                      <a:pt x="3" y="103"/>
                      <a:pt x="3" y="103"/>
                    </a:cubicBezTo>
                    <a:cubicBezTo>
                      <a:pt x="3" y="103"/>
                      <a:pt x="3" y="103"/>
                      <a:pt x="3" y="103"/>
                    </a:cubicBezTo>
                    <a:cubicBezTo>
                      <a:pt x="3" y="103"/>
                      <a:pt x="2" y="103"/>
                      <a:pt x="2" y="103"/>
                    </a:cubicBezTo>
                    <a:cubicBezTo>
                      <a:pt x="2" y="103"/>
                      <a:pt x="2" y="103"/>
                      <a:pt x="2" y="103"/>
                    </a:cubicBezTo>
                    <a:cubicBezTo>
                      <a:pt x="2" y="103"/>
                      <a:pt x="2" y="103"/>
                      <a:pt x="2" y="104"/>
                    </a:cubicBezTo>
                    <a:cubicBezTo>
                      <a:pt x="3" y="104"/>
                      <a:pt x="3" y="104"/>
                      <a:pt x="3" y="104"/>
                    </a:cubicBezTo>
                    <a:cubicBezTo>
                      <a:pt x="3" y="104"/>
                      <a:pt x="2" y="104"/>
                      <a:pt x="2" y="104"/>
                    </a:cubicBezTo>
                    <a:cubicBezTo>
                      <a:pt x="2" y="104"/>
                      <a:pt x="2" y="104"/>
                      <a:pt x="2" y="104"/>
                    </a:cubicBezTo>
                    <a:cubicBezTo>
                      <a:pt x="2" y="104"/>
                      <a:pt x="2" y="104"/>
                      <a:pt x="2" y="104"/>
                    </a:cubicBezTo>
                    <a:cubicBezTo>
                      <a:pt x="2" y="104"/>
                      <a:pt x="2" y="105"/>
                      <a:pt x="1" y="105"/>
                    </a:cubicBezTo>
                    <a:cubicBezTo>
                      <a:pt x="1" y="105"/>
                      <a:pt x="1" y="105"/>
                      <a:pt x="1" y="105"/>
                    </a:cubicBezTo>
                    <a:cubicBezTo>
                      <a:pt x="2" y="104"/>
                      <a:pt x="2" y="104"/>
                      <a:pt x="2" y="104"/>
                    </a:cubicBezTo>
                    <a:cubicBezTo>
                      <a:pt x="1" y="104"/>
                      <a:pt x="1" y="104"/>
                      <a:pt x="1" y="104"/>
                    </a:cubicBezTo>
                    <a:cubicBezTo>
                      <a:pt x="1" y="104"/>
                      <a:pt x="1" y="104"/>
                      <a:pt x="1" y="104"/>
                    </a:cubicBezTo>
                    <a:cubicBezTo>
                      <a:pt x="1" y="104"/>
                      <a:pt x="1" y="105"/>
                      <a:pt x="1" y="105"/>
                    </a:cubicBezTo>
                    <a:cubicBezTo>
                      <a:pt x="1" y="105"/>
                      <a:pt x="1" y="105"/>
                      <a:pt x="2" y="105"/>
                    </a:cubicBezTo>
                    <a:cubicBezTo>
                      <a:pt x="2" y="106"/>
                      <a:pt x="2" y="106"/>
                      <a:pt x="2" y="105"/>
                    </a:cubicBezTo>
                    <a:cubicBezTo>
                      <a:pt x="2" y="105"/>
                      <a:pt x="2" y="105"/>
                      <a:pt x="2" y="105"/>
                    </a:cubicBezTo>
                    <a:cubicBezTo>
                      <a:pt x="2" y="105"/>
                      <a:pt x="2" y="105"/>
                      <a:pt x="2" y="106"/>
                    </a:cubicBezTo>
                    <a:cubicBezTo>
                      <a:pt x="2" y="106"/>
                      <a:pt x="2" y="105"/>
                      <a:pt x="2" y="105"/>
                    </a:cubicBezTo>
                    <a:cubicBezTo>
                      <a:pt x="2" y="105"/>
                      <a:pt x="2" y="105"/>
                      <a:pt x="3" y="105"/>
                    </a:cubicBezTo>
                    <a:cubicBezTo>
                      <a:pt x="3" y="105"/>
                      <a:pt x="3" y="105"/>
                      <a:pt x="3" y="105"/>
                    </a:cubicBezTo>
                    <a:cubicBezTo>
                      <a:pt x="3" y="105"/>
                      <a:pt x="3" y="105"/>
                      <a:pt x="3" y="105"/>
                    </a:cubicBezTo>
                    <a:cubicBezTo>
                      <a:pt x="3" y="105"/>
                      <a:pt x="3" y="105"/>
                      <a:pt x="3" y="105"/>
                    </a:cubicBezTo>
                    <a:cubicBezTo>
                      <a:pt x="3" y="105"/>
                      <a:pt x="4" y="104"/>
                      <a:pt x="4" y="104"/>
                    </a:cubicBezTo>
                    <a:cubicBezTo>
                      <a:pt x="4" y="104"/>
                      <a:pt x="4" y="104"/>
                      <a:pt x="4" y="104"/>
                    </a:cubicBezTo>
                    <a:cubicBezTo>
                      <a:pt x="4" y="104"/>
                      <a:pt x="3" y="105"/>
                      <a:pt x="3" y="105"/>
                    </a:cubicBezTo>
                    <a:cubicBezTo>
                      <a:pt x="3" y="105"/>
                      <a:pt x="4" y="105"/>
                      <a:pt x="4" y="105"/>
                    </a:cubicBezTo>
                    <a:cubicBezTo>
                      <a:pt x="4" y="105"/>
                      <a:pt x="3" y="106"/>
                      <a:pt x="3" y="106"/>
                    </a:cubicBezTo>
                    <a:cubicBezTo>
                      <a:pt x="2" y="107"/>
                      <a:pt x="4" y="107"/>
                      <a:pt x="5" y="107"/>
                    </a:cubicBezTo>
                    <a:cubicBezTo>
                      <a:pt x="4" y="107"/>
                      <a:pt x="4" y="107"/>
                      <a:pt x="4" y="107"/>
                    </a:cubicBezTo>
                    <a:cubicBezTo>
                      <a:pt x="3" y="107"/>
                      <a:pt x="3" y="107"/>
                      <a:pt x="3" y="107"/>
                    </a:cubicBezTo>
                    <a:cubicBezTo>
                      <a:pt x="3" y="107"/>
                      <a:pt x="3" y="107"/>
                      <a:pt x="2" y="107"/>
                    </a:cubicBezTo>
                    <a:cubicBezTo>
                      <a:pt x="2" y="107"/>
                      <a:pt x="2" y="107"/>
                      <a:pt x="2" y="107"/>
                    </a:cubicBezTo>
                    <a:cubicBezTo>
                      <a:pt x="2" y="107"/>
                      <a:pt x="2" y="107"/>
                      <a:pt x="2" y="107"/>
                    </a:cubicBezTo>
                    <a:cubicBezTo>
                      <a:pt x="2" y="107"/>
                      <a:pt x="2" y="107"/>
                      <a:pt x="2" y="107"/>
                    </a:cubicBezTo>
                    <a:cubicBezTo>
                      <a:pt x="2" y="107"/>
                      <a:pt x="2" y="107"/>
                      <a:pt x="2" y="107"/>
                    </a:cubicBezTo>
                    <a:cubicBezTo>
                      <a:pt x="2" y="107"/>
                      <a:pt x="2" y="108"/>
                      <a:pt x="2" y="108"/>
                    </a:cubicBezTo>
                    <a:cubicBezTo>
                      <a:pt x="1" y="108"/>
                      <a:pt x="2" y="109"/>
                      <a:pt x="2" y="109"/>
                    </a:cubicBezTo>
                    <a:cubicBezTo>
                      <a:pt x="3" y="109"/>
                      <a:pt x="3" y="110"/>
                      <a:pt x="4" y="110"/>
                    </a:cubicBezTo>
                    <a:cubicBezTo>
                      <a:pt x="4" y="110"/>
                      <a:pt x="5" y="110"/>
                      <a:pt x="5" y="110"/>
                    </a:cubicBezTo>
                    <a:cubicBezTo>
                      <a:pt x="5" y="110"/>
                      <a:pt x="5" y="110"/>
                      <a:pt x="5" y="110"/>
                    </a:cubicBezTo>
                    <a:cubicBezTo>
                      <a:pt x="5" y="110"/>
                      <a:pt x="5" y="110"/>
                      <a:pt x="4" y="110"/>
                    </a:cubicBezTo>
                    <a:cubicBezTo>
                      <a:pt x="5" y="111"/>
                      <a:pt x="5" y="110"/>
                      <a:pt x="5" y="110"/>
                    </a:cubicBezTo>
                    <a:cubicBezTo>
                      <a:pt x="6" y="111"/>
                      <a:pt x="6" y="110"/>
                      <a:pt x="6" y="110"/>
                    </a:cubicBezTo>
                    <a:cubicBezTo>
                      <a:pt x="6" y="110"/>
                      <a:pt x="6" y="111"/>
                      <a:pt x="6" y="111"/>
                    </a:cubicBezTo>
                    <a:cubicBezTo>
                      <a:pt x="6" y="111"/>
                      <a:pt x="6" y="111"/>
                      <a:pt x="6" y="111"/>
                    </a:cubicBezTo>
                    <a:cubicBezTo>
                      <a:pt x="6" y="110"/>
                      <a:pt x="7" y="111"/>
                      <a:pt x="7" y="111"/>
                    </a:cubicBezTo>
                    <a:cubicBezTo>
                      <a:pt x="7" y="111"/>
                      <a:pt x="7" y="110"/>
                      <a:pt x="8" y="110"/>
                    </a:cubicBezTo>
                    <a:cubicBezTo>
                      <a:pt x="8" y="110"/>
                      <a:pt x="9" y="110"/>
                      <a:pt x="10" y="110"/>
                    </a:cubicBezTo>
                    <a:cubicBezTo>
                      <a:pt x="10" y="110"/>
                      <a:pt x="10" y="109"/>
                      <a:pt x="10" y="109"/>
                    </a:cubicBezTo>
                    <a:cubicBezTo>
                      <a:pt x="11" y="109"/>
                      <a:pt x="11" y="109"/>
                      <a:pt x="11" y="108"/>
                    </a:cubicBezTo>
                    <a:cubicBezTo>
                      <a:pt x="11" y="108"/>
                      <a:pt x="12" y="108"/>
                      <a:pt x="12" y="108"/>
                    </a:cubicBezTo>
                    <a:cubicBezTo>
                      <a:pt x="12" y="108"/>
                      <a:pt x="11" y="108"/>
                      <a:pt x="11" y="108"/>
                    </a:cubicBezTo>
                    <a:cubicBezTo>
                      <a:pt x="12" y="108"/>
                      <a:pt x="12" y="108"/>
                      <a:pt x="12" y="108"/>
                    </a:cubicBezTo>
                    <a:cubicBezTo>
                      <a:pt x="12" y="108"/>
                      <a:pt x="12" y="107"/>
                      <a:pt x="12" y="107"/>
                    </a:cubicBezTo>
                    <a:cubicBezTo>
                      <a:pt x="12" y="107"/>
                      <a:pt x="13" y="107"/>
                      <a:pt x="13" y="107"/>
                    </a:cubicBezTo>
                    <a:cubicBezTo>
                      <a:pt x="13" y="107"/>
                      <a:pt x="13" y="106"/>
                      <a:pt x="13" y="106"/>
                    </a:cubicBezTo>
                    <a:cubicBezTo>
                      <a:pt x="13" y="106"/>
                      <a:pt x="13" y="107"/>
                      <a:pt x="14" y="107"/>
                    </a:cubicBezTo>
                    <a:cubicBezTo>
                      <a:pt x="14" y="107"/>
                      <a:pt x="14" y="107"/>
                      <a:pt x="14" y="106"/>
                    </a:cubicBezTo>
                    <a:cubicBezTo>
                      <a:pt x="15" y="106"/>
                      <a:pt x="15" y="106"/>
                      <a:pt x="15" y="106"/>
                    </a:cubicBezTo>
                    <a:cubicBezTo>
                      <a:pt x="15" y="106"/>
                      <a:pt x="15" y="106"/>
                      <a:pt x="15" y="105"/>
                    </a:cubicBezTo>
                    <a:cubicBezTo>
                      <a:pt x="15" y="105"/>
                      <a:pt x="15" y="105"/>
                      <a:pt x="14" y="104"/>
                    </a:cubicBezTo>
                    <a:cubicBezTo>
                      <a:pt x="15" y="104"/>
                      <a:pt x="15" y="105"/>
                      <a:pt x="15" y="104"/>
                    </a:cubicBezTo>
                    <a:cubicBezTo>
                      <a:pt x="16" y="104"/>
                      <a:pt x="15" y="104"/>
                      <a:pt x="15" y="104"/>
                    </a:cubicBezTo>
                    <a:cubicBezTo>
                      <a:pt x="15" y="104"/>
                      <a:pt x="15" y="103"/>
                      <a:pt x="15" y="103"/>
                    </a:cubicBezTo>
                    <a:cubicBezTo>
                      <a:pt x="16" y="103"/>
                      <a:pt x="16" y="104"/>
                      <a:pt x="16" y="104"/>
                    </a:cubicBezTo>
                    <a:cubicBezTo>
                      <a:pt x="16" y="104"/>
                      <a:pt x="16" y="104"/>
                      <a:pt x="16" y="103"/>
                    </a:cubicBezTo>
                    <a:cubicBezTo>
                      <a:pt x="15" y="104"/>
                      <a:pt x="15" y="104"/>
                      <a:pt x="15" y="104"/>
                    </a:cubicBezTo>
                    <a:cubicBezTo>
                      <a:pt x="16" y="104"/>
                      <a:pt x="16" y="105"/>
                      <a:pt x="16" y="105"/>
                    </a:cubicBezTo>
                    <a:cubicBezTo>
                      <a:pt x="16" y="105"/>
                      <a:pt x="15" y="105"/>
                      <a:pt x="16" y="105"/>
                    </a:cubicBezTo>
                    <a:cubicBezTo>
                      <a:pt x="16" y="105"/>
                      <a:pt x="16" y="106"/>
                      <a:pt x="16" y="106"/>
                    </a:cubicBezTo>
                    <a:cubicBezTo>
                      <a:pt x="16" y="106"/>
                      <a:pt x="17" y="106"/>
                      <a:pt x="17" y="106"/>
                    </a:cubicBezTo>
                    <a:cubicBezTo>
                      <a:pt x="17" y="106"/>
                      <a:pt x="17" y="106"/>
                      <a:pt x="17" y="106"/>
                    </a:cubicBezTo>
                    <a:cubicBezTo>
                      <a:pt x="17" y="106"/>
                      <a:pt x="17" y="106"/>
                      <a:pt x="17" y="106"/>
                    </a:cubicBezTo>
                    <a:cubicBezTo>
                      <a:pt x="17" y="106"/>
                      <a:pt x="17" y="106"/>
                      <a:pt x="17" y="106"/>
                    </a:cubicBezTo>
                    <a:cubicBezTo>
                      <a:pt x="17" y="106"/>
                      <a:pt x="17" y="106"/>
                      <a:pt x="17" y="106"/>
                    </a:cubicBezTo>
                    <a:cubicBezTo>
                      <a:pt x="18" y="106"/>
                      <a:pt x="18" y="106"/>
                      <a:pt x="18" y="106"/>
                    </a:cubicBezTo>
                    <a:cubicBezTo>
                      <a:pt x="18" y="106"/>
                      <a:pt x="18" y="106"/>
                      <a:pt x="18" y="106"/>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7"/>
                      <a:pt x="18" y="107"/>
                      <a:pt x="18" y="107"/>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6"/>
                      <a:pt x="18" y="106"/>
                      <a:pt x="18" y="106"/>
                    </a:cubicBezTo>
                    <a:cubicBezTo>
                      <a:pt x="18" y="105"/>
                      <a:pt x="18" y="105"/>
                      <a:pt x="18" y="105"/>
                    </a:cubicBezTo>
                    <a:cubicBezTo>
                      <a:pt x="18" y="105"/>
                      <a:pt x="18" y="105"/>
                      <a:pt x="18" y="105"/>
                    </a:cubicBezTo>
                    <a:cubicBezTo>
                      <a:pt x="18" y="105"/>
                      <a:pt x="18" y="105"/>
                      <a:pt x="18" y="105"/>
                    </a:cubicBezTo>
                    <a:cubicBezTo>
                      <a:pt x="18" y="105"/>
                      <a:pt x="18" y="105"/>
                      <a:pt x="18" y="105"/>
                    </a:cubicBezTo>
                    <a:cubicBezTo>
                      <a:pt x="18" y="105"/>
                      <a:pt x="18" y="105"/>
                      <a:pt x="18" y="105"/>
                    </a:cubicBezTo>
                    <a:cubicBezTo>
                      <a:pt x="18" y="105"/>
                      <a:pt x="18" y="105"/>
                      <a:pt x="18" y="105"/>
                    </a:cubicBezTo>
                    <a:cubicBezTo>
                      <a:pt x="18" y="105"/>
                      <a:pt x="18" y="105"/>
                      <a:pt x="18" y="105"/>
                    </a:cubicBezTo>
                    <a:cubicBezTo>
                      <a:pt x="18" y="105"/>
                      <a:pt x="18" y="105"/>
                      <a:pt x="18" y="105"/>
                    </a:cubicBezTo>
                    <a:cubicBezTo>
                      <a:pt x="18" y="105"/>
                      <a:pt x="18" y="105"/>
                      <a:pt x="18" y="105"/>
                    </a:cubicBezTo>
                    <a:cubicBezTo>
                      <a:pt x="18" y="105"/>
                      <a:pt x="18" y="105"/>
                      <a:pt x="18" y="105"/>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8" y="104"/>
                      <a:pt x="18" y="104"/>
                      <a:pt x="18" y="104"/>
                    </a:cubicBezTo>
                    <a:cubicBezTo>
                      <a:pt x="19" y="104"/>
                      <a:pt x="19" y="104"/>
                      <a:pt x="19" y="104"/>
                    </a:cubicBezTo>
                    <a:cubicBezTo>
                      <a:pt x="19" y="104"/>
                      <a:pt x="19" y="104"/>
                      <a:pt x="19" y="104"/>
                    </a:cubicBezTo>
                    <a:cubicBezTo>
                      <a:pt x="19" y="104"/>
                      <a:pt x="19" y="104"/>
                      <a:pt x="19" y="104"/>
                    </a:cubicBezTo>
                    <a:cubicBezTo>
                      <a:pt x="19" y="104"/>
                      <a:pt x="19" y="104"/>
                      <a:pt x="19" y="104"/>
                    </a:cubicBezTo>
                    <a:cubicBezTo>
                      <a:pt x="19" y="104"/>
                      <a:pt x="19" y="104"/>
                      <a:pt x="19" y="104"/>
                    </a:cubicBezTo>
                    <a:cubicBezTo>
                      <a:pt x="19" y="104"/>
                      <a:pt x="19" y="104"/>
                      <a:pt x="19" y="104"/>
                    </a:cubicBezTo>
                    <a:cubicBezTo>
                      <a:pt x="19" y="104"/>
                      <a:pt x="19" y="104"/>
                      <a:pt x="19" y="104"/>
                    </a:cubicBezTo>
                    <a:cubicBezTo>
                      <a:pt x="19" y="104"/>
                      <a:pt x="19" y="104"/>
                      <a:pt x="19" y="104"/>
                    </a:cubicBezTo>
                    <a:cubicBezTo>
                      <a:pt x="19" y="103"/>
                      <a:pt x="19" y="103"/>
                      <a:pt x="19" y="103"/>
                    </a:cubicBezTo>
                    <a:cubicBezTo>
                      <a:pt x="19" y="103"/>
                      <a:pt x="19" y="103"/>
                      <a:pt x="19" y="103"/>
                    </a:cubicBezTo>
                    <a:cubicBezTo>
                      <a:pt x="19" y="103"/>
                      <a:pt x="19" y="103"/>
                      <a:pt x="19" y="103"/>
                    </a:cubicBezTo>
                    <a:cubicBezTo>
                      <a:pt x="19" y="103"/>
                      <a:pt x="19" y="103"/>
                      <a:pt x="19" y="103"/>
                    </a:cubicBezTo>
                    <a:cubicBezTo>
                      <a:pt x="19" y="103"/>
                      <a:pt x="19" y="103"/>
                      <a:pt x="19" y="103"/>
                    </a:cubicBezTo>
                    <a:cubicBezTo>
                      <a:pt x="19" y="103"/>
                      <a:pt x="19" y="103"/>
                      <a:pt x="19" y="103"/>
                    </a:cubicBezTo>
                    <a:cubicBezTo>
                      <a:pt x="19" y="103"/>
                      <a:pt x="19" y="103"/>
                      <a:pt x="19" y="103"/>
                    </a:cubicBezTo>
                    <a:cubicBezTo>
                      <a:pt x="19" y="103"/>
                      <a:pt x="19" y="103"/>
                      <a:pt x="19"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3"/>
                      <a:pt x="20" y="103"/>
                      <a:pt x="20" y="103"/>
                    </a:cubicBezTo>
                    <a:cubicBezTo>
                      <a:pt x="20" y="102"/>
                      <a:pt x="20" y="102"/>
                      <a:pt x="20" y="102"/>
                    </a:cubicBezTo>
                    <a:cubicBezTo>
                      <a:pt x="20" y="102"/>
                      <a:pt x="20" y="102"/>
                      <a:pt x="20" y="102"/>
                    </a:cubicBezTo>
                    <a:cubicBezTo>
                      <a:pt x="20" y="102"/>
                      <a:pt x="20" y="102"/>
                      <a:pt x="20" y="102"/>
                    </a:cubicBezTo>
                    <a:cubicBezTo>
                      <a:pt x="20" y="102"/>
                      <a:pt x="20" y="102"/>
                      <a:pt x="20" y="102"/>
                    </a:cubicBezTo>
                    <a:cubicBezTo>
                      <a:pt x="20" y="102"/>
                      <a:pt x="20" y="102"/>
                      <a:pt x="20" y="102"/>
                    </a:cubicBezTo>
                    <a:cubicBezTo>
                      <a:pt x="20" y="102"/>
                      <a:pt x="20" y="102"/>
                      <a:pt x="20" y="102"/>
                    </a:cubicBezTo>
                    <a:cubicBezTo>
                      <a:pt x="20" y="102"/>
                      <a:pt x="20" y="102"/>
                      <a:pt x="20" y="102"/>
                    </a:cubicBezTo>
                    <a:cubicBezTo>
                      <a:pt x="20" y="102"/>
                      <a:pt x="20" y="102"/>
                      <a:pt x="20" y="102"/>
                    </a:cubicBezTo>
                    <a:cubicBezTo>
                      <a:pt x="20" y="102"/>
                      <a:pt x="20" y="102"/>
                      <a:pt x="20" y="102"/>
                    </a:cubicBezTo>
                    <a:cubicBezTo>
                      <a:pt x="20" y="102"/>
                      <a:pt x="20" y="102"/>
                      <a:pt x="20" y="102"/>
                    </a:cubicBezTo>
                    <a:cubicBezTo>
                      <a:pt x="20" y="101"/>
                      <a:pt x="20" y="101"/>
                      <a:pt x="20" y="101"/>
                    </a:cubicBezTo>
                    <a:cubicBezTo>
                      <a:pt x="20" y="101"/>
                      <a:pt x="20" y="101"/>
                      <a:pt x="20" y="101"/>
                    </a:cubicBezTo>
                    <a:cubicBezTo>
                      <a:pt x="20" y="101"/>
                      <a:pt x="20" y="101"/>
                      <a:pt x="20" y="101"/>
                    </a:cubicBezTo>
                    <a:cubicBezTo>
                      <a:pt x="21" y="101"/>
                      <a:pt x="21" y="101"/>
                      <a:pt x="21" y="101"/>
                    </a:cubicBezTo>
                    <a:cubicBezTo>
                      <a:pt x="21" y="101"/>
                      <a:pt x="21" y="101"/>
                      <a:pt x="21" y="101"/>
                    </a:cubicBezTo>
                    <a:cubicBezTo>
                      <a:pt x="21" y="101"/>
                      <a:pt x="21" y="101"/>
                      <a:pt x="21" y="101"/>
                    </a:cubicBezTo>
                    <a:cubicBezTo>
                      <a:pt x="21" y="101"/>
                      <a:pt x="21" y="101"/>
                      <a:pt x="21" y="101"/>
                    </a:cubicBezTo>
                    <a:cubicBezTo>
                      <a:pt x="21" y="101"/>
                      <a:pt x="21" y="101"/>
                      <a:pt x="21" y="101"/>
                    </a:cubicBezTo>
                    <a:cubicBezTo>
                      <a:pt x="21" y="101"/>
                      <a:pt x="21" y="101"/>
                      <a:pt x="21" y="101"/>
                    </a:cubicBezTo>
                    <a:cubicBezTo>
                      <a:pt x="21" y="101"/>
                      <a:pt x="21" y="101"/>
                      <a:pt x="21" y="101"/>
                    </a:cubicBezTo>
                    <a:cubicBezTo>
                      <a:pt x="21" y="101"/>
                      <a:pt x="21" y="101"/>
                      <a:pt x="21" y="101"/>
                    </a:cubicBezTo>
                    <a:cubicBezTo>
                      <a:pt x="21" y="101"/>
                      <a:pt x="21" y="101"/>
                      <a:pt x="21" y="101"/>
                    </a:cubicBezTo>
                    <a:cubicBezTo>
                      <a:pt x="21" y="101"/>
                      <a:pt x="21" y="101"/>
                      <a:pt x="21" y="101"/>
                    </a:cubicBezTo>
                    <a:cubicBezTo>
                      <a:pt x="21" y="100"/>
                      <a:pt x="21" y="100"/>
                      <a:pt x="21" y="100"/>
                    </a:cubicBezTo>
                    <a:cubicBezTo>
                      <a:pt x="21" y="100"/>
                      <a:pt x="21" y="100"/>
                      <a:pt x="21" y="100"/>
                    </a:cubicBezTo>
                    <a:cubicBezTo>
                      <a:pt x="20" y="100"/>
                      <a:pt x="20" y="100"/>
                      <a:pt x="20" y="100"/>
                    </a:cubicBezTo>
                    <a:cubicBezTo>
                      <a:pt x="20" y="100"/>
                      <a:pt x="20" y="100"/>
                      <a:pt x="20" y="100"/>
                    </a:cubicBezTo>
                    <a:cubicBezTo>
                      <a:pt x="20" y="100"/>
                      <a:pt x="20" y="100"/>
                      <a:pt x="20" y="100"/>
                    </a:cubicBezTo>
                    <a:cubicBezTo>
                      <a:pt x="20" y="100"/>
                      <a:pt x="20" y="100"/>
                      <a:pt x="20" y="100"/>
                    </a:cubicBezTo>
                    <a:cubicBezTo>
                      <a:pt x="20" y="100"/>
                      <a:pt x="20" y="100"/>
                      <a:pt x="20" y="100"/>
                    </a:cubicBezTo>
                    <a:cubicBezTo>
                      <a:pt x="20" y="100"/>
                      <a:pt x="20" y="100"/>
                      <a:pt x="20" y="100"/>
                    </a:cubicBezTo>
                    <a:cubicBezTo>
                      <a:pt x="20" y="100"/>
                      <a:pt x="20" y="100"/>
                      <a:pt x="20" y="100"/>
                    </a:cubicBezTo>
                    <a:cubicBezTo>
                      <a:pt x="20" y="100"/>
                      <a:pt x="20" y="100"/>
                      <a:pt x="20" y="100"/>
                    </a:cubicBezTo>
                    <a:cubicBezTo>
                      <a:pt x="20" y="100"/>
                      <a:pt x="20" y="100"/>
                      <a:pt x="20" y="100"/>
                    </a:cubicBezTo>
                    <a:cubicBezTo>
                      <a:pt x="20" y="100"/>
                      <a:pt x="20" y="100"/>
                      <a:pt x="20" y="100"/>
                    </a:cubicBezTo>
                    <a:cubicBezTo>
                      <a:pt x="20" y="100"/>
                      <a:pt x="20" y="100"/>
                      <a:pt x="20" y="100"/>
                    </a:cubicBezTo>
                    <a:cubicBezTo>
                      <a:pt x="20" y="100"/>
                      <a:pt x="20" y="100"/>
                      <a:pt x="20" y="100"/>
                    </a:cubicBezTo>
                    <a:cubicBezTo>
                      <a:pt x="20" y="100"/>
                      <a:pt x="20" y="100"/>
                      <a:pt x="20" y="100"/>
                    </a:cubicBezTo>
                    <a:cubicBezTo>
                      <a:pt x="20" y="100"/>
                      <a:pt x="20" y="100"/>
                      <a:pt x="20" y="100"/>
                    </a:cubicBezTo>
                    <a:cubicBezTo>
                      <a:pt x="20" y="99"/>
                      <a:pt x="20" y="99"/>
                      <a:pt x="20" y="99"/>
                    </a:cubicBezTo>
                    <a:cubicBezTo>
                      <a:pt x="20" y="99"/>
                      <a:pt x="20" y="99"/>
                      <a:pt x="20" y="99"/>
                    </a:cubicBezTo>
                    <a:cubicBezTo>
                      <a:pt x="20" y="99"/>
                      <a:pt x="20" y="99"/>
                      <a:pt x="20" y="99"/>
                    </a:cubicBezTo>
                    <a:cubicBezTo>
                      <a:pt x="20" y="99"/>
                      <a:pt x="20" y="99"/>
                      <a:pt x="20" y="99"/>
                    </a:cubicBezTo>
                    <a:cubicBezTo>
                      <a:pt x="20" y="99"/>
                      <a:pt x="20" y="99"/>
                      <a:pt x="20" y="99"/>
                    </a:cubicBezTo>
                    <a:cubicBezTo>
                      <a:pt x="20" y="99"/>
                      <a:pt x="20" y="99"/>
                      <a:pt x="20" y="99"/>
                    </a:cubicBezTo>
                    <a:cubicBezTo>
                      <a:pt x="20" y="98"/>
                      <a:pt x="20" y="98"/>
                      <a:pt x="20" y="98"/>
                    </a:cubicBezTo>
                    <a:cubicBezTo>
                      <a:pt x="20" y="98"/>
                      <a:pt x="20" y="98"/>
                      <a:pt x="20" y="98"/>
                    </a:cubicBezTo>
                    <a:cubicBezTo>
                      <a:pt x="20" y="98"/>
                      <a:pt x="20" y="98"/>
                      <a:pt x="20" y="98"/>
                    </a:cubicBezTo>
                    <a:cubicBezTo>
                      <a:pt x="20" y="98"/>
                      <a:pt x="20" y="98"/>
                      <a:pt x="20" y="98"/>
                    </a:cubicBezTo>
                    <a:cubicBezTo>
                      <a:pt x="21" y="98"/>
                      <a:pt x="21" y="98"/>
                      <a:pt x="21" y="98"/>
                    </a:cubicBezTo>
                    <a:cubicBezTo>
                      <a:pt x="21" y="98"/>
                      <a:pt x="21" y="98"/>
                      <a:pt x="21" y="98"/>
                    </a:cubicBezTo>
                    <a:cubicBezTo>
                      <a:pt x="21" y="98"/>
                      <a:pt x="21" y="98"/>
                      <a:pt x="21" y="98"/>
                    </a:cubicBezTo>
                    <a:cubicBezTo>
                      <a:pt x="21" y="98"/>
                      <a:pt x="21" y="98"/>
                      <a:pt x="21" y="98"/>
                    </a:cubicBezTo>
                    <a:cubicBezTo>
                      <a:pt x="21" y="98"/>
                      <a:pt x="21" y="98"/>
                      <a:pt x="21" y="98"/>
                    </a:cubicBezTo>
                    <a:cubicBezTo>
                      <a:pt x="21" y="98"/>
                      <a:pt x="21" y="98"/>
                      <a:pt x="21" y="98"/>
                    </a:cubicBezTo>
                    <a:cubicBezTo>
                      <a:pt x="21" y="97"/>
                      <a:pt x="21" y="97"/>
                      <a:pt x="21" y="97"/>
                    </a:cubicBezTo>
                    <a:cubicBezTo>
                      <a:pt x="21" y="97"/>
                      <a:pt x="21" y="97"/>
                      <a:pt x="21" y="97"/>
                    </a:cubicBezTo>
                    <a:cubicBezTo>
                      <a:pt x="21" y="96"/>
                      <a:pt x="21" y="96"/>
                      <a:pt x="21" y="96"/>
                    </a:cubicBezTo>
                    <a:cubicBezTo>
                      <a:pt x="20" y="96"/>
                      <a:pt x="20" y="96"/>
                      <a:pt x="20" y="96"/>
                    </a:cubicBezTo>
                    <a:cubicBezTo>
                      <a:pt x="20" y="96"/>
                      <a:pt x="20" y="96"/>
                      <a:pt x="20" y="96"/>
                    </a:cubicBezTo>
                    <a:cubicBezTo>
                      <a:pt x="19" y="96"/>
                      <a:pt x="19" y="96"/>
                      <a:pt x="19" y="96"/>
                    </a:cubicBezTo>
                    <a:cubicBezTo>
                      <a:pt x="19" y="96"/>
                      <a:pt x="19" y="96"/>
                      <a:pt x="19" y="96"/>
                    </a:cubicBezTo>
                    <a:cubicBezTo>
                      <a:pt x="20" y="93"/>
                      <a:pt x="20" y="93"/>
                      <a:pt x="20" y="93"/>
                    </a:cubicBezTo>
                    <a:cubicBezTo>
                      <a:pt x="19" y="92"/>
                      <a:pt x="19" y="92"/>
                      <a:pt x="19" y="92"/>
                    </a:cubicBezTo>
                    <a:cubicBezTo>
                      <a:pt x="19" y="92"/>
                      <a:pt x="19" y="92"/>
                      <a:pt x="19" y="92"/>
                    </a:cubicBezTo>
                    <a:cubicBezTo>
                      <a:pt x="19" y="91"/>
                      <a:pt x="19" y="91"/>
                      <a:pt x="19" y="91"/>
                    </a:cubicBezTo>
                    <a:cubicBezTo>
                      <a:pt x="19" y="91"/>
                      <a:pt x="19" y="91"/>
                      <a:pt x="19" y="91"/>
                    </a:cubicBezTo>
                    <a:cubicBezTo>
                      <a:pt x="19" y="90"/>
                      <a:pt x="19" y="90"/>
                      <a:pt x="19" y="90"/>
                    </a:cubicBezTo>
                    <a:cubicBezTo>
                      <a:pt x="20" y="90"/>
                      <a:pt x="20" y="90"/>
                      <a:pt x="20" y="90"/>
                    </a:cubicBezTo>
                    <a:cubicBezTo>
                      <a:pt x="19" y="89"/>
                      <a:pt x="19" y="89"/>
                      <a:pt x="19" y="89"/>
                    </a:cubicBezTo>
                    <a:cubicBezTo>
                      <a:pt x="19" y="89"/>
                      <a:pt x="19" y="89"/>
                      <a:pt x="19" y="89"/>
                    </a:cubicBezTo>
                    <a:cubicBezTo>
                      <a:pt x="19" y="88"/>
                      <a:pt x="19" y="88"/>
                      <a:pt x="19" y="88"/>
                    </a:cubicBezTo>
                    <a:cubicBezTo>
                      <a:pt x="19" y="88"/>
                      <a:pt x="19" y="88"/>
                      <a:pt x="19" y="88"/>
                    </a:cubicBezTo>
                    <a:cubicBezTo>
                      <a:pt x="19" y="88"/>
                      <a:pt x="19" y="88"/>
                      <a:pt x="19" y="87"/>
                    </a:cubicBezTo>
                    <a:cubicBezTo>
                      <a:pt x="20" y="87"/>
                      <a:pt x="20" y="87"/>
                      <a:pt x="20" y="87"/>
                    </a:cubicBezTo>
                    <a:cubicBezTo>
                      <a:pt x="20" y="87"/>
                      <a:pt x="20" y="87"/>
                      <a:pt x="20" y="87"/>
                    </a:cubicBezTo>
                    <a:cubicBezTo>
                      <a:pt x="20" y="87"/>
                      <a:pt x="20" y="87"/>
                      <a:pt x="20" y="87"/>
                    </a:cubicBezTo>
                    <a:cubicBezTo>
                      <a:pt x="21" y="86"/>
                      <a:pt x="21" y="86"/>
                      <a:pt x="21" y="86"/>
                    </a:cubicBezTo>
                    <a:cubicBezTo>
                      <a:pt x="21" y="86"/>
                      <a:pt x="21" y="86"/>
                      <a:pt x="21" y="86"/>
                    </a:cubicBezTo>
                    <a:cubicBezTo>
                      <a:pt x="21" y="86"/>
                      <a:pt x="21" y="86"/>
                      <a:pt x="21" y="86"/>
                    </a:cubicBezTo>
                    <a:cubicBezTo>
                      <a:pt x="21" y="86"/>
                      <a:pt x="21" y="86"/>
                      <a:pt x="21" y="86"/>
                    </a:cubicBezTo>
                    <a:cubicBezTo>
                      <a:pt x="21" y="86"/>
                      <a:pt x="21" y="86"/>
                      <a:pt x="21" y="86"/>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3" y="85"/>
                      <a:pt x="23" y="85"/>
                      <a:pt x="23" y="85"/>
                    </a:cubicBezTo>
                    <a:cubicBezTo>
                      <a:pt x="23" y="85"/>
                      <a:pt x="23" y="85"/>
                      <a:pt x="23" y="85"/>
                    </a:cubicBezTo>
                    <a:cubicBezTo>
                      <a:pt x="23" y="85"/>
                      <a:pt x="23" y="85"/>
                      <a:pt x="23" y="85"/>
                    </a:cubicBezTo>
                    <a:cubicBezTo>
                      <a:pt x="23" y="85"/>
                      <a:pt x="23" y="85"/>
                      <a:pt x="23" y="85"/>
                    </a:cubicBezTo>
                    <a:cubicBezTo>
                      <a:pt x="24" y="85"/>
                      <a:pt x="24" y="85"/>
                      <a:pt x="24" y="85"/>
                    </a:cubicBezTo>
                    <a:cubicBezTo>
                      <a:pt x="24" y="86"/>
                      <a:pt x="24" y="86"/>
                      <a:pt x="24" y="86"/>
                    </a:cubicBezTo>
                    <a:cubicBezTo>
                      <a:pt x="24" y="86"/>
                      <a:pt x="24" y="86"/>
                      <a:pt x="24" y="86"/>
                    </a:cubicBezTo>
                    <a:cubicBezTo>
                      <a:pt x="25" y="85"/>
                      <a:pt x="25" y="85"/>
                      <a:pt x="25" y="85"/>
                    </a:cubicBezTo>
                    <a:cubicBezTo>
                      <a:pt x="25" y="85"/>
                      <a:pt x="25" y="85"/>
                      <a:pt x="25" y="85"/>
                    </a:cubicBezTo>
                    <a:cubicBezTo>
                      <a:pt x="25" y="85"/>
                      <a:pt x="25" y="85"/>
                      <a:pt x="25" y="85"/>
                    </a:cubicBezTo>
                    <a:cubicBezTo>
                      <a:pt x="25" y="85"/>
                      <a:pt x="25" y="85"/>
                      <a:pt x="25" y="85"/>
                    </a:cubicBezTo>
                    <a:cubicBezTo>
                      <a:pt x="25" y="84"/>
                      <a:pt x="25" y="84"/>
                      <a:pt x="25" y="84"/>
                    </a:cubicBezTo>
                    <a:cubicBezTo>
                      <a:pt x="25" y="84"/>
                      <a:pt x="25" y="84"/>
                      <a:pt x="25" y="84"/>
                    </a:cubicBezTo>
                    <a:cubicBezTo>
                      <a:pt x="25" y="84"/>
                      <a:pt x="25" y="84"/>
                      <a:pt x="25" y="84"/>
                    </a:cubicBezTo>
                    <a:cubicBezTo>
                      <a:pt x="24" y="84"/>
                      <a:pt x="24" y="84"/>
                      <a:pt x="24" y="84"/>
                    </a:cubicBezTo>
                    <a:cubicBezTo>
                      <a:pt x="24" y="84"/>
                      <a:pt x="24" y="84"/>
                      <a:pt x="24" y="84"/>
                    </a:cubicBezTo>
                    <a:cubicBezTo>
                      <a:pt x="24" y="84"/>
                      <a:pt x="24" y="84"/>
                      <a:pt x="24" y="84"/>
                    </a:cubicBezTo>
                    <a:cubicBezTo>
                      <a:pt x="24" y="84"/>
                      <a:pt x="24" y="84"/>
                      <a:pt x="24" y="84"/>
                    </a:cubicBezTo>
                    <a:cubicBezTo>
                      <a:pt x="24" y="83"/>
                      <a:pt x="24" y="83"/>
                      <a:pt x="24" y="83"/>
                    </a:cubicBezTo>
                    <a:cubicBezTo>
                      <a:pt x="23" y="83"/>
                      <a:pt x="23" y="83"/>
                      <a:pt x="23" y="83"/>
                    </a:cubicBezTo>
                    <a:cubicBezTo>
                      <a:pt x="24" y="83"/>
                      <a:pt x="24" y="83"/>
                      <a:pt x="24" y="83"/>
                    </a:cubicBezTo>
                    <a:cubicBezTo>
                      <a:pt x="24" y="83"/>
                      <a:pt x="24" y="83"/>
                      <a:pt x="24" y="83"/>
                    </a:cubicBezTo>
                    <a:cubicBezTo>
                      <a:pt x="24" y="83"/>
                      <a:pt x="24" y="83"/>
                      <a:pt x="24" y="83"/>
                    </a:cubicBezTo>
                    <a:cubicBezTo>
                      <a:pt x="24" y="82"/>
                      <a:pt x="24" y="82"/>
                      <a:pt x="24" y="82"/>
                    </a:cubicBezTo>
                    <a:cubicBezTo>
                      <a:pt x="24" y="82"/>
                      <a:pt x="24" y="82"/>
                      <a:pt x="24" y="82"/>
                    </a:cubicBezTo>
                    <a:cubicBezTo>
                      <a:pt x="24" y="82"/>
                      <a:pt x="24" y="82"/>
                      <a:pt x="24" y="82"/>
                    </a:cubicBezTo>
                    <a:cubicBezTo>
                      <a:pt x="25" y="82"/>
                      <a:pt x="25" y="82"/>
                      <a:pt x="25" y="82"/>
                    </a:cubicBezTo>
                    <a:cubicBezTo>
                      <a:pt x="25" y="81"/>
                      <a:pt x="25" y="81"/>
                      <a:pt x="25" y="81"/>
                    </a:cubicBezTo>
                    <a:cubicBezTo>
                      <a:pt x="25" y="81"/>
                      <a:pt x="25" y="81"/>
                      <a:pt x="25" y="81"/>
                    </a:cubicBezTo>
                    <a:cubicBezTo>
                      <a:pt x="25" y="81"/>
                      <a:pt x="25" y="81"/>
                      <a:pt x="25" y="81"/>
                    </a:cubicBezTo>
                    <a:cubicBezTo>
                      <a:pt x="25" y="81"/>
                      <a:pt x="25" y="81"/>
                      <a:pt x="25" y="81"/>
                    </a:cubicBezTo>
                    <a:cubicBezTo>
                      <a:pt x="25" y="80"/>
                      <a:pt x="25" y="80"/>
                      <a:pt x="25" y="80"/>
                    </a:cubicBezTo>
                    <a:cubicBezTo>
                      <a:pt x="26" y="80"/>
                      <a:pt x="26" y="80"/>
                      <a:pt x="26" y="80"/>
                    </a:cubicBezTo>
                    <a:cubicBezTo>
                      <a:pt x="26" y="80"/>
                      <a:pt x="26" y="80"/>
                      <a:pt x="26" y="80"/>
                    </a:cubicBezTo>
                    <a:cubicBezTo>
                      <a:pt x="26" y="79"/>
                      <a:pt x="26" y="79"/>
                      <a:pt x="26" y="79"/>
                    </a:cubicBezTo>
                    <a:cubicBezTo>
                      <a:pt x="26" y="79"/>
                      <a:pt x="26" y="79"/>
                      <a:pt x="26" y="79"/>
                    </a:cubicBezTo>
                    <a:cubicBezTo>
                      <a:pt x="26" y="78"/>
                      <a:pt x="26" y="78"/>
                      <a:pt x="26" y="78"/>
                    </a:cubicBezTo>
                    <a:cubicBezTo>
                      <a:pt x="26" y="78"/>
                      <a:pt x="26" y="78"/>
                      <a:pt x="26" y="78"/>
                    </a:cubicBezTo>
                    <a:cubicBezTo>
                      <a:pt x="26" y="78"/>
                      <a:pt x="26" y="78"/>
                      <a:pt x="26" y="78"/>
                    </a:cubicBezTo>
                    <a:cubicBezTo>
                      <a:pt x="26" y="78"/>
                      <a:pt x="26" y="78"/>
                      <a:pt x="26" y="78"/>
                    </a:cubicBezTo>
                    <a:cubicBezTo>
                      <a:pt x="26" y="77"/>
                      <a:pt x="26" y="77"/>
                      <a:pt x="26" y="77"/>
                    </a:cubicBezTo>
                    <a:cubicBezTo>
                      <a:pt x="26" y="77"/>
                      <a:pt x="26" y="77"/>
                      <a:pt x="26" y="77"/>
                    </a:cubicBezTo>
                    <a:cubicBezTo>
                      <a:pt x="26" y="77"/>
                      <a:pt x="26" y="77"/>
                      <a:pt x="26" y="77"/>
                    </a:cubicBezTo>
                    <a:cubicBezTo>
                      <a:pt x="26" y="77"/>
                      <a:pt x="26" y="77"/>
                      <a:pt x="26" y="77"/>
                    </a:cubicBezTo>
                    <a:cubicBezTo>
                      <a:pt x="26" y="76"/>
                      <a:pt x="26" y="76"/>
                      <a:pt x="26" y="76"/>
                    </a:cubicBezTo>
                    <a:cubicBezTo>
                      <a:pt x="26" y="76"/>
                      <a:pt x="26" y="76"/>
                      <a:pt x="26" y="76"/>
                    </a:cubicBezTo>
                    <a:cubicBezTo>
                      <a:pt x="26" y="76"/>
                      <a:pt x="26" y="76"/>
                      <a:pt x="26" y="76"/>
                    </a:cubicBezTo>
                    <a:cubicBezTo>
                      <a:pt x="27" y="76"/>
                      <a:pt x="27" y="76"/>
                      <a:pt x="27" y="76"/>
                    </a:cubicBezTo>
                    <a:cubicBezTo>
                      <a:pt x="27" y="76"/>
                      <a:pt x="27" y="76"/>
                      <a:pt x="27" y="76"/>
                    </a:cubicBezTo>
                    <a:cubicBezTo>
                      <a:pt x="27" y="76"/>
                      <a:pt x="27" y="76"/>
                      <a:pt x="27" y="76"/>
                    </a:cubicBezTo>
                    <a:cubicBezTo>
                      <a:pt x="28" y="76"/>
                      <a:pt x="28" y="76"/>
                      <a:pt x="28" y="76"/>
                    </a:cubicBezTo>
                    <a:cubicBezTo>
                      <a:pt x="28" y="75"/>
                      <a:pt x="28" y="75"/>
                      <a:pt x="28" y="75"/>
                    </a:cubicBezTo>
                    <a:cubicBezTo>
                      <a:pt x="28" y="75"/>
                      <a:pt x="28" y="75"/>
                      <a:pt x="28" y="75"/>
                    </a:cubicBezTo>
                    <a:cubicBezTo>
                      <a:pt x="28" y="75"/>
                      <a:pt x="28" y="75"/>
                      <a:pt x="28" y="75"/>
                    </a:cubicBezTo>
                    <a:cubicBezTo>
                      <a:pt x="28" y="75"/>
                      <a:pt x="28" y="75"/>
                      <a:pt x="28" y="75"/>
                    </a:cubicBezTo>
                    <a:cubicBezTo>
                      <a:pt x="28" y="74"/>
                      <a:pt x="28" y="74"/>
                      <a:pt x="28" y="74"/>
                    </a:cubicBezTo>
                    <a:cubicBezTo>
                      <a:pt x="28" y="74"/>
                      <a:pt x="28" y="74"/>
                      <a:pt x="28" y="74"/>
                    </a:cubicBezTo>
                    <a:cubicBezTo>
                      <a:pt x="29" y="74"/>
                      <a:pt x="29" y="74"/>
                      <a:pt x="29" y="74"/>
                    </a:cubicBezTo>
                    <a:cubicBezTo>
                      <a:pt x="29" y="74"/>
                      <a:pt x="29" y="74"/>
                      <a:pt x="29" y="74"/>
                    </a:cubicBezTo>
                    <a:cubicBezTo>
                      <a:pt x="29" y="74"/>
                      <a:pt x="29" y="74"/>
                      <a:pt x="29" y="74"/>
                    </a:cubicBezTo>
                    <a:cubicBezTo>
                      <a:pt x="29" y="74"/>
                      <a:pt x="29" y="74"/>
                      <a:pt x="29" y="74"/>
                    </a:cubicBezTo>
                    <a:cubicBezTo>
                      <a:pt x="29" y="73"/>
                      <a:pt x="29" y="73"/>
                      <a:pt x="29" y="73"/>
                    </a:cubicBezTo>
                    <a:cubicBezTo>
                      <a:pt x="29" y="73"/>
                      <a:pt x="29" y="73"/>
                      <a:pt x="29" y="73"/>
                    </a:cubicBezTo>
                    <a:cubicBezTo>
                      <a:pt x="30" y="73"/>
                      <a:pt x="30" y="73"/>
                      <a:pt x="30" y="73"/>
                    </a:cubicBezTo>
                    <a:cubicBezTo>
                      <a:pt x="30" y="73"/>
                      <a:pt x="30" y="73"/>
                      <a:pt x="30" y="73"/>
                    </a:cubicBezTo>
                    <a:cubicBezTo>
                      <a:pt x="30" y="73"/>
                      <a:pt x="30" y="73"/>
                      <a:pt x="30" y="73"/>
                    </a:cubicBezTo>
                    <a:cubicBezTo>
                      <a:pt x="30" y="73"/>
                      <a:pt x="30" y="73"/>
                      <a:pt x="30" y="73"/>
                    </a:cubicBezTo>
                    <a:cubicBezTo>
                      <a:pt x="30" y="73"/>
                      <a:pt x="30" y="73"/>
                      <a:pt x="30" y="73"/>
                    </a:cubicBezTo>
                    <a:cubicBezTo>
                      <a:pt x="30" y="72"/>
                      <a:pt x="30" y="72"/>
                      <a:pt x="30" y="72"/>
                    </a:cubicBezTo>
                    <a:cubicBezTo>
                      <a:pt x="30" y="72"/>
                      <a:pt x="30" y="72"/>
                      <a:pt x="30" y="72"/>
                    </a:cubicBezTo>
                    <a:cubicBezTo>
                      <a:pt x="31" y="72"/>
                      <a:pt x="31" y="72"/>
                      <a:pt x="31" y="72"/>
                    </a:cubicBezTo>
                    <a:cubicBezTo>
                      <a:pt x="31" y="72"/>
                      <a:pt x="31" y="72"/>
                      <a:pt x="31" y="72"/>
                    </a:cubicBezTo>
                    <a:cubicBezTo>
                      <a:pt x="31" y="72"/>
                      <a:pt x="31" y="72"/>
                      <a:pt x="31" y="72"/>
                    </a:cubicBezTo>
                    <a:cubicBezTo>
                      <a:pt x="31" y="72"/>
                      <a:pt x="31" y="72"/>
                      <a:pt x="31" y="72"/>
                    </a:cubicBezTo>
                    <a:cubicBezTo>
                      <a:pt x="31" y="72"/>
                      <a:pt x="31" y="72"/>
                      <a:pt x="31" y="72"/>
                    </a:cubicBezTo>
                    <a:cubicBezTo>
                      <a:pt x="31" y="72"/>
                      <a:pt x="31" y="72"/>
                      <a:pt x="31" y="72"/>
                    </a:cubicBezTo>
                    <a:cubicBezTo>
                      <a:pt x="31" y="71"/>
                      <a:pt x="31" y="71"/>
                      <a:pt x="31" y="71"/>
                    </a:cubicBezTo>
                    <a:cubicBezTo>
                      <a:pt x="31" y="71"/>
                      <a:pt x="31" y="71"/>
                      <a:pt x="31" y="71"/>
                    </a:cubicBezTo>
                    <a:cubicBezTo>
                      <a:pt x="30" y="71"/>
                      <a:pt x="30" y="71"/>
                      <a:pt x="30" y="71"/>
                    </a:cubicBezTo>
                    <a:cubicBezTo>
                      <a:pt x="30" y="71"/>
                      <a:pt x="30" y="71"/>
                      <a:pt x="30" y="71"/>
                    </a:cubicBezTo>
                    <a:cubicBezTo>
                      <a:pt x="30" y="70"/>
                      <a:pt x="30" y="70"/>
                      <a:pt x="30" y="70"/>
                    </a:cubicBezTo>
                    <a:cubicBezTo>
                      <a:pt x="30" y="70"/>
                      <a:pt x="30" y="70"/>
                      <a:pt x="30" y="70"/>
                    </a:cubicBezTo>
                    <a:cubicBezTo>
                      <a:pt x="30" y="70"/>
                      <a:pt x="30" y="70"/>
                      <a:pt x="30" y="70"/>
                    </a:cubicBezTo>
                    <a:cubicBezTo>
                      <a:pt x="30" y="70"/>
                      <a:pt x="30" y="70"/>
                      <a:pt x="30" y="70"/>
                    </a:cubicBezTo>
                    <a:cubicBezTo>
                      <a:pt x="30" y="70"/>
                      <a:pt x="30" y="70"/>
                      <a:pt x="30" y="70"/>
                    </a:cubicBezTo>
                    <a:cubicBezTo>
                      <a:pt x="30" y="70"/>
                      <a:pt x="30" y="70"/>
                      <a:pt x="30" y="70"/>
                    </a:cubicBezTo>
                    <a:cubicBezTo>
                      <a:pt x="31" y="70"/>
                      <a:pt x="31" y="70"/>
                      <a:pt x="31" y="70"/>
                    </a:cubicBezTo>
                    <a:cubicBezTo>
                      <a:pt x="31" y="70"/>
                      <a:pt x="31" y="70"/>
                      <a:pt x="31" y="70"/>
                    </a:cubicBezTo>
                    <a:cubicBezTo>
                      <a:pt x="31" y="70"/>
                      <a:pt x="31" y="70"/>
                      <a:pt x="31" y="70"/>
                    </a:cubicBezTo>
                    <a:cubicBezTo>
                      <a:pt x="31" y="70"/>
                      <a:pt x="31" y="70"/>
                      <a:pt x="31" y="70"/>
                    </a:cubicBezTo>
                    <a:cubicBezTo>
                      <a:pt x="31" y="69"/>
                      <a:pt x="31" y="69"/>
                      <a:pt x="31" y="69"/>
                    </a:cubicBezTo>
                    <a:cubicBezTo>
                      <a:pt x="32" y="69"/>
                      <a:pt x="32" y="69"/>
                      <a:pt x="32" y="69"/>
                    </a:cubicBezTo>
                    <a:cubicBezTo>
                      <a:pt x="32" y="68"/>
                      <a:pt x="32" y="68"/>
                      <a:pt x="32" y="68"/>
                    </a:cubicBezTo>
                    <a:cubicBezTo>
                      <a:pt x="32" y="68"/>
                      <a:pt x="32" y="68"/>
                      <a:pt x="32" y="68"/>
                    </a:cubicBezTo>
                    <a:cubicBezTo>
                      <a:pt x="32" y="68"/>
                      <a:pt x="32" y="68"/>
                      <a:pt x="32" y="68"/>
                    </a:cubicBezTo>
                    <a:cubicBezTo>
                      <a:pt x="32" y="68"/>
                      <a:pt x="32" y="68"/>
                      <a:pt x="32" y="68"/>
                    </a:cubicBezTo>
                    <a:cubicBezTo>
                      <a:pt x="32" y="68"/>
                      <a:pt x="32" y="68"/>
                      <a:pt x="32" y="68"/>
                    </a:cubicBezTo>
                    <a:cubicBezTo>
                      <a:pt x="32" y="68"/>
                      <a:pt x="32" y="68"/>
                      <a:pt x="32" y="68"/>
                    </a:cubicBezTo>
                    <a:cubicBezTo>
                      <a:pt x="33" y="68"/>
                      <a:pt x="33" y="68"/>
                      <a:pt x="33" y="68"/>
                    </a:cubicBezTo>
                    <a:cubicBezTo>
                      <a:pt x="33" y="68"/>
                      <a:pt x="33" y="68"/>
                      <a:pt x="33" y="68"/>
                    </a:cubicBezTo>
                    <a:cubicBezTo>
                      <a:pt x="33" y="68"/>
                      <a:pt x="33" y="68"/>
                      <a:pt x="33" y="68"/>
                    </a:cubicBezTo>
                    <a:cubicBezTo>
                      <a:pt x="33" y="68"/>
                      <a:pt x="33" y="68"/>
                      <a:pt x="33" y="68"/>
                    </a:cubicBezTo>
                    <a:cubicBezTo>
                      <a:pt x="33" y="67"/>
                      <a:pt x="33" y="67"/>
                      <a:pt x="33" y="67"/>
                    </a:cubicBezTo>
                    <a:cubicBezTo>
                      <a:pt x="33" y="67"/>
                      <a:pt x="33" y="67"/>
                      <a:pt x="33" y="67"/>
                    </a:cubicBezTo>
                    <a:cubicBezTo>
                      <a:pt x="33" y="67"/>
                      <a:pt x="33" y="67"/>
                      <a:pt x="33" y="67"/>
                    </a:cubicBezTo>
                    <a:cubicBezTo>
                      <a:pt x="33" y="67"/>
                      <a:pt x="33" y="67"/>
                      <a:pt x="33" y="67"/>
                    </a:cubicBezTo>
                    <a:cubicBezTo>
                      <a:pt x="33" y="67"/>
                      <a:pt x="33" y="67"/>
                      <a:pt x="33" y="67"/>
                    </a:cubicBezTo>
                    <a:cubicBezTo>
                      <a:pt x="34" y="67"/>
                      <a:pt x="34" y="67"/>
                      <a:pt x="34" y="67"/>
                    </a:cubicBezTo>
                    <a:cubicBezTo>
                      <a:pt x="34" y="67"/>
                      <a:pt x="34" y="67"/>
                      <a:pt x="34" y="67"/>
                    </a:cubicBezTo>
                    <a:cubicBezTo>
                      <a:pt x="34" y="67"/>
                      <a:pt x="34" y="67"/>
                      <a:pt x="34" y="67"/>
                    </a:cubicBezTo>
                    <a:cubicBezTo>
                      <a:pt x="34" y="67"/>
                      <a:pt x="34" y="67"/>
                      <a:pt x="34" y="67"/>
                    </a:cubicBezTo>
                    <a:cubicBezTo>
                      <a:pt x="35" y="67"/>
                      <a:pt x="35" y="67"/>
                      <a:pt x="35" y="67"/>
                    </a:cubicBezTo>
                    <a:cubicBezTo>
                      <a:pt x="35" y="68"/>
                      <a:pt x="35" y="68"/>
                      <a:pt x="35" y="68"/>
                    </a:cubicBezTo>
                    <a:cubicBezTo>
                      <a:pt x="35" y="68"/>
                      <a:pt x="35" y="68"/>
                      <a:pt x="35" y="68"/>
                    </a:cubicBezTo>
                    <a:cubicBezTo>
                      <a:pt x="35" y="68"/>
                      <a:pt x="35" y="68"/>
                      <a:pt x="35" y="68"/>
                    </a:cubicBezTo>
                    <a:cubicBezTo>
                      <a:pt x="35" y="68"/>
                      <a:pt x="35" y="68"/>
                      <a:pt x="35" y="68"/>
                    </a:cubicBezTo>
                    <a:cubicBezTo>
                      <a:pt x="35" y="68"/>
                      <a:pt x="35" y="68"/>
                      <a:pt x="35" y="68"/>
                    </a:cubicBezTo>
                    <a:cubicBezTo>
                      <a:pt x="35" y="68"/>
                      <a:pt x="35" y="68"/>
                      <a:pt x="35" y="68"/>
                    </a:cubicBezTo>
                    <a:cubicBezTo>
                      <a:pt x="35" y="67"/>
                      <a:pt x="35" y="67"/>
                      <a:pt x="35" y="67"/>
                    </a:cubicBezTo>
                    <a:cubicBezTo>
                      <a:pt x="35" y="67"/>
                      <a:pt x="35" y="67"/>
                      <a:pt x="35" y="67"/>
                    </a:cubicBezTo>
                    <a:cubicBezTo>
                      <a:pt x="36" y="67"/>
                      <a:pt x="36" y="67"/>
                      <a:pt x="36" y="67"/>
                    </a:cubicBezTo>
                    <a:cubicBezTo>
                      <a:pt x="36" y="66"/>
                      <a:pt x="36" y="66"/>
                      <a:pt x="36" y="66"/>
                    </a:cubicBezTo>
                    <a:cubicBezTo>
                      <a:pt x="36" y="66"/>
                      <a:pt x="36" y="66"/>
                      <a:pt x="36" y="66"/>
                    </a:cubicBezTo>
                    <a:cubicBezTo>
                      <a:pt x="36" y="66"/>
                      <a:pt x="36" y="66"/>
                      <a:pt x="36" y="66"/>
                    </a:cubicBezTo>
                    <a:cubicBezTo>
                      <a:pt x="36" y="66"/>
                      <a:pt x="36" y="66"/>
                      <a:pt x="36" y="66"/>
                    </a:cubicBezTo>
                    <a:cubicBezTo>
                      <a:pt x="36" y="65"/>
                      <a:pt x="36" y="65"/>
                      <a:pt x="36" y="65"/>
                    </a:cubicBezTo>
                    <a:cubicBezTo>
                      <a:pt x="36" y="65"/>
                      <a:pt x="36" y="65"/>
                      <a:pt x="36" y="65"/>
                    </a:cubicBezTo>
                    <a:cubicBezTo>
                      <a:pt x="36" y="65"/>
                      <a:pt x="36" y="65"/>
                      <a:pt x="36" y="65"/>
                    </a:cubicBezTo>
                    <a:cubicBezTo>
                      <a:pt x="36" y="65"/>
                      <a:pt x="36" y="65"/>
                      <a:pt x="36" y="65"/>
                    </a:cubicBezTo>
                    <a:cubicBezTo>
                      <a:pt x="36" y="65"/>
                      <a:pt x="36" y="65"/>
                      <a:pt x="36" y="65"/>
                    </a:cubicBezTo>
                    <a:cubicBezTo>
                      <a:pt x="36" y="65"/>
                      <a:pt x="36" y="65"/>
                      <a:pt x="36" y="65"/>
                    </a:cubicBezTo>
                    <a:cubicBezTo>
                      <a:pt x="37" y="65"/>
                      <a:pt x="37" y="65"/>
                      <a:pt x="37" y="65"/>
                    </a:cubicBezTo>
                    <a:cubicBezTo>
                      <a:pt x="37" y="65"/>
                      <a:pt x="37" y="65"/>
                      <a:pt x="37" y="65"/>
                    </a:cubicBezTo>
                    <a:cubicBezTo>
                      <a:pt x="37" y="65"/>
                      <a:pt x="37" y="65"/>
                      <a:pt x="37" y="65"/>
                    </a:cubicBezTo>
                    <a:cubicBezTo>
                      <a:pt x="37" y="65"/>
                      <a:pt x="37" y="65"/>
                      <a:pt x="37" y="65"/>
                    </a:cubicBezTo>
                    <a:cubicBezTo>
                      <a:pt x="38" y="65"/>
                      <a:pt x="38" y="65"/>
                      <a:pt x="38" y="65"/>
                    </a:cubicBezTo>
                    <a:cubicBezTo>
                      <a:pt x="38" y="65"/>
                      <a:pt x="38" y="65"/>
                      <a:pt x="38" y="65"/>
                    </a:cubicBezTo>
                    <a:cubicBezTo>
                      <a:pt x="38" y="65"/>
                      <a:pt x="38" y="65"/>
                      <a:pt x="38" y="65"/>
                    </a:cubicBezTo>
                    <a:cubicBezTo>
                      <a:pt x="39" y="66"/>
                      <a:pt x="39" y="66"/>
                      <a:pt x="39" y="66"/>
                    </a:cubicBezTo>
                    <a:cubicBezTo>
                      <a:pt x="39" y="66"/>
                      <a:pt x="39" y="66"/>
                      <a:pt x="39" y="66"/>
                    </a:cubicBezTo>
                    <a:cubicBezTo>
                      <a:pt x="39" y="66"/>
                      <a:pt x="39" y="66"/>
                      <a:pt x="39" y="66"/>
                    </a:cubicBezTo>
                    <a:cubicBezTo>
                      <a:pt x="41" y="66"/>
                      <a:pt x="41" y="66"/>
                      <a:pt x="41" y="66"/>
                    </a:cubicBezTo>
                    <a:cubicBezTo>
                      <a:pt x="41" y="66"/>
                      <a:pt x="41" y="66"/>
                      <a:pt x="41" y="66"/>
                    </a:cubicBezTo>
                    <a:cubicBezTo>
                      <a:pt x="41" y="66"/>
                      <a:pt x="41" y="66"/>
                      <a:pt x="41" y="66"/>
                    </a:cubicBezTo>
                    <a:cubicBezTo>
                      <a:pt x="41" y="66"/>
                      <a:pt x="41" y="66"/>
                      <a:pt x="41" y="66"/>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5"/>
                      <a:pt x="41" y="65"/>
                      <a:pt x="41" y="65"/>
                    </a:cubicBezTo>
                    <a:cubicBezTo>
                      <a:pt x="41" y="64"/>
                      <a:pt x="41" y="64"/>
                      <a:pt x="41" y="64"/>
                    </a:cubicBezTo>
                    <a:cubicBezTo>
                      <a:pt x="42" y="64"/>
                      <a:pt x="42" y="64"/>
                      <a:pt x="42" y="64"/>
                    </a:cubicBezTo>
                    <a:cubicBezTo>
                      <a:pt x="42" y="64"/>
                      <a:pt x="42" y="64"/>
                      <a:pt x="42" y="64"/>
                    </a:cubicBezTo>
                    <a:cubicBezTo>
                      <a:pt x="42" y="63"/>
                      <a:pt x="42" y="63"/>
                      <a:pt x="42" y="63"/>
                    </a:cubicBezTo>
                    <a:cubicBezTo>
                      <a:pt x="41" y="63"/>
                      <a:pt x="41" y="63"/>
                      <a:pt x="41" y="63"/>
                    </a:cubicBezTo>
                    <a:cubicBezTo>
                      <a:pt x="41" y="63"/>
                      <a:pt x="41" y="63"/>
                      <a:pt x="41" y="63"/>
                    </a:cubicBezTo>
                    <a:cubicBezTo>
                      <a:pt x="41" y="63"/>
                      <a:pt x="41" y="63"/>
                      <a:pt x="41" y="63"/>
                    </a:cubicBezTo>
                    <a:cubicBezTo>
                      <a:pt x="42" y="63"/>
                      <a:pt x="42" y="63"/>
                      <a:pt x="42" y="63"/>
                    </a:cubicBezTo>
                    <a:cubicBezTo>
                      <a:pt x="43" y="62"/>
                      <a:pt x="43" y="62"/>
                      <a:pt x="43" y="62"/>
                    </a:cubicBezTo>
                    <a:cubicBezTo>
                      <a:pt x="43" y="62"/>
                      <a:pt x="43" y="62"/>
                      <a:pt x="43" y="62"/>
                    </a:cubicBezTo>
                    <a:cubicBezTo>
                      <a:pt x="43" y="62"/>
                      <a:pt x="43" y="62"/>
                      <a:pt x="43" y="62"/>
                    </a:cubicBezTo>
                    <a:cubicBezTo>
                      <a:pt x="43" y="62"/>
                      <a:pt x="43" y="62"/>
                      <a:pt x="43" y="62"/>
                    </a:cubicBezTo>
                    <a:cubicBezTo>
                      <a:pt x="43" y="62"/>
                      <a:pt x="43" y="62"/>
                      <a:pt x="43" y="62"/>
                    </a:cubicBezTo>
                    <a:cubicBezTo>
                      <a:pt x="44" y="63"/>
                      <a:pt x="44" y="63"/>
                      <a:pt x="44" y="63"/>
                    </a:cubicBezTo>
                    <a:cubicBezTo>
                      <a:pt x="44" y="63"/>
                      <a:pt x="44" y="63"/>
                      <a:pt x="44" y="63"/>
                    </a:cubicBezTo>
                    <a:cubicBezTo>
                      <a:pt x="44" y="63"/>
                      <a:pt x="44" y="63"/>
                      <a:pt x="44" y="63"/>
                    </a:cubicBezTo>
                    <a:cubicBezTo>
                      <a:pt x="44" y="62"/>
                      <a:pt x="44" y="62"/>
                      <a:pt x="44" y="62"/>
                    </a:cubicBezTo>
                    <a:cubicBezTo>
                      <a:pt x="44" y="62"/>
                      <a:pt x="44" y="62"/>
                      <a:pt x="44" y="62"/>
                    </a:cubicBezTo>
                    <a:cubicBezTo>
                      <a:pt x="44" y="62"/>
                      <a:pt x="44" y="62"/>
                      <a:pt x="44" y="62"/>
                    </a:cubicBezTo>
                    <a:cubicBezTo>
                      <a:pt x="44" y="62"/>
                      <a:pt x="44" y="62"/>
                      <a:pt x="44" y="62"/>
                    </a:cubicBezTo>
                    <a:cubicBezTo>
                      <a:pt x="44" y="61"/>
                      <a:pt x="44" y="61"/>
                      <a:pt x="44" y="61"/>
                    </a:cubicBezTo>
                    <a:cubicBezTo>
                      <a:pt x="44" y="61"/>
                      <a:pt x="44" y="61"/>
                      <a:pt x="44" y="61"/>
                    </a:cubicBezTo>
                    <a:cubicBezTo>
                      <a:pt x="45" y="61"/>
                      <a:pt x="45" y="61"/>
                      <a:pt x="45" y="61"/>
                    </a:cubicBezTo>
                    <a:cubicBezTo>
                      <a:pt x="45" y="62"/>
                      <a:pt x="45" y="62"/>
                      <a:pt x="45" y="62"/>
                    </a:cubicBezTo>
                    <a:cubicBezTo>
                      <a:pt x="46" y="62"/>
                      <a:pt x="46" y="62"/>
                      <a:pt x="46" y="62"/>
                    </a:cubicBezTo>
                    <a:cubicBezTo>
                      <a:pt x="46" y="62"/>
                      <a:pt x="46" y="62"/>
                      <a:pt x="46" y="62"/>
                    </a:cubicBezTo>
                    <a:cubicBezTo>
                      <a:pt x="46" y="63"/>
                      <a:pt x="46" y="63"/>
                      <a:pt x="46" y="63"/>
                    </a:cubicBezTo>
                    <a:cubicBezTo>
                      <a:pt x="47" y="63"/>
                      <a:pt x="47" y="63"/>
                      <a:pt x="47" y="63"/>
                    </a:cubicBezTo>
                    <a:cubicBezTo>
                      <a:pt x="47" y="63"/>
                      <a:pt x="47" y="63"/>
                      <a:pt x="47" y="63"/>
                    </a:cubicBezTo>
                    <a:cubicBezTo>
                      <a:pt x="47" y="63"/>
                      <a:pt x="47" y="63"/>
                      <a:pt x="47" y="63"/>
                    </a:cubicBezTo>
                    <a:cubicBezTo>
                      <a:pt x="47" y="64"/>
                      <a:pt x="47" y="64"/>
                      <a:pt x="47" y="64"/>
                    </a:cubicBezTo>
                    <a:cubicBezTo>
                      <a:pt x="47" y="64"/>
                      <a:pt x="47" y="64"/>
                      <a:pt x="47" y="64"/>
                    </a:cubicBezTo>
                    <a:cubicBezTo>
                      <a:pt x="48" y="64"/>
                      <a:pt x="48" y="64"/>
                      <a:pt x="48" y="64"/>
                    </a:cubicBezTo>
                    <a:cubicBezTo>
                      <a:pt x="48" y="64"/>
                      <a:pt x="48" y="64"/>
                      <a:pt x="48" y="64"/>
                    </a:cubicBezTo>
                    <a:cubicBezTo>
                      <a:pt x="48" y="64"/>
                      <a:pt x="48" y="64"/>
                      <a:pt x="48" y="64"/>
                    </a:cubicBezTo>
                    <a:cubicBezTo>
                      <a:pt x="48" y="64"/>
                      <a:pt x="48" y="64"/>
                      <a:pt x="48" y="64"/>
                    </a:cubicBezTo>
                    <a:cubicBezTo>
                      <a:pt x="48" y="64"/>
                      <a:pt x="48" y="64"/>
                      <a:pt x="48" y="64"/>
                    </a:cubicBezTo>
                    <a:cubicBezTo>
                      <a:pt x="49" y="64"/>
                      <a:pt x="49" y="64"/>
                      <a:pt x="49" y="64"/>
                    </a:cubicBezTo>
                    <a:cubicBezTo>
                      <a:pt x="49" y="64"/>
                      <a:pt x="49" y="64"/>
                      <a:pt x="49" y="64"/>
                    </a:cubicBezTo>
                    <a:cubicBezTo>
                      <a:pt x="49" y="64"/>
                      <a:pt x="49" y="64"/>
                      <a:pt x="49" y="64"/>
                    </a:cubicBezTo>
                    <a:cubicBezTo>
                      <a:pt x="50" y="65"/>
                      <a:pt x="50" y="65"/>
                      <a:pt x="50" y="65"/>
                    </a:cubicBezTo>
                    <a:cubicBezTo>
                      <a:pt x="50" y="65"/>
                      <a:pt x="50" y="65"/>
                      <a:pt x="50" y="65"/>
                    </a:cubicBezTo>
                    <a:cubicBezTo>
                      <a:pt x="50" y="64"/>
                      <a:pt x="50" y="64"/>
                      <a:pt x="50" y="64"/>
                    </a:cubicBezTo>
                    <a:cubicBezTo>
                      <a:pt x="50" y="64"/>
                      <a:pt x="50" y="64"/>
                      <a:pt x="50" y="64"/>
                    </a:cubicBezTo>
                    <a:cubicBezTo>
                      <a:pt x="51" y="64"/>
                      <a:pt x="51" y="64"/>
                      <a:pt x="51" y="64"/>
                    </a:cubicBezTo>
                    <a:cubicBezTo>
                      <a:pt x="51" y="64"/>
                      <a:pt x="51" y="64"/>
                      <a:pt x="51" y="64"/>
                    </a:cubicBezTo>
                    <a:cubicBezTo>
                      <a:pt x="51" y="64"/>
                      <a:pt x="51" y="64"/>
                      <a:pt x="51" y="64"/>
                    </a:cubicBezTo>
                    <a:cubicBezTo>
                      <a:pt x="51" y="64"/>
                      <a:pt x="51" y="64"/>
                      <a:pt x="51" y="64"/>
                    </a:cubicBezTo>
                    <a:cubicBezTo>
                      <a:pt x="51" y="64"/>
                      <a:pt x="51" y="64"/>
                      <a:pt x="51" y="64"/>
                    </a:cubicBezTo>
                    <a:cubicBezTo>
                      <a:pt x="51" y="64"/>
                      <a:pt x="51" y="64"/>
                      <a:pt x="51" y="64"/>
                    </a:cubicBezTo>
                    <a:cubicBezTo>
                      <a:pt x="51" y="64"/>
                      <a:pt x="51" y="64"/>
                      <a:pt x="51" y="64"/>
                    </a:cubicBezTo>
                    <a:cubicBezTo>
                      <a:pt x="51" y="64"/>
                      <a:pt x="51" y="64"/>
                      <a:pt x="51" y="64"/>
                    </a:cubicBezTo>
                    <a:cubicBezTo>
                      <a:pt x="51" y="64"/>
                      <a:pt x="51" y="64"/>
                      <a:pt x="51" y="64"/>
                    </a:cubicBezTo>
                    <a:cubicBezTo>
                      <a:pt x="52" y="64"/>
                      <a:pt x="52" y="64"/>
                      <a:pt x="52" y="64"/>
                    </a:cubicBezTo>
                    <a:cubicBezTo>
                      <a:pt x="52" y="64"/>
                      <a:pt x="52" y="64"/>
                      <a:pt x="52" y="64"/>
                    </a:cubicBezTo>
                    <a:cubicBezTo>
                      <a:pt x="52" y="64"/>
                      <a:pt x="52" y="64"/>
                      <a:pt x="52" y="64"/>
                    </a:cubicBezTo>
                    <a:cubicBezTo>
                      <a:pt x="52" y="64"/>
                      <a:pt x="52" y="64"/>
                      <a:pt x="52" y="64"/>
                    </a:cubicBezTo>
                    <a:cubicBezTo>
                      <a:pt x="52" y="64"/>
                      <a:pt x="52" y="64"/>
                      <a:pt x="52" y="64"/>
                    </a:cubicBezTo>
                    <a:cubicBezTo>
                      <a:pt x="52" y="64"/>
                      <a:pt x="52" y="64"/>
                      <a:pt x="52" y="64"/>
                    </a:cubicBezTo>
                    <a:cubicBezTo>
                      <a:pt x="53" y="64"/>
                      <a:pt x="53" y="64"/>
                      <a:pt x="53" y="64"/>
                    </a:cubicBezTo>
                    <a:cubicBezTo>
                      <a:pt x="52" y="64"/>
                      <a:pt x="52" y="64"/>
                      <a:pt x="52" y="64"/>
                    </a:cubicBezTo>
                    <a:cubicBezTo>
                      <a:pt x="53" y="64"/>
                      <a:pt x="53" y="64"/>
                      <a:pt x="53" y="64"/>
                    </a:cubicBezTo>
                    <a:cubicBezTo>
                      <a:pt x="53" y="64"/>
                      <a:pt x="53" y="64"/>
                      <a:pt x="53" y="64"/>
                    </a:cubicBezTo>
                    <a:cubicBezTo>
                      <a:pt x="53" y="64"/>
                      <a:pt x="53" y="64"/>
                      <a:pt x="53" y="64"/>
                    </a:cubicBezTo>
                    <a:cubicBezTo>
                      <a:pt x="53" y="64"/>
                      <a:pt x="53" y="64"/>
                      <a:pt x="53" y="64"/>
                    </a:cubicBezTo>
                    <a:cubicBezTo>
                      <a:pt x="53" y="64"/>
                      <a:pt x="53" y="64"/>
                      <a:pt x="53" y="64"/>
                    </a:cubicBezTo>
                    <a:cubicBezTo>
                      <a:pt x="53" y="64"/>
                      <a:pt x="53" y="64"/>
                      <a:pt x="53" y="64"/>
                    </a:cubicBezTo>
                    <a:cubicBezTo>
                      <a:pt x="53" y="64"/>
                      <a:pt x="53" y="64"/>
                      <a:pt x="53" y="64"/>
                    </a:cubicBezTo>
                    <a:cubicBezTo>
                      <a:pt x="53" y="64"/>
                      <a:pt x="53" y="64"/>
                      <a:pt x="53" y="64"/>
                    </a:cubicBezTo>
                    <a:cubicBezTo>
                      <a:pt x="53" y="64"/>
                      <a:pt x="53" y="64"/>
                      <a:pt x="53" y="64"/>
                    </a:cubicBezTo>
                    <a:cubicBezTo>
                      <a:pt x="53" y="64"/>
                      <a:pt x="53" y="64"/>
                      <a:pt x="53" y="64"/>
                    </a:cubicBezTo>
                    <a:cubicBezTo>
                      <a:pt x="53" y="64"/>
                      <a:pt x="53" y="64"/>
                      <a:pt x="53" y="64"/>
                    </a:cubicBezTo>
                    <a:cubicBezTo>
                      <a:pt x="54" y="64"/>
                      <a:pt x="54" y="64"/>
                      <a:pt x="54" y="64"/>
                    </a:cubicBezTo>
                    <a:cubicBezTo>
                      <a:pt x="54" y="64"/>
                      <a:pt x="54" y="64"/>
                      <a:pt x="54" y="64"/>
                    </a:cubicBezTo>
                    <a:cubicBezTo>
                      <a:pt x="54" y="64"/>
                      <a:pt x="54" y="64"/>
                      <a:pt x="54" y="64"/>
                    </a:cubicBezTo>
                    <a:cubicBezTo>
                      <a:pt x="54" y="65"/>
                      <a:pt x="54" y="65"/>
                      <a:pt x="54" y="65"/>
                    </a:cubicBezTo>
                    <a:cubicBezTo>
                      <a:pt x="54" y="65"/>
                      <a:pt x="54" y="65"/>
                      <a:pt x="54" y="65"/>
                    </a:cubicBezTo>
                    <a:cubicBezTo>
                      <a:pt x="54" y="65"/>
                      <a:pt x="54" y="65"/>
                      <a:pt x="54" y="65"/>
                    </a:cubicBezTo>
                    <a:cubicBezTo>
                      <a:pt x="54" y="65"/>
                      <a:pt x="54" y="65"/>
                      <a:pt x="54" y="65"/>
                    </a:cubicBezTo>
                    <a:cubicBezTo>
                      <a:pt x="54" y="65"/>
                      <a:pt x="54" y="65"/>
                      <a:pt x="54" y="65"/>
                    </a:cubicBezTo>
                    <a:cubicBezTo>
                      <a:pt x="54" y="65"/>
                      <a:pt x="54" y="65"/>
                      <a:pt x="54" y="65"/>
                    </a:cubicBezTo>
                    <a:cubicBezTo>
                      <a:pt x="54" y="65"/>
                      <a:pt x="54" y="65"/>
                      <a:pt x="54" y="65"/>
                    </a:cubicBezTo>
                    <a:cubicBezTo>
                      <a:pt x="54" y="65"/>
                      <a:pt x="54" y="65"/>
                      <a:pt x="54" y="65"/>
                    </a:cubicBezTo>
                    <a:cubicBezTo>
                      <a:pt x="54" y="65"/>
                      <a:pt x="54" y="65"/>
                      <a:pt x="54" y="65"/>
                    </a:cubicBezTo>
                    <a:cubicBezTo>
                      <a:pt x="55" y="65"/>
                      <a:pt x="55" y="65"/>
                      <a:pt x="55" y="65"/>
                    </a:cubicBezTo>
                    <a:cubicBezTo>
                      <a:pt x="55" y="65"/>
                      <a:pt x="55" y="65"/>
                      <a:pt x="55" y="65"/>
                    </a:cubicBezTo>
                    <a:cubicBezTo>
                      <a:pt x="55" y="65"/>
                      <a:pt x="55" y="65"/>
                      <a:pt x="55" y="65"/>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4"/>
                      <a:pt x="55" y="64"/>
                      <a:pt x="55" y="64"/>
                    </a:cubicBezTo>
                    <a:cubicBezTo>
                      <a:pt x="55" y="63"/>
                      <a:pt x="55" y="63"/>
                      <a:pt x="55" y="63"/>
                    </a:cubicBezTo>
                    <a:cubicBezTo>
                      <a:pt x="55" y="63"/>
                      <a:pt x="55" y="63"/>
                      <a:pt x="55" y="63"/>
                    </a:cubicBezTo>
                    <a:cubicBezTo>
                      <a:pt x="55" y="63"/>
                      <a:pt x="55" y="63"/>
                      <a:pt x="55"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3"/>
                      <a:pt x="56" y="63"/>
                      <a:pt x="56" y="63"/>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2"/>
                      <a:pt x="56" y="62"/>
                      <a:pt x="56" y="62"/>
                    </a:cubicBezTo>
                    <a:cubicBezTo>
                      <a:pt x="56" y="61"/>
                      <a:pt x="56" y="61"/>
                      <a:pt x="56"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1"/>
                      <a:pt x="57" y="61"/>
                      <a:pt x="57" y="61"/>
                    </a:cubicBezTo>
                    <a:cubicBezTo>
                      <a:pt x="57" y="60"/>
                      <a:pt x="57" y="60"/>
                      <a:pt x="57" y="60"/>
                    </a:cubicBezTo>
                    <a:cubicBezTo>
                      <a:pt x="57" y="60"/>
                      <a:pt x="57" y="60"/>
                      <a:pt x="57" y="60"/>
                    </a:cubicBezTo>
                    <a:cubicBezTo>
                      <a:pt x="57" y="60"/>
                      <a:pt x="57" y="60"/>
                      <a:pt x="57" y="60"/>
                    </a:cubicBezTo>
                    <a:cubicBezTo>
                      <a:pt x="57" y="60"/>
                      <a:pt x="57" y="60"/>
                      <a:pt x="57" y="60"/>
                    </a:cubicBezTo>
                    <a:cubicBezTo>
                      <a:pt x="57" y="60"/>
                      <a:pt x="57" y="60"/>
                      <a:pt x="57" y="60"/>
                    </a:cubicBezTo>
                    <a:cubicBezTo>
                      <a:pt x="57" y="60"/>
                      <a:pt x="57" y="60"/>
                      <a:pt x="57" y="60"/>
                    </a:cubicBezTo>
                    <a:cubicBezTo>
                      <a:pt x="57" y="60"/>
                      <a:pt x="57" y="60"/>
                      <a:pt x="57" y="60"/>
                    </a:cubicBezTo>
                    <a:cubicBezTo>
                      <a:pt x="57" y="60"/>
                      <a:pt x="57" y="60"/>
                      <a:pt x="57" y="60"/>
                    </a:cubicBezTo>
                    <a:cubicBezTo>
                      <a:pt x="57" y="60"/>
                      <a:pt x="57" y="60"/>
                      <a:pt x="57" y="60"/>
                    </a:cubicBezTo>
                    <a:cubicBezTo>
                      <a:pt x="57" y="60"/>
                      <a:pt x="57" y="60"/>
                      <a:pt x="57" y="60"/>
                    </a:cubicBezTo>
                    <a:cubicBezTo>
                      <a:pt x="57" y="60"/>
                      <a:pt x="57" y="60"/>
                      <a:pt x="57" y="60"/>
                    </a:cubicBezTo>
                    <a:cubicBezTo>
                      <a:pt x="57" y="60"/>
                      <a:pt x="57" y="60"/>
                      <a:pt x="57" y="60"/>
                    </a:cubicBezTo>
                    <a:cubicBezTo>
                      <a:pt x="57" y="60"/>
                      <a:pt x="57" y="60"/>
                      <a:pt x="57" y="60"/>
                    </a:cubicBezTo>
                    <a:cubicBezTo>
                      <a:pt x="57" y="60"/>
                      <a:pt x="57" y="60"/>
                      <a:pt x="57" y="60"/>
                    </a:cubicBezTo>
                    <a:cubicBezTo>
                      <a:pt x="57" y="59"/>
                      <a:pt x="57" y="59"/>
                      <a:pt x="57" y="59"/>
                    </a:cubicBezTo>
                    <a:cubicBezTo>
                      <a:pt x="57" y="59"/>
                      <a:pt x="57" y="59"/>
                      <a:pt x="57" y="59"/>
                    </a:cubicBezTo>
                    <a:cubicBezTo>
                      <a:pt x="57" y="59"/>
                      <a:pt x="57" y="59"/>
                      <a:pt x="57" y="59"/>
                    </a:cubicBezTo>
                    <a:cubicBezTo>
                      <a:pt x="57" y="59"/>
                      <a:pt x="57" y="59"/>
                      <a:pt x="57"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9"/>
                      <a:pt x="58" y="59"/>
                      <a:pt x="58" y="59"/>
                    </a:cubicBezTo>
                    <a:cubicBezTo>
                      <a:pt x="58" y="58"/>
                      <a:pt x="58" y="58"/>
                      <a:pt x="58" y="58"/>
                    </a:cubicBezTo>
                    <a:cubicBezTo>
                      <a:pt x="58" y="58"/>
                      <a:pt x="58" y="58"/>
                      <a:pt x="58" y="58"/>
                    </a:cubicBezTo>
                    <a:cubicBezTo>
                      <a:pt x="58" y="58"/>
                      <a:pt x="58" y="58"/>
                      <a:pt x="58" y="58"/>
                    </a:cubicBezTo>
                    <a:cubicBezTo>
                      <a:pt x="59" y="58"/>
                      <a:pt x="59" y="58"/>
                      <a:pt x="59" y="58"/>
                    </a:cubicBezTo>
                    <a:cubicBezTo>
                      <a:pt x="59" y="58"/>
                      <a:pt x="59" y="58"/>
                      <a:pt x="59" y="58"/>
                    </a:cubicBezTo>
                    <a:cubicBezTo>
                      <a:pt x="59" y="58"/>
                      <a:pt x="59" y="58"/>
                      <a:pt x="59" y="58"/>
                    </a:cubicBezTo>
                    <a:cubicBezTo>
                      <a:pt x="59" y="58"/>
                      <a:pt x="59" y="58"/>
                      <a:pt x="59" y="58"/>
                    </a:cubicBezTo>
                    <a:cubicBezTo>
                      <a:pt x="59" y="58"/>
                      <a:pt x="59" y="58"/>
                      <a:pt x="59" y="58"/>
                    </a:cubicBezTo>
                    <a:cubicBezTo>
                      <a:pt x="59" y="58"/>
                      <a:pt x="59" y="58"/>
                      <a:pt x="59" y="58"/>
                    </a:cubicBezTo>
                    <a:cubicBezTo>
                      <a:pt x="59" y="58"/>
                      <a:pt x="59" y="58"/>
                      <a:pt x="59" y="58"/>
                    </a:cubicBezTo>
                    <a:cubicBezTo>
                      <a:pt x="60" y="58"/>
                      <a:pt x="60" y="58"/>
                      <a:pt x="60" y="58"/>
                    </a:cubicBezTo>
                    <a:cubicBezTo>
                      <a:pt x="60" y="58"/>
                      <a:pt x="60" y="58"/>
                      <a:pt x="60" y="58"/>
                    </a:cubicBezTo>
                    <a:cubicBezTo>
                      <a:pt x="60" y="58"/>
                      <a:pt x="60" y="58"/>
                      <a:pt x="60" y="58"/>
                    </a:cubicBezTo>
                    <a:cubicBezTo>
                      <a:pt x="60" y="58"/>
                      <a:pt x="60" y="58"/>
                      <a:pt x="60" y="58"/>
                    </a:cubicBezTo>
                    <a:cubicBezTo>
                      <a:pt x="60" y="58"/>
                      <a:pt x="60" y="58"/>
                      <a:pt x="60" y="58"/>
                    </a:cubicBezTo>
                    <a:cubicBezTo>
                      <a:pt x="60" y="58"/>
                      <a:pt x="60" y="58"/>
                      <a:pt x="60" y="58"/>
                    </a:cubicBezTo>
                    <a:cubicBezTo>
                      <a:pt x="60" y="58"/>
                      <a:pt x="60" y="58"/>
                      <a:pt x="60" y="58"/>
                    </a:cubicBezTo>
                    <a:cubicBezTo>
                      <a:pt x="60" y="58"/>
                      <a:pt x="60" y="58"/>
                      <a:pt x="60" y="58"/>
                    </a:cubicBezTo>
                    <a:cubicBezTo>
                      <a:pt x="61" y="58"/>
                      <a:pt x="61" y="58"/>
                      <a:pt x="61" y="58"/>
                    </a:cubicBezTo>
                    <a:cubicBezTo>
                      <a:pt x="61" y="58"/>
                      <a:pt x="61" y="58"/>
                      <a:pt x="61" y="58"/>
                    </a:cubicBezTo>
                    <a:cubicBezTo>
                      <a:pt x="61" y="58"/>
                      <a:pt x="61" y="58"/>
                      <a:pt x="61" y="58"/>
                    </a:cubicBezTo>
                    <a:cubicBezTo>
                      <a:pt x="61" y="58"/>
                      <a:pt x="61" y="58"/>
                      <a:pt x="61" y="58"/>
                    </a:cubicBezTo>
                    <a:cubicBezTo>
                      <a:pt x="61" y="58"/>
                      <a:pt x="61" y="58"/>
                      <a:pt x="61" y="58"/>
                    </a:cubicBezTo>
                    <a:cubicBezTo>
                      <a:pt x="61" y="58"/>
                      <a:pt x="61" y="58"/>
                      <a:pt x="61" y="58"/>
                    </a:cubicBezTo>
                    <a:cubicBezTo>
                      <a:pt x="61" y="58"/>
                      <a:pt x="61" y="58"/>
                      <a:pt x="61" y="58"/>
                    </a:cubicBezTo>
                    <a:cubicBezTo>
                      <a:pt x="61" y="58"/>
                      <a:pt x="61" y="58"/>
                      <a:pt x="61" y="58"/>
                    </a:cubicBezTo>
                    <a:cubicBezTo>
                      <a:pt x="61" y="58"/>
                      <a:pt x="61" y="58"/>
                      <a:pt x="61" y="58"/>
                    </a:cubicBezTo>
                    <a:cubicBezTo>
                      <a:pt x="61" y="58"/>
                      <a:pt x="61" y="58"/>
                      <a:pt x="61" y="58"/>
                    </a:cubicBezTo>
                    <a:cubicBezTo>
                      <a:pt x="61" y="58"/>
                      <a:pt x="61" y="58"/>
                      <a:pt x="61" y="58"/>
                    </a:cubicBezTo>
                    <a:cubicBezTo>
                      <a:pt x="61" y="58"/>
                      <a:pt x="61" y="58"/>
                      <a:pt x="61" y="58"/>
                    </a:cubicBezTo>
                    <a:cubicBezTo>
                      <a:pt x="61" y="58"/>
                      <a:pt x="61" y="58"/>
                      <a:pt x="61" y="58"/>
                    </a:cubicBezTo>
                    <a:cubicBezTo>
                      <a:pt x="61" y="58"/>
                      <a:pt x="61" y="58"/>
                      <a:pt x="61" y="58"/>
                    </a:cubicBezTo>
                    <a:cubicBezTo>
                      <a:pt x="61" y="58"/>
                      <a:pt x="61" y="58"/>
                      <a:pt x="61" y="58"/>
                    </a:cubicBezTo>
                    <a:cubicBezTo>
                      <a:pt x="62" y="58"/>
                      <a:pt x="62" y="58"/>
                      <a:pt x="62" y="58"/>
                    </a:cubicBezTo>
                    <a:cubicBezTo>
                      <a:pt x="62" y="58"/>
                      <a:pt x="62" y="58"/>
                      <a:pt x="62" y="58"/>
                    </a:cubicBezTo>
                    <a:cubicBezTo>
                      <a:pt x="62" y="58"/>
                      <a:pt x="62" y="58"/>
                      <a:pt x="62" y="58"/>
                    </a:cubicBezTo>
                    <a:cubicBezTo>
                      <a:pt x="62" y="58"/>
                      <a:pt x="62" y="58"/>
                      <a:pt x="62" y="58"/>
                    </a:cubicBezTo>
                    <a:cubicBezTo>
                      <a:pt x="62" y="58"/>
                      <a:pt x="62" y="58"/>
                      <a:pt x="62" y="58"/>
                    </a:cubicBezTo>
                    <a:cubicBezTo>
                      <a:pt x="62" y="58"/>
                      <a:pt x="62" y="58"/>
                      <a:pt x="62" y="58"/>
                    </a:cubicBezTo>
                    <a:cubicBezTo>
                      <a:pt x="62" y="58"/>
                      <a:pt x="62" y="58"/>
                      <a:pt x="62" y="58"/>
                    </a:cubicBezTo>
                    <a:cubicBezTo>
                      <a:pt x="63" y="58"/>
                      <a:pt x="63" y="58"/>
                      <a:pt x="63" y="58"/>
                    </a:cubicBezTo>
                    <a:cubicBezTo>
                      <a:pt x="63" y="58"/>
                      <a:pt x="63" y="58"/>
                      <a:pt x="63" y="58"/>
                    </a:cubicBezTo>
                    <a:cubicBezTo>
                      <a:pt x="63" y="58"/>
                      <a:pt x="63" y="58"/>
                      <a:pt x="63" y="58"/>
                    </a:cubicBezTo>
                    <a:cubicBezTo>
                      <a:pt x="63" y="58"/>
                      <a:pt x="63" y="58"/>
                      <a:pt x="63" y="58"/>
                    </a:cubicBezTo>
                    <a:cubicBezTo>
                      <a:pt x="63" y="58"/>
                      <a:pt x="63" y="58"/>
                      <a:pt x="63" y="58"/>
                    </a:cubicBezTo>
                    <a:cubicBezTo>
                      <a:pt x="63" y="58"/>
                      <a:pt x="63" y="58"/>
                      <a:pt x="63" y="58"/>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4" y="59"/>
                      <a:pt x="64" y="59"/>
                      <a:pt x="64" y="59"/>
                    </a:cubicBezTo>
                    <a:cubicBezTo>
                      <a:pt x="65" y="59"/>
                      <a:pt x="65" y="59"/>
                      <a:pt x="65" y="59"/>
                    </a:cubicBezTo>
                    <a:cubicBezTo>
                      <a:pt x="65" y="59"/>
                      <a:pt x="65" y="59"/>
                      <a:pt x="65" y="59"/>
                    </a:cubicBezTo>
                    <a:cubicBezTo>
                      <a:pt x="65" y="59"/>
                      <a:pt x="65" y="59"/>
                      <a:pt x="65" y="59"/>
                    </a:cubicBezTo>
                    <a:cubicBezTo>
                      <a:pt x="66" y="59"/>
                      <a:pt x="66" y="59"/>
                      <a:pt x="66" y="59"/>
                    </a:cubicBezTo>
                    <a:cubicBezTo>
                      <a:pt x="66" y="59"/>
                      <a:pt x="66" y="59"/>
                      <a:pt x="66" y="59"/>
                    </a:cubicBezTo>
                    <a:cubicBezTo>
                      <a:pt x="66" y="60"/>
                      <a:pt x="66" y="60"/>
                      <a:pt x="66" y="60"/>
                    </a:cubicBezTo>
                    <a:cubicBezTo>
                      <a:pt x="66" y="60"/>
                      <a:pt x="66" y="60"/>
                      <a:pt x="66" y="60"/>
                    </a:cubicBezTo>
                    <a:cubicBezTo>
                      <a:pt x="66" y="60"/>
                      <a:pt x="66" y="60"/>
                      <a:pt x="66" y="60"/>
                    </a:cubicBezTo>
                    <a:cubicBezTo>
                      <a:pt x="66" y="60"/>
                      <a:pt x="66" y="60"/>
                      <a:pt x="66" y="60"/>
                    </a:cubicBezTo>
                    <a:cubicBezTo>
                      <a:pt x="66" y="60"/>
                      <a:pt x="66" y="60"/>
                      <a:pt x="66" y="60"/>
                    </a:cubicBezTo>
                    <a:cubicBezTo>
                      <a:pt x="67" y="60"/>
                      <a:pt x="67" y="60"/>
                      <a:pt x="67" y="60"/>
                    </a:cubicBezTo>
                    <a:cubicBezTo>
                      <a:pt x="67" y="61"/>
                      <a:pt x="67" y="61"/>
                      <a:pt x="67" y="61"/>
                    </a:cubicBezTo>
                    <a:cubicBezTo>
                      <a:pt x="67" y="61"/>
                      <a:pt x="67" y="61"/>
                      <a:pt x="67" y="61"/>
                    </a:cubicBezTo>
                    <a:cubicBezTo>
                      <a:pt x="66" y="61"/>
                      <a:pt x="66" y="61"/>
                      <a:pt x="66" y="61"/>
                    </a:cubicBezTo>
                    <a:cubicBezTo>
                      <a:pt x="66" y="61"/>
                      <a:pt x="66" y="61"/>
                      <a:pt x="66" y="61"/>
                    </a:cubicBezTo>
                    <a:cubicBezTo>
                      <a:pt x="66" y="61"/>
                      <a:pt x="66" y="61"/>
                      <a:pt x="66" y="61"/>
                    </a:cubicBezTo>
                    <a:cubicBezTo>
                      <a:pt x="66" y="62"/>
                      <a:pt x="66" y="62"/>
                      <a:pt x="66" y="62"/>
                    </a:cubicBezTo>
                    <a:cubicBezTo>
                      <a:pt x="65" y="62"/>
                      <a:pt x="65" y="62"/>
                      <a:pt x="65" y="62"/>
                    </a:cubicBezTo>
                    <a:cubicBezTo>
                      <a:pt x="65" y="62"/>
                      <a:pt x="65" y="62"/>
                      <a:pt x="65" y="62"/>
                    </a:cubicBezTo>
                    <a:cubicBezTo>
                      <a:pt x="65" y="62"/>
                      <a:pt x="65" y="62"/>
                      <a:pt x="65" y="62"/>
                    </a:cubicBezTo>
                    <a:cubicBezTo>
                      <a:pt x="65" y="62"/>
                      <a:pt x="65" y="62"/>
                      <a:pt x="65" y="62"/>
                    </a:cubicBezTo>
                    <a:cubicBezTo>
                      <a:pt x="65" y="63"/>
                      <a:pt x="65" y="63"/>
                      <a:pt x="65" y="63"/>
                    </a:cubicBezTo>
                    <a:cubicBezTo>
                      <a:pt x="65" y="63"/>
                      <a:pt x="65" y="63"/>
                      <a:pt x="65" y="63"/>
                    </a:cubicBezTo>
                    <a:cubicBezTo>
                      <a:pt x="65" y="63"/>
                      <a:pt x="65" y="63"/>
                      <a:pt x="65" y="63"/>
                    </a:cubicBezTo>
                    <a:cubicBezTo>
                      <a:pt x="66" y="63"/>
                      <a:pt x="66" y="63"/>
                      <a:pt x="66" y="63"/>
                    </a:cubicBezTo>
                    <a:cubicBezTo>
                      <a:pt x="66" y="63"/>
                      <a:pt x="66" y="63"/>
                      <a:pt x="66" y="63"/>
                    </a:cubicBezTo>
                    <a:cubicBezTo>
                      <a:pt x="66" y="63"/>
                      <a:pt x="66" y="63"/>
                      <a:pt x="66" y="63"/>
                    </a:cubicBezTo>
                    <a:cubicBezTo>
                      <a:pt x="66" y="63"/>
                      <a:pt x="66" y="63"/>
                      <a:pt x="66" y="63"/>
                    </a:cubicBezTo>
                    <a:cubicBezTo>
                      <a:pt x="66" y="63"/>
                      <a:pt x="66" y="63"/>
                      <a:pt x="66" y="63"/>
                    </a:cubicBezTo>
                    <a:cubicBezTo>
                      <a:pt x="66" y="63"/>
                      <a:pt x="66" y="63"/>
                      <a:pt x="66" y="63"/>
                    </a:cubicBezTo>
                    <a:cubicBezTo>
                      <a:pt x="66" y="63"/>
                      <a:pt x="66" y="63"/>
                      <a:pt x="66" y="63"/>
                    </a:cubicBezTo>
                    <a:cubicBezTo>
                      <a:pt x="66" y="62"/>
                      <a:pt x="66" y="62"/>
                      <a:pt x="66" y="62"/>
                    </a:cubicBezTo>
                    <a:cubicBezTo>
                      <a:pt x="66" y="62"/>
                      <a:pt x="66" y="62"/>
                      <a:pt x="66" y="62"/>
                    </a:cubicBezTo>
                    <a:cubicBezTo>
                      <a:pt x="66" y="62"/>
                      <a:pt x="66" y="62"/>
                      <a:pt x="66" y="62"/>
                    </a:cubicBezTo>
                    <a:cubicBezTo>
                      <a:pt x="66" y="62"/>
                      <a:pt x="66" y="62"/>
                      <a:pt x="66" y="62"/>
                    </a:cubicBezTo>
                    <a:cubicBezTo>
                      <a:pt x="66" y="62"/>
                      <a:pt x="66" y="62"/>
                      <a:pt x="66" y="62"/>
                    </a:cubicBezTo>
                    <a:cubicBezTo>
                      <a:pt x="66" y="62"/>
                      <a:pt x="66" y="62"/>
                      <a:pt x="66" y="62"/>
                    </a:cubicBezTo>
                    <a:cubicBezTo>
                      <a:pt x="66" y="62"/>
                      <a:pt x="66" y="62"/>
                      <a:pt x="66" y="62"/>
                    </a:cubicBezTo>
                    <a:cubicBezTo>
                      <a:pt x="66" y="62"/>
                      <a:pt x="66" y="62"/>
                      <a:pt x="66" y="62"/>
                    </a:cubicBezTo>
                    <a:cubicBezTo>
                      <a:pt x="66" y="62"/>
                      <a:pt x="66" y="62"/>
                      <a:pt x="66" y="62"/>
                    </a:cubicBezTo>
                    <a:cubicBezTo>
                      <a:pt x="66" y="62"/>
                      <a:pt x="66" y="62"/>
                      <a:pt x="66" y="62"/>
                    </a:cubicBezTo>
                    <a:cubicBezTo>
                      <a:pt x="66" y="62"/>
                      <a:pt x="66" y="62"/>
                      <a:pt x="66" y="62"/>
                    </a:cubicBezTo>
                    <a:cubicBezTo>
                      <a:pt x="66" y="62"/>
                      <a:pt x="66" y="62"/>
                      <a:pt x="66" y="62"/>
                    </a:cubicBezTo>
                    <a:cubicBezTo>
                      <a:pt x="66" y="62"/>
                      <a:pt x="66" y="62"/>
                      <a:pt x="66" y="62"/>
                    </a:cubicBezTo>
                    <a:cubicBezTo>
                      <a:pt x="66" y="61"/>
                      <a:pt x="66" y="61"/>
                      <a:pt x="66" y="61"/>
                    </a:cubicBezTo>
                    <a:cubicBezTo>
                      <a:pt x="66" y="61"/>
                      <a:pt x="66" y="61"/>
                      <a:pt x="66" y="61"/>
                    </a:cubicBezTo>
                    <a:cubicBezTo>
                      <a:pt x="66" y="61"/>
                      <a:pt x="66" y="61"/>
                      <a:pt x="66" y="61"/>
                    </a:cubicBezTo>
                    <a:cubicBezTo>
                      <a:pt x="66" y="61"/>
                      <a:pt x="66" y="61"/>
                      <a:pt x="66"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7" y="61"/>
                      <a:pt x="67" y="61"/>
                      <a:pt x="67"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1"/>
                      <a:pt x="68" y="61"/>
                      <a:pt x="68" y="61"/>
                    </a:cubicBezTo>
                    <a:cubicBezTo>
                      <a:pt x="68" y="60"/>
                      <a:pt x="68" y="60"/>
                      <a:pt x="68" y="60"/>
                    </a:cubicBezTo>
                    <a:cubicBezTo>
                      <a:pt x="69" y="60"/>
                      <a:pt x="69" y="60"/>
                      <a:pt x="69" y="60"/>
                    </a:cubicBezTo>
                    <a:cubicBezTo>
                      <a:pt x="69" y="60"/>
                      <a:pt x="69" y="60"/>
                      <a:pt x="69" y="60"/>
                    </a:cubicBezTo>
                    <a:cubicBezTo>
                      <a:pt x="69" y="60"/>
                      <a:pt x="69" y="60"/>
                      <a:pt x="69" y="60"/>
                    </a:cubicBezTo>
                    <a:cubicBezTo>
                      <a:pt x="69" y="60"/>
                      <a:pt x="69" y="60"/>
                      <a:pt x="69" y="60"/>
                    </a:cubicBezTo>
                    <a:cubicBezTo>
                      <a:pt x="69" y="60"/>
                      <a:pt x="69" y="60"/>
                      <a:pt x="69" y="60"/>
                    </a:cubicBezTo>
                    <a:cubicBezTo>
                      <a:pt x="69" y="60"/>
                      <a:pt x="69" y="60"/>
                      <a:pt x="69" y="60"/>
                    </a:cubicBezTo>
                    <a:cubicBezTo>
                      <a:pt x="68" y="60"/>
                      <a:pt x="68" y="60"/>
                      <a:pt x="68" y="60"/>
                    </a:cubicBezTo>
                    <a:cubicBezTo>
                      <a:pt x="68" y="60"/>
                      <a:pt x="68" y="60"/>
                      <a:pt x="68" y="60"/>
                    </a:cubicBezTo>
                    <a:cubicBezTo>
                      <a:pt x="68" y="60"/>
                      <a:pt x="68" y="60"/>
                      <a:pt x="68" y="60"/>
                    </a:cubicBezTo>
                    <a:cubicBezTo>
                      <a:pt x="68" y="60"/>
                      <a:pt x="68" y="60"/>
                      <a:pt x="68" y="60"/>
                    </a:cubicBezTo>
                    <a:cubicBezTo>
                      <a:pt x="69" y="60"/>
                      <a:pt x="69" y="60"/>
                      <a:pt x="69" y="60"/>
                    </a:cubicBezTo>
                    <a:cubicBezTo>
                      <a:pt x="69" y="60"/>
                      <a:pt x="69" y="60"/>
                      <a:pt x="69" y="60"/>
                    </a:cubicBezTo>
                    <a:cubicBezTo>
                      <a:pt x="69" y="60"/>
                      <a:pt x="69" y="60"/>
                      <a:pt x="69" y="60"/>
                    </a:cubicBezTo>
                    <a:cubicBezTo>
                      <a:pt x="69" y="60"/>
                      <a:pt x="69" y="60"/>
                      <a:pt x="69" y="60"/>
                    </a:cubicBezTo>
                    <a:cubicBezTo>
                      <a:pt x="69" y="60"/>
                      <a:pt x="69" y="60"/>
                      <a:pt x="69" y="60"/>
                    </a:cubicBezTo>
                    <a:cubicBezTo>
                      <a:pt x="70" y="60"/>
                      <a:pt x="70" y="60"/>
                      <a:pt x="70" y="60"/>
                    </a:cubicBezTo>
                    <a:cubicBezTo>
                      <a:pt x="70" y="60"/>
                      <a:pt x="70" y="60"/>
                      <a:pt x="70" y="60"/>
                    </a:cubicBezTo>
                    <a:cubicBezTo>
                      <a:pt x="70" y="60"/>
                      <a:pt x="70" y="60"/>
                      <a:pt x="70" y="60"/>
                    </a:cubicBezTo>
                    <a:cubicBezTo>
                      <a:pt x="70" y="60"/>
                      <a:pt x="70" y="60"/>
                      <a:pt x="70" y="60"/>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1" y="60"/>
                      <a:pt x="71" y="60"/>
                      <a:pt x="71" y="60"/>
                    </a:cubicBezTo>
                    <a:cubicBezTo>
                      <a:pt x="70" y="59"/>
                      <a:pt x="70" y="59"/>
                      <a:pt x="70" y="59"/>
                    </a:cubicBezTo>
                    <a:cubicBezTo>
                      <a:pt x="70" y="59"/>
                      <a:pt x="70" y="59"/>
                      <a:pt x="70" y="59"/>
                    </a:cubicBezTo>
                    <a:cubicBezTo>
                      <a:pt x="70" y="59"/>
                      <a:pt x="70" y="59"/>
                      <a:pt x="70" y="59"/>
                    </a:cubicBezTo>
                    <a:cubicBezTo>
                      <a:pt x="70" y="59"/>
                      <a:pt x="70" y="59"/>
                      <a:pt x="70" y="59"/>
                    </a:cubicBezTo>
                    <a:cubicBezTo>
                      <a:pt x="70" y="59"/>
                      <a:pt x="70" y="59"/>
                      <a:pt x="70" y="59"/>
                    </a:cubicBezTo>
                    <a:cubicBezTo>
                      <a:pt x="70" y="60"/>
                      <a:pt x="70" y="60"/>
                      <a:pt x="69" y="60"/>
                    </a:cubicBezTo>
                    <a:cubicBezTo>
                      <a:pt x="69" y="60"/>
                      <a:pt x="69" y="60"/>
                      <a:pt x="70" y="60"/>
                    </a:cubicBezTo>
                    <a:cubicBezTo>
                      <a:pt x="70" y="60"/>
                      <a:pt x="70" y="59"/>
                      <a:pt x="70" y="59"/>
                    </a:cubicBezTo>
                    <a:cubicBezTo>
                      <a:pt x="69" y="59"/>
                      <a:pt x="69" y="59"/>
                      <a:pt x="69" y="59"/>
                    </a:cubicBezTo>
                    <a:cubicBezTo>
                      <a:pt x="69" y="59"/>
                      <a:pt x="69" y="59"/>
                      <a:pt x="69" y="59"/>
                    </a:cubicBezTo>
                    <a:cubicBezTo>
                      <a:pt x="68" y="59"/>
                      <a:pt x="68" y="60"/>
                      <a:pt x="67" y="60"/>
                    </a:cubicBezTo>
                    <a:cubicBezTo>
                      <a:pt x="67" y="60"/>
                      <a:pt x="67" y="60"/>
                      <a:pt x="67" y="60"/>
                    </a:cubicBezTo>
                    <a:cubicBezTo>
                      <a:pt x="67" y="60"/>
                      <a:pt x="67" y="59"/>
                      <a:pt x="68" y="59"/>
                    </a:cubicBezTo>
                    <a:cubicBezTo>
                      <a:pt x="68" y="59"/>
                      <a:pt x="67" y="59"/>
                      <a:pt x="67" y="59"/>
                    </a:cubicBezTo>
                    <a:cubicBezTo>
                      <a:pt x="68" y="59"/>
                      <a:pt x="68" y="59"/>
                      <a:pt x="68" y="59"/>
                    </a:cubicBezTo>
                    <a:cubicBezTo>
                      <a:pt x="67" y="59"/>
                      <a:pt x="67" y="59"/>
                      <a:pt x="67" y="59"/>
                    </a:cubicBezTo>
                    <a:cubicBezTo>
                      <a:pt x="67" y="59"/>
                      <a:pt x="67" y="58"/>
                      <a:pt x="67" y="58"/>
                    </a:cubicBezTo>
                    <a:cubicBezTo>
                      <a:pt x="66" y="58"/>
                      <a:pt x="65" y="58"/>
                      <a:pt x="65" y="58"/>
                    </a:cubicBezTo>
                    <a:cubicBezTo>
                      <a:pt x="65" y="57"/>
                      <a:pt x="65" y="57"/>
                      <a:pt x="66" y="57"/>
                    </a:cubicBezTo>
                    <a:cubicBezTo>
                      <a:pt x="67" y="58"/>
                      <a:pt x="68" y="58"/>
                      <a:pt x="69" y="58"/>
                    </a:cubicBezTo>
                    <a:cubicBezTo>
                      <a:pt x="69" y="57"/>
                      <a:pt x="70" y="57"/>
                      <a:pt x="71" y="57"/>
                    </a:cubicBezTo>
                    <a:cubicBezTo>
                      <a:pt x="71" y="57"/>
                      <a:pt x="71" y="57"/>
                      <a:pt x="71" y="56"/>
                    </a:cubicBezTo>
                    <a:cubicBezTo>
                      <a:pt x="71" y="56"/>
                      <a:pt x="71" y="56"/>
                      <a:pt x="71" y="56"/>
                    </a:cubicBezTo>
                    <a:close/>
                    <a:moveTo>
                      <a:pt x="38" y="60"/>
                    </a:moveTo>
                    <a:cubicBezTo>
                      <a:pt x="38" y="60"/>
                      <a:pt x="39" y="59"/>
                      <a:pt x="39" y="59"/>
                    </a:cubicBezTo>
                    <a:cubicBezTo>
                      <a:pt x="38" y="59"/>
                      <a:pt x="38" y="59"/>
                      <a:pt x="38" y="59"/>
                    </a:cubicBezTo>
                    <a:cubicBezTo>
                      <a:pt x="38" y="59"/>
                      <a:pt x="38" y="59"/>
                      <a:pt x="38" y="59"/>
                    </a:cubicBezTo>
                    <a:cubicBezTo>
                      <a:pt x="37" y="59"/>
                      <a:pt x="38" y="59"/>
                      <a:pt x="37" y="60"/>
                    </a:cubicBezTo>
                    <a:cubicBezTo>
                      <a:pt x="37" y="59"/>
                      <a:pt x="38" y="59"/>
                      <a:pt x="37" y="59"/>
                    </a:cubicBezTo>
                    <a:cubicBezTo>
                      <a:pt x="37" y="59"/>
                      <a:pt x="37" y="59"/>
                      <a:pt x="37" y="59"/>
                    </a:cubicBezTo>
                    <a:cubicBezTo>
                      <a:pt x="37" y="59"/>
                      <a:pt x="37" y="59"/>
                      <a:pt x="37" y="59"/>
                    </a:cubicBezTo>
                    <a:cubicBezTo>
                      <a:pt x="37" y="59"/>
                      <a:pt x="37" y="59"/>
                      <a:pt x="37" y="59"/>
                    </a:cubicBezTo>
                    <a:cubicBezTo>
                      <a:pt x="36" y="59"/>
                      <a:pt x="37" y="60"/>
                      <a:pt x="36" y="60"/>
                    </a:cubicBezTo>
                    <a:cubicBezTo>
                      <a:pt x="36" y="60"/>
                      <a:pt x="36" y="60"/>
                      <a:pt x="36" y="60"/>
                    </a:cubicBezTo>
                    <a:cubicBezTo>
                      <a:pt x="36" y="60"/>
                      <a:pt x="36" y="60"/>
                      <a:pt x="36" y="60"/>
                    </a:cubicBezTo>
                    <a:cubicBezTo>
                      <a:pt x="36" y="60"/>
                      <a:pt x="37" y="60"/>
                      <a:pt x="37" y="60"/>
                    </a:cubicBezTo>
                    <a:cubicBezTo>
                      <a:pt x="38" y="60"/>
                      <a:pt x="38" y="60"/>
                      <a:pt x="38" y="60"/>
                    </a:cubicBezTo>
                    <a:close/>
                    <a:moveTo>
                      <a:pt x="27" y="64"/>
                    </a:moveTo>
                    <a:cubicBezTo>
                      <a:pt x="27" y="64"/>
                      <a:pt x="26" y="64"/>
                      <a:pt x="26" y="65"/>
                    </a:cubicBezTo>
                    <a:cubicBezTo>
                      <a:pt x="26" y="65"/>
                      <a:pt x="26" y="65"/>
                      <a:pt x="26" y="65"/>
                    </a:cubicBezTo>
                    <a:cubicBezTo>
                      <a:pt x="26" y="65"/>
                      <a:pt x="26" y="65"/>
                      <a:pt x="27" y="65"/>
                    </a:cubicBezTo>
                    <a:cubicBezTo>
                      <a:pt x="27" y="64"/>
                      <a:pt x="27" y="64"/>
                      <a:pt x="28" y="64"/>
                    </a:cubicBezTo>
                    <a:cubicBezTo>
                      <a:pt x="27" y="65"/>
                      <a:pt x="27" y="65"/>
                      <a:pt x="27" y="65"/>
                    </a:cubicBezTo>
                    <a:cubicBezTo>
                      <a:pt x="28" y="65"/>
                      <a:pt x="28" y="65"/>
                      <a:pt x="28" y="65"/>
                    </a:cubicBezTo>
                    <a:cubicBezTo>
                      <a:pt x="28" y="64"/>
                      <a:pt x="29" y="64"/>
                      <a:pt x="29" y="64"/>
                    </a:cubicBezTo>
                    <a:cubicBezTo>
                      <a:pt x="28" y="64"/>
                      <a:pt x="29" y="64"/>
                      <a:pt x="28" y="64"/>
                    </a:cubicBezTo>
                    <a:cubicBezTo>
                      <a:pt x="28" y="64"/>
                      <a:pt x="28" y="64"/>
                      <a:pt x="28" y="64"/>
                    </a:cubicBezTo>
                    <a:cubicBezTo>
                      <a:pt x="28" y="63"/>
                      <a:pt x="28" y="62"/>
                      <a:pt x="27" y="63"/>
                    </a:cubicBezTo>
                    <a:cubicBezTo>
                      <a:pt x="27" y="63"/>
                      <a:pt x="28" y="63"/>
                      <a:pt x="28" y="63"/>
                    </a:cubicBezTo>
                    <a:cubicBezTo>
                      <a:pt x="27" y="64"/>
                      <a:pt x="27" y="64"/>
                      <a:pt x="27" y="64"/>
                    </a:cubicBezTo>
                    <a:close/>
                    <a:moveTo>
                      <a:pt x="33" y="63"/>
                    </a:moveTo>
                    <a:cubicBezTo>
                      <a:pt x="34" y="63"/>
                      <a:pt x="33" y="63"/>
                      <a:pt x="33" y="63"/>
                    </a:cubicBezTo>
                    <a:cubicBezTo>
                      <a:pt x="34" y="63"/>
                      <a:pt x="34" y="62"/>
                      <a:pt x="35" y="62"/>
                    </a:cubicBezTo>
                    <a:cubicBezTo>
                      <a:pt x="35" y="62"/>
                      <a:pt x="35" y="62"/>
                      <a:pt x="36" y="62"/>
                    </a:cubicBezTo>
                    <a:cubicBezTo>
                      <a:pt x="36" y="62"/>
                      <a:pt x="36" y="62"/>
                      <a:pt x="36" y="62"/>
                    </a:cubicBezTo>
                    <a:cubicBezTo>
                      <a:pt x="36" y="61"/>
                      <a:pt x="36" y="61"/>
                      <a:pt x="36" y="61"/>
                    </a:cubicBezTo>
                    <a:cubicBezTo>
                      <a:pt x="35" y="61"/>
                      <a:pt x="36" y="61"/>
                      <a:pt x="36" y="61"/>
                    </a:cubicBezTo>
                    <a:cubicBezTo>
                      <a:pt x="35" y="61"/>
                      <a:pt x="35" y="60"/>
                      <a:pt x="35" y="60"/>
                    </a:cubicBezTo>
                    <a:cubicBezTo>
                      <a:pt x="35" y="60"/>
                      <a:pt x="35" y="60"/>
                      <a:pt x="35" y="60"/>
                    </a:cubicBezTo>
                    <a:cubicBezTo>
                      <a:pt x="35" y="60"/>
                      <a:pt x="35" y="60"/>
                      <a:pt x="35" y="60"/>
                    </a:cubicBezTo>
                    <a:cubicBezTo>
                      <a:pt x="35" y="60"/>
                      <a:pt x="35" y="60"/>
                      <a:pt x="35" y="60"/>
                    </a:cubicBezTo>
                    <a:cubicBezTo>
                      <a:pt x="35" y="60"/>
                      <a:pt x="34" y="60"/>
                      <a:pt x="34" y="60"/>
                    </a:cubicBezTo>
                    <a:cubicBezTo>
                      <a:pt x="34" y="60"/>
                      <a:pt x="35" y="60"/>
                      <a:pt x="35" y="61"/>
                    </a:cubicBezTo>
                    <a:cubicBezTo>
                      <a:pt x="34" y="61"/>
                      <a:pt x="34" y="61"/>
                      <a:pt x="34" y="61"/>
                    </a:cubicBezTo>
                    <a:cubicBezTo>
                      <a:pt x="34" y="61"/>
                      <a:pt x="34" y="61"/>
                      <a:pt x="33" y="61"/>
                    </a:cubicBezTo>
                    <a:cubicBezTo>
                      <a:pt x="34" y="61"/>
                      <a:pt x="34" y="61"/>
                      <a:pt x="34" y="61"/>
                    </a:cubicBezTo>
                    <a:cubicBezTo>
                      <a:pt x="34" y="61"/>
                      <a:pt x="34" y="61"/>
                      <a:pt x="34" y="61"/>
                    </a:cubicBezTo>
                    <a:cubicBezTo>
                      <a:pt x="34" y="61"/>
                      <a:pt x="33" y="61"/>
                      <a:pt x="33" y="61"/>
                    </a:cubicBezTo>
                    <a:cubicBezTo>
                      <a:pt x="33" y="62"/>
                      <a:pt x="33" y="62"/>
                      <a:pt x="33" y="62"/>
                    </a:cubicBezTo>
                    <a:cubicBezTo>
                      <a:pt x="33" y="62"/>
                      <a:pt x="32" y="62"/>
                      <a:pt x="33" y="62"/>
                    </a:cubicBezTo>
                    <a:cubicBezTo>
                      <a:pt x="33" y="62"/>
                      <a:pt x="32" y="63"/>
                      <a:pt x="32" y="63"/>
                    </a:cubicBezTo>
                    <a:cubicBezTo>
                      <a:pt x="33" y="63"/>
                      <a:pt x="33" y="63"/>
                      <a:pt x="33" y="63"/>
                    </a:cubicBezTo>
                    <a:cubicBezTo>
                      <a:pt x="33" y="63"/>
                      <a:pt x="33" y="63"/>
                      <a:pt x="33" y="63"/>
                    </a:cubicBezTo>
                    <a:close/>
                    <a:moveTo>
                      <a:pt x="39" y="59"/>
                    </a:moveTo>
                    <a:cubicBezTo>
                      <a:pt x="40" y="59"/>
                      <a:pt x="40" y="59"/>
                      <a:pt x="40" y="58"/>
                    </a:cubicBezTo>
                    <a:cubicBezTo>
                      <a:pt x="40" y="58"/>
                      <a:pt x="40" y="58"/>
                      <a:pt x="40" y="58"/>
                    </a:cubicBezTo>
                    <a:cubicBezTo>
                      <a:pt x="40" y="58"/>
                      <a:pt x="38" y="57"/>
                      <a:pt x="39" y="58"/>
                    </a:cubicBezTo>
                    <a:cubicBezTo>
                      <a:pt x="38" y="58"/>
                      <a:pt x="38" y="58"/>
                      <a:pt x="38" y="58"/>
                    </a:cubicBezTo>
                    <a:cubicBezTo>
                      <a:pt x="38" y="58"/>
                      <a:pt x="38" y="59"/>
                      <a:pt x="38" y="59"/>
                    </a:cubicBezTo>
                    <a:cubicBezTo>
                      <a:pt x="39" y="59"/>
                      <a:pt x="39" y="59"/>
                      <a:pt x="39" y="59"/>
                    </a:cubicBezTo>
                    <a:close/>
                    <a:moveTo>
                      <a:pt x="25" y="67"/>
                    </a:moveTo>
                    <a:cubicBezTo>
                      <a:pt x="26" y="67"/>
                      <a:pt x="27" y="66"/>
                      <a:pt x="28" y="65"/>
                    </a:cubicBezTo>
                    <a:cubicBezTo>
                      <a:pt x="27" y="66"/>
                      <a:pt x="27" y="66"/>
                      <a:pt x="26" y="66"/>
                    </a:cubicBezTo>
                    <a:cubicBezTo>
                      <a:pt x="26" y="66"/>
                      <a:pt x="26" y="66"/>
                      <a:pt x="26" y="66"/>
                    </a:cubicBezTo>
                    <a:cubicBezTo>
                      <a:pt x="26" y="66"/>
                      <a:pt x="26" y="66"/>
                      <a:pt x="26" y="66"/>
                    </a:cubicBezTo>
                    <a:cubicBezTo>
                      <a:pt x="25" y="66"/>
                      <a:pt x="26" y="66"/>
                      <a:pt x="26" y="67"/>
                    </a:cubicBezTo>
                    <a:cubicBezTo>
                      <a:pt x="25" y="67"/>
                      <a:pt x="25" y="67"/>
                      <a:pt x="25"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61" name="Freeform 235"/>
              <p:cNvSpPr/>
              <p:nvPr/>
            </p:nvSpPr>
            <p:spPr bwMode="auto">
              <a:xfrm>
                <a:off x="3744" y="2292"/>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62" name="Freeform 236"/>
              <p:cNvSpPr/>
              <p:nvPr/>
            </p:nvSpPr>
            <p:spPr bwMode="auto">
              <a:xfrm>
                <a:off x="3782" y="1959"/>
                <a:ext cx="26" cy="14"/>
              </a:xfrm>
              <a:custGeom>
                <a:avLst/>
                <a:gdLst>
                  <a:gd name="T0" fmla="*/ 1 w 11"/>
                  <a:gd name="T1" fmla="*/ 1 h 6"/>
                  <a:gd name="T2" fmla="*/ 1 w 11"/>
                  <a:gd name="T3" fmla="*/ 2 h 6"/>
                  <a:gd name="T4" fmla="*/ 1 w 11"/>
                  <a:gd name="T5" fmla="*/ 2 h 6"/>
                  <a:gd name="T6" fmla="*/ 1 w 11"/>
                  <a:gd name="T7" fmla="*/ 2 h 6"/>
                  <a:gd name="T8" fmla="*/ 2 w 11"/>
                  <a:gd name="T9" fmla="*/ 2 h 6"/>
                  <a:gd name="T10" fmla="*/ 2 w 11"/>
                  <a:gd name="T11" fmla="*/ 3 h 6"/>
                  <a:gd name="T12" fmla="*/ 2 w 11"/>
                  <a:gd name="T13" fmla="*/ 3 h 6"/>
                  <a:gd name="T14" fmla="*/ 3 w 11"/>
                  <a:gd name="T15" fmla="*/ 3 h 6"/>
                  <a:gd name="T16" fmla="*/ 3 w 11"/>
                  <a:gd name="T17" fmla="*/ 3 h 6"/>
                  <a:gd name="T18" fmla="*/ 4 w 11"/>
                  <a:gd name="T19" fmla="*/ 3 h 6"/>
                  <a:gd name="T20" fmla="*/ 4 w 11"/>
                  <a:gd name="T21" fmla="*/ 3 h 6"/>
                  <a:gd name="T22" fmla="*/ 5 w 11"/>
                  <a:gd name="T23" fmla="*/ 4 h 6"/>
                  <a:gd name="T24" fmla="*/ 5 w 11"/>
                  <a:gd name="T25" fmla="*/ 4 h 6"/>
                  <a:gd name="T26" fmla="*/ 5 w 11"/>
                  <a:gd name="T27" fmla="*/ 4 h 6"/>
                  <a:gd name="T28" fmla="*/ 5 w 11"/>
                  <a:gd name="T29" fmla="*/ 4 h 6"/>
                  <a:gd name="T30" fmla="*/ 5 w 11"/>
                  <a:gd name="T31" fmla="*/ 5 h 6"/>
                  <a:gd name="T32" fmla="*/ 6 w 11"/>
                  <a:gd name="T33" fmla="*/ 5 h 6"/>
                  <a:gd name="T34" fmla="*/ 6 w 11"/>
                  <a:gd name="T35" fmla="*/ 5 h 6"/>
                  <a:gd name="T36" fmla="*/ 6 w 11"/>
                  <a:gd name="T37" fmla="*/ 4 h 6"/>
                  <a:gd name="T38" fmla="*/ 7 w 11"/>
                  <a:gd name="T39" fmla="*/ 4 h 6"/>
                  <a:gd name="T40" fmla="*/ 7 w 11"/>
                  <a:gd name="T41" fmla="*/ 5 h 6"/>
                  <a:gd name="T42" fmla="*/ 7 w 11"/>
                  <a:gd name="T43" fmla="*/ 5 h 6"/>
                  <a:gd name="T44" fmla="*/ 7 w 11"/>
                  <a:gd name="T45" fmla="*/ 5 h 6"/>
                  <a:gd name="T46" fmla="*/ 8 w 11"/>
                  <a:gd name="T47" fmla="*/ 6 h 6"/>
                  <a:gd name="T48" fmla="*/ 8 w 11"/>
                  <a:gd name="T49" fmla="*/ 6 h 6"/>
                  <a:gd name="T50" fmla="*/ 8 w 11"/>
                  <a:gd name="T51" fmla="*/ 6 h 6"/>
                  <a:gd name="T52" fmla="*/ 9 w 11"/>
                  <a:gd name="T53" fmla="*/ 6 h 6"/>
                  <a:gd name="T54" fmla="*/ 9 w 11"/>
                  <a:gd name="T55" fmla="*/ 6 h 6"/>
                  <a:gd name="T56" fmla="*/ 9 w 11"/>
                  <a:gd name="T57" fmla="*/ 6 h 6"/>
                  <a:gd name="T58" fmla="*/ 9 w 11"/>
                  <a:gd name="T59" fmla="*/ 6 h 6"/>
                  <a:gd name="T60" fmla="*/ 9 w 11"/>
                  <a:gd name="T61" fmla="*/ 5 h 6"/>
                  <a:gd name="T62" fmla="*/ 9 w 11"/>
                  <a:gd name="T63" fmla="*/ 5 h 6"/>
                  <a:gd name="T64" fmla="*/ 9 w 11"/>
                  <a:gd name="T65" fmla="*/ 4 h 6"/>
                  <a:gd name="T66" fmla="*/ 10 w 11"/>
                  <a:gd name="T67" fmla="*/ 4 h 6"/>
                  <a:gd name="T68" fmla="*/ 10 w 11"/>
                  <a:gd name="T69" fmla="*/ 4 h 6"/>
                  <a:gd name="T70" fmla="*/ 10 w 11"/>
                  <a:gd name="T71" fmla="*/ 4 h 6"/>
                  <a:gd name="T72" fmla="*/ 10 w 11"/>
                  <a:gd name="T73" fmla="*/ 3 h 6"/>
                  <a:gd name="T74" fmla="*/ 10 w 11"/>
                  <a:gd name="T75" fmla="*/ 3 h 6"/>
                  <a:gd name="T76" fmla="*/ 10 w 11"/>
                  <a:gd name="T77" fmla="*/ 3 h 6"/>
                  <a:gd name="T78" fmla="*/ 10 w 11"/>
                  <a:gd name="T79" fmla="*/ 2 h 6"/>
                  <a:gd name="T80" fmla="*/ 9 w 11"/>
                  <a:gd name="T81" fmla="*/ 2 h 6"/>
                  <a:gd name="T82" fmla="*/ 9 w 11"/>
                  <a:gd name="T83" fmla="*/ 2 h 6"/>
                  <a:gd name="T84" fmla="*/ 9 w 11"/>
                  <a:gd name="T85" fmla="*/ 1 h 6"/>
                  <a:gd name="T86" fmla="*/ 9 w 11"/>
                  <a:gd name="T87" fmla="*/ 1 h 6"/>
                  <a:gd name="T88" fmla="*/ 9 w 11"/>
                  <a:gd name="T89" fmla="*/ 1 h 6"/>
                  <a:gd name="T90" fmla="*/ 8 w 11"/>
                  <a:gd name="T91" fmla="*/ 1 h 6"/>
                  <a:gd name="T92" fmla="*/ 8 w 11"/>
                  <a:gd name="T93" fmla="*/ 0 h 6"/>
                  <a:gd name="T94" fmla="*/ 7 w 11"/>
                  <a:gd name="T95" fmla="*/ 0 h 6"/>
                  <a:gd name="T96" fmla="*/ 7 w 11"/>
                  <a:gd name="T97" fmla="*/ 0 h 6"/>
                  <a:gd name="T98" fmla="*/ 6 w 11"/>
                  <a:gd name="T99" fmla="*/ 0 h 6"/>
                  <a:gd name="T100" fmla="*/ 5 w 11"/>
                  <a:gd name="T101" fmla="*/ 0 h 6"/>
                  <a:gd name="T102" fmla="*/ 5 w 11"/>
                  <a:gd name="T103" fmla="*/ 0 h 6"/>
                  <a:gd name="T104" fmla="*/ 5 w 11"/>
                  <a:gd name="T105" fmla="*/ 0 h 6"/>
                  <a:gd name="T106" fmla="*/ 5 w 11"/>
                  <a:gd name="T107" fmla="*/ 0 h 6"/>
                  <a:gd name="T108" fmla="*/ 4 w 11"/>
                  <a:gd name="T109" fmla="*/ 0 h 6"/>
                  <a:gd name="T110" fmla="*/ 4 w 11"/>
                  <a:gd name="T111" fmla="*/ 1 h 6"/>
                  <a:gd name="T112" fmla="*/ 3 w 11"/>
                  <a:gd name="T113" fmla="*/ 0 h 6"/>
                  <a:gd name="T114" fmla="*/ 3 w 11"/>
                  <a:gd name="T115" fmla="*/ 0 h 6"/>
                  <a:gd name="T116" fmla="*/ 3 w 11"/>
                  <a:gd name="T117" fmla="*/ 0 h 6"/>
                  <a:gd name="T118" fmla="*/ 0 w 11"/>
                  <a:gd name="T11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 h="6">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1"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63" name="Freeform 237"/>
              <p:cNvSpPr>
                <a:spLocks noEditPoints="1"/>
              </p:cNvSpPr>
              <p:nvPr/>
            </p:nvSpPr>
            <p:spPr bwMode="auto">
              <a:xfrm>
                <a:off x="3789" y="1940"/>
                <a:ext cx="24" cy="22"/>
              </a:xfrm>
              <a:custGeom>
                <a:avLst/>
                <a:gdLst>
                  <a:gd name="T0" fmla="*/ 0 w 10"/>
                  <a:gd name="T1" fmla="*/ 8 h 9"/>
                  <a:gd name="T2" fmla="*/ 0 w 10"/>
                  <a:gd name="T3" fmla="*/ 8 h 9"/>
                  <a:gd name="T4" fmla="*/ 0 w 10"/>
                  <a:gd name="T5" fmla="*/ 8 h 9"/>
                  <a:gd name="T6" fmla="*/ 1 w 10"/>
                  <a:gd name="T7" fmla="*/ 8 h 9"/>
                  <a:gd name="T8" fmla="*/ 1 w 10"/>
                  <a:gd name="T9" fmla="*/ 8 h 9"/>
                  <a:gd name="T10" fmla="*/ 1 w 10"/>
                  <a:gd name="T11" fmla="*/ 8 h 9"/>
                  <a:gd name="T12" fmla="*/ 1 w 10"/>
                  <a:gd name="T13" fmla="*/ 8 h 9"/>
                  <a:gd name="T14" fmla="*/ 2 w 10"/>
                  <a:gd name="T15" fmla="*/ 8 h 9"/>
                  <a:gd name="T16" fmla="*/ 10 w 10"/>
                  <a:gd name="T17" fmla="*/ 1 h 9"/>
                  <a:gd name="T18" fmla="*/ 9 w 10"/>
                  <a:gd name="T19" fmla="*/ 1 h 9"/>
                  <a:gd name="T20" fmla="*/ 8 w 10"/>
                  <a:gd name="T21" fmla="*/ 0 h 9"/>
                  <a:gd name="T22" fmla="*/ 3 w 10"/>
                  <a:gd name="T23" fmla="*/ 3 h 9"/>
                  <a:gd name="T24" fmla="*/ 4 w 10"/>
                  <a:gd name="T25" fmla="*/ 7 h 9"/>
                  <a:gd name="T26" fmla="*/ 2 w 10"/>
                  <a:gd name="T27" fmla="*/ 7 h 9"/>
                  <a:gd name="T28" fmla="*/ 2 w 10"/>
                  <a:gd name="T29" fmla="*/ 8 h 9"/>
                  <a:gd name="T30" fmla="*/ 2 w 10"/>
                  <a:gd name="T31" fmla="*/ 8 h 9"/>
                  <a:gd name="T32" fmla="*/ 2 w 10"/>
                  <a:gd name="T33" fmla="*/ 7 h 9"/>
                  <a:gd name="T34" fmla="*/ 3 w 10"/>
                  <a:gd name="T35" fmla="*/ 7 h 9"/>
                  <a:gd name="T36" fmla="*/ 4 w 10"/>
                  <a:gd name="T37" fmla="*/ 7 h 9"/>
                  <a:gd name="T38" fmla="*/ 4 w 10"/>
                  <a:gd name="T39" fmla="*/ 7 h 9"/>
                  <a:gd name="T40" fmla="*/ 4 w 10"/>
                  <a:gd name="T41" fmla="*/ 8 h 9"/>
                  <a:gd name="T42" fmla="*/ 4 w 10"/>
                  <a:gd name="T43" fmla="*/ 8 h 9"/>
                  <a:gd name="T44" fmla="*/ 5 w 10"/>
                  <a:gd name="T45" fmla="*/ 8 h 9"/>
                  <a:gd name="T46" fmla="*/ 6 w 10"/>
                  <a:gd name="T47" fmla="*/ 8 h 9"/>
                  <a:gd name="T48" fmla="*/ 6 w 10"/>
                  <a:gd name="T49" fmla="*/ 8 h 9"/>
                  <a:gd name="T50" fmla="*/ 6 w 10"/>
                  <a:gd name="T51" fmla="*/ 9 h 9"/>
                  <a:gd name="T52" fmla="*/ 6 w 10"/>
                  <a:gd name="T53" fmla="*/ 9 h 9"/>
                  <a:gd name="T54" fmla="*/ 7 w 10"/>
                  <a:gd name="T55" fmla="*/ 9 h 9"/>
                  <a:gd name="T56" fmla="*/ 7 w 10"/>
                  <a:gd name="T57" fmla="*/ 8 h 9"/>
                  <a:gd name="T58" fmla="*/ 7 w 10"/>
                  <a:gd name="T59" fmla="*/ 8 h 9"/>
                  <a:gd name="T60" fmla="*/ 7 w 10"/>
                  <a:gd name="T61" fmla="*/ 7 h 9"/>
                  <a:gd name="T62" fmla="*/ 7 w 10"/>
                  <a:gd name="T63" fmla="*/ 7 h 9"/>
                  <a:gd name="T64" fmla="*/ 7 w 10"/>
                  <a:gd name="T65" fmla="*/ 7 h 9"/>
                  <a:gd name="T66" fmla="*/ 6 w 10"/>
                  <a:gd name="T67" fmla="*/ 6 h 9"/>
                  <a:gd name="T68" fmla="*/ 7 w 10"/>
                  <a:gd name="T69" fmla="*/ 6 h 9"/>
                  <a:gd name="T70" fmla="*/ 7 w 10"/>
                  <a:gd name="T71" fmla="*/ 6 h 9"/>
                  <a:gd name="T72" fmla="*/ 7 w 10"/>
                  <a:gd name="T73" fmla="*/ 6 h 9"/>
                  <a:gd name="T74" fmla="*/ 8 w 10"/>
                  <a:gd name="T75" fmla="*/ 6 h 9"/>
                  <a:gd name="T76" fmla="*/ 8 w 10"/>
                  <a:gd name="T77" fmla="*/ 6 h 9"/>
                  <a:gd name="T78" fmla="*/ 9 w 10"/>
                  <a:gd name="T79" fmla="*/ 6 h 9"/>
                  <a:gd name="T80" fmla="*/ 9 w 10"/>
                  <a:gd name="T81" fmla="*/ 6 h 9"/>
                  <a:gd name="T82" fmla="*/ 8 w 10"/>
                  <a:gd name="T83" fmla="*/ 6 h 9"/>
                  <a:gd name="T84" fmla="*/ 9 w 10"/>
                  <a:gd name="T85" fmla="*/ 5 h 9"/>
                  <a:gd name="T86" fmla="*/ 9 w 10"/>
                  <a:gd name="T87" fmla="*/ 5 h 9"/>
                  <a:gd name="T88" fmla="*/ 9 w 10"/>
                  <a:gd name="T89" fmla="*/ 5 h 9"/>
                  <a:gd name="T90" fmla="*/ 9 w 10"/>
                  <a:gd name="T91" fmla="*/ 4 h 9"/>
                  <a:gd name="T92" fmla="*/ 9 w 10"/>
                  <a:gd name="T93" fmla="*/ 4 h 9"/>
                  <a:gd name="T94" fmla="*/ 9 w 10"/>
                  <a:gd name="T95" fmla="*/ 4 h 9"/>
                  <a:gd name="T96" fmla="*/ 8 w 10"/>
                  <a:gd name="T97" fmla="*/ 4 h 9"/>
                  <a:gd name="T98" fmla="*/ 9 w 10"/>
                  <a:gd name="T99" fmla="*/ 3 h 9"/>
                  <a:gd name="T100" fmla="*/ 9 w 10"/>
                  <a:gd name="T101" fmla="*/ 3 h 9"/>
                  <a:gd name="T102" fmla="*/ 9 w 10"/>
                  <a:gd name="T103" fmla="*/ 3 h 9"/>
                  <a:gd name="T104" fmla="*/ 10 w 10"/>
                  <a:gd name="T105" fmla="*/ 2 h 9"/>
                  <a:gd name="T106" fmla="*/ 10 w 10"/>
                  <a:gd name="T107" fmla="*/ 2 h 9"/>
                  <a:gd name="T108" fmla="*/ 10 w 10"/>
                  <a:gd name="T109" fmla="*/ 1 h 9"/>
                  <a:gd name="T110" fmla="*/ 6 w 10"/>
                  <a:gd name="T111" fmla="*/ 4 h 9"/>
                  <a:gd name="T112" fmla="*/ 4 w 10"/>
                  <a:gd name="T113" fmla="*/ 4 h 9"/>
                  <a:gd name="T114" fmla="*/ 5 w 10"/>
                  <a:gd name="T115" fmla="*/ 2 h 9"/>
                  <a:gd name="T116" fmla="*/ 8 w 10"/>
                  <a:gd name="T1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 h="9">
                    <a:moveTo>
                      <a:pt x="5" y="1"/>
                    </a:moveTo>
                    <a:cubicBezTo>
                      <a:pt x="5" y="1"/>
                      <a:pt x="5" y="0"/>
                      <a:pt x="5" y="0"/>
                    </a:cubicBezTo>
                    <a:cubicBezTo>
                      <a:pt x="5" y="0"/>
                      <a:pt x="5" y="1"/>
                      <a:pt x="5" y="1"/>
                    </a:cubicBezTo>
                    <a:close/>
                    <a:moveTo>
                      <a:pt x="0" y="8"/>
                    </a:move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0" y="8"/>
                      <a:pt x="0" y="8"/>
                    </a:cubicBezTo>
                    <a:close/>
                    <a:moveTo>
                      <a:pt x="10" y="1"/>
                    </a:move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8" y="0"/>
                    </a:cubicBezTo>
                    <a:cubicBezTo>
                      <a:pt x="7" y="0"/>
                      <a:pt x="6" y="0"/>
                      <a:pt x="5" y="1"/>
                    </a:cubicBezTo>
                    <a:cubicBezTo>
                      <a:pt x="5" y="1"/>
                      <a:pt x="5" y="2"/>
                      <a:pt x="5" y="2"/>
                    </a:cubicBezTo>
                    <a:cubicBezTo>
                      <a:pt x="4" y="2"/>
                      <a:pt x="4" y="2"/>
                      <a:pt x="4" y="2"/>
                    </a:cubicBezTo>
                    <a:cubicBezTo>
                      <a:pt x="4" y="2"/>
                      <a:pt x="3" y="2"/>
                      <a:pt x="3" y="2"/>
                    </a:cubicBezTo>
                    <a:cubicBezTo>
                      <a:pt x="3" y="2"/>
                      <a:pt x="3" y="3"/>
                      <a:pt x="3" y="3"/>
                    </a:cubicBezTo>
                    <a:cubicBezTo>
                      <a:pt x="3" y="4"/>
                      <a:pt x="2" y="5"/>
                      <a:pt x="2" y="5"/>
                    </a:cubicBezTo>
                    <a:cubicBezTo>
                      <a:pt x="2" y="6"/>
                      <a:pt x="1" y="6"/>
                      <a:pt x="1" y="6"/>
                    </a:cubicBezTo>
                    <a:cubicBezTo>
                      <a:pt x="2" y="6"/>
                      <a:pt x="2" y="6"/>
                      <a:pt x="2" y="6"/>
                    </a:cubicBezTo>
                    <a:cubicBezTo>
                      <a:pt x="3" y="7"/>
                      <a:pt x="3" y="7"/>
                      <a:pt x="3" y="6"/>
                    </a:cubicBezTo>
                    <a:cubicBezTo>
                      <a:pt x="3" y="6"/>
                      <a:pt x="3" y="7"/>
                      <a:pt x="4" y="7"/>
                    </a:cubicBezTo>
                    <a:cubicBezTo>
                      <a:pt x="3" y="7"/>
                      <a:pt x="3" y="7"/>
                      <a:pt x="2" y="7"/>
                    </a:cubicBezTo>
                    <a:cubicBezTo>
                      <a:pt x="2" y="7"/>
                      <a:pt x="2" y="7"/>
                      <a:pt x="2" y="7"/>
                    </a:cubicBezTo>
                    <a:cubicBezTo>
                      <a:pt x="2" y="7"/>
                      <a:pt x="1" y="7"/>
                      <a:pt x="1" y="7"/>
                    </a:cubicBezTo>
                    <a:cubicBezTo>
                      <a:pt x="1" y="7"/>
                      <a:pt x="2" y="7"/>
                      <a:pt x="2" y="7"/>
                    </a:cubicBezTo>
                    <a:cubicBezTo>
                      <a:pt x="2" y="8"/>
                      <a:pt x="2" y="7"/>
                      <a:pt x="2" y="7"/>
                    </a:cubicBezTo>
                    <a:cubicBezTo>
                      <a:pt x="1" y="7"/>
                      <a:pt x="1" y="7"/>
                      <a:pt x="1" y="7"/>
                    </a:cubicBezTo>
                    <a:cubicBezTo>
                      <a:pt x="1" y="7"/>
                      <a:pt x="0" y="7"/>
                      <a:pt x="0" y="7"/>
                    </a:cubicBezTo>
                    <a:cubicBezTo>
                      <a:pt x="0" y="7"/>
                      <a:pt x="0" y="8"/>
                      <a:pt x="0" y="8"/>
                    </a:cubicBezTo>
                    <a:cubicBezTo>
                      <a:pt x="1" y="8"/>
                      <a:pt x="1" y="8"/>
                      <a:pt x="1" y="8"/>
                    </a:cubicBezTo>
                    <a:cubicBezTo>
                      <a:pt x="1"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5"/>
                      <a:pt x="8" y="5"/>
                      <a:pt x="8" y="5"/>
                    </a:cubicBezTo>
                    <a:cubicBezTo>
                      <a:pt x="8" y="5"/>
                      <a:pt x="8" y="5"/>
                      <a:pt x="8" y="5"/>
                    </a:cubicBezTo>
                    <a:cubicBezTo>
                      <a:pt x="8" y="5"/>
                      <a:pt x="8" y="5"/>
                      <a:pt x="8"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9" y="3"/>
                      <a:pt x="9" y="3"/>
                      <a:pt x="9" y="3"/>
                    </a:cubicBezTo>
                    <a:cubicBezTo>
                      <a:pt x="8" y="3"/>
                      <a:pt x="8" y="3"/>
                      <a:pt x="8" y="3"/>
                    </a:cubicBezTo>
                    <a:cubicBezTo>
                      <a:pt x="9" y="3"/>
                      <a:pt x="9" y="3"/>
                      <a:pt x="9" y="3"/>
                    </a:cubicBezTo>
                    <a:cubicBezTo>
                      <a:pt x="9" y="3"/>
                      <a:pt x="8" y="3"/>
                      <a:pt x="8" y="3"/>
                    </a:cubicBezTo>
                    <a:cubicBezTo>
                      <a:pt x="8" y="3"/>
                      <a:pt x="8" y="3"/>
                      <a:pt x="8"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lnTo>
                      <a:pt x="10" y="1"/>
                    </a:lnTo>
                    <a:close/>
                    <a:moveTo>
                      <a:pt x="6" y="4"/>
                    </a:moveTo>
                    <a:cubicBezTo>
                      <a:pt x="6" y="4"/>
                      <a:pt x="6" y="3"/>
                      <a:pt x="6" y="3"/>
                    </a:cubicBezTo>
                    <a:cubicBezTo>
                      <a:pt x="5" y="4"/>
                      <a:pt x="5" y="4"/>
                      <a:pt x="4" y="4"/>
                    </a:cubicBezTo>
                    <a:cubicBezTo>
                      <a:pt x="4" y="4"/>
                      <a:pt x="5" y="4"/>
                      <a:pt x="5" y="4"/>
                    </a:cubicBezTo>
                    <a:cubicBezTo>
                      <a:pt x="5" y="5"/>
                      <a:pt x="6" y="4"/>
                      <a:pt x="6" y="4"/>
                    </a:cubicBezTo>
                    <a:cubicBezTo>
                      <a:pt x="6" y="4"/>
                      <a:pt x="6" y="4"/>
                      <a:pt x="6" y="4"/>
                    </a:cubicBezTo>
                    <a:cubicBezTo>
                      <a:pt x="6" y="4"/>
                      <a:pt x="6" y="4"/>
                      <a:pt x="6" y="4"/>
                    </a:cubicBezTo>
                    <a:cubicBezTo>
                      <a:pt x="6" y="4"/>
                      <a:pt x="6" y="4"/>
                      <a:pt x="6" y="4"/>
                    </a:cubicBezTo>
                    <a:cubicBezTo>
                      <a:pt x="5" y="5"/>
                      <a:pt x="4" y="4"/>
                      <a:pt x="4" y="4"/>
                    </a:cubicBezTo>
                    <a:cubicBezTo>
                      <a:pt x="4" y="4"/>
                      <a:pt x="4" y="4"/>
                      <a:pt x="4" y="4"/>
                    </a:cubicBezTo>
                    <a:cubicBezTo>
                      <a:pt x="4" y="4"/>
                      <a:pt x="4" y="3"/>
                      <a:pt x="4" y="3"/>
                    </a:cubicBezTo>
                    <a:cubicBezTo>
                      <a:pt x="4" y="3"/>
                      <a:pt x="5" y="3"/>
                      <a:pt x="5" y="3"/>
                    </a:cubicBezTo>
                    <a:cubicBezTo>
                      <a:pt x="4" y="3"/>
                      <a:pt x="4" y="2"/>
                      <a:pt x="4" y="2"/>
                    </a:cubicBezTo>
                    <a:cubicBezTo>
                      <a:pt x="4" y="2"/>
                      <a:pt x="4" y="2"/>
                      <a:pt x="5" y="2"/>
                    </a:cubicBezTo>
                    <a:cubicBezTo>
                      <a:pt x="5" y="2"/>
                      <a:pt x="5" y="2"/>
                      <a:pt x="5" y="2"/>
                    </a:cubicBezTo>
                    <a:cubicBezTo>
                      <a:pt x="5" y="3"/>
                      <a:pt x="6" y="2"/>
                      <a:pt x="6" y="2"/>
                    </a:cubicBezTo>
                    <a:cubicBezTo>
                      <a:pt x="6" y="3"/>
                      <a:pt x="6" y="3"/>
                      <a:pt x="6" y="3"/>
                    </a:cubicBezTo>
                    <a:cubicBezTo>
                      <a:pt x="6" y="3"/>
                      <a:pt x="6" y="3"/>
                      <a:pt x="6" y="3"/>
                    </a:cubicBezTo>
                    <a:cubicBezTo>
                      <a:pt x="6" y="3"/>
                      <a:pt x="6" y="3"/>
                      <a:pt x="6" y="4"/>
                    </a:cubicBezTo>
                    <a:close/>
                    <a:moveTo>
                      <a:pt x="8" y="0"/>
                    </a:moveTo>
                    <a:cubicBezTo>
                      <a:pt x="7" y="0"/>
                      <a:pt x="7" y="0"/>
                      <a:pt x="7" y="0"/>
                    </a:cubicBezTo>
                    <a:cubicBezTo>
                      <a:pt x="7" y="0"/>
                      <a:pt x="7" y="0"/>
                      <a:pt x="7" y="0"/>
                    </a:cubicBezTo>
                    <a:cubicBezTo>
                      <a:pt x="7" y="0"/>
                      <a:pt x="8"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64" name="Freeform 238"/>
              <p:cNvSpPr/>
              <p:nvPr/>
            </p:nvSpPr>
            <p:spPr bwMode="auto">
              <a:xfrm>
                <a:off x="3903" y="1900"/>
                <a:ext cx="45" cy="21"/>
              </a:xfrm>
              <a:custGeom>
                <a:avLst/>
                <a:gdLst>
                  <a:gd name="T0" fmla="*/ 0 w 19"/>
                  <a:gd name="T1" fmla="*/ 7 h 9"/>
                  <a:gd name="T2" fmla="*/ 1 w 19"/>
                  <a:gd name="T3" fmla="*/ 6 h 9"/>
                  <a:gd name="T4" fmla="*/ 1 w 19"/>
                  <a:gd name="T5" fmla="*/ 6 h 9"/>
                  <a:gd name="T6" fmla="*/ 2 w 19"/>
                  <a:gd name="T7" fmla="*/ 6 h 9"/>
                  <a:gd name="T8" fmla="*/ 3 w 19"/>
                  <a:gd name="T9" fmla="*/ 6 h 9"/>
                  <a:gd name="T10" fmla="*/ 3 w 19"/>
                  <a:gd name="T11" fmla="*/ 6 h 9"/>
                  <a:gd name="T12" fmla="*/ 5 w 19"/>
                  <a:gd name="T13" fmla="*/ 6 h 9"/>
                  <a:gd name="T14" fmla="*/ 5 w 19"/>
                  <a:gd name="T15" fmla="*/ 6 h 9"/>
                  <a:gd name="T16" fmla="*/ 6 w 19"/>
                  <a:gd name="T17" fmla="*/ 6 h 9"/>
                  <a:gd name="T18" fmla="*/ 6 w 19"/>
                  <a:gd name="T19" fmla="*/ 6 h 9"/>
                  <a:gd name="T20" fmla="*/ 7 w 19"/>
                  <a:gd name="T21" fmla="*/ 6 h 9"/>
                  <a:gd name="T22" fmla="*/ 8 w 19"/>
                  <a:gd name="T23" fmla="*/ 6 h 9"/>
                  <a:gd name="T24" fmla="*/ 9 w 19"/>
                  <a:gd name="T25" fmla="*/ 6 h 9"/>
                  <a:gd name="T26" fmla="*/ 9 w 19"/>
                  <a:gd name="T27" fmla="*/ 6 h 9"/>
                  <a:gd name="T28" fmla="*/ 10 w 19"/>
                  <a:gd name="T29" fmla="*/ 6 h 9"/>
                  <a:gd name="T30" fmla="*/ 10 w 19"/>
                  <a:gd name="T31" fmla="*/ 6 h 9"/>
                  <a:gd name="T32" fmla="*/ 11 w 19"/>
                  <a:gd name="T33" fmla="*/ 6 h 9"/>
                  <a:gd name="T34" fmla="*/ 11 w 19"/>
                  <a:gd name="T35" fmla="*/ 7 h 9"/>
                  <a:gd name="T36" fmla="*/ 12 w 19"/>
                  <a:gd name="T37" fmla="*/ 7 h 9"/>
                  <a:gd name="T38" fmla="*/ 13 w 19"/>
                  <a:gd name="T39" fmla="*/ 7 h 9"/>
                  <a:gd name="T40" fmla="*/ 13 w 19"/>
                  <a:gd name="T41" fmla="*/ 8 h 9"/>
                  <a:gd name="T42" fmla="*/ 14 w 19"/>
                  <a:gd name="T43" fmla="*/ 8 h 9"/>
                  <a:gd name="T44" fmla="*/ 14 w 19"/>
                  <a:gd name="T45" fmla="*/ 8 h 9"/>
                  <a:gd name="T46" fmla="*/ 15 w 19"/>
                  <a:gd name="T47" fmla="*/ 9 h 9"/>
                  <a:gd name="T48" fmla="*/ 16 w 19"/>
                  <a:gd name="T49" fmla="*/ 9 h 9"/>
                  <a:gd name="T50" fmla="*/ 16 w 19"/>
                  <a:gd name="T51" fmla="*/ 8 h 9"/>
                  <a:gd name="T52" fmla="*/ 17 w 19"/>
                  <a:gd name="T53" fmla="*/ 8 h 9"/>
                  <a:gd name="T54" fmla="*/ 18 w 19"/>
                  <a:gd name="T55" fmla="*/ 8 h 9"/>
                  <a:gd name="T56" fmla="*/ 18 w 19"/>
                  <a:gd name="T57" fmla="*/ 8 h 9"/>
                  <a:gd name="T58" fmla="*/ 18 w 19"/>
                  <a:gd name="T59" fmla="*/ 7 h 9"/>
                  <a:gd name="T60" fmla="*/ 19 w 19"/>
                  <a:gd name="T61" fmla="*/ 7 h 9"/>
                  <a:gd name="T62" fmla="*/ 19 w 19"/>
                  <a:gd name="T63" fmla="*/ 7 h 9"/>
                  <a:gd name="T64" fmla="*/ 19 w 19"/>
                  <a:gd name="T65" fmla="*/ 6 h 9"/>
                  <a:gd name="T66" fmla="*/ 19 w 19"/>
                  <a:gd name="T67" fmla="*/ 6 h 9"/>
                  <a:gd name="T68" fmla="*/ 19 w 19"/>
                  <a:gd name="T69" fmla="*/ 5 h 9"/>
                  <a:gd name="T70" fmla="*/ 18 w 19"/>
                  <a:gd name="T71" fmla="*/ 5 h 9"/>
                  <a:gd name="T72" fmla="*/ 18 w 19"/>
                  <a:gd name="T73" fmla="*/ 4 h 9"/>
                  <a:gd name="T74" fmla="*/ 18 w 19"/>
                  <a:gd name="T75" fmla="*/ 4 h 9"/>
                  <a:gd name="T76" fmla="*/ 18 w 19"/>
                  <a:gd name="T77" fmla="*/ 3 h 9"/>
                  <a:gd name="T78" fmla="*/ 18 w 19"/>
                  <a:gd name="T79" fmla="*/ 3 h 9"/>
                  <a:gd name="T80" fmla="*/ 18 w 19"/>
                  <a:gd name="T81" fmla="*/ 3 h 9"/>
                  <a:gd name="T82" fmla="*/ 18 w 19"/>
                  <a:gd name="T83" fmla="*/ 2 h 9"/>
                  <a:gd name="T84" fmla="*/ 17 w 19"/>
                  <a:gd name="T85" fmla="*/ 2 h 9"/>
                  <a:gd name="T86" fmla="*/ 17 w 19"/>
                  <a:gd name="T87" fmla="*/ 2 h 9"/>
                  <a:gd name="T88" fmla="*/ 16 w 19"/>
                  <a:gd name="T89" fmla="*/ 1 h 9"/>
                  <a:gd name="T90" fmla="*/ 15 w 19"/>
                  <a:gd name="T91" fmla="*/ 2 h 9"/>
                  <a:gd name="T92" fmla="*/ 15 w 19"/>
                  <a:gd name="T93" fmla="*/ 2 h 9"/>
                  <a:gd name="T94" fmla="*/ 14 w 19"/>
                  <a:gd name="T95" fmla="*/ 2 h 9"/>
                  <a:gd name="T96" fmla="*/ 14 w 19"/>
                  <a:gd name="T97" fmla="*/ 1 h 9"/>
                  <a:gd name="T98" fmla="*/ 13 w 19"/>
                  <a:gd name="T99" fmla="*/ 1 h 9"/>
                  <a:gd name="T100" fmla="*/ 13 w 19"/>
                  <a:gd name="T101" fmla="*/ 0 h 9"/>
                  <a:gd name="T102" fmla="*/ 12 w 19"/>
                  <a:gd name="T103" fmla="*/ 0 h 9"/>
                  <a:gd name="T104" fmla="*/ 12 w 19"/>
                  <a:gd name="T105" fmla="*/ 0 h 9"/>
                  <a:gd name="T106" fmla="*/ 11 w 19"/>
                  <a:gd name="T107" fmla="*/ 0 h 9"/>
                  <a:gd name="T108" fmla="*/ 11 w 19"/>
                  <a:gd name="T109" fmla="*/ 0 h 9"/>
                  <a:gd name="T110" fmla="*/ 10 w 19"/>
                  <a:gd name="T111" fmla="*/ 0 h 9"/>
                  <a:gd name="T112" fmla="*/ 9 w 19"/>
                  <a:gd name="T113" fmla="*/ 0 h 9"/>
                  <a:gd name="T114" fmla="*/ 9 w 19"/>
                  <a:gd name="T115" fmla="*/ 0 h 9"/>
                  <a:gd name="T116" fmla="*/ 3 w 19"/>
                  <a:gd name="T117" fmla="*/ 1 h 9"/>
                  <a:gd name="T118" fmla="*/ 0 w 19"/>
                  <a:gd name="T1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 h="9">
                    <a:moveTo>
                      <a:pt x="0" y="7"/>
                    </a:move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1"/>
                      <a:pt x="9" y="1"/>
                      <a:pt x="9" y="1"/>
                    </a:cubicBezTo>
                    <a:cubicBezTo>
                      <a:pt x="9" y="2"/>
                      <a:pt x="9" y="2"/>
                      <a:pt x="9" y="2"/>
                    </a:cubicBezTo>
                    <a:cubicBezTo>
                      <a:pt x="9" y="3"/>
                      <a:pt x="9" y="3"/>
                      <a:pt x="8" y="3"/>
                    </a:cubicBezTo>
                    <a:cubicBezTo>
                      <a:pt x="8" y="4"/>
                      <a:pt x="7" y="4"/>
                      <a:pt x="6" y="4"/>
                    </a:cubicBezTo>
                    <a:cubicBezTo>
                      <a:pt x="6" y="3"/>
                      <a:pt x="6" y="3"/>
                      <a:pt x="6" y="2"/>
                    </a:cubicBezTo>
                    <a:cubicBezTo>
                      <a:pt x="6" y="2"/>
                      <a:pt x="5" y="2"/>
                      <a:pt x="5" y="2"/>
                    </a:cubicBezTo>
                    <a:cubicBezTo>
                      <a:pt x="5" y="2"/>
                      <a:pt x="4" y="1"/>
                      <a:pt x="4" y="1"/>
                    </a:cubicBezTo>
                    <a:cubicBezTo>
                      <a:pt x="4" y="1"/>
                      <a:pt x="3" y="1"/>
                      <a:pt x="3" y="1"/>
                    </a:cubicBezTo>
                    <a:cubicBezTo>
                      <a:pt x="3" y="1"/>
                      <a:pt x="2" y="1"/>
                      <a:pt x="2" y="1"/>
                    </a:cubicBezTo>
                    <a:cubicBezTo>
                      <a:pt x="2" y="2"/>
                      <a:pt x="1" y="2"/>
                      <a:pt x="1" y="2"/>
                    </a:cubicBezTo>
                    <a:cubicBezTo>
                      <a:pt x="1" y="3"/>
                      <a:pt x="1" y="3"/>
                      <a:pt x="1" y="3"/>
                    </a:cubicBezTo>
                    <a:cubicBezTo>
                      <a:pt x="1" y="4"/>
                      <a:pt x="0" y="4"/>
                      <a:pt x="0" y="4"/>
                    </a:cubicBezTo>
                    <a:cubicBezTo>
                      <a:pt x="0" y="5"/>
                      <a:pt x="0" y="5"/>
                      <a:pt x="0" y="6"/>
                    </a:cubicBezTo>
                    <a:cubicBezTo>
                      <a:pt x="0" y="6"/>
                      <a:pt x="0" y="6"/>
                      <a:pt x="0" y="6"/>
                    </a:cubicBezTo>
                    <a:cubicBezTo>
                      <a:pt x="0" y="6"/>
                      <a:pt x="0" y="6"/>
                      <a:pt x="0" y="6"/>
                    </a:cubicBezTo>
                    <a:cubicBezTo>
                      <a:pt x="0" y="6"/>
                      <a:pt x="0" y="7"/>
                      <a:pt x="0" y="7"/>
                    </a:cubicBezTo>
                    <a:cubicBezTo>
                      <a:pt x="0" y="7"/>
                      <a:pt x="0" y="7"/>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65" name="Freeform 239"/>
              <p:cNvSpPr/>
              <p:nvPr/>
            </p:nvSpPr>
            <p:spPr bwMode="auto">
              <a:xfrm>
                <a:off x="3903" y="1914"/>
                <a:ext cx="35" cy="21"/>
              </a:xfrm>
              <a:custGeom>
                <a:avLst/>
                <a:gdLst>
                  <a:gd name="T0" fmla="*/ 1 w 15"/>
                  <a:gd name="T1" fmla="*/ 4 h 9"/>
                  <a:gd name="T2" fmla="*/ 2 w 15"/>
                  <a:gd name="T3" fmla="*/ 5 h 9"/>
                  <a:gd name="T4" fmla="*/ 2 w 15"/>
                  <a:gd name="T5" fmla="*/ 5 h 9"/>
                  <a:gd name="T6" fmla="*/ 3 w 15"/>
                  <a:gd name="T7" fmla="*/ 5 h 9"/>
                  <a:gd name="T8" fmla="*/ 4 w 15"/>
                  <a:gd name="T9" fmla="*/ 5 h 9"/>
                  <a:gd name="T10" fmla="*/ 5 w 15"/>
                  <a:gd name="T11" fmla="*/ 5 h 9"/>
                  <a:gd name="T12" fmla="*/ 5 w 15"/>
                  <a:gd name="T13" fmla="*/ 6 h 9"/>
                  <a:gd name="T14" fmla="*/ 5 w 15"/>
                  <a:gd name="T15" fmla="*/ 7 h 9"/>
                  <a:gd name="T16" fmla="*/ 5 w 15"/>
                  <a:gd name="T17" fmla="*/ 8 h 9"/>
                  <a:gd name="T18" fmla="*/ 5 w 15"/>
                  <a:gd name="T19" fmla="*/ 8 h 9"/>
                  <a:gd name="T20" fmla="*/ 6 w 15"/>
                  <a:gd name="T21" fmla="*/ 8 h 9"/>
                  <a:gd name="T22" fmla="*/ 7 w 15"/>
                  <a:gd name="T23" fmla="*/ 8 h 9"/>
                  <a:gd name="T24" fmla="*/ 7 w 15"/>
                  <a:gd name="T25" fmla="*/ 9 h 9"/>
                  <a:gd name="T26" fmla="*/ 7 w 15"/>
                  <a:gd name="T27" fmla="*/ 9 h 9"/>
                  <a:gd name="T28" fmla="*/ 8 w 15"/>
                  <a:gd name="T29" fmla="*/ 9 h 9"/>
                  <a:gd name="T30" fmla="*/ 9 w 15"/>
                  <a:gd name="T31" fmla="*/ 9 h 9"/>
                  <a:gd name="T32" fmla="*/ 9 w 15"/>
                  <a:gd name="T33" fmla="*/ 9 h 9"/>
                  <a:gd name="T34" fmla="*/ 9 w 15"/>
                  <a:gd name="T35" fmla="*/ 9 h 9"/>
                  <a:gd name="T36" fmla="*/ 10 w 15"/>
                  <a:gd name="T37" fmla="*/ 9 h 9"/>
                  <a:gd name="T38" fmla="*/ 11 w 15"/>
                  <a:gd name="T39" fmla="*/ 8 h 9"/>
                  <a:gd name="T40" fmla="*/ 11 w 15"/>
                  <a:gd name="T41" fmla="*/ 8 h 9"/>
                  <a:gd name="T42" fmla="*/ 12 w 15"/>
                  <a:gd name="T43" fmla="*/ 8 h 9"/>
                  <a:gd name="T44" fmla="*/ 12 w 15"/>
                  <a:gd name="T45" fmla="*/ 8 h 9"/>
                  <a:gd name="T46" fmla="*/ 12 w 15"/>
                  <a:gd name="T47" fmla="*/ 7 h 9"/>
                  <a:gd name="T48" fmla="*/ 12 w 15"/>
                  <a:gd name="T49" fmla="*/ 6 h 9"/>
                  <a:gd name="T50" fmla="*/ 13 w 15"/>
                  <a:gd name="T51" fmla="*/ 6 h 9"/>
                  <a:gd name="T52" fmla="*/ 13 w 15"/>
                  <a:gd name="T53" fmla="*/ 5 h 9"/>
                  <a:gd name="T54" fmla="*/ 14 w 15"/>
                  <a:gd name="T55" fmla="*/ 5 h 9"/>
                  <a:gd name="T56" fmla="*/ 14 w 15"/>
                  <a:gd name="T57" fmla="*/ 5 h 9"/>
                  <a:gd name="T58" fmla="*/ 15 w 15"/>
                  <a:gd name="T59" fmla="*/ 5 h 9"/>
                  <a:gd name="T60" fmla="*/ 15 w 15"/>
                  <a:gd name="T61" fmla="*/ 4 h 9"/>
                  <a:gd name="T62" fmla="*/ 15 w 15"/>
                  <a:gd name="T63" fmla="*/ 4 h 9"/>
                  <a:gd name="T64" fmla="*/ 15 w 15"/>
                  <a:gd name="T65" fmla="*/ 4 h 9"/>
                  <a:gd name="T66" fmla="*/ 15 w 15"/>
                  <a:gd name="T67" fmla="*/ 3 h 9"/>
                  <a:gd name="T68" fmla="*/ 14 w 15"/>
                  <a:gd name="T69" fmla="*/ 3 h 9"/>
                  <a:gd name="T70" fmla="*/ 14 w 15"/>
                  <a:gd name="T71" fmla="*/ 2 h 9"/>
                  <a:gd name="T72" fmla="*/ 14 w 15"/>
                  <a:gd name="T73" fmla="*/ 2 h 9"/>
                  <a:gd name="T74" fmla="*/ 13 w 15"/>
                  <a:gd name="T75" fmla="*/ 2 h 9"/>
                  <a:gd name="T76" fmla="*/ 13 w 15"/>
                  <a:gd name="T77" fmla="*/ 2 h 9"/>
                  <a:gd name="T78" fmla="*/ 12 w 15"/>
                  <a:gd name="T79" fmla="*/ 1 h 9"/>
                  <a:gd name="T80" fmla="*/ 11 w 15"/>
                  <a:gd name="T81" fmla="*/ 1 h 9"/>
                  <a:gd name="T82" fmla="*/ 11 w 15"/>
                  <a:gd name="T83" fmla="*/ 1 h 9"/>
                  <a:gd name="T84" fmla="*/ 10 w 15"/>
                  <a:gd name="T85" fmla="*/ 0 h 9"/>
                  <a:gd name="T86" fmla="*/ 10 w 15"/>
                  <a:gd name="T87" fmla="*/ 0 h 9"/>
                  <a:gd name="T88" fmla="*/ 9 w 15"/>
                  <a:gd name="T89" fmla="*/ 1 h 9"/>
                  <a:gd name="T90" fmla="*/ 9 w 15"/>
                  <a:gd name="T91" fmla="*/ 1 h 9"/>
                  <a:gd name="T92" fmla="*/ 8 w 15"/>
                  <a:gd name="T93" fmla="*/ 1 h 9"/>
                  <a:gd name="T94" fmla="*/ 7 w 15"/>
                  <a:gd name="T95" fmla="*/ 0 h 9"/>
                  <a:gd name="T96" fmla="*/ 7 w 15"/>
                  <a:gd name="T97" fmla="*/ 0 h 9"/>
                  <a:gd name="T98" fmla="*/ 6 w 15"/>
                  <a:gd name="T99" fmla="*/ 0 h 9"/>
                  <a:gd name="T100" fmla="*/ 6 w 15"/>
                  <a:gd name="T101" fmla="*/ 1 h 9"/>
                  <a:gd name="T102" fmla="*/ 5 w 15"/>
                  <a:gd name="T103" fmla="*/ 0 h 9"/>
                  <a:gd name="T104" fmla="*/ 4 w 15"/>
                  <a:gd name="T105" fmla="*/ 0 h 9"/>
                  <a:gd name="T106" fmla="*/ 3 w 15"/>
                  <a:gd name="T107" fmla="*/ 0 h 9"/>
                  <a:gd name="T108" fmla="*/ 2 w 15"/>
                  <a:gd name="T109" fmla="*/ 0 h 9"/>
                  <a:gd name="T110" fmla="*/ 1 w 15"/>
                  <a:gd name="T111" fmla="*/ 0 h 9"/>
                  <a:gd name="T112" fmla="*/ 1 w 15"/>
                  <a:gd name="T113" fmla="*/ 1 h 9"/>
                  <a:gd name="T114" fmla="*/ 1 w 15"/>
                  <a:gd name="T115" fmla="*/ 1 h 9"/>
                  <a:gd name="T116" fmla="*/ 0 w 15"/>
                  <a:gd name="T1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 h="9">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8"/>
                      <a:pt x="5" y="8"/>
                      <a:pt x="5" y="8"/>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1"/>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3"/>
                      <a:pt x="0" y="3"/>
                    </a:cubicBezTo>
                    <a:cubicBezTo>
                      <a:pt x="0" y="4"/>
                      <a:pt x="0" y="4"/>
                      <a:pt x="0" y="4"/>
                    </a:cubicBezTo>
                    <a:cubicBezTo>
                      <a:pt x="0" y="4"/>
                      <a:pt x="0" y="4"/>
                      <a:pt x="0" y="4"/>
                    </a:cubicBezTo>
                    <a:lnTo>
                      <a:pt x="1"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66" name="Freeform 240"/>
              <p:cNvSpPr>
                <a:spLocks noEditPoints="1"/>
              </p:cNvSpPr>
              <p:nvPr/>
            </p:nvSpPr>
            <p:spPr bwMode="auto">
              <a:xfrm>
                <a:off x="3806" y="1928"/>
                <a:ext cx="56" cy="64"/>
              </a:xfrm>
              <a:custGeom>
                <a:avLst/>
                <a:gdLst>
                  <a:gd name="T0" fmla="*/ 23 w 24"/>
                  <a:gd name="T1" fmla="*/ 12 h 27"/>
                  <a:gd name="T2" fmla="*/ 23 w 24"/>
                  <a:gd name="T3" fmla="*/ 11 h 27"/>
                  <a:gd name="T4" fmla="*/ 23 w 24"/>
                  <a:gd name="T5" fmla="*/ 10 h 27"/>
                  <a:gd name="T6" fmla="*/ 23 w 24"/>
                  <a:gd name="T7" fmla="*/ 8 h 27"/>
                  <a:gd name="T8" fmla="*/ 22 w 24"/>
                  <a:gd name="T9" fmla="*/ 8 h 27"/>
                  <a:gd name="T10" fmla="*/ 22 w 24"/>
                  <a:gd name="T11" fmla="*/ 7 h 27"/>
                  <a:gd name="T12" fmla="*/ 22 w 24"/>
                  <a:gd name="T13" fmla="*/ 5 h 27"/>
                  <a:gd name="T14" fmla="*/ 21 w 24"/>
                  <a:gd name="T15" fmla="*/ 3 h 27"/>
                  <a:gd name="T16" fmla="*/ 11 w 24"/>
                  <a:gd name="T17" fmla="*/ 2 h 27"/>
                  <a:gd name="T18" fmla="*/ 9 w 24"/>
                  <a:gd name="T19" fmla="*/ 0 h 27"/>
                  <a:gd name="T20" fmla="*/ 7 w 24"/>
                  <a:gd name="T21" fmla="*/ 2 h 27"/>
                  <a:gd name="T22" fmla="*/ 6 w 24"/>
                  <a:gd name="T23" fmla="*/ 5 h 27"/>
                  <a:gd name="T24" fmla="*/ 3 w 24"/>
                  <a:gd name="T25" fmla="*/ 6 h 27"/>
                  <a:gd name="T26" fmla="*/ 3 w 24"/>
                  <a:gd name="T27" fmla="*/ 8 h 27"/>
                  <a:gd name="T28" fmla="*/ 3 w 24"/>
                  <a:gd name="T29" fmla="*/ 9 h 27"/>
                  <a:gd name="T30" fmla="*/ 2 w 24"/>
                  <a:gd name="T31" fmla="*/ 10 h 27"/>
                  <a:gd name="T32" fmla="*/ 2 w 24"/>
                  <a:gd name="T33" fmla="*/ 11 h 27"/>
                  <a:gd name="T34" fmla="*/ 1 w 24"/>
                  <a:gd name="T35" fmla="*/ 11 h 27"/>
                  <a:gd name="T36" fmla="*/ 0 w 24"/>
                  <a:gd name="T37" fmla="*/ 12 h 27"/>
                  <a:gd name="T38" fmla="*/ 0 w 24"/>
                  <a:gd name="T39" fmla="*/ 13 h 27"/>
                  <a:gd name="T40" fmla="*/ 0 w 24"/>
                  <a:gd name="T41" fmla="*/ 14 h 27"/>
                  <a:gd name="T42" fmla="*/ 0 w 24"/>
                  <a:gd name="T43" fmla="*/ 15 h 27"/>
                  <a:gd name="T44" fmla="*/ 1 w 24"/>
                  <a:gd name="T45" fmla="*/ 16 h 27"/>
                  <a:gd name="T46" fmla="*/ 0 w 24"/>
                  <a:gd name="T47" fmla="*/ 17 h 27"/>
                  <a:gd name="T48" fmla="*/ 1 w 24"/>
                  <a:gd name="T49" fmla="*/ 18 h 27"/>
                  <a:gd name="T50" fmla="*/ 1 w 24"/>
                  <a:gd name="T51" fmla="*/ 19 h 27"/>
                  <a:gd name="T52" fmla="*/ 2 w 24"/>
                  <a:gd name="T53" fmla="*/ 20 h 27"/>
                  <a:gd name="T54" fmla="*/ 3 w 24"/>
                  <a:gd name="T55" fmla="*/ 21 h 27"/>
                  <a:gd name="T56" fmla="*/ 5 w 24"/>
                  <a:gd name="T57" fmla="*/ 21 h 27"/>
                  <a:gd name="T58" fmla="*/ 6 w 24"/>
                  <a:gd name="T59" fmla="*/ 22 h 27"/>
                  <a:gd name="T60" fmla="*/ 5 w 24"/>
                  <a:gd name="T61" fmla="*/ 23 h 27"/>
                  <a:gd name="T62" fmla="*/ 4 w 24"/>
                  <a:gd name="T63" fmla="*/ 24 h 27"/>
                  <a:gd name="T64" fmla="*/ 4 w 24"/>
                  <a:gd name="T65" fmla="*/ 25 h 27"/>
                  <a:gd name="T66" fmla="*/ 4 w 24"/>
                  <a:gd name="T67" fmla="*/ 26 h 27"/>
                  <a:gd name="T68" fmla="*/ 6 w 24"/>
                  <a:gd name="T69" fmla="*/ 26 h 27"/>
                  <a:gd name="T70" fmla="*/ 7 w 24"/>
                  <a:gd name="T71" fmla="*/ 25 h 27"/>
                  <a:gd name="T72" fmla="*/ 8 w 24"/>
                  <a:gd name="T73" fmla="*/ 26 h 27"/>
                  <a:gd name="T74" fmla="*/ 10 w 24"/>
                  <a:gd name="T75" fmla="*/ 26 h 27"/>
                  <a:gd name="T76" fmla="*/ 11 w 24"/>
                  <a:gd name="T77" fmla="*/ 27 h 27"/>
                  <a:gd name="T78" fmla="*/ 12 w 24"/>
                  <a:gd name="T79" fmla="*/ 27 h 27"/>
                  <a:gd name="T80" fmla="*/ 13 w 24"/>
                  <a:gd name="T81" fmla="*/ 26 h 27"/>
                  <a:gd name="T82" fmla="*/ 14 w 24"/>
                  <a:gd name="T83" fmla="*/ 27 h 27"/>
                  <a:gd name="T84" fmla="*/ 16 w 24"/>
                  <a:gd name="T85" fmla="*/ 26 h 27"/>
                  <a:gd name="T86" fmla="*/ 17 w 24"/>
                  <a:gd name="T87" fmla="*/ 26 h 27"/>
                  <a:gd name="T88" fmla="*/ 18 w 24"/>
                  <a:gd name="T89" fmla="*/ 26 h 27"/>
                  <a:gd name="T90" fmla="*/ 19 w 24"/>
                  <a:gd name="T91" fmla="*/ 26 h 27"/>
                  <a:gd name="T92" fmla="*/ 18 w 24"/>
                  <a:gd name="T93" fmla="*/ 25 h 27"/>
                  <a:gd name="T94" fmla="*/ 19 w 24"/>
                  <a:gd name="T95" fmla="*/ 24 h 27"/>
                  <a:gd name="T96" fmla="*/ 20 w 24"/>
                  <a:gd name="T97" fmla="*/ 23 h 27"/>
                  <a:gd name="T98" fmla="*/ 21 w 24"/>
                  <a:gd name="T99" fmla="*/ 22 h 27"/>
                  <a:gd name="T100" fmla="*/ 20 w 24"/>
                  <a:gd name="T101" fmla="*/ 22 h 27"/>
                  <a:gd name="T102" fmla="*/ 19 w 24"/>
                  <a:gd name="T103" fmla="*/ 21 h 27"/>
                  <a:gd name="T104" fmla="*/ 18 w 24"/>
                  <a:gd name="T105" fmla="*/ 20 h 27"/>
                  <a:gd name="T106" fmla="*/ 17 w 24"/>
                  <a:gd name="T107" fmla="*/ 19 h 27"/>
                  <a:gd name="T108" fmla="*/ 17 w 24"/>
                  <a:gd name="T109" fmla="*/ 18 h 27"/>
                  <a:gd name="T110" fmla="*/ 16 w 24"/>
                  <a:gd name="T111" fmla="*/ 17 h 27"/>
                  <a:gd name="T112" fmla="*/ 17 w 24"/>
                  <a:gd name="T113" fmla="*/ 17 h 27"/>
                  <a:gd name="T114" fmla="*/ 18 w 24"/>
                  <a:gd name="T115" fmla="*/ 16 h 27"/>
                  <a:gd name="T116" fmla="*/ 20 w 24"/>
                  <a:gd name="T117" fmla="*/ 16 h 27"/>
                  <a:gd name="T118" fmla="*/ 20 w 24"/>
                  <a:gd name="T119" fmla="*/ 15 h 27"/>
                  <a:gd name="T120" fmla="*/ 22 w 24"/>
                  <a:gd name="T121" fmla="*/ 14 h 27"/>
                  <a:gd name="T122" fmla="*/ 23 w 24"/>
                  <a:gd name="T123" fmla="*/ 14 h 27"/>
                  <a:gd name="T124" fmla="*/ 24 w 24"/>
                  <a:gd name="T12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 h="27">
                    <a:moveTo>
                      <a:pt x="24" y="13"/>
                    </a:move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2"/>
                      <a:pt x="24" y="12"/>
                      <a:pt x="24" y="12"/>
                    </a:cubicBezTo>
                    <a:cubicBezTo>
                      <a:pt x="24" y="12"/>
                      <a:pt x="24" y="12"/>
                      <a:pt x="24"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2"/>
                      <a:pt x="23" y="12"/>
                      <a:pt x="23" y="12"/>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1" y="4"/>
                      <a:pt x="21" y="4"/>
                    </a:cubicBezTo>
                    <a:cubicBezTo>
                      <a:pt x="21" y="4"/>
                      <a:pt x="21" y="3"/>
                      <a:pt x="21" y="3"/>
                    </a:cubicBezTo>
                    <a:cubicBezTo>
                      <a:pt x="21" y="3"/>
                      <a:pt x="21" y="3"/>
                      <a:pt x="21" y="3"/>
                    </a:cubicBezTo>
                    <a:cubicBezTo>
                      <a:pt x="20" y="3"/>
                      <a:pt x="20" y="3"/>
                      <a:pt x="20" y="2"/>
                    </a:cubicBezTo>
                    <a:cubicBezTo>
                      <a:pt x="19" y="2"/>
                      <a:pt x="19" y="2"/>
                      <a:pt x="19" y="2"/>
                    </a:cubicBezTo>
                    <a:cubicBezTo>
                      <a:pt x="19" y="2"/>
                      <a:pt x="19" y="1"/>
                      <a:pt x="19" y="2"/>
                    </a:cubicBezTo>
                    <a:cubicBezTo>
                      <a:pt x="18" y="2"/>
                      <a:pt x="18" y="2"/>
                      <a:pt x="17" y="2"/>
                    </a:cubicBezTo>
                    <a:cubicBezTo>
                      <a:pt x="17" y="2"/>
                      <a:pt x="18" y="2"/>
                      <a:pt x="18" y="2"/>
                    </a:cubicBezTo>
                    <a:cubicBezTo>
                      <a:pt x="18" y="2"/>
                      <a:pt x="18" y="2"/>
                      <a:pt x="19" y="1"/>
                    </a:cubicBezTo>
                    <a:cubicBezTo>
                      <a:pt x="18" y="1"/>
                      <a:pt x="18" y="1"/>
                      <a:pt x="17" y="1"/>
                    </a:cubicBezTo>
                    <a:cubicBezTo>
                      <a:pt x="17" y="2"/>
                      <a:pt x="17" y="3"/>
                      <a:pt x="16" y="3"/>
                    </a:cubicBezTo>
                    <a:cubicBezTo>
                      <a:pt x="16" y="3"/>
                      <a:pt x="16" y="2"/>
                      <a:pt x="16" y="3"/>
                    </a:cubicBezTo>
                    <a:cubicBezTo>
                      <a:pt x="15" y="3"/>
                      <a:pt x="15" y="3"/>
                      <a:pt x="15" y="3"/>
                    </a:cubicBezTo>
                    <a:cubicBezTo>
                      <a:pt x="15" y="3"/>
                      <a:pt x="14" y="3"/>
                      <a:pt x="14" y="3"/>
                    </a:cubicBezTo>
                    <a:cubicBezTo>
                      <a:pt x="14" y="3"/>
                      <a:pt x="13" y="3"/>
                      <a:pt x="13" y="3"/>
                    </a:cubicBezTo>
                    <a:cubicBezTo>
                      <a:pt x="13" y="3"/>
                      <a:pt x="14" y="2"/>
                      <a:pt x="14" y="2"/>
                    </a:cubicBezTo>
                    <a:cubicBezTo>
                      <a:pt x="14" y="2"/>
                      <a:pt x="13" y="2"/>
                      <a:pt x="13" y="2"/>
                    </a:cubicBezTo>
                    <a:cubicBezTo>
                      <a:pt x="13" y="2"/>
                      <a:pt x="13" y="2"/>
                      <a:pt x="13" y="2"/>
                    </a:cubicBezTo>
                    <a:cubicBezTo>
                      <a:pt x="12" y="2"/>
                      <a:pt x="12" y="2"/>
                      <a:pt x="12" y="2"/>
                    </a:cubicBezTo>
                    <a:cubicBezTo>
                      <a:pt x="11" y="1"/>
                      <a:pt x="11" y="2"/>
                      <a:pt x="11" y="2"/>
                    </a:cubicBezTo>
                    <a:cubicBezTo>
                      <a:pt x="11" y="2"/>
                      <a:pt x="11" y="2"/>
                      <a:pt x="11" y="1"/>
                    </a:cubicBezTo>
                    <a:cubicBezTo>
                      <a:pt x="11" y="1"/>
                      <a:pt x="11" y="1"/>
                      <a:pt x="10" y="1"/>
                    </a:cubicBezTo>
                    <a:cubicBezTo>
                      <a:pt x="10" y="1"/>
                      <a:pt x="11" y="1"/>
                      <a:pt x="11" y="1"/>
                    </a:cubicBezTo>
                    <a:cubicBezTo>
                      <a:pt x="11" y="1"/>
                      <a:pt x="11"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1"/>
                      <a:pt x="8" y="1"/>
                    </a:cubicBezTo>
                    <a:cubicBezTo>
                      <a:pt x="8" y="1"/>
                      <a:pt x="8" y="1"/>
                      <a:pt x="8" y="1"/>
                    </a:cubicBezTo>
                    <a:cubicBezTo>
                      <a:pt x="8" y="1"/>
                      <a:pt x="8" y="1"/>
                      <a:pt x="8" y="2"/>
                    </a:cubicBezTo>
                    <a:cubicBezTo>
                      <a:pt x="8" y="2"/>
                      <a:pt x="7" y="2"/>
                      <a:pt x="7" y="2"/>
                    </a:cubicBezTo>
                    <a:cubicBezTo>
                      <a:pt x="7" y="2"/>
                      <a:pt x="7" y="2"/>
                      <a:pt x="7" y="2"/>
                    </a:cubicBezTo>
                    <a:cubicBezTo>
                      <a:pt x="7" y="2"/>
                      <a:pt x="8" y="2"/>
                      <a:pt x="8" y="2"/>
                    </a:cubicBezTo>
                    <a:cubicBezTo>
                      <a:pt x="8" y="2"/>
                      <a:pt x="7" y="2"/>
                      <a:pt x="7" y="2"/>
                    </a:cubicBezTo>
                    <a:cubicBezTo>
                      <a:pt x="7" y="3"/>
                      <a:pt x="8" y="3"/>
                      <a:pt x="8" y="3"/>
                    </a:cubicBezTo>
                    <a:cubicBezTo>
                      <a:pt x="8" y="3"/>
                      <a:pt x="8" y="3"/>
                      <a:pt x="9" y="4"/>
                    </a:cubicBezTo>
                    <a:cubicBezTo>
                      <a:pt x="9" y="4"/>
                      <a:pt x="9" y="4"/>
                      <a:pt x="9" y="4"/>
                    </a:cubicBezTo>
                    <a:cubicBezTo>
                      <a:pt x="9" y="4"/>
                      <a:pt x="10" y="5"/>
                      <a:pt x="10" y="5"/>
                    </a:cubicBezTo>
                    <a:cubicBezTo>
                      <a:pt x="10" y="5"/>
                      <a:pt x="9" y="4"/>
                      <a:pt x="9" y="4"/>
                    </a:cubicBezTo>
                    <a:cubicBezTo>
                      <a:pt x="9" y="4"/>
                      <a:pt x="9" y="4"/>
                      <a:pt x="9" y="4"/>
                    </a:cubicBezTo>
                    <a:cubicBezTo>
                      <a:pt x="9" y="4"/>
                      <a:pt x="8" y="4"/>
                      <a:pt x="8" y="4"/>
                    </a:cubicBezTo>
                    <a:cubicBezTo>
                      <a:pt x="8" y="4"/>
                      <a:pt x="7" y="4"/>
                      <a:pt x="7" y="4"/>
                    </a:cubicBezTo>
                    <a:cubicBezTo>
                      <a:pt x="7" y="4"/>
                      <a:pt x="7" y="4"/>
                      <a:pt x="7" y="4"/>
                    </a:cubicBezTo>
                    <a:cubicBezTo>
                      <a:pt x="7" y="4"/>
                      <a:pt x="7" y="4"/>
                      <a:pt x="7" y="4"/>
                    </a:cubicBezTo>
                    <a:cubicBezTo>
                      <a:pt x="7" y="4"/>
                      <a:pt x="7" y="4"/>
                      <a:pt x="7" y="5"/>
                    </a:cubicBezTo>
                    <a:cubicBezTo>
                      <a:pt x="7" y="5"/>
                      <a:pt x="7" y="5"/>
                      <a:pt x="7" y="5"/>
                    </a:cubicBezTo>
                    <a:cubicBezTo>
                      <a:pt x="7" y="5"/>
                      <a:pt x="7" y="5"/>
                      <a:pt x="7" y="6"/>
                    </a:cubicBezTo>
                    <a:cubicBezTo>
                      <a:pt x="7" y="5"/>
                      <a:pt x="7" y="5"/>
                      <a:pt x="6" y="5"/>
                    </a:cubicBezTo>
                    <a:cubicBezTo>
                      <a:pt x="6" y="5"/>
                      <a:pt x="6" y="5"/>
                      <a:pt x="6" y="5"/>
                    </a:cubicBezTo>
                    <a:cubicBezTo>
                      <a:pt x="6" y="5"/>
                      <a:pt x="6" y="5"/>
                      <a:pt x="6" y="5"/>
                    </a:cubicBezTo>
                    <a:cubicBezTo>
                      <a:pt x="6" y="5"/>
                      <a:pt x="6" y="5"/>
                      <a:pt x="6" y="5"/>
                    </a:cubicBezTo>
                    <a:cubicBezTo>
                      <a:pt x="6" y="5"/>
                      <a:pt x="6" y="5"/>
                      <a:pt x="5" y="5"/>
                    </a:cubicBezTo>
                    <a:cubicBezTo>
                      <a:pt x="6" y="5"/>
                      <a:pt x="5" y="4"/>
                      <a:pt x="5" y="4"/>
                    </a:cubicBezTo>
                    <a:cubicBezTo>
                      <a:pt x="4" y="4"/>
                      <a:pt x="3" y="4"/>
                      <a:pt x="3" y="5"/>
                    </a:cubicBezTo>
                    <a:cubicBezTo>
                      <a:pt x="3" y="5"/>
                      <a:pt x="3" y="5"/>
                      <a:pt x="3" y="5"/>
                    </a:cubicBezTo>
                    <a:cubicBezTo>
                      <a:pt x="3" y="5"/>
                      <a:pt x="3" y="5"/>
                      <a:pt x="3" y="5"/>
                    </a:cubicBezTo>
                    <a:cubicBezTo>
                      <a:pt x="3" y="5"/>
                      <a:pt x="3" y="5"/>
                      <a:pt x="3" y="5"/>
                    </a:cubicBezTo>
                    <a:cubicBezTo>
                      <a:pt x="3" y="5"/>
                      <a:pt x="3" y="5"/>
                      <a:pt x="3" y="5"/>
                    </a:cubicBezTo>
                    <a:cubicBezTo>
                      <a:pt x="3" y="5"/>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4" y="21"/>
                      <a:pt x="4" y="21"/>
                      <a:pt x="4"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2" y="26"/>
                      <a:pt x="12" y="26"/>
                      <a:pt x="12"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6" y="26"/>
                    </a:cubicBezTo>
                    <a:cubicBezTo>
                      <a:pt x="16" y="26"/>
                      <a:pt x="16"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8" y="26"/>
                      <a:pt x="18" y="26"/>
                      <a:pt x="18" y="26"/>
                    </a:cubicBezTo>
                    <a:cubicBezTo>
                      <a:pt x="18" y="26"/>
                      <a:pt x="18" y="26"/>
                      <a:pt x="18" y="26"/>
                    </a:cubicBezTo>
                    <a:cubicBezTo>
                      <a:pt x="18" y="26"/>
                      <a:pt x="18" y="26"/>
                      <a:pt x="18" y="26"/>
                    </a:cubicBezTo>
                    <a:cubicBezTo>
                      <a:pt x="18" y="26"/>
                      <a:pt x="18" y="26"/>
                      <a:pt x="18" y="26"/>
                    </a:cubicBezTo>
                    <a:cubicBezTo>
                      <a:pt x="19" y="26"/>
                      <a:pt x="19" y="26"/>
                      <a:pt x="19" y="26"/>
                    </a:cubicBezTo>
                    <a:cubicBezTo>
                      <a:pt x="19" y="26"/>
                      <a:pt x="19" y="26"/>
                      <a:pt x="19" y="26"/>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19"/>
                      <a:pt x="18" y="19"/>
                      <a:pt x="18" y="19"/>
                    </a:cubicBezTo>
                    <a:cubicBezTo>
                      <a:pt x="18" y="19"/>
                      <a:pt x="18" y="19"/>
                      <a:pt x="18" y="19"/>
                    </a:cubicBezTo>
                    <a:cubicBezTo>
                      <a:pt x="18" y="19"/>
                      <a:pt x="18" y="19"/>
                      <a:pt x="18"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6" y="18"/>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lose/>
                    <a:moveTo>
                      <a:pt x="4" y="4"/>
                    </a:move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67" name="Freeform 241"/>
              <p:cNvSpPr>
                <a:spLocks noEditPoints="1"/>
              </p:cNvSpPr>
              <p:nvPr/>
            </p:nvSpPr>
            <p:spPr bwMode="auto">
              <a:xfrm>
                <a:off x="3817" y="1902"/>
                <a:ext cx="31" cy="29"/>
              </a:xfrm>
              <a:custGeom>
                <a:avLst/>
                <a:gdLst>
                  <a:gd name="T0" fmla="*/ 1 w 13"/>
                  <a:gd name="T1" fmla="*/ 11 h 12"/>
                  <a:gd name="T2" fmla="*/ 1 w 13"/>
                  <a:gd name="T3" fmla="*/ 11 h 12"/>
                  <a:gd name="T4" fmla="*/ 2 w 13"/>
                  <a:gd name="T5" fmla="*/ 11 h 12"/>
                  <a:gd name="T6" fmla="*/ 4 w 13"/>
                  <a:gd name="T7" fmla="*/ 10 h 12"/>
                  <a:gd name="T8" fmla="*/ 5 w 13"/>
                  <a:gd name="T9" fmla="*/ 8 h 12"/>
                  <a:gd name="T10" fmla="*/ 6 w 13"/>
                  <a:gd name="T11" fmla="*/ 7 h 12"/>
                  <a:gd name="T12" fmla="*/ 7 w 13"/>
                  <a:gd name="T13" fmla="*/ 6 h 12"/>
                  <a:gd name="T14" fmla="*/ 7 w 13"/>
                  <a:gd name="T15" fmla="*/ 5 h 12"/>
                  <a:gd name="T16" fmla="*/ 6 w 13"/>
                  <a:gd name="T17" fmla="*/ 5 h 12"/>
                  <a:gd name="T18" fmla="*/ 7 w 13"/>
                  <a:gd name="T19" fmla="*/ 4 h 12"/>
                  <a:gd name="T20" fmla="*/ 6 w 13"/>
                  <a:gd name="T21" fmla="*/ 3 h 12"/>
                  <a:gd name="T22" fmla="*/ 3 w 13"/>
                  <a:gd name="T23" fmla="*/ 3 h 12"/>
                  <a:gd name="T24" fmla="*/ 3 w 13"/>
                  <a:gd name="T25" fmla="*/ 4 h 12"/>
                  <a:gd name="T26" fmla="*/ 3 w 13"/>
                  <a:gd name="T27" fmla="*/ 4 h 12"/>
                  <a:gd name="T28" fmla="*/ 1 w 13"/>
                  <a:gd name="T29" fmla="*/ 4 h 12"/>
                  <a:gd name="T30" fmla="*/ 1 w 13"/>
                  <a:gd name="T31" fmla="*/ 7 h 12"/>
                  <a:gd name="T32" fmla="*/ 1 w 13"/>
                  <a:gd name="T33" fmla="*/ 7 h 12"/>
                  <a:gd name="T34" fmla="*/ 1 w 13"/>
                  <a:gd name="T35" fmla="*/ 8 h 12"/>
                  <a:gd name="T36" fmla="*/ 2 w 13"/>
                  <a:gd name="T37" fmla="*/ 10 h 12"/>
                  <a:gd name="T38" fmla="*/ 2 w 13"/>
                  <a:gd name="T39" fmla="*/ 11 h 12"/>
                  <a:gd name="T40" fmla="*/ 2 w 13"/>
                  <a:gd name="T41" fmla="*/ 11 h 12"/>
                  <a:gd name="T42" fmla="*/ 3 w 13"/>
                  <a:gd name="T43" fmla="*/ 11 h 12"/>
                  <a:gd name="T44" fmla="*/ 3 w 13"/>
                  <a:gd name="T45" fmla="*/ 11 h 12"/>
                  <a:gd name="T46" fmla="*/ 4 w 13"/>
                  <a:gd name="T47" fmla="*/ 11 h 12"/>
                  <a:gd name="T48" fmla="*/ 4 w 13"/>
                  <a:gd name="T49" fmla="*/ 11 h 12"/>
                  <a:gd name="T50" fmla="*/ 4 w 13"/>
                  <a:gd name="T51" fmla="*/ 11 h 12"/>
                  <a:gd name="T52" fmla="*/ 4 w 13"/>
                  <a:gd name="T53" fmla="*/ 11 h 12"/>
                  <a:gd name="T54" fmla="*/ 4 w 13"/>
                  <a:gd name="T55" fmla="*/ 11 h 12"/>
                  <a:gd name="T56" fmla="*/ 5 w 13"/>
                  <a:gd name="T57" fmla="*/ 11 h 12"/>
                  <a:gd name="T58" fmla="*/ 7 w 13"/>
                  <a:gd name="T59" fmla="*/ 9 h 12"/>
                  <a:gd name="T60" fmla="*/ 7 w 13"/>
                  <a:gd name="T61" fmla="*/ 9 h 12"/>
                  <a:gd name="T62" fmla="*/ 6 w 13"/>
                  <a:gd name="T63" fmla="*/ 8 h 12"/>
                  <a:gd name="T64" fmla="*/ 6 w 13"/>
                  <a:gd name="T65" fmla="*/ 10 h 12"/>
                  <a:gd name="T66" fmla="*/ 8 w 13"/>
                  <a:gd name="T67" fmla="*/ 10 h 12"/>
                  <a:gd name="T68" fmla="*/ 9 w 13"/>
                  <a:gd name="T69" fmla="*/ 2 h 12"/>
                  <a:gd name="T70" fmla="*/ 12 w 13"/>
                  <a:gd name="T71" fmla="*/ 8 h 12"/>
                  <a:gd name="T72" fmla="*/ 12 w 13"/>
                  <a:gd name="T73" fmla="*/ 6 h 12"/>
                  <a:gd name="T74" fmla="*/ 11 w 13"/>
                  <a:gd name="T75" fmla="*/ 7 h 12"/>
                  <a:gd name="T76" fmla="*/ 11 w 13"/>
                  <a:gd name="T77" fmla="*/ 8 h 12"/>
                  <a:gd name="T78" fmla="*/ 11 w 13"/>
                  <a:gd name="T79" fmla="*/ 7 h 12"/>
                  <a:gd name="T80" fmla="*/ 9 w 13"/>
                  <a:gd name="T81" fmla="*/ 8 h 12"/>
                  <a:gd name="T82" fmla="*/ 9 w 13"/>
                  <a:gd name="T83" fmla="*/ 8 h 12"/>
                  <a:gd name="T84" fmla="*/ 11 w 13"/>
                  <a:gd name="T85" fmla="*/ 10 h 12"/>
                  <a:gd name="T86" fmla="*/ 11 w 13"/>
                  <a:gd name="T87" fmla="*/ 11 h 12"/>
                  <a:gd name="T88" fmla="*/ 12 w 13"/>
                  <a:gd name="T89" fmla="*/ 11 h 12"/>
                  <a:gd name="T90" fmla="*/ 11 w 13"/>
                  <a:gd name="T91" fmla="*/ 10 h 12"/>
                  <a:gd name="T92" fmla="*/ 12 w 13"/>
                  <a:gd name="T93" fmla="*/ 8 h 12"/>
                  <a:gd name="T94" fmla="*/ 2 w 13"/>
                  <a:gd name="T95" fmla="*/ 4 h 12"/>
                  <a:gd name="T96" fmla="*/ 3 w 13"/>
                  <a:gd name="T97" fmla="*/ 3 h 12"/>
                  <a:gd name="T98" fmla="*/ 5 w 13"/>
                  <a:gd name="T99" fmla="*/ 2 h 12"/>
                  <a:gd name="T100" fmla="*/ 7 w 13"/>
                  <a:gd name="T101" fmla="*/ 1 h 12"/>
                  <a:gd name="T102" fmla="*/ 5 w 13"/>
                  <a:gd name="T103" fmla="*/ 1 h 12"/>
                  <a:gd name="T104" fmla="*/ 1 w 13"/>
                  <a:gd name="T10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 h="12">
                    <a:moveTo>
                      <a:pt x="2" y="11"/>
                    </a:moveTo>
                    <a:cubicBezTo>
                      <a:pt x="2" y="11"/>
                      <a:pt x="2" y="11"/>
                      <a:pt x="2" y="11"/>
                    </a:cubicBezTo>
                    <a:cubicBezTo>
                      <a:pt x="2" y="11"/>
                      <a:pt x="2" y="11"/>
                      <a:pt x="1" y="11"/>
                    </a:cubicBezTo>
                    <a:cubicBezTo>
                      <a:pt x="1" y="11"/>
                      <a:pt x="1" y="11"/>
                      <a:pt x="1" y="10"/>
                    </a:cubicBezTo>
                    <a:cubicBezTo>
                      <a:pt x="1" y="10"/>
                      <a:pt x="1" y="11"/>
                      <a:pt x="1" y="11"/>
                    </a:cubicBezTo>
                    <a:cubicBezTo>
                      <a:pt x="1" y="11"/>
                      <a:pt x="1" y="11"/>
                      <a:pt x="1" y="11"/>
                    </a:cubicBezTo>
                    <a:cubicBezTo>
                      <a:pt x="1" y="11"/>
                      <a:pt x="1" y="11"/>
                      <a:pt x="1" y="11"/>
                    </a:cubicBezTo>
                    <a:cubicBezTo>
                      <a:pt x="2" y="11"/>
                      <a:pt x="2" y="11"/>
                      <a:pt x="2" y="11"/>
                    </a:cubicBezTo>
                    <a:cubicBezTo>
                      <a:pt x="2" y="11"/>
                      <a:pt x="2" y="11"/>
                      <a:pt x="2" y="11"/>
                    </a:cubicBezTo>
                    <a:cubicBezTo>
                      <a:pt x="2" y="11"/>
                      <a:pt x="2" y="11"/>
                      <a:pt x="2" y="11"/>
                    </a:cubicBezTo>
                    <a:close/>
                    <a:moveTo>
                      <a:pt x="5" y="10"/>
                    </a:moveTo>
                    <a:cubicBezTo>
                      <a:pt x="5" y="10"/>
                      <a:pt x="4" y="10"/>
                      <a:pt x="4" y="10"/>
                    </a:cubicBezTo>
                    <a:cubicBezTo>
                      <a:pt x="4" y="10"/>
                      <a:pt x="5" y="10"/>
                      <a:pt x="5" y="10"/>
                    </a:cubicBezTo>
                    <a:cubicBezTo>
                      <a:pt x="5" y="10"/>
                      <a:pt x="5" y="9"/>
                      <a:pt x="5" y="9"/>
                    </a:cubicBezTo>
                    <a:cubicBezTo>
                      <a:pt x="4" y="8"/>
                      <a:pt x="5" y="8"/>
                      <a:pt x="5" y="8"/>
                    </a:cubicBezTo>
                    <a:cubicBezTo>
                      <a:pt x="5" y="8"/>
                      <a:pt x="5" y="8"/>
                      <a:pt x="5" y="8"/>
                    </a:cubicBezTo>
                    <a:cubicBezTo>
                      <a:pt x="5" y="8"/>
                      <a:pt x="5" y="8"/>
                      <a:pt x="6" y="8"/>
                    </a:cubicBezTo>
                    <a:cubicBezTo>
                      <a:pt x="6" y="8"/>
                      <a:pt x="5" y="7"/>
                      <a:pt x="6" y="7"/>
                    </a:cubicBezTo>
                    <a:cubicBezTo>
                      <a:pt x="6" y="7"/>
                      <a:pt x="6" y="7"/>
                      <a:pt x="6" y="7"/>
                    </a:cubicBezTo>
                    <a:cubicBezTo>
                      <a:pt x="6" y="7"/>
                      <a:pt x="6" y="5"/>
                      <a:pt x="7" y="5"/>
                    </a:cubicBezTo>
                    <a:cubicBezTo>
                      <a:pt x="7" y="6"/>
                      <a:pt x="7" y="6"/>
                      <a:pt x="7" y="6"/>
                    </a:cubicBezTo>
                    <a:cubicBezTo>
                      <a:pt x="7" y="6"/>
                      <a:pt x="7" y="6"/>
                      <a:pt x="7" y="6"/>
                    </a:cubicBezTo>
                    <a:cubicBezTo>
                      <a:pt x="8" y="6"/>
                      <a:pt x="8" y="5"/>
                      <a:pt x="8" y="5"/>
                    </a:cubicBezTo>
                    <a:cubicBezTo>
                      <a:pt x="8" y="5"/>
                      <a:pt x="8" y="5"/>
                      <a:pt x="7" y="5"/>
                    </a:cubicBezTo>
                    <a:cubicBezTo>
                      <a:pt x="7" y="5"/>
                      <a:pt x="7" y="4"/>
                      <a:pt x="7" y="4"/>
                    </a:cubicBezTo>
                    <a:cubicBezTo>
                      <a:pt x="7" y="4"/>
                      <a:pt x="7" y="4"/>
                      <a:pt x="7" y="4"/>
                    </a:cubicBezTo>
                    <a:cubicBezTo>
                      <a:pt x="6" y="4"/>
                      <a:pt x="6" y="5"/>
                      <a:pt x="6" y="5"/>
                    </a:cubicBezTo>
                    <a:cubicBezTo>
                      <a:pt x="6" y="4"/>
                      <a:pt x="7" y="4"/>
                      <a:pt x="7" y="4"/>
                    </a:cubicBezTo>
                    <a:cubicBezTo>
                      <a:pt x="6" y="4"/>
                      <a:pt x="6" y="4"/>
                      <a:pt x="6" y="4"/>
                    </a:cubicBezTo>
                    <a:cubicBezTo>
                      <a:pt x="6" y="4"/>
                      <a:pt x="6" y="4"/>
                      <a:pt x="7" y="4"/>
                    </a:cubicBezTo>
                    <a:cubicBezTo>
                      <a:pt x="7" y="4"/>
                      <a:pt x="7" y="4"/>
                      <a:pt x="6" y="3"/>
                    </a:cubicBezTo>
                    <a:cubicBezTo>
                      <a:pt x="6" y="3"/>
                      <a:pt x="7" y="3"/>
                      <a:pt x="7" y="3"/>
                    </a:cubicBezTo>
                    <a:cubicBezTo>
                      <a:pt x="6" y="3"/>
                      <a:pt x="6" y="3"/>
                      <a:pt x="6" y="3"/>
                    </a:cubicBezTo>
                    <a:cubicBezTo>
                      <a:pt x="6" y="3"/>
                      <a:pt x="5" y="3"/>
                      <a:pt x="5" y="3"/>
                    </a:cubicBezTo>
                    <a:cubicBezTo>
                      <a:pt x="5" y="3"/>
                      <a:pt x="4" y="3"/>
                      <a:pt x="4" y="3"/>
                    </a:cubicBezTo>
                    <a:cubicBezTo>
                      <a:pt x="4" y="3"/>
                      <a:pt x="4" y="3"/>
                      <a:pt x="3" y="3"/>
                    </a:cubicBezTo>
                    <a:cubicBezTo>
                      <a:pt x="3" y="4"/>
                      <a:pt x="3" y="4"/>
                      <a:pt x="3" y="4"/>
                    </a:cubicBezTo>
                    <a:cubicBezTo>
                      <a:pt x="4" y="4"/>
                      <a:pt x="4" y="4"/>
                      <a:pt x="4" y="4"/>
                    </a:cubicBezTo>
                    <a:cubicBezTo>
                      <a:pt x="4" y="4"/>
                      <a:pt x="3" y="4"/>
                      <a:pt x="3" y="4"/>
                    </a:cubicBezTo>
                    <a:cubicBezTo>
                      <a:pt x="3" y="4"/>
                      <a:pt x="3" y="4"/>
                      <a:pt x="3" y="4"/>
                    </a:cubicBezTo>
                    <a:cubicBezTo>
                      <a:pt x="3" y="4"/>
                      <a:pt x="3" y="4"/>
                      <a:pt x="3" y="3"/>
                    </a:cubicBezTo>
                    <a:cubicBezTo>
                      <a:pt x="3" y="4"/>
                      <a:pt x="3" y="4"/>
                      <a:pt x="3" y="4"/>
                    </a:cubicBezTo>
                    <a:cubicBezTo>
                      <a:pt x="2" y="4"/>
                      <a:pt x="2" y="4"/>
                      <a:pt x="2" y="4"/>
                    </a:cubicBezTo>
                    <a:cubicBezTo>
                      <a:pt x="2" y="4"/>
                      <a:pt x="2" y="4"/>
                      <a:pt x="2" y="5"/>
                    </a:cubicBezTo>
                    <a:cubicBezTo>
                      <a:pt x="2" y="5"/>
                      <a:pt x="1" y="4"/>
                      <a:pt x="1" y="4"/>
                    </a:cubicBezTo>
                    <a:cubicBezTo>
                      <a:pt x="1" y="4"/>
                      <a:pt x="1" y="4"/>
                      <a:pt x="1" y="5"/>
                    </a:cubicBezTo>
                    <a:cubicBezTo>
                      <a:pt x="1" y="5"/>
                      <a:pt x="1" y="5"/>
                      <a:pt x="1" y="6"/>
                    </a:cubicBezTo>
                    <a:cubicBezTo>
                      <a:pt x="1" y="6"/>
                      <a:pt x="0" y="6"/>
                      <a:pt x="1" y="7"/>
                    </a:cubicBezTo>
                    <a:cubicBezTo>
                      <a:pt x="1" y="6"/>
                      <a:pt x="1" y="6"/>
                      <a:pt x="1" y="6"/>
                    </a:cubicBezTo>
                    <a:cubicBezTo>
                      <a:pt x="1" y="6"/>
                      <a:pt x="1" y="7"/>
                      <a:pt x="1" y="7"/>
                    </a:cubicBezTo>
                    <a:cubicBezTo>
                      <a:pt x="1" y="7"/>
                      <a:pt x="1" y="7"/>
                      <a:pt x="1" y="7"/>
                    </a:cubicBezTo>
                    <a:cubicBezTo>
                      <a:pt x="1" y="7"/>
                      <a:pt x="1" y="8"/>
                      <a:pt x="1" y="8"/>
                    </a:cubicBezTo>
                    <a:cubicBezTo>
                      <a:pt x="0" y="8"/>
                      <a:pt x="1" y="8"/>
                      <a:pt x="1" y="9"/>
                    </a:cubicBezTo>
                    <a:cubicBezTo>
                      <a:pt x="1" y="8"/>
                      <a:pt x="1" y="8"/>
                      <a:pt x="1" y="8"/>
                    </a:cubicBezTo>
                    <a:cubicBezTo>
                      <a:pt x="2" y="8"/>
                      <a:pt x="3" y="9"/>
                      <a:pt x="2" y="10"/>
                    </a:cubicBezTo>
                    <a:cubicBezTo>
                      <a:pt x="2" y="10"/>
                      <a:pt x="2" y="9"/>
                      <a:pt x="2" y="10"/>
                    </a:cubicBezTo>
                    <a:cubicBezTo>
                      <a:pt x="1" y="10"/>
                      <a:pt x="2" y="10"/>
                      <a:pt x="2" y="10"/>
                    </a:cubicBezTo>
                    <a:cubicBezTo>
                      <a:pt x="2" y="10"/>
                      <a:pt x="2" y="10"/>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0"/>
                      <a:pt x="5" y="10"/>
                    </a:cubicBezTo>
                    <a:close/>
                    <a:moveTo>
                      <a:pt x="7" y="9"/>
                    </a:moveTo>
                    <a:cubicBezTo>
                      <a:pt x="7" y="9"/>
                      <a:pt x="8" y="9"/>
                      <a:pt x="8" y="8"/>
                    </a:cubicBezTo>
                    <a:cubicBezTo>
                      <a:pt x="8" y="8"/>
                      <a:pt x="7" y="8"/>
                      <a:pt x="7" y="8"/>
                    </a:cubicBezTo>
                    <a:cubicBezTo>
                      <a:pt x="7" y="8"/>
                      <a:pt x="7" y="8"/>
                      <a:pt x="7" y="9"/>
                    </a:cubicBezTo>
                    <a:cubicBezTo>
                      <a:pt x="7" y="9"/>
                      <a:pt x="7" y="9"/>
                      <a:pt x="7" y="9"/>
                    </a:cubicBezTo>
                    <a:cubicBezTo>
                      <a:pt x="7" y="9"/>
                      <a:pt x="7" y="8"/>
                      <a:pt x="7" y="8"/>
                    </a:cubicBezTo>
                    <a:cubicBezTo>
                      <a:pt x="7" y="8"/>
                      <a:pt x="6" y="8"/>
                      <a:pt x="6" y="8"/>
                    </a:cubicBezTo>
                    <a:cubicBezTo>
                      <a:pt x="5" y="8"/>
                      <a:pt x="5" y="8"/>
                      <a:pt x="5" y="8"/>
                    </a:cubicBezTo>
                    <a:cubicBezTo>
                      <a:pt x="5" y="9"/>
                      <a:pt x="5" y="9"/>
                      <a:pt x="5" y="9"/>
                    </a:cubicBezTo>
                    <a:cubicBezTo>
                      <a:pt x="5" y="9"/>
                      <a:pt x="5" y="9"/>
                      <a:pt x="6" y="10"/>
                    </a:cubicBezTo>
                    <a:cubicBezTo>
                      <a:pt x="6" y="10"/>
                      <a:pt x="6" y="10"/>
                      <a:pt x="6" y="10"/>
                    </a:cubicBezTo>
                    <a:cubicBezTo>
                      <a:pt x="6" y="10"/>
                      <a:pt x="7" y="10"/>
                      <a:pt x="7" y="10"/>
                    </a:cubicBezTo>
                    <a:cubicBezTo>
                      <a:pt x="7" y="10"/>
                      <a:pt x="8" y="10"/>
                      <a:pt x="8" y="10"/>
                    </a:cubicBezTo>
                    <a:cubicBezTo>
                      <a:pt x="8" y="9"/>
                      <a:pt x="8" y="9"/>
                      <a:pt x="8" y="9"/>
                    </a:cubicBezTo>
                    <a:cubicBezTo>
                      <a:pt x="8" y="9"/>
                      <a:pt x="7" y="9"/>
                      <a:pt x="7" y="9"/>
                    </a:cubicBezTo>
                    <a:close/>
                    <a:moveTo>
                      <a:pt x="9" y="2"/>
                    </a:moveTo>
                    <a:cubicBezTo>
                      <a:pt x="9" y="2"/>
                      <a:pt x="8" y="2"/>
                      <a:pt x="8" y="2"/>
                    </a:cubicBezTo>
                    <a:cubicBezTo>
                      <a:pt x="9" y="2"/>
                      <a:pt x="9" y="2"/>
                      <a:pt x="9" y="2"/>
                    </a:cubicBezTo>
                    <a:close/>
                    <a:moveTo>
                      <a:pt x="12" y="8"/>
                    </a:moveTo>
                    <a:cubicBezTo>
                      <a:pt x="12" y="8"/>
                      <a:pt x="13" y="8"/>
                      <a:pt x="13" y="8"/>
                    </a:cubicBezTo>
                    <a:cubicBezTo>
                      <a:pt x="13" y="8"/>
                      <a:pt x="13" y="7"/>
                      <a:pt x="13" y="7"/>
                    </a:cubicBezTo>
                    <a:cubicBezTo>
                      <a:pt x="13" y="7"/>
                      <a:pt x="13" y="7"/>
                      <a:pt x="12" y="6"/>
                    </a:cubicBezTo>
                    <a:cubicBezTo>
                      <a:pt x="12" y="6"/>
                      <a:pt x="12" y="6"/>
                      <a:pt x="12" y="6"/>
                    </a:cubicBezTo>
                    <a:cubicBezTo>
                      <a:pt x="11" y="6"/>
                      <a:pt x="11" y="6"/>
                      <a:pt x="11" y="7"/>
                    </a:cubicBezTo>
                    <a:cubicBezTo>
                      <a:pt x="11" y="7"/>
                      <a:pt x="11" y="7"/>
                      <a:pt x="11" y="7"/>
                    </a:cubicBezTo>
                    <a:cubicBezTo>
                      <a:pt x="11" y="8"/>
                      <a:pt x="11" y="8"/>
                      <a:pt x="11" y="8"/>
                    </a:cubicBezTo>
                    <a:cubicBezTo>
                      <a:pt x="11" y="7"/>
                      <a:pt x="11" y="7"/>
                      <a:pt x="11" y="7"/>
                    </a:cubicBezTo>
                    <a:cubicBezTo>
                      <a:pt x="11" y="7"/>
                      <a:pt x="11" y="8"/>
                      <a:pt x="11" y="8"/>
                    </a:cubicBezTo>
                    <a:cubicBezTo>
                      <a:pt x="10" y="8"/>
                      <a:pt x="10" y="8"/>
                      <a:pt x="10" y="8"/>
                    </a:cubicBezTo>
                    <a:cubicBezTo>
                      <a:pt x="10" y="7"/>
                      <a:pt x="10" y="7"/>
                      <a:pt x="10" y="7"/>
                    </a:cubicBezTo>
                    <a:cubicBezTo>
                      <a:pt x="10" y="7"/>
                      <a:pt x="10" y="7"/>
                      <a:pt x="11" y="7"/>
                    </a:cubicBezTo>
                    <a:cubicBezTo>
                      <a:pt x="10" y="7"/>
                      <a:pt x="10" y="7"/>
                      <a:pt x="9" y="7"/>
                    </a:cubicBezTo>
                    <a:cubicBezTo>
                      <a:pt x="9" y="7"/>
                      <a:pt x="10" y="7"/>
                      <a:pt x="10" y="7"/>
                    </a:cubicBezTo>
                    <a:cubicBezTo>
                      <a:pt x="10" y="7"/>
                      <a:pt x="9" y="8"/>
                      <a:pt x="9" y="8"/>
                    </a:cubicBezTo>
                    <a:cubicBezTo>
                      <a:pt x="9" y="8"/>
                      <a:pt x="8" y="8"/>
                      <a:pt x="8" y="8"/>
                    </a:cubicBezTo>
                    <a:cubicBezTo>
                      <a:pt x="8" y="8"/>
                      <a:pt x="8" y="8"/>
                      <a:pt x="8" y="8"/>
                    </a:cubicBezTo>
                    <a:cubicBezTo>
                      <a:pt x="8" y="8"/>
                      <a:pt x="9" y="8"/>
                      <a:pt x="9" y="8"/>
                    </a:cubicBezTo>
                    <a:cubicBezTo>
                      <a:pt x="9" y="8"/>
                      <a:pt x="9" y="9"/>
                      <a:pt x="9" y="9"/>
                    </a:cubicBezTo>
                    <a:cubicBezTo>
                      <a:pt x="9" y="9"/>
                      <a:pt x="8" y="9"/>
                      <a:pt x="9" y="9"/>
                    </a:cubicBezTo>
                    <a:cubicBezTo>
                      <a:pt x="10" y="9"/>
                      <a:pt x="10" y="10"/>
                      <a:pt x="11" y="10"/>
                    </a:cubicBezTo>
                    <a:cubicBezTo>
                      <a:pt x="10" y="10"/>
                      <a:pt x="10" y="10"/>
                      <a:pt x="10" y="10"/>
                    </a:cubicBezTo>
                    <a:cubicBezTo>
                      <a:pt x="10" y="10"/>
                      <a:pt x="11" y="10"/>
                      <a:pt x="11" y="10"/>
                    </a:cubicBezTo>
                    <a:cubicBezTo>
                      <a:pt x="10" y="11"/>
                      <a:pt x="10" y="11"/>
                      <a:pt x="11" y="11"/>
                    </a:cubicBezTo>
                    <a:cubicBezTo>
                      <a:pt x="11" y="11"/>
                      <a:pt x="11" y="12"/>
                      <a:pt x="11" y="12"/>
                    </a:cubicBezTo>
                    <a:cubicBezTo>
                      <a:pt x="11" y="12"/>
                      <a:pt x="11" y="12"/>
                      <a:pt x="11" y="12"/>
                    </a:cubicBezTo>
                    <a:cubicBezTo>
                      <a:pt x="11" y="12"/>
                      <a:pt x="11" y="11"/>
                      <a:pt x="12" y="11"/>
                    </a:cubicBezTo>
                    <a:cubicBezTo>
                      <a:pt x="11" y="11"/>
                      <a:pt x="11" y="11"/>
                      <a:pt x="11" y="11"/>
                    </a:cubicBezTo>
                    <a:cubicBezTo>
                      <a:pt x="11" y="11"/>
                      <a:pt x="11" y="11"/>
                      <a:pt x="11" y="10"/>
                    </a:cubicBezTo>
                    <a:cubicBezTo>
                      <a:pt x="12" y="10"/>
                      <a:pt x="11" y="10"/>
                      <a:pt x="11" y="10"/>
                    </a:cubicBezTo>
                    <a:cubicBezTo>
                      <a:pt x="11" y="10"/>
                      <a:pt x="12" y="10"/>
                      <a:pt x="12" y="9"/>
                    </a:cubicBezTo>
                    <a:cubicBezTo>
                      <a:pt x="12" y="9"/>
                      <a:pt x="12" y="9"/>
                      <a:pt x="12" y="9"/>
                    </a:cubicBezTo>
                    <a:cubicBezTo>
                      <a:pt x="12" y="8"/>
                      <a:pt x="12" y="8"/>
                      <a:pt x="12" y="8"/>
                    </a:cubicBezTo>
                    <a:close/>
                    <a:moveTo>
                      <a:pt x="1" y="4"/>
                    </a:moveTo>
                    <a:cubicBezTo>
                      <a:pt x="2" y="4"/>
                      <a:pt x="2" y="4"/>
                      <a:pt x="2" y="3"/>
                    </a:cubicBezTo>
                    <a:cubicBezTo>
                      <a:pt x="2" y="4"/>
                      <a:pt x="2" y="4"/>
                      <a:pt x="2" y="4"/>
                    </a:cubicBezTo>
                    <a:cubicBezTo>
                      <a:pt x="2" y="4"/>
                      <a:pt x="2" y="4"/>
                      <a:pt x="2" y="4"/>
                    </a:cubicBezTo>
                    <a:cubicBezTo>
                      <a:pt x="3" y="3"/>
                      <a:pt x="2" y="3"/>
                      <a:pt x="3" y="3"/>
                    </a:cubicBezTo>
                    <a:cubicBezTo>
                      <a:pt x="3" y="3"/>
                      <a:pt x="3" y="3"/>
                      <a:pt x="3" y="3"/>
                    </a:cubicBezTo>
                    <a:cubicBezTo>
                      <a:pt x="3" y="3"/>
                      <a:pt x="2" y="3"/>
                      <a:pt x="2" y="3"/>
                    </a:cubicBezTo>
                    <a:cubicBezTo>
                      <a:pt x="2" y="3"/>
                      <a:pt x="2" y="3"/>
                      <a:pt x="3" y="3"/>
                    </a:cubicBezTo>
                    <a:cubicBezTo>
                      <a:pt x="3" y="2"/>
                      <a:pt x="4" y="3"/>
                      <a:pt x="5" y="2"/>
                    </a:cubicBezTo>
                    <a:cubicBezTo>
                      <a:pt x="5" y="2"/>
                      <a:pt x="6" y="2"/>
                      <a:pt x="6" y="2"/>
                    </a:cubicBezTo>
                    <a:cubicBezTo>
                      <a:pt x="7" y="2"/>
                      <a:pt x="7" y="2"/>
                      <a:pt x="7" y="2"/>
                    </a:cubicBezTo>
                    <a:cubicBezTo>
                      <a:pt x="7" y="2"/>
                      <a:pt x="7" y="1"/>
                      <a:pt x="7" y="1"/>
                    </a:cubicBezTo>
                    <a:cubicBezTo>
                      <a:pt x="7" y="1"/>
                      <a:pt x="7" y="1"/>
                      <a:pt x="7" y="0"/>
                    </a:cubicBezTo>
                    <a:cubicBezTo>
                      <a:pt x="7" y="0"/>
                      <a:pt x="7" y="0"/>
                      <a:pt x="7" y="0"/>
                    </a:cubicBezTo>
                    <a:cubicBezTo>
                      <a:pt x="7" y="0"/>
                      <a:pt x="6" y="0"/>
                      <a:pt x="5" y="1"/>
                    </a:cubicBezTo>
                    <a:cubicBezTo>
                      <a:pt x="5" y="1"/>
                      <a:pt x="5" y="2"/>
                      <a:pt x="4" y="2"/>
                    </a:cubicBezTo>
                    <a:cubicBezTo>
                      <a:pt x="3" y="2"/>
                      <a:pt x="3" y="2"/>
                      <a:pt x="2" y="2"/>
                    </a:cubicBezTo>
                    <a:cubicBezTo>
                      <a:pt x="1" y="2"/>
                      <a:pt x="1" y="3"/>
                      <a:pt x="1" y="4"/>
                    </a:cubicBezTo>
                    <a:cubicBezTo>
                      <a:pt x="1" y="4"/>
                      <a:pt x="1" y="4"/>
                      <a:pt x="2" y="4"/>
                    </a:cubicBezTo>
                    <a:cubicBezTo>
                      <a:pt x="2"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68" name="Freeform 242"/>
              <p:cNvSpPr>
                <a:spLocks noEditPoints="1"/>
              </p:cNvSpPr>
              <p:nvPr/>
            </p:nvSpPr>
            <p:spPr bwMode="auto">
              <a:xfrm>
                <a:off x="3934" y="2035"/>
                <a:ext cx="123" cy="48"/>
              </a:xfrm>
              <a:custGeom>
                <a:avLst/>
                <a:gdLst>
                  <a:gd name="T0" fmla="*/ 51 w 52"/>
                  <a:gd name="T1" fmla="*/ 14 h 20"/>
                  <a:gd name="T2" fmla="*/ 50 w 52"/>
                  <a:gd name="T3" fmla="*/ 14 h 20"/>
                  <a:gd name="T4" fmla="*/ 50 w 52"/>
                  <a:gd name="T5" fmla="*/ 13 h 20"/>
                  <a:gd name="T6" fmla="*/ 50 w 52"/>
                  <a:gd name="T7" fmla="*/ 12 h 20"/>
                  <a:gd name="T8" fmla="*/ 50 w 52"/>
                  <a:gd name="T9" fmla="*/ 11 h 20"/>
                  <a:gd name="T10" fmla="*/ 50 w 52"/>
                  <a:gd name="T11" fmla="*/ 10 h 20"/>
                  <a:gd name="T12" fmla="*/ 50 w 52"/>
                  <a:gd name="T13" fmla="*/ 9 h 20"/>
                  <a:gd name="T14" fmla="*/ 50 w 52"/>
                  <a:gd name="T15" fmla="*/ 8 h 20"/>
                  <a:gd name="T16" fmla="*/ 51 w 52"/>
                  <a:gd name="T17" fmla="*/ 7 h 20"/>
                  <a:gd name="T18" fmla="*/ 50 w 52"/>
                  <a:gd name="T19" fmla="*/ 7 h 20"/>
                  <a:gd name="T20" fmla="*/ 49 w 52"/>
                  <a:gd name="T21" fmla="*/ 6 h 20"/>
                  <a:gd name="T22" fmla="*/ 48 w 52"/>
                  <a:gd name="T23" fmla="*/ 5 h 20"/>
                  <a:gd name="T24" fmla="*/ 49 w 52"/>
                  <a:gd name="T25" fmla="*/ 5 h 20"/>
                  <a:gd name="T26" fmla="*/ 48 w 52"/>
                  <a:gd name="T27" fmla="*/ 4 h 20"/>
                  <a:gd name="T28" fmla="*/ 48 w 52"/>
                  <a:gd name="T29" fmla="*/ 3 h 20"/>
                  <a:gd name="T30" fmla="*/ 47 w 52"/>
                  <a:gd name="T31" fmla="*/ 3 h 20"/>
                  <a:gd name="T32" fmla="*/ 47 w 52"/>
                  <a:gd name="T33" fmla="*/ 2 h 20"/>
                  <a:gd name="T34" fmla="*/ 46 w 52"/>
                  <a:gd name="T35" fmla="*/ 2 h 20"/>
                  <a:gd name="T36" fmla="*/ 45 w 52"/>
                  <a:gd name="T37" fmla="*/ 2 h 20"/>
                  <a:gd name="T38" fmla="*/ 44 w 52"/>
                  <a:gd name="T39" fmla="*/ 2 h 20"/>
                  <a:gd name="T40" fmla="*/ 43 w 52"/>
                  <a:gd name="T41" fmla="*/ 2 h 20"/>
                  <a:gd name="T42" fmla="*/ 32 w 52"/>
                  <a:gd name="T43" fmla="*/ 3 h 20"/>
                  <a:gd name="T44" fmla="*/ 15 w 52"/>
                  <a:gd name="T45" fmla="*/ 3 h 20"/>
                  <a:gd name="T46" fmla="*/ 6 w 52"/>
                  <a:gd name="T47" fmla="*/ 5 h 20"/>
                  <a:gd name="T48" fmla="*/ 3 w 52"/>
                  <a:gd name="T49" fmla="*/ 10 h 20"/>
                  <a:gd name="T50" fmla="*/ 4 w 52"/>
                  <a:gd name="T51" fmla="*/ 14 h 20"/>
                  <a:gd name="T52" fmla="*/ 6 w 52"/>
                  <a:gd name="T53" fmla="*/ 17 h 20"/>
                  <a:gd name="T54" fmla="*/ 14 w 52"/>
                  <a:gd name="T55" fmla="*/ 17 h 20"/>
                  <a:gd name="T56" fmla="*/ 28 w 52"/>
                  <a:gd name="T57" fmla="*/ 19 h 20"/>
                  <a:gd name="T58" fmla="*/ 29 w 52"/>
                  <a:gd name="T59" fmla="*/ 19 h 20"/>
                  <a:gd name="T60" fmla="*/ 29 w 52"/>
                  <a:gd name="T61" fmla="*/ 18 h 20"/>
                  <a:gd name="T62" fmla="*/ 29 w 52"/>
                  <a:gd name="T63" fmla="*/ 17 h 20"/>
                  <a:gd name="T64" fmla="*/ 30 w 52"/>
                  <a:gd name="T65" fmla="*/ 17 h 20"/>
                  <a:gd name="T66" fmla="*/ 31 w 52"/>
                  <a:gd name="T67" fmla="*/ 17 h 20"/>
                  <a:gd name="T68" fmla="*/ 32 w 52"/>
                  <a:gd name="T69" fmla="*/ 17 h 20"/>
                  <a:gd name="T70" fmla="*/ 33 w 52"/>
                  <a:gd name="T71" fmla="*/ 16 h 20"/>
                  <a:gd name="T72" fmla="*/ 35 w 52"/>
                  <a:gd name="T73" fmla="*/ 17 h 20"/>
                  <a:gd name="T74" fmla="*/ 36 w 52"/>
                  <a:gd name="T75" fmla="*/ 17 h 20"/>
                  <a:gd name="T76" fmla="*/ 38 w 52"/>
                  <a:gd name="T77" fmla="*/ 17 h 20"/>
                  <a:gd name="T78" fmla="*/ 39 w 52"/>
                  <a:gd name="T79" fmla="*/ 16 h 20"/>
                  <a:gd name="T80" fmla="*/ 40 w 52"/>
                  <a:gd name="T81" fmla="*/ 16 h 20"/>
                  <a:gd name="T82" fmla="*/ 42 w 52"/>
                  <a:gd name="T83" fmla="*/ 16 h 20"/>
                  <a:gd name="T84" fmla="*/ 44 w 52"/>
                  <a:gd name="T85" fmla="*/ 15 h 20"/>
                  <a:gd name="T86" fmla="*/ 45 w 52"/>
                  <a:gd name="T87" fmla="*/ 15 h 20"/>
                  <a:gd name="T88" fmla="*/ 46 w 52"/>
                  <a:gd name="T89" fmla="*/ 16 h 20"/>
                  <a:gd name="T90" fmla="*/ 46 w 52"/>
                  <a:gd name="T91" fmla="*/ 15 h 20"/>
                  <a:gd name="T92" fmla="*/ 48 w 52"/>
                  <a:gd name="T93" fmla="*/ 15 h 20"/>
                  <a:gd name="T94" fmla="*/ 48 w 52"/>
                  <a:gd name="T95" fmla="*/ 15 h 20"/>
                  <a:gd name="T96" fmla="*/ 50 w 52"/>
                  <a:gd name="T97" fmla="*/ 15 h 20"/>
                  <a:gd name="T98" fmla="*/ 51 w 52"/>
                  <a:gd name="T99" fmla="*/ 16 h 20"/>
                  <a:gd name="T100" fmla="*/ 51 w 52"/>
                  <a:gd name="T101" fmla="*/ 16 h 20"/>
                  <a:gd name="T102" fmla="*/ 51 w 52"/>
                  <a:gd name="T103" fmla="*/ 15 h 20"/>
                  <a:gd name="T104" fmla="*/ 8 w 52"/>
                  <a:gd name="T105" fmla="*/ 2 h 20"/>
                  <a:gd name="T106" fmla="*/ 5 w 52"/>
                  <a:gd name="T107" fmla="*/ 0 h 20"/>
                  <a:gd name="T108" fmla="*/ 4 w 52"/>
                  <a:gd name="T109" fmla="*/ 0 h 20"/>
                  <a:gd name="T110" fmla="*/ 3 w 52"/>
                  <a:gd name="T111" fmla="*/ 0 h 20"/>
                  <a:gd name="T112" fmla="*/ 3 w 52"/>
                  <a:gd name="T113" fmla="*/ 0 h 20"/>
                  <a:gd name="T114" fmla="*/ 2 w 52"/>
                  <a:gd name="T115" fmla="*/ 1 h 20"/>
                  <a:gd name="T116" fmla="*/ 2 w 52"/>
                  <a:gd name="T117" fmla="*/ 2 h 20"/>
                  <a:gd name="T118" fmla="*/ 2 w 52"/>
                  <a:gd name="T119" fmla="*/ 3 h 20"/>
                  <a:gd name="T120" fmla="*/ 1 w 52"/>
                  <a:gd name="T121" fmla="*/ 4 h 20"/>
                  <a:gd name="T122" fmla="*/ 1 w 52"/>
                  <a:gd name="T12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 h="20">
                    <a:moveTo>
                      <a:pt x="51" y="15"/>
                    </a:move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1" y="14"/>
                      <a:pt x="51" y="14"/>
                    </a:cubicBezTo>
                    <a:cubicBezTo>
                      <a:pt x="51" y="14"/>
                      <a:pt x="50" y="14"/>
                      <a:pt x="50" y="14"/>
                    </a:cubicBezTo>
                    <a:cubicBezTo>
                      <a:pt x="50" y="14"/>
                      <a:pt x="50" y="14"/>
                      <a:pt x="50" y="14"/>
                    </a:cubicBezTo>
                    <a:cubicBezTo>
                      <a:pt x="50" y="14"/>
                      <a:pt x="50" y="14"/>
                      <a:pt x="50" y="14"/>
                    </a:cubicBezTo>
                    <a:cubicBezTo>
                      <a:pt x="50" y="14"/>
                      <a:pt x="50" y="14"/>
                      <a:pt x="50" y="14"/>
                    </a:cubicBezTo>
                    <a:cubicBezTo>
                      <a:pt x="50" y="14"/>
                      <a:pt x="50" y="14"/>
                      <a:pt x="50" y="14"/>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3"/>
                      <a:pt x="50" y="13"/>
                      <a:pt x="50" y="13"/>
                    </a:cubicBezTo>
                    <a:cubicBezTo>
                      <a:pt x="50" y="12"/>
                      <a:pt x="50" y="12"/>
                      <a:pt x="50" y="12"/>
                    </a:cubicBezTo>
                    <a:cubicBezTo>
                      <a:pt x="50" y="12"/>
                      <a:pt x="50" y="12"/>
                      <a:pt x="50" y="12"/>
                    </a:cubicBezTo>
                    <a:cubicBezTo>
                      <a:pt x="51" y="12"/>
                      <a:pt x="51" y="12"/>
                      <a:pt x="51" y="12"/>
                    </a:cubicBezTo>
                    <a:cubicBezTo>
                      <a:pt x="51" y="12"/>
                      <a:pt x="51" y="12"/>
                      <a:pt x="51" y="12"/>
                    </a:cubicBezTo>
                    <a:cubicBezTo>
                      <a:pt x="51" y="12"/>
                      <a:pt x="51" y="12"/>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50" y="9"/>
                      <a:pt x="50" y="9"/>
                      <a:pt x="50" y="9"/>
                    </a:cubicBezTo>
                    <a:cubicBezTo>
                      <a:pt x="49" y="9"/>
                      <a:pt x="49" y="9"/>
                      <a:pt x="49" y="9"/>
                    </a:cubicBezTo>
                    <a:cubicBezTo>
                      <a:pt x="49" y="9"/>
                      <a:pt x="49" y="9"/>
                      <a:pt x="49" y="9"/>
                    </a:cubicBezTo>
                    <a:cubicBezTo>
                      <a:pt x="49" y="9"/>
                      <a:pt x="49" y="9"/>
                      <a:pt x="49" y="9"/>
                    </a:cubicBezTo>
                    <a:cubicBezTo>
                      <a:pt x="49" y="9"/>
                      <a:pt x="49" y="9"/>
                      <a:pt x="49" y="9"/>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0" y="7"/>
                      <a:pt x="50" y="7"/>
                      <a:pt x="50" y="7"/>
                    </a:cubicBezTo>
                    <a:cubicBezTo>
                      <a:pt x="50" y="7"/>
                      <a:pt x="50" y="7"/>
                      <a:pt x="50" y="7"/>
                    </a:cubicBezTo>
                    <a:cubicBezTo>
                      <a:pt x="50" y="7"/>
                      <a:pt x="50" y="7"/>
                      <a:pt x="50"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7"/>
                      <a:pt x="49" y="7"/>
                      <a:pt x="49" y="7"/>
                    </a:cubicBezTo>
                    <a:cubicBezTo>
                      <a:pt x="49" y="6"/>
                      <a:pt x="49" y="6"/>
                      <a:pt x="49" y="6"/>
                    </a:cubicBezTo>
                    <a:cubicBezTo>
                      <a:pt x="48" y="6"/>
                      <a:pt x="48" y="6"/>
                      <a:pt x="48" y="6"/>
                    </a:cubicBezTo>
                    <a:cubicBezTo>
                      <a:pt x="48" y="6"/>
                      <a:pt x="48" y="6"/>
                      <a:pt x="48" y="6"/>
                    </a:cubicBezTo>
                    <a:cubicBezTo>
                      <a:pt x="49" y="6"/>
                      <a:pt x="49" y="6"/>
                      <a:pt x="49"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8" y="5"/>
                      <a:pt x="48" y="5"/>
                      <a:pt x="48" y="5"/>
                    </a:cubicBezTo>
                    <a:cubicBezTo>
                      <a:pt x="49" y="5"/>
                      <a:pt x="49" y="5"/>
                      <a:pt x="49" y="5"/>
                    </a:cubicBezTo>
                    <a:cubicBezTo>
                      <a:pt x="49" y="5"/>
                      <a:pt x="49" y="5"/>
                      <a:pt x="49" y="5"/>
                    </a:cubicBezTo>
                    <a:cubicBezTo>
                      <a:pt x="49" y="5"/>
                      <a:pt x="49" y="5"/>
                      <a:pt x="49" y="5"/>
                    </a:cubicBezTo>
                    <a:cubicBezTo>
                      <a:pt x="49" y="5"/>
                      <a:pt x="49" y="5"/>
                      <a:pt x="49" y="5"/>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4"/>
                      <a:pt x="48" y="4"/>
                      <a:pt x="48" y="4"/>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3"/>
                      <a:pt x="47" y="3"/>
                      <a:pt x="47" y="3"/>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3"/>
                      <a:pt x="42" y="3"/>
                      <a:pt x="41" y="3"/>
                    </a:cubicBezTo>
                    <a:cubicBezTo>
                      <a:pt x="41" y="3"/>
                      <a:pt x="41" y="3"/>
                      <a:pt x="41" y="3"/>
                    </a:cubicBezTo>
                    <a:cubicBezTo>
                      <a:pt x="40" y="3"/>
                      <a:pt x="40" y="3"/>
                      <a:pt x="40" y="3"/>
                    </a:cubicBezTo>
                    <a:cubicBezTo>
                      <a:pt x="39" y="4"/>
                      <a:pt x="39" y="4"/>
                      <a:pt x="39" y="4"/>
                    </a:cubicBezTo>
                    <a:cubicBezTo>
                      <a:pt x="39" y="4"/>
                      <a:pt x="39" y="3"/>
                      <a:pt x="39" y="4"/>
                    </a:cubicBezTo>
                    <a:cubicBezTo>
                      <a:pt x="38" y="4"/>
                      <a:pt x="38" y="3"/>
                      <a:pt x="37" y="3"/>
                    </a:cubicBezTo>
                    <a:cubicBezTo>
                      <a:pt x="37" y="3"/>
                      <a:pt x="37" y="3"/>
                      <a:pt x="37" y="3"/>
                    </a:cubicBezTo>
                    <a:cubicBezTo>
                      <a:pt x="37" y="3"/>
                      <a:pt x="36" y="3"/>
                      <a:pt x="36" y="3"/>
                    </a:cubicBezTo>
                    <a:cubicBezTo>
                      <a:pt x="36" y="3"/>
                      <a:pt x="35" y="4"/>
                      <a:pt x="34" y="4"/>
                    </a:cubicBezTo>
                    <a:cubicBezTo>
                      <a:pt x="34" y="4"/>
                      <a:pt x="33" y="3"/>
                      <a:pt x="32" y="3"/>
                    </a:cubicBezTo>
                    <a:cubicBezTo>
                      <a:pt x="31" y="3"/>
                      <a:pt x="31" y="3"/>
                      <a:pt x="30" y="2"/>
                    </a:cubicBezTo>
                    <a:cubicBezTo>
                      <a:pt x="30" y="2"/>
                      <a:pt x="29" y="3"/>
                      <a:pt x="29" y="3"/>
                    </a:cubicBezTo>
                    <a:cubicBezTo>
                      <a:pt x="29" y="3"/>
                      <a:pt x="28" y="2"/>
                      <a:pt x="28" y="2"/>
                    </a:cubicBezTo>
                    <a:cubicBezTo>
                      <a:pt x="28" y="1"/>
                      <a:pt x="28" y="1"/>
                      <a:pt x="27" y="1"/>
                    </a:cubicBezTo>
                    <a:cubicBezTo>
                      <a:pt x="27" y="1"/>
                      <a:pt x="27" y="1"/>
                      <a:pt x="26" y="1"/>
                    </a:cubicBezTo>
                    <a:cubicBezTo>
                      <a:pt x="26" y="1"/>
                      <a:pt x="26" y="1"/>
                      <a:pt x="25" y="1"/>
                    </a:cubicBezTo>
                    <a:cubicBezTo>
                      <a:pt x="25" y="0"/>
                      <a:pt x="25" y="0"/>
                      <a:pt x="26" y="0"/>
                    </a:cubicBezTo>
                    <a:cubicBezTo>
                      <a:pt x="25" y="0"/>
                      <a:pt x="25" y="0"/>
                      <a:pt x="25" y="0"/>
                    </a:cubicBezTo>
                    <a:cubicBezTo>
                      <a:pt x="24" y="0"/>
                      <a:pt x="24" y="0"/>
                      <a:pt x="23" y="0"/>
                    </a:cubicBezTo>
                    <a:cubicBezTo>
                      <a:pt x="22" y="0"/>
                      <a:pt x="22" y="0"/>
                      <a:pt x="21" y="0"/>
                    </a:cubicBezTo>
                    <a:cubicBezTo>
                      <a:pt x="20" y="0"/>
                      <a:pt x="19" y="1"/>
                      <a:pt x="19" y="1"/>
                    </a:cubicBezTo>
                    <a:cubicBezTo>
                      <a:pt x="18" y="1"/>
                      <a:pt x="17" y="1"/>
                      <a:pt x="17" y="2"/>
                    </a:cubicBezTo>
                    <a:cubicBezTo>
                      <a:pt x="16" y="2"/>
                      <a:pt x="16" y="2"/>
                      <a:pt x="16" y="2"/>
                    </a:cubicBezTo>
                    <a:cubicBezTo>
                      <a:pt x="15" y="3"/>
                      <a:pt x="15" y="3"/>
                      <a:pt x="15" y="3"/>
                    </a:cubicBezTo>
                    <a:cubicBezTo>
                      <a:pt x="14" y="3"/>
                      <a:pt x="13" y="3"/>
                      <a:pt x="12" y="3"/>
                    </a:cubicBezTo>
                    <a:cubicBezTo>
                      <a:pt x="12" y="3"/>
                      <a:pt x="11" y="3"/>
                      <a:pt x="11" y="3"/>
                    </a:cubicBezTo>
                    <a:cubicBezTo>
                      <a:pt x="11" y="3"/>
                      <a:pt x="10" y="3"/>
                      <a:pt x="10" y="3"/>
                    </a:cubicBezTo>
                    <a:cubicBezTo>
                      <a:pt x="10" y="3"/>
                      <a:pt x="9" y="3"/>
                      <a:pt x="9" y="3"/>
                    </a:cubicBezTo>
                    <a:cubicBezTo>
                      <a:pt x="9" y="3"/>
                      <a:pt x="9" y="3"/>
                      <a:pt x="9" y="4"/>
                    </a:cubicBezTo>
                    <a:cubicBezTo>
                      <a:pt x="9" y="4"/>
                      <a:pt x="10" y="4"/>
                      <a:pt x="10" y="4"/>
                    </a:cubicBezTo>
                    <a:cubicBezTo>
                      <a:pt x="10" y="4"/>
                      <a:pt x="11" y="4"/>
                      <a:pt x="11" y="4"/>
                    </a:cubicBezTo>
                    <a:cubicBezTo>
                      <a:pt x="10" y="4"/>
                      <a:pt x="10" y="4"/>
                      <a:pt x="9" y="5"/>
                    </a:cubicBezTo>
                    <a:cubicBezTo>
                      <a:pt x="9" y="5"/>
                      <a:pt x="8" y="5"/>
                      <a:pt x="8" y="5"/>
                    </a:cubicBezTo>
                    <a:cubicBezTo>
                      <a:pt x="8" y="5"/>
                      <a:pt x="9" y="5"/>
                      <a:pt x="9" y="5"/>
                    </a:cubicBezTo>
                    <a:cubicBezTo>
                      <a:pt x="9" y="6"/>
                      <a:pt x="8" y="5"/>
                      <a:pt x="7" y="5"/>
                    </a:cubicBezTo>
                    <a:cubicBezTo>
                      <a:pt x="7" y="5"/>
                      <a:pt x="6" y="5"/>
                      <a:pt x="6" y="5"/>
                    </a:cubicBezTo>
                    <a:cubicBezTo>
                      <a:pt x="6" y="5"/>
                      <a:pt x="6" y="5"/>
                      <a:pt x="5" y="5"/>
                    </a:cubicBezTo>
                    <a:cubicBezTo>
                      <a:pt x="5" y="5"/>
                      <a:pt x="5" y="5"/>
                      <a:pt x="6" y="5"/>
                    </a:cubicBezTo>
                    <a:cubicBezTo>
                      <a:pt x="5" y="6"/>
                      <a:pt x="5" y="6"/>
                      <a:pt x="5" y="6"/>
                    </a:cubicBezTo>
                    <a:cubicBezTo>
                      <a:pt x="5" y="6"/>
                      <a:pt x="4" y="6"/>
                      <a:pt x="4" y="5"/>
                    </a:cubicBezTo>
                    <a:cubicBezTo>
                      <a:pt x="4" y="5"/>
                      <a:pt x="4" y="5"/>
                      <a:pt x="4" y="5"/>
                    </a:cubicBezTo>
                    <a:cubicBezTo>
                      <a:pt x="3" y="5"/>
                      <a:pt x="3" y="6"/>
                      <a:pt x="2" y="6"/>
                    </a:cubicBezTo>
                    <a:cubicBezTo>
                      <a:pt x="2" y="6"/>
                      <a:pt x="1" y="6"/>
                      <a:pt x="1" y="7"/>
                    </a:cubicBezTo>
                    <a:cubicBezTo>
                      <a:pt x="1" y="7"/>
                      <a:pt x="1" y="8"/>
                      <a:pt x="1" y="8"/>
                    </a:cubicBezTo>
                    <a:cubicBezTo>
                      <a:pt x="1" y="8"/>
                      <a:pt x="1" y="8"/>
                      <a:pt x="1" y="8"/>
                    </a:cubicBezTo>
                    <a:cubicBezTo>
                      <a:pt x="1" y="8"/>
                      <a:pt x="1" y="8"/>
                      <a:pt x="1" y="8"/>
                    </a:cubicBezTo>
                    <a:cubicBezTo>
                      <a:pt x="1" y="8"/>
                      <a:pt x="1" y="8"/>
                      <a:pt x="1" y="8"/>
                    </a:cubicBezTo>
                    <a:cubicBezTo>
                      <a:pt x="2" y="8"/>
                      <a:pt x="2" y="8"/>
                      <a:pt x="3" y="8"/>
                    </a:cubicBezTo>
                    <a:cubicBezTo>
                      <a:pt x="3" y="8"/>
                      <a:pt x="3" y="9"/>
                      <a:pt x="2" y="9"/>
                    </a:cubicBezTo>
                    <a:cubicBezTo>
                      <a:pt x="2" y="9"/>
                      <a:pt x="3" y="9"/>
                      <a:pt x="3" y="9"/>
                    </a:cubicBezTo>
                    <a:cubicBezTo>
                      <a:pt x="3" y="9"/>
                      <a:pt x="3" y="10"/>
                      <a:pt x="3" y="10"/>
                    </a:cubicBezTo>
                    <a:cubicBezTo>
                      <a:pt x="3" y="10"/>
                      <a:pt x="3" y="10"/>
                      <a:pt x="3" y="10"/>
                    </a:cubicBezTo>
                    <a:cubicBezTo>
                      <a:pt x="3" y="10"/>
                      <a:pt x="3" y="11"/>
                      <a:pt x="3" y="11"/>
                    </a:cubicBezTo>
                    <a:cubicBezTo>
                      <a:pt x="3" y="11"/>
                      <a:pt x="2" y="11"/>
                      <a:pt x="2" y="11"/>
                    </a:cubicBezTo>
                    <a:cubicBezTo>
                      <a:pt x="3" y="11"/>
                      <a:pt x="3" y="12"/>
                      <a:pt x="3" y="12"/>
                    </a:cubicBezTo>
                    <a:cubicBezTo>
                      <a:pt x="3" y="12"/>
                      <a:pt x="3" y="12"/>
                      <a:pt x="2" y="12"/>
                    </a:cubicBezTo>
                    <a:cubicBezTo>
                      <a:pt x="2" y="12"/>
                      <a:pt x="2" y="11"/>
                      <a:pt x="2" y="11"/>
                    </a:cubicBezTo>
                    <a:cubicBezTo>
                      <a:pt x="2" y="11"/>
                      <a:pt x="2" y="11"/>
                      <a:pt x="2" y="11"/>
                    </a:cubicBezTo>
                    <a:cubicBezTo>
                      <a:pt x="2" y="11"/>
                      <a:pt x="2" y="11"/>
                      <a:pt x="2" y="11"/>
                    </a:cubicBezTo>
                    <a:cubicBezTo>
                      <a:pt x="2" y="11"/>
                      <a:pt x="2" y="12"/>
                      <a:pt x="2" y="12"/>
                    </a:cubicBezTo>
                    <a:cubicBezTo>
                      <a:pt x="2" y="12"/>
                      <a:pt x="1" y="12"/>
                      <a:pt x="1" y="12"/>
                    </a:cubicBezTo>
                    <a:cubicBezTo>
                      <a:pt x="1" y="12"/>
                      <a:pt x="1" y="12"/>
                      <a:pt x="1" y="12"/>
                    </a:cubicBezTo>
                    <a:cubicBezTo>
                      <a:pt x="1" y="12"/>
                      <a:pt x="1" y="12"/>
                      <a:pt x="1" y="12"/>
                    </a:cubicBezTo>
                    <a:cubicBezTo>
                      <a:pt x="1" y="12"/>
                      <a:pt x="2" y="12"/>
                      <a:pt x="2" y="12"/>
                    </a:cubicBezTo>
                    <a:cubicBezTo>
                      <a:pt x="3" y="12"/>
                      <a:pt x="3" y="13"/>
                      <a:pt x="3" y="13"/>
                    </a:cubicBezTo>
                    <a:cubicBezTo>
                      <a:pt x="4" y="13"/>
                      <a:pt x="4" y="13"/>
                      <a:pt x="4" y="14"/>
                    </a:cubicBezTo>
                    <a:cubicBezTo>
                      <a:pt x="4" y="14"/>
                      <a:pt x="3" y="14"/>
                      <a:pt x="3" y="14"/>
                    </a:cubicBezTo>
                    <a:cubicBezTo>
                      <a:pt x="4" y="14"/>
                      <a:pt x="4" y="15"/>
                      <a:pt x="4" y="15"/>
                    </a:cubicBezTo>
                    <a:cubicBezTo>
                      <a:pt x="4" y="15"/>
                      <a:pt x="5" y="15"/>
                      <a:pt x="5" y="15"/>
                    </a:cubicBezTo>
                    <a:cubicBezTo>
                      <a:pt x="5" y="15"/>
                      <a:pt x="5" y="16"/>
                      <a:pt x="4" y="16"/>
                    </a:cubicBezTo>
                    <a:cubicBezTo>
                      <a:pt x="4" y="16"/>
                      <a:pt x="4" y="16"/>
                      <a:pt x="4" y="16"/>
                    </a:cubicBezTo>
                    <a:cubicBezTo>
                      <a:pt x="4" y="16"/>
                      <a:pt x="4" y="16"/>
                      <a:pt x="4" y="16"/>
                    </a:cubicBezTo>
                    <a:cubicBezTo>
                      <a:pt x="5" y="16"/>
                      <a:pt x="6" y="16"/>
                      <a:pt x="7" y="16"/>
                    </a:cubicBezTo>
                    <a:cubicBezTo>
                      <a:pt x="6" y="16"/>
                      <a:pt x="6" y="17"/>
                      <a:pt x="6" y="17"/>
                    </a:cubicBezTo>
                    <a:cubicBezTo>
                      <a:pt x="6" y="17"/>
                      <a:pt x="5" y="17"/>
                      <a:pt x="5" y="17"/>
                    </a:cubicBezTo>
                    <a:cubicBezTo>
                      <a:pt x="5" y="17"/>
                      <a:pt x="5" y="17"/>
                      <a:pt x="5" y="17"/>
                    </a:cubicBezTo>
                    <a:cubicBezTo>
                      <a:pt x="5" y="17"/>
                      <a:pt x="4" y="17"/>
                      <a:pt x="4" y="17"/>
                    </a:cubicBezTo>
                    <a:cubicBezTo>
                      <a:pt x="4" y="17"/>
                      <a:pt x="6" y="17"/>
                      <a:pt x="6" y="17"/>
                    </a:cubicBezTo>
                    <a:cubicBezTo>
                      <a:pt x="6" y="17"/>
                      <a:pt x="6" y="17"/>
                      <a:pt x="6" y="17"/>
                    </a:cubicBezTo>
                    <a:cubicBezTo>
                      <a:pt x="6" y="17"/>
                      <a:pt x="6" y="17"/>
                      <a:pt x="6" y="17"/>
                    </a:cubicBezTo>
                    <a:cubicBezTo>
                      <a:pt x="6" y="17"/>
                      <a:pt x="6" y="17"/>
                      <a:pt x="6" y="17"/>
                    </a:cubicBezTo>
                    <a:cubicBezTo>
                      <a:pt x="6" y="17"/>
                      <a:pt x="6" y="17"/>
                      <a:pt x="6" y="18"/>
                    </a:cubicBezTo>
                    <a:cubicBezTo>
                      <a:pt x="6" y="18"/>
                      <a:pt x="7" y="17"/>
                      <a:pt x="7" y="17"/>
                    </a:cubicBezTo>
                    <a:cubicBezTo>
                      <a:pt x="7" y="17"/>
                      <a:pt x="7" y="17"/>
                      <a:pt x="7" y="17"/>
                    </a:cubicBezTo>
                    <a:cubicBezTo>
                      <a:pt x="8" y="17"/>
                      <a:pt x="7" y="17"/>
                      <a:pt x="8" y="17"/>
                    </a:cubicBezTo>
                    <a:cubicBezTo>
                      <a:pt x="8" y="17"/>
                      <a:pt x="8" y="18"/>
                      <a:pt x="8" y="17"/>
                    </a:cubicBezTo>
                    <a:cubicBezTo>
                      <a:pt x="9" y="17"/>
                      <a:pt x="9" y="18"/>
                      <a:pt x="10" y="18"/>
                    </a:cubicBezTo>
                    <a:cubicBezTo>
                      <a:pt x="10" y="19"/>
                      <a:pt x="10" y="19"/>
                      <a:pt x="11" y="19"/>
                    </a:cubicBezTo>
                    <a:cubicBezTo>
                      <a:pt x="11" y="19"/>
                      <a:pt x="11" y="19"/>
                      <a:pt x="12" y="19"/>
                    </a:cubicBezTo>
                    <a:cubicBezTo>
                      <a:pt x="12" y="19"/>
                      <a:pt x="12" y="18"/>
                      <a:pt x="12" y="18"/>
                    </a:cubicBezTo>
                    <a:cubicBezTo>
                      <a:pt x="12" y="18"/>
                      <a:pt x="12" y="19"/>
                      <a:pt x="12" y="19"/>
                    </a:cubicBezTo>
                    <a:cubicBezTo>
                      <a:pt x="13" y="19"/>
                      <a:pt x="13" y="19"/>
                      <a:pt x="13" y="18"/>
                    </a:cubicBezTo>
                    <a:cubicBezTo>
                      <a:pt x="13" y="18"/>
                      <a:pt x="13" y="17"/>
                      <a:pt x="13" y="17"/>
                    </a:cubicBezTo>
                    <a:cubicBezTo>
                      <a:pt x="13" y="17"/>
                      <a:pt x="13" y="17"/>
                      <a:pt x="14" y="17"/>
                    </a:cubicBezTo>
                    <a:cubicBezTo>
                      <a:pt x="14" y="17"/>
                      <a:pt x="15" y="17"/>
                      <a:pt x="15" y="17"/>
                    </a:cubicBezTo>
                    <a:cubicBezTo>
                      <a:pt x="16" y="17"/>
                      <a:pt x="17" y="18"/>
                      <a:pt x="17" y="18"/>
                    </a:cubicBezTo>
                    <a:cubicBezTo>
                      <a:pt x="18" y="19"/>
                      <a:pt x="18" y="19"/>
                      <a:pt x="19" y="19"/>
                    </a:cubicBezTo>
                    <a:cubicBezTo>
                      <a:pt x="19" y="19"/>
                      <a:pt x="20" y="19"/>
                      <a:pt x="21" y="19"/>
                    </a:cubicBezTo>
                    <a:cubicBezTo>
                      <a:pt x="22" y="19"/>
                      <a:pt x="22" y="19"/>
                      <a:pt x="22" y="18"/>
                    </a:cubicBezTo>
                    <a:cubicBezTo>
                      <a:pt x="23" y="17"/>
                      <a:pt x="24" y="17"/>
                      <a:pt x="24" y="17"/>
                    </a:cubicBezTo>
                    <a:cubicBezTo>
                      <a:pt x="24" y="17"/>
                      <a:pt x="25" y="17"/>
                      <a:pt x="25" y="17"/>
                    </a:cubicBezTo>
                    <a:cubicBezTo>
                      <a:pt x="26" y="17"/>
                      <a:pt x="26" y="17"/>
                      <a:pt x="26" y="17"/>
                    </a:cubicBezTo>
                    <a:cubicBezTo>
                      <a:pt x="26" y="17"/>
                      <a:pt x="26" y="18"/>
                      <a:pt x="26" y="18"/>
                    </a:cubicBezTo>
                    <a:cubicBezTo>
                      <a:pt x="27" y="18"/>
                      <a:pt x="27" y="17"/>
                      <a:pt x="28" y="17"/>
                    </a:cubicBezTo>
                    <a:cubicBezTo>
                      <a:pt x="29" y="17"/>
                      <a:pt x="28" y="18"/>
                      <a:pt x="27" y="18"/>
                    </a:cubicBezTo>
                    <a:cubicBezTo>
                      <a:pt x="27"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20"/>
                      <a:pt x="28" y="20"/>
                      <a:pt x="28" y="20"/>
                    </a:cubicBezTo>
                    <a:cubicBezTo>
                      <a:pt x="28" y="20"/>
                      <a:pt x="28" y="20"/>
                      <a:pt x="28" y="20"/>
                    </a:cubicBezTo>
                    <a:cubicBezTo>
                      <a:pt x="28" y="20"/>
                      <a:pt x="28" y="20"/>
                      <a:pt x="28" y="20"/>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8" y="19"/>
                      <a:pt x="28" y="19"/>
                      <a:pt x="28"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9"/>
                      <a:pt x="29" y="19"/>
                      <a:pt x="29" y="19"/>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5" y="16"/>
                      <a:pt x="35" y="16"/>
                      <a:pt x="35" y="16"/>
                    </a:cubicBezTo>
                    <a:cubicBezTo>
                      <a:pt x="35" y="16"/>
                      <a:pt x="35" y="16"/>
                      <a:pt x="35" y="16"/>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9" y="17"/>
                      <a:pt x="39" y="17"/>
                      <a:pt x="39" y="17"/>
                    </a:cubicBezTo>
                    <a:cubicBezTo>
                      <a:pt x="39" y="17"/>
                      <a:pt x="39" y="17"/>
                      <a:pt x="39" y="17"/>
                    </a:cubicBezTo>
                    <a:cubicBezTo>
                      <a:pt x="39" y="17"/>
                      <a:pt x="39" y="17"/>
                      <a:pt x="39" y="17"/>
                    </a:cubicBezTo>
                    <a:cubicBezTo>
                      <a:pt x="39" y="17"/>
                      <a:pt x="39" y="17"/>
                      <a:pt x="39" y="17"/>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1" y="16"/>
                      <a:pt x="41" y="16"/>
                      <a:pt x="41" y="16"/>
                    </a:cubicBezTo>
                    <a:cubicBezTo>
                      <a:pt x="41" y="16"/>
                      <a:pt x="41" y="16"/>
                      <a:pt x="41" y="16"/>
                    </a:cubicBezTo>
                    <a:cubicBezTo>
                      <a:pt x="41" y="16"/>
                      <a:pt x="41" y="16"/>
                      <a:pt x="41"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3" y="16"/>
                      <a:pt x="43" y="16"/>
                      <a:pt x="43" y="16"/>
                    </a:cubicBezTo>
                    <a:cubicBezTo>
                      <a:pt x="43" y="16"/>
                      <a:pt x="43" y="16"/>
                      <a:pt x="43" y="16"/>
                    </a:cubicBezTo>
                    <a:cubicBezTo>
                      <a:pt x="43" y="16"/>
                      <a:pt x="43" y="16"/>
                      <a:pt x="43" y="16"/>
                    </a:cubicBezTo>
                    <a:cubicBezTo>
                      <a:pt x="43" y="16"/>
                      <a:pt x="43" y="16"/>
                      <a:pt x="43" y="16"/>
                    </a:cubicBezTo>
                    <a:cubicBezTo>
                      <a:pt x="43" y="16"/>
                      <a:pt x="43" y="16"/>
                      <a:pt x="43"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5"/>
                      <a:pt x="45" y="15"/>
                      <a:pt x="45" y="15"/>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6" y="16"/>
                      <a:pt x="46" y="16"/>
                      <a:pt x="46" y="16"/>
                    </a:cubicBezTo>
                    <a:cubicBezTo>
                      <a:pt x="46" y="16"/>
                      <a:pt x="46" y="16"/>
                      <a:pt x="46" y="16"/>
                    </a:cubicBezTo>
                    <a:cubicBezTo>
                      <a:pt x="46" y="16"/>
                      <a:pt x="46" y="16"/>
                      <a:pt x="46" y="16"/>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49" y="15"/>
                      <a:pt x="49" y="15"/>
                      <a:pt x="49"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0" y="15"/>
                      <a:pt x="50" y="15"/>
                      <a:pt x="50" y="15"/>
                    </a:cubicBezTo>
                    <a:cubicBezTo>
                      <a:pt x="51" y="15"/>
                      <a:pt x="51" y="15"/>
                      <a:pt x="51" y="15"/>
                    </a:cubicBezTo>
                    <a:cubicBezTo>
                      <a:pt x="51" y="15"/>
                      <a:pt x="51" y="15"/>
                      <a:pt x="51" y="15"/>
                    </a:cubicBezTo>
                    <a:cubicBezTo>
                      <a:pt x="51" y="16"/>
                      <a:pt x="51" y="16"/>
                      <a:pt x="51" y="16"/>
                    </a:cubicBezTo>
                    <a:cubicBezTo>
                      <a:pt x="51" y="16"/>
                      <a:pt x="51" y="16"/>
                      <a:pt x="51" y="16"/>
                    </a:cubicBezTo>
                    <a:cubicBezTo>
                      <a:pt x="51" y="16"/>
                      <a:pt x="51" y="16"/>
                      <a:pt x="51"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0" y="16"/>
                      <a:pt x="50" y="16"/>
                      <a:pt x="50"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6"/>
                      <a:pt x="51" y="16"/>
                      <a:pt x="51" y="16"/>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1" y="15"/>
                    </a:cubicBezTo>
                    <a:cubicBezTo>
                      <a:pt x="51" y="15"/>
                      <a:pt x="51" y="15"/>
                      <a:pt x="52" y="15"/>
                    </a:cubicBezTo>
                    <a:lnTo>
                      <a:pt x="51" y="15"/>
                    </a:lnTo>
                    <a:close/>
                    <a:moveTo>
                      <a:pt x="2" y="5"/>
                    </a:moveTo>
                    <a:cubicBezTo>
                      <a:pt x="2" y="5"/>
                      <a:pt x="2" y="4"/>
                      <a:pt x="3" y="5"/>
                    </a:cubicBezTo>
                    <a:cubicBezTo>
                      <a:pt x="3" y="5"/>
                      <a:pt x="2" y="5"/>
                      <a:pt x="2" y="5"/>
                    </a:cubicBezTo>
                    <a:cubicBezTo>
                      <a:pt x="2" y="5"/>
                      <a:pt x="1" y="5"/>
                      <a:pt x="1" y="6"/>
                    </a:cubicBezTo>
                    <a:cubicBezTo>
                      <a:pt x="1" y="6"/>
                      <a:pt x="1" y="6"/>
                      <a:pt x="1" y="6"/>
                    </a:cubicBezTo>
                    <a:cubicBezTo>
                      <a:pt x="2" y="6"/>
                      <a:pt x="3" y="5"/>
                      <a:pt x="4" y="4"/>
                    </a:cubicBezTo>
                    <a:cubicBezTo>
                      <a:pt x="4" y="4"/>
                      <a:pt x="5" y="3"/>
                      <a:pt x="5" y="3"/>
                    </a:cubicBezTo>
                    <a:cubicBezTo>
                      <a:pt x="6" y="3"/>
                      <a:pt x="6" y="3"/>
                      <a:pt x="7" y="3"/>
                    </a:cubicBezTo>
                    <a:cubicBezTo>
                      <a:pt x="7" y="3"/>
                      <a:pt x="8" y="4"/>
                      <a:pt x="9" y="3"/>
                    </a:cubicBezTo>
                    <a:cubicBezTo>
                      <a:pt x="9" y="3"/>
                      <a:pt x="9" y="3"/>
                      <a:pt x="9" y="3"/>
                    </a:cubicBezTo>
                    <a:cubicBezTo>
                      <a:pt x="9" y="3"/>
                      <a:pt x="8" y="2"/>
                      <a:pt x="8" y="2"/>
                    </a:cubicBezTo>
                    <a:cubicBezTo>
                      <a:pt x="8" y="2"/>
                      <a:pt x="7" y="2"/>
                      <a:pt x="6" y="2"/>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2" y="5"/>
                      <a:pt x="2" y="5"/>
                    </a:cubicBezTo>
                    <a:close/>
                    <a:moveTo>
                      <a:pt x="1" y="10"/>
                    </a:moveTo>
                    <a:cubicBezTo>
                      <a:pt x="1" y="10"/>
                      <a:pt x="1" y="10"/>
                      <a:pt x="2" y="10"/>
                    </a:cubicBezTo>
                    <a:cubicBezTo>
                      <a:pt x="2" y="10"/>
                      <a:pt x="2" y="10"/>
                      <a:pt x="2" y="9"/>
                    </a:cubicBezTo>
                    <a:cubicBezTo>
                      <a:pt x="2" y="9"/>
                      <a:pt x="2" y="10"/>
                      <a:pt x="2" y="10"/>
                    </a:cubicBezTo>
                    <a:cubicBezTo>
                      <a:pt x="2" y="9"/>
                      <a:pt x="2" y="9"/>
                      <a:pt x="2" y="9"/>
                    </a:cubicBezTo>
                    <a:cubicBezTo>
                      <a:pt x="1" y="9"/>
                      <a:pt x="2" y="9"/>
                      <a:pt x="1" y="9"/>
                    </a:cubicBezTo>
                    <a:cubicBezTo>
                      <a:pt x="1" y="8"/>
                      <a:pt x="1" y="9"/>
                      <a:pt x="1" y="9"/>
                    </a:cubicBezTo>
                    <a:cubicBezTo>
                      <a:pt x="0" y="9"/>
                      <a:pt x="0" y="9"/>
                      <a:pt x="0" y="9"/>
                    </a:cubicBezTo>
                    <a:cubicBezTo>
                      <a:pt x="0"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69" name="Freeform 243"/>
              <p:cNvSpPr/>
              <p:nvPr/>
            </p:nvSpPr>
            <p:spPr bwMode="auto">
              <a:xfrm>
                <a:off x="3912" y="2019"/>
                <a:ext cx="40" cy="21"/>
              </a:xfrm>
              <a:custGeom>
                <a:avLst/>
                <a:gdLst>
                  <a:gd name="T0" fmla="*/ 15 w 17"/>
                  <a:gd name="T1" fmla="*/ 1 h 9"/>
                  <a:gd name="T2" fmla="*/ 15 w 17"/>
                  <a:gd name="T3" fmla="*/ 1 h 9"/>
                  <a:gd name="T4" fmla="*/ 14 w 17"/>
                  <a:gd name="T5" fmla="*/ 1 h 9"/>
                  <a:gd name="T6" fmla="*/ 14 w 17"/>
                  <a:gd name="T7" fmla="*/ 1 h 9"/>
                  <a:gd name="T8" fmla="*/ 13 w 17"/>
                  <a:gd name="T9" fmla="*/ 0 h 9"/>
                  <a:gd name="T10" fmla="*/ 12 w 17"/>
                  <a:gd name="T11" fmla="*/ 0 h 9"/>
                  <a:gd name="T12" fmla="*/ 11 w 17"/>
                  <a:gd name="T13" fmla="*/ 1 h 9"/>
                  <a:gd name="T14" fmla="*/ 10 w 17"/>
                  <a:gd name="T15" fmla="*/ 1 h 9"/>
                  <a:gd name="T16" fmla="*/ 9 w 17"/>
                  <a:gd name="T17" fmla="*/ 1 h 9"/>
                  <a:gd name="T18" fmla="*/ 9 w 17"/>
                  <a:gd name="T19" fmla="*/ 2 h 9"/>
                  <a:gd name="T20" fmla="*/ 7 w 17"/>
                  <a:gd name="T21" fmla="*/ 2 h 9"/>
                  <a:gd name="T22" fmla="*/ 6 w 17"/>
                  <a:gd name="T23" fmla="*/ 2 h 9"/>
                  <a:gd name="T24" fmla="*/ 6 w 17"/>
                  <a:gd name="T25" fmla="*/ 2 h 9"/>
                  <a:gd name="T26" fmla="*/ 5 w 17"/>
                  <a:gd name="T27" fmla="*/ 2 h 9"/>
                  <a:gd name="T28" fmla="*/ 4 w 17"/>
                  <a:gd name="T29" fmla="*/ 1 h 9"/>
                  <a:gd name="T30" fmla="*/ 3 w 17"/>
                  <a:gd name="T31" fmla="*/ 1 h 9"/>
                  <a:gd name="T32" fmla="*/ 2 w 17"/>
                  <a:gd name="T33" fmla="*/ 1 h 9"/>
                  <a:gd name="T34" fmla="*/ 1 w 17"/>
                  <a:gd name="T35" fmla="*/ 1 h 9"/>
                  <a:gd name="T36" fmla="*/ 1 w 17"/>
                  <a:gd name="T37" fmla="*/ 0 h 9"/>
                  <a:gd name="T38" fmla="*/ 0 w 17"/>
                  <a:gd name="T39" fmla="*/ 0 h 9"/>
                  <a:gd name="T40" fmla="*/ 0 w 17"/>
                  <a:gd name="T41" fmla="*/ 0 h 9"/>
                  <a:gd name="T42" fmla="*/ 0 w 17"/>
                  <a:gd name="T43" fmla="*/ 1 h 9"/>
                  <a:gd name="T44" fmla="*/ 0 w 17"/>
                  <a:gd name="T45" fmla="*/ 2 h 9"/>
                  <a:gd name="T46" fmla="*/ 0 w 17"/>
                  <a:gd name="T47" fmla="*/ 2 h 9"/>
                  <a:gd name="T48" fmla="*/ 1 w 17"/>
                  <a:gd name="T49" fmla="*/ 3 h 9"/>
                  <a:gd name="T50" fmla="*/ 1 w 17"/>
                  <a:gd name="T51" fmla="*/ 3 h 9"/>
                  <a:gd name="T52" fmla="*/ 1 w 17"/>
                  <a:gd name="T53" fmla="*/ 3 h 9"/>
                  <a:gd name="T54" fmla="*/ 1 w 17"/>
                  <a:gd name="T55" fmla="*/ 4 h 9"/>
                  <a:gd name="T56" fmla="*/ 1 w 17"/>
                  <a:gd name="T57" fmla="*/ 4 h 9"/>
                  <a:gd name="T58" fmla="*/ 0 w 17"/>
                  <a:gd name="T59" fmla="*/ 5 h 9"/>
                  <a:gd name="T60" fmla="*/ 0 w 17"/>
                  <a:gd name="T61" fmla="*/ 5 h 9"/>
                  <a:gd name="T62" fmla="*/ 0 w 17"/>
                  <a:gd name="T63" fmla="*/ 6 h 9"/>
                  <a:gd name="T64" fmla="*/ 0 w 17"/>
                  <a:gd name="T65" fmla="*/ 7 h 9"/>
                  <a:gd name="T66" fmla="*/ 1 w 17"/>
                  <a:gd name="T67" fmla="*/ 7 h 9"/>
                  <a:gd name="T68" fmla="*/ 1 w 17"/>
                  <a:gd name="T69" fmla="*/ 7 h 9"/>
                  <a:gd name="T70" fmla="*/ 1 w 17"/>
                  <a:gd name="T71" fmla="*/ 8 h 9"/>
                  <a:gd name="T72" fmla="*/ 1 w 17"/>
                  <a:gd name="T73" fmla="*/ 9 h 9"/>
                  <a:gd name="T74" fmla="*/ 2 w 17"/>
                  <a:gd name="T75" fmla="*/ 9 h 9"/>
                  <a:gd name="T76" fmla="*/ 3 w 17"/>
                  <a:gd name="T77" fmla="*/ 9 h 9"/>
                  <a:gd name="T78" fmla="*/ 4 w 17"/>
                  <a:gd name="T79" fmla="*/ 9 h 9"/>
                  <a:gd name="T80" fmla="*/ 4 w 17"/>
                  <a:gd name="T81" fmla="*/ 9 h 9"/>
                  <a:gd name="T82" fmla="*/ 5 w 17"/>
                  <a:gd name="T83" fmla="*/ 8 h 9"/>
                  <a:gd name="T84" fmla="*/ 6 w 17"/>
                  <a:gd name="T85" fmla="*/ 9 h 9"/>
                  <a:gd name="T86" fmla="*/ 7 w 17"/>
                  <a:gd name="T87" fmla="*/ 9 h 9"/>
                  <a:gd name="T88" fmla="*/ 7 w 17"/>
                  <a:gd name="T89" fmla="*/ 9 h 9"/>
                  <a:gd name="T90" fmla="*/ 8 w 17"/>
                  <a:gd name="T91" fmla="*/ 9 h 9"/>
                  <a:gd name="T92" fmla="*/ 9 w 17"/>
                  <a:gd name="T93" fmla="*/ 9 h 9"/>
                  <a:gd name="T94" fmla="*/ 9 w 17"/>
                  <a:gd name="T95" fmla="*/ 9 h 9"/>
                  <a:gd name="T96" fmla="*/ 10 w 17"/>
                  <a:gd name="T97" fmla="*/ 9 h 9"/>
                  <a:gd name="T98" fmla="*/ 10 w 17"/>
                  <a:gd name="T99" fmla="*/ 8 h 9"/>
                  <a:gd name="T100" fmla="*/ 10 w 17"/>
                  <a:gd name="T101" fmla="*/ 8 h 9"/>
                  <a:gd name="T102" fmla="*/ 11 w 17"/>
                  <a:gd name="T103" fmla="*/ 7 h 9"/>
                  <a:gd name="T104" fmla="*/ 12 w 17"/>
                  <a:gd name="T105" fmla="*/ 7 h 9"/>
                  <a:gd name="T106" fmla="*/ 13 w 17"/>
                  <a:gd name="T107" fmla="*/ 7 h 9"/>
                  <a:gd name="T108" fmla="*/ 13 w 17"/>
                  <a:gd name="T109" fmla="*/ 7 h 9"/>
                  <a:gd name="T110" fmla="*/ 14 w 17"/>
                  <a:gd name="T111" fmla="*/ 7 h 9"/>
                  <a:gd name="T112" fmla="*/ 15 w 17"/>
                  <a:gd name="T113" fmla="*/ 7 h 9"/>
                  <a:gd name="T114" fmla="*/ 15 w 17"/>
                  <a:gd name="T11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9">
                    <a:moveTo>
                      <a:pt x="16" y="1"/>
                    </a:moveTo>
                    <a:cubicBezTo>
                      <a:pt x="16" y="1"/>
                      <a:pt x="16" y="1"/>
                      <a:pt x="16" y="1"/>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8"/>
                      <a:pt x="4" y="8"/>
                      <a:pt x="4" y="8"/>
                    </a:cubicBezTo>
                    <a:cubicBezTo>
                      <a:pt x="4" y="8"/>
                      <a:pt x="4" y="8"/>
                      <a:pt x="4" y="8"/>
                    </a:cubicBezTo>
                    <a:cubicBezTo>
                      <a:pt x="4" y="8"/>
                      <a:pt x="4" y="8"/>
                      <a:pt x="4" y="8"/>
                    </a:cubicBezTo>
                    <a:cubicBezTo>
                      <a:pt x="4" y="8"/>
                      <a:pt x="4" y="8"/>
                      <a:pt x="4" y="8"/>
                    </a:cubicBezTo>
                    <a:cubicBezTo>
                      <a:pt x="4" y="9"/>
                      <a:pt x="4" y="9"/>
                      <a:pt x="4" y="9"/>
                    </a:cubicBezTo>
                    <a:cubicBezTo>
                      <a:pt x="4" y="9"/>
                      <a:pt x="4" y="9"/>
                      <a:pt x="4" y="9"/>
                    </a:cubicBezTo>
                    <a:cubicBezTo>
                      <a:pt x="4" y="8"/>
                      <a:pt x="4" y="8"/>
                      <a:pt x="4" y="8"/>
                    </a:cubicBezTo>
                    <a:cubicBezTo>
                      <a:pt x="4" y="8"/>
                      <a:pt x="4" y="8"/>
                      <a:pt x="4" y="8"/>
                    </a:cubicBezTo>
                    <a:cubicBezTo>
                      <a:pt x="5" y="8"/>
                      <a:pt x="5" y="8"/>
                      <a:pt x="5" y="8"/>
                    </a:cubicBezTo>
                    <a:cubicBezTo>
                      <a:pt x="5" y="8"/>
                      <a:pt x="5" y="8"/>
                      <a:pt x="5" y="8"/>
                    </a:cubicBezTo>
                    <a:cubicBezTo>
                      <a:pt x="5" y="9"/>
                      <a:pt x="5" y="9"/>
                      <a:pt x="5" y="9"/>
                    </a:cubicBezTo>
                    <a:cubicBezTo>
                      <a:pt x="5" y="9"/>
                      <a:pt x="5" y="9"/>
                      <a:pt x="5" y="9"/>
                    </a:cubicBezTo>
                    <a:cubicBezTo>
                      <a:pt x="5" y="8"/>
                      <a:pt x="5" y="8"/>
                      <a:pt x="5" y="8"/>
                    </a:cubicBezTo>
                    <a:cubicBezTo>
                      <a:pt x="5" y="8"/>
                      <a:pt x="5" y="8"/>
                      <a:pt x="5" y="8"/>
                    </a:cubicBezTo>
                    <a:cubicBezTo>
                      <a:pt x="5" y="8"/>
                      <a:pt x="5" y="8"/>
                      <a:pt x="5" y="8"/>
                    </a:cubicBezTo>
                    <a:cubicBezTo>
                      <a:pt x="5" y="8"/>
                      <a:pt x="5" y="8"/>
                      <a:pt x="5"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7"/>
                      <a:pt x="15" y="7"/>
                      <a:pt x="15" y="7"/>
                    </a:cubicBezTo>
                    <a:cubicBezTo>
                      <a:pt x="14" y="7"/>
                      <a:pt x="14" y="6"/>
                      <a:pt x="14" y="6"/>
                    </a:cubicBezTo>
                    <a:cubicBezTo>
                      <a:pt x="14" y="6"/>
                      <a:pt x="14" y="6"/>
                      <a:pt x="14" y="6"/>
                    </a:cubicBezTo>
                    <a:cubicBezTo>
                      <a:pt x="14" y="6"/>
                      <a:pt x="14" y="6"/>
                      <a:pt x="13" y="6"/>
                    </a:cubicBezTo>
                    <a:cubicBezTo>
                      <a:pt x="13" y="6"/>
                      <a:pt x="13" y="6"/>
                      <a:pt x="13" y="6"/>
                    </a:cubicBezTo>
                    <a:cubicBezTo>
                      <a:pt x="13" y="5"/>
                      <a:pt x="14" y="5"/>
                      <a:pt x="14" y="5"/>
                    </a:cubicBezTo>
                    <a:cubicBezTo>
                      <a:pt x="15" y="5"/>
                      <a:pt x="15" y="5"/>
                      <a:pt x="15" y="4"/>
                    </a:cubicBezTo>
                    <a:cubicBezTo>
                      <a:pt x="15" y="4"/>
                      <a:pt x="15" y="4"/>
                      <a:pt x="15" y="4"/>
                    </a:cubicBezTo>
                    <a:cubicBezTo>
                      <a:pt x="15" y="4"/>
                      <a:pt x="15" y="3"/>
                      <a:pt x="15" y="3"/>
                    </a:cubicBezTo>
                    <a:cubicBezTo>
                      <a:pt x="15" y="3"/>
                      <a:pt x="16" y="2"/>
                      <a:pt x="16" y="3"/>
                    </a:cubicBezTo>
                    <a:cubicBezTo>
                      <a:pt x="16" y="2"/>
                      <a:pt x="17" y="2"/>
                      <a:pt x="17" y="1"/>
                    </a:cubicBezTo>
                    <a:cubicBezTo>
                      <a:pt x="16" y="1"/>
                      <a:pt x="16" y="1"/>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70" name="Freeform 244"/>
              <p:cNvSpPr/>
              <p:nvPr/>
            </p:nvSpPr>
            <p:spPr bwMode="auto">
              <a:xfrm>
                <a:off x="3898" y="1985"/>
                <a:ext cx="59" cy="38"/>
              </a:xfrm>
              <a:custGeom>
                <a:avLst/>
                <a:gdLst>
                  <a:gd name="T0" fmla="*/ 24 w 25"/>
                  <a:gd name="T1" fmla="*/ 10 h 16"/>
                  <a:gd name="T2" fmla="*/ 23 w 25"/>
                  <a:gd name="T3" fmla="*/ 10 h 16"/>
                  <a:gd name="T4" fmla="*/ 22 w 25"/>
                  <a:gd name="T5" fmla="*/ 10 h 16"/>
                  <a:gd name="T6" fmla="*/ 21 w 25"/>
                  <a:gd name="T7" fmla="*/ 10 h 16"/>
                  <a:gd name="T8" fmla="*/ 21 w 25"/>
                  <a:gd name="T9" fmla="*/ 9 h 16"/>
                  <a:gd name="T10" fmla="*/ 21 w 25"/>
                  <a:gd name="T11" fmla="*/ 8 h 16"/>
                  <a:gd name="T12" fmla="*/ 21 w 25"/>
                  <a:gd name="T13" fmla="*/ 7 h 16"/>
                  <a:gd name="T14" fmla="*/ 21 w 25"/>
                  <a:gd name="T15" fmla="*/ 6 h 16"/>
                  <a:gd name="T16" fmla="*/ 21 w 25"/>
                  <a:gd name="T17" fmla="*/ 5 h 16"/>
                  <a:gd name="T18" fmla="*/ 21 w 25"/>
                  <a:gd name="T19" fmla="*/ 4 h 16"/>
                  <a:gd name="T20" fmla="*/ 20 w 25"/>
                  <a:gd name="T21" fmla="*/ 4 h 16"/>
                  <a:gd name="T22" fmla="*/ 20 w 25"/>
                  <a:gd name="T23" fmla="*/ 3 h 16"/>
                  <a:gd name="T24" fmla="*/ 19 w 25"/>
                  <a:gd name="T25" fmla="*/ 2 h 16"/>
                  <a:gd name="T26" fmla="*/ 18 w 25"/>
                  <a:gd name="T27" fmla="*/ 1 h 16"/>
                  <a:gd name="T28" fmla="*/ 18 w 25"/>
                  <a:gd name="T29" fmla="*/ 1 h 16"/>
                  <a:gd name="T30" fmla="*/ 17 w 25"/>
                  <a:gd name="T31" fmla="*/ 0 h 16"/>
                  <a:gd name="T32" fmla="*/ 16 w 25"/>
                  <a:gd name="T33" fmla="*/ 1 h 16"/>
                  <a:gd name="T34" fmla="*/ 15 w 25"/>
                  <a:gd name="T35" fmla="*/ 1 h 16"/>
                  <a:gd name="T36" fmla="*/ 13 w 25"/>
                  <a:gd name="T37" fmla="*/ 1 h 16"/>
                  <a:gd name="T38" fmla="*/ 13 w 25"/>
                  <a:gd name="T39" fmla="*/ 2 h 16"/>
                  <a:gd name="T40" fmla="*/ 12 w 25"/>
                  <a:gd name="T41" fmla="*/ 2 h 16"/>
                  <a:gd name="T42" fmla="*/ 11 w 25"/>
                  <a:gd name="T43" fmla="*/ 1 h 16"/>
                  <a:gd name="T44" fmla="*/ 9 w 25"/>
                  <a:gd name="T45" fmla="*/ 1 h 16"/>
                  <a:gd name="T46" fmla="*/ 8 w 25"/>
                  <a:gd name="T47" fmla="*/ 1 h 16"/>
                  <a:gd name="T48" fmla="*/ 7 w 25"/>
                  <a:gd name="T49" fmla="*/ 1 h 16"/>
                  <a:gd name="T50" fmla="*/ 7 w 25"/>
                  <a:gd name="T51" fmla="*/ 1 h 16"/>
                  <a:gd name="T52" fmla="*/ 6 w 25"/>
                  <a:gd name="T53" fmla="*/ 2 h 16"/>
                  <a:gd name="T54" fmla="*/ 5 w 25"/>
                  <a:gd name="T55" fmla="*/ 2 h 16"/>
                  <a:gd name="T56" fmla="*/ 5 w 25"/>
                  <a:gd name="T57" fmla="*/ 3 h 16"/>
                  <a:gd name="T58" fmla="*/ 4 w 25"/>
                  <a:gd name="T59" fmla="*/ 4 h 16"/>
                  <a:gd name="T60" fmla="*/ 4 w 25"/>
                  <a:gd name="T61" fmla="*/ 4 h 16"/>
                  <a:gd name="T62" fmla="*/ 3 w 25"/>
                  <a:gd name="T63" fmla="*/ 5 h 16"/>
                  <a:gd name="T64" fmla="*/ 3 w 25"/>
                  <a:gd name="T65" fmla="*/ 6 h 16"/>
                  <a:gd name="T66" fmla="*/ 2 w 25"/>
                  <a:gd name="T67" fmla="*/ 7 h 16"/>
                  <a:gd name="T68" fmla="*/ 2 w 25"/>
                  <a:gd name="T69" fmla="*/ 7 h 16"/>
                  <a:gd name="T70" fmla="*/ 1 w 25"/>
                  <a:gd name="T71" fmla="*/ 7 h 16"/>
                  <a:gd name="T72" fmla="*/ 0 w 25"/>
                  <a:gd name="T73" fmla="*/ 8 h 16"/>
                  <a:gd name="T74" fmla="*/ 1 w 25"/>
                  <a:gd name="T75" fmla="*/ 8 h 16"/>
                  <a:gd name="T76" fmla="*/ 1 w 25"/>
                  <a:gd name="T77" fmla="*/ 9 h 16"/>
                  <a:gd name="T78" fmla="*/ 2 w 25"/>
                  <a:gd name="T79" fmla="*/ 10 h 16"/>
                  <a:gd name="T80" fmla="*/ 2 w 25"/>
                  <a:gd name="T81" fmla="*/ 10 h 16"/>
                  <a:gd name="T82" fmla="*/ 3 w 25"/>
                  <a:gd name="T83" fmla="*/ 11 h 16"/>
                  <a:gd name="T84" fmla="*/ 3 w 25"/>
                  <a:gd name="T85" fmla="*/ 12 h 16"/>
                  <a:gd name="T86" fmla="*/ 4 w 25"/>
                  <a:gd name="T87" fmla="*/ 12 h 16"/>
                  <a:gd name="T88" fmla="*/ 5 w 25"/>
                  <a:gd name="T89" fmla="*/ 13 h 16"/>
                  <a:gd name="T90" fmla="*/ 5 w 25"/>
                  <a:gd name="T91" fmla="*/ 12 h 16"/>
                  <a:gd name="T92" fmla="*/ 6 w 25"/>
                  <a:gd name="T93" fmla="*/ 12 h 16"/>
                  <a:gd name="T94" fmla="*/ 6 w 25"/>
                  <a:gd name="T95" fmla="*/ 13 h 16"/>
                  <a:gd name="T96" fmla="*/ 6 w 25"/>
                  <a:gd name="T97" fmla="*/ 13 h 16"/>
                  <a:gd name="T98" fmla="*/ 7 w 25"/>
                  <a:gd name="T99" fmla="*/ 14 h 16"/>
                  <a:gd name="T100" fmla="*/ 7 w 25"/>
                  <a:gd name="T101" fmla="*/ 15 h 16"/>
                  <a:gd name="T102" fmla="*/ 8 w 25"/>
                  <a:gd name="T103" fmla="*/ 15 h 16"/>
                  <a:gd name="T104" fmla="*/ 10 w 25"/>
                  <a:gd name="T105" fmla="*/ 15 h 16"/>
                  <a:gd name="T106" fmla="*/ 11 w 25"/>
                  <a:gd name="T107" fmla="*/ 15 h 16"/>
                  <a:gd name="T108" fmla="*/ 13 w 25"/>
                  <a:gd name="T109" fmla="*/ 15 h 16"/>
                  <a:gd name="T110" fmla="*/ 14 w 25"/>
                  <a:gd name="T111" fmla="*/ 15 h 16"/>
                  <a:gd name="T112" fmla="*/ 15 w 25"/>
                  <a:gd name="T113" fmla="*/ 15 h 16"/>
                  <a:gd name="T114" fmla="*/ 16 w 25"/>
                  <a:gd name="T115" fmla="*/ 14 h 16"/>
                  <a:gd name="T116" fmla="*/ 18 w 25"/>
                  <a:gd name="T117" fmla="*/ 14 h 16"/>
                  <a:gd name="T118" fmla="*/ 19 w 25"/>
                  <a:gd name="T119" fmla="*/ 14 h 16"/>
                  <a:gd name="T120" fmla="*/ 21 w 25"/>
                  <a:gd name="T121" fmla="*/ 14 h 16"/>
                  <a:gd name="T122" fmla="*/ 21 w 25"/>
                  <a:gd name="T123" fmla="*/ 15 h 16"/>
                  <a:gd name="T124" fmla="*/ 24 w 25"/>
                  <a:gd name="T125"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 h="16">
                    <a:moveTo>
                      <a:pt x="25" y="11"/>
                    </a:moveTo>
                    <a:cubicBezTo>
                      <a:pt x="25" y="11"/>
                      <a:pt x="25" y="11"/>
                      <a:pt x="25" y="11"/>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0"/>
                      <a:pt x="23" y="10"/>
                      <a:pt x="23" y="10"/>
                    </a:cubicBezTo>
                    <a:cubicBezTo>
                      <a:pt x="23" y="11"/>
                      <a:pt x="23" y="11"/>
                      <a:pt x="23" y="11"/>
                    </a:cubicBezTo>
                    <a:cubicBezTo>
                      <a:pt x="23" y="11"/>
                      <a:pt x="23" y="11"/>
                      <a:pt x="23" y="11"/>
                    </a:cubicBezTo>
                    <a:cubicBezTo>
                      <a:pt x="23" y="11"/>
                      <a:pt x="23" y="11"/>
                      <a:pt x="23"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3" y="15"/>
                      <a:pt x="22" y="14"/>
                      <a:pt x="23" y="13"/>
                    </a:cubicBezTo>
                    <a:cubicBezTo>
                      <a:pt x="23" y="13"/>
                      <a:pt x="23" y="13"/>
                      <a:pt x="23" y="13"/>
                    </a:cubicBezTo>
                    <a:cubicBezTo>
                      <a:pt x="23" y="13"/>
                      <a:pt x="23" y="13"/>
                      <a:pt x="23" y="12"/>
                    </a:cubicBezTo>
                    <a:cubicBezTo>
                      <a:pt x="23" y="12"/>
                      <a:pt x="23" y="12"/>
                      <a:pt x="23" y="12"/>
                    </a:cubicBezTo>
                    <a:cubicBezTo>
                      <a:pt x="23" y="12"/>
                      <a:pt x="23" y="12"/>
                      <a:pt x="24" y="12"/>
                    </a:cubicBezTo>
                    <a:cubicBezTo>
                      <a:pt x="23" y="12"/>
                      <a:pt x="23" y="12"/>
                      <a:pt x="23" y="12"/>
                    </a:cubicBezTo>
                    <a:cubicBezTo>
                      <a:pt x="23" y="12"/>
                      <a:pt x="24" y="11"/>
                      <a:pt x="24" y="11"/>
                    </a:cubicBezTo>
                    <a:cubicBezTo>
                      <a:pt x="24" y="11"/>
                      <a:pt x="23" y="11"/>
                      <a:pt x="24" y="12"/>
                    </a:cubicBezTo>
                    <a:cubicBezTo>
                      <a:pt x="24" y="12"/>
                      <a:pt x="25" y="12"/>
                      <a:pt x="25" y="12"/>
                    </a:cubicBezTo>
                    <a:cubicBezTo>
                      <a:pt x="25" y="11"/>
                      <a:pt x="25" y="11"/>
                      <a:pt x="25" y="11"/>
                    </a:cubicBezTo>
                    <a:cubicBezTo>
                      <a:pt x="25" y="11"/>
                      <a:pt x="25" y="11"/>
                      <a:pt x="25" y="11"/>
                    </a:cubicBezTo>
                    <a:cubicBezTo>
                      <a:pt x="25" y="11"/>
                      <a:pt x="25" y="11"/>
                      <a:pt x="25" y="11"/>
                    </a:cubicBezTo>
                    <a:cubicBezTo>
                      <a:pt x="25" y="11"/>
                      <a:pt x="25" y="11"/>
                      <a:pt x="2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71" name="Freeform 245"/>
              <p:cNvSpPr/>
              <p:nvPr/>
            </p:nvSpPr>
            <p:spPr bwMode="auto">
              <a:xfrm>
                <a:off x="3891" y="2030"/>
                <a:ext cx="12" cy="24"/>
              </a:xfrm>
              <a:custGeom>
                <a:avLst/>
                <a:gdLst>
                  <a:gd name="T0" fmla="*/ 2 w 5"/>
                  <a:gd name="T1" fmla="*/ 10 h 10"/>
                  <a:gd name="T2" fmla="*/ 3 w 5"/>
                  <a:gd name="T3" fmla="*/ 9 h 10"/>
                  <a:gd name="T4" fmla="*/ 3 w 5"/>
                  <a:gd name="T5" fmla="*/ 9 h 10"/>
                  <a:gd name="T6" fmla="*/ 3 w 5"/>
                  <a:gd name="T7" fmla="*/ 9 h 10"/>
                  <a:gd name="T8" fmla="*/ 3 w 5"/>
                  <a:gd name="T9" fmla="*/ 9 h 10"/>
                  <a:gd name="T10" fmla="*/ 3 w 5"/>
                  <a:gd name="T11" fmla="*/ 8 h 10"/>
                  <a:gd name="T12" fmla="*/ 3 w 5"/>
                  <a:gd name="T13" fmla="*/ 8 h 10"/>
                  <a:gd name="T14" fmla="*/ 4 w 5"/>
                  <a:gd name="T15" fmla="*/ 8 h 10"/>
                  <a:gd name="T16" fmla="*/ 4 w 5"/>
                  <a:gd name="T17" fmla="*/ 8 h 10"/>
                  <a:gd name="T18" fmla="*/ 4 w 5"/>
                  <a:gd name="T19" fmla="*/ 7 h 10"/>
                  <a:gd name="T20" fmla="*/ 4 w 5"/>
                  <a:gd name="T21" fmla="*/ 7 h 10"/>
                  <a:gd name="T22" fmla="*/ 4 w 5"/>
                  <a:gd name="T23" fmla="*/ 7 h 10"/>
                  <a:gd name="T24" fmla="*/ 4 w 5"/>
                  <a:gd name="T25" fmla="*/ 7 h 10"/>
                  <a:gd name="T26" fmla="*/ 5 w 5"/>
                  <a:gd name="T27" fmla="*/ 7 h 10"/>
                  <a:gd name="T28" fmla="*/ 5 w 5"/>
                  <a:gd name="T29" fmla="*/ 7 h 10"/>
                  <a:gd name="T30" fmla="*/ 5 w 5"/>
                  <a:gd name="T31" fmla="*/ 6 h 10"/>
                  <a:gd name="T32" fmla="*/ 5 w 5"/>
                  <a:gd name="T33" fmla="*/ 6 h 10"/>
                  <a:gd name="T34" fmla="*/ 4 w 5"/>
                  <a:gd name="T35" fmla="*/ 6 h 10"/>
                  <a:gd name="T36" fmla="*/ 4 w 5"/>
                  <a:gd name="T37" fmla="*/ 6 h 10"/>
                  <a:gd name="T38" fmla="*/ 4 w 5"/>
                  <a:gd name="T39" fmla="*/ 5 h 10"/>
                  <a:gd name="T40" fmla="*/ 3 w 5"/>
                  <a:gd name="T41" fmla="*/ 5 h 10"/>
                  <a:gd name="T42" fmla="*/ 3 w 5"/>
                  <a:gd name="T43" fmla="*/ 5 h 10"/>
                  <a:gd name="T44" fmla="*/ 3 w 5"/>
                  <a:gd name="T45" fmla="*/ 4 h 10"/>
                  <a:gd name="T46" fmla="*/ 3 w 5"/>
                  <a:gd name="T47" fmla="*/ 4 h 10"/>
                  <a:gd name="T48" fmla="*/ 3 w 5"/>
                  <a:gd name="T49" fmla="*/ 4 h 10"/>
                  <a:gd name="T50" fmla="*/ 3 w 5"/>
                  <a:gd name="T51" fmla="*/ 3 h 10"/>
                  <a:gd name="T52" fmla="*/ 3 w 5"/>
                  <a:gd name="T53" fmla="*/ 3 h 10"/>
                  <a:gd name="T54" fmla="*/ 3 w 5"/>
                  <a:gd name="T55" fmla="*/ 2 h 10"/>
                  <a:gd name="T56" fmla="*/ 3 w 5"/>
                  <a:gd name="T57" fmla="*/ 2 h 10"/>
                  <a:gd name="T58" fmla="*/ 3 w 5"/>
                  <a:gd name="T59" fmla="*/ 2 h 10"/>
                  <a:gd name="T60" fmla="*/ 3 w 5"/>
                  <a:gd name="T61" fmla="*/ 1 h 10"/>
                  <a:gd name="T62" fmla="*/ 3 w 5"/>
                  <a:gd name="T63" fmla="*/ 1 h 10"/>
                  <a:gd name="T64" fmla="*/ 3 w 5"/>
                  <a:gd name="T65" fmla="*/ 1 h 10"/>
                  <a:gd name="T66" fmla="*/ 2 w 5"/>
                  <a:gd name="T67" fmla="*/ 1 h 10"/>
                  <a:gd name="T68" fmla="*/ 2 w 5"/>
                  <a:gd name="T69" fmla="*/ 1 h 10"/>
                  <a:gd name="T70" fmla="*/ 2 w 5"/>
                  <a:gd name="T71" fmla="*/ 1 h 10"/>
                  <a:gd name="T72" fmla="*/ 2 w 5"/>
                  <a:gd name="T73" fmla="*/ 1 h 10"/>
                  <a:gd name="T74" fmla="*/ 1 w 5"/>
                  <a:gd name="T75" fmla="*/ 1 h 10"/>
                  <a:gd name="T76" fmla="*/ 1 w 5"/>
                  <a:gd name="T77" fmla="*/ 0 h 10"/>
                  <a:gd name="T78" fmla="*/ 1 w 5"/>
                  <a:gd name="T79" fmla="*/ 0 h 10"/>
                  <a:gd name="T80" fmla="*/ 1 w 5"/>
                  <a:gd name="T81" fmla="*/ 1 h 10"/>
                  <a:gd name="T82" fmla="*/ 1 w 5"/>
                  <a:gd name="T83" fmla="*/ 1 h 10"/>
                  <a:gd name="T84" fmla="*/ 1 w 5"/>
                  <a:gd name="T85" fmla="*/ 1 h 10"/>
                  <a:gd name="T86" fmla="*/ 0 w 5"/>
                  <a:gd name="T87" fmla="*/ 1 h 10"/>
                  <a:gd name="T88" fmla="*/ 0 w 5"/>
                  <a:gd name="T89" fmla="*/ 2 h 10"/>
                  <a:gd name="T90" fmla="*/ 0 w 5"/>
                  <a:gd name="T91" fmla="*/ 2 h 10"/>
                  <a:gd name="T92" fmla="*/ 0 w 5"/>
                  <a:gd name="T93" fmla="*/ 2 h 10"/>
                  <a:gd name="T94" fmla="*/ 0 w 5"/>
                  <a:gd name="T95" fmla="*/ 2 h 10"/>
                  <a:gd name="T96" fmla="*/ 1 w 5"/>
                  <a:gd name="T97" fmla="*/ 3 h 10"/>
                  <a:gd name="T98" fmla="*/ 1 w 5"/>
                  <a:gd name="T99" fmla="*/ 5 h 10"/>
                  <a:gd name="T100" fmla="*/ 0 w 5"/>
                  <a:gd name="T101" fmla="*/ 7 h 10"/>
                  <a:gd name="T102" fmla="*/ 2 w 5"/>
                  <a:gd name="T103"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 h="10">
                    <a:moveTo>
                      <a:pt x="2" y="10"/>
                    </a:move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1" y="3"/>
                      <a:pt x="1" y="3"/>
                      <a:pt x="1" y="3"/>
                    </a:cubicBezTo>
                    <a:cubicBezTo>
                      <a:pt x="1" y="3"/>
                      <a:pt x="1" y="4"/>
                      <a:pt x="1" y="4"/>
                    </a:cubicBezTo>
                    <a:cubicBezTo>
                      <a:pt x="0" y="3"/>
                      <a:pt x="0" y="4"/>
                      <a:pt x="0" y="4"/>
                    </a:cubicBezTo>
                    <a:cubicBezTo>
                      <a:pt x="0" y="4"/>
                      <a:pt x="0" y="4"/>
                      <a:pt x="0" y="4"/>
                    </a:cubicBezTo>
                    <a:cubicBezTo>
                      <a:pt x="1" y="4"/>
                      <a:pt x="1" y="5"/>
                      <a:pt x="1" y="5"/>
                    </a:cubicBezTo>
                    <a:cubicBezTo>
                      <a:pt x="0" y="5"/>
                      <a:pt x="1" y="5"/>
                      <a:pt x="1" y="6"/>
                    </a:cubicBezTo>
                    <a:cubicBezTo>
                      <a:pt x="0" y="6"/>
                      <a:pt x="0" y="6"/>
                      <a:pt x="0" y="7"/>
                    </a:cubicBezTo>
                    <a:cubicBezTo>
                      <a:pt x="0" y="7"/>
                      <a:pt x="0" y="7"/>
                      <a:pt x="1" y="8"/>
                    </a:cubicBezTo>
                    <a:cubicBezTo>
                      <a:pt x="0" y="8"/>
                      <a:pt x="0" y="7"/>
                      <a:pt x="0" y="7"/>
                    </a:cubicBezTo>
                    <a:cubicBezTo>
                      <a:pt x="0" y="8"/>
                      <a:pt x="1" y="8"/>
                      <a:pt x="1" y="8"/>
                    </a:cubicBezTo>
                    <a:cubicBezTo>
                      <a:pt x="2" y="8"/>
                      <a:pt x="2" y="8"/>
                      <a:pt x="2" y="9"/>
                    </a:cubicBezTo>
                    <a:cubicBezTo>
                      <a:pt x="2" y="9"/>
                      <a:pt x="2" y="9"/>
                      <a:pt x="2" y="9"/>
                    </a:cubicBezTo>
                    <a:cubicBezTo>
                      <a:pt x="2" y="9"/>
                      <a:pt x="2" y="9"/>
                      <a:pt x="2" y="9"/>
                    </a:cubicBezTo>
                    <a:lnTo>
                      <a:pt x="2"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72" name="Freeform 246"/>
              <p:cNvSpPr/>
              <p:nvPr/>
            </p:nvSpPr>
            <p:spPr bwMode="auto">
              <a:xfrm>
                <a:off x="3803" y="1969"/>
                <a:ext cx="5" cy="7"/>
              </a:xfrm>
              <a:custGeom>
                <a:avLst/>
                <a:gdLst>
                  <a:gd name="T0" fmla="*/ 2 w 2"/>
                  <a:gd name="T1" fmla="*/ 2 h 3"/>
                  <a:gd name="T2" fmla="*/ 2 w 2"/>
                  <a:gd name="T3" fmla="*/ 2 h 3"/>
                  <a:gd name="T4" fmla="*/ 2 w 2"/>
                  <a:gd name="T5" fmla="*/ 2 h 3"/>
                  <a:gd name="T6" fmla="*/ 2 w 2"/>
                  <a:gd name="T7" fmla="*/ 2 h 3"/>
                  <a:gd name="T8" fmla="*/ 1 w 2"/>
                  <a:gd name="T9" fmla="*/ 1 h 3"/>
                  <a:gd name="T10" fmla="*/ 1 w 2"/>
                  <a:gd name="T11" fmla="*/ 1 h 3"/>
                  <a:gd name="T12" fmla="*/ 1 w 2"/>
                  <a:gd name="T13" fmla="*/ 1 h 3"/>
                  <a:gd name="T14" fmla="*/ 1 w 2"/>
                  <a:gd name="T15" fmla="*/ 1 h 3"/>
                  <a:gd name="T16" fmla="*/ 1 w 2"/>
                  <a:gd name="T17" fmla="*/ 1 h 3"/>
                  <a:gd name="T18" fmla="*/ 1 w 2"/>
                  <a:gd name="T19" fmla="*/ 1 h 3"/>
                  <a:gd name="T20" fmla="*/ 1 w 2"/>
                  <a:gd name="T21" fmla="*/ 1 h 3"/>
                  <a:gd name="T22" fmla="*/ 1 w 2"/>
                  <a:gd name="T23" fmla="*/ 1 h 3"/>
                  <a:gd name="T24" fmla="*/ 1 w 2"/>
                  <a:gd name="T25" fmla="*/ 0 h 3"/>
                  <a:gd name="T26" fmla="*/ 1 w 2"/>
                  <a:gd name="T27" fmla="*/ 0 h 3"/>
                  <a:gd name="T28" fmla="*/ 1 w 2"/>
                  <a:gd name="T29" fmla="*/ 1 h 3"/>
                  <a:gd name="T30" fmla="*/ 1 w 2"/>
                  <a:gd name="T31" fmla="*/ 1 h 3"/>
                  <a:gd name="T32" fmla="*/ 0 w 2"/>
                  <a:gd name="T33" fmla="*/ 1 h 3"/>
                  <a:gd name="T34" fmla="*/ 0 w 2"/>
                  <a:gd name="T35" fmla="*/ 1 h 3"/>
                  <a:gd name="T36" fmla="*/ 0 w 2"/>
                  <a:gd name="T37" fmla="*/ 1 h 3"/>
                  <a:gd name="T38" fmla="*/ 0 w 2"/>
                  <a:gd name="T39" fmla="*/ 1 h 3"/>
                  <a:gd name="T40" fmla="*/ 0 w 2"/>
                  <a:gd name="T41" fmla="*/ 1 h 3"/>
                  <a:gd name="T42" fmla="*/ 0 w 2"/>
                  <a:gd name="T43" fmla="*/ 1 h 3"/>
                  <a:gd name="T44" fmla="*/ 0 w 2"/>
                  <a:gd name="T45" fmla="*/ 1 h 3"/>
                  <a:gd name="T46" fmla="*/ 0 w 2"/>
                  <a:gd name="T47" fmla="*/ 1 h 3"/>
                  <a:gd name="T48" fmla="*/ 0 w 2"/>
                  <a:gd name="T49" fmla="*/ 2 h 3"/>
                  <a:gd name="T50" fmla="*/ 0 w 2"/>
                  <a:gd name="T51" fmla="*/ 2 h 3"/>
                  <a:gd name="T52" fmla="*/ 0 w 2"/>
                  <a:gd name="T53" fmla="*/ 2 h 3"/>
                  <a:gd name="T54" fmla="*/ 1 w 2"/>
                  <a:gd name="T55" fmla="*/ 2 h 3"/>
                  <a:gd name="T56" fmla="*/ 1 w 2"/>
                  <a:gd name="T57" fmla="*/ 2 h 3"/>
                  <a:gd name="T58" fmla="*/ 0 w 2"/>
                  <a:gd name="T59" fmla="*/ 2 h 3"/>
                  <a:gd name="T60" fmla="*/ 0 w 2"/>
                  <a:gd name="T61" fmla="*/ 2 h 3"/>
                  <a:gd name="T62" fmla="*/ 1 w 2"/>
                  <a:gd name="T63" fmla="*/ 2 h 3"/>
                  <a:gd name="T64" fmla="*/ 1 w 2"/>
                  <a:gd name="T65" fmla="*/ 3 h 3"/>
                  <a:gd name="T66" fmla="*/ 1 w 2"/>
                  <a:gd name="T67" fmla="*/ 3 h 3"/>
                  <a:gd name="T68" fmla="*/ 1 w 2"/>
                  <a:gd name="T69" fmla="*/ 2 h 3"/>
                  <a:gd name="T70" fmla="*/ 1 w 2"/>
                  <a:gd name="T71" fmla="*/ 2 h 3"/>
                  <a:gd name="T72" fmla="*/ 2 w 2"/>
                  <a:gd name="T73" fmla="*/ 2 h 3"/>
                  <a:gd name="T74" fmla="*/ 2 w 2"/>
                  <a:gd name="T75" fmla="*/ 2 h 3"/>
                  <a:gd name="T76" fmla="*/ 2 w 2"/>
                  <a:gd name="T77" fmla="*/ 2 h 3"/>
                  <a:gd name="T78" fmla="*/ 2 w 2"/>
                  <a:gd name="T7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 h="3">
                    <a:moveTo>
                      <a:pt x="2" y="2"/>
                    </a:move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73" name="Freeform 247"/>
              <p:cNvSpPr/>
              <p:nvPr/>
            </p:nvSpPr>
            <p:spPr bwMode="auto">
              <a:xfrm>
                <a:off x="3704" y="2035"/>
                <a:ext cx="21" cy="38"/>
              </a:xfrm>
              <a:custGeom>
                <a:avLst/>
                <a:gdLst>
                  <a:gd name="T0" fmla="*/ 6 w 9"/>
                  <a:gd name="T1" fmla="*/ 15 h 16"/>
                  <a:gd name="T2" fmla="*/ 6 w 9"/>
                  <a:gd name="T3" fmla="*/ 14 h 16"/>
                  <a:gd name="T4" fmla="*/ 6 w 9"/>
                  <a:gd name="T5" fmla="*/ 14 h 16"/>
                  <a:gd name="T6" fmla="*/ 6 w 9"/>
                  <a:gd name="T7" fmla="*/ 14 h 16"/>
                  <a:gd name="T8" fmla="*/ 6 w 9"/>
                  <a:gd name="T9" fmla="*/ 13 h 16"/>
                  <a:gd name="T10" fmla="*/ 7 w 9"/>
                  <a:gd name="T11" fmla="*/ 13 h 16"/>
                  <a:gd name="T12" fmla="*/ 7 w 9"/>
                  <a:gd name="T13" fmla="*/ 13 h 16"/>
                  <a:gd name="T14" fmla="*/ 7 w 9"/>
                  <a:gd name="T15" fmla="*/ 13 h 16"/>
                  <a:gd name="T16" fmla="*/ 7 w 9"/>
                  <a:gd name="T17" fmla="*/ 12 h 16"/>
                  <a:gd name="T18" fmla="*/ 6 w 9"/>
                  <a:gd name="T19" fmla="*/ 12 h 16"/>
                  <a:gd name="T20" fmla="*/ 6 w 9"/>
                  <a:gd name="T21" fmla="*/ 12 h 16"/>
                  <a:gd name="T22" fmla="*/ 6 w 9"/>
                  <a:gd name="T23" fmla="*/ 11 h 16"/>
                  <a:gd name="T24" fmla="*/ 6 w 9"/>
                  <a:gd name="T25" fmla="*/ 11 h 16"/>
                  <a:gd name="T26" fmla="*/ 7 w 9"/>
                  <a:gd name="T27" fmla="*/ 10 h 16"/>
                  <a:gd name="T28" fmla="*/ 7 w 9"/>
                  <a:gd name="T29" fmla="*/ 10 h 16"/>
                  <a:gd name="T30" fmla="*/ 7 w 9"/>
                  <a:gd name="T31" fmla="*/ 10 h 16"/>
                  <a:gd name="T32" fmla="*/ 7 w 9"/>
                  <a:gd name="T33" fmla="*/ 9 h 16"/>
                  <a:gd name="T34" fmla="*/ 6 w 9"/>
                  <a:gd name="T35" fmla="*/ 9 h 16"/>
                  <a:gd name="T36" fmla="*/ 6 w 9"/>
                  <a:gd name="T37" fmla="*/ 9 h 16"/>
                  <a:gd name="T38" fmla="*/ 6 w 9"/>
                  <a:gd name="T39" fmla="*/ 8 h 16"/>
                  <a:gd name="T40" fmla="*/ 6 w 9"/>
                  <a:gd name="T41" fmla="*/ 8 h 16"/>
                  <a:gd name="T42" fmla="*/ 6 w 9"/>
                  <a:gd name="T43" fmla="*/ 8 h 16"/>
                  <a:gd name="T44" fmla="*/ 6 w 9"/>
                  <a:gd name="T45" fmla="*/ 8 h 16"/>
                  <a:gd name="T46" fmla="*/ 7 w 9"/>
                  <a:gd name="T47" fmla="*/ 7 h 16"/>
                  <a:gd name="T48" fmla="*/ 7 w 9"/>
                  <a:gd name="T49" fmla="*/ 7 h 16"/>
                  <a:gd name="T50" fmla="*/ 7 w 9"/>
                  <a:gd name="T51" fmla="*/ 6 h 16"/>
                  <a:gd name="T52" fmla="*/ 7 w 9"/>
                  <a:gd name="T53" fmla="*/ 6 h 16"/>
                  <a:gd name="T54" fmla="*/ 7 w 9"/>
                  <a:gd name="T55" fmla="*/ 6 h 16"/>
                  <a:gd name="T56" fmla="*/ 7 w 9"/>
                  <a:gd name="T57" fmla="*/ 5 h 16"/>
                  <a:gd name="T58" fmla="*/ 7 w 9"/>
                  <a:gd name="T59" fmla="*/ 5 h 16"/>
                  <a:gd name="T60" fmla="*/ 7 w 9"/>
                  <a:gd name="T61" fmla="*/ 5 h 16"/>
                  <a:gd name="T62" fmla="*/ 7 w 9"/>
                  <a:gd name="T63" fmla="*/ 4 h 16"/>
                  <a:gd name="T64" fmla="*/ 7 w 9"/>
                  <a:gd name="T65" fmla="*/ 3 h 16"/>
                  <a:gd name="T66" fmla="*/ 8 w 9"/>
                  <a:gd name="T67" fmla="*/ 3 h 16"/>
                  <a:gd name="T68" fmla="*/ 8 w 9"/>
                  <a:gd name="T69" fmla="*/ 3 h 16"/>
                  <a:gd name="T70" fmla="*/ 8 w 9"/>
                  <a:gd name="T71" fmla="*/ 2 h 16"/>
                  <a:gd name="T72" fmla="*/ 9 w 9"/>
                  <a:gd name="T73" fmla="*/ 2 h 16"/>
                  <a:gd name="T74" fmla="*/ 9 w 9"/>
                  <a:gd name="T75" fmla="*/ 2 h 16"/>
                  <a:gd name="T76" fmla="*/ 9 w 9"/>
                  <a:gd name="T77" fmla="*/ 2 h 16"/>
                  <a:gd name="T78" fmla="*/ 9 w 9"/>
                  <a:gd name="T79" fmla="*/ 1 h 16"/>
                  <a:gd name="T80" fmla="*/ 8 w 9"/>
                  <a:gd name="T81" fmla="*/ 1 h 16"/>
                  <a:gd name="T82" fmla="*/ 8 w 9"/>
                  <a:gd name="T83" fmla="*/ 1 h 16"/>
                  <a:gd name="T84" fmla="*/ 8 w 9"/>
                  <a:gd name="T85" fmla="*/ 1 h 16"/>
                  <a:gd name="T86" fmla="*/ 7 w 9"/>
                  <a:gd name="T87" fmla="*/ 0 h 16"/>
                  <a:gd name="T88" fmla="*/ 7 w 9"/>
                  <a:gd name="T89" fmla="*/ 1 h 16"/>
                  <a:gd name="T90" fmla="*/ 6 w 9"/>
                  <a:gd name="T91" fmla="*/ 1 h 16"/>
                  <a:gd name="T92" fmla="*/ 6 w 9"/>
                  <a:gd name="T93" fmla="*/ 1 h 16"/>
                  <a:gd name="T94" fmla="*/ 5 w 9"/>
                  <a:gd name="T95" fmla="*/ 1 h 16"/>
                  <a:gd name="T96" fmla="*/ 5 w 9"/>
                  <a:gd name="T97" fmla="*/ 1 h 16"/>
                  <a:gd name="T98" fmla="*/ 5 w 9"/>
                  <a:gd name="T99" fmla="*/ 1 h 16"/>
                  <a:gd name="T100" fmla="*/ 4 w 9"/>
                  <a:gd name="T101" fmla="*/ 1 h 16"/>
                  <a:gd name="T102" fmla="*/ 4 w 9"/>
                  <a:gd name="T103" fmla="*/ 0 h 16"/>
                  <a:gd name="T104" fmla="*/ 4 w 9"/>
                  <a:gd name="T105" fmla="*/ 0 h 16"/>
                  <a:gd name="T106" fmla="*/ 3 w 9"/>
                  <a:gd name="T107" fmla="*/ 0 h 16"/>
                  <a:gd name="T108" fmla="*/ 3 w 9"/>
                  <a:gd name="T109" fmla="*/ 0 h 16"/>
                  <a:gd name="T110" fmla="*/ 2 w 9"/>
                  <a:gd name="T111" fmla="*/ 1 h 16"/>
                  <a:gd name="T112" fmla="*/ 2 w 9"/>
                  <a:gd name="T113" fmla="*/ 2 h 16"/>
                  <a:gd name="T114" fmla="*/ 3 w 9"/>
                  <a:gd name="T115" fmla="*/ 4 h 16"/>
                  <a:gd name="T116" fmla="*/ 1 w 9"/>
                  <a:gd name="T117" fmla="*/ 10 h 16"/>
                  <a:gd name="T118" fmla="*/ 2 w 9"/>
                  <a:gd name="T119" fmla="*/ 11 h 16"/>
                  <a:gd name="T120" fmla="*/ 3 w 9"/>
                  <a:gd name="T121" fmla="*/ 12 h 16"/>
                  <a:gd name="T122" fmla="*/ 4 w 9"/>
                  <a:gd name="T123" fmla="*/ 16 h 16"/>
                  <a:gd name="T124" fmla="*/ 6 w 9"/>
                  <a:gd name="T12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 h="16">
                    <a:moveTo>
                      <a:pt x="6" y="15"/>
                    </a:move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7" y="4"/>
                      <a:pt x="7" y="4"/>
                      <a:pt x="7"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ubicBezTo>
                      <a:pt x="2" y="2"/>
                      <a:pt x="2" y="2"/>
                      <a:pt x="2" y="2"/>
                    </a:cubicBezTo>
                    <a:cubicBezTo>
                      <a:pt x="2" y="3"/>
                      <a:pt x="3" y="3"/>
                      <a:pt x="3" y="3"/>
                    </a:cubicBezTo>
                    <a:cubicBezTo>
                      <a:pt x="3" y="3"/>
                      <a:pt x="2" y="4"/>
                      <a:pt x="3" y="4"/>
                    </a:cubicBezTo>
                    <a:cubicBezTo>
                      <a:pt x="3" y="4"/>
                      <a:pt x="3" y="4"/>
                      <a:pt x="3" y="4"/>
                    </a:cubicBezTo>
                    <a:cubicBezTo>
                      <a:pt x="3" y="4"/>
                      <a:pt x="3" y="4"/>
                      <a:pt x="3" y="4"/>
                    </a:cubicBezTo>
                    <a:cubicBezTo>
                      <a:pt x="3" y="4"/>
                      <a:pt x="3" y="4"/>
                      <a:pt x="3" y="4"/>
                    </a:cubicBezTo>
                    <a:cubicBezTo>
                      <a:pt x="3" y="4"/>
                      <a:pt x="2" y="5"/>
                      <a:pt x="2" y="5"/>
                    </a:cubicBezTo>
                    <a:cubicBezTo>
                      <a:pt x="2" y="5"/>
                      <a:pt x="2" y="5"/>
                      <a:pt x="2" y="6"/>
                    </a:cubicBezTo>
                    <a:cubicBezTo>
                      <a:pt x="2" y="7"/>
                      <a:pt x="2" y="7"/>
                      <a:pt x="1" y="8"/>
                    </a:cubicBezTo>
                    <a:cubicBezTo>
                      <a:pt x="1" y="8"/>
                      <a:pt x="1" y="9"/>
                      <a:pt x="1" y="9"/>
                    </a:cubicBezTo>
                    <a:cubicBezTo>
                      <a:pt x="1" y="9"/>
                      <a:pt x="1" y="9"/>
                      <a:pt x="1" y="9"/>
                    </a:cubicBezTo>
                    <a:cubicBezTo>
                      <a:pt x="1" y="9"/>
                      <a:pt x="1" y="9"/>
                      <a:pt x="1" y="10"/>
                    </a:cubicBezTo>
                    <a:cubicBezTo>
                      <a:pt x="1" y="10"/>
                      <a:pt x="1" y="10"/>
                      <a:pt x="1" y="10"/>
                    </a:cubicBezTo>
                    <a:cubicBezTo>
                      <a:pt x="1" y="10"/>
                      <a:pt x="0" y="11"/>
                      <a:pt x="1" y="11"/>
                    </a:cubicBezTo>
                    <a:cubicBezTo>
                      <a:pt x="1" y="11"/>
                      <a:pt x="1" y="11"/>
                      <a:pt x="1" y="11"/>
                    </a:cubicBezTo>
                    <a:cubicBezTo>
                      <a:pt x="1" y="11"/>
                      <a:pt x="1" y="11"/>
                      <a:pt x="2" y="10"/>
                    </a:cubicBezTo>
                    <a:cubicBezTo>
                      <a:pt x="2" y="10"/>
                      <a:pt x="2" y="10"/>
                      <a:pt x="2" y="10"/>
                    </a:cubicBezTo>
                    <a:cubicBezTo>
                      <a:pt x="2" y="10"/>
                      <a:pt x="2" y="11"/>
                      <a:pt x="2" y="11"/>
                    </a:cubicBezTo>
                    <a:cubicBezTo>
                      <a:pt x="2" y="11"/>
                      <a:pt x="2" y="11"/>
                      <a:pt x="2" y="11"/>
                    </a:cubicBezTo>
                    <a:cubicBezTo>
                      <a:pt x="2" y="11"/>
                      <a:pt x="2" y="11"/>
                      <a:pt x="2" y="11"/>
                    </a:cubicBezTo>
                    <a:cubicBezTo>
                      <a:pt x="1" y="11"/>
                      <a:pt x="1" y="11"/>
                      <a:pt x="1" y="11"/>
                    </a:cubicBezTo>
                    <a:cubicBezTo>
                      <a:pt x="1" y="11"/>
                      <a:pt x="1" y="11"/>
                      <a:pt x="1" y="12"/>
                    </a:cubicBezTo>
                    <a:cubicBezTo>
                      <a:pt x="1" y="12"/>
                      <a:pt x="2" y="12"/>
                      <a:pt x="2" y="11"/>
                    </a:cubicBezTo>
                    <a:cubicBezTo>
                      <a:pt x="2" y="11"/>
                      <a:pt x="3" y="11"/>
                      <a:pt x="3" y="12"/>
                    </a:cubicBezTo>
                    <a:cubicBezTo>
                      <a:pt x="2" y="12"/>
                      <a:pt x="2" y="12"/>
                      <a:pt x="2" y="12"/>
                    </a:cubicBezTo>
                    <a:cubicBezTo>
                      <a:pt x="2" y="12"/>
                      <a:pt x="2" y="12"/>
                      <a:pt x="2" y="13"/>
                    </a:cubicBezTo>
                    <a:cubicBezTo>
                      <a:pt x="2" y="13"/>
                      <a:pt x="2" y="14"/>
                      <a:pt x="2" y="14"/>
                    </a:cubicBezTo>
                    <a:cubicBezTo>
                      <a:pt x="2" y="15"/>
                      <a:pt x="2" y="15"/>
                      <a:pt x="2" y="16"/>
                    </a:cubicBezTo>
                    <a:cubicBezTo>
                      <a:pt x="2" y="16"/>
                      <a:pt x="2" y="16"/>
                      <a:pt x="3" y="16"/>
                    </a:cubicBezTo>
                    <a:cubicBezTo>
                      <a:pt x="3" y="16"/>
                      <a:pt x="3" y="16"/>
                      <a:pt x="4" y="16"/>
                    </a:cubicBezTo>
                    <a:cubicBezTo>
                      <a:pt x="4" y="16"/>
                      <a:pt x="4" y="16"/>
                      <a:pt x="4" y="16"/>
                    </a:cubicBezTo>
                    <a:cubicBezTo>
                      <a:pt x="4" y="16"/>
                      <a:pt x="4" y="16"/>
                      <a:pt x="5" y="16"/>
                    </a:cubicBezTo>
                    <a:cubicBezTo>
                      <a:pt x="5" y="16"/>
                      <a:pt x="5" y="16"/>
                      <a:pt x="6" y="16"/>
                    </a:cubicBezTo>
                    <a:cubicBezTo>
                      <a:pt x="6" y="16"/>
                      <a:pt x="6" y="16"/>
                      <a:pt x="6" y="16"/>
                    </a:cubicBezTo>
                    <a:cubicBezTo>
                      <a:pt x="6" y="16"/>
                      <a:pt x="6" y="16"/>
                      <a:pt x="6" y="16"/>
                    </a:cubicBezTo>
                    <a:lnTo>
                      <a:pt x="6"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74" name="Freeform 248"/>
              <p:cNvSpPr/>
              <p:nvPr/>
            </p:nvSpPr>
            <p:spPr bwMode="auto">
              <a:xfrm>
                <a:off x="3950" y="2000"/>
                <a:ext cx="14" cy="9"/>
              </a:xfrm>
              <a:custGeom>
                <a:avLst/>
                <a:gdLst>
                  <a:gd name="T0" fmla="*/ 4 w 6"/>
                  <a:gd name="T1" fmla="*/ 1 h 4"/>
                  <a:gd name="T2" fmla="*/ 4 w 6"/>
                  <a:gd name="T3" fmla="*/ 1 h 4"/>
                  <a:gd name="T4" fmla="*/ 4 w 6"/>
                  <a:gd name="T5" fmla="*/ 0 h 4"/>
                  <a:gd name="T6" fmla="*/ 3 w 6"/>
                  <a:gd name="T7" fmla="*/ 1 h 4"/>
                  <a:gd name="T8" fmla="*/ 3 w 6"/>
                  <a:gd name="T9" fmla="*/ 1 h 4"/>
                  <a:gd name="T10" fmla="*/ 3 w 6"/>
                  <a:gd name="T11" fmla="*/ 0 h 4"/>
                  <a:gd name="T12" fmla="*/ 3 w 6"/>
                  <a:gd name="T13" fmla="*/ 0 h 4"/>
                  <a:gd name="T14" fmla="*/ 3 w 6"/>
                  <a:gd name="T15" fmla="*/ 0 h 4"/>
                  <a:gd name="T16" fmla="*/ 3 w 6"/>
                  <a:gd name="T17" fmla="*/ 0 h 4"/>
                  <a:gd name="T18" fmla="*/ 2 w 6"/>
                  <a:gd name="T19" fmla="*/ 1 h 4"/>
                  <a:gd name="T20" fmla="*/ 2 w 6"/>
                  <a:gd name="T21" fmla="*/ 1 h 4"/>
                  <a:gd name="T22" fmla="*/ 2 w 6"/>
                  <a:gd name="T23" fmla="*/ 0 h 4"/>
                  <a:gd name="T24" fmla="*/ 2 w 6"/>
                  <a:gd name="T25" fmla="*/ 0 h 4"/>
                  <a:gd name="T26" fmla="*/ 2 w 6"/>
                  <a:gd name="T27" fmla="*/ 0 h 4"/>
                  <a:gd name="T28" fmla="*/ 2 w 6"/>
                  <a:gd name="T29" fmla="*/ 0 h 4"/>
                  <a:gd name="T30" fmla="*/ 2 w 6"/>
                  <a:gd name="T31" fmla="*/ 0 h 4"/>
                  <a:gd name="T32" fmla="*/ 2 w 6"/>
                  <a:gd name="T33" fmla="*/ 1 h 4"/>
                  <a:gd name="T34" fmla="*/ 2 w 6"/>
                  <a:gd name="T35" fmla="*/ 1 h 4"/>
                  <a:gd name="T36" fmla="*/ 2 w 6"/>
                  <a:gd name="T37" fmla="*/ 1 h 4"/>
                  <a:gd name="T38" fmla="*/ 2 w 6"/>
                  <a:gd name="T39" fmla="*/ 1 h 4"/>
                  <a:gd name="T40" fmla="*/ 2 w 6"/>
                  <a:gd name="T41" fmla="*/ 1 h 4"/>
                  <a:gd name="T42" fmla="*/ 2 w 6"/>
                  <a:gd name="T43" fmla="*/ 2 h 4"/>
                  <a:gd name="T44" fmla="*/ 1 w 6"/>
                  <a:gd name="T45" fmla="*/ 2 h 4"/>
                  <a:gd name="T46" fmla="*/ 1 w 6"/>
                  <a:gd name="T47" fmla="*/ 2 h 4"/>
                  <a:gd name="T48" fmla="*/ 1 w 6"/>
                  <a:gd name="T49" fmla="*/ 3 h 4"/>
                  <a:gd name="T50" fmla="*/ 1 w 6"/>
                  <a:gd name="T51" fmla="*/ 3 h 4"/>
                  <a:gd name="T52" fmla="*/ 0 w 6"/>
                  <a:gd name="T53" fmla="*/ 3 h 4"/>
                  <a:gd name="T54" fmla="*/ 0 w 6"/>
                  <a:gd name="T55" fmla="*/ 3 h 4"/>
                  <a:gd name="T56" fmla="*/ 1 w 6"/>
                  <a:gd name="T57" fmla="*/ 3 h 4"/>
                  <a:gd name="T58" fmla="*/ 0 w 6"/>
                  <a:gd name="T59" fmla="*/ 3 h 4"/>
                  <a:gd name="T60" fmla="*/ 0 w 6"/>
                  <a:gd name="T61" fmla="*/ 4 h 4"/>
                  <a:gd name="T62" fmla="*/ 0 w 6"/>
                  <a:gd name="T63" fmla="*/ 4 h 4"/>
                  <a:gd name="T64" fmla="*/ 0 w 6"/>
                  <a:gd name="T65" fmla="*/ 3 h 4"/>
                  <a:gd name="T66" fmla="*/ 0 w 6"/>
                  <a:gd name="T67" fmla="*/ 4 h 4"/>
                  <a:gd name="T68" fmla="*/ 0 w 6"/>
                  <a:gd name="T69" fmla="*/ 4 h 4"/>
                  <a:gd name="T70" fmla="*/ 0 w 6"/>
                  <a:gd name="T71" fmla="*/ 4 h 4"/>
                  <a:gd name="T72" fmla="*/ 0 w 6"/>
                  <a:gd name="T73" fmla="*/ 4 h 4"/>
                  <a:gd name="T74" fmla="*/ 0 w 6"/>
                  <a:gd name="T75" fmla="*/ 4 h 4"/>
                  <a:gd name="T76" fmla="*/ 1 w 6"/>
                  <a:gd name="T77" fmla="*/ 4 h 4"/>
                  <a:gd name="T78" fmla="*/ 1 w 6"/>
                  <a:gd name="T79" fmla="*/ 4 h 4"/>
                  <a:gd name="T80" fmla="*/ 1 w 6"/>
                  <a:gd name="T81" fmla="*/ 4 h 4"/>
                  <a:gd name="T82" fmla="*/ 1 w 6"/>
                  <a:gd name="T83" fmla="*/ 4 h 4"/>
                  <a:gd name="T84" fmla="*/ 1 w 6"/>
                  <a:gd name="T85" fmla="*/ 4 h 4"/>
                  <a:gd name="T86" fmla="*/ 2 w 6"/>
                  <a:gd name="T87" fmla="*/ 4 h 4"/>
                  <a:gd name="T88" fmla="*/ 2 w 6"/>
                  <a:gd name="T89" fmla="*/ 4 h 4"/>
                  <a:gd name="T90" fmla="*/ 2 w 6"/>
                  <a:gd name="T91" fmla="*/ 4 h 4"/>
                  <a:gd name="T92" fmla="*/ 2 w 6"/>
                  <a:gd name="T93" fmla="*/ 4 h 4"/>
                  <a:gd name="T94" fmla="*/ 2 w 6"/>
                  <a:gd name="T95" fmla="*/ 4 h 4"/>
                  <a:gd name="T96" fmla="*/ 3 w 6"/>
                  <a:gd name="T97" fmla="*/ 4 h 4"/>
                  <a:gd name="T98" fmla="*/ 3 w 6"/>
                  <a:gd name="T99" fmla="*/ 4 h 4"/>
                  <a:gd name="T100" fmla="*/ 3 w 6"/>
                  <a:gd name="T101" fmla="*/ 4 h 4"/>
                  <a:gd name="T102" fmla="*/ 3 w 6"/>
                  <a:gd name="T103" fmla="*/ 4 h 4"/>
                  <a:gd name="T104" fmla="*/ 4 w 6"/>
                  <a:gd name="T105" fmla="*/ 4 h 4"/>
                  <a:gd name="T106" fmla="*/ 4 w 6"/>
                  <a:gd name="T107" fmla="*/ 2 h 4"/>
                  <a:gd name="T108" fmla="*/ 5 w 6"/>
                  <a:gd name="T10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4">
                    <a:moveTo>
                      <a:pt x="5" y="1"/>
                    </a:move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3" y="3"/>
                      <a:pt x="3" y="2"/>
                    </a:cubicBezTo>
                    <a:cubicBezTo>
                      <a:pt x="4" y="3"/>
                      <a:pt x="3" y="3"/>
                      <a:pt x="4" y="3"/>
                    </a:cubicBezTo>
                    <a:cubicBezTo>
                      <a:pt x="4" y="3"/>
                      <a:pt x="4" y="2"/>
                      <a:pt x="4" y="2"/>
                    </a:cubicBezTo>
                    <a:cubicBezTo>
                      <a:pt x="5" y="2"/>
                      <a:pt x="5" y="2"/>
                      <a:pt x="5" y="2"/>
                    </a:cubicBezTo>
                    <a:cubicBezTo>
                      <a:pt x="5" y="2"/>
                      <a:pt x="6" y="2"/>
                      <a:pt x="5" y="2"/>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75" name="Freeform 249"/>
              <p:cNvSpPr>
                <a:spLocks noEditPoints="1"/>
              </p:cNvSpPr>
              <p:nvPr/>
            </p:nvSpPr>
            <p:spPr bwMode="auto">
              <a:xfrm>
                <a:off x="3910" y="1950"/>
                <a:ext cx="116" cy="66"/>
              </a:xfrm>
              <a:custGeom>
                <a:avLst/>
                <a:gdLst>
                  <a:gd name="T0" fmla="*/ 45 w 49"/>
                  <a:gd name="T1" fmla="*/ 17 h 28"/>
                  <a:gd name="T2" fmla="*/ 48 w 49"/>
                  <a:gd name="T3" fmla="*/ 16 h 28"/>
                  <a:gd name="T4" fmla="*/ 48 w 49"/>
                  <a:gd name="T5" fmla="*/ 15 h 28"/>
                  <a:gd name="T6" fmla="*/ 48 w 49"/>
                  <a:gd name="T7" fmla="*/ 13 h 28"/>
                  <a:gd name="T8" fmla="*/ 49 w 49"/>
                  <a:gd name="T9" fmla="*/ 12 h 28"/>
                  <a:gd name="T10" fmla="*/ 49 w 49"/>
                  <a:gd name="T11" fmla="*/ 10 h 28"/>
                  <a:gd name="T12" fmla="*/ 47 w 49"/>
                  <a:gd name="T13" fmla="*/ 10 h 28"/>
                  <a:gd name="T14" fmla="*/ 46 w 49"/>
                  <a:gd name="T15" fmla="*/ 9 h 28"/>
                  <a:gd name="T16" fmla="*/ 44 w 49"/>
                  <a:gd name="T17" fmla="*/ 9 h 28"/>
                  <a:gd name="T18" fmla="*/ 42 w 49"/>
                  <a:gd name="T19" fmla="*/ 9 h 28"/>
                  <a:gd name="T20" fmla="*/ 41 w 49"/>
                  <a:gd name="T21" fmla="*/ 8 h 28"/>
                  <a:gd name="T22" fmla="*/ 39 w 49"/>
                  <a:gd name="T23" fmla="*/ 8 h 28"/>
                  <a:gd name="T24" fmla="*/ 37 w 49"/>
                  <a:gd name="T25" fmla="*/ 8 h 28"/>
                  <a:gd name="T26" fmla="*/ 36 w 49"/>
                  <a:gd name="T27" fmla="*/ 6 h 28"/>
                  <a:gd name="T28" fmla="*/ 35 w 49"/>
                  <a:gd name="T29" fmla="*/ 5 h 28"/>
                  <a:gd name="T30" fmla="*/ 33 w 49"/>
                  <a:gd name="T31" fmla="*/ 4 h 28"/>
                  <a:gd name="T32" fmla="*/ 32 w 49"/>
                  <a:gd name="T33" fmla="*/ 3 h 28"/>
                  <a:gd name="T34" fmla="*/ 32 w 49"/>
                  <a:gd name="T35" fmla="*/ 2 h 28"/>
                  <a:gd name="T36" fmla="*/ 31 w 49"/>
                  <a:gd name="T37" fmla="*/ 0 h 28"/>
                  <a:gd name="T38" fmla="*/ 30 w 49"/>
                  <a:gd name="T39" fmla="*/ 1 h 28"/>
                  <a:gd name="T40" fmla="*/ 28 w 49"/>
                  <a:gd name="T41" fmla="*/ 1 h 28"/>
                  <a:gd name="T42" fmla="*/ 27 w 49"/>
                  <a:gd name="T43" fmla="*/ 2 h 28"/>
                  <a:gd name="T44" fmla="*/ 24 w 49"/>
                  <a:gd name="T45" fmla="*/ 2 h 28"/>
                  <a:gd name="T46" fmla="*/ 23 w 49"/>
                  <a:gd name="T47" fmla="*/ 3 h 28"/>
                  <a:gd name="T48" fmla="*/ 23 w 49"/>
                  <a:gd name="T49" fmla="*/ 4 h 28"/>
                  <a:gd name="T50" fmla="*/ 22 w 49"/>
                  <a:gd name="T51" fmla="*/ 4 h 28"/>
                  <a:gd name="T52" fmla="*/ 20 w 49"/>
                  <a:gd name="T53" fmla="*/ 4 h 28"/>
                  <a:gd name="T54" fmla="*/ 19 w 49"/>
                  <a:gd name="T55" fmla="*/ 3 h 28"/>
                  <a:gd name="T56" fmla="*/ 17 w 49"/>
                  <a:gd name="T57" fmla="*/ 4 h 28"/>
                  <a:gd name="T58" fmla="*/ 16 w 49"/>
                  <a:gd name="T59" fmla="*/ 3 h 28"/>
                  <a:gd name="T60" fmla="*/ 14 w 49"/>
                  <a:gd name="T61" fmla="*/ 3 h 28"/>
                  <a:gd name="T62" fmla="*/ 11 w 49"/>
                  <a:gd name="T63" fmla="*/ 2 h 28"/>
                  <a:gd name="T64" fmla="*/ 8 w 49"/>
                  <a:gd name="T65" fmla="*/ 2 h 28"/>
                  <a:gd name="T66" fmla="*/ 5 w 49"/>
                  <a:gd name="T67" fmla="*/ 3 h 28"/>
                  <a:gd name="T68" fmla="*/ 4 w 49"/>
                  <a:gd name="T69" fmla="*/ 4 h 28"/>
                  <a:gd name="T70" fmla="*/ 5 w 49"/>
                  <a:gd name="T71" fmla="*/ 5 h 28"/>
                  <a:gd name="T72" fmla="*/ 5 w 49"/>
                  <a:gd name="T73" fmla="*/ 7 h 28"/>
                  <a:gd name="T74" fmla="*/ 4 w 49"/>
                  <a:gd name="T75" fmla="*/ 8 h 28"/>
                  <a:gd name="T76" fmla="*/ 3 w 49"/>
                  <a:gd name="T77" fmla="*/ 9 h 28"/>
                  <a:gd name="T78" fmla="*/ 2 w 49"/>
                  <a:gd name="T79" fmla="*/ 10 h 28"/>
                  <a:gd name="T80" fmla="*/ 2 w 49"/>
                  <a:gd name="T81" fmla="*/ 12 h 28"/>
                  <a:gd name="T82" fmla="*/ 1 w 49"/>
                  <a:gd name="T83" fmla="*/ 13 h 28"/>
                  <a:gd name="T84" fmla="*/ 0 w 49"/>
                  <a:gd name="T85" fmla="*/ 14 h 28"/>
                  <a:gd name="T86" fmla="*/ 1 w 49"/>
                  <a:gd name="T87" fmla="*/ 15 h 28"/>
                  <a:gd name="T88" fmla="*/ 3 w 49"/>
                  <a:gd name="T89" fmla="*/ 15 h 28"/>
                  <a:gd name="T90" fmla="*/ 6 w 49"/>
                  <a:gd name="T91" fmla="*/ 16 h 28"/>
                  <a:gd name="T92" fmla="*/ 7 w 49"/>
                  <a:gd name="T93" fmla="*/ 17 h 28"/>
                  <a:gd name="T94" fmla="*/ 10 w 49"/>
                  <a:gd name="T95" fmla="*/ 16 h 28"/>
                  <a:gd name="T96" fmla="*/ 11 w 49"/>
                  <a:gd name="T97" fmla="*/ 15 h 28"/>
                  <a:gd name="T98" fmla="*/ 13 w 49"/>
                  <a:gd name="T99" fmla="*/ 14 h 28"/>
                  <a:gd name="T100" fmla="*/ 15 w 49"/>
                  <a:gd name="T101" fmla="*/ 14 h 28"/>
                  <a:gd name="T102" fmla="*/ 16 w 49"/>
                  <a:gd name="T103" fmla="*/ 15 h 28"/>
                  <a:gd name="T104" fmla="*/ 18 w 49"/>
                  <a:gd name="T105" fmla="*/ 15 h 28"/>
                  <a:gd name="T106" fmla="*/ 19 w 49"/>
                  <a:gd name="T107" fmla="*/ 16 h 28"/>
                  <a:gd name="T108" fmla="*/ 20 w 49"/>
                  <a:gd name="T109" fmla="*/ 18 h 28"/>
                  <a:gd name="T110" fmla="*/ 20 w 49"/>
                  <a:gd name="T111" fmla="*/ 19 h 28"/>
                  <a:gd name="T112" fmla="*/ 21 w 49"/>
                  <a:gd name="T113" fmla="*/ 21 h 28"/>
                  <a:gd name="T114" fmla="*/ 26 w 49"/>
                  <a:gd name="T115" fmla="*/ 19 h 28"/>
                  <a:gd name="T116" fmla="*/ 29 w 49"/>
                  <a:gd name="T117" fmla="*/ 22 h 28"/>
                  <a:gd name="T118" fmla="*/ 39 w 49"/>
                  <a:gd name="T119" fmla="*/ 25 h 28"/>
                  <a:gd name="T120" fmla="*/ 35 w 49"/>
                  <a:gd name="T121"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28">
                    <a:moveTo>
                      <a:pt x="44" y="18"/>
                    </a:move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8"/>
                      <a:pt x="44" y="18"/>
                      <a:pt x="44" y="18"/>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6" y="16"/>
                      <a:pt x="46" y="16"/>
                      <a:pt x="46" y="16"/>
                    </a:cubicBezTo>
                    <a:cubicBezTo>
                      <a:pt x="47" y="16"/>
                      <a:pt x="47" y="16"/>
                      <a:pt x="47" y="16"/>
                    </a:cubicBezTo>
                    <a:cubicBezTo>
                      <a:pt x="47" y="16"/>
                      <a:pt x="47" y="16"/>
                      <a:pt x="47" y="16"/>
                    </a:cubicBezTo>
                    <a:cubicBezTo>
                      <a:pt x="47" y="16"/>
                      <a:pt x="47" y="16"/>
                      <a:pt x="47"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8" y="14"/>
                      <a:pt x="48" y="14"/>
                      <a:pt x="48" y="14"/>
                    </a:cubicBezTo>
                    <a:cubicBezTo>
                      <a:pt x="47" y="14"/>
                      <a:pt x="47" y="14"/>
                      <a:pt x="47" y="14"/>
                    </a:cubicBezTo>
                    <a:cubicBezTo>
                      <a:pt x="48" y="14"/>
                      <a:pt x="48" y="14"/>
                      <a:pt x="48" y="14"/>
                    </a:cubicBezTo>
                    <a:cubicBezTo>
                      <a:pt x="48" y="14"/>
                      <a:pt x="48" y="14"/>
                      <a:pt x="48" y="14"/>
                    </a:cubicBezTo>
                    <a:cubicBezTo>
                      <a:pt x="48" y="14"/>
                      <a:pt x="48" y="14"/>
                      <a:pt x="48" y="14"/>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9" y="10"/>
                      <a:pt x="49" y="10"/>
                      <a:pt x="49" y="10"/>
                    </a:cubicBezTo>
                    <a:cubicBezTo>
                      <a:pt x="48" y="11"/>
                      <a:pt x="48" y="11"/>
                      <a:pt x="48" y="11"/>
                    </a:cubicBezTo>
                    <a:cubicBezTo>
                      <a:pt x="48" y="11"/>
                      <a:pt x="48" y="11"/>
                      <a:pt x="48" y="11"/>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8" y="10"/>
                      <a:pt x="48" y="10"/>
                      <a:pt x="48"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7" y="10"/>
                      <a:pt x="47" y="10"/>
                      <a:pt x="47" y="10"/>
                    </a:cubicBezTo>
                    <a:cubicBezTo>
                      <a:pt x="46" y="10"/>
                      <a:pt x="46" y="10"/>
                      <a:pt x="46" y="10"/>
                    </a:cubicBezTo>
                    <a:cubicBezTo>
                      <a:pt x="46" y="10"/>
                      <a:pt x="46" y="10"/>
                      <a:pt x="46" y="10"/>
                    </a:cubicBezTo>
                    <a:cubicBezTo>
                      <a:pt x="46" y="10"/>
                      <a:pt x="46" y="10"/>
                      <a:pt x="46" y="10"/>
                    </a:cubicBezTo>
                    <a:cubicBezTo>
                      <a:pt x="46" y="9"/>
                      <a:pt x="46" y="9"/>
                      <a:pt x="46" y="9"/>
                    </a:cubicBezTo>
                    <a:cubicBezTo>
                      <a:pt x="46" y="9"/>
                      <a:pt x="46" y="9"/>
                      <a:pt x="46" y="9"/>
                    </a:cubicBezTo>
                    <a:cubicBezTo>
                      <a:pt x="46" y="9"/>
                      <a:pt x="46" y="9"/>
                      <a:pt x="46" y="9"/>
                    </a:cubicBezTo>
                    <a:cubicBezTo>
                      <a:pt x="46" y="9"/>
                      <a:pt x="46" y="9"/>
                      <a:pt x="46" y="9"/>
                    </a:cubicBezTo>
                    <a:cubicBezTo>
                      <a:pt x="46" y="9"/>
                      <a:pt x="46" y="9"/>
                      <a:pt x="46" y="9"/>
                    </a:cubicBezTo>
                    <a:cubicBezTo>
                      <a:pt x="46" y="10"/>
                      <a:pt x="46" y="10"/>
                      <a:pt x="46" y="10"/>
                    </a:cubicBezTo>
                    <a:cubicBezTo>
                      <a:pt x="46" y="10"/>
                      <a:pt x="46" y="10"/>
                      <a:pt x="46" y="10"/>
                    </a:cubicBezTo>
                    <a:cubicBezTo>
                      <a:pt x="46" y="10"/>
                      <a:pt x="46" y="10"/>
                      <a:pt x="46" y="10"/>
                    </a:cubicBezTo>
                    <a:cubicBezTo>
                      <a:pt x="46" y="10"/>
                      <a:pt x="46" y="10"/>
                      <a:pt x="46" y="10"/>
                    </a:cubicBezTo>
                    <a:cubicBezTo>
                      <a:pt x="46" y="9"/>
                      <a:pt x="46" y="9"/>
                      <a:pt x="46"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5" y="9"/>
                      <a:pt x="45" y="9"/>
                      <a:pt x="45"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1" y="8"/>
                      <a:pt x="41" y="8"/>
                      <a:pt x="41"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7"/>
                      <a:pt x="38" y="7"/>
                      <a:pt x="38" y="7"/>
                    </a:cubicBezTo>
                    <a:cubicBezTo>
                      <a:pt x="38" y="7"/>
                      <a:pt x="38" y="7"/>
                      <a:pt x="38" y="7"/>
                    </a:cubicBezTo>
                    <a:cubicBezTo>
                      <a:pt x="37" y="7"/>
                      <a:pt x="37" y="7"/>
                      <a:pt x="37" y="7"/>
                    </a:cubicBezTo>
                    <a:cubicBezTo>
                      <a:pt x="37" y="7"/>
                      <a:pt x="37" y="7"/>
                      <a:pt x="37" y="7"/>
                    </a:cubicBezTo>
                    <a:cubicBezTo>
                      <a:pt x="37" y="7"/>
                      <a:pt x="37" y="7"/>
                      <a:pt x="37" y="7"/>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7" y="8"/>
                      <a:pt x="37" y="8"/>
                      <a:pt x="37" y="8"/>
                    </a:cubicBezTo>
                    <a:cubicBezTo>
                      <a:pt x="36" y="8"/>
                      <a:pt x="36" y="8"/>
                      <a:pt x="36" y="8"/>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6"/>
                    </a:cubicBezTo>
                    <a:cubicBezTo>
                      <a:pt x="36" y="6"/>
                      <a:pt x="36" y="6"/>
                      <a:pt x="36" y="5"/>
                    </a:cubicBezTo>
                    <a:cubicBezTo>
                      <a:pt x="36" y="5"/>
                      <a:pt x="36" y="5"/>
                      <a:pt x="36" y="5"/>
                    </a:cubicBezTo>
                    <a:cubicBezTo>
                      <a:pt x="36" y="5"/>
                      <a:pt x="36" y="5"/>
                      <a:pt x="36" y="5"/>
                    </a:cubicBezTo>
                    <a:cubicBezTo>
                      <a:pt x="36" y="5"/>
                      <a:pt x="36" y="5"/>
                      <a:pt x="36"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3" y="3"/>
                      <a:pt x="33" y="3"/>
                      <a:pt x="33"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0"/>
                      <a:pt x="32" y="0"/>
                      <a:pt x="32" y="0"/>
                    </a:cubicBezTo>
                    <a:cubicBezTo>
                      <a:pt x="32" y="0"/>
                      <a:pt x="32" y="0"/>
                      <a:pt x="32" y="0"/>
                    </a:cubicBezTo>
                    <a:cubicBezTo>
                      <a:pt x="31" y="0"/>
                      <a:pt x="31" y="0"/>
                      <a:pt x="31" y="0"/>
                    </a:cubicBezTo>
                    <a:cubicBezTo>
                      <a:pt x="31" y="0"/>
                      <a:pt x="31"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0" y="0"/>
                      <a:pt x="30" y="0"/>
                      <a:pt x="30" y="0"/>
                    </a:cubicBezTo>
                    <a:cubicBezTo>
                      <a:pt x="30" y="0"/>
                      <a:pt x="30" y="0"/>
                      <a:pt x="30" y="0"/>
                    </a:cubicBezTo>
                    <a:cubicBezTo>
                      <a:pt x="30" y="0"/>
                      <a:pt x="30" y="0"/>
                      <a:pt x="30" y="0"/>
                    </a:cubicBezTo>
                    <a:cubicBezTo>
                      <a:pt x="30" y="0"/>
                      <a:pt x="30" y="0"/>
                      <a:pt x="30" y="0"/>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7" y="17"/>
                      <a:pt x="7" y="17"/>
                      <a:pt x="7" y="17"/>
                    </a:cubicBezTo>
                    <a:cubicBezTo>
                      <a:pt x="7"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5"/>
                    </a:cubicBezTo>
                    <a:cubicBezTo>
                      <a:pt x="12" y="15"/>
                      <a:pt x="12" y="15"/>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2"/>
                      <a:pt x="22" y="21"/>
                    </a:cubicBezTo>
                    <a:cubicBezTo>
                      <a:pt x="22" y="22"/>
                      <a:pt x="23" y="22"/>
                      <a:pt x="23" y="22"/>
                    </a:cubicBezTo>
                    <a:cubicBezTo>
                      <a:pt x="23" y="22"/>
                      <a:pt x="23" y="21"/>
                      <a:pt x="24" y="21"/>
                    </a:cubicBezTo>
                    <a:cubicBezTo>
                      <a:pt x="24" y="21"/>
                      <a:pt x="24" y="21"/>
                      <a:pt x="24" y="21"/>
                    </a:cubicBezTo>
                    <a:cubicBezTo>
                      <a:pt x="25" y="21"/>
                      <a:pt x="25" y="21"/>
                      <a:pt x="25" y="21"/>
                    </a:cubicBezTo>
                    <a:cubicBezTo>
                      <a:pt x="25" y="20"/>
                      <a:pt x="26" y="20"/>
                      <a:pt x="26" y="20"/>
                    </a:cubicBezTo>
                    <a:cubicBezTo>
                      <a:pt x="26" y="20"/>
                      <a:pt x="26" y="20"/>
                      <a:pt x="26" y="20"/>
                    </a:cubicBezTo>
                    <a:cubicBezTo>
                      <a:pt x="26" y="20"/>
                      <a:pt x="26" y="20"/>
                      <a:pt x="26" y="20"/>
                    </a:cubicBezTo>
                    <a:cubicBezTo>
                      <a:pt x="26" y="20"/>
                      <a:pt x="26" y="20"/>
                      <a:pt x="27" y="20"/>
                    </a:cubicBezTo>
                    <a:cubicBezTo>
                      <a:pt x="27" y="20"/>
                      <a:pt x="27" y="20"/>
                      <a:pt x="27" y="20"/>
                    </a:cubicBezTo>
                    <a:cubicBezTo>
                      <a:pt x="27" y="20"/>
                      <a:pt x="27" y="20"/>
                      <a:pt x="27" y="20"/>
                    </a:cubicBezTo>
                    <a:cubicBezTo>
                      <a:pt x="27" y="20"/>
                      <a:pt x="27" y="19"/>
                      <a:pt x="27" y="19"/>
                    </a:cubicBezTo>
                    <a:cubicBezTo>
                      <a:pt x="27" y="19"/>
                      <a:pt x="27" y="19"/>
                      <a:pt x="27" y="19"/>
                    </a:cubicBezTo>
                    <a:cubicBezTo>
                      <a:pt x="27" y="19"/>
                      <a:pt x="26" y="19"/>
                      <a:pt x="26" y="19"/>
                    </a:cubicBezTo>
                    <a:cubicBezTo>
                      <a:pt x="26" y="19"/>
                      <a:pt x="27" y="19"/>
                      <a:pt x="26" y="19"/>
                    </a:cubicBezTo>
                    <a:cubicBezTo>
                      <a:pt x="26" y="19"/>
                      <a:pt x="26" y="19"/>
                      <a:pt x="26" y="19"/>
                    </a:cubicBezTo>
                    <a:cubicBezTo>
                      <a:pt x="26" y="19"/>
                      <a:pt x="26" y="19"/>
                      <a:pt x="26" y="19"/>
                    </a:cubicBezTo>
                    <a:cubicBezTo>
                      <a:pt x="26" y="19"/>
                      <a:pt x="26" y="19"/>
                      <a:pt x="26" y="18"/>
                    </a:cubicBezTo>
                    <a:cubicBezTo>
                      <a:pt x="26" y="18"/>
                      <a:pt x="26" y="19"/>
                      <a:pt x="26" y="19"/>
                    </a:cubicBezTo>
                    <a:cubicBezTo>
                      <a:pt x="26" y="19"/>
                      <a:pt x="26" y="19"/>
                      <a:pt x="26" y="19"/>
                    </a:cubicBezTo>
                    <a:cubicBezTo>
                      <a:pt x="26" y="19"/>
                      <a:pt x="26" y="19"/>
                      <a:pt x="27" y="19"/>
                    </a:cubicBezTo>
                    <a:cubicBezTo>
                      <a:pt x="26" y="19"/>
                      <a:pt x="27" y="19"/>
                      <a:pt x="27" y="19"/>
                    </a:cubicBezTo>
                    <a:cubicBezTo>
                      <a:pt x="27" y="19"/>
                      <a:pt x="27" y="19"/>
                      <a:pt x="27" y="19"/>
                    </a:cubicBezTo>
                    <a:cubicBezTo>
                      <a:pt x="27" y="19"/>
                      <a:pt x="27" y="19"/>
                      <a:pt x="27" y="20"/>
                    </a:cubicBezTo>
                    <a:cubicBezTo>
                      <a:pt x="27" y="20"/>
                      <a:pt x="27" y="19"/>
                      <a:pt x="27" y="20"/>
                    </a:cubicBezTo>
                    <a:cubicBezTo>
                      <a:pt x="27" y="20"/>
                      <a:pt x="27" y="20"/>
                      <a:pt x="27" y="20"/>
                    </a:cubicBezTo>
                    <a:cubicBezTo>
                      <a:pt x="27" y="21"/>
                      <a:pt x="27" y="21"/>
                      <a:pt x="28" y="21"/>
                    </a:cubicBezTo>
                    <a:cubicBezTo>
                      <a:pt x="28" y="21"/>
                      <a:pt x="28" y="21"/>
                      <a:pt x="29" y="21"/>
                    </a:cubicBezTo>
                    <a:cubicBezTo>
                      <a:pt x="28" y="21"/>
                      <a:pt x="28" y="21"/>
                      <a:pt x="28" y="21"/>
                    </a:cubicBezTo>
                    <a:cubicBezTo>
                      <a:pt x="27" y="21"/>
                      <a:pt x="26" y="21"/>
                      <a:pt x="26" y="21"/>
                    </a:cubicBezTo>
                    <a:cubicBezTo>
                      <a:pt x="26" y="21"/>
                      <a:pt x="26" y="21"/>
                      <a:pt x="26" y="21"/>
                    </a:cubicBezTo>
                    <a:cubicBezTo>
                      <a:pt x="26" y="21"/>
                      <a:pt x="26" y="21"/>
                      <a:pt x="26" y="21"/>
                    </a:cubicBezTo>
                    <a:cubicBezTo>
                      <a:pt x="26" y="21"/>
                      <a:pt x="26" y="21"/>
                      <a:pt x="26" y="21"/>
                    </a:cubicBezTo>
                    <a:cubicBezTo>
                      <a:pt x="27" y="21"/>
                      <a:pt x="27" y="21"/>
                      <a:pt x="27" y="22"/>
                    </a:cubicBezTo>
                    <a:cubicBezTo>
                      <a:pt x="27" y="22"/>
                      <a:pt x="26" y="22"/>
                      <a:pt x="26" y="22"/>
                    </a:cubicBezTo>
                    <a:cubicBezTo>
                      <a:pt x="26" y="22"/>
                      <a:pt x="27" y="22"/>
                      <a:pt x="27" y="22"/>
                    </a:cubicBezTo>
                    <a:cubicBezTo>
                      <a:pt x="28" y="22"/>
                      <a:pt x="28" y="22"/>
                      <a:pt x="28" y="22"/>
                    </a:cubicBezTo>
                    <a:cubicBezTo>
                      <a:pt x="28" y="23"/>
                      <a:pt x="29" y="22"/>
                      <a:pt x="29" y="22"/>
                    </a:cubicBezTo>
                    <a:cubicBezTo>
                      <a:pt x="29" y="22"/>
                      <a:pt x="30" y="22"/>
                      <a:pt x="30" y="22"/>
                    </a:cubicBezTo>
                    <a:cubicBezTo>
                      <a:pt x="30" y="22"/>
                      <a:pt x="30" y="22"/>
                      <a:pt x="30" y="22"/>
                    </a:cubicBezTo>
                    <a:cubicBezTo>
                      <a:pt x="31" y="23"/>
                      <a:pt x="31" y="22"/>
                      <a:pt x="31" y="22"/>
                    </a:cubicBezTo>
                    <a:cubicBezTo>
                      <a:pt x="31" y="23"/>
                      <a:pt x="31" y="23"/>
                      <a:pt x="32" y="23"/>
                    </a:cubicBezTo>
                    <a:cubicBezTo>
                      <a:pt x="31" y="23"/>
                      <a:pt x="31" y="23"/>
                      <a:pt x="31" y="23"/>
                    </a:cubicBezTo>
                    <a:cubicBezTo>
                      <a:pt x="31" y="23"/>
                      <a:pt x="30" y="24"/>
                      <a:pt x="30" y="24"/>
                    </a:cubicBezTo>
                    <a:cubicBezTo>
                      <a:pt x="30" y="24"/>
                      <a:pt x="30" y="24"/>
                      <a:pt x="29" y="24"/>
                    </a:cubicBezTo>
                    <a:cubicBezTo>
                      <a:pt x="29" y="24"/>
                      <a:pt x="29" y="24"/>
                      <a:pt x="29" y="24"/>
                    </a:cubicBezTo>
                    <a:cubicBezTo>
                      <a:pt x="29" y="24"/>
                      <a:pt x="29" y="24"/>
                      <a:pt x="28" y="24"/>
                    </a:cubicBezTo>
                    <a:cubicBezTo>
                      <a:pt x="27" y="25"/>
                      <a:pt x="30" y="25"/>
                      <a:pt x="30" y="26"/>
                    </a:cubicBezTo>
                    <a:cubicBezTo>
                      <a:pt x="31" y="26"/>
                      <a:pt x="31" y="26"/>
                      <a:pt x="31" y="26"/>
                    </a:cubicBezTo>
                    <a:cubicBezTo>
                      <a:pt x="31" y="27"/>
                      <a:pt x="31" y="27"/>
                      <a:pt x="31" y="27"/>
                    </a:cubicBezTo>
                    <a:cubicBezTo>
                      <a:pt x="31" y="27"/>
                      <a:pt x="31" y="27"/>
                      <a:pt x="31" y="27"/>
                    </a:cubicBezTo>
                    <a:cubicBezTo>
                      <a:pt x="31" y="27"/>
                      <a:pt x="31" y="28"/>
                      <a:pt x="31" y="28"/>
                    </a:cubicBezTo>
                    <a:cubicBezTo>
                      <a:pt x="31" y="28"/>
                      <a:pt x="31" y="28"/>
                      <a:pt x="31" y="28"/>
                    </a:cubicBezTo>
                    <a:cubicBezTo>
                      <a:pt x="31" y="28"/>
                      <a:pt x="31" y="28"/>
                      <a:pt x="32" y="28"/>
                    </a:cubicBezTo>
                    <a:cubicBezTo>
                      <a:pt x="33" y="27"/>
                      <a:pt x="35" y="27"/>
                      <a:pt x="36" y="26"/>
                    </a:cubicBezTo>
                    <a:cubicBezTo>
                      <a:pt x="37" y="26"/>
                      <a:pt x="37" y="26"/>
                      <a:pt x="37" y="26"/>
                    </a:cubicBezTo>
                    <a:cubicBezTo>
                      <a:pt x="37" y="26"/>
                      <a:pt x="37" y="26"/>
                      <a:pt x="38" y="26"/>
                    </a:cubicBezTo>
                    <a:cubicBezTo>
                      <a:pt x="38" y="26"/>
                      <a:pt x="38" y="26"/>
                      <a:pt x="38" y="26"/>
                    </a:cubicBezTo>
                    <a:cubicBezTo>
                      <a:pt x="38" y="26"/>
                      <a:pt x="38" y="26"/>
                      <a:pt x="39" y="26"/>
                    </a:cubicBezTo>
                    <a:cubicBezTo>
                      <a:pt x="39" y="26"/>
                      <a:pt x="39" y="26"/>
                      <a:pt x="39" y="25"/>
                    </a:cubicBezTo>
                    <a:cubicBezTo>
                      <a:pt x="39" y="25"/>
                      <a:pt x="39" y="25"/>
                      <a:pt x="40" y="25"/>
                    </a:cubicBezTo>
                    <a:cubicBezTo>
                      <a:pt x="39" y="25"/>
                      <a:pt x="39" y="25"/>
                      <a:pt x="39" y="25"/>
                    </a:cubicBezTo>
                    <a:cubicBezTo>
                      <a:pt x="39" y="25"/>
                      <a:pt x="38" y="25"/>
                      <a:pt x="38" y="25"/>
                    </a:cubicBezTo>
                    <a:cubicBezTo>
                      <a:pt x="38" y="25"/>
                      <a:pt x="37" y="25"/>
                      <a:pt x="37" y="25"/>
                    </a:cubicBezTo>
                    <a:cubicBezTo>
                      <a:pt x="37" y="25"/>
                      <a:pt x="37" y="25"/>
                      <a:pt x="37" y="25"/>
                    </a:cubicBezTo>
                    <a:cubicBezTo>
                      <a:pt x="36" y="25"/>
                      <a:pt x="36" y="25"/>
                      <a:pt x="36" y="25"/>
                    </a:cubicBezTo>
                    <a:cubicBezTo>
                      <a:pt x="35" y="24"/>
                      <a:pt x="35" y="23"/>
                      <a:pt x="35" y="22"/>
                    </a:cubicBezTo>
                    <a:cubicBezTo>
                      <a:pt x="35" y="22"/>
                      <a:pt x="35" y="22"/>
                      <a:pt x="35" y="22"/>
                    </a:cubicBezTo>
                    <a:cubicBezTo>
                      <a:pt x="35" y="22"/>
                      <a:pt x="35" y="22"/>
                      <a:pt x="35" y="22"/>
                    </a:cubicBezTo>
                    <a:cubicBezTo>
                      <a:pt x="35" y="22"/>
                      <a:pt x="36" y="21"/>
                      <a:pt x="36" y="21"/>
                    </a:cubicBezTo>
                    <a:cubicBezTo>
                      <a:pt x="36" y="21"/>
                      <a:pt x="36" y="21"/>
                      <a:pt x="36" y="21"/>
                    </a:cubicBezTo>
                    <a:cubicBezTo>
                      <a:pt x="36" y="21"/>
                      <a:pt x="36" y="21"/>
                      <a:pt x="36" y="21"/>
                    </a:cubicBezTo>
                    <a:cubicBezTo>
                      <a:pt x="36" y="22"/>
                      <a:pt x="35" y="22"/>
                      <a:pt x="35" y="22"/>
                    </a:cubicBezTo>
                    <a:cubicBezTo>
                      <a:pt x="35" y="22"/>
                      <a:pt x="36" y="22"/>
                      <a:pt x="36" y="21"/>
                    </a:cubicBezTo>
                    <a:cubicBezTo>
                      <a:pt x="37" y="21"/>
                      <a:pt x="37" y="21"/>
                      <a:pt x="37" y="21"/>
                    </a:cubicBezTo>
                    <a:cubicBezTo>
                      <a:pt x="38" y="20"/>
                      <a:pt x="38" y="21"/>
                      <a:pt x="38" y="20"/>
                    </a:cubicBezTo>
                    <a:cubicBezTo>
                      <a:pt x="39" y="20"/>
                      <a:pt x="39" y="20"/>
                      <a:pt x="40" y="20"/>
                    </a:cubicBezTo>
                    <a:cubicBezTo>
                      <a:pt x="40" y="20"/>
                      <a:pt x="40" y="20"/>
                      <a:pt x="40" y="21"/>
                    </a:cubicBezTo>
                    <a:cubicBezTo>
                      <a:pt x="40" y="20"/>
                      <a:pt x="40" y="20"/>
                      <a:pt x="40" y="20"/>
                    </a:cubicBezTo>
                    <a:cubicBezTo>
                      <a:pt x="41" y="20"/>
                      <a:pt x="41" y="20"/>
                      <a:pt x="42" y="20"/>
                    </a:cubicBezTo>
                    <a:cubicBezTo>
                      <a:pt x="42" y="19"/>
                      <a:pt x="42" y="19"/>
                      <a:pt x="42" y="19"/>
                    </a:cubicBezTo>
                    <a:cubicBezTo>
                      <a:pt x="43" y="19"/>
                      <a:pt x="43" y="19"/>
                      <a:pt x="43" y="19"/>
                    </a:cubicBezTo>
                    <a:cubicBezTo>
                      <a:pt x="44" y="19"/>
                      <a:pt x="44" y="19"/>
                      <a:pt x="44" y="19"/>
                    </a:cubicBezTo>
                    <a:cubicBezTo>
                      <a:pt x="44" y="19"/>
                      <a:pt x="44" y="19"/>
                      <a:pt x="44" y="19"/>
                    </a:cubicBezTo>
                    <a:lnTo>
                      <a:pt x="44" y="18"/>
                    </a:lnTo>
                    <a:close/>
                    <a:moveTo>
                      <a:pt x="35" y="24"/>
                    </a:moveTo>
                    <a:cubicBezTo>
                      <a:pt x="35" y="24"/>
                      <a:pt x="35" y="24"/>
                      <a:pt x="35" y="24"/>
                    </a:cubicBezTo>
                    <a:cubicBezTo>
                      <a:pt x="36" y="24"/>
                      <a:pt x="36" y="25"/>
                      <a:pt x="36" y="25"/>
                    </a:cubicBezTo>
                    <a:cubicBezTo>
                      <a:pt x="36" y="25"/>
                      <a:pt x="36" y="25"/>
                      <a:pt x="36" y="25"/>
                    </a:cubicBezTo>
                    <a:cubicBezTo>
                      <a:pt x="36" y="25"/>
                      <a:pt x="36" y="25"/>
                      <a:pt x="35" y="25"/>
                    </a:cubicBezTo>
                    <a:cubicBezTo>
                      <a:pt x="35" y="25"/>
                      <a:pt x="35" y="25"/>
                      <a:pt x="35" y="25"/>
                    </a:cubicBezTo>
                    <a:cubicBezTo>
                      <a:pt x="35" y="25"/>
                      <a:pt x="35" y="24"/>
                      <a:pt x="35" y="24"/>
                    </a:cubicBezTo>
                    <a:cubicBezTo>
                      <a:pt x="35" y="24"/>
                      <a:pt x="35" y="24"/>
                      <a:pt x="34" y="23"/>
                    </a:cubicBezTo>
                    <a:cubicBezTo>
                      <a:pt x="34" y="23"/>
                      <a:pt x="34" y="23"/>
                      <a:pt x="34" y="23"/>
                    </a:cubicBezTo>
                    <a:cubicBezTo>
                      <a:pt x="34" y="23"/>
                      <a:pt x="34" y="23"/>
                      <a:pt x="34" y="24"/>
                    </a:cubicBezTo>
                    <a:cubicBezTo>
                      <a:pt x="34" y="23"/>
                      <a:pt x="34" y="23"/>
                      <a:pt x="34" y="23"/>
                    </a:cubicBezTo>
                    <a:cubicBezTo>
                      <a:pt x="34" y="23"/>
                      <a:pt x="33" y="23"/>
                      <a:pt x="33" y="23"/>
                    </a:cubicBezTo>
                    <a:cubicBezTo>
                      <a:pt x="33" y="23"/>
                      <a:pt x="33" y="23"/>
                      <a:pt x="33" y="23"/>
                    </a:cubicBezTo>
                    <a:cubicBezTo>
                      <a:pt x="32" y="23"/>
                      <a:pt x="32" y="22"/>
                      <a:pt x="31" y="22"/>
                    </a:cubicBezTo>
                    <a:cubicBezTo>
                      <a:pt x="32" y="22"/>
                      <a:pt x="32" y="22"/>
                      <a:pt x="33" y="22"/>
                    </a:cubicBezTo>
                    <a:cubicBezTo>
                      <a:pt x="33" y="22"/>
                      <a:pt x="33" y="22"/>
                      <a:pt x="33" y="22"/>
                    </a:cubicBezTo>
                    <a:cubicBezTo>
                      <a:pt x="33" y="22"/>
                      <a:pt x="33" y="22"/>
                      <a:pt x="33" y="22"/>
                    </a:cubicBezTo>
                    <a:cubicBezTo>
                      <a:pt x="33" y="22"/>
                      <a:pt x="33" y="22"/>
                      <a:pt x="33" y="22"/>
                    </a:cubicBezTo>
                    <a:cubicBezTo>
                      <a:pt x="33" y="22"/>
                      <a:pt x="34" y="22"/>
                      <a:pt x="34" y="22"/>
                    </a:cubicBezTo>
                    <a:cubicBezTo>
                      <a:pt x="34" y="22"/>
                      <a:pt x="33" y="22"/>
                      <a:pt x="34" y="23"/>
                    </a:cubicBezTo>
                    <a:cubicBezTo>
                      <a:pt x="33" y="23"/>
                      <a:pt x="34" y="23"/>
                      <a:pt x="33" y="23"/>
                    </a:cubicBezTo>
                    <a:cubicBezTo>
                      <a:pt x="34" y="23"/>
                      <a:pt x="34" y="23"/>
                      <a:pt x="34" y="23"/>
                    </a:cubicBezTo>
                    <a:cubicBezTo>
                      <a:pt x="34" y="22"/>
                      <a:pt x="34" y="22"/>
                      <a:pt x="34" y="22"/>
                    </a:cubicBezTo>
                    <a:cubicBezTo>
                      <a:pt x="34" y="22"/>
                      <a:pt x="35" y="23"/>
                      <a:pt x="3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76" name="Freeform 250"/>
              <p:cNvSpPr/>
              <p:nvPr/>
            </p:nvSpPr>
            <p:spPr bwMode="auto">
              <a:xfrm>
                <a:off x="3886" y="2023"/>
                <a:ext cx="12" cy="12"/>
              </a:xfrm>
              <a:custGeom>
                <a:avLst/>
                <a:gdLst>
                  <a:gd name="T0" fmla="*/ 2 w 5"/>
                  <a:gd name="T1" fmla="*/ 5 h 5"/>
                  <a:gd name="T2" fmla="*/ 2 w 5"/>
                  <a:gd name="T3" fmla="*/ 5 h 5"/>
                  <a:gd name="T4" fmla="*/ 2 w 5"/>
                  <a:gd name="T5" fmla="*/ 4 h 5"/>
                  <a:gd name="T6" fmla="*/ 2 w 5"/>
                  <a:gd name="T7" fmla="*/ 4 h 5"/>
                  <a:gd name="T8" fmla="*/ 2 w 5"/>
                  <a:gd name="T9" fmla="*/ 4 h 5"/>
                  <a:gd name="T10" fmla="*/ 2 w 5"/>
                  <a:gd name="T11" fmla="*/ 4 h 5"/>
                  <a:gd name="T12" fmla="*/ 3 w 5"/>
                  <a:gd name="T13" fmla="*/ 3 h 5"/>
                  <a:gd name="T14" fmla="*/ 3 w 5"/>
                  <a:gd name="T15" fmla="*/ 3 h 5"/>
                  <a:gd name="T16" fmla="*/ 3 w 5"/>
                  <a:gd name="T17" fmla="*/ 3 h 5"/>
                  <a:gd name="T18" fmla="*/ 3 w 5"/>
                  <a:gd name="T19" fmla="*/ 3 h 5"/>
                  <a:gd name="T20" fmla="*/ 3 w 5"/>
                  <a:gd name="T21" fmla="*/ 3 h 5"/>
                  <a:gd name="T22" fmla="*/ 3 w 5"/>
                  <a:gd name="T23" fmla="*/ 3 h 5"/>
                  <a:gd name="T24" fmla="*/ 4 w 5"/>
                  <a:gd name="T25" fmla="*/ 3 h 5"/>
                  <a:gd name="T26" fmla="*/ 4 w 5"/>
                  <a:gd name="T27" fmla="*/ 3 h 5"/>
                  <a:gd name="T28" fmla="*/ 4 w 5"/>
                  <a:gd name="T29" fmla="*/ 3 h 5"/>
                  <a:gd name="T30" fmla="*/ 4 w 5"/>
                  <a:gd name="T31" fmla="*/ 2 h 5"/>
                  <a:gd name="T32" fmla="*/ 4 w 5"/>
                  <a:gd name="T33" fmla="*/ 2 h 5"/>
                  <a:gd name="T34" fmla="*/ 5 w 5"/>
                  <a:gd name="T35" fmla="*/ 2 h 5"/>
                  <a:gd name="T36" fmla="*/ 5 w 5"/>
                  <a:gd name="T37" fmla="*/ 2 h 5"/>
                  <a:gd name="T38" fmla="*/ 4 w 5"/>
                  <a:gd name="T39" fmla="*/ 2 h 5"/>
                  <a:gd name="T40" fmla="*/ 4 w 5"/>
                  <a:gd name="T41" fmla="*/ 2 h 5"/>
                  <a:gd name="T42" fmla="*/ 4 w 5"/>
                  <a:gd name="T43" fmla="*/ 2 h 5"/>
                  <a:gd name="T44" fmla="*/ 4 w 5"/>
                  <a:gd name="T45" fmla="*/ 2 h 5"/>
                  <a:gd name="T46" fmla="*/ 3 w 5"/>
                  <a:gd name="T47" fmla="*/ 2 h 5"/>
                  <a:gd name="T48" fmla="*/ 3 w 5"/>
                  <a:gd name="T49" fmla="*/ 1 h 5"/>
                  <a:gd name="T50" fmla="*/ 3 w 5"/>
                  <a:gd name="T51" fmla="*/ 1 h 5"/>
                  <a:gd name="T52" fmla="*/ 3 w 5"/>
                  <a:gd name="T53" fmla="*/ 1 h 5"/>
                  <a:gd name="T54" fmla="*/ 2 w 5"/>
                  <a:gd name="T55" fmla="*/ 1 h 5"/>
                  <a:gd name="T56" fmla="*/ 2 w 5"/>
                  <a:gd name="T57" fmla="*/ 1 h 5"/>
                  <a:gd name="T58" fmla="*/ 2 w 5"/>
                  <a:gd name="T59" fmla="*/ 1 h 5"/>
                  <a:gd name="T60" fmla="*/ 2 w 5"/>
                  <a:gd name="T61" fmla="*/ 0 h 5"/>
                  <a:gd name="T62" fmla="*/ 2 w 5"/>
                  <a:gd name="T63" fmla="*/ 0 h 5"/>
                  <a:gd name="T64" fmla="*/ 1 w 5"/>
                  <a:gd name="T65" fmla="*/ 1 h 5"/>
                  <a:gd name="T66" fmla="*/ 2 w 5"/>
                  <a:gd name="T67" fmla="*/ 1 h 5"/>
                  <a:gd name="T68" fmla="*/ 1 w 5"/>
                  <a:gd name="T69" fmla="*/ 1 h 5"/>
                  <a:gd name="T70" fmla="*/ 1 w 5"/>
                  <a:gd name="T71" fmla="*/ 1 h 5"/>
                  <a:gd name="T72" fmla="*/ 1 w 5"/>
                  <a:gd name="T73" fmla="*/ 1 h 5"/>
                  <a:gd name="T74" fmla="*/ 1 w 5"/>
                  <a:gd name="T75" fmla="*/ 1 h 5"/>
                  <a:gd name="T76" fmla="*/ 1 w 5"/>
                  <a:gd name="T77" fmla="*/ 1 h 5"/>
                  <a:gd name="T78" fmla="*/ 0 w 5"/>
                  <a:gd name="T79" fmla="*/ 2 h 5"/>
                  <a:gd name="T80" fmla="*/ 0 w 5"/>
                  <a:gd name="T81" fmla="*/ 2 h 5"/>
                  <a:gd name="T82" fmla="*/ 0 w 5"/>
                  <a:gd name="T83" fmla="*/ 2 h 5"/>
                  <a:gd name="T84" fmla="*/ 0 w 5"/>
                  <a:gd name="T85" fmla="*/ 3 h 5"/>
                  <a:gd name="T86" fmla="*/ 0 w 5"/>
                  <a:gd name="T87" fmla="*/ 3 h 5"/>
                  <a:gd name="T88" fmla="*/ 0 w 5"/>
                  <a:gd name="T89" fmla="*/ 3 h 5"/>
                  <a:gd name="T90" fmla="*/ 0 w 5"/>
                  <a:gd name="T91" fmla="*/ 4 h 5"/>
                  <a:gd name="T92" fmla="*/ 0 w 5"/>
                  <a:gd name="T93" fmla="*/ 4 h 5"/>
                  <a:gd name="T94" fmla="*/ 2 w 5"/>
                  <a:gd name="T9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5">
                    <a:moveTo>
                      <a:pt x="2" y="5"/>
                    </a:move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4"/>
                      <a:pt x="0" y="4"/>
                    </a:cubicBezTo>
                    <a:cubicBezTo>
                      <a:pt x="0" y="4"/>
                      <a:pt x="0" y="4"/>
                      <a:pt x="0" y="4"/>
                    </a:cubicBezTo>
                    <a:cubicBezTo>
                      <a:pt x="0" y="4"/>
                      <a:pt x="0" y="4"/>
                      <a:pt x="0" y="4"/>
                    </a:cubicBezTo>
                    <a:cubicBezTo>
                      <a:pt x="0" y="4"/>
                      <a:pt x="0" y="3"/>
                      <a:pt x="1" y="4"/>
                    </a:cubicBezTo>
                    <a:cubicBezTo>
                      <a:pt x="0" y="4"/>
                      <a:pt x="0" y="4"/>
                      <a:pt x="0" y="4"/>
                    </a:cubicBezTo>
                    <a:cubicBezTo>
                      <a:pt x="0" y="4"/>
                      <a:pt x="0" y="4"/>
                      <a:pt x="0" y="4"/>
                    </a:cubicBezTo>
                    <a:cubicBezTo>
                      <a:pt x="0" y="4"/>
                      <a:pt x="0" y="4"/>
                      <a:pt x="0" y="4"/>
                    </a:cubicBezTo>
                    <a:cubicBezTo>
                      <a:pt x="1" y="4"/>
                      <a:pt x="1" y="5"/>
                      <a:pt x="2" y="5"/>
                    </a:cubicBezTo>
                    <a:cubicBezTo>
                      <a:pt x="2" y="5"/>
                      <a:pt x="2" y="5"/>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77" name="Freeform 251"/>
              <p:cNvSpPr>
                <a:spLocks noEditPoints="1"/>
              </p:cNvSpPr>
              <p:nvPr/>
            </p:nvSpPr>
            <p:spPr bwMode="auto">
              <a:xfrm>
                <a:off x="3735" y="1962"/>
                <a:ext cx="94" cy="78"/>
              </a:xfrm>
              <a:custGeom>
                <a:avLst/>
                <a:gdLst>
                  <a:gd name="T0" fmla="*/ 35 w 40"/>
                  <a:gd name="T1" fmla="*/ 7 h 33"/>
                  <a:gd name="T2" fmla="*/ 34 w 40"/>
                  <a:gd name="T3" fmla="*/ 7 h 33"/>
                  <a:gd name="T4" fmla="*/ 32 w 40"/>
                  <a:gd name="T5" fmla="*/ 7 h 33"/>
                  <a:gd name="T6" fmla="*/ 31 w 40"/>
                  <a:gd name="T7" fmla="*/ 7 h 33"/>
                  <a:gd name="T8" fmla="*/ 31 w 40"/>
                  <a:gd name="T9" fmla="*/ 6 h 33"/>
                  <a:gd name="T10" fmla="*/ 29 w 40"/>
                  <a:gd name="T11" fmla="*/ 6 h 33"/>
                  <a:gd name="T12" fmla="*/ 28 w 40"/>
                  <a:gd name="T13" fmla="*/ 6 h 33"/>
                  <a:gd name="T14" fmla="*/ 27 w 40"/>
                  <a:gd name="T15" fmla="*/ 5 h 33"/>
                  <a:gd name="T16" fmla="*/ 26 w 40"/>
                  <a:gd name="T17" fmla="*/ 4 h 33"/>
                  <a:gd name="T18" fmla="*/ 26 w 40"/>
                  <a:gd name="T19" fmla="*/ 4 h 33"/>
                  <a:gd name="T20" fmla="*/ 25 w 40"/>
                  <a:gd name="T21" fmla="*/ 3 h 33"/>
                  <a:gd name="T22" fmla="*/ 24 w 40"/>
                  <a:gd name="T23" fmla="*/ 3 h 33"/>
                  <a:gd name="T24" fmla="*/ 23 w 40"/>
                  <a:gd name="T25" fmla="*/ 2 h 33"/>
                  <a:gd name="T26" fmla="*/ 22 w 40"/>
                  <a:gd name="T27" fmla="*/ 2 h 33"/>
                  <a:gd name="T28" fmla="*/ 22 w 40"/>
                  <a:gd name="T29" fmla="*/ 1 h 33"/>
                  <a:gd name="T30" fmla="*/ 21 w 40"/>
                  <a:gd name="T31" fmla="*/ 1 h 33"/>
                  <a:gd name="T32" fmla="*/ 20 w 40"/>
                  <a:gd name="T33" fmla="*/ 0 h 33"/>
                  <a:gd name="T34" fmla="*/ 10 w 40"/>
                  <a:gd name="T35" fmla="*/ 6 h 33"/>
                  <a:gd name="T36" fmla="*/ 6 w 40"/>
                  <a:gd name="T37" fmla="*/ 9 h 33"/>
                  <a:gd name="T38" fmla="*/ 0 w 40"/>
                  <a:gd name="T39" fmla="*/ 11 h 33"/>
                  <a:gd name="T40" fmla="*/ 8 w 40"/>
                  <a:gd name="T41" fmla="*/ 15 h 33"/>
                  <a:gd name="T42" fmla="*/ 9 w 40"/>
                  <a:gd name="T43" fmla="*/ 27 h 33"/>
                  <a:gd name="T44" fmla="*/ 10 w 40"/>
                  <a:gd name="T45" fmla="*/ 27 h 33"/>
                  <a:gd name="T46" fmla="*/ 11 w 40"/>
                  <a:gd name="T47" fmla="*/ 28 h 33"/>
                  <a:gd name="T48" fmla="*/ 12 w 40"/>
                  <a:gd name="T49" fmla="*/ 28 h 33"/>
                  <a:gd name="T50" fmla="*/ 13 w 40"/>
                  <a:gd name="T51" fmla="*/ 28 h 33"/>
                  <a:gd name="T52" fmla="*/ 14 w 40"/>
                  <a:gd name="T53" fmla="*/ 29 h 33"/>
                  <a:gd name="T54" fmla="*/ 15 w 40"/>
                  <a:gd name="T55" fmla="*/ 28 h 33"/>
                  <a:gd name="T56" fmla="*/ 17 w 40"/>
                  <a:gd name="T57" fmla="*/ 29 h 33"/>
                  <a:gd name="T58" fmla="*/ 18 w 40"/>
                  <a:gd name="T59" fmla="*/ 29 h 33"/>
                  <a:gd name="T60" fmla="*/ 19 w 40"/>
                  <a:gd name="T61" fmla="*/ 30 h 33"/>
                  <a:gd name="T62" fmla="*/ 20 w 40"/>
                  <a:gd name="T63" fmla="*/ 30 h 33"/>
                  <a:gd name="T64" fmla="*/ 22 w 40"/>
                  <a:gd name="T65" fmla="*/ 30 h 33"/>
                  <a:gd name="T66" fmla="*/ 29 w 40"/>
                  <a:gd name="T67" fmla="*/ 27 h 33"/>
                  <a:gd name="T68" fmla="*/ 34 w 40"/>
                  <a:gd name="T69" fmla="*/ 25 h 33"/>
                  <a:gd name="T70" fmla="*/ 34 w 40"/>
                  <a:gd name="T71" fmla="*/ 24 h 33"/>
                  <a:gd name="T72" fmla="*/ 33 w 40"/>
                  <a:gd name="T73" fmla="*/ 24 h 33"/>
                  <a:gd name="T74" fmla="*/ 32 w 40"/>
                  <a:gd name="T75" fmla="*/ 23 h 33"/>
                  <a:gd name="T76" fmla="*/ 32 w 40"/>
                  <a:gd name="T77" fmla="*/ 22 h 33"/>
                  <a:gd name="T78" fmla="*/ 32 w 40"/>
                  <a:gd name="T79" fmla="*/ 22 h 33"/>
                  <a:gd name="T80" fmla="*/ 31 w 40"/>
                  <a:gd name="T81" fmla="*/ 21 h 33"/>
                  <a:gd name="T82" fmla="*/ 32 w 40"/>
                  <a:gd name="T83" fmla="*/ 20 h 33"/>
                  <a:gd name="T84" fmla="*/ 32 w 40"/>
                  <a:gd name="T85" fmla="*/ 19 h 33"/>
                  <a:gd name="T86" fmla="*/ 32 w 40"/>
                  <a:gd name="T87" fmla="*/ 18 h 33"/>
                  <a:gd name="T88" fmla="*/ 32 w 40"/>
                  <a:gd name="T89" fmla="*/ 18 h 33"/>
                  <a:gd name="T90" fmla="*/ 32 w 40"/>
                  <a:gd name="T91" fmla="*/ 17 h 33"/>
                  <a:gd name="T92" fmla="*/ 31 w 40"/>
                  <a:gd name="T93" fmla="*/ 17 h 33"/>
                  <a:gd name="T94" fmla="*/ 30 w 40"/>
                  <a:gd name="T95" fmla="*/ 17 h 33"/>
                  <a:gd name="T96" fmla="*/ 30 w 40"/>
                  <a:gd name="T97" fmla="*/ 17 h 33"/>
                  <a:gd name="T98" fmla="*/ 30 w 40"/>
                  <a:gd name="T99" fmla="*/ 15 h 33"/>
                  <a:gd name="T100" fmla="*/ 31 w 40"/>
                  <a:gd name="T101" fmla="*/ 15 h 33"/>
                  <a:gd name="T102" fmla="*/ 31 w 40"/>
                  <a:gd name="T103" fmla="*/ 14 h 33"/>
                  <a:gd name="T104" fmla="*/ 32 w 40"/>
                  <a:gd name="T105" fmla="*/ 13 h 33"/>
                  <a:gd name="T106" fmla="*/ 32 w 40"/>
                  <a:gd name="T107" fmla="*/ 13 h 33"/>
                  <a:gd name="T108" fmla="*/ 33 w 40"/>
                  <a:gd name="T109" fmla="*/ 13 h 33"/>
                  <a:gd name="T110" fmla="*/ 34 w 40"/>
                  <a:gd name="T111" fmla="*/ 12 h 33"/>
                  <a:gd name="T112" fmla="*/ 34 w 40"/>
                  <a:gd name="T113" fmla="*/ 11 h 33"/>
                  <a:gd name="T114" fmla="*/ 34 w 40"/>
                  <a:gd name="T115" fmla="*/ 9 h 33"/>
                  <a:gd name="T116" fmla="*/ 35 w 40"/>
                  <a:gd name="T117"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33">
                    <a:moveTo>
                      <a:pt x="39" y="29"/>
                    </a:moveTo>
                    <a:cubicBezTo>
                      <a:pt x="39" y="29"/>
                      <a:pt x="39" y="28"/>
                      <a:pt x="39" y="28"/>
                    </a:cubicBezTo>
                    <a:cubicBezTo>
                      <a:pt x="39" y="28"/>
                      <a:pt x="39" y="29"/>
                      <a:pt x="39" y="29"/>
                    </a:cubicBezTo>
                    <a:cubicBezTo>
                      <a:pt x="38" y="29"/>
                      <a:pt x="37" y="29"/>
                      <a:pt x="37" y="30"/>
                    </a:cubicBezTo>
                    <a:cubicBezTo>
                      <a:pt x="37" y="30"/>
                      <a:pt x="37" y="31"/>
                      <a:pt x="37" y="31"/>
                    </a:cubicBezTo>
                    <a:cubicBezTo>
                      <a:pt x="37" y="31"/>
                      <a:pt x="37" y="31"/>
                      <a:pt x="37" y="32"/>
                    </a:cubicBezTo>
                    <a:cubicBezTo>
                      <a:pt x="37" y="32"/>
                      <a:pt x="37" y="32"/>
                      <a:pt x="37" y="32"/>
                    </a:cubicBezTo>
                    <a:cubicBezTo>
                      <a:pt x="37" y="32"/>
                      <a:pt x="37" y="32"/>
                      <a:pt x="37" y="32"/>
                    </a:cubicBezTo>
                    <a:cubicBezTo>
                      <a:pt x="37" y="33"/>
                      <a:pt x="38" y="33"/>
                      <a:pt x="39" y="33"/>
                    </a:cubicBezTo>
                    <a:cubicBezTo>
                      <a:pt x="39" y="32"/>
                      <a:pt x="39" y="31"/>
                      <a:pt x="39" y="30"/>
                    </a:cubicBezTo>
                    <a:cubicBezTo>
                      <a:pt x="40" y="30"/>
                      <a:pt x="39" y="29"/>
                      <a:pt x="39" y="29"/>
                    </a:cubicBezTo>
                    <a:close/>
                    <a:moveTo>
                      <a:pt x="35" y="8"/>
                    </a:moveTo>
                    <a:cubicBezTo>
                      <a:pt x="35" y="8"/>
                      <a:pt x="35" y="8"/>
                      <a:pt x="35" y="8"/>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5" y="7"/>
                      <a:pt x="35" y="7"/>
                      <a:pt x="35"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6" y="5"/>
                      <a:pt x="26" y="5"/>
                      <a:pt x="26" y="5"/>
                    </a:cubicBezTo>
                    <a:cubicBezTo>
                      <a:pt x="26" y="5"/>
                      <a:pt x="26" y="5"/>
                      <a:pt x="26" y="5"/>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4" y="4"/>
                      <a:pt x="24" y="4"/>
                    </a:cubicBezTo>
                    <a:cubicBezTo>
                      <a:pt x="24" y="4"/>
                      <a:pt x="24" y="4"/>
                      <a:pt x="24" y="4"/>
                    </a:cubicBezTo>
                    <a:cubicBezTo>
                      <a:pt x="25" y="3"/>
                      <a:pt x="25" y="3"/>
                      <a:pt x="25" y="3"/>
                    </a:cubicBezTo>
                    <a:cubicBezTo>
                      <a:pt x="24" y="3"/>
                      <a:pt x="24" y="3"/>
                      <a:pt x="24" y="3"/>
                    </a:cubicBezTo>
                    <a:cubicBezTo>
                      <a:pt x="24" y="3"/>
                      <a:pt x="24" y="3"/>
                      <a:pt x="24" y="3"/>
                    </a:cubicBezTo>
                    <a:cubicBezTo>
                      <a:pt x="24" y="3"/>
                      <a:pt x="24" y="3"/>
                      <a:pt x="24" y="3"/>
                    </a:cubicBezTo>
                    <a:cubicBezTo>
                      <a:pt x="24" y="3"/>
                      <a:pt x="24" y="3"/>
                      <a:pt x="24" y="3"/>
                    </a:cubicBezTo>
                    <a:cubicBezTo>
                      <a:pt x="25" y="3"/>
                      <a:pt x="25" y="3"/>
                      <a:pt x="25"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8" y="1"/>
                    </a:cubicBezTo>
                    <a:cubicBezTo>
                      <a:pt x="17" y="1"/>
                      <a:pt x="18" y="2"/>
                      <a:pt x="18" y="3"/>
                    </a:cubicBezTo>
                    <a:cubicBezTo>
                      <a:pt x="18" y="3"/>
                      <a:pt x="18" y="3"/>
                      <a:pt x="18" y="3"/>
                    </a:cubicBezTo>
                    <a:cubicBezTo>
                      <a:pt x="17" y="4"/>
                      <a:pt x="17" y="4"/>
                      <a:pt x="16" y="4"/>
                    </a:cubicBezTo>
                    <a:cubicBezTo>
                      <a:pt x="15" y="4"/>
                      <a:pt x="15" y="4"/>
                      <a:pt x="15" y="5"/>
                    </a:cubicBezTo>
                    <a:cubicBezTo>
                      <a:pt x="14" y="5"/>
                      <a:pt x="14" y="5"/>
                      <a:pt x="14" y="5"/>
                    </a:cubicBezTo>
                    <a:cubicBezTo>
                      <a:pt x="14" y="5"/>
                      <a:pt x="14" y="5"/>
                      <a:pt x="14" y="5"/>
                    </a:cubicBezTo>
                    <a:cubicBezTo>
                      <a:pt x="14" y="6"/>
                      <a:pt x="14" y="6"/>
                      <a:pt x="15" y="6"/>
                    </a:cubicBezTo>
                    <a:cubicBezTo>
                      <a:pt x="14" y="6"/>
                      <a:pt x="13" y="6"/>
                      <a:pt x="13" y="6"/>
                    </a:cubicBezTo>
                    <a:cubicBezTo>
                      <a:pt x="12" y="6"/>
                      <a:pt x="12" y="6"/>
                      <a:pt x="12" y="6"/>
                    </a:cubicBezTo>
                    <a:cubicBezTo>
                      <a:pt x="11" y="6"/>
                      <a:pt x="11" y="6"/>
                      <a:pt x="11" y="6"/>
                    </a:cubicBezTo>
                    <a:cubicBezTo>
                      <a:pt x="10" y="6"/>
                      <a:pt x="10" y="6"/>
                      <a:pt x="10" y="6"/>
                    </a:cubicBezTo>
                    <a:cubicBezTo>
                      <a:pt x="10" y="6"/>
                      <a:pt x="10" y="6"/>
                      <a:pt x="10" y="5"/>
                    </a:cubicBezTo>
                    <a:cubicBezTo>
                      <a:pt x="10" y="5"/>
                      <a:pt x="10" y="5"/>
                      <a:pt x="10" y="5"/>
                    </a:cubicBezTo>
                    <a:cubicBezTo>
                      <a:pt x="10" y="5"/>
                      <a:pt x="9" y="5"/>
                      <a:pt x="9" y="5"/>
                    </a:cubicBezTo>
                    <a:cubicBezTo>
                      <a:pt x="9" y="5"/>
                      <a:pt x="9" y="5"/>
                      <a:pt x="9" y="5"/>
                    </a:cubicBezTo>
                    <a:cubicBezTo>
                      <a:pt x="9" y="5"/>
                      <a:pt x="9" y="5"/>
                      <a:pt x="9" y="5"/>
                    </a:cubicBezTo>
                    <a:cubicBezTo>
                      <a:pt x="8" y="5"/>
                      <a:pt x="8" y="5"/>
                      <a:pt x="8" y="5"/>
                    </a:cubicBezTo>
                    <a:cubicBezTo>
                      <a:pt x="8" y="5"/>
                      <a:pt x="8" y="6"/>
                      <a:pt x="9" y="6"/>
                    </a:cubicBezTo>
                    <a:cubicBezTo>
                      <a:pt x="9" y="6"/>
                      <a:pt x="9" y="6"/>
                      <a:pt x="9" y="6"/>
                    </a:cubicBezTo>
                    <a:cubicBezTo>
                      <a:pt x="9" y="6"/>
                      <a:pt x="9" y="6"/>
                      <a:pt x="9" y="7"/>
                    </a:cubicBezTo>
                    <a:cubicBezTo>
                      <a:pt x="9" y="6"/>
                      <a:pt x="9" y="8"/>
                      <a:pt x="9" y="8"/>
                    </a:cubicBezTo>
                    <a:cubicBezTo>
                      <a:pt x="9" y="8"/>
                      <a:pt x="9" y="8"/>
                      <a:pt x="10" y="9"/>
                    </a:cubicBezTo>
                    <a:cubicBezTo>
                      <a:pt x="9" y="9"/>
                      <a:pt x="9" y="8"/>
                      <a:pt x="8" y="8"/>
                    </a:cubicBezTo>
                    <a:cubicBezTo>
                      <a:pt x="8" y="8"/>
                      <a:pt x="8" y="9"/>
                      <a:pt x="8" y="9"/>
                    </a:cubicBezTo>
                    <a:cubicBezTo>
                      <a:pt x="8" y="9"/>
                      <a:pt x="7" y="9"/>
                      <a:pt x="7" y="9"/>
                    </a:cubicBezTo>
                    <a:cubicBezTo>
                      <a:pt x="6" y="9"/>
                      <a:pt x="6" y="9"/>
                      <a:pt x="6" y="9"/>
                    </a:cubicBezTo>
                    <a:cubicBezTo>
                      <a:pt x="6" y="9"/>
                      <a:pt x="5" y="8"/>
                      <a:pt x="5" y="8"/>
                    </a:cubicBezTo>
                    <a:cubicBezTo>
                      <a:pt x="5" y="8"/>
                      <a:pt x="5" y="8"/>
                      <a:pt x="5" y="8"/>
                    </a:cubicBezTo>
                    <a:cubicBezTo>
                      <a:pt x="4" y="8"/>
                      <a:pt x="4" y="8"/>
                      <a:pt x="3" y="8"/>
                    </a:cubicBezTo>
                    <a:cubicBezTo>
                      <a:pt x="3" y="9"/>
                      <a:pt x="2" y="9"/>
                      <a:pt x="2" y="9"/>
                    </a:cubicBezTo>
                    <a:cubicBezTo>
                      <a:pt x="1" y="9"/>
                      <a:pt x="1" y="9"/>
                      <a:pt x="0" y="9"/>
                    </a:cubicBezTo>
                    <a:cubicBezTo>
                      <a:pt x="0" y="9"/>
                      <a:pt x="0" y="10"/>
                      <a:pt x="0" y="10"/>
                    </a:cubicBezTo>
                    <a:cubicBezTo>
                      <a:pt x="0" y="10"/>
                      <a:pt x="1" y="9"/>
                      <a:pt x="2" y="9"/>
                    </a:cubicBezTo>
                    <a:cubicBezTo>
                      <a:pt x="1" y="9"/>
                      <a:pt x="1" y="9"/>
                      <a:pt x="1" y="10"/>
                    </a:cubicBezTo>
                    <a:cubicBezTo>
                      <a:pt x="1" y="10"/>
                      <a:pt x="1" y="10"/>
                      <a:pt x="2" y="10"/>
                    </a:cubicBezTo>
                    <a:cubicBezTo>
                      <a:pt x="1" y="10"/>
                      <a:pt x="1" y="10"/>
                      <a:pt x="1" y="10"/>
                    </a:cubicBezTo>
                    <a:cubicBezTo>
                      <a:pt x="1" y="10"/>
                      <a:pt x="1" y="10"/>
                      <a:pt x="1" y="10"/>
                    </a:cubicBezTo>
                    <a:cubicBezTo>
                      <a:pt x="1" y="10"/>
                      <a:pt x="1" y="10"/>
                      <a:pt x="1" y="10"/>
                    </a:cubicBezTo>
                    <a:cubicBezTo>
                      <a:pt x="2" y="10"/>
                      <a:pt x="2" y="10"/>
                      <a:pt x="1" y="10"/>
                    </a:cubicBezTo>
                    <a:cubicBezTo>
                      <a:pt x="1" y="11"/>
                      <a:pt x="1" y="11"/>
                      <a:pt x="1" y="11"/>
                    </a:cubicBezTo>
                    <a:cubicBezTo>
                      <a:pt x="1" y="11"/>
                      <a:pt x="1" y="11"/>
                      <a:pt x="0" y="11"/>
                    </a:cubicBezTo>
                    <a:cubicBezTo>
                      <a:pt x="1" y="11"/>
                      <a:pt x="1" y="11"/>
                      <a:pt x="1" y="11"/>
                    </a:cubicBezTo>
                    <a:cubicBezTo>
                      <a:pt x="1" y="11"/>
                      <a:pt x="1" y="11"/>
                      <a:pt x="1" y="12"/>
                    </a:cubicBezTo>
                    <a:cubicBezTo>
                      <a:pt x="2" y="11"/>
                      <a:pt x="2" y="11"/>
                      <a:pt x="2" y="11"/>
                    </a:cubicBezTo>
                    <a:cubicBezTo>
                      <a:pt x="3" y="11"/>
                      <a:pt x="3" y="11"/>
                      <a:pt x="4" y="12"/>
                    </a:cubicBezTo>
                    <a:cubicBezTo>
                      <a:pt x="4" y="12"/>
                      <a:pt x="5" y="12"/>
                      <a:pt x="5" y="13"/>
                    </a:cubicBezTo>
                    <a:cubicBezTo>
                      <a:pt x="5" y="12"/>
                      <a:pt x="5" y="12"/>
                      <a:pt x="5" y="12"/>
                    </a:cubicBezTo>
                    <a:cubicBezTo>
                      <a:pt x="5" y="12"/>
                      <a:pt x="5" y="12"/>
                      <a:pt x="5" y="12"/>
                    </a:cubicBezTo>
                    <a:cubicBezTo>
                      <a:pt x="6" y="12"/>
                      <a:pt x="6" y="13"/>
                      <a:pt x="7" y="13"/>
                    </a:cubicBezTo>
                    <a:cubicBezTo>
                      <a:pt x="6" y="13"/>
                      <a:pt x="7" y="13"/>
                      <a:pt x="7" y="13"/>
                    </a:cubicBezTo>
                    <a:cubicBezTo>
                      <a:pt x="7" y="13"/>
                      <a:pt x="7" y="13"/>
                      <a:pt x="8" y="13"/>
                    </a:cubicBezTo>
                    <a:cubicBezTo>
                      <a:pt x="8" y="13"/>
                      <a:pt x="8" y="13"/>
                      <a:pt x="8" y="14"/>
                    </a:cubicBezTo>
                    <a:cubicBezTo>
                      <a:pt x="8" y="13"/>
                      <a:pt x="8" y="13"/>
                      <a:pt x="8" y="13"/>
                    </a:cubicBezTo>
                    <a:cubicBezTo>
                      <a:pt x="7" y="13"/>
                      <a:pt x="7" y="14"/>
                      <a:pt x="7" y="14"/>
                    </a:cubicBezTo>
                    <a:cubicBezTo>
                      <a:pt x="7" y="14"/>
                      <a:pt x="8" y="14"/>
                      <a:pt x="8" y="14"/>
                    </a:cubicBezTo>
                    <a:cubicBezTo>
                      <a:pt x="8" y="15"/>
                      <a:pt x="7" y="15"/>
                      <a:pt x="8" y="15"/>
                    </a:cubicBezTo>
                    <a:cubicBezTo>
                      <a:pt x="8" y="15"/>
                      <a:pt x="8" y="16"/>
                      <a:pt x="8" y="16"/>
                    </a:cubicBezTo>
                    <a:cubicBezTo>
                      <a:pt x="8" y="16"/>
                      <a:pt x="8" y="16"/>
                      <a:pt x="8" y="16"/>
                    </a:cubicBezTo>
                    <a:cubicBezTo>
                      <a:pt x="9" y="16"/>
                      <a:pt x="10" y="17"/>
                      <a:pt x="10" y="17"/>
                    </a:cubicBezTo>
                    <a:cubicBezTo>
                      <a:pt x="10" y="17"/>
                      <a:pt x="10" y="17"/>
                      <a:pt x="10" y="18"/>
                    </a:cubicBezTo>
                    <a:cubicBezTo>
                      <a:pt x="10" y="18"/>
                      <a:pt x="10" y="18"/>
                      <a:pt x="10" y="19"/>
                    </a:cubicBezTo>
                    <a:cubicBezTo>
                      <a:pt x="10" y="18"/>
                      <a:pt x="10" y="18"/>
                      <a:pt x="10" y="19"/>
                    </a:cubicBezTo>
                    <a:cubicBezTo>
                      <a:pt x="10" y="19"/>
                      <a:pt x="10" y="19"/>
                      <a:pt x="10" y="19"/>
                    </a:cubicBezTo>
                    <a:cubicBezTo>
                      <a:pt x="10" y="19"/>
                      <a:pt x="10" y="19"/>
                      <a:pt x="10" y="19"/>
                    </a:cubicBezTo>
                    <a:cubicBezTo>
                      <a:pt x="10" y="20"/>
                      <a:pt x="10" y="20"/>
                      <a:pt x="10" y="21"/>
                    </a:cubicBezTo>
                    <a:cubicBezTo>
                      <a:pt x="10" y="21"/>
                      <a:pt x="10" y="22"/>
                      <a:pt x="10" y="22"/>
                    </a:cubicBezTo>
                    <a:cubicBezTo>
                      <a:pt x="10" y="22"/>
                      <a:pt x="11" y="22"/>
                      <a:pt x="11" y="22"/>
                    </a:cubicBezTo>
                    <a:cubicBezTo>
                      <a:pt x="10" y="22"/>
                      <a:pt x="10" y="23"/>
                      <a:pt x="10" y="23"/>
                    </a:cubicBezTo>
                    <a:cubicBezTo>
                      <a:pt x="10" y="23"/>
                      <a:pt x="10" y="24"/>
                      <a:pt x="10" y="24"/>
                    </a:cubicBezTo>
                    <a:cubicBezTo>
                      <a:pt x="10" y="25"/>
                      <a:pt x="10" y="26"/>
                      <a:pt x="9" y="26"/>
                    </a:cubicBezTo>
                    <a:cubicBezTo>
                      <a:pt x="9" y="26"/>
                      <a:pt x="9" y="26"/>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0" y="28"/>
                      <a:pt x="10" y="28"/>
                      <a:pt x="10"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2" y="28"/>
                      <a:pt x="12" y="28"/>
                      <a:pt x="12"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8"/>
                      <a:pt x="13" y="28"/>
                      <a:pt x="13" y="28"/>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5" y="29"/>
                      <a:pt x="15" y="29"/>
                      <a:pt x="15" y="29"/>
                    </a:cubicBezTo>
                    <a:cubicBezTo>
                      <a:pt x="15" y="29"/>
                      <a:pt x="15" y="29"/>
                      <a:pt x="15" y="29"/>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6" y="28"/>
                      <a:pt x="16" y="28"/>
                      <a:pt x="16" y="28"/>
                    </a:cubicBezTo>
                    <a:cubicBezTo>
                      <a:pt x="17" y="28"/>
                      <a:pt x="17" y="28"/>
                      <a:pt x="17" y="28"/>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30"/>
                      <a:pt x="22" y="30"/>
                      <a:pt x="22" y="30"/>
                    </a:cubicBezTo>
                    <a:cubicBezTo>
                      <a:pt x="22" y="30"/>
                      <a:pt x="22" y="30"/>
                      <a:pt x="22" y="30"/>
                    </a:cubicBezTo>
                    <a:cubicBezTo>
                      <a:pt x="22" y="30"/>
                      <a:pt x="22" y="30"/>
                      <a:pt x="22" y="30"/>
                    </a:cubicBezTo>
                    <a:cubicBezTo>
                      <a:pt x="22" y="29"/>
                      <a:pt x="22" y="29"/>
                      <a:pt x="22" y="28"/>
                    </a:cubicBezTo>
                    <a:cubicBezTo>
                      <a:pt x="22" y="28"/>
                      <a:pt x="21" y="28"/>
                      <a:pt x="22" y="28"/>
                    </a:cubicBezTo>
                    <a:cubicBezTo>
                      <a:pt x="22" y="28"/>
                      <a:pt x="22" y="28"/>
                      <a:pt x="22" y="28"/>
                    </a:cubicBezTo>
                    <a:cubicBezTo>
                      <a:pt x="22" y="27"/>
                      <a:pt x="23" y="27"/>
                      <a:pt x="24" y="26"/>
                    </a:cubicBezTo>
                    <a:cubicBezTo>
                      <a:pt x="24" y="26"/>
                      <a:pt x="24" y="26"/>
                      <a:pt x="25" y="26"/>
                    </a:cubicBezTo>
                    <a:cubicBezTo>
                      <a:pt x="25" y="26"/>
                      <a:pt x="25" y="26"/>
                      <a:pt x="26" y="26"/>
                    </a:cubicBezTo>
                    <a:cubicBezTo>
                      <a:pt x="26" y="26"/>
                      <a:pt x="26" y="26"/>
                      <a:pt x="26" y="26"/>
                    </a:cubicBezTo>
                    <a:cubicBezTo>
                      <a:pt x="26" y="26"/>
                      <a:pt x="26" y="26"/>
                      <a:pt x="26" y="26"/>
                    </a:cubicBezTo>
                    <a:cubicBezTo>
                      <a:pt x="27" y="26"/>
                      <a:pt x="27" y="26"/>
                      <a:pt x="27" y="26"/>
                    </a:cubicBezTo>
                    <a:cubicBezTo>
                      <a:pt x="27" y="27"/>
                      <a:pt x="28" y="27"/>
                      <a:pt x="28" y="27"/>
                    </a:cubicBezTo>
                    <a:cubicBezTo>
                      <a:pt x="28" y="27"/>
                      <a:pt x="28" y="27"/>
                      <a:pt x="28" y="27"/>
                    </a:cubicBezTo>
                    <a:cubicBezTo>
                      <a:pt x="28" y="27"/>
                      <a:pt x="28" y="27"/>
                      <a:pt x="29" y="27"/>
                    </a:cubicBezTo>
                    <a:cubicBezTo>
                      <a:pt x="29" y="27"/>
                      <a:pt x="29" y="27"/>
                      <a:pt x="29" y="27"/>
                    </a:cubicBezTo>
                    <a:cubicBezTo>
                      <a:pt x="29" y="27"/>
                      <a:pt x="29" y="28"/>
                      <a:pt x="29" y="27"/>
                    </a:cubicBezTo>
                    <a:cubicBezTo>
                      <a:pt x="29" y="28"/>
                      <a:pt x="29" y="28"/>
                      <a:pt x="30" y="28"/>
                    </a:cubicBezTo>
                    <a:cubicBezTo>
                      <a:pt x="30" y="28"/>
                      <a:pt x="30" y="27"/>
                      <a:pt x="30" y="28"/>
                    </a:cubicBezTo>
                    <a:cubicBezTo>
                      <a:pt x="31" y="28"/>
                      <a:pt x="32" y="27"/>
                      <a:pt x="32" y="26"/>
                    </a:cubicBezTo>
                    <a:cubicBezTo>
                      <a:pt x="32" y="26"/>
                      <a:pt x="32" y="26"/>
                      <a:pt x="33" y="26"/>
                    </a:cubicBezTo>
                    <a:cubicBezTo>
                      <a:pt x="33" y="26"/>
                      <a:pt x="33" y="26"/>
                      <a:pt x="33" y="26"/>
                    </a:cubicBezTo>
                    <a:cubicBezTo>
                      <a:pt x="33" y="26"/>
                      <a:pt x="33" y="26"/>
                      <a:pt x="33" y="26"/>
                    </a:cubicBezTo>
                    <a:cubicBezTo>
                      <a:pt x="33" y="25"/>
                      <a:pt x="33" y="25"/>
                      <a:pt x="33" y="25"/>
                    </a:cubicBezTo>
                    <a:cubicBezTo>
                      <a:pt x="33" y="25"/>
                      <a:pt x="33" y="25"/>
                      <a:pt x="33" y="25"/>
                    </a:cubicBezTo>
                    <a:cubicBezTo>
                      <a:pt x="33" y="25"/>
                      <a:pt x="33" y="25"/>
                      <a:pt x="33" y="25"/>
                    </a:cubicBezTo>
                    <a:cubicBezTo>
                      <a:pt x="33"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5"/>
                      <a:pt x="34" y="25"/>
                      <a:pt x="34" y="25"/>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4" y="24"/>
                      <a:pt x="34" y="24"/>
                      <a:pt x="34"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1"/>
                      <a:pt x="32" y="21"/>
                      <a:pt x="32" y="21"/>
                    </a:cubicBezTo>
                    <a:cubicBezTo>
                      <a:pt x="32" y="21"/>
                      <a:pt x="32" y="21"/>
                      <a:pt x="32" y="21"/>
                    </a:cubicBezTo>
                    <a:cubicBezTo>
                      <a:pt x="32" y="21"/>
                      <a:pt x="32" y="21"/>
                      <a:pt x="32"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8"/>
                      <a:pt x="32" y="18"/>
                      <a:pt x="32" y="18"/>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7"/>
                      <a:pt x="32" y="17"/>
                      <a:pt x="32" y="17"/>
                    </a:cubicBezTo>
                    <a:cubicBezTo>
                      <a:pt x="32" y="16"/>
                      <a:pt x="32" y="16"/>
                      <a:pt x="32" y="16"/>
                    </a:cubicBezTo>
                    <a:cubicBezTo>
                      <a:pt x="32" y="16"/>
                      <a:pt x="32" y="16"/>
                      <a:pt x="32" y="16"/>
                    </a:cubicBezTo>
                    <a:cubicBezTo>
                      <a:pt x="32" y="16"/>
                      <a:pt x="32" y="16"/>
                      <a:pt x="32"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1" y="17"/>
                      <a:pt x="31" y="17"/>
                      <a:pt x="31"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2"/>
                    </a:cubicBezTo>
                    <a:cubicBezTo>
                      <a:pt x="32" y="12"/>
                      <a:pt x="32" y="12"/>
                      <a:pt x="32"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2"/>
                      <a:pt x="33" y="12"/>
                      <a:pt x="33" y="12"/>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3" y="13"/>
                      <a:pt x="33" y="13"/>
                      <a:pt x="33" y="13"/>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78" name="Freeform 252"/>
              <p:cNvSpPr/>
              <p:nvPr/>
            </p:nvSpPr>
            <p:spPr bwMode="auto">
              <a:xfrm>
                <a:off x="3815" y="202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79" name="Freeform 253"/>
              <p:cNvSpPr/>
              <p:nvPr/>
            </p:nvSpPr>
            <p:spPr bwMode="auto">
              <a:xfrm>
                <a:off x="3775" y="2030"/>
                <a:ext cx="2" cy="0"/>
              </a:xfrm>
              <a:custGeom>
                <a:avLst/>
                <a:gdLst>
                  <a:gd name="T0" fmla="*/ 1 w 1"/>
                  <a:gd name="T1" fmla="*/ 1 w 1"/>
                  <a:gd name="T2" fmla="*/ 1 w 1"/>
                  <a:gd name="T3" fmla="*/ 0 w 1"/>
                  <a:gd name="T4" fmla="*/ 0 w 1"/>
                  <a:gd name="T5" fmla="*/ 0 w 1"/>
                  <a:gd name="T6" fmla="*/ 0 w 1"/>
                  <a:gd name="T7" fmla="*/ 0 w 1"/>
                  <a:gd name="T8" fmla="*/ 0 w 1"/>
                  <a:gd name="T9" fmla="*/ 0 w 1"/>
                  <a:gd name="T10" fmla="*/ 1 w 1"/>
                  <a:gd name="T11" fmla="*/ 1 w 1"/>
                  <a:gd name="T12" fmla="*/ 1 w 1"/>
                  <a:gd name="T13" fmla="*/ 1 w 1"/>
                  <a:gd name="T14" fmla="*/ 1 w 1"/>
                  <a:gd name="T15" fmla="*/ 1 w 1"/>
                  <a:gd name="T16" fmla="*/ 1 w 1"/>
                  <a:gd name="T17" fmla="*/ 1 w 1"/>
                  <a:gd name="T18" fmla="*/ 1 w 1"/>
                  <a:gd name="T1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80" name="Freeform 254"/>
              <p:cNvSpPr>
                <a:spLocks noEditPoints="1"/>
              </p:cNvSpPr>
              <p:nvPr/>
            </p:nvSpPr>
            <p:spPr bwMode="auto">
              <a:xfrm>
                <a:off x="3706" y="2021"/>
                <a:ext cx="83" cy="59"/>
              </a:xfrm>
              <a:custGeom>
                <a:avLst/>
                <a:gdLst>
                  <a:gd name="T0" fmla="*/ 34 w 35"/>
                  <a:gd name="T1" fmla="*/ 7 h 25"/>
                  <a:gd name="T2" fmla="*/ 33 w 35"/>
                  <a:gd name="T3" fmla="*/ 5 h 25"/>
                  <a:gd name="T4" fmla="*/ 33 w 35"/>
                  <a:gd name="T5" fmla="*/ 5 h 25"/>
                  <a:gd name="T6" fmla="*/ 32 w 35"/>
                  <a:gd name="T7" fmla="*/ 5 h 25"/>
                  <a:gd name="T8" fmla="*/ 31 w 35"/>
                  <a:gd name="T9" fmla="*/ 5 h 25"/>
                  <a:gd name="T10" fmla="*/ 30 w 35"/>
                  <a:gd name="T11" fmla="*/ 5 h 25"/>
                  <a:gd name="T12" fmla="*/ 29 w 35"/>
                  <a:gd name="T13" fmla="*/ 5 h 25"/>
                  <a:gd name="T14" fmla="*/ 29 w 35"/>
                  <a:gd name="T15" fmla="*/ 4 h 25"/>
                  <a:gd name="T16" fmla="*/ 28 w 35"/>
                  <a:gd name="T17" fmla="*/ 4 h 25"/>
                  <a:gd name="T18" fmla="*/ 27 w 35"/>
                  <a:gd name="T19" fmla="*/ 4 h 25"/>
                  <a:gd name="T20" fmla="*/ 27 w 35"/>
                  <a:gd name="T21" fmla="*/ 4 h 25"/>
                  <a:gd name="T22" fmla="*/ 26 w 35"/>
                  <a:gd name="T23" fmla="*/ 4 h 25"/>
                  <a:gd name="T24" fmla="*/ 26 w 35"/>
                  <a:gd name="T25" fmla="*/ 4 h 25"/>
                  <a:gd name="T26" fmla="*/ 25 w 35"/>
                  <a:gd name="T27" fmla="*/ 4 h 25"/>
                  <a:gd name="T28" fmla="*/ 24 w 35"/>
                  <a:gd name="T29" fmla="*/ 4 h 25"/>
                  <a:gd name="T30" fmla="*/ 23 w 35"/>
                  <a:gd name="T31" fmla="*/ 3 h 25"/>
                  <a:gd name="T32" fmla="*/ 22 w 35"/>
                  <a:gd name="T33" fmla="*/ 3 h 25"/>
                  <a:gd name="T34" fmla="*/ 21 w 35"/>
                  <a:gd name="T35" fmla="*/ 3 h 25"/>
                  <a:gd name="T36" fmla="*/ 21 w 35"/>
                  <a:gd name="T37" fmla="*/ 2 h 25"/>
                  <a:gd name="T38" fmla="*/ 20 w 35"/>
                  <a:gd name="T39" fmla="*/ 2 h 25"/>
                  <a:gd name="T40" fmla="*/ 9 w 35"/>
                  <a:gd name="T41" fmla="*/ 1 h 25"/>
                  <a:gd name="T42" fmla="*/ 2 w 35"/>
                  <a:gd name="T43" fmla="*/ 2 h 25"/>
                  <a:gd name="T44" fmla="*/ 1 w 35"/>
                  <a:gd name="T45" fmla="*/ 5 h 25"/>
                  <a:gd name="T46" fmla="*/ 1 w 35"/>
                  <a:gd name="T47" fmla="*/ 6 h 25"/>
                  <a:gd name="T48" fmla="*/ 2 w 35"/>
                  <a:gd name="T49" fmla="*/ 6 h 25"/>
                  <a:gd name="T50" fmla="*/ 3 w 35"/>
                  <a:gd name="T51" fmla="*/ 6 h 25"/>
                  <a:gd name="T52" fmla="*/ 3 w 35"/>
                  <a:gd name="T53" fmla="*/ 6 h 25"/>
                  <a:gd name="T54" fmla="*/ 4 w 35"/>
                  <a:gd name="T55" fmla="*/ 6 h 25"/>
                  <a:gd name="T56" fmla="*/ 5 w 35"/>
                  <a:gd name="T57" fmla="*/ 7 h 25"/>
                  <a:gd name="T58" fmla="*/ 6 w 35"/>
                  <a:gd name="T59" fmla="*/ 6 h 25"/>
                  <a:gd name="T60" fmla="*/ 6 w 35"/>
                  <a:gd name="T61" fmla="*/ 6 h 25"/>
                  <a:gd name="T62" fmla="*/ 7 w 35"/>
                  <a:gd name="T63" fmla="*/ 6 h 25"/>
                  <a:gd name="T64" fmla="*/ 7 w 35"/>
                  <a:gd name="T65" fmla="*/ 6 h 25"/>
                  <a:gd name="T66" fmla="*/ 8 w 35"/>
                  <a:gd name="T67" fmla="*/ 7 h 25"/>
                  <a:gd name="T68" fmla="*/ 8 w 35"/>
                  <a:gd name="T69" fmla="*/ 7 h 25"/>
                  <a:gd name="T70" fmla="*/ 8 w 35"/>
                  <a:gd name="T71" fmla="*/ 8 h 25"/>
                  <a:gd name="T72" fmla="*/ 8 w 35"/>
                  <a:gd name="T73" fmla="*/ 8 h 25"/>
                  <a:gd name="T74" fmla="*/ 7 w 35"/>
                  <a:gd name="T75" fmla="*/ 9 h 25"/>
                  <a:gd name="T76" fmla="*/ 7 w 35"/>
                  <a:gd name="T77" fmla="*/ 9 h 25"/>
                  <a:gd name="T78" fmla="*/ 7 w 35"/>
                  <a:gd name="T79" fmla="*/ 11 h 25"/>
                  <a:gd name="T80" fmla="*/ 7 w 35"/>
                  <a:gd name="T81" fmla="*/ 11 h 25"/>
                  <a:gd name="T82" fmla="*/ 6 w 35"/>
                  <a:gd name="T83" fmla="*/ 12 h 25"/>
                  <a:gd name="T84" fmla="*/ 7 w 35"/>
                  <a:gd name="T85" fmla="*/ 12 h 25"/>
                  <a:gd name="T86" fmla="*/ 6 w 35"/>
                  <a:gd name="T87" fmla="*/ 13 h 25"/>
                  <a:gd name="T88" fmla="*/ 5 w 35"/>
                  <a:gd name="T89" fmla="*/ 14 h 25"/>
                  <a:gd name="T90" fmla="*/ 6 w 35"/>
                  <a:gd name="T91" fmla="*/ 14 h 25"/>
                  <a:gd name="T92" fmla="*/ 6 w 35"/>
                  <a:gd name="T93" fmla="*/ 15 h 25"/>
                  <a:gd name="T94" fmla="*/ 6 w 35"/>
                  <a:gd name="T95" fmla="*/ 16 h 25"/>
                  <a:gd name="T96" fmla="*/ 6 w 35"/>
                  <a:gd name="T97" fmla="*/ 16 h 25"/>
                  <a:gd name="T98" fmla="*/ 6 w 35"/>
                  <a:gd name="T99" fmla="*/ 17 h 25"/>
                  <a:gd name="T100" fmla="*/ 6 w 35"/>
                  <a:gd name="T101" fmla="*/ 17 h 25"/>
                  <a:gd name="T102" fmla="*/ 6 w 35"/>
                  <a:gd name="T103" fmla="*/ 18 h 25"/>
                  <a:gd name="T104" fmla="*/ 6 w 35"/>
                  <a:gd name="T105" fmla="*/ 18 h 25"/>
                  <a:gd name="T106" fmla="*/ 6 w 35"/>
                  <a:gd name="T107" fmla="*/ 19 h 25"/>
                  <a:gd name="T108" fmla="*/ 5 w 35"/>
                  <a:gd name="T109" fmla="*/ 20 h 25"/>
                  <a:gd name="T110" fmla="*/ 5 w 35"/>
                  <a:gd name="T111" fmla="*/ 20 h 25"/>
                  <a:gd name="T112" fmla="*/ 5 w 35"/>
                  <a:gd name="T113" fmla="*/ 21 h 25"/>
                  <a:gd name="T114" fmla="*/ 8 w 35"/>
                  <a:gd name="T115" fmla="*/ 24 h 25"/>
                  <a:gd name="T116" fmla="*/ 17 w 35"/>
                  <a:gd name="T117" fmla="*/ 23 h 25"/>
                  <a:gd name="T118" fmla="*/ 23 w 35"/>
                  <a:gd name="T119"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 h="25">
                    <a:moveTo>
                      <a:pt x="35" y="14"/>
                    </a:moveTo>
                    <a:cubicBezTo>
                      <a:pt x="35" y="13"/>
                      <a:pt x="33" y="14"/>
                      <a:pt x="34" y="13"/>
                    </a:cubicBezTo>
                    <a:cubicBezTo>
                      <a:pt x="34" y="13"/>
                      <a:pt x="34" y="13"/>
                      <a:pt x="34" y="13"/>
                    </a:cubicBezTo>
                    <a:cubicBezTo>
                      <a:pt x="33" y="13"/>
                      <a:pt x="33" y="14"/>
                      <a:pt x="32" y="14"/>
                    </a:cubicBezTo>
                    <a:cubicBezTo>
                      <a:pt x="32" y="14"/>
                      <a:pt x="32" y="14"/>
                      <a:pt x="32" y="14"/>
                    </a:cubicBezTo>
                    <a:cubicBezTo>
                      <a:pt x="33" y="14"/>
                      <a:pt x="33" y="14"/>
                      <a:pt x="33" y="14"/>
                    </a:cubicBezTo>
                    <a:cubicBezTo>
                      <a:pt x="33" y="14"/>
                      <a:pt x="33" y="15"/>
                      <a:pt x="33" y="15"/>
                    </a:cubicBezTo>
                    <a:cubicBezTo>
                      <a:pt x="33" y="15"/>
                      <a:pt x="33" y="15"/>
                      <a:pt x="34" y="15"/>
                    </a:cubicBezTo>
                    <a:cubicBezTo>
                      <a:pt x="34" y="15"/>
                      <a:pt x="34" y="15"/>
                      <a:pt x="34" y="14"/>
                    </a:cubicBezTo>
                    <a:cubicBezTo>
                      <a:pt x="34" y="14"/>
                      <a:pt x="35" y="14"/>
                      <a:pt x="35" y="14"/>
                    </a:cubicBezTo>
                    <a:close/>
                    <a:moveTo>
                      <a:pt x="34" y="7"/>
                    </a:moveTo>
                    <a:cubicBezTo>
                      <a:pt x="34" y="6"/>
                      <a:pt x="34" y="6"/>
                      <a:pt x="34" y="6"/>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19" y="2"/>
                      <a:pt x="19" y="2"/>
                    </a:cubicBezTo>
                    <a:cubicBezTo>
                      <a:pt x="18" y="2"/>
                      <a:pt x="18" y="1"/>
                      <a:pt x="17" y="1"/>
                    </a:cubicBezTo>
                    <a:cubicBezTo>
                      <a:pt x="17" y="2"/>
                      <a:pt x="17" y="2"/>
                      <a:pt x="16" y="1"/>
                    </a:cubicBezTo>
                    <a:cubicBezTo>
                      <a:pt x="16" y="1"/>
                      <a:pt x="16" y="1"/>
                      <a:pt x="16" y="1"/>
                    </a:cubicBezTo>
                    <a:cubicBezTo>
                      <a:pt x="15" y="1"/>
                      <a:pt x="15" y="1"/>
                      <a:pt x="14" y="1"/>
                    </a:cubicBezTo>
                    <a:cubicBezTo>
                      <a:pt x="14" y="1"/>
                      <a:pt x="13" y="2"/>
                      <a:pt x="13" y="2"/>
                    </a:cubicBezTo>
                    <a:cubicBezTo>
                      <a:pt x="13" y="1"/>
                      <a:pt x="12" y="1"/>
                      <a:pt x="12" y="1"/>
                    </a:cubicBezTo>
                    <a:cubicBezTo>
                      <a:pt x="11" y="1"/>
                      <a:pt x="11" y="1"/>
                      <a:pt x="10" y="1"/>
                    </a:cubicBezTo>
                    <a:cubicBezTo>
                      <a:pt x="10" y="1"/>
                      <a:pt x="10" y="1"/>
                      <a:pt x="9" y="1"/>
                    </a:cubicBezTo>
                    <a:cubicBezTo>
                      <a:pt x="9" y="1"/>
                      <a:pt x="9" y="1"/>
                      <a:pt x="9" y="1"/>
                    </a:cubicBezTo>
                    <a:cubicBezTo>
                      <a:pt x="8" y="1"/>
                      <a:pt x="8" y="1"/>
                      <a:pt x="7" y="1"/>
                    </a:cubicBezTo>
                    <a:cubicBezTo>
                      <a:pt x="7" y="1"/>
                      <a:pt x="6" y="1"/>
                      <a:pt x="6" y="1"/>
                    </a:cubicBezTo>
                    <a:cubicBezTo>
                      <a:pt x="6" y="1"/>
                      <a:pt x="5" y="1"/>
                      <a:pt x="5" y="0"/>
                    </a:cubicBezTo>
                    <a:cubicBezTo>
                      <a:pt x="5" y="0"/>
                      <a:pt x="4" y="0"/>
                      <a:pt x="4" y="1"/>
                    </a:cubicBezTo>
                    <a:cubicBezTo>
                      <a:pt x="4" y="1"/>
                      <a:pt x="4" y="0"/>
                      <a:pt x="4" y="0"/>
                    </a:cubicBezTo>
                    <a:cubicBezTo>
                      <a:pt x="4" y="0"/>
                      <a:pt x="3" y="1"/>
                      <a:pt x="3" y="1"/>
                    </a:cubicBezTo>
                    <a:cubicBezTo>
                      <a:pt x="3" y="1"/>
                      <a:pt x="3" y="1"/>
                      <a:pt x="3" y="1"/>
                    </a:cubicBezTo>
                    <a:cubicBezTo>
                      <a:pt x="3" y="1"/>
                      <a:pt x="3" y="1"/>
                      <a:pt x="3" y="1"/>
                    </a:cubicBezTo>
                    <a:cubicBezTo>
                      <a:pt x="3" y="1"/>
                      <a:pt x="3" y="1"/>
                      <a:pt x="3" y="1"/>
                    </a:cubicBezTo>
                    <a:cubicBezTo>
                      <a:pt x="3" y="2"/>
                      <a:pt x="3" y="1"/>
                      <a:pt x="2" y="2"/>
                    </a:cubicBezTo>
                    <a:cubicBezTo>
                      <a:pt x="2" y="2"/>
                      <a:pt x="2" y="2"/>
                      <a:pt x="2" y="2"/>
                    </a:cubicBezTo>
                    <a:cubicBezTo>
                      <a:pt x="2" y="2"/>
                      <a:pt x="2" y="2"/>
                      <a:pt x="2" y="2"/>
                    </a:cubicBezTo>
                    <a:cubicBezTo>
                      <a:pt x="1" y="2"/>
                      <a:pt x="1" y="2"/>
                      <a:pt x="1" y="2"/>
                    </a:cubicBezTo>
                    <a:cubicBezTo>
                      <a:pt x="1" y="2"/>
                      <a:pt x="1" y="2"/>
                      <a:pt x="1" y="2"/>
                    </a:cubicBezTo>
                    <a:cubicBezTo>
                      <a:pt x="0" y="2"/>
                      <a:pt x="0" y="2"/>
                      <a:pt x="0" y="2"/>
                    </a:cubicBezTo>
                    <a:cubicBezTo>
                      <a:pt x="0" y="2"/>
                      <a:pt x="0" y="3"/>
                      <a:pt x="0" y="3"/>
                    </a:cubicBezTo>
                    <a:cubicBezTo>
                      <a:pt x="0" y="3"/>
                      <a:pt x="0" y="3"/>
                      <a:pt x="0" y="3"/>
                    </a:cubicBezTo>
                    <a:cubicBezTo>
                      <a:pt x="0" y="3"/>
                      <a:pt x="0" y="3"/>
                      <a:pt x="0" y="4"/>
                    </a:cubicBezTo>
                    <a:cubicBezTo>
                      <a:pt x="1" y="4"/>
                      <a:pt x="1" y="4"/>
                      <a:pt x="1" y="4"/>
                    </a:cubicBezTo>
                    <a:cubicBezTo>
                      <a:pt x="1" y="4"/>
                      <a:pt x="1" y="4"/>
                      <a:pt x="1" y="4"/>
                    </a:cubicBezTo>
                    <a:cubicBezTo>
                      <a:pt x="1" y="4"/>
                      <a:pt x="1" y="4"/>
                      <a:pt x="1" y="5"/>
                    </a:cubicBezTo>
                    <a:cubicBezTo>
                      <a:pt x="1" y="4"/>
                      <a:pt x="1" y="4"/>
                      <a:pt x="1" y="5"/>
                    </a:cubicBezTo>
                    <a:cubicBezTo>
                      <a:pt x="1" y="5"/>
                      <a:pt x="1" y="5"/>
                      <a:pt x="2" y="5"/>
                    </a:cubicBezTo>
                    <a:cubicBezTo>
                      <a:pt x="1" y="5"/>
                      <a:pt x="1" y="5"/>
                      <a:pt x="1" y="5"/>
                    </a:cubicBezTo>
                    <a:cubicBezTo>
                      <a:pt x="1" y="5"/>
                      <a:pt x="2" y="5"/>
                      <a:pt x="2" y="5"/>
                    </a:cubicBezTo>
                    <a:cubicBezTo>
                      <a:pt x="1" y="5"/>
                      <a:pt x="1" y="5"/>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5"/>
                      <a:pt x="3" y="5"/>
                    </a:cubicBezTo>
                    <a:cubicBezTo>
                      <a:pt x="3" y="5"/>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7"/>
                    </a:cubicBezTo>
                    <a:cubicBezTo>
                      <a:pt x="5" y="7"/>
                      <a:pt x="5" y="7"/>
                      <a:pt x="5" y="7"/>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6"/>
                      <a:pt x="5" y="6"/>
                      <a:pt x="5" y="6"/>
                    </a:cubicBezTo>
                    <a:cubicBezTo>
                      <a:pt x="5" y="6"/>
                      <a:pt x="5" y="6"/>
                      <a:pt x="5" y="6"/>
                    </a:cubicBezTo>
                    <a:cubicBezTo>
                      <a:pt x="5" y="6"/>
                      <a:pt x="5" y="6"/>
                      <a:pt x="5" y="6"/>
                    </a:cubicBezTo>
                    <a:cubicBezTo>
                      <a:pt x="6" y="6"/>
                      <a:pt x="6" y="6"/>
                      <a:pt x="6"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6" y="21"/>
                      <a:pt x="6" y="21"/>
                    </a:cubicBezTo>
                    <a:cubicBezTo>
                      <a:pt x="6" y="21"/>
                      <a:pt x="6" y="22"/>
                      <a:pt x="6" y="21"/>
                    </a:cubicBezTo>
                    <a:cubicBezTo>
                      <a:pt x="6" y="21"/>
                      <a:pt x="6" y="21"/>
                      <a:pt x="6" y="21"/>
                    </a:cubicBezTo>
                    <a:cubicBezTo>
                      <a:pt x="6" y="22"/>
                      <a:pt x="7" y="22"/>
                      <a:pt x="7" y="22"/>
                    </a:cubicBezTo>
                    <a:cubicBezTo>
                      <a:pt x="7" y="22"/>
                      <a:pt x="8" y="23"/>
                      <a:pt x="8" y="23"/>
                    </a:cubicBezTo>
                    <a:cubicBezTo>
                      <a:pt x="8" y="23"/>
                      <a:pt x="8" y="22"/>
                      <a:pt x="8" y="23"/>
                    </a:cubicBezTo>
                    <a:cubicBezTo>
                      <a:pt x="8" y="23"/>
                      <a:pt x="8" y="23"/>
                      <a:pt x="8" y="23"/>
                    </a:cubicBezTo>
                    <a:cubicBezTo>
                      <a:pt x="8" y="23"/>
                      <a:pt x="8" y="23"/>
                      <a:pt x="8" y="23"/>
                    </a:cubicBezTo>
                    <a:cubicBezTo>
                      <a:pt x="8" y="23"/>
                      <a:pt x="8" y="24"/>
                      <a:pt x="8" y="24"/>
                    </a:cubicBezTo>
                    <a:cubicBezTo>
                      <a:pt x="9" y="24"/>
                      <a:pt x="9" y="25"/>
                      <a:pt x="10" y="25"/>
                    </a:cubicBezTo>
                    <a:cubicBezTo>
                      <a:pt x="10" y="25"/>
                      <a:pt x="10" y="25"/>
                      <a:pt x="11" y="25"/>
                    </a:cubicBezTo>
                    <a:cubicBezTo>
                      <a:pt x="11" y="25"/>
                      <a:pt x="11" y="25"/>
                      <a:pt x="11" y="25"/>
                    </a:cubicBezTo>
                    <a:cubicBezTo>
                      <a:pt x="10" y="25"/>
                      <a:pt x="10" y="25"/>
                      <a:pt x="11" y="25"/>
                    </a:cubicBezTo>
                    <a:cubicBezTo>
                      <a:pt x="11" y="25"/>
                      <a:pt x="11" y="25"/>
                      <a:pt x="11" y="25"/>
                    </a:cubicBezTo>
                    <a:cubicBezTo>
                      <a:pt x="11" y="25"/>
                      <a:pt x="11" y="25"/>
                      <a:pt x="11" y="25"/>
                    </a:cubicBezTo>
                    <a:cubicBezTo>
                      <a:pt x="11" y="25"/>
                      <a:pt x="11" y="24"/>
                      <a:pt x="11" y="24"/>
                    </a:cubicBezTo>
                    <a:cubicBezTo>
                      <a:pt x="12" y="24"/>
                      <a:pt x="12" y="24"/>
                      <a:pt x="12" y="24"/>
                    </a:cubicBezTo>
                    <a:cubicBezTo>
                      <a:pt x="13" y="23"/>
                      <a:pt x="13" y="23"/>
                      <a:pt x="13" y="23"/>
                    </a:cubicBezTo>
                    <a:cubicBezTo>
                      <a:pt x="14" y="23"/>
                      <a:pt x="14" y="23"/>
                      <a:pt x="15" y="23"/>
                    </a:cubicBezTo>
                    <a:cubicBezTo>
                      <a:pt x="16" y="23"/>
                      <a:pt x="16" y="23"/>
                      <a:pt x="17" y="23"/>
                    </a:cubicBezTo>
                    <a:cubicBezTo>
                      <a:pt x="17" y="23"/>
                      <a:pt x="18" y="23"/>
                      <a:pt x="18" y="23"/>
                    </a:cubicBezTo>
                    <a:cubicBezTo>
                      <a:pt x="18" y="23"/>
                      <a:pt x="18" y="23"/>
                      <a:pt x="19" y="23"/>
                    </a:cubicBezTo>
                    <a:cubicBezTo>
                      <a:pt x="19" y="23"/>
                      <a:pt x="19" y="23"/>
                      <a:pt x="19" y="23"/>
                    </a:cubicBezTo>
                    <a:cubicBezTo>
                      <a:pt x="20" y="23"/>
                      <a:pt x="20" y="23"/>
                      <a:pt x="20" y="22"/>
                    </a:cubicBezTo>
                    <a:cubicBezTo>
                      <a:pt x="20" y="22"/>
                      <a:pt x="21" y="21"/>
                      <a:pt x="21" y="21"/>
                    </a:cubicBezTo>
                    <a:cubicBezTo>
                      <a:pt x="21" y="21"/>
                      <a:pt x="22" y="21"/>
                      <a:pt x="22" y="21"/>
                    </a:cubicBezTo>
                    <a:cubicBezTo>
                      <a:pt x="22" y="21"/>
                      <a:pt x="22" y="20"/>
                      <a:pt x="23" y="20"/>
                    </a:cubicBezTo>
                    <a:cubicBezTo>
                      <a:pt x="23" y="20"/>
                      <a:pt x="23" y="20"/>
                      <a:pt x="23" y="20"/>
                    </a:cubicBezTo>
                    <a:cubicBezTo>
                      <a:pt x="23" y="20"/>
                      <a:pt x="23" y="20"/>
                      <a:pt x="23" y="20"/>
                    </a:cubicBezTo>
                    <a:cubicBezTo>
                      <a:pt x="23" y="20"/>
                      <a:pt x="23" y="20"/>
                      <a:pt x="23" y="20"/>
                    </a:cubicBezTo>
                    <a:cubicBezTo>
                      <a:pt x="23" y="20"/>
                      <a:pt x="23" y="19"/>
                      <a:pt x="23" y="19"/>
                    </a:cubicBezTo>
                    <a:cubicBezTo>
                      <a:pt x="23" y="19"/>
                      <a:pt x="24" y="19"/>
                      <a:pt x="24" y="19"/>
                    </a:cubicBezTo>
                    <a:cubicBezTo>
                      <a:pt x="24" y="18"/>
                      <a:pt x="25" y="17"/>
                      <a:pt x="26" y="17"/>
                    </a:cubicBezTo>
                    <a:cubicBezTo>
                      <a:pt x="25" y="16"/>
                      <a:pt x="25" y="16"/>
                      <a:pt x="25" y="15"/>
                    </a:cubicBezTo>
                    <a:cubicBezTo>
                      <a:pt x="24" y="14"/>
                      <a:pt x="25" y="13"/>
                      <a:pt x="26" y="13"/>
                    </a:cubicBezTo>
                    <a:cubicBezTo>
                      <a:pt x="26" y="12"/>
                      <a:pt x="27" y="11"/>
                      <a:pt x="27" y="10"/>
                    </a:cubicBezTo>
                    <a:cubicBezTo>
                      <a:pt x="27" y="10"/>
                      <a:pt x="27" y="10"/>
                      <a:pt x="27" y="10"/>
                    </a:cubicBezTo>
                    <a:cubicBezTo>
                      <a:pt x="27" y="10"/>
                      <a:pt x="28" y="10"/>
                      <a:pt x="28" y="9"/>
                    </a:cubicBezTo>
                    <a:cubicBezTo>
                      <a:pt x="28" y="9"/>
                      <a:pt x="29" y="9"/>
                      <a:pt x="30" y="9"/>
                    </a:cubicBezTo>
                    <a:cubicBezTo>
                      <a:pt x="31" y="9"/>
                      <a:pt x="31" y="8"/>
                      <a:pt x="32" y="8"/>
                    </a:cubicBezTo>
                    <a:cubicBezTo>
                      <a:pt x="33" y="7"/>
                      <a:pt x="34" y="7"/>
                      <a:pt x="3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81" name="Freeform 255"/>
              <p:cNvSpPr/>
              <p:nvPr/>
            </p:nvSpPr>
            <p:spPr bwMode="auto">
              <a:xfrm>
                <a:off x="3879" y="2028"/>
                <a:ext cx="5" cy="2"/>
              </a:xfrm>
              <a:custGeom>
                <a:avLst/>
                <a:gdLst>
                  <a:gd name="T0" fmla="*/ 2 w 2"/>
                  <a:gd name="T1" fmla="*/ 1 h 1"/>
                  <a:gd name="T2" fmla="*/ 2 w 2"/>
                  <a:gd name="T3" fmla="*/ 1 h 1"/>
                  <a:gd name="T4" fmla="*/ 2 w 2"/>
                  <a:gd name="T5" fmla="*/ 1 h 1"/>
                  <a:gd name="T6" fmla="*/ 2 w 2"/>
                  <a:gd name="T7" fmla="*/ 1 h 1"/>
                  <a:gd name="T8" fmla="*/ 2 w 2"/>
                  <a:gd name="T9" fmla="*/ 1 h 1"/>
                  <a:gd name="T10" fmla="*/ 2 w 2"/>
                  <a:gd name="T11" fmla="*/ 1 h 1"/>
                  <a:gd name="T12" fmla="*/ 2 w 2"/>
                  <a:gd name="T13" fmla="*/ 1 h 1"/>
                  <a:gd name="T14" fmla="*/ 2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1 w 2"/>
                  <a:gd name="T49" fmla="*/ 0 h 1"/>
                  <a:gd name="T50" fmla="*/ 0 w 2"/>
                  <a:gd name="T51" fmla="*/ 0 h 1"/>
                  <a:gd name="T52" fmla="*/ 0 w 2"/>
                  <a:gd name="T53" fmla="*/ 0 h 1"/>
                  <a:gd name="T54" fmla="*/ 0 w 2"/>
                  <a:gd name="T55" fmla="*/ 0 h 1"/>
                  <a:gd name="T56" fmla="*/ 0 w 2"/>
                  <a:gd name="T57" fmla="*/ 0 h 1"/>
                  <a:gd name="T58" fmla="*/ 0 w 2"/>
                  <a:gd name="T59" fmla="*/ 0 h 1"/>
                  <a:gd name="T60" fmla="*/ 2 w 2"/>
                  <a:gd name="T61" fmla="*/ 1 h 1"/>
                  <a:gd name="T62" fmla="*/ 2 w 2"/>
                  <a:gd name="T6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82" name="Freeform 256"/>
              <p:cNvSpPr/>
              <p:nvPr/>
            </p:nvSpPr>
            <p:spPr bwMode="auto">
              <a:xfrm>
                <a:off x="3884" y="2030"/>
                <a:ext cx="2" cy="0"/>
              </a:xfrm>
              <a:custGeom>
                <a:avLst/>
                <a:gdLst>
                  <a:gd name="T0" fmla="*/ 1 w 1"/>
                  <a:gd name="T1" fmla="*/ 0 w 1"/>
                  <a:gd name="T2" fmla="*/ 0 w 1"/>
                  <a:gd name="T3" fmla="*/ 0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83" name="Freeform 257"/>
              <p:cNvSpPr/>
              <p:nvPr/>
            </p:nvSpPr>
            <p:spPr bwMode="auto">
              <a:xfrm>
                <a:off x="3853" y="2000"/>
                <a:ext cx="38" cy="28"/>
              </a:xfrm>
              <a:custGeom>
                <a:avLst/>
                <a:gdLst>
                  <a:gd name="T0" fmla="*/ 11 w 16"/>
                  <a:gd name="T1" fmla="*/ 11 h 12"/>
                  <a:gd name="T2" fmla="*/ 10 w 16"/>
                  <a:gd name="T3" fmla="*/ 10 h 12"/>
                  <a:gd name="T4" fmla="*/ 10 w 16"/>
                  <a:gd name="T5" fmla="*/ 10 h 12"/>
                  <a:gd name="T6" fmla="*/ 9 w 16"/>
                  <a:gd name="T7" fmla="*/ 10 h 12"/>
                  <a:gd name="T8" fmla="*/ 9 w 16"/>
                  <a:gd name="T9" fmla="*/ 9 h 12"/>
                  <a:gd name="T10" fmla="*/ 8 w 16"/>
                  <a:gd name="T11" fmla="*/ 9 h 12"/>
                  <a:gd name="T12" fmla="*/ 8 w 16"/>
                  <a:gd name="T13" fmla="*/ 8 h 12"/>
                  <a:gd name="T14" fmla="*/ 7 w 16"/>
                  <a:gd name="T15" fmla="*/ 8 h 12"/>
                  <a:gd name="T16" fmla="*/ 7 w 16"/>
                  <a:gd name="T17" fmla="*/ 7 h 12"/>
                  <a:gd name="T18" fmla="*/ 7 w 16"/>
                  <a:gd name="T19" fmla="*/ 6 h 12"/>
                  <a:gd name="T20" fmla="*/ 6 w 16"/>
                  <a:gd name="T21" fmla="*/ 6 h 12"/>
                  <a:gd name="T22" fmla="*/ 6 w 16"/>
                  <a:gd name="T23" fmla="*/ 5 h 12"/>
                  <a:gd name="T24" fmla="*/ 6 w 16"/>
                  <a:gd name="T25" fmla="*/ 4 h 12"/>
                  <a:gd name="T26" fmla="*/ 7 w 16"/>
                  <a:gd name="T27" fmla="*/ 5 h 12"/>
                  <a:gd name="T28" fmla="*/ 8 w 16"/>
                  <a:gd name="T29" fmla="*/ 5 h 12"/>
                  <a:gd name="T30" fmla="*/ 8 w 16"/>
                  <a:gd name="T31" fmla="*/ 4 h 12"/>
                  <a:gd name="T32" fmla="*/ 9 w 16"/>
                  <a:gd name="T33" fmla="*/ 4 h 12"/>
                  <a:gd name="T34" fmla="*/ 10 w 16"/>
                  <a:gd name="T35" fmla="*/ 4 h 12"/>
                  <a:gd name="T36" fmla="*/ 10 w 16"/>
                  <a:gd name="T37" fmla="*/ 4 h 12"/>
                  <a:gd name="T38" fmla="*/ 11 w 16"/>
                  <a:gd name="T39" fmla="*/ 5 h 12"/>
                  <a:gd name="T40" fmla="*/ 12 w 16"/>
                  <a:gd name="T41" fmla="*/ 5 h 12"/>
                  <a:gd name="T42" fmla="*/ 13 w 16"/>
                  <a:gd name="T43" fmla="*/ 4 h 12"/>
                  <a:gd name="T44" fmla="*/ 13 w 16"/>
                  <a:gd name="T45" fmla="*/ 5 h 12"/>
                  <a:gd name="T46" fmla="*/ 14 w 16"/>
                  <a:gd name="T47" fmla="*/ 5 h 12"/>
                  <a:gd name="T48" fmla="*/ 15 w 16"/>
                  <a:gd name="T49" fmla="*/ 5 h 12"/>
                  <a:gd name="T50" fmla="*/ 15 w 16"/>
                  <a:gd name="T51" fmla="*/ 6 h 12"/>
                  <a:gd name="T52" fmla="*/ 16 w 16"/>
                  <a:gd name="T53" fmla="*/ 5 h 12"/>
                  <a:gd name="T54" fmla="*/ 15 w 16"/>
                  <a:gd name="T55" fmla="*/ 4 h 12"/>
                  <a:gd name="T56" fmla="*/ 15 w 16"/>
                  <a:gd name="T57" fmla="*/ 4 h 12"/>
                  <a:gd name="T58" fmla="*/ 15 w 16"/>
                  <a:gd name="T59" fmla="*/ 3 h 12"/>
                  <a:gd name="T60" fmla="*/ 15 w 16"/>
                  <a:gd name="T61" fmla="*/ 2 h 12"/>
                  <a:gd name="T62" fmla="*/ 14 w 16"/>
                  <a:gd name="T63" fmla="*/ 2 h 12"/>
                  <a:gd name="T64" fmla="*/ 13 w 16"/>
                  <a:gd name="T65" fmla="*/ 3 h 12"/>
                  <a:gd name="T66" fmla="*/ 12 w 16"/>
                  <a:gd name="T67" fmla="*/ 3 h 12"/>
                  <a:gd name="T68" fmla="*/ 11 w 16"/>
                  <a:gd name="T69" fmla="*/ 2 h 12"/>
                  <a:gd name="T70" fmla="*/ 11 w 16"/>
                  <a:gd name="T71" fmla="*/ 2 h 12"/>
                  <a:gd name="T72" fmla="*/ 10 w 16"/>
                  <a:gd name="T73" fmla="*/ 2 h 12"/>
                  <a:gd name="T74" fmla="*/ 10 w 16"/>
                  <a:gd name="T75" fmla="*/ 1 h 12"/>
                  <a:gd name="T76" fmla="*/ 10 w 16"/>
                  <a:gd name="T77" fmla="*/ 1 h 12"/>
                  <a:gd name="T78" fmla="*/ 9 w 16"/>
                  <a:gd name="T79" fmla="*/ 1 h 12"/>
                  <a:gd name="T80" fmla="*/ 9 w 16"/>
                  <a:gd name="T81" fmla="*/ 0 h 12"/>
                  <a:gd name="T82" fmla="*/ 8 w 16"/>
                  <a:gd name="T83" fmla="*/ 0 h 12"/>
                  <a:gd name="T84" fmla="*/ 8 w 16"/>
                  <a:gd name="T85" fmla="*/ 0 h 12"/>
                  <a:gd name="T86" fmla="*/ 7 w 16"/>
                  <a:gd name="T87" fmla="*/ 1 h 12"/>
                  <a:gd name="T88" fmla="*/ 7 w 16"/>
                  <a:gd name="T89" fmla="*/ 1 h 12"/>
                  <a:gd name="T90" fmla="*/ 6 w 16"/>
                  <a:gd name="T91" fmla="*/ 1 h 12"/>
                  <a:gd name="T92" fmla="*/ 6 w 16"/>
                  <a:gd name="T93" fmla="*/ 1 h 12"/>
                  <a:gd name="T94" fmla="*/ 6 w 16"/>
                  <a:gd name="T95" fmla="*/ 3 h 12"/>
                  <a:gd name="T96" fmla="*/ 5 w 16"/>
                  <a:gd name="T97" fmla="*/ 3 h 12"/>
                  <a:gd name="T98" fmla="*/ 5 w 16"/>
                  <a:gd name="T99" fmla="*/ 3 h 12"/>
                  <a:gd name="T100" fmla="*/ 5 w 16"/>
                  <a:gd name="T101" fmla="*/ 4 h 12"/>
                  <a:gd name="T102" fmla="*/ 4 w 16"/>
                  <a:gd name="T103" fmla="*/ 4 h 12"/>
                  <a:gd name="T104" fmla="*/ 3 w 16"/>
                  <a:gd name="T105" fmla="*/ 3 h 12"/>
                  <a:gd name="T106" fmla="*/ 3 w 16"/>
                  <a:gd name="T107" fmla="*/ 4 h 12"/>
                  <a:gd name="T108" fmla="*/ 2 w 16"/>
                  <a:gd name="T109" fmla="*/ 4 h 12"/>
                  <a:gd name="T110" fmla="*/ 1 w 16"/>
                  <a:gd name="T111" fmla="*/ 4 h 12"/>
                  <a:gd name="T112" fmla="*/ 0 w 16"/>
                  <a:gd name="T113" fmla="*/ 4 h 12"/>
                  <a:gd name="T114" fmla="*/ 3 w 16"/>
                  <a:gd name="T115" fmla="*/ 4 h 12"/>
                  <a:gd name="T116" fmla="*/ 8 w 16"/>
                  <a:gd name="T1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 h="12">
                    <a:moveTo>
                      <a:pt x="11" y="12"/>
                    </a:move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4"/>
                      <a:pt x="11" y="4"/>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6" y="5"/>
                      <a:pt x="16" y="5"/>
                      <a:pt x="16" y="5"/>
                    </a:cubicBezTo>
                    <a:cubicBezTo>
                      <a:pt x="15" y="4"/>
                      <a:pt x="15"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1" y="4"/>
                    </a:cubicBezTo>
                    <a:cubicBezTo>
                      <a:pt x="1" y="5"/>
                      <a:pt x="1" y="5"/>
                      <a:pt x="1" y="5"/>
                    </a:cubicBezTo>
                    <a:cubicBezTo>
                      <a:pt x="1" y="5"/>
                      <a:pt x="1" y="5"/>
                      <a:pt x="1" y="6"/>
                    </a:cubicBezTo>
                    <a:cubicBezTo>
                      <a:pt x="1" y="6"/>
                      <a:pt x="1" y="6"/>
                      <a:pt x="1" y="6"/>
                    </a:cubicBezTo>
                    <a:cubicBezTo>
                      <a:pt x="1" y="6"/>
                      <a:pt x="1" y="6"/>
                      <a:pt x="1" y="6"/>
                    </a:cubicBezTo>
                    <a:cubicBezTo>
                      <a:pt x="2" y="6"/>
                      <a:pt x="2" y="5"/>
                      <a:pt x="2" y="5"/>
                    </a:cubicBezTo>
                    <a:cubicBezTo>
                      <a:pt x="2" y="5"/>
                      <a:pt x="2" y="4"/>
                      <a:pt x="2" y="4"/>
                    </a:cubicBezTo>
                    <a:cubicBezTo>
                      <a:pt x="3" y="4"/>
                      <a:pt x="3" y="4"/>
                      <a:pt x="3" y="4"/>
                    </a:cubicBezTo>
                    <a:cubicBezTo>
                      <a:pt x="3" y="4"/>
                      <a:pt x="4" y="5"/>
                      <a:pt x="4" y="5"/>
                    </a:cubicBezTo>
                    <a:cubicBezTo>
                      <a:pt x="4" y="6"/>
                      <a:pt x="4" y="6"/>
                      <a:pt x="5" y="7"/>
                    </a:cubicBezTo>
                    <a:cubicBezTo>
                      <a:pt x="5" y="7"/>
                      <a:pt x="6" y="7"/>
                      <a:pt x="6" y="8"/>
                    </a:cubicBezTo>
                    <a:cubicBezTo>
                      <a:pt x="6" y="8"/>
                      <a:pt x="5" y="7"/>
                      <a:pt x="5" y="8"/>
                    </a:cubicBezTo>
                    <a:cubicBezTo>
                      <a:pt x="5" y="7"/>
                      <a:pt x="5" y="8"/>
                      <a:pt x="5" y="8"/>
                    </a:cubicBezTo>
                    <a:cubicBezTo>
                      <a:pt x="5" y="8"/>
                      <a:pt x="6" y="9"/>
                      <a:pt x="6" y="9"/>
                    </a:cubicBezTo>
                    <a:cubicBezTo>
                      <a:pt x="6" y="9"/>
                      <a:pt x="7" y="9"/>
                      <a:pt x="7" y="10"/>
                    </a:cubicBezTo>
                    <a:cubicBezTo>
                      <a:pt x="7" y="10"/>
                      <a:pt x="7" y="10"/>
                      <a:pt x="7" y="10"/>
                    </a:cubicBezTo>
                    <a:cubicBezTo>
                      <a:pt x="8" y="10"/>
                      <a:pt x="8" y="10"/>
                      <a:pt x="8" y="10"/>
                    </a:cubicBezTo>
                    <a:cubicBezTo>
                      <a:pt x="8" y="10"/>
                      <a:pt x="8" y="10"/>
                      <a:pt x="8" y="10"/>
                    </a:cubicBezTo>
                    <a:cubicBezTo>
                      <a:pt x="9" y="10"/>
                      <a:pt x="9" y="10"/>
                      <a:pt x="9" y="11"/>
                    </a:cubicBezTo>
                    <a:cubicBezTo>
                      <a:pt x="10" y="11"/>
                      <a:pt x="10" y="11"/>
                      <a:pt x="11" y="12"/>
                    </a:cubicBezTo>
                    <a:cubicBezTo>
                      <a:pt x="11" y="12"/>
                      <a:pt x="11" y="12"/>
                      <a:pt x="11" y="12"/>
                    </a:cubicBezTo>
                    <a:cubicBezTo>
                      <a:pt x="11" y="12"/>
                      <a:pt x="11" y="12"/>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84" name="Freeform 258"/>
              <p:cNvSpPr>
                <a:spLocks noEditPoints="1"/>
              </p:cNvSpPr>
              <p:nvPr/>
            </p:nvSpPr>
            <p:spPr bwMode="auto">
              <a:xfrm>
                <a:off x="3896" y="2038"/>
                <a:ext cx="54" cy="52"/>
              </a:xfrm>
              <a:custGeom>
                <a:avLst/>
                <a:gdLst>
                  <a:gd name="T0" fmla="*/ 22 w 23"/>
                  <a:gd name="T1" fmla="*/ 16 h 22"/>
                  <a:gd name="T2" fmla="*/ 22 w 23"/>
                  <a:gd name="T3" fmla="*/ 18 h 22"/>
                  <a:gd name="T4" fmla="*/ 15 w 23"/>
                  <a:gd name="T5" fmla="*/ 15 h 22"/>
                  <a:gd name="T6" fmla="*/ 14 w 23"/>
                  <a:gd name="T7" fmla="*/ 20 h 22"/>
                  <a:gd name="T8" fmla="*/ 13 w 23"/>
                  <a:gd name="T9" fmla="*/ 22 h 22"/>
                  <a:gd name="T10" fmla="*/ 10 w 23"/>
                  <a:gd name="T11" fmla="*/ 8 h 22"/>
                  <a:gd name="T12" fmla="*/ 11 w 23"/>
                  <a:gd name="T13" fmla="*/ 11 h 22"/>
                  <a:gd name="T14" fmla="*/ 11 w 23"/>
                  <a:gd name="T15" fmla="*/ 10 h 22"/>
                  <a:gd name="T16" fmla="*/ 9 w 23"/>
                  <a:gd name="T17" fmla="*/ 12 h 22"/>
                  <a:gd name="T18" fmla="*/ 18 w 23"/>
                  <a:gd name="T19" fmla="*/ 1 h 22"/>
                  <a:gd name="T20" fmla="*/ 17 w 23"/>
                  <a:gd name="T21" fmla="*/ 0 h 22"/>
                  <a:gd name="T22" fmla="*/ 17 w 23"/>
                  <a:gd name="T23" fmla="*/ 0 h 22"/>
                  <a:gd name="T24" fmla="*/ 17 w 23"/>
                  <a:gd name="T25" fmla="*/ 1 h 22"/>
                  <a:gd name="T26" fmla="*/ 17 w 23"/>
                  <a:gd name="T27" fmla="*/ 1 h 22"/>
                  <a:gd name="T28" fmla="*/ 16 w 23"/>
                  <a:gd name="T29" fmla="*/ 2 h 22"/>
                  <a:gd name="T30" fmla="*/ 15 w 23"/>
                  <a:gd name="T31" fmla="*/ 2 h 22"/>
                  <a:gd name="T32" fmla="*/ 15 w 23"/>
                  <a:gd name="T33" fmla="*/ 2 h 22"/>
                  <a:gd name="T34" fmla="*/ 14 w 23"/>
                  <a:gd name="T35" fmla="*/ 2 h 22"/>
                  <a:gd name="T36" fmla="*/ 13 w 23"/>
                  <a:gd name="T37" fmla="*/ 1 h 22"/>
                  <a:gd name="T38" fmla="*/ 13 w 23"/>
                  <a:gd name="T39" fmla="*/ 1 h 22"/>
                  <a:gd name="T40" fmla="*/ 12 w 23"/>
                  <a:gd name="T41" fmla="*/ 1 h 22"/>
                  <a:gd name="T42" fmla="*/ 12 w 23"/>
                  <a:gd name="T43" fmla="*/ 1 h 22"/>
                  <a:gd name="T44" fmla="*/ 11 w 23"/>
                  <a:gd name="T45" fmla="*/ 1 h 22"/>
                  <a:gd name="T46" fmla="*/ 11 w 23"/>
                  <a:gd name="T47" fmla="*/ 1 h 22"/>
                  <a:gd name="T48" fmla="*/ 10 w 23"/>
                  <a:gd name="T49" fmla="*/ 1 h 22"/>
                  <a:gd name="T50" fmla="*/ 9 w 23"/>
                  <a:gd name="T51" fmla="*/ 1 h 22"/>
                  <a:gd name="T52" fmla="*/ 8 w 23"/>
                  <a:gd name="T53" fmla="*/ 1 h 22"/>
                  <a:gd name="T54" fmla="*/ 7 w 23"/>
                  <a:gd name="T55" fmla="*/ 2 h 22"/>
                  <a:gd name="T56" fmla="*/ 7 w 23"/>
                  <a:gd name="T57" fmla="*/ 2 h 22"/>
                  <a:gd name="T58" fmla="*/ 6 w 23"/>
                  <a:gd name="T59" fmla="*/ 2 h 22"/>
                  <a:gd name="T60" fmla="*/ 5 w 23"/>
                  <a:gd name="T61" fmla="*/ 2 h 22"/>
                  <a:gd name="T62" fmla="*/ 5 w 23"/>
                  <a:gd name="T63" fmla="*/ 3 h 22"/>
                  <a:gd name="T64" fmla="*/ 4 w 23"/>
                  <a:gd name="T65" fmla="*/ 3 h 22"/>
                  <a:gd name="T66" fmla="*/ 4 w 23"/>
                  <a:gd name="T67" fmla="*/ 3 h 22"/>
                  <a:gd name="T68" fmla="*/ 3 w 23"/>
                  <a:gd name="T69" fmla="*/ 3 h 22"/>
                  <a:gd name="T70" fmla="*/ 3 w 23"/>
                  <a:gd name="T71" fmla="*/ 4 h 22"/>
                  <a:gd name="T72" fmla="*/ 2 w 23"/>
                  <a:gd name="T73" fmla="*/ 4 h 22"/>
                  <a:gd name="T74" fmla="*/ 2 w 23"/>
                  <a:gd name="T75" fmla="*/ 5 h 22"/>
                  <a:gd name="T76" fmla="*/ 2 w 23"/>
                  <a:gd name="T77" fmla="*/ 6 h 22"/>
                  <a:gd name="T78" fmla="*/ 1 w 23"/>
                  <a:gd name="T79" fmla="*/ 6 h 22"/>
                  <a:gd name="T80" fmla="*/ 1 w 23"/>
                  <a:gd name="T81" fmla="*/ 6 h 22"/>
                  <a:gd name="T82" fmla="*/ 1 w 23"/>
                  <a:gd name="T83" fmla="*/ 7 h 22"/>
                  <a:gd name="T84" fmla="*/ 2 w 23"/>
                  <a:gd name="T85" fmla="*/ 9 h 22"/>
                  <a:gd name="T86" fmla="*/ 3 w 23"/>
                  <a:gd name="T87" fmla="*/ 10 h 22"/>
                  <a:gd name="T88" fmla="*/ 6 w 23"/>
                  <a:gd name="T89" fmla="*/ 11 h 22"/>
                  <a:gd name="T90" fmla="*/ 3 w 23"/>
                  <a:gd name="T91" fmla="*/ 12 h 22"/>
                  <a:gd name="T92" fmla="*/ 5 w 23"/>
                  <a:gd name="T93" fmla="*/ 15 h 22"/>
                  <a:gd name="T94" fmla="*/ 9 w 23"/>
                  <a:gd name="T95" fmla="*/ 14 h 22"/>
                  <a:gd name="T96" fmla="*/ 10 w 23"/>
                  <a:gd name="T97" fmla="*/ 12 h 22"/>
                  <a:gd name="T98" fmla="*/ 11 w 23"/>
                  <a:gd name="T99" fmla="*/ 12 h 22"/>
                  <a:gd name="T100" fmla="*/ 8 w 23"/>
                  <a:gd name="T101" fmla="*/ 8 h 22"/>
                  <a:gd name="T102" fmla="*/ 7 w 23"/>
                  <a:gd name="T103" fmla="*/ 5 h 22"/>
                  <a:gd name="T104" fmla="*/ 9 w 23"/>
                  <a:gd name="T105" fmla="*/ 5 h 22"/>
                  <a:gd name="T106" fmla="*/ 11 w 23"/>
                  <a:gd name="T107" fmla="*/ 4 h 22"/>
                  <a:gd name="T108" fmla="*/ 16 w 23"/>
                  <a:gd name="T109" fmla="*/ 3 h 22"/>
                  <a:gd name="T110" fmla="*/ 17 w 23"/>
                  <a:gd name="T111" fmla="*/ 3 h 22"/>
                  <a:gd name="T112" fmla="*/ 17 w 23"/>
                  <a:gd name="T113" fmla="*/ 3 h 22"/>
                  <a:gd name="T114" fmla="*/ 17 w 23"/>
                  <a:gd name="T115" fmla="*/ 1 h 22"/>
                  <a:gd name="T116" fmla="*/ 18 w 23"/>
                  <a:gd name="T117" fmla="*/ 1 h 22"/>
                  <a:gd name="T118" fmla="*/ 15 w 23"/>
                  <a:gd name="T119"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22">
                    <a:moveTo>
                      <a:pt x="17" y="10"/>
                    </a:moveTo>
                    <a:cubicBezTo>
                      <a:pt x="16" y="10"/>
                      <a:pt x="16" y="10"/>
                      <a:pt x="16" y="10"/>
                    </a:cubicBezTo>
                    <a:cubicBezTo>
                      <a:pt x="16" y="11"/>
                      <a:pt x="16" y="11"/>
                      <a:pt x="16" y="12"/>
                    </a:cubicBezTo>
                    <a:cubicBezTo>
                      <a:pt x="17" y="11"/>
                      <a:pt x="17" y="11"/>
                      <a:pt x="17" y="10"/>
                    </a:cubicBezTo>
                    <a:cubicBezTo>
                      <a:pt x="17" y="10"/>
                      <a:pt x="17" y="10"/>
                      <a:pt x="17" y="10"/>
                    </a:cubicBezTo>
                    <a:close/>
                    <a:moveTo>
                      <a:pt x="22" y="16"/>
                    </a:moveTo>
                    <a:cubicBezTo>
                      <a:pt x="21" y="16"/>
                      <a:pt x="21" y="17"/>
                      <a:pt x="21" y="17"/>
                    </a:cubicBezTo>
                    <a:cubicBezTo>
                      <a:pt x="21" y="17"/>
                      <a:pt x="22" y="16"/>
                      <a:pt x="22" y="16"/>
                    </a:cubicBezTo>
                    <a:close/>
                    <a:moveTo>
                      <a:pt x="23" y="17"/>
                    </a:moveTo>
                    <a:cubicBezTo>
                      <a:pt x="22" y="17"/>
                      <a:pt x="22" y="17"/>
                      <a:pt x="22" y="17"/>
                    </a:cubicBezTo>
                    <a:cubicBezTo>
                      <a:pt x="22" y="17"/>
                      <a:pt x="21" y="18"/>
                      <a:pt x="21" y="18"/>
                    </a:cubicBezTo>
                    <a:cubicBezTo>
                      <a:pt x="21" y="18"/>
                      <a:pt x="21" y="18"/>
                      <a:pt x="21" y="18"/>
                    </a:cubicBezTo>
                    <a:cubicBezTo>
                      <a:pt x="21" y="18"/>
                      <a:pt x="21" y="19"/>
                      <a:pt x="21" y="19"/>
                    </a:cubicBezTo>
                    <a:cubicBezTo>
                      <a:pt x="21" y="19"/>
                      <a:pt x="22" y="18"/>
                      <a:pt x="22" y="18"/>
                    </a:cubicBezTo>
                    <a:cubicBezTo>
                      <a:pt x="22" y="18"/>
                      <a:pt x="22" y="18"/>
                      <a:pt x="22" y="18"/>
                    </a:cubicBezTo>
                    <a:cubicBezTo>
                      <a:pt x="22" y="18"/>
                      <a:pt x="22" y="18"/>
                      <a:pt x="22" y="18"/>
                    </a:cubicBezTo>
                    <a:cubicBezTo>
                      <a:pt x="22" y="17"/>
                      <a:pt x="23" y="17"/>
                      <a:pt x="23" y="17"/>
                    </a:cubicBezTo>
                    <a:close/>
                    <a:moveTo>
                      <a:pt x="19" y="13"/>
                    </a:moveTo>
                    <a:cubicBezTo>
                      <a:pt x="19" y="13"/>
                      <a:pt x="19" y="13"/>
                      <a:pt x="18" y="13"/>
                    </a:cubicBezTo>
                    <a:cubicBezTo>
                      <a:pt x="18" y="13"/>
                      <a:pt x="18" y="13"/>
                      <a:pt x="19" y="13"/>
                    </a:cubicBezTo>
                    <a:cubicBezTo>
                      <a:pt x="19" y="13"/>
                      <a:pt x="19" y="13"/>
                      <a:pt x="19" y="13"/>
                    </a:cubicBezTo>
                    <a:close/>
                    <a:moveTo>
                      <a:pt x="13" y="14"/>
                    </a:moveTo>
                    <a:cubicBezTo>
                      <a:pt x="14" y="14"/>
                      <a:pt x="13" y="13"/>
                      <a:pt x="13" y="14"/>
                    </a:cubicBezTo>
                    <a:close/>
                    <a:moveTo>
                      <a:pt x="15" y="15"/>
                    </a:moveTo>
                    <a:cubicBezTo>
                      <a:pt x="15" y="15"/>
                      <a:pt x="15" y="15"/>
                      <a:pt x="15" y="15"/>
                    </a:cubicBezTo>
                    <a:cubicBezTo>
                      <a:pt x="15" y="14"/>
                      <a:pt x="15" y="15"/>
                      <a:pt x="15" y="15"/>
                    </a:cubicBezTo>
                    <a:cubicBezTo>
                      <a:pt x="15" y="15"/>
                      <a:pt x="15" y="15"/>
                      <a:pt x="15" y="15"/>
                    </a:cubicBezTo>
                    <a:close/>
                    <a:moveTo>
                      <a:pt x="16" y="21"/>
                    </a:moveTo>
                    <a:cubicBezTo>
                      <a:pt x="16" y="21"/>
                      <a:pt x="16" y="21"/>
                      <a:pt x="16" y="21"/>
                    </a:cubicBezTo>
                    <a:cubicBezTo>
                      <a:pt x="16" y="21"/>
                      <a:pt x="16" y="21"/>
                      <a:pt x="16" y="20"/>
                    </a:cubicBezTo>
                    <a:cubicBezTo>
                      <a:pt x="16" y="20"/>
                      <a:pt x="15" y="21"/>
                      <a:pt x="15" y="20"/>
                    </a:cubicBezTo>
                    <a:cubicBezTo>
                      <a:pt x="15" y="20"/>
                      <a:pt x="14" y="20"/>
                      <a:pt x="14" y="20"/>
                    </a:cubicBezTo>
                    <a:cubicBezTo>
                      <a:pt x="13" y="20"/>
                      <a:pt x="12" y="21"/>
                      <a:pt x="12" y="20"/>
                    </a:cubicBezTo>
                    <a:cubicBezTo>
                      <a:pt x="12" y="20"/>
                      <a:pt x="11" y="20"/>
                      <a:pt x="11" y="20"/>
                    </a:cubicBezTo>
                    <a:cubicBezTo>
                      <a:pt x="11" y="20"/>
                      <a:pt x="12" y="20"/>
                      <a:pt x="11" y="20"/>
                    </a:cubicBezTo>
                    <a:cubicBezTo>
                      <a:pt x="11" y="19"/>
                      <a:pt x="11" y="20"/>
                      <a:pt x="11" y="20"/>
                    </a:cubicBezTo>
                    <a:cubicBezTo>
                      <a:pt x="10" y="20"/>
                      <a:pt x="10" y="19"/>
                      <a:pt x="10" y="19"/>
                    </a:cubicBezTo>
                    <a:cubicBezTo>
                      <a:pt x="10" y="20"/>
                      <a:pt x="10" y="20"/>
                      <a:pt x="10" y="20"/>
                    </a:cubicBezTo>
                    <a:cubicBezTo>
                      <a:pt x="10" y="21"/>
                      <a:pt x="11" y="21"/>
                      <a:pt x="12" y="21"/>
                    </a:cubicBezTo>
                    <a:cubicBezTo>
                      <a:pt x="13" y="21"/>
                      <a:pt x="13" y="21"/>
                      <a:pt x="13" y="22"/>
                    </a:cubicBezTo>
                    <a:cubicBezTo>
                      <a:pt x="14" y="22"/>
                      <a:pt x="15" y="21"/>
                      <a:pt x="15" y="21"/>
                    </a:cubicBezTo>
                    <a:cubicBezTo>
                      <a:pt x="16" y="21"/>
                      <a:pt x="16" y="21"/>
                      <a:pt x="17" y="21"/>
                    </a:cubicBezTo>
                    <a:cubicBezTo>
                      <a:pt x="17" y="21"/>
                      <a:pt x="17" y="21"/>
                      <a:pt x="17" y="21"/>
                    </a:cubicBezTo>
                    <a:cubicBezTo>
                      <a:pt x="17" y="21"/>
                      <a:pt x="17" y="21"/>
                      <a:pt x="17" y="21"/>
                    </a:cubicBezTo>
                    <a:cubicBezTo>
                      <a:pt x="17" y="21"/>
                      <a:pt x="17" y="21"/>
                      <a:pt x="17" y="21"/>
                    </a:cubicBezTo>
                    <a:cubicBezTo>
                      <a:pt x="17" y="21"/>
                      <a:pt x="17" y="21"/>
                      <a:pt x="17" y="20"/>
                    </a:cubicBezTo>
                    <a:cubicBezTo>
                      <a:pt x="17" y="21"/>
                      <a:pt x="17" y="21"/>
                      <a:pt x="16" y="21"/>
                    </a:cubicBezTo>
                    <a:close/>
                    <a:moveTo>
                      <a:pt x="10" y="8"/>
                    </a:moveTo>
                    <a:cubicBezTo>
                      <a:pt x="10" y="8"/>
                      <a:pt x="10" y="8"/>
                      <a:pt x="10" y="9"/>
                    </a:cubicBezTo>
                    <a:cubicBezTo>
                      <a:pt x="10" y="8"/>
                      <a:pt x="10" y="8"/>
                      <a:pt x="10" y="8"/>
                    </a:cubicBezTo>
                    <a:close/>
                    <a:moveTo>
                      <a:pt x="9" y="9"/>
                    </a:moveTo>
                    <a:cubicBezTo>
                      <a:pt x="9" y="9"/>
                      <a:pt x="8" y="9"/>
                      <a:pt x="8" y="9"/>
                    </a:cubicBezTo>
                    <a:cubicBezTo>
                      <a:pt x="8" y="9"/>
                      <a:pt x="8" y="9"/>
                      <a:pt x="9" y="9"/>
                    </a:cubicBezTo>
                    <a:cubicBezTo>
                      <a:pt x="9" y="10"/>
                      <a:pt x="9" y="10"/>
                      <a:pt x="10" y="11"/>
                    </a:cubicBezTo>
                    <a:cubicBezTo>
                      <a:pt x="10" y="11"/>
                      <a:pt x="11" y="11"/>
                      <a:pt x="11" y="11"/>
                    </a:cubicBezTo>
                    <a:cubicBezTo>
                      <a:pt x="11" y="11"/>
                      <a:pt x="11" y="11"/>
                      <a:pt x="11" y="11"/>
                    </a:cubicBezTo>
                    <a:cubicBezTo>
                      <a:pt x="12" y="12"/>
                      <a:pt x="12" y="12"/>
                      <a:pt x="12" y="12"/>
                    </a:cubicBezTo>
                    <a:cubicBezTo>
                      <a:pt x="13" y="12"/>
                      <a:pt x="12" y="12"/>
                      <a:pt x="13" y="12"/>
                    </a:cubicBezTo>
                    <a:cubicBezTo>
                      <a:pt x="12" y="12"/>
                      <a:pt x="12" y="12"/>
                      <a:pt x="12" y="11"/>
                    </a:cubicBezTo>
                    <a:cubicBezTo>
                      <a:pt x="12" y="11"/>
                      <a:pt x="11" y="11"/>
                      <a:pt x="11" y="11"/>
                    </a:cubicBezTo>
                    <a:cubicBezTo>
                      <a:pt x="11" y="11"/>
                      <a:pt x="12"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9"/>
                    </a:cubicBezTo>
                    <a:cubicBezTo>
                      <a:pt x="9" y="9"/>
                      <a:pt x="9" y="9"/>
                      <a:pt x="9" y="9"/>
                    </a:cubicBezTo>
                    <a:close/>
                    <a:moveTo>
                      <a:pt x="12" y="14"/>
                    </a:moveTo>
                    <a:cubicBezTo>
                      <a:pt x="12" y="14"/>
                      <a:pt x="12" y="14"/>
                      <a:pt x="12" y="14"/>
                    </a:cubicBezTo>
                    <a:cubicBezTo>
                      <a:pt x="12" y="14"/>
                      <a:pt x="12" y="14"/>
                      <a:pt x="12" y="14"/>
                    </a:cubicBezTo>
                    <a:close/>
                    <a:moveTo>
                      <a:pt x="10" y="12"/>
                    </a:moveTo>
                    <a:cubicBezTo>
                      <a:pt x="9" y="12"/>
                      <a:pt x="9" y="12"/>
                      <a:pt x="9" y="12"/>
                    </a:cubicBezTo>
                    <a:cubicBezTo>
                      <a:pt x="9" y="12"/>
                      <a:pt x="10" y="12"/>
                      <a:pt x="10" y="12"/>
                    </a:cubicBezTo>
                    <a:close/>
                    <a:moveTo>
                      <a:pt x="20" y="20"/>
                    </a:moveTo>
                    <a:cubicBezTo>
                      <a:pt x="20" y="20"/>
                      <a:pt x="20" y="20"/>
                      <a:pt x="20" y="20"/>
                    </a:cubicBezTo>
                    <a:cubicBezTo>
                      <a:pt x="20" y="20"/>
                      <a:pt x="20" y="20"/>
                      <a:pt x="20" y="19"/>
                    </a:cubicBezTo>
                    <a:cubicBezTo>
                      <a:pt x="20" y="19"/>
                      <a:pt x="20" y="19"/>
                      <a:pt x="20" y="19"/>
                    </a:cubicBezTo>
                    <a:cubicBezTo>
                      <a:pt x="19" y="19"/>
                      <a:pt x="19" y="20"/>
                      <a:pt x="20" y="20"/>
                    </a:cubicBezTo>
                    <a:close/>
                    <a:moveTo>
                      <a:pt x="18" y="1"/>
                    </a:move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1"/>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1" y="8"/>
                      <a:pt x="1" y="8"/>
                    </a:cubicBezTo>
                    <a:cubicBezTo>
                      <a:pt x="1" y="8"/>
                      <a:pt x="2" y="8"/>
                      <a:pt x="2" y="9"/>
                    </a:cubicBezTo>
                    <a:cubicBezTo>
                      <a:pt x="2" y="9"/>
                      <a:pt x="2" y="9"/>
                      <a:pt x="2" y="9"/>
                    </a:cubicBezTo>
                    <a:cubicBezTo>
                      <a:pt x="2" y="9"/>
                      <a:pt x="2" y="8"/>
                      <a:pt x="2" y="8"/>
                    </a:cubicBezTo>
                    <a:cubicBezTo>
                      <a:pt x="3" y="9"/>
                      <a:pt x="3" y="9"/>
                      <a:pt x="3" y="9"/>
                    </a:cubicBezTo>
                    <a:cubicBezTo>
                      <a:pt x="3" y="9"/>
                      <a:pt x="3" y="9"/>
                      <a:pt x="3" y="9"/>
                    </a:cubicBezTo>
                    <a:cubicBezTo>
                      <a:pt x="3" y="9"/>
                      <a:pt x="3" y="9"/>
                      <a:pt x="3" y="9"/>
                    </a:cubicBezTo>
                    <a:cubicBezTo>
                      <a:pt x="3" y="9"/>
                      <a:pt x="3" y="9"/>
                      <a:pt x="2" y="9"/>
                    </a:cubicBezTo>
                    <a:cubicBezTo>
                      <a:pt x="2" y="9"/>
                      <a:pt x="2" y="9"/>
                      <a:pt x="2" y="9"/>
                    </a:cubicBezTo>
                    <a:cubicBezTo>
                      <a:pt x="2" y="9"/>
                      <a:pt x="2" y="10"/>
                      <a:pt x="2" y="10"/>
                    </a:cubicBezTo>
                    <a:cubicBezTo>
                      <a:pt x="2" y="10"/>
                      <a:pt x="3" y="10"/>
                      <a:pt x="3" y="10"/>
                    </a:cubicBezTo>
                    <a:cubicBezTo>
                      <a:pt x="3" y="10"/>
                      <a:pt x="3" y="11"/>
                      <a:pt x="3" y="11"/>
                    </a:cubicBezTo>
                    <a:cubicBezTo>
                      <a:pt x="3" y="11"/>
                      <a:pt x="3" y="11"/>
                      <a:pt x="3" y="11"/>
                    </a:cubicBezTo>
                    <a:cubicBezTo>
                      <a:pt x="3" y="11"/>
                      <a:pt x="3" y="11"/>
                      <a:pt x="3" y="11"/>
                    </a:cubicBezTo>
                    <a:cubicBezTo>
                      <a:pt x="3" y="11"/>
                      <a:pt x="3" y="11"/>
                      <a:pt x="4" y="11"/>
                    </a:cubicBezTo>
                    <a:cubicBezTo>
                      <a:pt x="4" y="11"/>
                      <a:pt x="4" y="10"/>
                      <a:pt x="4" y="10"/>
                    </a:cubicBezTo>
                    <a:cubicBezTo>
                      <a:pt x="4" y="11"/>
                      <a:pt x="4" y="11"/>
                      <a:pt x="4" y="11"/>
                    </a:cubicBezTo>
                    <a:cubicBezTo>
                      <a:pt x="4" y="11"/>
                      <a:pt x="5" y="11"/>
                      <a:pt x="5" y="11"/>
                    </a:cubicBezTo>
                    <a:cubicBezTo>
                      <a:pt x="5" y="11"/>
                      <a:pt x="6" y="11"/>
                      <a:pt x="6" y="11"/>
                    </a:cubicBezTo>
                    <a:cubicBezTo>
                      <a:pt x="7" y="11"/>
                      <a:pt x="7" y="11"/>
                      <a:pt x="7" y="11"/>
                    </a:cubicBezTo>
                    <a:cubicBezTo>
                      <a:pt x="8" y="11"/>
                      <a:pt x="8" y="11"/>
                      <a:pt x="9" y="12"/>
                    </a:cubicBezTo>
                    <a:cubicBezTo>
                      <a:pt x="9" y="12"/>
                      <a:pt x="8" y="12"/>
                      <a:pt x="8" y="12"/>
                    </a:cubicBezTo>
                    <a:cubicBezTo>
                      <a:pt x="8" y="12"/>
                      <a:pt x="8" y="12"/>
                      <a:pt x="7" y="12"/>
                    </a:cubicBezTo>
                    <a:cubicBezTo>
                      <a:pt x="7" y="12"/>
                      <a:pt x="7" y="12"/>
                      <a:pt x="6" y="11"/>
                    </a:cubicBezTo>
                    <a:cubicBezTo>
                      <a:pt x="6" y="11"/>
                      <a:pt x="5" y="11"/>
                      <a:pt x="5" y="11"/>
                    </a:cubicBezTo>
                    <a:cubicBezTo>
                      <a:pt x="5" y="11"/>
                      <a:pt x="4" y="11"/>
                      <a:pt x="4" y="12"/>
                    </a:cubicBezTo>
                    <a:cubicBezTo>
                      <a:pt x="4" y="12"/>
                      <a:pt x="4" y="12"/>
                      <a:pt x="3" y="12"/>
                    </a:cubicBezTo>
                    <a:cubicBezTo>
                      <a:pt x="3" y="12"/>
                      <a:pt x="3" y="12"/>
                      <a:pt x="3" y="12"/>
                    </a:cubicBezTo>
                    <a:cubicBezTo>
                      <a:pt x="3" y="13"/>
                      <a:pt x="3" y="13"/>
                      <a:pt x="4" y="13"/>
                    </a:cubicBezTo>
                    <a:cubicBezTo>
                      <a:pt x="4" y="13"/>
                      <a:pt x="5" y="14"/>
                      <a:pt x="5" y="14"/>
                    </a:cubicBezTo>
                    <a:cubicBezTo>
                      <a:pt x="4" y="15"/>
                      <a:pt x="4" y="15"/>
                      <a:pt x="4" y="15"/>
                    </a:cubicBezTo>
                    <a:cubicBezTo>
                      <a:pt x="4" y="15"/>
                      <a:pt x="5" y="15"/>
                      <a:pt x="5" y="15"/>
                    </a:cubicBezTo>
                    <a:cubicBezTo>
                      <a:pt x="5" y="15"/>
                      <a:pt x="5" y="16"/>
                      <a:pt x="5" y="16"/>
                    </a:cubicBezTo>
                    <a:cubicBezTo>
                      <a:pt x="5" y="16"/>
                      <a:pt x="5" y="15"/>
                      <a:pt x="5" y="15"/>
                    </a:cubicBezTo>
                    <a:cubicBezTo>
                      <a:pt x="5" y="15"/>
                      <a:pt x="5" y="15"/>
                      <a:pt x="5" y="15"/>
                    </a:cubicBezTo>
                    <a:cubicBezTo>
                      <a:pt x="6" y="15"/>
                      <a:pt x="7" y="17"/>
                      <a:pt x="7" y="17"/>
                    </a:cubicBezTo>
                    <a:cubicBezTo>
                      <a:pt x="7" y="17"/>
                      <a:pt x="7" y="17"/>
                      <a:pt x="7" y="16"/>
                    </a:cubicBezTo>
                    <a:cubicBezTo>
                      <a:pt x="7" y="16"/>
                      <a:pt x="7" y="16"/>
                      <a:pt x="7" y="16"/>
                    </a:cubicBezTo>
                    <a:cubicBezTo>
                      <a:pt x="7" y="16"/>
                      <a:pt x="7" y="16"/>
                      <a:pt x="7" y="16"/>
                    </a:cubicBezTo>
                    <a:cubicBezTo>
                      <a:pt x="7" y="16"/>
                      <a:pt x="8" y="17"/>
                      <a:pt x="9" y="17"/>
                    </a:cubicBezTo>
                    <a:cubicBezTo>
                      <a:pt x="8" y="16"/>
                      <a:pt x="8" y="15"/>
                      <a:pt x="8" y="14"/>
                    </a:cubicBezTo>
                    <a:cubicBezTo>
                      <a:pt x="8" y="14"/>
                      <a:pt x="8" y="14"/>
                      <a:pt x="9" y="14"/>
                    </a:cubicBezTo>
                    <a:cubicBezTo>
                      <a:pt x="9" y="14"/>
                      <a:pt x="9" y="14"/>
                      <a:pt x="9" y="14"/>
                    </a:cubicBezTo>
                    <a:cubicBezTo>
                      <a:pt x="9" y="14"/>
                      <a:pt x="10" y="14"/>
                      <a:pt x="9" y="13"/>
                    </a:cubicBezTo>
                    <a:cubicBezTo>
                      <a:pt x="9" y="13"/>
                      <a:pt x="9" y="13"/>
                      <a:pt x="9" y="13"/>
                    </a:cubicBezTo>
                    <a:cubicBezTo>
                      <a:pt x="9" y="13"/>
                      <a:pt x="9" y="13"/>
                      <a:pt x="9" y="13"/>
                    </a:cubicBezTo>
                    <a:cubicBezTo>
                      <a:pt x="9" y="13"/>
                      <a:pt x="9" y="13"/>
                      <a:pt x="8" y="13"/>
                    </a:cubicBezTo>
                    <a:cubicBezTo>
                      <a:pt x="8" y="13"/>
                      <a:pt x="8" y="13"/>
                      <a:pt x="8" y="12"/>
                    </a:cubicBezTo>
                    <a:cubicBezTo>
                      <a:pt x="8" y="12"/>
                      <a:pt x="9" y="12"/>
                      <a:pt x="9" y="12"/>
                    </a:cubicBezTo>
                    <a:cubicBezTo>
                      <a:pt x="9" y="12"/>
                      <a:pt x="10" y="12"/>
                      <a:pt x="10" y="12"/>
                    </a:cubicBezTo>
                    <a:cubicBezTo>
                      <a:pt x="10" y="12"/>
                      <a:pt x="10" y="12"/>
                      <a:pt x="10" y="12"/>
                    </a:cubicBezTo>
                    <a:cubicBezTo>
                      <a:pt x="10" y="12"/>
                      <a:pt x="10" y="12"/>
                      <a:pt x="10" y="12"/>
                    </a:cubicBezTo>
                    <a:cubicBezTo>
                      <a:pt x="10" y="12"/>
                      <a:pt x="10" y="12"/>
                      <a:pt x="10" y="12"/>
                    </a:cubicBezTo>
                    <a:cubicBezTo>
                      <a:pt x="10" y="12"/>
                      <a:pt x="10" y="13"/>
                      <a:pt x="10" y="13"/>
                    </a:cubicBezTo>
                    <a:cubicBezTo>
                      <a:pt x="10" y="13"/>
                      <a:pt x="11" y="13"/>
                      <a:pt x="11" y="13"/>
                    </a:cubicBezTo>
                    <a:cubicBezTo>
                      <a:pt x="11" y="13"/>
                      <a:pt x="11" y="13"/>
                      <a:pt x="11" y="13"/>
                    </a:cubicBezTo>
                    <a:cubicBezTo>
                      <a:pt x="11" y="13"/>
                      <a:pt x="11" y="13"/>
                      <a:pt x="11" y="13"/>
                    </a:cubicBezTo>
                    <a:cubicBezTo>
                      <a:pt x="11" y="13"/>
                      <a:pt x="11" y="13"/>
                      <a:pt x="11" y="13"/>
                    </a:cubicBezTo>
                    <a:cubicBezTo>
                      <a:pt x="11" y="12"/>
                      <a:pt x="11" y="12"/>
                      <a:pt x="11" y="12"/>
                    </a:cubicBezTo>
                    <a:cubicBezTo>
                      <a:pt x="11" y="11"/>
                      <a:pt x="9" y="10"/>
                      <a:pt x="9" y="10"/>
                    </a:cubicBezTo>
                    <a:cubicBezTo>
                      <a:pt x="9" y="10"/>
                      <a:pt x="8" y="10"/>
                      <a:pt x="8" y="10"/>
                    </a:cubicBezTo>
                    <a:cubicBezTo>
                      <a:pt x="8" y="10"/>
                      <a:pt x="8" y="9"/>
                      <a:pt x="8" y="9"/>
                    </a:cubicBezTo>
                    <a:cubicBezTo>
                      <a:pt x="7" y="9"/>
                      <a:pt x="7" y="9"/>
                      <a:pt x="7" y="9"/>
                    </a:cubicBezTo>
                    <a:cubicBezTo>
                      <a:pt x="7" y="9"/>
                      <a:pt x="8" y="9"/>
                      <a:pt x="8" y="9"/>
                    </a:cubicBezTo>
                    <a:cubicBezTo>
                      <a:pt x="8" y="9"/>
                      <a:pt x="8" y="8"/>
                      <a:pt x="8" y="8"/>
                    </a:cubicBezTo>
                    <a:cubicBezTo>
                      <a:pt x="8" y="8"/>
                      <a:pt x="8" y="8"/>
                      <a:pt x="8" y="8"/>
                    </a:cubicBezTo>
                    <a:cubicBezTo>
                      <a:pt x="8" y="8"/>
                      <a:pt x="8" y="8"/>
                      <a:pt x="8" y="8"/>
                    </a:cubicBezTo>
                    <a:cubicBezTo>
                      <a:pt x="9" y="8"/>
                      <a:pt x="9" y="8"/>
                      <a:pt x="9" y="8"/>
                    </a:cubicBezTo>
                    <a:cubicBezTo>
                      <a:pt x="9" y="8"/>
                      <a:pt x="9" y="8"/>
                      <a:pt x="9" y="8"/>
                    </a:cubicBezTo>
                    <a:cubicBezTo>
                      <a:pt x="9" y="9"/>
                      <a:pt x="8" y="9"/>
                      <a:pt x="8" y="8"/>
                    </a:cubicBezTo>
                    <a:cubicBezTo>
                      <a:pt x="8" y="8"/>
                      <a:pt x="8" y="8"/>
                      <a:pt x="8" y="9"/>
                    </a:cubicBezTo>
                    <a:cubicBezTo>
                      <a:pt x="9" y="9"/>
                      <a:pt x="9" y="8"/>
                      <a:pt x="9" y="8"/>
                    </a:cubicBezTo>
                    <a:cubicBezTo>
                      <a:pt x="9" y="8"/>
                      <a:pt x="9" y="8"/>
                      <a:pt x="9" y="8"/>
                    </a:cubicBezTo>
                    <a:cubicBezTo>
                      <a:pt x="8" y="7"/>
                      <a:pt x="8" y="6"/>
                      <a:pt x="7" y="6"/>
                    </a:cubicBezTo>
                    <a:cubicBezTo>
                      <a:pt x="7" y="5"/>
                      <a:pt x="7" y="5"/>
                      <a:pt x="7" y="5"/>
                    </a:cubicBezTo>
                    <a:cubicBezTo>
                      <a:pt x="7" y="5"/>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5"/>
                    </a:cubicBezTo>
                    <a:cubicBezTo>
                      <a:pt x="8" y="5"/>
                      <a:pt x="9" y="5"/>
                      <a:pt x="9" y="5"/>
                    </a:cubicBezTo>
                    <a:cubicBezTo>
                      <a:pt x="9" y="5"/>
                      <a:pt x="9" y="5"/>
                      <a:pt x="9" y="5"/>
                    </a:cubicBezTo>
                    <a:cubicBezTo>
                      <a:pt x="9" y="5"/>
                      <a:pt x="9" y="6"/>
                      <a:pt x="9" y="6"/>
                    </a:cubicBezTo>
                    <a:cubicBezTo>
                      <a:pt x="10" y="6"/>
                      <a:pt x="10" y="6"/>
                      <a:pt x="10" y="6"/>
                    </a:cubicBezTo>
                    <a:cubicBezTo>
                      <a:pt x="10" y="6"/>
                      <a:pt x="9" y="5"/>
                      <a:pt x="9" y="5"/>
                    </a:cubicBezTo>
                    <a:cubicBezTo>
                      <a:pt x="10" y="5"/>
                      <a:pt x="10" y="5"/>
                      <a:pt x="10" y="5"/>
                    </a:cubicBezTo>
                    <a:cubicBezTo>
                      <a:pt x="10" y="5"/>
                      <a:pt x="10" y="5"/>
                      <a:pt x="10" y="6"/>
                    </a:cubicBezTo>
                    <a:cubicBezTo>
                      <a:pt x="10" y="6"/>
                      <a:pt x="11" y="6"/>
                      <a:pt x="11" y="6"/>
                    </a:cubicBezTo>
                    <a:cubicBezTo>
                      <a:pt x="11" y="6"/>
                      <a:pt x="11" y="6"/>
                      <a:pt x="11" y="6"/>
                    </a:cubicBezTo>
                    <a:cubicBezTo>
                      <a:pt x="11" y="6"/>
                      <a:pt x="10" y="4"/>
                      <a:pt x="11" y="4"/>
                    </a:cubicBezTo>
                    <a:cubicBezTo>
                      <a:pt x="11" y="4"/>
                      <a:pt x="11" y="5"/>
                      <a:pt x="11" y="5"/>
                    </a:cubicBezTo>
                    <a:cubicBezTo>
                      <a:pt x="11" y="4"/>
                      <a:pt x="10" y="4"/>
                      <a:pt x="10" y="3"/>
                    </a:cubicBezTo>
                    <a:cubicBezTo>
                      <a:pt x="11" y="3"/>
                      <a:pt x="12" y="2"/>
                      <a:pt x="13" y="3"/>
                    </a:cubicBezTo>
                    <a:cubicBezTo>
                      <a:pt x="13" y="3"/>
                      <a:pt x="13" y="3"/>
                      <a:pt x="13" y="3"/>
                    </a:cubicBezTo>
                    <a:cubicBezTo>
                      <a:pt x="14" y="3"/>
                      <a:pt x="14" y="2"/>
                      <a:pt x="14" y="2"/>
                    </a:cubicBezTo>
                    <a:cubicBezTo>
                      <a:pt x="15" y="3"/>
                      <a:pt x="15" y="3"/>
                      <a:pt x="16" y="3"/>
                    </a:cubicBezTo>
                    <a:cubicBezTo>
                      <a:pt x="16" y="3"/>
                      <a:pt x="16" y="3"/>
                      <a:pt x="16" y="3"/>
                    </a:cubicBezTo>
                    <a:cubicBezTo>
                      <a:pt x="16" y="3"/>
                      <a:pt x="16" y="3"/>
                      <a:pt x="16"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lose/>
                    <a:moveTo>
                      <a:pt x="17" y="13"/>
                    </a:moveTo>
                    <a:cubicBezTo>
                      <a:pt x="17" y="13"/>
                      <a:pt x="17" y="13"/>
                      <a:pt x="16" y="14"/>
                    </a:cubicBezTo>
                    <a:cubicBezTo>
                      <a:pt x="17" y="14"/>
                      <a:pt x="17" y="13"/>
                      <a:pt x="17" y="13"/>
                    </a:cubicBezTo>
                    <a:close/>
                    <a:moveTo>
                      <a:pt x="15" y="14"/>
                    </a:moveTo>
                    <a:cubicBezTo>
                      <a:pt x="15" y="14"/>
                      <a:pt x="15" y="14"/>
                      <a:pt x="15" y="14"/>
                    </a:cubicBezTo>
                    <a:cubicBezTo>
                      <a:pt x="15" y="14"/>
                      <a:pt x="15" y="14"/>
                      <a:pt x="15" y="14"/>
                    </a:cubicBezTo>
                    <a:close/>
                    <a:moveTo>
                      <a:pt x="19" y="15"/>
                    </a:moveTo>
                    <a:cubicBezTo>
                      <a:pt x="19" y="15"/>
                      <a:pt x="19" y="15"/>
                      <a:pt x="19" y="15"/>
                    </a:cubicBezTo>
                    <a:cubicBezTo>
                      <a:pt x="19" y="15"/>
                      <a:pt x="19" y="15"/>
                      <a:pt x="19" y="15"/>
                    </a:cubicBezTo>
                    <a:close/>
                    <a:moveTo>
                      <a:pt x="19" y="16"/>
                    </a:moveTo>
                    <a:cubicBezTo>
                      <a:pt x="19" y="16"/>
                      <a:pt x="20" y="16"/>
                      <a:pt x="20" y="16"/>
                    </a:cubicBezTo>
                    <a:cubicBezTo>
                      <a:pt x="20" y="15"/>
                      <a:pt x="19" y="16"/>
                      <a:pt x="1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85" name="Freeform 259"/>
              <p:cNvSpPr>
                <a:spLocks noEditPoints="1"/>
              </p:cNvSpPr>
              <p:nvPr/>
            </p:nvSpPr>
            <p:spPr bwMode="auto">
              <a:xfrm>
                <a:off x="3810" y="1995"/>
                <a:ext cx="76" cy="71"/>
              </a:xfrm>
              <a:custGeom>
                <a:avLst/>
                <a:gdLst>
                  <a:gd name="T0" fmla="*/ 4 w 32"/>
                  <a:gd name="T1" fmla="*/ 22 h 30"/>
                  <a:gd name="T2" fmla="*/ 6 w 32"/>
                  <a:gd name="T3" fmla="*/ 27 h 30"/>
                  <a:gd name="T4" fmla="*/ 29 w 32"/>
                  <a:gd name="T5" fmla="*/ 21 h 30"/>
                  <a:gd name="T6" fmla="*/ 17 w 32"/>
                  <a:gd name="T7" fmla="*/ 11 h 30"/>
                  <a:gd name="T8" fmla="*/ 17 w 32"/>
                  <a:gd name="T9" fmla="*/ 5 h 30"/>
                  <a:gd name="T10" fmla="*/ 18 w 32"/>
                  <a:gd name="T11" fmla="*/ 4 h 30"/>
                  <a:gd name="T12" fmla="*/ 18 w 32"/>
                  <a:gd name="T13" fmla="*/ 3 h 30"/>
                  <a:gd name="T14" fmla="*/ 18 w 32"/>
                  <a:gd name="T15" fmla="*/ 3 h 30"/>
                  <a:gd name="T16" fmla="*/ 18 w 32"/>
                  <a:gd name="T17" fmla="*/ 2 h 30"/>
                  <a:gd name="T18" fmla="*/ 18 w 32"/>
                  <a:gd name="T19" fmla="*/ 2 h 30"/>
                  <a:gd name="T20" fmla="*/ 17 w 32"/>
                  <a:gd name="T21" fmla="*/ 2 h 30"/>
                  <a:gd name="T22" fmla="*/ 16 w 32"/>
                  <a:gd name="T23" fmla="*/ 2 h 30"/>
                  <a:gd name="T24" fmla="*/ 15 w 32"/>
                  <a:gd name="T25" fmla="*/ 2 h 30"/>
                  <a:gd name="T26" fmla="*/ 15 w 32"/>
                  <a:gd name="T27" fmla="*/ 1 h 30"/>
                  <a:gd name="T28" fmla="*/ 14 w 32"/>
                  <a:gd name="T29" fmla="*/ 0 h 30"/>
                  <a:gd name="T30" fmla="*/ 13 w 32"/>
                  <a:gd name="T31" fmla="*/ 1 h 30"/>
                  <a:gd name="T32" fmla="*/ 13 w 32"/>
                  <a:gd name="T33" fmla="*/ 1 h 30"/>
                  <a:gd name="T34" fmla="*/ 12 w 32"/>
                  <a:gd name="T35" fmla="*/ 1 h 30"/>
                  <a:gd name="T36" fmla="*/ 12 w 32"/>
                  <a:gd name="T37" fmla="*/ 1 h 30"/>
                  <a:gd name="T38" fmla="*/ 11 w 32"/>
                  <a:gd name="T39" fmla="*/ 1 h 30"/>
                  <a:gd name="T40" fmla="*/ 10 w 32"/>
                  <a:gd name="T41" fmla="*/ 1 h 30"/>
                  <a:gd name="T42" fmla="*/ 10 w 32"/>
                  <a:gd name="T43" fmla="*/ 2 h 30"/>
                  <a:gd name="T44" fmla="*/ 9 w 32"/>
                  <a:gd name="T45" fmla="*/ 2 h 30"/>
                  <a:gd name="T46" fmla="*/ 9 w 32"/>
                  <a:gd name="T47" fmla="*/ 2 h 30"/>
                  <a:gd name="T48" fmla="*/ 9 w 32"/>
                  <a:gd name="T49" fmla="*/ 3 h 30"/>
                  <a:gd name="T50" fmla="*/ 8 w 32"/>
                  <a:gd name="T51" fmla="*/ 3 h 30"/>
                  <a:gd name="T52" fmla="*/ 7 w 32"/>
                  <a:gd name="T53" fmla="*/ 3 h 30"/>
                  <a:gd name="T54" fmla="*/ 7 w 32"/>
                  <a:gd name="T55" fmla="*/ 2 h 30"/>
                  <a:gd name="T56" fmla="*/ 7 w 32"/>
                  <a:gd name="T57" fmla="*/ 3 h 30"/>
                  <a:gd name="T58" fmla="*/ 6 w 32"/>
                  <a:gd name="T59" fmla="*/ 3 h 30"/>
                  <a:gd name="T60" fmla="*/ 6 w 32"/>
                  <a:gd name="T61" fmla="*/ 4 h 30"/>
                  <a:gd name="T62" fmla="*/ 6 w 32"/>
                  <a:gd name="T63" fmla="*/ 4 h 30"/>
                  <a:gd name="T64" fmla="*/ 5 w 32"/>
                  <a:gd name="T65" fmla="*/ 4 h 30"/>
                  <a:gd name="T66" fmla="*/ 5 w 32"/>
                  <a:gd name="T67" fmla="*/ 3 h 30"/>
                  <a:gd name="T68" fmla="*/ 4 w 32"/>
                  <a:gd name="T69" fmla="*/ 3 h 30"/>
                  <a:gd name="T70" fmla="*/ 4 w 32"/>
                  <a:gd name="T71" fmla="*/ 3 h 30"/>
                  <a:gd name="T72" fmla="*/ 4 w 32"/>
                  <a:gd name="T73" fmla="*/ 3 h 30"/>
                  <a:gd name="T74" fmla="*/ 3 w 32"/>
                  <a:gd name="T75" fmla="*/ 4 h 30"/>
                  <a:gd name="T76" fmla="*/ 2 w 32"/>
                  <a:gd name="T77" fmla="*/ 4 h 30"/>
                  <a:gd name="T78" fmla="*/ 2 w 32"/>
                  <a:gd name="T79" fmla="*/ 4 h 30"/>
                  <a:gd name="T80" fmla="*/ 1 w 32"/>
                  <a:gd name="T81" fmla="*/ 4 h 30"/>
                  <a:gd name="T82" fmla="*/ 0 w 32"/>
                  <a:gd name="T83" fmla="*/ 4 h 30"/>
                  <a:gd name="T84" fmla="*/ 0 w 32"/>
                  <a:gd name="T85" fmla="*/ 5 h 30"/>
                  <a:gd name="T86" fmla="*/ 1 w 32"/>
                  <a:gd name="T87" fmla="*/ 5 h 30"/>
                  <a:gd name="T88" fmla="*/ 1 w 32"/>
                  <a:gd name="T89" fmla="*/ 6 h 30"/>
                  <a:gd name="T90" fmla="*/ 1 w 32"/>
                  <a:gd name="T91" fmla="*/ 6 h 30"/>
                  <a:gd name="T92" fmla="*/ 0 w 32"/>
                  <a:gd name="T93" fmla="*/ 7 h 30"/>
                  <a:gd name="T94" fmla="*/ 0 w 32"/>
                  <a:gd name="T95" fmla="*/ 7 h 30"/>
                  <a:gd name="T96" fmla="*/ 1 w 32"/>
                  <a:gd name="T97" fmla="*/ 7 h 30"/>
                  <a:gd name="T98" fmla="*/ 1 w 32"/>
                  <a:gd name="T99" fmla="*/ 8 h 30"/>
                  <a:gd name="T100" fmla="*/ 0 w 32"/>
                  <a:gd name="T101" fmla="*/ 9 h 30"/>
                  <a:gd name="T102" fmla="*/ 0 w 32"/>
                  <a:gd name="T103" fmla="*/ 9 h 30"/>
                  <a:gd name="T104" fmla="*/ 1 w 32"/>
                  <a:gd name="T105" fmla="*/ 10 h 30"/>
                  <a:gd name="T106" fmla="*/ 2 w 32"/>
                  <a:gd name="T107" fmla="*/ 10 h 30"/>
                  <a:gd name="T108" fmla="*/ 2 w 32"/>
                  <a:gd name="T109" fmla="*/ 10 h 30"/>
                  <a:gd name="T110" fmla="*/ 2 w 32"/>
                  <a:gd name="T111" fmla="*/ 11 h 30"/>
                  <a:gd name="T112" fmla="*/ 11 w 32"/>
                  <a:gd name="T113" fmla="*/ 15 h 30"/>
                  <a:gd name="T114" fmla="*/ 20 w 32"/>
                  <a:gd name="T115" fmla="*/ 21 h 30"/>
                  <a:gd name="T116" fmla="*/ 25 w 32"/>
                  <a:gd name="T117" fmla="*/ 25 h 30"/>
                  <a:gd name="T118" fmla="*/ 26 w 32"/>
                  <a:gd name="T119" fmla="*/ 30 h 30"/>
                  <a:gd name="T120" fmla="*/ 27 w 32"/>
                  <a:gd name="T121"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 h="30">
                    <a:moveTo>
                      <a:pt x="8" y="21"/>
                    </a:moveTo>
                    <a:cubicBezTo>
                      <a:pt x="8" y="21"/>
                      <a:pt x="7" y="21"/>
                      <a:pt x="7" y="21"/>
                    </a:cubicBezTo>
                    <a:cubicBezTo>
                      <a:pt x="7" y="20"/>
                      <a:pt x="8" y="20"/>
                      <a:pt x="7" y="20"/>
                    </a:cubicBezTo>
                    <a:cubicBezTo>
                      <a:pt x="7" y="20"/>
                      <a:pt x="7" y="20"/>
                      <a:pt x="7" y="20"/>
                    </a:cubicBezTo>
                    <a:cubicBezTo>
                      <a:pt x="6" y="20"/>
                      <a:pt x="5" y="21"/>
                      <a:pt x="4" y="21"/>
                    </a:cubicBezTo>
                    <a:cubicBezTo>
                      <a:pt x="4" y="21"/>
                      <a:pt x="4" y="21"/>
                      <a:pt x="4" y="21"/>
                    </a:cubicBezTo>
                    <a:cubicBezTo>
                      <a:pt x="4" y="21"/>
                      <a:pt x="4" y="21"/>
                      <a:pt x="4" y="21"/>
                    </a:cubicBezTo>
                    <a:cubicBezTo>
                      <a:pt x="4" y="21"/>
                      <a:pt x="4" y="21"/>
                      <a:pt x="4" y="21"/>
                    </a:cubicBezTo>
                    <a:cubicBezTo>
                      <a:pt x="4" y="21"/>
                      <a:pt x="4" y="22"/>
                      <a:pt x="4" y="22"/>
                    </a:cubicBezTo>
                    <a:cubicBezTo>
                      <a:pt x="4" y="22"/>
                      <a:pt x="4" y="22"/>
                      <a:pt x="4" y="22"/>
                    </a:cubicBezTo>
                    <a:cubicBezTo>
                      <a:pt x="4" y="22"/>
                      <a:pt x="4" y="22"/>
                      <a:pt x="4" y="22"/>
                    </a:cubicBezTo>
                    <a:cubicBezTo>
                      <a:pt x="5" y="23"/>
                      <a:pt x="4" y="23"/>
                      <a:pt x="4" y="23"/>
                    </a:cubicBezTo>
                    <a:cubicBezTo>
                      <a:pt x="4" y="24"/>
                      <a:pt x="4" y="23"/>
                      <a:pt x="4" y="24"/>
                    </a:cubicBezTo>
                    <a:cubicBezTo>
                      <a:pt x="4" y="24"/>
                      <a:pt x="5" y="24"/>
                      <a:pt x="5" y="25"/>
                    </a:cubicBezTo>
                    <a:cubicBezTo>
                      <a:pt x="5" y="24"/>
                      <a:pt x="4" y="25"/>
                      <a:pt x="4" y="25"/>
                    </a:cubicBezTo>
                    <a:cubicBezTo>
                      <a:pt x="4" y="25"/>
                      <a:pt x="4" y="25"/>
                      <a:pt x="4" y="25"/>
                    </a:cubicBezTo>
                    <a:cubicBezTo>
                      <a:pt x="4" y="26"/>
                      <a:pt x="4" y="26"/>
                      <a:pt x="4" y="27"/>
                    </a:cubicBezTo>
                    <a:cubicBezTo>
                      <a:pt x="4" y="27"/>
                      <a:pt x="4" y="26"/>
                      <a:pt x="4" y="27"/>
                    </a:cubicBezTo>
                    <a:cubicBezTo>
                      <a:pt x="5" y="27"/>
                      <a:pt x="5" y="27"/>
                      <a:pt x="5" y="27"/>
                    </a:cubicBezTo>
                    <a:cubicBezTo>
                      <a:pt x="5" y="27"/>
                      <a:pt x="6" y="27"/>
                      <a:pt x="6" y="27"/>
                    </a:cubicBezTo>
                    <a:cubicBezTo>
                      <a:pt x="6" y="27"/>
                      <a:pt x="6" y="26"/>
                      <a:pt x="6" y="26"/>
                    </a:cubicBezTo>
                    <a:cubicBezTo>
                      <a:pt x="6" y="26"/>
                      <a:pt x="6" y="26"/>
                      <a:pt x="6" y="26"/>
                    </a:cubicBezTo>
                    <a:cubicBezTo>
                      <a:pt x="6" y="26"/>
                      <a:pt x="7" y="26"/>
                      <a:pt x="7" y="26"/>
                    </a:cubicBezTo>
                    <a:cubicBezTo>
                      <a:pt x="7" y="26"/>
                      <a:pt x="7" y="26"/>
                      <a:pt x="7" y="26"/>
                    </a:cubicBezTo>
                    <a:cubicBezTo>
                      <a:pt x="7" y="26"/>
                      <a:pt x="7" y="26"/>
                      <a:pt x="7" y="27"/>
                    </a:cubicBezTo>
                    <a:cubicBezTo>
                      <a:pt x="8" y="25"/>
                      <a:pt x="8" y="24"/>
                      <a:pt x="8" y="22"/>
                    </a:cubicBezTo>
                    <a:cubicBezTo>
                      <a:pt x="8" y="22"/>
                      <a:pt x="8" y="22"/>
                      <a:pt x="8" y="22"/>
                    </a:cubicBezTo>
                    <a:cubicBezTo>
                      <a:pt x="8" y="21"/>
                      <a:pt x="8" y="21"/>
                      <a:pt x="8" y="21"/>
                    </a:cubicBezTo>
                    <a:close/>
                    <a:moveTo>
                      <a:pt x="31" y="22"/>
                    </a:moveTo>
                    <a:cubicBezTo>
                      <a:pt x="30" y="22"/>
                      <a:pt x="30" y="21"/>
                      <a:pt x="29" y="21"/>
                    </a:cubicBezTo>
                    <a:cubicBezTo>
                      <a:pt x="29" y="21"/>
                      <a:pt x="28" y="21"/>
                      <a:pt x="28" y="20"/>
                    </a:cubicBezTo>
                    <a:cubicBezTo>
                      <a:pt x="27" y="20"/>
                      <a:pt x="26" y="19"/>
                      <a:pt x="25" y="18"/>
                    </a:cubicBezTo>
                    <a:cubicBezTo>
                      <a:pt x="25" y="18"/>
                      <a:pt x="26" y="18"/>
                      <a:pt x="26" y="18"/>
                    </a:cubicBezTo>
                    <a:cubicBezTo>
                      <a:pt x="26" y="18"/>
                      <a:pt x="26" y="17"/>
                      <a:pt x="25" y="17"/>
                    </a:cubicBezTo>
                    <a:cubicBezTo>
                      <a:pt x="25" y="17"/>
                      <a:pt x="24" y="17"/>
                      <a:pt x="23" y="17"/>
                    </a:cubicBezTo>
                    <a:cubicBezTo>
                      <a:pt x="22" y="17"/>
                      <a:pt x="22" y="17"/>
                      <a:pt x="22" y="17"/>
                    </a:cubicBezTo>
                    <a:cubicBezTo>
                      <a:pt x="21" y="17"/>
                      <a:pt x="21" y="16"/>
                      <a:pt x="21" y="16"/>
                    </a:cubicBezTo>
                    <a:cubicBezTo>
                      <a:pt x="20" y="15"/>
                      <a:pt x="20" y="15"/>
                      <a:pt x="19" y="14"/>
                    </a:cubicBezTo>
                    <a:cubicBezTo>
                      <a:pt x="19" y="14"/>
                      <a:pt x="19" y="13"/>
                      <a:pt x="19" y="12"/>
                    </a:cubicBezTo>
                    <a:cubicBezTo>
                      <a:pt x="18" y="12"/>
                      <a:pt x="17" y="11"/>
                      <a:pt x="17" y="11"/>
                    </a:cubicBezTo>
                    <a:cubicBezTo>
                      <a:pt x="16" y="10"/>
                      <a:pt x="15" y="10"/>
                      <a:pt x="15" y="9"/>
                    </a:cubicBezTo>
                    <a:cubicBezTo>
                      <a:pt x="15" y="9"/>
                      <a:pt x="15" y="8"/>
                      <a:pt x="15" y="8"/>
                    </a:cubicBezTo>
                    <a:cubicBezTo>
                      <a:pt x="15" y="8"/>
                      <a:pt x="15" y="8"/>
                      <a:pt x="16" y="7"/>
                    </a:cubicBezTo>
                    <a:cubicBezTo>
                      <a:pt x="16" y="7"/>
                      <a:pt x="16" y="7"/>
                      <a:pt x="15" y="7"/>
                    </a:cubicBezTo>
                    <a:cubicBezTo>
                      <a:pt x="15" y="7"/>
                      <a:pt x="15" y="6"/>
                      <a:pt x="15" y="6"/>
                    </a:cubicBezTo>
                    <a:cubicBezTo>
                      <a:pt x="15" y="6"/>
                      <a:pt x="15" y="6"/>
                      <a:pt x="15" y="6"/>
                    </a:cubicBezTo>
                    <a:cubicBezTo>
                      <a:pt x="15" y="5"/>
                      <a:pt x="15" y="5"/>
                      <a:pt x="15" y="5"/>
                    </a:cubicBezTo>
                    <a:cubicBezTo>
                      <a:pt x="15" y="5"/>
                      <a:pt x="15" y="6"/>
                      <a:pt x="15" y="6"/>
                    </a:cubicBezTo>
                    <a:cubicBezTo>
                      <a:pt x="16" y="6"/>
                      <a:pt x="16" y="5"/>
                      <a:pt x="16" y="5"/>
                    </a:cubicBezTo>
                    <a:cubicBezTo>
                      <a:pt x="16" y="5"/>
                      <a:pt x="17" y="5"/>
                      <a:pt x="17" y="5"/>
                    </a:cubicBezTo>
                    <a:cubicBezTo>
                      <a:pt x="17" y="5"/>
                      <a:pt x="17" y="5"/>
                      <a:pt x="17" y="5"/>
                    </a:cubicBezTo>
                    <a:cubicBezTo>
                      <a:pt x="18" y="4"/>
                      <a:pt x="18" y="5"/>
                      <a:pt x="18" y="5"/>
                    </a:cubicBezTo>
                    <a:cubicBezTo>
                      <a:pt x="18" y="5"/>
                      <a:pt x="18" y="5"/>
                      <a:pt x="18" y="5"/>
                    </a:cubicBezTo>
                    <a:cubicBezTo>
                      <a:pt x="18" y="5"/>
                      <a:pt x="18" y="5"/>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9" y="2"/>
                      <a:pt x="19" y="2"/>
                      <a:pt x="19"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4"/>
                      <a:pt x="6" y="4"/>
                      <a:pt x="6" y="4"/>
                    </a:cubicBezTo>
                    <a:cubicBezTo>
                      <a:pt x="6" y="4"/>
                      <a:pt x="6" y="5"/>
                      <a:pt x="6" y="5"/>
                    </a:cubicBezTo>
                    <a:cubicBezTo>
                      <a:pt x="6" y="5"/>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3" y="11"/>
                      <a:pt x="4" y="11"/>
                    </a:cubicBezTo>
                    <a:cubicBezTo>
                      <a:pt x="4" y="10"/>
                      <a:pt x="4" y="10"/>
                      <a:pt x="5" y="9"/>
                    </a:cubicBezTo>
                    <a:cubicBezTo>
                      <a:pt x="5" y="9"/>
                      <a:pt x="6" y="9"/>
                      <a:pt x="7" y="10"/>
                    </a:cubicBezTo>
                    <a:cubicBezTo>
                      <a:pt x="7" y="10"/>
                      <a:pt x="8" y="10"/>
                      <a:pt x="8" y="10"/>
                    </a:cubicBezTo>
                    <a:cubicBezTo>
                      <a:pt x="9" y="10"/>
                      <a:pt x="9" y="11"/>
                      <a:pt x="9" y="11"/>
                    </a:cubicBezTo>
                    <a:cubicBezTo>
                      <a:pt x="9" y="12"/>
                      <a:pt x="10" y="13"/>
                      <a:pt x="10" y="13"/>
                    </a:cubicBezTo>
                    <a:cubicBezTo>
                      <a:pt x="10" y="13"/>
                      <a:pt x="10" y="14"/>
                      <a:pt x="10" y="14"/>
                    </a:cubicBezTo>
                    <a:cubicBezTo>
                      <a:pt x="10" y="14"/>
                      <a:pt x="10" y="14"/>
                      <a:pt x="10" y="14"/>
                    </a:cubicBezTo>
                    <a:cubicBezTo>
                      <a:pt x="10" y="14"/>
                      <a:pt x="10" y="14"/>
                      <a:pt x="11" y="14"/>
                    </a:cubicBezTo>
                    <a:cubicBezTo>
                      <a:pt x="11" y="14"/>
                      <a:pt x="11" y="15"/>
                      <a:pt x="11" y="15"/>
                    </a:cubicBezTo>
                    <a:cubicBezTo>
                      <a:pt x="12" y="15"/>
                      <a:pt x="12" y="15"/>
                      <a:pt x="12" y="16"/>
                    </a:cubicBezTo>
                    <a:cubicBezTo>
                      <a:pt x="12" y="16"/>
                      <a:pt x="12" y="16"/>
                      <a:pt x="12" y="16"/>
                    </a:cubicBezTo>
                    <a:cubicBezTo>
                      <a:pt x="12" y="16"/>
                      <a:pt x="12" y="16"/>
                      <a:pt x="12" y="16"/>
                    </a:cubicBezTo>
                    <a:cubicBezTo>
                      <a:pt x="12" y="16"/>
                      <a:pt x="12" y="16"/>
                      <a:pt x="12" y="16"/>
                    </a:cubicBezTo>
                    <a:cubicBezTo>
                      <a:pt x="13" y="16"/>
                      <a:pt x="13" y="17"/>
                      <a:pt x="14" y="17"/>
                    </a:cubicBezTo>
                    <a:cubicBezTo>
                      <a:pt x="15" y="18"/>
                      <a:pt x="15" y="18"/>
                      <a:pt x="16" y="19"/>
                    </a:cubicBezTo>
                    <a:cubicBezTo>
                      <a:pt x="16" y="19"/>
                      <a:pt x="17" y="19"/>
                      <a:pt x="17" y="19"/>
                    </a:cubicBezTo>
                    <a:cubicBezTo>
                      <a:pt x="17" y="20"/>
                      <a:pt x="17" y="20"/>
                      <a:pt x="17" y="20"/>
                    </a:cubicBezTo>
                    <a:cubicBezTo>
                      <a:pt x="18" y="20"/>
                      <a:pt x="19" y="19"/>
                      <a:pt x="19" y="20"/>
                    </a:cubicBezTo>
                    <a:cubicBezTo>
                      <a:pt x="19" y="20"/>
                      <a:pt x="20" y="21"/>
                      <a:pt x="20" y="21"/>
                    </a:cubicBezTo>
                    <a:cubicBezTo>
                      <a:pt x="20" y="21"/>
                      <a:pt x="21" y="21"/>
                      <a:pt x="21" y="21"/>
                    </a:cubicBezTo>
                    <a:cubicBezTo>
                      <a:pt x="21" y="21"/>
                      <a:pt x="21" y="22"/>
                      <a:pt x="21" y="22"/>
                    </a:cubicBezTo>
                    <a:cubicBezTo>
                      <a:pt x="21" y="22"/>
                      <a:pt x="21" y="22"/>
                      <a:pt x="21" y="22"/>
                    </a:cubicBezTo>
                    <a:cubicBezTo>
                      <a:pt x="22" y="22"/>
                      <a:pt x="22" y="21"/>
                      <a:pt x="22" y="21"/>
                    </a:cubicBezTo>
                    <a:cubicBezTo>
                      <a:pt x="22" y="22"/>
                      <a:pt x="22" y="22"/>
                      <a:pt x="22" y="23"/>
                    </a:cubicBezTo>
                    <a:cubicBezTo>
                      <a:pt x="22" y="23"/>
                      <a:pt x="22" y="23"/>
                      <a:pt x="22" y="23"/>
                    </a:cubicBezTo>
                    <a:cubicBezTo>
                      <a:pt x="22" y="23"/>
                      <a:pt x="22" y="23"/>
                      <a:pt x="22" y="23"/>
                    </a:cubicBezTo>
                    <a:cubicBezTo>
                      <a:pt x="23" y="23"/>
                      <a:pt x="23" y="24"/>
                      <a:pt x="24" y="24"/>
                    </a:cubicBezTo>
                    <a:cubicBezTo>
                      <a:pt x="24" y="24"/>
                      <a:pt x="24" y="23"/>
                      <a:pt x="24" y="24"/>
                    </a:cubicBezTo>
                    <a:cubicBezTo>
                      <a:pt x="25" y="24"/>
                      <a:pt x="25" y="25"/>
                      <a:pt x="25" y="25"/>
                    </a:cubicBezTo>
                    <a:cubicBezTo>
                      <a:pt x="25" y="26"/>
                      <a:pt x="25" y="26"/>
                      <a:pt x="26" y="27"/>
                    </a:cubicBezTo>
                    <a:cubicBezTo>
                      <a:pt x="26" y="27"/>
                      <a:pt x="26" y="27"/>
                      <a:pt x="26" y="27"/>
                    </a:cubicBezTo>
                    <a:cubicBezTo>
                      <a:pt x="26" y="28"/>
                      <a:pt x="25" y="28"/>
                      <a:pt x="25" y="28"/>
                    </a:cubicBezTo>
                    <a:cubicBezTo>
                      <a:pt x="25" y="28"/>
                      <a:pt x="25" y="28"/>
                      <a:pt x="25" y="28"/>
                    </a:cubicBezTo>
                    <a:cubicBezTo>
                      <a:pt x="25" y="28"/>
                      <a:pt x="25" y="28"/>
                      <a:pt x="25" y="28"/>
                    </a:cubicBezTo>
                    <a:cubicBezTo>
                      <a:pt x="25" y="28"/>
                      <a:pt x="25" y="28"/>
                      <a:pt x="25" y="28"/>
                    </a:cubicBezTo>
                    <a:cubicBezTo>
                      <a:pt x="25" y="28"/>
                      <a:pt x="25" y="29"/>
                      <a:pt x="25" y="29"/>
                    </a:cubicBezTo>
                    <a:cubicBezTo>
                      <a:pt x="24" y="29"/>
                      <a:pt x="24" y="30"/>
                      <a:pt x="24" y="30"/>
                    </a:cubicBezTo>
                    <a:cubicBezTo>
                      <a:pt x="25" y="30"/>
                      <a:pt x="25" y="30"/>
                      <a:pt x="25" y="30"/>
                    </a:cubicBezTo>
                    <a:cubicBezTo>
                      <a:pt x="25" y="30"/>
                      <a:pt x="26" y="30"/>
                      <a:pt x="26" y="30"/>
                    </a:cubicBezTo>
                    <a:cubicBezTo>
                      <a:pt x="26" y="29"/>
                      <a:pt x="27" y="29"/>
                      <a:pt x="27" y="29"/>
                    </a:cubicBezTo>
                    <a:cubicBezTo>
                      <a:pt x="27" y="28"/>
                      <a:pt x="26" y="28"/>
                      <a:pt x="27" y="28"/>
                    </a:cubicBezTo>
                    <a:cubicBezTo>
                      <a:pt x="27" y="27"/>
                      <a:pt x="27" y="27"/>
                      <a:pt x="28" y="27"/>
                    </a:cubicBezTo>
                    <a:cubicBezTo>
                      <a:pt x="28" y="27"/>
                      <a:pt x="28" y="27"/>
                      <a:pt x="28" y="27"/>
                    </a:cubicBezTo>
                    <a:cubicBezTo>
                      <a:pt x="28" y="27"/>
                      <a:pt x="28" y="27"/>
                      <a:pt x="28" y="27"/>
                    </a:cubicBezTo>
                    <a:cubicBezTo>
                      <a:pt x="28" y="27"/>
                      <a:pt x="28" y="26"/>
                      <a:pt x="28" y="26"/>
                    </a:cubicBezTo>
                    <a:cubicBezTo>
                      <a:pt x="28" y="25"/>
                      <a:pt x="28" y="25"/>
                      <a:pt x="27" y="25"/>
                    </a:cubicBezTo>
                    <a:cubicBezTo>
                      <a:pt x="27" y="25"/>
                      <a:pt x="27" y="25"/>
                      <a:pt x="27" y="25"/>
                    </a:cubicBezTo>
                    <a:cubicBezTo>
                      <a:pt x="27" y="25"/>
                      <a:pt x="27" y="25"/>
                      <a:pt x="27" y="25"/>
                    </a:cubicBezTo>
                    <a:cubicBezTo>
                      <a:pt x="26" y="25"/>
                      <a:pt x="27" y="24"/>
                      <a:pt x="27" y="24"/>
                    </a:cubicBezTo>
                    <a:cubicBezTo>
                      <a:pt x="27" y="23"/>
                      <a:pt x="27" y="23"/>
                      <a:pt x="28" y="22"/>
                    </a:cubicBezTo>
                    <a:cubicBezTo>
                      <a:pt x="28" y="22"/>
                      <a:pt x="29" y="22"/>
                      <a:pt x="28" y="22"/>
                    </a:cubicBezTo>
                    <a:cubicBezTo>
                      <a:pt x="29" y="22"/>
                      <a:pt x="29" y="23"/>
                      <a:pt x="30" y="23"/>
                    </a:cubicBezTo>
                    <a:cubicBezTo>
                      <a:pt x="30" y="23"/>
                      <a:pt x="30" y="23"/>
                      <a:pt x="30" y="23"/>
                    </a:cubicBezTo>
                    <a:cubicBezTo>
                      <a:pt x="31" y="24"/>
                      <a:pt x="31" y="24"/>
                      <a:pt x="32" y="24"/>
                    </a:cubicBezTo>
                    <a:cubicBezTo>
                      <a:pt x="32" y="24"/>
                      <a:pt x="32" y="24"/>
                      <a:pt x="32" y="23"/>
                    </a:cubicBezTo>
                    <a:cubicBezTo>
                      <a:pt x="32" y="23"/>
                      <a:pt x="31" y="22"/>
                      <a:pt x="3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86" name="Freeform 260"/>
              <p:cNvSpPr/>
              <p:nvPr/>
            </p:nvSpPr>
            <p:spPr bwMode="auto">
              <a:xfrm>
                <a:off x="3855" y="200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87" name="Freeform 261"/>
              <p:cNvSpPr/>
              <p:nvPr/>
            </p:nvSpPr>
            <p:spPr bwMode="auto">
              <a:xfrm>
                <a:off x="3853" y="1997"/>
                <a:ext cx="19" cy="12"/>
              </a:xfrm>
              <a:custGeom>
                <a:avLst/>
                <a:gdLst>
                  <a:gd name="T0" fmla="*/ 1 w 8"/>
                  <a:gd name="T1" fmla="*/ 4 h 5"/>
                  <a:gd name="T2" fmla="*/ 1 w 8"/>
                  <a:gd name="T3" fmla="*/ 5 h 5"/>
                  <a:gd name="T4" fmla="*/ 1 w 8"/>
                  <a:gd name="T5" fmla="*/ 4 h 5"/>
                  <a:gd name="T6" fmla="*/ 2 w 8"/>
                  <a:gd name="T7" fmla="*/ 4 h 5"/>
                  <a:gd name="T8" fmla="*/ 2 w 8"/>
                  <a:gd name="T9" fmla="*/ 4 h 5"/>
                  <a:gd name="T10" fmla="*/ 3 w 8"/>
                  <a:gd name="T11" fmla="*/ 4 h 5"/>
                  <a:gd name="T12" fmla="*/ 3 w 8"/>
                  <a:gd name="T13" fmla="*/ 4 h 5"/>
                  <a:gd name="T14" fmla="*/ 3 w 8"/>
                  <a:gd name="T15" fmla="*/ 4 h 5"/>
                  <a:gd name="T16" fmla="*/ 3 w 8"/>
                  <a:gd name="T17" fmla="*/ 4 h 5"/>
                  <a:gd name="T18" fmla="*/ 4 w 8"/>
                  <a:gd name="T19" fmla="*/ 4 h 5"/>
                  <a:gd name="T20" fmla="*/ 4 w 8"/>
                  <a:gd name="T21" fmla="*/ 4 h 5"/>
                  <a:gd name="T22" fmla="*/ 4 w 8"/>
                  <a:gd name="T23" fmla="*/ 4 h 5"/>
                  <a:gd name="T24" fmla="*/ 4 w 8"/>
                  <a:gd name="T25" fmla="*/ 4 h 5"/>
                  <a:gd name="T26" fmla="*/ 5 w 8"/>
                  <a:gd name="T27" fmla="*/ 4 h 5"/>
                  <a:gd name="T28" fmla="*/ 5 w 8"/>
                  <a:gd name="T29" fmla="*/ 4 h 5"/>
                  <a:gd name="T30" fmla="*/ 5 w 8"/>
                  <a:gd name="T31" fmla="*/ 4 h 5"/>
                  <a:gd name="T32" fmla="*/ 5 w 8"/>
                  <a:gd name="T33" fmla="*/ 4 h 5"/>
                  <a:gd name="T34" fmla="*/ 5 w 8"/>
                  <a:gd name="T35" fmla="*/ 4 h 5"/>
                  <a:gd name="T36" fmla="*/ 5 w 8"/>
                  <a:gd name="T37" fmla="*/ 3 h 5"/>
                  <a:gd name="T38" fmla="*/ 6 w 8"/>
                  <a:gd name="T39" fmla="*/ 3 h 5"/>
                  <a:gd name="T40" fmla="*/ 6 w 8"/>
                  <a:gd name="T41" fmla="*/ 3 h 5"/>
                  <a:gd name="T42" fmla="*/ 6 w 8"/>
                  <a:gd name="T43" fmla="*/ 2 h 5"/>
                  <a:gd name="T44" fmla="*/ 6 w 8"/>
                  <a:gd name="T45" fmla="*/ 2 h 5"/>
                  <a:gd name="T46" fmla="*/ 7 w 8"/>
                  <a:gd name="T47" fmla="*/ 2 h 5"/>
                  <a:gd name="T48" fmla="*/ 7 w 8"/>
                  <a:gd name="T49" fmla="*/ 2 h 5"/>
                  <a:gd name="T50" fmla="*/ 7 w 8"/>
                  <a:gd name="T51" fmla="*/ 1 h 5"/>
                  <a:gd name="T52" fmla="*/ 8 w 8"/>
                  <a:gd name="T53" fmla="*/ 1 h 5"/>
                  <a:gd name="T54" fmla="*/ 8 w 8"/>
                  <a:gd name="T55" fmla="*/ 1 h 5"/>
                  <a:gd name="T56" fmla="*/ 8 w 8"/>
                  <a:gd name="T57" fmla="*/ 0 h 5"/>
                  <a:gd name="T58" fmla="*/ 8 w 8"/>
                  <a:gd name="T59" fmla="*/ 0 h 5"/>
                  <a:gd name="T60" fmla="*/ 7 w 8"/>
                  <a:gd name="T61" fmla="*/ 0 h 5"/>
                  <a:gd name="T62" fmla="*/ 7 w 8"/>
                  <a:gd name="T63" fmla="*/ 0 h 5"/>
                  <a:gd name="T64" fmla="*/ 7 w 8"/>
                  <a:gd name="T65" fmla="*/ 1 h 5"/>
                  <a:gd name="T66" fmla="*/ 6 w 8"/>
                  <a:gd name="T67" fmla="*/ 1 h 5"/>
                  <a:gd name="T68" fmla="*/ 6 w 8"/>
                  <a:gd name="T69" fmla="*/ 1 h 5"/>
                  <a:gd name="T70" fmla="*/ 4 w 8"/>
                  <a:gd name="T71" fmla="*/ 1 h 5"/>
                  <a:gd name="T72" fmla="*/ 4 w 8"/>
                  <a:gd name="T73" fmla="*/ 1 h 5"/>
                  <a:gd name="T74" fmla="*/ 4 w 8"/>
                  <a:gd name="T75" fmla="*/ 1 h 5"/>
                  <a:gd name="T76" fmla="*/ 3 w 8"/>
                  <a:gd name="T77" fmla="*/ 1 h 5"/>
                  <a:gd name="T78" fmla="*/ 3 w 8"/>
                  <a:gd name="T79" fmla="*/ 2 h 5"/>
                  <a:gd name="T80" fmla="*/ 3 w 8"/>
                  <a:gd name="T81" fmla="*/ 1 h 5"/>
                  <a:gd name="T82" fmla="*/ 3 w 8"/>
                  <a:gd name="T83" fmla="*/ 1 h 5"/>
                  <a:gd name="T84" fmla="*/ 2 w 8"/>
                  <a:gd name="T85" fmla="*/ 1 h 5"/>
                  <a:gd name="T86" fmla="*/ 2 w 8"/>
                  <a:gd name="T87" fmla="*/ 1 h 5"/>
                  <a:gd name="T88" fmla="*/ 1 w 8"/>
                  <a:gd name="T89" fmla="*/ 1 h 5"/>
                  <a:gd name="T90" fmla="*/ 1 w 8"/>
                  <a:gd name="T91" fmla="*/ 1 h 5"/>
                  <a:gd name="T92" fmla="*/ 1 w 8"/>
                  <a:gd name="T93" fmla="*/ 1 h 5"/>
                  <a:gd name="T94" fmla="*/ 0 w 8"/>
                  <a:gd name="T95" fmla="*/ 2 h 5"/>
                  <a:gd name="T96" fmla="*/ 0 w 8"/>
                  <a:gd name="T97" fmla="*/ 2 h 5"/>
                  <a:gd name="T98" fmla="*/ 0 w 8"/>
                  <a:gd name="T99" fmla="*/ 2 h 5"/>
                  <a:gd name="T100" fmla="*/ 1 w 8"/>
                  <a:gd name="T101" fmla="*/ 2 h 5"/>
                  <a:gd name="T102" fmla="*/ 1 w 8"/>
                  <a:gd name="T103" fmla="*/ 2 h 5"/>
                  <a:gd name="T104" fmla="*/ 1 w 8"/>
                  <a:gd name="T105" fmla="*/ 3 h 5"/>
                  <a:gd name="T106" fmla="*/ 1 w 8"/>
                  <a:gd name="T107" fmla="*/ 3 h 5"/>
                  <a:gd name="T108" fmla="*/ 1 w 8"/>
                  <a:gd name="T109" fmla="*/ 3 h 5"/>
                  <a:gd name="T110" fmla="*/ 1 w 8"/>
                  <a:gd name="T111" fmla="*/ 4 h 5"/>
                  <a:gd name="T112" fmla="*/ 1 w 8"/>
                  <a:gd name="T113" fmla="*/ 4 h 5"/>
                  <a:gd name="T114" fmla="*/ 1 w 8"/>
                  <a:gd name="T115" fmla="*/ 4 h 5"/>
                  <a:gd name="T116" fmla="*/ 1 w 8"/>
                  <a:gd name="T1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5">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88" name="Freeform 262"/>
              <p:cNvSpPr/>
              <p:nvPr/>
            </p:nvSpPr>
            <p:spPr bwMode="auto">
              <a:xfrm>
                <a:off x="4414" y="2178"/>
                <a:ext cx="48" cy="57"/>
              </a:xfrm>
              <a:custGeom>
                <a:avLst/>
                <a:gdLst>
                  <a:gd name="T0" fmla="*/ 5 w 20"/>
                  <a:gd name="T1" fmla="*/ 0 h 24"/>
                  <a:gd name="T2" fmla="*/ 4 w 20"/>
                  <a:gd name="T3" fmla="*/ 1 h 24"/>
                  <a:gd name="T4" fmla="*/ 5 w 20"/>
                  <a:gd name="T5" fmla="*/ 2 h 24"/>
                  <a:gd name="T6" fmla="*/ 4 w 20"/>
                  <a:gd name="T7" fmla="*/ 4 h 24"/>
                  <a:gd name="T8" fmla="*/ 3 w 20"/>
                  <a:gd name="T9" fmla="*/ 3 h 24"/>
                  <a:gd name="T10" fmla="*/ 2 w 20"/>
                  <a:gd name="T11" fmla="*/ 3 h 24"/>
                  <a:gd name="T12" fmla="*/ 1 w 20"/>
                  <a:gd name="T13" fmla="*/ 5 h 24"/>
                  <a:gd name="T14" fmla="*/ 0 w 20"/>
                  <a:gd name="T15" fmla="*/ 5 h 24"/>
                  <a:gd name="T16" fmla="*/ 1 w 20"/>
                  <a:gd name="T17" fmla="*/ 6 h 24"/>
                  <a:gd name="T18" fmla="*/ 1 w 20"/>
                  <a:gd name="T19" fmla="*/ 8 h 24"/>
                  <a:gd name="T20" fmla="*/ 3 w 20"/>
                  <a:gd name="T21" fmla="*/ 8 h 24"/>
                  <a:gd name="T22" fmla="*/ 3 w 20"/>
                  <a:gd name="T23" fmla="*/ 9 h 24"/>
                  <a:gd name="T24" fmla="*/ 3 w 20"/>
                  <a:gd name="T25" fmla="*/ 10 h 24"/>
                  <a:gd name="T26" fmla="*/ 3 w 20"/>
                  <a:gd name="T27" fmla="*/ 11 h 24"/>
                  <a:gd name="T28" fmla="*/ 3 w 20"/>
                  <a:gd name="T29" fmla="*/ 13 h 24"/>
                  <a:gd name="T30" fmla="*/ 3 w 20"/>
                  <a:gd name="T31" fmla="*/ 14 h 24"/>
                  <a:gd name="T32" fmla="*/ 4 w 20"/>
                  <a:gd name="T33" fmla="*/ 13 h 24"/>
                  <a:gd name="T34" fmla="*/ 5 w 20"/>
                  <a:gd name="T35" fmla="*/ 12 h 24"/>
                  <a:gd name="T36" fmla="*/ 6 w 20"/>
                  <a:gd name="T37" fmla="*/ 12 h 24"/>
                  <a:gd name="T38" fmla="*/ 7 w 20"/>
                  <a:gd name="T39" fmla="*/ 12 h 24"/>
                  <a:gd name="T40" fmla="*/ 8 w 20"/>
                  <a:gd name="T41" fmla="*/ 11 h 24"/>
                  <a:gd name="T42" fmla="*/ 10 w 20"/>
                  <a:gd name="T43" fmla="*/ 11 h 24"/>
                  <a:gd name="T44" fmla="*/ 11 w 20"/>
                  <a:gd name="T45" fmla="*/ 12 h 24"/>
                  <a:gd name="T46" fmla="*/ 12 w 20"/>
                  <a:gd name="T47" fmla="*/ 13 h 24"/>
                  <a:gd name="T48" fmla="*/ 13 w 20"/>
                  <a:gd name="T49" fmla="*/ 15 h 24"/>
                  <a:gd name="T50" fmla="*/ 13 w 20"/>
                  <a:gd name="T51" fmla="*/ 17 h 24"/>
                  <a:gd name="T52" fmla="*/ 15 w 20"/>
                  <a:gd name="T53" fmla="*/ 18 h 24"/>
                  <a:gd name="T54" fmla="*/ 15 w 20"/>
                  <a:gd name="T55" fmla="*/ 19 h 24"/>
                  <a:gd name="T56" fmla="*/ 15 w 20"/>
                  <a:gd name="T57" fmla="*/ 21 h 24"/>
                  <a:gd name="T58" fmla="*/ 15 w 20"/>
                  <a:gd name="T59" fmla="*/ 22 h 24"/>
                  <a:gd name="T60" fmla="*/ 14 w 20"/>
                  <a:gd name="T61" fmla="*/ 23 h 24"/>
                  <a:gd name="T62" fmla="*/ 15 w 20"/>
                  <a:gd name="T63" fmla="*/ 23 h 24"/>
                  <a:gd name="T64" fmla="*/ 16 w 20"/>
                  <a:gd name="T65" fmla="*/ 23 h 24"/>
                  <a:gd name="T66" fmla="*/ 17 w 20"/>
                  <a:gd name="T67" fmla="*/ 22 h 24"/>
                  <a:gd name="T68" fmla="*/ 18 w 20"/>
                  <a:gd name="T69" fmla="*/ 22 h 24"/>
                  <a:gd name="T70" fmla="*/ 19 w 20"/>
                  <a:gd name="T71" fmla="*/ 22 h 24"/>
                  <a:gd name="T72" fmla="*/ 20 w 20"/>
                  <a:gd name="T73" fmla="*/ 22 h 24"/>
                  <a:gd name="T74" fmla="*/ 20 w 20"/>
                  <a:gd name="T75" fmla="*/ 21 h 24"/>
                  <a:gd name="T76" fmla="*/ 20 w 20"/>
                  <a:gd name="T77" fmla="*/ 20 h 24"/>
                  <a:gd name="T78" fmla="*/ 19 w 20"/>
                  <a:gd name="T79" fmla="*/ 19 h 24"/>
                  <a:gd name="T80" fmla="*/ 20 w 20"/>
                  <a:gd name="T81" fmla="*/ 18 h 24"/>
                  <a:gd name="T82" fmla="*/ 18 w 20"/>
                  <a:gd name="T83" fmla="*/ 17 h 24"/>
                  <a:gd name="T84" fmla="*/ 17 w 20"/>
                  <a:gd name="T85" fmla="*/ 15 h 24"/>
                  <a:gd name="T86" fmla="*/ 16 w 20"/>
                  <a:gd name="T87" fmla="*/ 14 h 24"/>
                  <a:gd name="T88" fmla="*/ 15 w 20"/>
                  <a:gd name="T89" fmla="*/ 14 h 24"/>
                  <a:gd name="T90" fmla="*/ 15 w 20"/>
                  <a:gd name="T91" fmla="*/ 12 h 24"/>
                  <a:gd name="T92" fmla="*/ 14 w 20"/>
                  <a:gd name="T93" fmla="*/ 11 h 24"/>
                  <a:gd name="T94" fmla="*/ 12 w 20"/>
                  <a:gd name="T95" fmla="*/ 10 h 24"/>
                  <a:gd name="T96" fmla="*/ 11 w 20"/>
                  <a:gd name="T97" fmla="*/ 10 h 24"/>
                  <a:gd name="T98" fmla="*/ 10 w 20"/>
                  <a:gd name="T99" fmla="*/ 9 h 24"/>
                  <a:gd name="T100" fmla="*/ 11 w 20"/>
                  <a:gd name="T101" fmla="*/ 8 h 24"/>
                  <a:gd name="T102" fmla="*/ 12 w 20"/>
                  <a:gd name="T103" fmla="*/ 7 h 24"/>
                  <a:gd name="T104" fmla="*/ 13 w 20"/>
                  <a:gd name="T105" fmla="*/ 6 h 24"/>
                  <a:gd name="T106" fmla="*/ 11 w 20"/>
                  <a:gd name="T107" fmla="*/ 5 h 24"/>
                  <a:gd name="T108" fmla="*/ 11 w 20"/>
                  <a:gd name="T109" fmla="*/ 5 h 24"/>
                  <a:gd name="T110" fmla="*/ 10 w 20"/>
                  <a:gd name="T111" fmla="*/ 4 h 24"/>
                  <a:gd name="T112" fmla="*/ 9 w 20"/>
                  <a:gd name="T113" fmla="*/ 5 h 24"/>
                  <a:gd name="T114" fmla="*/ 8 w 20"/>
                  <a:gd name="T115" fmla="*/ 4 h 24"/>
                  <a:gd name="T116" fmla="*/ 7 w 20"/>
                  <a:gd name="T117" fmla="*/ 2 h 24"/>
                  <a:gd name="T118" fmla="*/ 7 w 20"/>
                  <a:gd name="T119" fmla="*/ 2 h 24"/>
                  <a:gd name="T120" fmla="*/ 6 w 20"/>
                  <a:gd name="T1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 h="24">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2" y="4"/>
                      <a:pt x="2" y="4"/>
                    </a:cubicBezTo>
                    <a:cubicBezTo>
                      <a:pt x="2" y="4"/>
                      <a:pt x="2" y="4"/>
                      <a:pt x="2"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4" y="17"/>
                      <a:pt x="14" y="17"/>
                      <a:pt x="14" y="17"/>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8"/>
                      <a:pt x="15" y="18"/>
                      <a:pt x="15" y="18"/>
                    </a:cubicBezTo>
                    <a:cubicBezTo>
                      <a:pt x="15" y="18"/>
                      <a:pt x="15" y="18"/>
                      <a:pt x="15" y="18"/>
                    </a:cubicBezTo>
                    <a:cubicBezTo>
                      <a:pt x="15" y="18"/>
                      <a:pt x="15" y="18"/>
                      <a:pt x="15" y="18"/>
                    </a:cubicBezTo>
                    <a:cubicBezTo>
                      <a:pt x="15" y="18"/>
                      <a:pt x="15" y="18"/>
                      <a:pt x="15"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5" y="18"/>
                      <a:pt x="15" y="18"/>
                      <a:pt x="15" y="18"/>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3"/>
                      <a:pt x="15" y="23"/>
                      <a:pt x="15" y="23"/>
                    </a:cubicBezTo>
                    <a:cubicBezTo>
                      <a:pt x="15" y="23"/>
                      <a:pt x="15" y="23"/>
                      <a:pt x="15"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3"/>
                      <a:pt x="18" y="23"/>
                      <a:pt x="18" y="23"/>
                    </a:cubicBezTo>
                    <a:cubicBezTo>
                      <a:pt x="19" y="22"/>
                      <a:pt x="19" y="22"/>
                      <a:pt x="19" y="22"/>
                    </a:cubicBezTo>
                    <a:cubicBezTo>
                      <a:pt x="19" y="23"/>
                      <a:pt x="19" y="23"/>
                      <a:pt x="19" y="23"/>
                    </a:cubicBezTo>
                    <a:cubicBezTo>
                      <a:pt x="19" y="23"/>
                      <a:pt x="19" y="23"/>
                      <a:pt x="19" y="23"/>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2"/>
                      <a:pt x="20" y="22"/>
                      <a:pt x="20" y="22"/>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6"/>
                      <a:pt x="18" y="16"/>
                      <a:pt x="18" y="16"/>
                    </a:cubicBezTo>
                    <a:cubicBezTo>
                      <a:pt x="18" y="16"/>
                      <a:pt x="18" y="16"/>
                      <a:pt x="18" y="16"/>
                    </a:cubicBezTo>
                    <a:cubicBezTo>
                      <a:pt x="17" y="16"/>
                      <a:pt x="17" y="16"/>
                      <a:pt x="17" y="16"/>
                    </a:cubicBezTo>
                    <a:cubicBezTo>
                      <a:pt x="17" y="16"/>
                      <a:pt x="17" y="16"/>
                      <a:pt x="17" y="16"/>
                    </a:cubicBezTo>
                    <a:cubicBezTo>
                      <a:pt x="17" y="16"/>
                      <a:pt x="17" y="16"/>
                      <a:pt x="17" y="16"/>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4" y="11"/>
                      <a:pt x="14" y="11"/>
                      <a:pt x="14" y="11"/>
                    </a:cubicBezTo>
                    <a:cubicBezTo>
                      <a:pt x="14" y="11"/>
                      <a:pt x="14" y="11"/>
                      <a:pt x="14" y="11"/>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1" y="7"/>
                      <a:pt x="11" y="7"/>
                    </a:cubicBezTo>
                    <a:cubicBezTo>
                      <a:pt x="11" y="7"/>
                      <a:pt x="11" y="7"/>
                      <a:pt x="11" y="7"/>
                    </a:cubicBezTo>
                    <a:cubicBezTo>
                      <a:pt x="11" y="8"/>
                      <a:pt x="11" y="8"/>
                      <a:pt x="11" y="8"/>
                    </a:cubicBezTo>
                    <a:cubicBezTo>
                      <a:pt x="11" y="8"/>
                      <a:pt x="11" y="8"/>
                      <a:pt x="11" y="8"/>
                    </a:cubicBezTo>
                    <a:cubicBezTo>
                      <a:pt x="11" y="8"/>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1" y="6"/>
                      <a:pt x="11" y="6"/>
                      <a:pt x="11" y="6"/>
                    </a:cubicBezTo>
                    <a:cubicBezTo>
                      <a:pt x="11" y="5"/>
                      <a:pt x="11" y="5"/>
                      <a:pt x="11" y="5"/>
                    </a:cubicBezTo>
                    <a:cubicBezTo>
                      <a:pt x="11" y="5"/>
                      <a:pt x="11" y="5"/>
                      <a:pt x="11" y="5"/>
                    </a:cubicBezTo>
                    <a:cubicBezTo>
                      <a:pt x="11" y="5"/>
                      <a:pt x="11" y="5"/>
                      <a:pt x="11"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89" name="Freeform 263"/>
              <p:cNvSpPr/>
              <p:nvPr/>
            </p:nvSpPr>
            <p:spPr bwMode="auto">
              <a:xfrm>
                <a:off x="4414" y="219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90" name="Freeform 264"/>
              <p:cNvSpPr>
                <a:spLocks noEditPoints="1"/>
              </p:cNvSpPr>
              <p:nvPr/>
            </p:nvSpPr>
            <p:spPr bwMode="auto">
              <a:xfrm>
                <a:off x="3957" y="2332"/>
                <a:ext cx="71" cy="69"/>
              </a:xfrm>
              <a:custGeom>
                <a:avLst/>
                <a:gdLst>
                  <a:gd name="T0" fmla="*/ 28 w 30"/>
                  <a:gd name="T1" fmla="*/ 18 h 29"/>
                  <a:gd name="T2" fmla="*/ 27 w 30"/>
                  <a:gd name="T3" fmla="*/ 10 h 29"/>
                  <a:gd name="T4" fmla="*/ 26 w 30"/>
                  <a:gd name="T5" fmla="*/ 10 h 29"/>
                  <a:gd name="T6" fmla="*/ 25 w 30"/>
                  <a:gd name="T7" fmla="*/ 9 h 29"/>
                  <a:gd name="T8" fmla="*/ 24 w 30"/>
                  <a:gd name="T9" fmla="*/ 8 h 29"/>
                  <a:gd name="T10" fmla="*/ 23 w 30"/>
                  <a:gd name="T11" fmla="*/ 8 h 29"/>
                  <a:gd name="T12" fmla="*/ 23 w 30"/>
                  <a:gd name="T13" fmla="*/ 7 h 29"/>
                  <a:gd name="T14" fmla="*/ 22 w 30"/>
                  <a:gd name="T15" fmla="*/ 7 h 29"/>
                  <a:gd name="T16" fmla="*/ 22 w 30"/>
                  <a:gd name="T17" fmla="*/ 6 h 29"/>
                  <a:gd name="T18" fmla="*/ 21 w 30"/>
                  <a:gd name="T19" fmla="*/ 5 h 29"/>
                  <a:gd name="T20" fmla="*/ 20 w 30"/>
                  <a:gd name="T21" fmla="*/ 5 h 29"/>
                  <a:gd name="T22" fmla="*/ 19 w 30"/>
                  <a:gd name="T23" fmla="*/ 4 h 29"/>
                  <a:gd name="T24" fmla="*/ 18 w 30"/>
                  <a:gd name="T25" fmla="*/ 4 h 29"/>
                  <a:gd name="T26" fmla="*/ 18 w 30"/>
                  <a:gd name="T27" fmla="*/ 3 h 29"/>
                  <a:gd name="T28" fmla="*/ 17 w 30"/>
                  <a:gd name="T29" fmla="*/ 3 h 29"/>
                  <a:gd name="T30" fmla="*/ 16 w 30"/>
                  <a:gd name="T31" fmla="*/ 2 h 29"/>
                  <a:gd name="T32" fmla="*/ 15 w 30"/>
                  <a:gd name="T33" fmla="*/ 2 h 29"/>
                  <a:gd name="T34" fmla="*/ 14 w 30"/>
                  <a:gd name="T35" fmla="*/ 1 h 29"/>
                  <a:gd name="T36" fmla="*/ 13 w 30"/>
                  <a:gd name="T37" fmla="*/ 1 h 29"/>
                  <a:gd name="T38" fmla="*/ 13 w 30"/>
                  <a:gd name="T39" fmla="*/ 0 h 29"/>
                  <a:gd name="T40" fmla="*/ 10 w 30"/>
                  <a:gd name="T41" fmla="*/ 3 h 29"/>
                  <a:gd name="T42" fmla="*/ 9 w 30"/>
                  <a:gd name="T43" fmla="*/ 4 h 29"/>
                  <a:gd name="T44" fmla="*/ 4 w 30"/>
                  <a:gd name="T45" fmla="*/ 0 h 29"/>
                  <a:gd name="T46" fmla="*/ 3 w 30"/>
                  <a:gd name="T47" fmla="*/ 1 h 29"/>
                  <a:gd name="T48" fmla="*/ 4 w 30"/>
                  <a:gd name="T49" fmla="*/ 1 h 29"/>
                  <a:gd name="T50" fmla="*/ 4 w 30"/>
                  <a:gd name="T51" fmla="*/ 2 h 29"/>
                  <a:gd name="T52" fmla="*/ 4 w 30"/>
                  <a:gd name="T53" fmla="*/ 3 h 29"/>
                  <a:gd name="T54" fmla="*/ 3 w 30"/>
                  <a:gd name="T55" fmla="*/ 4 h 29"/>
                  <a:gd name="T56" fmla="*/ 3 w 30"/>
                  <a:gd name="T57" fmla="*/ 5 h 29"/>
                  <a:gd name="T58" fmla="*/ 4 w 30"/>
                  <a:gd name="T59" fmla="*/ 6 h 29"/>
                  <a:gd name="T60" fmla="*/ 3 w 30"/>
                  <a:gd name="T61" fmla="*/ 7 h 29"/>
                  <a:gd name="T62" fmla="*/ 2 w 30"/>
                  <a:gd name="T63" fmla="*/ 8 h 29"/>
                  <a:gd name="T64" fmla="*/ 2 w 30"/>
                  <a:gd name="T65" fmla="*/ 9 h 29"/>
                  <a:gd name="T66" fmla="*/ 1 w 30"/>
                  <a:gd name="T67" fmla="*/ 9 h 29"/>
                  <a:gd name="T68" fmla="*/ 1 w 30"/>
                  <a:gd name="T69" fmla="*/ 13 h 29"/>
                  <a:gd name="T70" fmla="*/ 5 w 30"/>
                  <a:gd name="T71" fmla="*/ 21 h 29"/>
                  <a:gd name="T72" fmla="*/ 6 w 30"/>
                  <a:gd name="T73" fmla="*/ 21 h 29"/>
                  <a:gd name="T74" fmla="*/ 7 w 30"/>
                  <a:gd name="T75" fmla="*/ 22 h 29"/>
                  <a:gd name="T76" fmla="*/ 8 w 30"/>
                  <a:gd name="T77" fmla="*/ 22 h 29"/>
                  <a:gd name="T78" fmla="*/ 9 w 30"/>
                  <a:gd name="T79" fmla="*/ 23 h 29"/>
                  <a:gd name="T80" fmla="*/ 10 w 30"/>
                  <a:gd name="T81" fmla="*/ 23 h 29"/>
                  <a:gd name="T82" fmla="*/ 11 w 30"/>
                  <a:gd name="T83" fmla="*/ 23 h 29"/>
                  <a:gd name="T84" fmla="*/ 12 w 30"/>
                  <a:gd name="T85" fmla="*/ 23 h 29"/>
                  <a:gd name="T86" fmla="*/ 13 w 30"/>
                  <a:gd name="T87" fmla="*/ 24 h 29"/>
                  <a:gd name="T88" fmla="*/ 14 w 30"/>
                  <a:gd name="T89" fmla="*/ 24 h 29"/>
                  <a:gd name="T90" fmla="*/ 14 w 30"/>
                  <a:gd name="T91" fmla="*/ 26 h 29"/>
                  <a:gd name="T92" fmla="*/ 14 w 30"/>
                  <a:gd name="T93" fmla="*/ 28 h 29"/>
                  <a:gd name="T94" fmla="*/ 15 w 30"/>
                  <a:gd name="T95" fmla="*/ 28 h 29"/>
                  <a:gd name="T96" fmla="*/ 17 w 30"/>
                  <a:gd name="T97" fmla="*/ 29 h 29"/>
                  <a:gd name="T98" fmla="*/ 18 w 30"/>
                  <a:gd name="T99" fmla="*/ 29 h 29"/>
                  <a:gd name="T100" fmla="*/ 18 w 30"/>
                  <a:gd name="T101" fmla="*/ 29 h 29"/>
                  <a:gd name="T102" fmla="*/ 20 w 30"/>
                  <a:gd name="T103" fmla="*/ 29 h 29"/>
                  <a:gd name="T104" fmla="*/ 21 w 30"/>
                  <a:gd name="T105" fmla="*/ 29 h 29"/>
                  <a:gd name="T106" fmla="*/ 22 w 30"/>
                  <a:gd name="T107" fmla="*/ 29 h 29"/>
                  <a:gd name="T108" fmla="*/ 23 w 30"/>
                  <a:gd name="T109" fmla="*/ 28 h 29"/>
                  <a:gd name="T110" fmla="*/ 24 w 30"/>
                  <a:gd name="T111" fmla="*/ 28 h 29"/>
                  <a:gd name="T112" fmla="*/ 25 w 30"/>
                  <a:gd name="T113" fmla="*/ 28 h 29"/>
                  <a:gd name="T114" fmla="*/ 26 w 30"/>
                  <a:gd name="T115" fmla="*/ 28 h 29"/>
                  <a:gd name="T116" fmla="*/ 27 w 30"/>
                  <a:gd name="T117" fmla="*/ 27 h 29"/>
                  <a:gd name="T118" fmla="*/ 28 w 30"/>
                  <a:gd name="T119" fmla="*/ 27 h 29"/>
                  <a:gd name="T120" fmla="*/ 29 w 30"/>
                  <a:gd name="T121"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29">
                    <a:moveTo>
                      <a:pt x="28" y="12"/>
                    </a:moveTo>
                    <a:cubicBezTo>
                      <a:pt x="28" y="12"/>
                      <a:pt x="28" y="12"/>
                      <a:pt x="28" y="11"/>
                    </a:cubicBezTo>
                    <a:cubicBezTo>
                      <a:pt x="28" y="11"/>
                      <a:pt x="28" y="11"/>
                      <a:pt x="28" y="11"/>
                    </a:cubicBezTo>
                    <a:cubicBezTo>
                      <a:pt x="28" y="11"/>
                      <a:pt x="28" y="11"/>
                      <a:pt x="28" y="11"/>
                    </a:cubicBezTo>
                    <a:cubicBezTo>
                      <a:pt x="28" y="10"/>
                      <a:pt x="28" y="11"/>
                      <a:pt x="28" y="11"/>
                    </a:cubicBezTo>
                    <a:cubicBezTo>
                      <a:pt x="28" y="11"/>
                      <a:pt x="28" y="11"/>
                      <a:pt x="28" y="11"/>
                    </a:cubicBezTo>
                    <a:cubicBezTo>
                      <a:pt x="28" y="12"/>
                      <a:pt x="28" y="12"/>
                      <a:pt x="28" y="12"/>
                    </a:cubicBezTo>
                    <a:close/>
                    <a:moveTo>
                      <a:pt x="27" y="14"/>
                    </a:moveTo>
                    <a:cubicBezTo>
                      <a:pt x="27" y="14"/>
                      <a:pt x="27" y="15"/>
                      <a:pt x="28" y="15"/>
                    </a:cubicBezTo>
                    <a:cubicBezTo>
                      <a:pt x="28" y="15"/>
                      <a:pt x="27" y="14"/>
                      <a:pt x="27" y="14"/>
                    </a:cubicBezTo>
                    <a:cubicBezTo>
                      <a:pt x="27" y="14"/>
                      <a:pt x="27" y="13"/>
                      <a:pt x="27" y="13"/>
                    </a:cubicBezTo>
                    <a:cubicBezTo>
                      <a:pt x="27" y="13"/>
                      <a:pt x="26" y="13"/>
                      <a:pt x="27" y="14"/>
                    </a:cubicBezTo>
                    <a:close/>
                    <a:moveTo>
                      <a:pt x="28" y="18"/>
                    </a:moveTo>
                    <a:cubicBezTo>
                      <a:pt x="28" y="18"/>
                      <a:pt x="28" y="19"/>
                      <a:pt x="28" y="19"/>
                    </a:cubicBezTo>
                    <a:cubicBezTo>
                      <a:pt x="28" y="19"/>
                      <a:pt x="28" y="19"/>
                      <a:pt x="28" y="18"/>
                    </a:cubicBezTo>
                    <a:close/>
                    <a:moveTo>
                      <a:pt x="30" y="25"/>
                    </a:moveTo>
                    <a:cubicBezTo>
                      <a:pt x="29" y="25"/>
                      <a:pt x="29" y="25"/>
                      <a:pt x="29" y="25"/>
                    </a:cubicBezTo>
                    <a:cubicBezTo>
                      <a:pt x="29" y="25"/>
                      <a:pt x="29" y="25"/>
                      <a:pt x="29" y="25"/>
                    </a:cubicBezTo>
                    <a:cubicBezTo>
                      <a:pt x="28" y="25"/>
                      <a:pt x="28" y="25"/>
                      <a:pt x="28" y="25"/>
                    </a:cubicBezTo>
                    <a:cubicBezTo>
                      <a:pt x="28" y="24"/>
                      <a:pt x="27" y="24"/>
                      <a:pt x="28" y="23"/>
                    </a:cubicBezTo>
                    <a:cubicBezTo>
                      <a:pt x="28" y="23"/>
                      <a:pt x="28" y="23"/>
                      <a:pt x="28" y="22"/>
                    </a:cubicBezTo>
                    <a:cubicBezTo>
                      <a:pt x="28" y="22"/>
                      <a:pt x="27" y="22"/>
                      <a:pt x="27" y="22"/>
                    </a:cubicBezTo>
                    <a:cubicBezTo>
                      <a:pt x="27" y="21"/>
                      <a:pt x="27" y="21"/>
                      <a:pt x="27" y="21"/>
                    </a:cubicBezTo>
                    <a:cubicBezTo>
                      <a:pt x="27" y="20"/>
                      <a:pt x="27" y="20"/>
                      <a:pt x="27" y="19"/>
                    </a:cubicBezTo>
                    <a:cubicBezTo>
                      <a:pt x="27" y="19"/>
                      <a:pt x="27" y="19"/>
                      <a:pt x="27" y="18"/>
                    </a:cubicBezTo>
                    <a:cubicBezTo>
                      <a:pt x="27" y="17"/>
                      <a:pt x="27" y="17"/>
                      <a:pt x="27" y="16"/>
                    </a:cubicBezTo>
                    <a:cubicBezTo>
                      <a:pt x="28" y="16"/>
                      <a:pt x="26" y="15"/>
                      <a:pt x="26" y="15"/>
                    </a:cubicBezTo>
                    <a:cubicBezTo>
                      <a:pt x="26" y="15"/>
                      <a:pt x="25" y="14"/>
                      <a:pt x="25" y="13"/>
                    </a:cubicBezTo>
                    <a:cubicBezTo>
                      <a:pt x="26" y="13"/>
                      <a:pt x="26" y="12"/>
                      <a:pt x="26" y="11"/>
                    </a:cubicBezTo>
                    <a:cubicBezTo>
                      <a:pt x="26" y="11"/>
                      <a:pt x="26"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5" y="9"/>
                      <a:pt x="25" y="9"/>
                      <a:pt x="25"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0"/>
                      <a:pt x="12" y="0"/>
                      <a:pt x="12" y="0"/>
                    </a:cubicBezTo>
                    <a:cubicBezTo>
                      <a:pt x="12" y="0"/>
                      <a:pt x="12" y="0"/>
                      <a:pt x="12" y="0"/>
                    </a:cubicBezTo>
                    <a:cubicBezTo>
                      <a:pt x="12" y="0"/>
                      <a:pt x="12" y="0"/>
                      <a:pt x="12" y="0"/>
                    </a:cubicBezTo>
                    <a:cubicBezTo>
                      <a:pt x="12" y="0"/>
                      <a:pt x="12" y="1"/>
                      <a:pt x="12" y="1"/>
                    </a:cubicBezTo>
                    <a:cubicBezTo>
                      <a:pt x="12" y="1"/>
                      <a:pt x="12" y="1"/>
                      <a:pt x="12" y="1"/>
                    </a:cubicBezTo>
                    <a:cubicBezTo>
                      <a:pt x="12" y="1"/>
                      <a:pt x="12" y="1"/>
                      <a:pt x="12" y="1"/>
                    </a:cubicBezTo>
                    <a:cubicBezTo>
                      <a:pt x="12" y="1"/>
                      <a:pt x="12" y="1"/>
                      <a:pt x="12" y="1"/>
                    </a:cubicBezTo>
                    <a:cubicBezTo>
                      <a:pt x="11" y="1"/>
                      <a:pt x="11" y="1"/>
                      <a:pt x="11" y="2"/>
                    </a:cubicBezTo>
                    <a:cubicBezTo>
                      <a:pt x="11" y="2"/>
                      <a:pt x="12" y="2"/>
                      <a:pt x="11" y="2"/>
                    </a:cubicBezTo>
                    <a:cubicBezTo>
                      <a:pt x="11" y="2"/>
                      <a:pt x="10" y="2"/>
                      <a:pt x="10" y="2"/>
                    </a:cubicBezTo>
                    <a:cubicBezTo>
                      <a:pt x="11" y="2"/>
                      <a:pt x="11" y="2"/>
                      <a:pt x="11" y="2"/>
                    </a:cubicBezTo>
                    <a:cubicBezTo>
                      <a:pt x="11" y="2"/>
                      <a:pt x="11" y="3"/>
                      <a:pt x="11" y="3"/>
                    </a:cubicBezTo>
                    <a:cubicBezTo>
                      <a:pt x="11" y="3"/>
                      <a:pt x="10" y="3"/>
                      <a:pt x="10" y="3"/>
                    </a:cubicBezTo>
                    <a:cubicBezTo>
                      <a:pt x="10" y="3"/>
                      <a:pt x="12" y="3"/>
                      <a:pt x="12" y="3"/>
                    </a:cubicBezTo>
                    <a:cubicBezTo>
                      <a:pt x="12" y="3"/>
                      <a:pt x="11" y="4"/>
                      <a:pt x="11" y="4"/>
                    </a:cubicBezTo>
                    <a:cubicBezTo>
                      <a:pt x="11"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5"/>
                    </a:cubicBezTo>
                    <a:cubicBezTo>
                      <a:pt x="9" y="5"/>
                      <a:pt x="9" y="5"/>
                      <a:pt x="9" y="5"/>
                    </a:cubicBezTo>
                    <a:cubicBezTo>
                      <a:pt x="9" y="5"/>
                      <a:pt x="9" y="5"/>
                      <a:pt x="9" y="5"/>
                    </a:cubicBezTo>
                    <a:cubicBezTo>
                      <a:pt x="9" y="5"/>
                      <a:pt x="9" y="5"/>
                      <a:pt x="9" y="5"/>
                    </a:cubicBezTo>
                    <a:cubicBezTo>
                      <a:pt x="9" y="5"/>
                      <a:pt x="9" y="5"/>
                      <a:pt x="9" y="4"/>
                    </a:cubicBezTo>
                    <a:cubicBezTo>
                      <a:pt x="9" y="4"/>
                      <a:pt x="9" y="4"/>
                      <a:pt x="9" y="4"/>
                    </a:cubicBezTo>
                    <a:cubicBezTo>
                      <a:pt x="9" y="4"/>
                      <a:pt x="9" y="4"/>
                      <a:pt x="9" y="4"/>
                    </a:cubicBezTo>
                    <a:cubicBezTo>
                      <a:pt x="9" y="4"/>
                      <a:pt x="9" y="4"/>
                      <a:pt x="9" y="4"/>
                    </a:cubicBezTo>
                    <a:cubicBezTo>
                      <a:pt x="9" y="4"/>
                      <a:pt x="8" y="4"/>
                      <a:pt x="8" y="4"/>
                    </a:cubicBezTo>
                    <a:cubicBezTo>
                      <a:pt x="8" y="4"/>
                      <a:pt x="8" y="4"/>
                      <a:pt x="8" y="4"/>
                    </a:cubicBezTo>
                    <a:cubicBezTo>
                      <a:pt x="8" y="4"/>
                      <a:pt x="8" y="3"/>
                      <a:pt x="7" y="3"/>
                    </a:cubicBezTo>
                    <a:cubicBezTo>
                      <a:pt x="7" y="4"/>
                      <a:pt x="7" y="4"/>
                      <a:pt x="7" y="4"/>
                    </a:cubicBezTo>
                    <a:cubicBezTo>
                      <a:pt x="7" y="4"/>
                      <a:pt x="7" y="4"/>
                      <a:pt x="7" y="4"/>
                    </a:cubicBezTo>
                    <a:cubicBezTo>
                      <a:pt x="7" y="4"/>
                      <a:pt x="7" y="4"/>
                      <a:pt x="7" y="4"/>
                    </a:cubicBezTo>
                    <a:cubicBezTo>
                      <a:pt x="7" y="4"/>
                      <a:pt x="7" y="4"/>
                      <a:pt x="7" y="4"/>
                    </a:cubicBezTo>
                    <a:cubicBezTo>
                      <a:pt x="7" y="4"/>
                      <a:pt x="7" y="5"/>
                      <a:pt x="7" y="5"/>
                    </a:cubicBezTo>
                    <a:cubicBezTo>
                      <a:pt x="7" y="5"/>
                      <a:pt x="7" y="4"/>
                      <a:pt x="7" y="4"/>
                    </a:cubicBezTo>
                    <a:cubicBezTo>
                      <a:pt x="6" y="4"/>
                      <a:pt x="6" y="5"/>
                      <a:pt x="6" y="5"/>
                    </a:cubicBezTo>
                    <a:cubicBezTo>
                      <a:pt x="6" y="4"/>
                      <a:pt x="6" y="4"/>
                      <a:pt x="6" y="4"/>
                    </a:cubicBezTo>
                    <a:cubicBezTo>
                      <a:pt x="6" y="3"/>
                      <a:pt x="6" y="3"/>
                      <a:pt x="6" y="3"/>
                    </a:cubicBezTo>
                    <a:cubicBezTo>
                      <a:pt x="6" y="3"/>
                      <a:pt x="6" y="2"/>
                      <a:pt x="6" y="2"/>
                    </a:cubicBezTo>
                    <a:cubicBezTo>
                      <a:pt x="6" y="2"/>
                      <a:pt x="6" y="1"/>
                      <a:pt x="6" y="0"/>
                    </a:cubicBezTo>
                    <a:cubicBezTo>
                      <a:pt x="4" y="0"/>
                      <a:pt x="4"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10"/>
                      <a:pt x="1" y="10"/>
                    </a:cubicBezTo>
                    <a:cubicBezTo>
                      <a:pt x="1" y="10"/>
                      <a:pt x="1" y="10"/>
                      <a:pt x="1" y="10"/>
                    </a:cubicBezTo>
                    <a:cubicBezTo>
                      <a:pt x="0" y="10"/>
                      <a:pt x="0" y="10"/>
                      <a:pt x="0" y="10"/>
                    </a:cubicBezTo>
                    <a:cubicBezTo>
                      <a:pt x="0" y="10"/>
                      <a:pt x="0" y="10"/>
                      <a:pt x="0" y="11"/>
                    </a:cubicBezTo>
                    <a:cubicBezTo>
                      <a:pt x="0" y="11"/>
                      <a:pt x="1" y="11"/>
                      <a:pt x="1" y="11"/>
                    </a:cubicBezTo>
                    <a:cubicBezTo>
                      <a:pt x="1" y="11"/>
                      <a:pt x="1" y="11"/>
                      <a:pt x="1" y="11"/>
                    </a:cubicBezTo>
                    <a:cubicBezTo>
                      <a:pt x="1" y="12"/>
                      <a:pt x="1" y="12"/>
                      <a:pt x="1" y="12"/>
                    </a:cubicBezTo>
                    <a:cubicBezTo>
                      <a:pt x="1" y="12"/>
                      <a:pt x="1" y="13"/>
                      <a:pt x="1" y="13"/>
                    </a:cubicBezTo>
                    <a:cubicBezTo>
                      <a:pt x="1" y="13"/>
                      <a:pt x="1" y="13"/>
                      <a:pt x="1" y="13"/>
                    </a:cubicBezTo>
                    <a:cubicBezTo>
                      <a:pt x="1" y="14"/>
                      <a:pt x="1" y="14"/>
                      <a:pt x="1" y="14"/>
                    </a:cubicBezTo>
                    <a:cubicBezTo>
                      <a:pt x="1" y="14"/>
                      <a:pt x="1" y="14"/>
                      <a:pt x="1" y="14"/>
                    </a:cubicBezTo>
                    <a:cubicBezTo>
                      <a:pt x="1" y="15"/>
                      <a:pt x="1" y="15"/>
                      <a:pt x="1" y="15"/>
                    </a:cubicBezTo>
                    <a:cubicBezTo>
                      <a:pt x="1" y="15"/>
                      <a:pt x="1" y="15"/>
                      <a:pt x="2" y="15"/>
                    </a:cubicBezTo>
                    <a:cubicBezTo>
                      <a:pt x="2" y="15"/>
                      <a:pt x="2" y="16"/>
                      <a:pt x="3" y="16"/>
                    </a:cubicBezTo>
                    <a:cubicBezTo>
                      <a:pt x="3" y="16"/>
                      <a:pt x="3" y="17"/>
                      <a:pt x="3" y="17"/>
                    </a:cubicBezTo>
                    <a:cubicBezTo>
                      <a:pt x="4" y="18"/>
                      <a:pt x="4" y="19"/>
                      <a:pt x="4" y="20"/>
                    </a:cubicBezTo>
                    <a:cubicBezTo>
                      <a:pt x="4" y="20"/>
                      <a:pt x="4" y="20"/>
                      <a:pt x="4" y="21"/>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5" y="29"/>
                      <a:pt x="15" y="29"/>
                      <a:pt x="15"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3" y="28"/>
                      <a:pt x="23" y="28"/>
                      <a:pt x="23"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6"/>
                      <a:pt x="30" y="26"/>
                    </a:cubicBezTo>
                    <a:cubicBezTo>
                      <a:pt x="30" y="26"/>
                      <a:pt x="30" y="25"/>
                      <a:pt x="30"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91" name="Freeform 265"/>
              <p:cNvSpPr/>
              <p:nvPr/>
            </p:nvSpPr>
            <p:spPr bwMode="auto">
              <a:xfrm>
                <a:off x="3962" y="2394"/>
                <a:ext cx="69" cy="109"/>
              </a:xfrm>
              <a:custGeom>
                <a:avLst/>
                <a:gdLst>
                  <a:gd name="T0" fmla="*/ 27 w 29"/>
                  <a:gd name="T1" fmla="*/ 1 h 46"/>
                  <a:gd name="T2" fmla="*/ 26 w 29"/>
                  <a:gd name="T3" fmla="*/ 1 h 46"/>
                  <a:gd name="T4" fmla="*/ 25 w 29"/>
                  <a:gd name="T5" fmla="*/ 2 h 46"/>
                  <a:gd name="T6" fmla="*/ 23 w 29"/>
                  <a:gd name="T7" fmla="*/ 2 h 46"/>
                  <a:gd name="T8" fmla="*/ 22 w 29"/>
                  <a:gd name="T9" fmla="*/ 3 h 46"/>
                  <a:gd name="T10" fmla="*/ 21 w 29"/>
                  <a:gd name="T11" fmla="*/ 2 h 46"/>
                  <a:gd name="T12" fmla="*/ 20 w 29"/>
                  <a:gd name="T13" fmla="*/ 3 h 46"/>
                  <a:gd name="T14" fmla="*/ 19 w 29"/>
                  <a:gd name="T15" fmla="*/ 3 h 46"/>
                  <a:gd name="T16" fmla="*/ 18 w 29"/>
                  <a:gd name="T17" fmla="*/ 3 h 46"/>
                  <a:gd name="T18" fmla="*/ 16 w 29"/>
                  <a:gd name="T19" fmla="*/ 3 h 46"/>
                  <a:gd name="T20" fmla="*/ 15 w 29"/>
                  <a:gd name="T21" fmla="*/ 3 h 46"/>
                  <a:gd name="T22" fmla="*/ 14 w 29"/>
                  <a:gd name="T23" fmla="*/ 3 h 46"/>
                  <a:gd name="T24" fmla="*/ 13 w 29"/>
                  <a:gd name="T25" fmla="*/ 8 h 46"/>
                  <a:gd name="T26" fmla="*/ 14 w 29"/>
                  <a:gd name="T27" fmla="*/ 9 h 46"/>
                  <a:gd name="T28" fmla="*/ 15 w 29"/>
                  <a:gd name="T29" fmla="*/ 10 h 46"/>
                  <a:gd name="T30" fmla="*/ 15 w 29"/>
                  <a:gd name="T31" fmla="*/ 11 h 46"/>
                  <a:gd name="T32" fmla="*/ 16 w 29"/>
                  <a:gd name="T33" fmla="*/ 12 h 46"/>
                  <a:gd name="T34" fmla="*/ 15 w 29"/>
                  <a:gd name="T35" fmla="*/ 15 h 46"/>
                  <a:gd name="T36" fmla="*/ 14 w 29"/>
                  <a:gd name="T37" fmla="*/ 16 h 46"/>
                  <a:gd name="T38" fmla="*/ 14 w 29"/>
                  <a:gd name="T39" fmla="*/ 17 h 46"/>
                  <a:gd name="T40" fmla="*/ 14 w 29"/>
                  <a:gd name="T41" fmla="*/ 18 h 46"/>
                  <a:gd name="T42" fmla="*/ 13 w 29"/>
                  <a:gd name="T43" fmla="*/ 18 h 46"/>
                  <a:gd name="T44" fmla="*/ 12 w 29"/>
                  <a:gd name="T45" fmla="*/ 17 h 46"/>
                  <a:gd name="T46" fmla="*/ 12 w 29"/>
                  <a:gd name="T47" fmla="*/ 16 h 46"/>
                  <a:gd name="T48" fmla="*/ 11 w 29"/>
                  <a:gd name="T49" fmla="*/ 15 h 46"/>
                  <a:gd name="T50" fmla="*/ 11 w 29"/>
                  <a:gd name="T51" fmla="*/ 14 h 46"/>
                  <a:gd name="T52" fmla="*/ 12 w 29"/>
                  <a:gd name="T53" fmla="*/ 13 h 46"/>
                  <a:gd name="T54" fmla="*/ 12 w 29"/>
                  <a:gd name="T55" fmla="*/ 12 h 46"/>
                  <a:gd name="T56" fmla="*/ 11 w 29"/>
                  <a:gd name="T57" fmla="*/ 11 h 46"/>
                  <a:gd name="T58" fmla="*/ 10 w 29"/>
                  <a:gd name="T59" fmla="*/ 11 h 46"/>
                  <a:gd name="T60" fmla="*/ 9 w 29"/>
                  <a:gd name="T61" fmla="*/ 11 h 46"/>
                  <a:gd name="T62" fmla="*/ 8 w 29"/>
                  <a:gd name="T63" fmla="*/ 10 h 46"/>
                  <a:gd name="T64" fmla="*/ 7 w 29"/>
                  <a:gd name="T65" fmla="*/ 10 h 46"/>
                  <a:gd name="T66" fmla="*/ 6 w 29"/>
                  <a:gd name="T67" fmla="*/ 11 h 46"/>
                  <a:gd name="T68" fmla="*/ 4 w 29"/>
                  <a:gd name="T69" fmla="*/ 11 h 46"/>
                  <a:gd name="T70" fmla="*/ 3 w 29"/>
                  <a:gd name="T71" fmla="*/ 12 h 46"/>
                  <a:gd name="T72" fmla="*/ 1 w 29"/>
                  <a:gd name="T73" fmla="*/ 12 h 46"/>
                  <a:gd name="T74" fmla="*/ 0 w 29"/>
                  <a:gd name="T75" fmla="*/ 13 h 46"/>
                  <a:gd name="T76" fmla="*/ 2 w 29"/>
                  <a:gd name="T77" fmla="*/ 15 h 46"/>
                  <a:gd name="T78" fmla="*/ 3 w 29"/>
                  <a:gd name="T79" fmla="*/ 15 h 46"/>
                  <a:gd name="T80" fmla="*/ 4 w 29"/>
                  <a:gd name="T81" fmla="*/ 16 h 46"/>
                  <a:gd name="T82" fmla="*/ 6 w 29"/>
                  <a:gd name="T83" fmla="*/ 16 h 46"/>
                  <a:gd name="T84" fmla="*/ 8 w 29"/>
                  <a:gd name="T85" fmla="*/ 18 h 46"/>
                  <a:gd name="T86" fmla="*/ 8 w 29"/>
                  <a:gd name="T87" fmla="*/ 19 h 46"/>
                  <a:gd name="T88" fmla="*/ 8 w 29"/>
                  <a:gd name="T89" fmla="*/ 20 h 46"/>
                  <a:gd name="T90" fmla="*/ 8 w 29"/>
                  <a:gd name="T91" fmla="*/ 21 h 46"/>
                  <a:gd name="T92" fmla="*/ 7 w 29"/>
                  <a:gd name="T93" fmla="*/ 23 h 46"/>
                  <a:gd name="T94" fmla="*/ 7 w 29"/>
                  <a:gd name="T95" fmla="*/ 24 h 46"/>
                  <a:gd name="T96" fmla="*/ 7 w 29"/>
                  <a:gd name="T97" fmla="*/ 25 h 46"/>
                  <a:gd name="T98" fmla="*/ 8 w 29"/>
                  <a:gd name="T99" fmla="*/ 26 h 46"/>
                  <a:gd name="T100" fmla="*/ 7 w 29"/>
                  <a:gd name="T101" fmla="*/ 28 h 46"/>
                  <a:gd name="T102" fmla="*/ 6 w 29"/>
                  <a:gd name="T103" fmla="*/ 30 h 46"/>
                  <a:gd name="T104" fmla="*/ 6 w 29"/>
                  <a:gd name="T105" fmla="*/ 31 h 46"/>
                  <a:gd name="T106" fmla="*/ 4 w 29"/>
                  <a:gd name="T107" fmla="*/ 32 h 46"/>
                  <a:gd name="T108" fmla="*/ 3 w 29"/>
                  <a:gd name="T109" fmla="*/ 35 h 46"/>
                  <a:gd name="T110" fmla="*/ 4 w 29"/>
                  <a:gd name="T111" fmla="*/ 38 h 46"/>
                  <a:gd name="T112" fmla="*/ 5 w 29"/>
                  <a:gd name="T113" fmla="*/ 42 h 46"/>
                  <a:gd name="T114" fmla="*/ 5 w 29"/>
                  <a:gd name="T115" fmla="*/ 44 h 46"/>
                  <a:gd name="T116" fmla="*/ 6 w 29"/>
                  <a:gd name="T117" fmla="*/ 46 h 46"/>
                  <a:gd name="T118" fmla="*/ 14 w 29"/>
                  <a:gd name="T119" fmla="*/ 37 h 46"/>
                  <a:gd name="T120" fmla="*/ 12 w 29"/>
                  <a:gd name="T121" fmla="*/ 27 h 46"/>
                  <a:gd name="T122" fmla="*/ 18 w 29"/>
                  <a:gd name="T123" fmla="*/ 21 h 46"/>
                  <a:gd name="T124" fmla="*/ 28 w 29"/>
                  <a:gd name="T125"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 h="46">
                    <a:moveTo>
                      <a:pt x="28" y="0"/>
                    </a:move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4"/>
                      <a:pt x="13" y="4"/>
                      <a:pt x="13" y="4"/>
                    </a:cubicBezTo>
                    <a:cubicBezTo>
                      <a:pt x="12" y="5"/>
                      <a:pt x="12" y="5"/>
                      <a:pt x="12" y="6"/>
                    </a:cubicBezTo>
                    <a:cubicBezTo>
                      <a:pt x="12" y="6"/>
                      <a:pt x="12" y="7"/>
                      <a:pt x="12" y="7"/>
                    </a:cubicBezTo>
                    <a:cubicBezTo>
                      <a:pt x="12" y="7"/>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6" y="13"/>
                      <a:pt x="16" y="13"/>
                    </a:cubicBezTo>
                    <a:cubicBezTo>
                      <a:pt x="16" y="14"/>
                      <a:pt x="16" y="14"/>
                      <a:pt x="16"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7"/>
                      <a:pt x="13" y="17"/>
                      <a:pt x="13" y="17"/>
                    </a:cubicBezTo>
                    <a:cubicBezTo>
                      <a:pt x="13" y="17"/>
                      <a:pt x="13" y="17"/>
                      <a:pt x="13" y="17"/>
                    </a:cubicBezTo>
                    <a:cubicBezTo>
                      <a:pt x="13" y="17"/>
                      <a:pt x="13" y="17"/>
                      <a:pt x="13" y="17"/>
                    </a:cubicBezTo>
                    <a:cubicBezTo>
                      <a:pt x="13" y="17"/>
                      <a:pt x="13" y="17"/>
                      <a:pt x="13"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2" y="16"/>
                      <a:pt x="12" y="16"/>
                      <a:pt x="12" y="16"/>
                    </a:cubicBezTo>
                    <a:cubicBezTo>
                      <a:pt x="12" y="16"/>
                      <a:pt x="12" y="16"/>
                      <a:pt x="12"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1" y="13"/>
                      <a:pt x="1" y="13"/>
                      <a:pt x="1" y="13"/>
                    </a:cubicBezTo>
                    <a:cubicBezTo>
                      <a:pt x="1" y="14"/>
                      <a:pt x="1" y="14"/>
                      <a:pt x="1" y="14"/>
                    </a:cubicBezTo>
                    <a:cubicBezTo>
                      <a:pt x="1" y="14"/>
                      <a:pt x="1" y="14"/>
                      <a:pt x="1" y="14"/>
                    </a:cubicBezTo>
                    <a:cubicBezTo>
                      <a:pt x="1" y="14"/>
                      <a:pt x="1" y="14"/>
                      <a:pt x="1" y="14"/>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7"/>
                      <a:pt x="6" y="17"/>
                      <a:pt x="6" y="17"/>
                    </a:cubicBezTo>
                    <a:cubicBezTo>
                      <a:pt x="6" y="17"/>
                      <a:pt x="6" y="17"/>
                      <a:pt x="6"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3"/>
                      <a:pt x="7" y="23"/>
                      <a:pt x="7" y="23"/>
                    </a:cubicBezTo>
                    <a:cubicBezTo>
                      <a:pt x="7" y="23"/>
                      <a:pt x="7" y="23"/>
                      <a:pt x="7"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6" y="28"/>
                      <a:pt x="6" y="28"/>
                      <a:pt x="6" y="28"/>
                    </a:cubicBezTo>
                    <a:cubicBezTo>
                      <a:pt x="6" y="28"/>
                      <a:pt x="6" y="28"/>
                      <a:pt x="6" y="28"/>
                    </a:cubicBezTo>
                    <a:cubicBezTo>
                      <a:pt x="6" y="28"/>
                      <a:pt x="6" y="28"/>
                      <a:pt x="6" y="28"/>
                    </a:cubicBezTo>
                    <a:cubicBezTo>
                      <a:pt x="6" y="29"/>
                      <a:pt x="6" y="29"/>
                      <a:pt x="6" y="29"/>
                    </a:cubicBezTo>
                    <a:cubicBezTo>
                      <a:pt x="6" y="29"/>
                      <a:pt x="6" y="29"/>
                      <a:pt x="6" y="29"/>
                    </a:cubicBezTo>
                    <a:cubicBezTo>
                      <a:pt x="6" y="29"/>
                      <a:pt x="6" y="29"/>
                      <a:pt x="6" y="29"/>
                    </a:cubicBezTo>
                    <a:cubicBezTo>
                      <a:pt x="6" y="29"/>
                      <a:pt x="6" y="29"/>
                      <a:pt x="6" y="29"/>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2"/>
                      <a:pt x="5" y="32"/>
                      <a:pt x="5" y="32"/>
                    </a:cubicBezTo>
                    <a:cubicBezTo>
                      <a:pt x="5" y="32"/>
                      <a:pt x="5" y="32"/>
                      <a:pt x="5" y="32"/>
                    </a:cubicBezTo>
                    <a:cubicBezTo>
                      <a:pt x="5" y="32"/>
                      <a:pt x="5" y="32"/>
                      <a:pt x="5" y="32"/>
                    </a:cubicBezTo>
                    <a:cubicBezTo>
                      <a:pt x="5" y="32"/>
                      <a:pt x="5" y="32"/>
                      <a:pt x="5"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3" y="33"/>
                      <a:pt x="3" y="33"/>
                      <a:pt x="3" y="33"/>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5"/>
                      <a:pt x="3" y="35"/>
                      <a:pt x="3" y="35"/>
                    </a:cubicBezTo>
                    <a:cubicBezTo>
                      <a:pt x="3" y="35"/>
                      <a:pt x="3" y="35"/>
                      <a:pt x="3" y="35"/>
                    </a:cubicBezTo>
                    <a:cubicBezTo>
                      <a:pt x="3" y="35"/>
                      <a:pt x="3" y="35"/>
                      <a:pt x="3"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9"/>
                      <a:pt x="5" y="39"/>
                      <a:pt x="5" y="39"/>
                    </a:cubicBezTo>
                    <a:cubicBezTo>
                      <a:pt x="5" y="39"/>
                      <a:pt x="5" y="39"/>
                      <a:pt x="5" y="39"/>
                    </a:cubicBezTo>
                    <a:cubicBezTo>
                      <a:pt x="5" y="39"/>
                      <a:pt x="5" y="39"/>
                      <a:pt x="5" y="39"/>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4"/>
                      <a:pt x="5" y="44"/>
                      <a:pt x="5" y="44"/>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6"/>
                      <a:pt x="5" y="46"/>
                      <a:pt x="5" y="46"/>
                    </a:cubicBezTo>
                    <a:cubicBezTo>
                      <a:pt x="5" y="46"/>
                      <a:pt x="5" y="46"/>
                      <a:pt x="5" y="46"/>
                    </a:cubicBezTo>
                    <a:cubicBezTo>
                      <a:pt x="5" y="46"/>
                      <a:pt x="5" y="46"/>
                      <a:pt x="5" y="46"/>
                    </a:cubicBezTo>
                    <a:cubicBezTo>
                      <a:pt x="6" y="46"/>
                      <a:pt x="6" y="46"/>
                      <a:pt x="6" y="46"/>
                    </a:cubicBezTo>
                    <a:cubicBezTo>
                      <a:pt x="6" y="46"/>
                      <a:pt x="6" y="46"/>
                      <a:pt x="6" y="46"/>
                    </a:cubicBezTo>
                    <a:cubicBezTo>
                      <a:pt x="6" y="46"/>
                      <a:pt x="6" y="46"/>
                      <a:pt x="6" y="46"/>
                    </a:cubicBezTo>
                    <a:cubicBezTo>
                      <a:pt x="7" y="46"/>
                      <a:pt x="7" y="46"/>
                      <a:pt x="7" y="46"/>
                    </a:cubicBezTo>
                    <a:cubicBezTo>
                      <a:pt x="7" y="46"/>
                      <a:pt x="7" y="46"/>
                      <a:pt x="7" y="46"/>
                    </a:cubicBezTo>
                    <a:cubicBezTo>
                      <a:pt x="7" y="46"/>
                      <a:pt x="7" y="44"/>
                      <a:pt x="7" y="44"/>
                    </a:cubicBezTo>
                    <a:cubicBezTo>
                      <a:pt x="7" y="44"/>
                      <a:pt x="7" y="45"/>
                      <a:pt x="7" y="45"/>
                    </a:cubicBezTo>
                    <a:cubicBezTo>
                      <a:pt x="7" y="45"/>
                      <a:pt x="7" y="44"/>
                      <a:pt x="7" y="44"/>
                    </a:cubicBezTo>
                    <a:cubicBezTo>
                      <a:pt x="7" y="44"/>
                      <a:pt x="6" y="44"/>
                      <a:pt x="6" y="44"/>
                    </a:cubicBezTo>
                    <a:cubicBezTo>
                      <a:pt x="6" y="44"/>
                      <a:pt x="6" y="44"/>
                      <a:pt x="7" y="44"/>
                    </a:cubicBezTo>
                    <a:cubicBezTo>
                      <a:pt x="7" y="44"/>
                      <a:pt x="7" y="43"/>
                      <a:pt x="7" y="43"/>
                    </a:cubicBezTo>
                    <a:cubicBezTo>
                      <a:pt x="7" y="43"/>
                      <a:pt x="7" y="43"/>
                      <a:pt x="7" y="42"/>
                    </a:cubicBezTo>
                    <a:cubicBezTo>
                      <a:pt x="9" y="42"/>
                      <a:pt x="10" y="41"/>
                      <a:pt x="11" y="41"/>
                    </a:cubicBezTo>
                    <a:cubicBezTo>
                      <a:pt x="12" y="40"/>
                      <a:pt x="13" y="40"/>
                      <a:pt x="14" y="39"/>
                    </a:cubicBezTo>
                    <a:cubicBezTo>
                      <a:pt x="14" y="39"/>
                      <a:pt x="14" y="39"/>
                      <a:pt x="14" y="39"/>
                    </a:cubicBezTo>
                    <a:cubicBezTo>
                      <a:pt x="14" y="38"/>
                      <a:pt x="14" y="38"/>
                      <a:pt x="14" y="37"/>
                    </a:cubicBezTo>
                    <a:cubicBezTo>
                      <a:pt x="14" y="38"/>
                      <a:pt x="14" y="38"/>
                      <a:pt x="14" y="38"/>
                    </a:cubicBezTo>
                    <a:cubicBezTo>
                      <a:pt x="14" y="38"/>
                      <a:pt x="14" y="38"/>
                      <a:pt x="14" y="38"/>
                    </a:cubicBezTo>
                    <a:cubicBezTo>
                      <a:pt x="14" y="37"/>
                      <a:pt x="14" y="37"/>
                      <a:pt x="14" y="37"/>
                    </a:cubicBezTo>
                    <a:cubicBezTo>
                      <a:pt x="14" y="37"/>
                      <a:pt x="14" y="37"/>
                      <a:pt x="14" y="36"/>
                    </a:cubicBezTo>
                    <a:cubicBezTo>
                      <a:pt x="14" y="35"/>
                      <a:pt x="15" y="34"/>
                      <a:pt x="15" y="33"/>
                    </a:cubicBezTo>
                    <a:cubicBezTo>
                      <a:pt x="15" y="33"/>
                      <a:pt x="14" y="33"/>
                      <a:pt x="14" y="33"/>
                    </a:cubicBezTo>
                    <a:cubicBezTo>
                      <a:pt x="14" y="33"/>
                      <a:pt x="14" y="32"/>
                      <a:pt x="14" y="33"/>
                    </a:cubicBezTo>
                    <a:cubicBezTo>
                      <a:pt x="14" y="33"/>
                      <a:pt x="14" y="33"/>
                      <a:pt x="14" y="33"/>
                    </a:cubicBezTo>
                    <a:cubicBezTo>
                      <a:pt x="14" y="33"/>
                      <a:pt x="14" y="33"/>
                      <a:pt x="14" y="33"/>
                    </a:cubicBezTo>
                    <a:cubicBezTo>
                      <a:pt x="14" y="33"/>
                      <a:pt x="14" y="32"/>
                      <a:pt x="14" y="31"/>
                    </a:cubicBezTo>
                    <a:cubicBezTo>
                      <a:pt x="14" y="31"/>
                      <a:pt x="13" y="31"/>
                      <a:pt x="13" y="30"/>
                    </a:cubicBezTo>
                    <a:cubicBezTo>
                      <a:pt x="13" y="30"/>
                      <a:pt x="13" y="30"/>
                      <a:pt x="13" y="30"/>
                    </a:cubicBezTo>
                    <a:cubicBezTo>
                      <a:pt x="13" y="29"/>
                      <a:pt x="13" y="29"/>
                      <a:pt x="13" y="29"/>
                    </a:cubicBezTo>
                    <a:cubicBezTo>
                      <a:pt x="13" y="29"/>
                      <a:pt x="13" y="29"/>
                      <a:pt x="13" y="29"/>
                    </a:cubicBezTo>
                    <a:cubicBezTo>
                      <a:pt x="12" y="28"/>
                      <a:pt x="12" y="28"/>
                      <a:pt x="12" y="28"/>
                    </a:cubicBezTo>
                    <a:cubicBezTo>
                      <a:pt x="12" y="28"/>
                      <a:pt x="12" y="27"/>
                      <a:pt x="12" y="27"/>
                    </a:cubicBezTo>
                    <a:cubicBezTo>
                      <a:pt x="12" y="27"/>
                      <a:pt x="12" y="27"/>
                      <a:pt x="12" y="27"/>
                    </a:cubicBezTo>
                    <a:cubicBezTo>
                      <a:pt x="12" y="27"/>
                      <a:pt x="12" y="27"/>
                      <a:pt x="12" y="27"/>
                    </a:cubicBezTo>
                    <a:cubicBezTo>
                      <a:pt x="12" y="27"/>
                      <a:pt x="12" y="27"/>
                      <a:pt x="12" y="27"/>
                    </a:cubicBezTo>
                    <a:cubicBezTo>
                      <a:pt x="12" y="26"/>
                      <a:pt x="12" y="26"/>
                      <a:pt x="12" y="26"/>
                    </a:cubicBezTo>
                    <a:cubicBezTo>
                      <a:pt x="12" y="26"/>
                      <a:pt x="12" y="25"/>
                      <a:pt x="12" y="25"/>
                    </a:cubicBezTo>
                    <a:cubicBezTo>
                      <a:pt x="12" y="25"/>
                      <a:pt x="12" y="26"/>
                      <a:pt x="12" y="26"/>
                    </a:cubicBezTo>
                    <a:cubicBezTo>
                      <a:pt x="13" y="26"/>
                      <a:pt x="13" y="26"/>
                      <a:pt x="13" y="26"/>
                    </a:cubicBezTo>
                    <a:cubicBezTo>
                      <a:pt x="13" y="26"/>
                      <a:pt x="13" y="26"/>
                      <a:pt x="13" y="26"/>
                    </a:cubicBezTo>
                    <a:cubicBezTo>
                      <a:pt x="14" y="25"/>
                      <a:pt x="14" y="25"/>
                      <a:pt x="15" y="25"/>
                    </a:cubicBezTo>
                    <a:cubicBezTo>
                      <a:pt x="15" y="24"/>
                      <a:pt x="15" y="24"/>
                      <a:pt x="15" y="24"/>
                    </a:cubicBezTo>
                    <a:cubicBezTo>
                      <a:pt x="15" y="24"/>
                      <a:pt x="15" y="24"/>
                      <a:pt x="15" y="24"/>
                    </a:cubicBezTo>
                    <a:cubicBezTo>
                      <a:pt x="15" y="24"/>
                      <a:pt x="16" y="24"/>
                      <a:pt x="16" y="24"/>
                    </a:cubicBezTo>
                    <a:cubicBezTo>
                      <a:pt x="16" y="24"/>
                      <a:pt x="16" y="24"/>
                      <a:pt x="16" y="23"/>
                    </a:cubicBezTo>
                    <a:cubicBezTo>
                      <a:pt x="16" y="23"/>
                      <a:pt x="16" y="23"/>
                      <a:pt x="16" y="23"/>
                    </a:cubicBezTo>
                    <a:cubicBezTo>
                      <a:pt x="16" y="23"/>
                      <a:pt x="17" y="23"/>
                      <a:pt x="17" y="23"/>
                    </a:cubicBezTo>
                    <a:cubicBezTo>
                      <a:pt x="17" y="23"/>
                      <a:pt x="18" y="22"/>
                      <a:pt x="18" y="22"/>
                    </a:cubicBezTo>
                    <a:cubicBezTo>
                      <a:pt x="18" y="22"/>
                      <a:pt x="18" y="21"/>
                      <a:pt x="18" y="21"/>
                    </a:cubicBezTo>
                    <a:cubicBezTo>
                      <a:pt x="18" y="21"/>
                      <a:pt x="18" y="21"/>
                      <a:pt x="18" y="21"/>
                    </a:cubicBezTo>
                    <a:cubicBezTo>
                      <a:pt x="18" y="21"/>
                      <a:pt x="18" y="20"/>
                      <a:pt x="18" y="21"/>
                    </a:cubicBezTo>
                    <a:cubicBezTo>
                      <a:pt x="19" y="20"/>
                      <a:pt x="19" y="20"/>
                      <a:pt x="20" y="20"/>
                    </a:cubicBezTo>
                    <a:cubicBezTo>
                      <a:pt x="20" y="19"/>
                      <a:pt x="21" y="19"/>
                      <a:pt x="21" y="19"/>
                    </a:cubicBezTo>
                    <a:cubicBezTo>
                      <a:pt x="22" y="19"/>
                      <a:pt x="21" y="19"/>
                      <a:pt x="22" y="19"/>
                    </a:cubicBezTo>
                    <a:cubicBezTo>
                      <a:pt x="22" y="18"/>
                      <a:pt x="22" y="18"/>
                      <a:pt x="23" y="18"/>
                    </a:cubicBezTo>
                    <a:cubicBezTo>
                      <a:pt x="23" y="18"/>
                      <a:pt x="24" y="18"/>
                      <a:pt x="24" y="18"/>
                    </a:cubicBezTo>
                    <a:cubicBezTo>
                      <a:pt x="25" y="18"/>
                      <a:pt x="25" y="17"/>
                      <a:pt x="26" y="17"/>
                    </a:cubicBezTo>
                    <a:cubicBezTo>
                      <a:pt x="27" y="16"/>
                      <a:pt x="27" y="15"/>
                      <a:pt x="27" y="15"/>
                    </a:cubicBezTo>
                    <a:cubicBezTo>
                      <a:pt x="28" y="14"/>
                      <a:pt x="28" y="13"/>
                      <a:pt x="29" y="13"/>
                    </a:cubicBezTo>
                    <a:cubicBezTo>
                      <a:pt x="29" y="12"/>
                      <a:pt x="29" y="12"/>
                      <a:pt x="29" y="12"/>
                    </a:cubicBezTo>
                    <a:cubicBezTo>
                      <a:pt x="29" y="12"/>
                      <a:pt x="29" y="12"/>
                      <a:pt x="29" y="12"/>
                    </a:cubicBezTo>
                    <a:cubicBezTo>
                      <a:pt x="29" y="12"/>
                      <a:pt x="29" y="11"/>
                      <a:pt x="29" y="11"/>
                    </a:cubicBezTo>
                    <a:cubicBezTo>
                      <a:pt x="29" y="11"/>
                      <a:pt x="29" y="11"/>
                      <a:pt x="29" y="11"/>
                    </a:cubicBezTo>
                    <a:cubicBezTo>
                      <a:pt x="29" y="11"/>
                      <a:pt x="29" y="11"/>
                      <a:pt x="29" y="10"/>
                    </a:cubicBezTo>
                    <a:cubicBezTo>
                      <a:pt x="29" y="10"/>
                      <a:pt x="28" y="10"/>
                      <a:pt x="28" y="10"/>
                    </a:cubicBezTo>
                    <a:cubicBezTo>
                      <a:pt x="28" y="10"/>
                      <a:pt x="28" y="10"/>
                      <a:pt x="28" y="10"/>
                    </a:cubicBezTo>
                    <a:cubicBezTo>
                      <a:pt x="28" y="10"/>
                      <a:pt x="28" y="9"/>
                      <a:pt x="28" y="9"/>
                    </a:cubicBezTo>
                    <a:cubicBezTo>
                      <a:pt x="28" y="9"/>
                      <a:pt x="28" y="9"/>
                      <a:pt x="28" y="8"/>
                    </a:cubicBezTo>
                    <a:cubicBezTo>
                      <a:pt x="28" y="8"/>
                      <a:pt x="28" y="7"/>
                      <a:pt x="28" y="7"/>
                    </a:cubicBezTo>
                    <a:cubicBezTo>
                      <a:pt x="28" y="7"/>
                      <a:pt x="28" y="7"/>
                      <a:pt x="28" y="7"/>
                    </a:cubicBezTo>
                    <a:cubicBezTo>
                      <a:pt x="28" y="7"/>
                      <a:pt x="28" y="7"/>
                      <a:pt x="28" y="7"/>
                    </a:cubicBezTo>
                    <a:cubicBezTo>
                      <a:pt x="28" y="7"/>
                      <a:pt x="28" y="6"/>
                      <a:pt x="28" y="6"/>
                    </a:cubicBezTo>
                    <a:cubicBezTo>
                      <a:pt x="28" y="6"/>
                      <a:pt x="28" y="6"/>
                      <a:pt x="28" y="6"/>
                    </a:cubicBezTo>
                    <a:cubicBezTo>
                      <a:pt x="28" y="6"/>
                      <a:pt x="28" y="6"/>
                      <a:pt x="28" y="5"/>
                    </a:cubicBezTo>
                    <a:cubicBezTo>
                      <a:pt x="28" y="5"/>
                      <a:pt x="28" y="4"/>
                      <a:pt x="28" y="3"/>
                    </a:cubicBezTo>
                    <a:cubicBezTo>
                      <a:pt x="28" y="3"/>
                      <a:pt x="28" y="3"/>
                      <a:pt x="28" y="2"/>
                    </a:cubicBezTo>
                    <a:cubicBezTo>
                      <a:pt x="28" y="2"/>
                      <a:pt x="28" y="2"/>
                      <a:pt x="28" y="1"/>
                    </a:cubicBezTo>
                    <a:cubicBezTo>
                      <a:pt x="28" y="1"/>
                      <a:pt x="28" y="1"/>
                      <a:pt x="28" y="1"/>
                    </a:cubicBezTo>
                    <a:cubicBezTo>
                      <a:pt x="28" y="1"/>
                      <a:pt x="28" y="1"/>
                      <a:pt x="28" y="1"/>
                    </a:cubicBezTo>
                    <a:cubicBezTo>
                      <a:pt x="28" y="0"/>
                      <a:pt x="28" y="0"/>
                      <a:pt x="28" y="0"/>
                    </a:cubicBezTo>
                    <a:cubicBezTo>
                      <a:pt x="28" y="0"/>
                      <a:pt x="28" y="0"/>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92" name="Freeform 266"/>
              <p:cNvSpPr/>
              <p:nvPr/>
            </p:nvSpPr>
            <p:spPr bwMode="auto">
              <a:xfrm>
                <a:off x="3979" y="2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93" name="Freeform 267"/>
              <p:cNvSpPr/>
              <p:nvPr/>
            </p:nvSpPr>
            <p:spPr bwMode="auto">
              <a:xfrm>
                <a:off x="3896" y="2442"/>
                <a:ext cx="59" cy="61"/>
              </a:xfrm>
              <a:custGeom>
                <a:avLst/>
                <a:gdLst>
                  <a:gd name="T0" fmla="*/ 25 w 25"/>
                  <a:gd name="T1" fmla="*/ 12 h 26"/>
                  <a:gd name="T2" fmla="*/ 23 w 25"/>
                  <a:gd name="T3" fmla="*/ 11 h 26"/>
                  <a:gd name="T4" fmla="*/ 22 w 25"/>
                  <a:gd name="T5" fmla="*/ 11 h 26"/>
                  <a:gd name="T6" fmla="*/ 21 w 25"/>
                  <a:gd name="T7" fmla="*/ 10 h 26"/>
                  <a:gd name="T8" fmla="*/ 21 w 25"/>
                  <a:gd name="T9" fmla="*/ 10 h 26"/>
                  <a:gd name="T10" fmla="*/ 21 w 25"/>
                  <a:gd name="T11" fmla="*/ 8 h 26"/>
                  <a:gd name="T12" fmla="*/ 20 w 25"/>
                  <a:gd name="T13" fmla="*/ 7 h 26"/>
                  <a:gd name="T14" fmla="*/ 19 w 25"/>
                  <a:gd name="T15" fmla="*/ 7 h 26"/>
                  <a:gd name="T16" fmla="*/ 18 w 25"/>
                  <a:gd name="T17" fmla="*/ 6 h 26"/>
                  <a:gd name="T18" fmla="*/ 17 w 25"/>
                  <a:gd name="T19" fmla="*/ 6 h 26"/>
                  <a:gd name="T20" fmla="*/ 16 w 25"/>
                  <a:gd name="T21" fmla="*/ 5 h 26"/>
                  <a:gd name="T22" fmla="*/ 16 w 25"/>
                  <a:gd name="T23" fmla="*/ 4 h 26"/>
                  <a:gd name="T24" fmla="*/ 16 w 25"/>
                  <a:gd name="T25" fmla="*/ 3 h 26"/>
                  <a:gd name="T26" fmla="*/ 15 w 25"/>
                  <a:gd name="T27" fmla="*/ 2 h 26"/>
                  <a:gd name="T28" fmla="*/ 14 w 25"/>
                  <a:gd name="T29" fmla="*/ 1 h 26"/>
                  <a:gd name="T30" fmla="*/ 14 w 25"/>
                  <a:gd name="T31" fmla="*/ 1 h 26"/>
                  <a:gd name="T32" fmla="*/ 13 w 25"/>
                  <a:gd name="T33" fmla="*/ 1 h 26"/>
                  <a:gd name="T34" fmla="*/ 12 w 25"/>
                  <a:gd name="T35" fmla="*/ 1 h 26"/>
                  <a:gd name="T36" fmla="*/ 11 w 25"/>
                  <a:gd name="T37" fmla="*/ 1 h 26"/>
                  <a:gd name="T38" fmla="*/ 11 w 25"/>
                  <a:gd name="T39" fmla="*/ 2 h 26"/>
                  <a:gd name="T40" fmla="*/ 10 w 25"/>
                  <a:gd name="T41" fmla="*/ 2 h 26"/>
                  <a:gd name="T42" fmla="*/ 9 w 25"/>
                  <a:gd name="T43" fmla="*/ 2 h 26"/>
                  <a:gd name="T44" fmla="*/ 8 w 25"/>
                  <a:gd name="T45" fmla="*/ 1 h 26"/>
                  <a:gd name="T46" fmla="*/ 3 w 25"/>
                  <a:gd name="T47" fmla="*/ 12 h 26"/>
                  <a:gd name="T48" fmla="*/ 1 w 25"/>
                  <a:gd name="T49" fmla="*/ 20 h 26"/>
                  <a:gd name="T50" fmla="*/ 1 w 25"/>
                  <a:gd name="T51" fmla="*/ 21 h 26"/>
                  <a:gd name="T52" fmla="*/ 2 w 25"/>
                  <a:gd name="T53" fmla="*/ 22 h 26"/>
                  <a:gd name="T54" fmla="*/ 2 w 25"/>
                  <a:gd name="T55" fmla="*/ 23 h 26"/>
                  <a:gd name="T56" fmla="*/ 2 w 25"/>
                  <a:gd name="T57" fmla="*/ 24 h 26"/>
                  <a:gd name="T58" fmla="*/ 2 w 25"/>
                  <a:gd name="T59" fmla="*/ 25 h 26"/>
                  <a:gd name="T60" fmla="*/ 2 w 25"/>
                  <a:gd name="T61" fmla="*/ 26 h 26"/>
                  <a:gd name="T62" fmla="*/ 3 w 25"/>
                  <a:gd name="T63" fmla="*/ 26 h 26"/>
                  <a:gd name="T64" fmla="*/ 4 w 25"/>
                  <a:gd name="T65" fmla="*/ 26 h 26"/>
                  <a:gd name="T66" fmla="*/ 6 w 25"/>
                  <a:gd name="T67" fmla="*/ 25 h 26"/>
                  <a:gd name="T68" fmla="*/ 6 w 25"/>
                  <a:gd name="T69" fmla="*/ 25 h 26"/>
                  <a:gd name="T70" fmla="*/ 7 w 25"/>
                  <a:gd name="T71" fmla="*/ 24 h 26"/>
                  <a:gd name="T72" fmla="*/ 7 w 25"/>
                  <a:gd name="T73" fmla="*/ 23 h 26"/>
                  <a:gd name="T74" fmla="*/ 8 w 25"/>
                  <a:gd name="T75" fmla="*/ 22 h 26"/>
                  <a:gd name="T76" fmla="*/ 8 w 25"/>
                  <a:gd name="T77" fmla="*/ 22 h 26"/>
                  <a:gd name="T78" fmla="*/ 9 w 25"/>
                  <a:gd name="T79" fmla="*/ 22 h 26"/>
                  <a:gd name="T80" fmla="*/ 10 w 25"/>
                  <a:gd name="T81" fmla="*/ 22 h 26"/>
                  <a:gd name="T82" fmla="*/ 11 w 25"/>
                  <a:gd name="T83" fmla="*/ 23 h 26"/>
                  <a:gd name="T84" fmla="*/ 12 w 25"/>
                  <a:gd name="T85" fmla="*/ 23 h 26"/>
                  <a:gd name="T86" fmla="*/ 13 w 25"/>
                  <a:gd name="T87" fmla="*/ 23 h 26"/>
                  <a:gd name="T88" fmla="*/ 15 w 25"/>
                  <a:gd name="T89" fmla="*/ 23 h 26"/>
                  <a:gd name="T90" fmla="*/ 15 w 25"/>
                  <a:gd name="T91" fmla="*/ 22 h 26"/>
                  <a:gd name="T92" fmla="*/ 16 w 25"/>
                  <a:gd name="T93" fmla="*/ 22 h 26"/>
                  <a:gd name="T94" fmla="*/ 16 w 25"/>
                  <a:gd name="T95" fmla="*/ 21 h 26"/>
                  <a:gd name="T96" fmla="*/ 17 w 25"/>
                  <a:gd name="T97" fmla="*/ 20 h 26"/>
                  <a:gd name="T98" fmla="*/ 18 w 25"/>
                  <a:gd name="T99" fmla="*/ 19 h 26"/>
                  <a:gd name="T100" fmla="*/ 19 w 25"/>
                  <a:gd name="T101" fmla="*/ 18 h 26"/>
                  <a:gd name="T102" fmla="*/ 19 w 25"/>
                  <a:gd name="T103" fmla="*/ 17 h 26"/>
                  <a:gd name="T104" fmla="*/ 20 w 25"/>
                  <a:gd name="T105" fmla="*/ 16 h 26"/>
                  <a:gd name="T106" fmla="*/ 20 w 25"/>
                  <a:gd name="T107" fmla="*/ 16 h 26"/>
                  <a:gd name="T108" fmla="*/ 21 w 25"/>
                  <a:gd name="T109" fmla="*/ 15 h 26"/>
                  <a:gd name="T110" fmla="*/ 22 w 25"/>
                  <a:gd name="T111" fmla="*/ 15 h 26"/>
                  <a:gd name="T112" fmla="*/ 22 w 25"/>
                  <a:gd name="T113" fmla="*/ 14 h 26"/>
                  <a:gd name="T114" fmla="*/ 24 w 25"/>
                  <a:gd name="T115" fmla="*/ 14 h 26"/>
                  <a:gd name="T116" fmla="*/ 24 w 25"/>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 h="26">
                    <a:moveTo>
                      <a:pt x="25" y="13"/>
                    </a:move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6" y="1"/>
                      <a:pt x="6" y="1"/>
                      <a:pt x="6"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3" y="2"/>
                      <a:pt x="3" y="2"/>
                      <a:pt x="3" y="2"/>
                    </a:cubicBezTo>
                    <a:cubicBezTo>
                      <a:pt x="3" y="12"/>
                      <a:pt x="3" y="12"/>
                      <a:pt x="3" y="12"/>
                    </a:cubicBezTo>
                    <a:cubicBezTo>
                      <a:pt x="3" y="12"/>
                      <a:pt x="3" y="12"/>
                      <a:pt x="3" y="12"/>
                    </a:cubicBezTo>
                    <a:cubicBezTo>
                      <a:pt x="3" y="12"/>
                      <a:pt x="3" y="12"/>
                      <a:pt x="3" y="12"/>
                    </a:cubicBezTo>
                    <a:cubicBezTo>
                      <a:pt x="0" y="12"/>
                      <a:pt x="0" y="12"/>
                      <a:pt x="0" y="12"/>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3" y="24"/>
                      <a:pt x="3" y="24"/>
                    </a:cubicBezTo>
                    <a:cubicBezTo>
                      <a:pt x="3" y="24"/>
                      <a:pt x="3" y="24"/>
                      <a:pt x="3"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5"/>
                      <a:pt x="5" y="25"/>
                      <a:pt x="5"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4"/>
                      <a:pt x="6" y="24"/>
                      <a:pt x="6" y="24"/>
                    </a:cubicBezTo>
                    <a:cubicBezTo>
                      <a:pt x="6" y="24"/>
                      <a:pt x="6" y="24"/>
                      <a:pt x="6"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8" y="20"/>
                      <a:pt x="18" y="20"/>
                      <a:pt x="18" y="20"/>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2" y="14"/>
                      <a:pt x="22" y="14"/>
                      <a:pt x="22"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94" name="Freeform 268"/>
              <p:cNvSpPr/>
              <p:nvPr/>
            </p:nvSpPr>
            <p:spPr bwMode="auto">
              <a:xfrm>
                <a:off x="3929" y="2427"/>
                <a:ext cx="52" cy="46"/>
              </a:xfrm>
              <a:custGeom>
                <a:avLst/>
                <a:gdLst>
                  <a:gd name="T0" fmla="*/ 13 w 22"/>
                  <a:gd name="T1" fmla="*/ 0 h 19"/>
                  <a:gd name="T2" fmla="*/ 12 w 22"/>
                  <a:gd name="T3" fmla="*/ 1 h 19"/>
                  <a:gd name="T4" fmla="*/ 11 w 22"/>
                  <a:gd name="T5" fmla="*/ 1 h 19"/>
                  <a:gd name="T6" fmla="*/ 10 w 22"/>
                  <a:gd name="T7" fmla="*/ 1 h 19"/>
                  <a:gd name="T8" fmla="*/ 10 w 22"/>
                  <a:gd name="T9" fmla="*/ 3 h 19"/>
                  <a:gd name="T10" fmla="*/ 9 w 22"/>
                  <a:gd name="T11" fmla="*/ 3 h 19"/>
                  <a:gd name="T12" fmla="*/ 8 w 22"/>
                  <a:gd name="T13" fmla="*/ 4 h 19"/>
                  <a:gd name="T14" fmla="*/ 8 w 22"/>
                  <a:gd name="T15" fmla="*/ 4 h 19"/>
                  <a:gd name="T16" fmla="*/ 7 w 22"/>
                  <a:gd name="T17" fmla="*/ 4 h 19"/>
                  <a:gd name="T18" fmla="*/ 7 w 22"/>
                  <a:gd name="T19" fmla="*/ 5 h 19"/>
                  <a:gd name="T20" fmla="*/ 6 w 22"/>
                  <a:gd name="T21" fmla="*/ 6 h 19"/>
                  <a:gd name="T22" fmla="*/ 6 w 22"/>
                  <a:gd name="T23" fmla="*/ 6 h 19"/>
                  <a:gd name="T24" fmla="*/ 5 w 22"/>
                  <a:gd name="T25" fmla="*/ 7 h 19"/>
                  <a:gd name="T26" fmla="*/ 4 w 22"/>
                  <a:gd name="T27" fmla="*/ 7 h 19"/>
                  <a:gd name="T28" fmla="*/ 3 w 22"/>
                  <a:gd name="T29" fmla="*/ 7 h 19"/>
                  <a:gd name="T30" fmla="*/ 2 w 22"/>
                  <a:gd name="T31" fmla="*/ 7 h 19"/>
                  <a:gd name="T32" fmla="*/ 1 w 22"/>
                  <a:gd name="T33" fmla="*/ 7 h 19"/>
                  <a:gd name="T34" fmla="*/ 1 w 22"/>
                  <a:gd name="T35" fmla="*/ 7 h 19"/>
                  <a:gd name="T36" fmla="*/ 1 w 22"/>
                  <a:gd name="T37" fmla="*/ 8 h 19"/>
                  <a:gd name="T38" fmla="*/ 2 w 22"/>
                  <a:gd name="T39" fmla="*/ 8 h 19"/>
                  <a:gd name="T40" fmla="*/ 2 w 22"/>
                  <a:gd name="T41" fmla="*/ 9 h 19"/>
                  <a:gd name="T42" fmla="*/ 2 w 22"/>
                  <a:gd name="T43" fmla="*/ 10 h 19"/>
                  <a:gd name="T44" fmla="*/ 3 w 22"/>
                  <a:gd name="T45" fmla="*/ 11 h 19"/>
                  <a:gd name="T46" fmla="*/ 3 w 22"/>
                  <a:gd name="T47" fmla="*/ 11 h 19"/>
                  <a:gd name="T48" fmla="*/ 4 w 22"/>
                  <a:gd name="T49" fmla="*/ 12 h 19"/>
                  <a:gd name="T50" fmla="*/ 5 w 22"/>
                  <a:gd name="T51" fmla="*/ 12 h 19"/>
                  <a:gd name="T52" fmla="*/ 6 w 22"/>
                  <a:gd name="T53" fmla="*/ 13 h 19"/>
                  <a:gd name="T54" fmla="*/ 6 w 22"/>
                  <a:gd name="T55" fmla="*/ 14 h 19"/>
                  <a:gd name="T56" fmla="*/ 7 w 22"/>
                  <a:gd name="T57" fmla="*/ 14 h 19"/>
                  <a:gd name="T58" fmla="*/ 7 w 22"/>
                  <a:gd name="T59" fmla="*/ 16 h 19"/>
                  <a:gd name="T60" fmla="*/ 8 w 22"/>
                  <a:gd name="T61" fmla="*/ 16 h 19"/>
                  <a:gd name="T62" fmla="*/ 8 w 22"/>
                  <a:gd name="T63" fmla="*/ 17 h 19"/>
                  <a:gd name="T64" fmla="*/ 9 w 22"/>
                  <a:gd name="T65" fmla="*/ 17 h 19"/>
                  <a:gd name="T66" fmla="*/ 10 w 22"/>
                  <a:gd name="T67" fmla="*/ 17 h 19"/>
                  <a:gd name="T68" fmla="*/ 11 w 22"/>
                  <a:gd name="T69" fmla="*/ 18 h 19"/>
                  <a:gd name="T70" fmla="*/ 11 w 22"/>
                  <a:gd name="T71" fmla="*/ 18 h 19"/>
                  <a:gd name="T72" fmla="*/ 12 w 22"/>
                  <a:gd name="T73" fmla="*/ 18 h 19"/>
                  <a:gd name="T74" fmla="*/ 13 w 22"/>
                  <a:gd name="T75" fmla="*/ 19 h 19"/>
                  <a:gd name="T76" fmla="*/ 14 w 22"/>
                  <a:gd name="T77" fmla="*/ 19 h 19"/>
                  <a:gd name="T78" fmla="*/ 16 w 22"/>
                  <a:gd name="T79" fmla="*/ 19 h 19"/>
                  <a:gd name="T80" fmla="*/ 17 w 22"/>
                  <a:gd name="T81" fmla="*/ 19 h 19"/>
                  <a:gd name="T82" fmla="*/ 18 w 22"/>
                  <a:gd name="T83" fmla="*/ 18 h 19"/>
                  <a:gd name="T84" fmla="*/ 20 w 22"/>
                  <a:gd name="T85" fmla="*/ 16 h 19"/>
                  <a:gd name="T86" fmla="*/ 20 w 22"/>
                  <a:gd name="T87" fmla="*/ 15 h 19"/>
                  <a:gd name="T88" fmla="*/ 20 w 22"/>
                  <a:gd name="T89" fmla="*/ 14 h 19"/>
                  <a:gd name="T90" fmla="*/ 21 w 22"/>
                  <a:gd name="T91" fmla="*/ 13 h 19"/>
                  <a:gd name="T92" fmla="*/ 21 w 22"/>
                  <a:gd name="T93" fmla="*/ 12 h 19"/>
                  <a:gd name="T94" fmla="*/ 21 w 22"/>
                  <a:gd name="T95" fmla="*/ 11 h 19"/>
                  <a:gd name="T96" fmla="*/ 21 w 22"/>
                  <a:gd name="T97" fmla="*/ 10 h 19"/>
                  <a:gd name="T98" fmla="*/ 21 w 22"/>
                  <a:gd name="T99" fmla="*/ 10 h 19"/>
                  <a:gd name="T100" fmla="*/ 21 w 22"/>
                  <a:gd name="T101" fmla="*/ 9 h 19"/>
                  <a:gd name="T102" fmla="*/ 21 w 22"/>
                  <a:gd name="T103" fmla="*/ 8 h 19"/>
                  <a:gd name="T104" fmla="*/ 21 w 22"/>
                  <a:gd name="T105" fmla="*/ 7 h 19"/>
                  <a:gd name="T106" fmla="*/ 21 w 22"/>
                  <a:gd name="T107" fmla="*/ 7 h 19"/>
                  <a:gd name="T108" fmla="*/ 21 w 22"/>
                  <a:gd name="T109" fmla="*/ 6 h 19"/>
                  <a:gd name="T110" fmla="*/ 21 w 22"/>
                  <a:gd name="T111" fmla="*/ 4 h 19"/>
                  <a:gd name="T112" fmla="*/ 21 w 22"/>
                  <a:gd name="T113" fmla="*/ 3 h 19"/>
                  <a:gd name="T114" fmla="*/ 20 w 22"/>
                  <a:gd name="T115" fmla="*/ 3 h 19"/>
                  <a:gd name="T116" fmla="*/ 18 w 22"/>
                  <a:gd name="T117" fmla="*/ 2 h 19"/>
                  <a:gd name="T118" fmla="*/ 17 w 22"/>
                  <a:gd name="T119" fmla="*/ 2 h 19"/>
                  <a:gd name="T120" fmla="*/ 17 w 22"/>
                  <a:gd name="T121" fmla="*/ 1 h 19"/>
                  <a:gd name="T122" fmla="*/ 16 w 22"/>
                  <a:gd name="T12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19">
                    <a:moveTo>
                      <a:pt x="14" y="1"/>
                    </a:move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7"/>
                      <a:pt x="11" y="17"/>
                      <a:pt x="11" y="17"/>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8"/>
                      <a:pt x="12" y="18"/>
                      <a:pt x="12" y="18"/>
                    </a:cubicBezTo>
                    <a:cubicBezTo>
                      <a:pt x="12" y="18"/>
                      <a:pt x="12" y="18"/>
                      <a:pt x="12" y="18"/>
                    </a:cubicBezTo>
                    <a:cubicBezTo>
                      <a:pt x="12" y="19"/>
                      <a:pt x="12" y="19"/>
                      <a:pt x="12" y="19"/>
                    </a:cubicBezTo>
                    <a:cubicBezTo>
                      <a:pt x="12" y="18"/>
                      <a:pt x="12" y="18"/>
                      <a:pt x="12"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2" y="12"/>
                      <a:pt x="22" y="12"/>
                      <a:pt x="22" y="12"/>
                    </a:cubicBezTo>
                    <a:cubicBezTo>
                      <a:pt x="22" y="12"/>
                      <a:pt x="22" y="12"/>
                      <a:pt x="22" y="12"/>
                    </a:cubicBezTo>
                    <a:cubicBezTo>
                      <a:pt x="22" y="12"/>
                      <a:pt x="22" y="12"/>
                      <a:pt x="22"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5"/>
                      <a:pt x="21" y="5"/>
                      <a:pt x="21" y="5"/>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4" y="1"/>
                      <a:pt x="14" y="1"/>
                      <a:pt x="14" y="1"/>
                    </a:cubicBezTo>
                    <a:cubicBezTo>
                      <a:pt x="14" y="1"/>
                      <a:pt x="14"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95" name="Freeform 269"/>
              <p:cNvSpPr/>
              <p:nvPr/>
            </p:nvSpPr>
            <p:spPr bwMode="auto">
              <a:xfrm>
                <a:off x="3967" y="2496"/>
                <a:ext cx="7" cy="12"/>
              </a:xfrm>
              <a:custGeom>
                <a:avLst/>
                <a:gdLst>
                  <a:gd name="T0" fmla="*/ 4 w 7"/>
                  <a:gd name="T1" fmla="*/ 3 h 12"/>
                  <a:gd name="T2" fmla="*/ 4 w 7"/>
                  <a:gd name="T3" fmla="*/ 3 h 12"/>
                  <a:gd name="T4" fmla="*/ 4 w 7"/>
                  <a:gd name="T5" fmla="*/ 0 h 12"/>
                  <a:gd name="T6" fmla="*/ 2 w 7"/>
                  <a:gd name="T7" fmla="*/ 0 h 12"/>
                  <a:gd name="T8" fmla="*/ 2 w 7"/>
                  <a:gd name="T9" fmla="*/ 0 h 12"/>
                  <a:gd name="T10" fmla="*/ 2 w 7"/>
                  <a:gd name="T11" fmla="*/ 0 h 12"/>
                  <a:gd name="T12" fmla="*/ 2 w 7"/>
                  <a:gd name="T13" fmla="*/ 0 h 12"/>
                  <a:gd name="T14" fmla="*/ 2 w 7"/>
                  <a:gd name="T15" fmla="*/ 3 h 12"/>
                  <a:gd name="T16" fmla="*/ 2 w 7"/>
                  <a:gd name="T17" fmla="*/ 3 h 12"/>
                  <a:gd name="T18" fmla="*/ 0 w 7"/>
                  <a:gd name="T19" fmla="*/ 3 h 12"/>
                  <a:gd name="T20" fmla="*/ 0 w 7"/>
                  <a:gd name="T21" fmla="*/ 3 h 12"/>
                  <a:gd name="T22" fmla="*/ 0 w 7"/>
                  <a:gd name="T23" fmla="*/ 3 h 12"/>
                  <a:gd name="T24" fmla="*/ 0 w 7"/>
                  <a:gd name="T25" fmla="*/ 3 h 12"/>
                  <a:gd name="T26" fmla="*/ 0 w 7"/>
                  <a:gd name="T27" fmla="*/ 5 h 12"/>
                  <a:gd name="T28" fmla="*/ 0 w 7"/>
                  <a:gd name="T29" fmla="*/ 5 h 12"/>
                  <a:gd name="T30" fmla="*/ 0 w 7"/>
                  <a:gd name="T31" fmla="*/ 5 h 12"/>
                  <a:gd name="T32" fmla="*/ 0 w 7"/>
                  <a:gd name="T33" fmla="*/ 5 h 12"/>
                  <a:gd name="T34" fmla="*/ 0 w 7"/>
                  <a:gd name="T35" fmla="*/ 5 h 12"/>
                  <a:gd name="T36" fmla="*/ 0 w 7"/>
                  <a:gd name="T37" fmla="*/ 5 h 12"/>
                  <a:gd name="T38" fmla="*/ 0 w 7"/>
                  <a:gd name="T39" fmla="*/ 7 h 12"/>
                  <a:gd name="T40" fmla="*/ 0 w 7"/>
                  <a:gd name="T41" fmla="*/ 7 h 12"/>
                  <a:gd name="T42" fmla="*/ 0 w 7"/>
                  <a:gd name="T43" fmla="*/ 7 h 12"/>
                  <a:gd name="T44" fmla="*/ 0 w 7"/>
                  <a:gd name="T45" fmla="*/ 7 h 12"/>
                  <a:gd name="T46" fmla="*/ 0 w 7"/>
                  <a:gd name="T47" fmla="*/ 7 h 12"/>
                  <a:gd name="T48" fmla="*/ 0 w 7"/>
                  <a:gd name="T49" fmla="*/ 10 h 12"/>
                  <a:gd name="T50" fmla="*/ 0 w 7"/>
                  <a:gd name="T51" fmla="*/ 10 h 12"/>
                  <a:gd name="T52" fmla="*/ 0 w 7"/>
                  <a:gd name="T53" fmla="*/ 10 h 12"/>
                  <a:gd name="T54" fmla="*/ 2 w 7"/>
                  <a:gd name="T55" fmla="*/ 10 h 12"/>
                  <a:gd name="T56" fmla="*/ 2 w 7"/>
                  <a:gd name="T57" fmla="*/ 10 h 12"/>
                  <a:gd name="T58" fmla="*/ 2 w 7"/>
                  <a:gd name="T59" fmla="*/ 10 h 12"/>
                  <a:gd name="T60" fmla="*/ 2 w 7"/>
                  <a:gd name="T61" fmla="*/ 12 h 12"/>
                  <a:gd name="T62" fmla="*/ 7 w 7"/>
                  <a:gd name="T63" fmla="*/ 10 h 12"/>
                  <a:gd name="T64" fmla="*/ 7 w 7"/>
                  <a:gd name="T65" fmla="*/ 10 h 12"/>
                  <a:gd name="T66" fmla="*/ 7 w 7"/>
                  <a:gd name="T67" fmla="*/ 7 h 12"/>
                  <a:gd name="T68" fmla="*/ 7 w 7"/>
                  <a:gd name="T69" fmla="*/ 7 h 12"/>
                  <a:gd name="T70" fmla="*/ 7 w 7"/>
                  <a:gd name="T71" fmla="*/ 5 h 12"/>
                  <a:gd name="T72" fmla="*/ 7 w 7"/>
                  <a:gd name="T73" fmla="*/ 5 h 12"/>
                  <a:gd name="T74" fmla="*/ 7 w 7"/>
                  <a:gd name="T75" fmla="*/ 5 h 12"/>
                  <a:gd name="T76" fmla="*/ 7 w 7"/>
                  <a:gd name="T77" fmla="*/ 3 h 12"/>
                  <a:gd name="T78" fmla="*/ 7 w 7"/>
                  <a:gd name="T79" fmla="*/ 3 h 12"/>
                  <a:gd name="T80" fmla="*/ 7 w 7"/>
                  <a:gd name="T8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 h="12">
                    <a:moveTo>
                      <a:pt x="4" y="3"/>
                    </a:moveTo>
                    <a:lnTo>
                      <a:pt x="4" y="3"/>
                    </a:lnTo>
                    <a:lnTo>
                      <a:pt x="4" y="3"/>
                    </a:lnTo>
                    <a:lnTo>
                      <a:pt x="4" y="3"/>
                    </a:lnTo>
                    <a:lnTo>
                      <a:pt x="4" y="3"/>
                    </a:lnTo>
                    <a:lnTo>
                      <a:pt x="4" y="0"/>
                    </a:lnTo>
                    <a:lnTo>
                      <a:pt x="4" y="0"/>
                    </a:lnTo>
                    <a:lnTo>
                      <a:pt x="2" y="0"/>
                    </a:lnTo>
                    <a:lnTo>
                      <a:pt x="2" y="0"/>
                    </a:lnTo>
                    <a:lnTo>
                      <a:pt x="2" y="0"/>
                    </a:lnTo>
                    <a:lnTo>
                      <a:pt x="2" y="0"/>
                    </a:lnTo>
                    <a:lnTo>
                      <a:pt x="2" y="0"/>
                    </a:lnTo>
                    <a:lnTo>
                      <a:pt x="2" y="0"/>
                    </a:lnTo>
                    <a:lnTo>
                      <a:pt x="2" y="0"/>
                    </a:lnTo>
                    <a:lnTo>
                      <a:pt x="2" y="0"/>
                    </a:lnTo>
                    <a:lnTo>
                      <a:pt x="2" y="3"/>
                    </a:lnTo>
                    <a:lnTo>
                      <a:pt x="2" y="3"/>
                    </a:lnTo>
                    <a:lnTo>
                      <a:pt x="2" y="3"/>
                    </a:lnTo>
                    <a:lnTo>
                      <a:pt x="0" y="3"/>
                    </a:lnTo>
                    <a:lnTo>
                      <a:pt x="0" y="3"/>
                    </a:lnTo>
                    <a:lnTo>
                      <a:pt x="0" y="3"/>
                    </a:lnTo>
                    <a:lnTo>
                      <a:pt x="0" y="3"/>
                    </a:lnTo>
                    <a:lnTo>
                      <a:pt x="0" y="3"/>
                    </a:lnTo>
                    <a:lnTo>
                      <a:pt x="0" y="3"/>
                    </a:lnTo>
                    <a:lnTo>
                      <a:pt x="0" y="3"/>
                    </a:lnTo>
                    <a:lnTo>
                      <a:pt x="0" y="3"/>
                    </a:lnTo>
                    <a:lnTo>
                      <a:pt x="0" y="5"/>
                    </a:lnTo>
                    <a:lnTo>
                      <a:pt x="0" y="5"/>
                    </a:lnTo>
                    <a:lnTo>
                      <a:pt x="0" y="5"/>
                    </a:lnTo>
                    <a:lnTo>
                      <a:pt x="0" y="5"/>
                    </a:lnTo>
                    <a:lnTo>
                      <a:pt x="0" y="5"/>
                    </a:lnTo>
                    <a:lnTo>
                      <a:pt x="0" y="5"/>
                    </a:lnTo>
                    <a:lnTo>
                      <a:pt x="0" y="5"/>
                    </a:lnTo>
                    <a:lnTo>
                      <a:pt x="0" y="5"/>
                    </a:lnTo>
                    <a:lnTo>
                      <a:pt x="0" y="5"/>
                    </a:lnTo>
                    <a:lnTo>
                      <a:pt x="0" y="5"/>
                    </a:lnTo>
                    <a:lnTo>
                      <a:pt x="0" y="5"/>
                    </a:lnTo>
                    <a:lnTo>
                      <a:pt x="0" y="5"/>
                    </a:lnTo>
                    <a:lnTo>
                      <a:pt x="0" y="7"/>
                    </a:lnTo>
                    <a:lnTo>
                      <a:pt x="0" y="7"/>
                    </a:lnTo>
                    <a:lnTo>
                      <a:pt x="0" y="7"/>
                    </a:lnTo>
                    <a:lnTo>
                      <a:pt x="0" y="7"/>
                    </a:lnTo>
                    <a:lnTo>
                      <a:pt x="0" y="7"/>
                    </a:lnTo>
                    <a:lnTo>
                      <a:pt x="0" y="7"/>
                    </a:lnTo>
                    <a:lnTo>
                      <a:pt x="0" y="7"/>
                    </a:lnTo>
                    <a:lnTo>
                      <a:pt x="0" y="7"/>
                    </a:lnTo>
                    <a:lnTo>
                      <a:pt x="0" y="7"/>
                    </a:lnTo>
                    <a:lnTo>
                      <a:pt x="0" y="7"/>
                    </a:lnTo>
                    <a:lnTo>
                      <a:pt x="0" y="7"/>
                    </a:lnTo>
                    <a:lnTo>
                      <a:pt x="0" y="10"/>
                    </a:lnTo>
                    <a:lnTo>
                      <a:pt x="0" y="10"/>
                    </a:lnTo>
                    <a:lnTo>
                      <a:pt x="0" y="10"/>
                    </a:lnTo>
                    <a:lnTo>
                      <a:pt x="0" y="10"/>
                    </a:lnTo>
                    <a:lnTo>
                      <a:pt x="0" y="10"/>
                    </a:lnTo>
                    <a:lnTo>
                      <a:pt x="2" y="10"/>
                    </a:lnTo>
                    <a:lnTo>
                      <a:pt x="2" y="10"/>
                    </a:lnTo>
                    <a:lnTo>
                      <a:pt x="2" y="10"/>
                    </a:lnTo>
                    <a:lnTo>
                      <a:pt x="2" y="10"/>
                    </a:lnTo>
                    <a:lnTo>
                      <a:pt x="2" y="10"/>
                    </a:lnTo>
                    <a:lnTo>
                      <a:pt x="2" y="10"/>
                    </a:lnTo>
                    <a:lnTo>
                      <a:pt x="2" y="12"/>
                    </a:lnTo>
                    <a:lnTo>
                      <a:pt x="2" y="12"/>
                    </a:lnTo>
                    <a:lnTo>
                      <a:pt x="7" y="12"/>
                    </a:lnTo>
                    <a:lnTo>
                      <a:pt x="7" y="10"/>
                    </a:lnTo>
                    <a:lnTo>
                      <a:pt x="7" y="10"/>
                    </a:lnTo>
                    <a:lnTo>
                      <a:pt x="7" y="10"/>
                    </a:lnTo>
                    <a:lnTo>
                      <a:pt x="7" y="7"/>
                    </a:lnTo>
                    <a:lnTo>
                      <a:pt x="7" y="7"/>
                    </a:lnTo>
                    <a:lnTo>
                      <a:pt x="7" y="7"/>
                    </a:lnTo>
                    <a:lnTo>
                      <a:pt x="7" y="7"/>
                    </a:lnTo>
                    <a:lnTo>
                      <a:pt x="7" y="5"/>
                    </a:lnTo>
                    <a:lnTo>
                      <a:pt x="7" y="5"/>
                    </a:lnTo>
                    <a:lnTo>
                      <a:pt x="7" y="5"/>
                    </a:lnTo>
                    <a:lnTo>
                      <a:pt x="7" y="5"/>
                    </a:lnTo>
                    <a:lnTo>
                      <a:pt x="7" y="5"/>
                    </a:lnTo>
                    <a:lnTo>
                      <a:pt x="7" y="5"/>
                    </a:lnTo>
                    <a:lnTo>
                      <a:pt x="7" y="3"/>
                    </a:lnTo>
                    <a:lnTo>
                      <a:pt x="7" y="3"/>
                    </a:lnTo>
                    <a:lnTo>
                      <a:pt x="7" y="3"/>
                    </a:lnTo>
                    <a:lnTo>
                      <a:pt x="7" y="3"/>
                    </a:lnTo>
                    <a:lnTo>
                      <a:pt x="7" y="3"/>
                    </a:lnTo>
                    <a:lnTo>
                      <a:pt x="7" y="3"/>
                    </a:lnTo>
                    <a:lnTo>
                      <a:pt x="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96" name="Freeform 270"/>
              <p:cNvSpPr/>
              <p:nvPr/>
            </p:nvSpPr>
            <p:spPr bwMode="auto">
              <a:xfrm>
                <a:off x="4429" y="2171"/>
                <a:ext cx="47" cy="88"/>
              </a:xfrm>
              <a:custGeom>
                <a:avLst/>
                <a:gdLst>
                  <a:gd name="T0" fmla="*/ 14 w 20"/>
                  <a:gd name="T1" fmla="*/ 5 h 37"/>
                  <a:gd name="T2" fmla="*/ 13 w 20"/>
                  <a:gd name="T3" fmla="*/ 5 h 37"/>
                  <a:gd name="T4" fmla="*/ 12 w 20"/>
                  <a:gd name="T5" fmla="*/ 4 h 37"/>
                  <a:gd name="T6" fmla="*/ 11 w 20"/>
                  <a:gd name="T7" fmla="*/ 3 h 37"/>
                  <a:gd name="T8" fmla="*/ 12 w 20"/>
                  <a:gd name="T9" fmla="*/ 2 h 37"/>
                  <a:gd name="T10" fmla="*/ 11 w 20"/>
                  <a:gd name="T11" fmla="*/ 1 h 37"/>
                  <a:gd name="T12" fmla="*/ 9 w 20"/>
                  <a:gd name="T13" fmla="*/ 1 h 37"/>
                  <a:gd name="T14" fmla="*/ 9 w 20"/>
                  <a:gd name="T15" fmla="*/ 1 h 37"/>
                  <a:gd name="T16" fmla="*/ 8 w 20"/>
                  <a:gd name="T17" fmla="*/ 1 h 37"/>
                  <a:gd name="T18" fmla="*/ 7 w 20"/>
                  <a:gd name="T19" fmla="*/ 1 h 37"/>
                  <a:gd name="T20" fmla="*/ 6 w 20"/>
                  <a:gd name="T21" fmla="*/ 2 h 37"/>
                  <a:gd name="T22" fmla="*/ 5 w 20"/>
                  <a:gd name="T23" fmla="*/ 2 h 37"/>
                  <a:gd name="T24" fmla="*/ 4 w 20"/>
                  <a:gd name="T25" fmla="*/ 3 h 37"/>
                  <a:gd name="T26" fmla="*/ 4 w 20"/>
                  <a:gd name="T27" fmla="*/ 2 h 37"/>
                  <a:gd name="T28" fmla="*/ 3 w 20"/>
                  <a:gd name="T29" fmla="*/ 2 h 37"/>
                  <a:gd name="T30" fmla="*/ 2 w 20"/>
                  <a:gd name="T31" fmla="*/ 3 h 37"/>
                  <a:gd name="T32" fmla="*/ 1 w 20"/>
                  <a:gd name="T33" fmla="*/ 2 h 37"/>
                  <a:gd name="T34" fmla="*/ 0 w 20"/>
                  <a:gd name="T35" fmla="*/ 3 h 37"/>
                  <a:gd name="T36" fmla="*/ 0 w 20"/>
                  <a:gd name="T37" fmla="*/ 4 h 37"/>
                  <a:gd name="T38" fmla="*/ 1 w 20"/>
                  <a:gd name="T39" fmla="*/ 5 h 37"/>
                  <a:gd name="T40" fmla="*/ 2 w 20"/>
                  <a:gd name="T41" fmla="*/ 5 h 37"/>
                  <a:gd name="T42" fmla="*/ 2 w 20"/>
                  <a:gd name="T43" fmla="*/ 6 h 37"/>
                  <a:gd name="T44" fmla="*/ 3 w 20"/>
                  <a:gd name="T45" fmla="*/ 7 h 37"/>
                  <a:gd name="T46" fmla="*/ 4 w 20"/>
                  <a:gd name="T47" fmla="*/ 7 h 37"/>
                  <a:gd name="T48" fmla="*/ 5 w 20"/>
                  <a:gd name="T49" fmla="*/ 7 h 37"/>
                  <a:gd name="T50" fmla="*/ 6 w 20"/>
                  <a:gd name="T51" fmla="*/ 8 h 37"/>
                  <a:gd name="T52" fmla="*/ 6 w 20"/>
                  <a:gd name="T53" fmla="*/ 9 h 37"/>
                  <a:gd name="T54" fmla="*/ 7 w 20"/>
                  <a:gd name="T55" fmla="*/ 9 h 37"/>
                  <a:gd name="T56" fmla="*/ 7 w 20"/>
                  <a:gd name="T57" fmla="*/ 11 h 37"/>
                  <a:gd name="T58" fmla="*/ 6 w 20"/>
                  <a:gd name="T59" fmla="*/ 11 h 37"/>
                  <a:gd name="T60" fmla="*/ 5 w 20"/>
                  <a:gd name="T61" fmla="*/ 12 h 37"/>
                  <a:gd name="T62" fmla="*/ 5 w 20"/>
                  <a:gd name="T63" fmla="*/ 12 h 37"/>
                  <a:gd name="T64" fmla="*/ 6 w 20"/>
                  <a:gd name="T65" fmla="*/ 13 h 37"/>
                  <a:gd name="T66" fmla="*/ 7 w 20"/>
                  <a:gd name="T67" fmla="*/ 13 h 37"/>
                  <a:gd name="T68" fmla="*/ 8 w 20"/>
                  <a:gd name="T69" fmla="*/ 14 h 37"/>
                  <a:gd name="T70" fmla="*/ 9 w 20"/>
                  <a:gd name="T71" fmla="*/ 15 h 37"/>
                  <a:gd name="T72" fmla="*/ 9 w 20"/>
                  <a:gd name="T73" fmla="*/ 16 h 37"/>
                  <a:gd name="T74" fmla="*/ 10 w 20"/>
                  <a:gd name="T75" fmla="*/ 17 h 37"/>
                  <a:gd name="T76" fmla="*/ 11 w 20"/>
                  <a:gd name="T77" fmla="*/ 17 h 37"/>
                  <a:gd name="T78" fmla="*/ 12 w 20"/>
                  <a:gd name="T79" fmla="*/ 18 h 37"/>
                  <a:gd name="T80" fmla="*/ 12 w 20"/>
                  <a:gd name="T81" fmla="*/ 19 h 37"/>
                  <a:gd name="T82" fmla="*/ 13 w 20"/>
                  <a:gd name="T83" fmla="*/ 20 h 37"/>
                  <a:gd name="T84" fmla="*/ 14 w 20"/>
                  <a:gd name="T85" fmla="*/ 21 h 37"/>
                  <a:gd name="T86" fmla="*/ 14 w 20"/>
                  <a:gd name="T87" fmla="*/ 22 h 37"/>
                  <a:gd name="T88" fmla="*/ 14 w 20"/>
                  <a:gd name="T89" fmla="*/ 22 h 37"/>
                  <a:gd name="T90" fmla="*/ 15 w 20"/>
                  <a:gd name="T91" fmla="*/ 24 h 37"/>
                  <a:gd name="T92" fmla="*/ 14 w 20"/>
                  <a:gd name="T93" fmla="*/ 24 h 37"/>
                  <a:gd name="T94" fmla="*/ 14 w 20"/>
                  <a:gd name="T95" fmla="*/ 26 h 37"/>
                  <a:gd name="T96" fmla="*/ 14 w 20"/>
                  <a:gd name="T97" fmla="*/ 28 h 37"/>
                  <a:gd name="T98" fmla="*/ 14 w 20"/>
                  <a:gd name="T99" fmla="*/ 29 h 37"/>
                  <a:gd name="T100" fmla="*/ 14 w 20"/>
                  <a:gd name="T101" fmla="*/ 31 h 37"/>
                  <a:gd name="T102" fmla="*/ 13 w 20"/>
                  <a:gd name="T103" fmla="*/ 32 h 37"/>
                  <a:gd name="T104" fmla="*/ 12 w 20"/>
                  <a:gd name="T105" fmla="*/ 32 h 37"/>
                  <a:gd name="T106" fmla="*/ 11 w 20"/>
                  <a:gd name="T107" fmla="*/ 33 h 37"/>
                  <a:gd name="T108" fmla="*/ 10 w 20"/>
                  <a:gd name="T109" fmla="*/ 33 h 37"/>
                  <a:gd name="T110" fmla="*/ 10 w 20"/>
                  <a:gd name="T111" fmla="*/ 35 h 37"/>
                  <a:gd name="T112" fmla="*/ 10 w 20"/>
                  <a:gd name="T113" fmla="*/ 36 h 37"/>
                  <a:gd name="T114" fmla="*/ 9 w 20"/>
                  <a:gd name="T115" fmla="*/ 35 h 37"/>
                  <a:gd name="T116" fmla="*/ 13 w 20"/>
                  <a:gd name="T117" fmla="*/ 37 h 37"/>
                  <a:gd name="T118" fmla="*/ 20 w 20"/>
                  <a:gd name="T119" fmla="*/ 30 h 37"/>
                  <a:gd name="T120" fmla="*/ 11 w 20"/>
                  <a:gd name="T121" fmla="*/ 16 h 37"/>
                  <a:gd name="T122" fmla="*/ 13 w 20"/>
                  <a:gd name="T123"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 h="37">
                    <a:moveTo>
                      <a:pt x="15" y="5"/>
                    </a:move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3"/>
                      <a:pt x="3" y="3"/>
                      <a:pt x="3" y="3"/>
                    </a:cubicBezTo>
                    <a:cubicBezTo>
                      <a:pt x="3" y="3"/>
                      <a:pt x="3" y="3"/>
                      <a:pt x="3" y="3"/>
                    </a:cubicBezTo>
                    <a:cubicBezTo>
                      <a:pt x="3" y="3"/>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4"/>
                      <a:pt x="1" y="4"/>
                      <a:pt x="1" y="4"/>
                    </a:cubicBezTo>
                    <a:cubicBezTo>
                      <a:pt x="1" y="4"/>
                      <a:pt x="1" y="4"/>
                      <a:pt x="1" y="4"/>
                    </a:cubicBezTo>
                    <a:cubicBezTo>
                      <a:pt x="1" y="4"/>
                      <a:pt x="1" y="4"/>
                      <a:pt x="1"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4" y="7"/>
                      <a:pt x="4" y="7"/>
                      <a:pt x="4" y="7"/>
                    </a:cubicBezTo>
                    <a:cubicBezTo>
                      <a:pt x="4" y="8"/>
                      <a:pt x="4" y="8"/>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7" y="8"/>
                      <a:pt x="7" y="8"/>
                    </a:cubicBezTo>
                    <a:cubicBezTo>
                      <a:pt x="7"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5"/>
                      <a:pt x="8" y="15"/>
                      <a:pt x="8" y="15"/>
                    </a:cubicBezTo>
                    <a:cubicBezTo>
                      <a:pt x="8" y="15"/>
                      <a:pt x="8" y="15"/>
                      <a:pt x="8" y="15"/>
                    </a:cubicBezTo>
                    <a:cubicBezTo>
                      <a:pt x="8" y="14"/>
                      <a:pt x="8" y="14"/>
                      <a:pt x="8" y="14"/>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4" y="20"/>
                      <a:pt x="14" y="20"/>
                      <a:pt x="14" y="20"/>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3"/>
                      <a:pt x="14" y="23"/>
                      <a:pt x="14" y="23"/>
                    </a:cubicBezTo>
                    <a:cubicBezTo>
                      <a:pt x="14" y="23"/>
                      <a:pt x="14" y="23"/>
                      <a:pt x="14"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3"/>
                      <a:pt x="15" y="23"/>
                      <a:pt x="15" y="23"/>
                    </a:cubicBezTo>
                    <a:cubicBezTo>
                      <a:pt x="15" y="24"/>
                      <a:pt x="15" y="24"/>
                      <a:pt x="15" y="24"/>
                    </a:cubicBezTo>
                    <a:cubicBezTo>
                      <a:pt x="15" y="24"/>
                      <a:pt x="15" y="24"/>
                      <a:pt x="15"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5" y="24"/>
                      <a:pt x="15" y="24"/>
                      <a:pt x="15" y="24"/>
                    </a:cubicBezTo>
                    <a:cubicBezTo>
                      <a:pt x="15" y="24"/>
                      <a:pt x="15" y="24"/>
                      <a:pt x="15"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8"/>
                      <a:pt x="14" y="28"/>
                      <a:pt x="14" y="28"/>
                    </a:cubicBezTo>
                    <a:cubicBezTo>
                      <a:pt x="14" y="28"/>
                      <a:pt x="14" y="28"/>
                      <a:pt x="14" y="28"/>
                    </a:cubicBezTo>
                    <a:cubicBezTo>
                      <a:pt x="14" y="28"/>
                      <a:pt x="14" y="28"/>
                      <a:pt x="14"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8"/>
                      <a:pt x="15" y="28"/>
                      <a:pt x="15" y="28"/>
                    </a:cubicBezTo>
                    <a:cubicBezTo>
                      <a:pt x="15" y="29"/>
                      <a:pt x="15" y="29"/>
                      <a:pt x="15" y="29"/>
                    </a:cubicBezTo>
                    <a:cubicBezTo>
                      <a:pt x="15" y="29"/>
                      <a:pt x="15" y="29"/>
                      <a:pt x="15" y="29"/>
                    </a:cubicBezTo>
                    <a:cubicBezTo>
                      <a:pt x="15" y="29"/>
                      <a:pt x="15" y="29"/>
                      <a:pt x="15"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1"/>
                      <a:pt x="14" y="31"/>
                      <a:pt x="14" y="31"/>
                    </a:cubicBezTo>
                    <a:cubicBezTo>
                      <a:pt x="14" y="31"/>
                      <a:pt x="14" y="32"/>
                      <a:pt x="14"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1" y="32"/>
                      <a:pt x="11" y="32"/>
                      <a:pt x="11" y="32"/>
                    </a:cubicBezTo>
                    <a:cubicBezTo>
                      <a:pt x="11" y="32"/>
                      <a:pt x="11" y="32"/>
                      <a:pt x="11" y="32"/>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4"/>
                      <a:pt x="10" y="34"/>
                      <a:pt x="10" y="34"/>
                    </a:cubicBezTo>
                    <a:cubicBezTo>
                      <a:pt x="10" y="35"/>
                      <a:pt x="10" y="35"/>
                      <a:pt x="10" y="35"/>
                    </a:cubicBezTo>
                    <a:cubicBezTo>
                      <a:pt x="10" y="35"/>
                      <a:pt x="10" y="35"/>
                      <a:pt x="10" y="35"/>
                    </a:cubicBezTo>
                    <a:cubicBezTo>
                      <a:pt x="10" y="35"/>
                      <a:pt x="10" y="35"/>
                      <a:pt x="10"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5"/>
                      <a:pt x="11" y="35"/>
                      <a:pt x="11" y="35"/>
                    </a:cubicBezTo>
                    <a:cubicBezTo>
                      <a:pt x="11" y="36"/>
                      <a:pt x="11" y="36"/>
                      <a:pt x="11" y="36"/>
                    </a:cubicBezTo>
                    <a:cubicBezTo>
                      <a:pt x="11" y="36"/>
                      <a:pt x="11" y="36"/>
                      <a:pt x="11" y="36"/>
                    </a:cubicBezTo>
                    <a:cubicBezTo>
                      <a:pt x="11" y="36"/>
                      <a:pt x="11" y="36"/>
                      <a:pt x="11"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8" y="35"/>
                      <a:pt x="8" y="35"/>
                      <a:pt x="8" y="35"/>
                    </a:cubicBezTo>
                    <a:cubicBezTo>
                      <a:pt x="8" y="35"/>
                      <a:pt x="8" y="35"/>
                      <a:pt x="8" y="35"/>
                    </a:cubicBezTo>
                    <a:cubicBezTo>
                      <a:pt x="8" y="35"/>
                      <a:pt x="8" y="35"/>
                      <a:pt x="8" y="35"/>
                    </a:cubicBezTo>
                    <a:cubicBezTo>
                      <a:pt x="8" y="35"/>
                      <a:pt x="8" y="35"/>
                      <a:pt x="8" y="35"/>
                    </a:cubicBezTo>
                    <a:cubicBezTo>
                      <a:pt x="8" y="36"/>
                      <a:pt x="8" y="36"/>
                      <a:pt x="8" y="36"/>
                    </a:cubicBezTo>
                    <a:cubicBezTo>
                      <a:pt x="9" y="36"/>
                      <a:pt x="9" y="36"/>
                      <a:pt x="10" y="37"/>
                    </a:cubicBezTo>
                    <a:cubicBezTo>
                      <a:pt x="10" y="37"/>
                      <a:pt x="11" y="37"/>
                      <a:pt x="11" y="37"/>
                    </a:cubicBezTo>
                    <a:cubicBezTo>
                      <a:pt x="11" y="37"/>
                      <a:pt x="12" y="37"/>
                      <a:pt x="12" y="37"/>
                    </a:cubicBezTo>
                    <a:cubicBezTo>
                      <a:pt x="13" y="37"/>
                      <a:pt x="12" y="37"/>
                      <a:pt x="12" y="37"/>
                    </a:cubicBezTo>
                    <a:cubicBezTo>
                      <a:pt x="12" y="36"/>
                      <a:pt x="12" y="36"/>
                      <a:pt x="12" y="36"/>
                    </a:cubicBezTo>
                    <a:cubicBezTo>
                      <a:pt x="12" y="36"/>
                      <a:pt x="12" y="36"/>
                      <a:pt x="12" y="36"/>
                    </a:cubicBezTo>
                    <a:cubicBezTo>
                      <a:pt x="12" y="36"/>
                      <a:pt x="13" y="36"/>
                      <a:pt x="13" y="36"/>
                    </a:cubicBezTo>
                    <a:cubicBezTo>
                      <a:pt x="13" y="36"/>
                      <a:pt x="13" y="36"/>
                      <a:pt x="13" y="36"/>
                    </a:cubicBezTo>
                    <a:cubicBezTo>
                      <a:pt x="13" y="36"/>
                      <a:pt x="13" y="36"/>
                      <a:pt x="13" y="37"/>
                    </a:cubicBezTo>
                    <a:cubicBezTo>
                      <a:pt x="13" y="37"/>
                      <a:pt x="13" y="37"/>
                      <a:pt x="13" y="37"/>
                    </a:cubicBezTo>
                    <a:cubicBezTo>
                      <a:pt x="13" y="37"/>
                      <a:pt x="14" y="36"/>
                      <a:pt x="14" y="36"/>
                    </a:cubicBezTo>
                    <a:cubicBezTo>
                      <a:pt x="15" y="36"/>
                      <a:pt x="16" y="36"/>
                      <a:pt x="16" y="35"/>
                    </a:cubicBezTo>
                    <a:cubicBezTo>
                      <a:pt x="17" y="35"/>
                      <a:pt x="18" y="34"/>
                      <a:pt x="18" y="34"/>
                    </a:cubicBezTo>
                    <a:cubicBezTo>
                      <a:pt x="18" y="33"/>
                      <a:pt x="19" y="33"/>
                      <a:pt x="19" y="33"/>
                    </a:cubicBezTo>
                    <a:cubicBezTo>
                      <a:pt x="19" y="33"/>
                      <a:pt x="19" y="32"/>
                      <a:pt x="19" y="32"/>
                    </a:cubicBezTo>
                    <a:cubicBezTo>
                      <a:pt x="19" y="32"/>
                      <a:pt x="19" y="32"/>
                      <a:pt x="19" y="33"/>
                    </a:cubicBezTo>
                    <a:cubicBezTo>
                      <a:pt x="19" y="32"/>
                      <a:pt x="19" y="32"/>
                      <a:pt x="19" y="32"/>
                    </a:cubicBezTo>
                    <a:cubicBezTo>
                      <a:pt x="19" y="32"/>
                      <a:pt x="19" y="32"/>
                      <a:pt x="19" y="31"/>
                    </a:cubicBezTo>
                    <a:cubicBezTo>
                      <a:pt x="19" y="31"/>
                      <a:pt x="19" y="31"/>
                      <a:pt x="19" y="31"/>
                    </a:cubicBezTo>
                    <a:cubicBezTo>
                      <a:pt x="19" y="31"/>
                      <a:pt x="19" y="31"/>
                      <a:pt x="19" y="31"/>
                    </a:cubicBezTo>
                    <a:cubicBezTo>
                      <a:pt x="19" y="31"/>
                      <a:pt x="19" y="31"/>
                      <a:pt x="19" y="31"/>
                    </a:cubicBezTo>
                    <a:cubicBezTo>
                      <a:pt x="19" y="30"/>
                      <a:pt x="19" y="30"/>
                      <a:pt x="19" y="30"/>
                    </a:cubicBezTo>
                    <a:cubicBezTo>
                      <a:pt x="19" y="30"/>
                      <a:pt x="20" y="30"/>
                      <a:pt x="20" y="31"/>
                    </a:cubicBezTo>
                    <a:cubicBezTo>
                      <a:pt x="20" y="30"/>
                      <a:pt x="20" y="30"/>
                      <a:pt x="20" y="30"/>
                    </a:cubicBezTo>
                    <a:cubicBezTo>
                      <a:pt x="19" y="30"/>
                      <a:pt x="19" y="30"/>
                      <a:pt x="19" y="30"/>
                    </a:cubicBezTo>
                    <a:cubicBezTo>
                      <a:pt x="19" y="30"/>
                      <a:pt x="19" y="30"/>
                      <a:pt x="19" y="30"/>
                    </a:cubicBezTo>
                    <a:cubicBezTo>
                      <a:pt x="19" y="30"/>
                      <a:pt x="20" y="30"/>
                      <a:pt x="20" y="30"/>
                    </a:cubicBezTo>
                    <a:cubicBezTo>
                      <a:pt x="20" y="29"/>
                      <a:pt x="19" y="29"/>
                      <a:pt x="19" y="29"/>
                    </a:cubicBezTo>
                    <a:cubicBezTo>
                      <a:pt x="19" y="28"/>
                      <a:pt x="19" y="28"/>
                      <a:pt x="19" y="27"/>
                    </a:cubicBezTo>
                    <a:cubicBezTo>
                      <a:pt x="19" y="27"/>
                      <a:pt x="19" y="27"/>
                      <a:pt x="19" y="27"/>
                    </a:cubicBezTo>
                    <a:cubicBezTo>
                      <a:pt x="19" y="27"/>
                      <a:pt x="19" y="27"/>
                      <a:pt x="19" y="27"/>
                    </a:cubicBezTo>
                    <a:cubicBezTo>
                      <a:pt x="19" y="26"/>
                      <a:pt x="19" y="25"/>
                      <a:pt x="18" y="25"/>
                    </a:cubicBezTo>
                    <a:cubicBezTo>
                      <a:pt x="18" y="24"/>
                      <a:pt x="18" y="24"/>
                      <a:pt x="18" y="23"/>
                    </a:cubicBezTo>
                    <a:cubicBezTo>
                      <a:pt x="18" y="23"/>
                      <a:pt x="18" y="23"/>
                      <a:pt x="18" y="23"/>
                    </a:cubicBezTo>
                    <a:cubicBezTo>
                      <a:pt x="17" y="23"/>
                      <a:pt x="17" y="22"/>
                      <a:pt x="17" y="21"/>
                    </a:cubicBezTo>
                    <a:cubicBezTo>
                      <a:pt x="16" y="21"/>
                      <a:pt x="17" y="21"/>
                      <a:pt x="17" y="21"/>
                    </a:cubicBezTo>
                    <a:cubicBezTo>
                      <a:pt x="16" y="20"/>
                      <a:pt x="16" y="21"/>
                      <a:pt x="16" y="21"/>
                    </a:cubicBezTo>
                    <a:cubicBezTo>
                      <a:pt x="16" y="21"/>
                      <a:pt x="16" y="21"/>
                      <a:pt x="16" y="20"/>
                    </a:cubicBezTo>
                    <a:cubicBezTo>
                      <a:pt x="16" y="20"/>
                      <a:pt x="15" y="20"/>
                      <a:pt x="15" y="20"/>
                    </a:cubicBezTo>
                    <a:cubicBezTo>
                      <a:pt x="14" y="19"/>
                      <a:pt x="14" y="19"/>
                      <a:pt x="14" y="19"/>
                    </a:cubicBezTo>
                    <a:cubicBezTo>
                      <a:pt x="14" y="19"/>
                      <a:pt x="13" y="19"/>
                      <a:pt x="13" y="19"/>
                    </a:cubicBezTo>
                    <a:cubicBezTo>
                      <a:pt x="13" y="18"/>
                      <a:pt x="13" y="18"/>
                      <a:pt x="13" y="18"/>
                    </a:cubicBezTo>
                    <a:cubicBezTo>
                      <a:pt x="13" y="18"/>
                      <a:pt x="12" y="17"/>
                      <a:pt x="12" y="17"/>
                    </a:cubicBezTo>
                    <a:cubicBezTo>
                      <a:pt x="12" y="17"/>
                      <a:pt x="11" y="16"/>
                      <a:pt x="11" y="16"/>
                    </a:cubicBezTo>
                    <a:cubicBezTo>
                      <a:pt x="11" y="16"/>
                      <a:pt x="11" y="16"/>
                      <a:pt x="11" y="16"/>
                    </a:cubicBezTo>
                    <a:cubicBezTo>
                      <a:pt x="11" y="16"/>
                      <a:pt x="11" y="16"/>
                      <a:pt x="12" y="16"/>
                    </a:cubicBezTo>
                    <a:cubicBezTo>
                      <a:pt x="12" y="16"/>
                      <a:pt x="10" y="14"/>
                      <a:pt x="10" y="14"/>
                    </a:cubicBezTo>
                    <a:cubicBezTo>
                      <a:pt x="9" y="14"/>
                      <a:pt x="9" y="13"/>
                      <a:pt x="9" y="13"/>
                    </a:cubicBezTo>
                    <a:cubicBezTo>
                      <a:pt x="9" y="13"/>
                      <a:pt x="9" y="13"/>
                      <a:pt x="9" y="13"/>
                    </a:cubicBezTo>
                    <a:cubicBezTo>
                      <a:pt x="9" y="12"/>
                      <a:pt x="9" y="12"/>
                      <a:pt x="10" y="12"/>
                    </a:cubicBezTo>
                    <a:cubicBezTo>
                      <a:pt x="10" y="12"/>
                      <a:pt x="9" y="11"/>
                      <a:pt x="10" y="11"/>
                    </a:cubicBezTo>
                    <a:cubicBezTo>
                      <a:pt x="10" y="11"/>
                      <a:pt x="10" y="10"/>
                      <a:pt x="10" y="10"/>
                    </a:cubicBezTo>
                    <a:cubicBezTo>
                      <a:pt x="10" y="10"/>
                      <a:pt x="10" y="10"/>
                      <a:pt x="11" y="9"/>
                    </a:cubicBezTo>
                    <a:cubicBezTo>
                      <a:pt x="11" y="9"/>
                      <a:pt x="11" y="9"/>
                      <a:pt x="12" y="9"/>
                    </a:cubicBezTo>
                    <a:cubicBezTo>
                      <a:pt x="12" y="9"/>
                      <a:pt x="12" y="8"/>
                      <a:pt x="12" y="8"/>
                    </a:cubicBezTo>
                    <a:cubicBezTo>
                      <a:pt x="12" y="8"/>
                      <a:pt x="12" y="8"/>
                      <a:pt x="12" y="8"/>
                    </a:cubicBezTo>
                    <a:cubicBezTo>
                      <a:pt x="12" y="8"/>
                      <a:pt x="12" y="8"/>
                      <a:pt x="12" y="8"/>
                    </a:cubicBezTo>
                    <a:cubicBezTo>
                      <a:pt x="12" y="7"/>
                      <a:pt x="12" y="7"/>
                      <a:pt x="12" y="7"/>
                    </a:cubicBezTo>
                    <a:cubicBezTo>
                      <a:pt x="12" y="7"/>
                      <a:pt x="12" y="7"/>
                      <a:pt x="13" y="7"/>
                    </a:cubicBezTo>
                    <a:cubicBezTo>
                      <a:pt x="13" y="7"/>
                      <a:pt x="13" y="7"/>
                      <a:pt x="13" y="7"/>
                    </a:cubicBezTo>
                    <a:cubicBezTo>
                      <a:pt x="13" y="7"/>
                      <a:pt x="13" y="7"/>
                      <a:pt x="13" y="7"/>
                    </a:cubicBezTo>
                    <a:cubicBezTo>
                      <a:pt x="13" y="7"/>
                      <a:pt x="13" y="7"/>
                      <a:pt x="13" y="7"/>
                    </a:cubicBezTo>
                    <a:cubicBezTo>
                      <a:pt x="13" y="7"/>
                      <a:pt x="14" y="7"/>
                      <a:pt x="14" y="7"/>
                    </a:cubicBezTo>
                    <a:cubicBezTo>
                      <a:pt x="14" y="7"/>
                      <a:pt x="14" y="7"/>
                      <a:pt x="14" y="7"/>
                    </a:cubicBezTo>
                    <a:cubicBezTo>
                      <a:pt x="14" y="7"/>
                      <a:pt x="14" y="6"/>
                      <a:pt x="14" y="6"/>
                    </a:cubicBezTo>
                    <a:cubicBezTo>
                      <a:pt x="14" y="6"/>
                      <a:pt x="14" y="6"/>
                      <a:pt x="14" y="6"/>
                    </a:cubicBezTo>
                    <a:cubicBezTo>
                      <a:pt x="14" y="6"/>
                      <a:pt x="14" y="7"/>
                      <a:pt x="14" y="7"/>
                    </a:cubicBezTo>
                    <a:cubicBezTo>
                      <a:pt x="14" y="7"/>
                      <a:pt x="14" y="6"/>
                      <a:pt x="15" y="6"/>
                    </a:cubicBezTo>
                    <a:cubicBezTo>
                      <a:pt x="14" y="6"/>
                      <a:pt x="14" y="6"/>
                      <a:pt x="14" y="6"/>
                    </a:cubicBezTo>
                    <a:cubicBezTo>
                      <a:pt x="15" y="6"/>
                      <a:pt x="15" y="6"/>
                      <a:pt x="15" y="6"/>
                    </a:cubicBezTo>
                    <a:cubicBezTo>
                      <a:pt x="15" y="6"/>
                      <a:pt x="15" y="6"/>
                      <a:pt x="15" y="6"/>
                    </a:cubicBezTo>
                    <a:lnTo>
                      <a:pt x="1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97" name="Freeform 271"/>
              <p:cNvSpPr/>
              <p:nvPr/>
            </p:nvSpPr>
            <p:spPr bwMode="auto">
              <a:xfrm>
                <a:off x="4410" y="224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98" name="Freeform 272"/>
              <p:cNvSpPr/>
              <p:nvPr/>
            </p:nvSpPr>
            <p:spPr bwMode="auto">
              <a:xfrm>
                <a:off x="4410" y="22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99" name="Freeform 273"/>
              <p:cNvSpPr/>
              <p:nvPr/>
            </p:nvSpPr>
            <p:spPr bwMode="auto">
              <a:xfrm>
                <a:off x="4443" y="2254"/>
                <a:ext cx="14" cy="17"/>
              </a:xfrm>
              <a:custGeom>
                <a:avLst/>
                <a:gdLst>
                  <a:gd name="T0" fmla="*/ 2 w 6"/>
                  <a:gd name="T1" fmla="*/ 0 h 7"/>
                  <a:gd name="T2" fmla="*/ 2 w 6"/>
                  <a:gd name="T3" fmla="*/ 0 h 7"/>
                  <a:gd name="T4" fmla="*/ 2 w 6"/>
                  <a:gd name="T5" fmla="*/ 0 h 7"/>
                  <a:gd name="T6" fmla="*/ 2 w 6"/>
                  <a:gd name="T7" fmla="*/ 0 h 7"/>
                  <a:gd name="T8" fmla="*/ 2 w 6"/>
                  <a:gd name="T9" fmla="*/ 0 h 7"/>
                  <a:gd name="T10" fmla="*/ 2 w 6"/>
                  <a:gd name="T11" fmla="*/ 0 h 7"/>
                  <a:gd name="T12" fmla="*/ 2 w 6"/>
                  <a:gd name="T13" fmla="*/ 0 h 7"/>
                  <a:gd name="T14" fmla="*/ 2 w 6"/>
                  <a:gd name="T15" fmla="*/ 0 h 7"/>
                  <a:gd name="T16" fmla="*/ 2 w 6"/>
                  <a:gd name="T17" fmla="*/ 1 h 7"/>
                  <a:gd name="T18" fmla="*/ 2 w 6"/>
                  <a:gd name="T19" fmla="*/ 1 h 7"/>
                  <a:gd name="T20" fmla="*/ 2 w 6"/>
                  <a:gd name="T21" fmla="*/ 1 h 7"/>
                  <a:gd name="T22" fmla="*/ 2 w 6"/>
                  <a:gd name="T23" fmla="*/ 1 h 7"/>
                  <a:gd name="T24" fmla="*/ 2 w 6"/>
                  <a:gd name="T25" fmla="*/ 1 h 7"/>
                  <a:gd name="T26" fmla="*/ 1 w 6"/>
                  <a:gd name="T27" fmla="*/ 1 h 7"/>
                  <a:gd name="T28" fmla="*/ 1 w 6"/>
                  <a:gd name="T29" fmla="*/ 1 h 7"/>
                  <a:gd name="T30" fmla="*/ 1 w 6"/>
                  <a:gd name="T31" fmla="*/ 1 h 7"/>
                  <a:gd name="T32" fmla="*/ 1 w 6"/>
                  <a:gd name="T33" fmla="*/ 1 h 7"/>
                  <a:gd name="T34" fmla="*/ 1 w 6"/>
                  <a:gd name="T35" fmla="*/ 1 h 7"/>
                  <a:gd name="T36" fmla="*/ 1 w 6"/>
                  <a:gd name="T37" fmla="*/ 1 h 7"/>
                  <a:gd name="T38" fmla="*/ 1 w 6"/>
                  <a:gd name="T39" fmla="*/ 1 h 7"/>
                  <a:gd name="T40" fmla="*/ 1 w 6"/>
                  <a:gd name="T41" fmla="*/ 1 h 7"/>
                  <a:gd name="T42" fmla="*/ 1 w 6"/>
                  <a:gd name="T43" fmla="*/ 1 h 7"/>
                  <a:gd name="T44" fmla="*/ 1 w 6"/>
                  <a:gd name="T45" fmla="*/ 1 h 7"/>
                  <a:gd name="T46" fmla="*/ 1 w 6"/>
                  <a:gd name="T47" fmla="*/ 1 h 7"/>
                  <a:gd name="T48" fmla="*/ 1 w 6"/>
                  <a:gd name="T49" fmla="*/ 1 h 7"/>
                  <a:gd name="T50" fmla="*/ 0 w 6"/>
                  <a:gd name="T51" fmla="*/ 1 h 7"/>
                  <a:gd name="T52" fmla="*/ 0 w 6"/>
                  <a:gd name="T53" fmla="*/ 1 h 7"/>
                  <a:gd name="T54" fmla="*/ 0 w 6"/>
                  <a:gd name="T55" fmla="*/ 1 h 7"/>
                  <a:gd name="T56" fmla="*/ 0 w 6"/>
                  <a:gd name="T57" fmla="*/ 1 h 7"/>
                  <a:gd name="T58" fmla="*/ 0 w 6"/>
                  <a:gd name="T59" fmla="*/ 1 h 7"/>
                  <a:gd name="T60" fmla="*/ 0 w 6"/>
                  <a:gd name="T61" fmla="*/ 2 h 7"/>
                  <a:gd name="T62" fmla="*/ 0 w 6"/>
                  <a:gd name="T63" fmla="*/ 2 h 7"/>
                  <a:gd name="T64" fmla="*/ 0 w 6"/>
                  <a:gd name="T65" fmla="*/ 2 h 7"/>
                  <a:gd name="T66" fmla="*/ 0 w 6"/>
                  <a:gd name="T67" fmla="*/ 2 h 7"/>
                  <a:gd name="T68" fmla="*/ 0 w 6"/>
                  <a:gd name="T69" fmla="*/ 2 h 7"/>
                  <a:gd name="T70" fmla="*/ 0 w 6"/>
                  <a:gd name="T71" fmla="*/ 2 h 7"/>
                  <a:gd name="T72" fmla="*/ 0 w 6"/>
                  <a:gd name="T73" fmla="*/ 2 h 7"/>
                  <a:gd name="T74" fmla="*/ 2 w 6"/>
                  <a:gd name="T75" fmla="*/ 3 h 7"/>
                  <a:gd name="T76" fmla="*/ 1 w 6"/>
                  <a:gd name="T77" fmla="*/ 3 h 7"/>
                  <a:gd name="T78" fmla="*/ 1 w 6"/>
                  <a:gd name="T79" fmla="*/ 5 h 7"/>
                  <a:gd name="T80" fmla="*/ 1 w 6"/>
                  <a:gd name="T81" fmla="*/ 6 h 7"/>
                  <a:gd name="T82" fmla="*/ 1 w 6"/>
                  <a:gd name="T83" fmla="*/ 7 h 7"/>
                  <a:gd name="T84" fmla="*/ 2 w 6"/>
                  <a:gd name="T85" fmla="*/ 6 h 7"/>
                  <a:gd name="T86" fmla="*/ 2 w 6"/>
                  <a:gd name="T87" fmla="*/ 6 h 7"/>
                  <a:gd name="T88" fmla="*/ 4 w 6"/>
                  <a:gd name="T89" fmla="*/ 5 h 7"/>
                  <a:gd name="T90" fmla="*/ 4 w 6"/>
                  <a:gd name="T91" fmla="*/ 4 h 7"/>
                  <a:gd name="T92" fmla="*/ 4 w 6"/>
                  <a:gd name="T93" fmla="*/ 3 h 7"/>
                  <a:gd name="T94" fmla="*/ 4 w 6"/>
                  <a:gd name="T95" fmla="*/ 3 h 7"/>
                  <a:gd name="T96" fmla="*/ 5 w 6"/>
                  <a:gd name="T97" fmla="*/ 3 h 7"/>
                  <a:gd name="T98" fmla="*/ 6 w 6"/>
                  <a:gd name="T99" fmla="*/ 4 h 7"/>
                  <a:gd name="T100" fmla="*/ 2 w 6"/>
                  <a:gd name="T101" fmla="*/ 1 h 7"/>
                  <a:gd name="T102" fmla="*/ 3 w 6"/>
                  <a:gd name="T103" fmla="*/ 2 h 7"/>
                  <a:gd name="T104" fmla="*/ 3 w 6"/>
                  <a:gd name="T105" fmla="*/ 2 h 7"/>
                  <a:gd name="T106" fmla="*/ 3 w 6"/>
                  <a:gd name="T107" fmla="*/ 2 h 7"/>
                  <a:gd name="T108" fmla="*/ 2 w 6"/>
                  <a:gd name="T109" fmla="*/ 1 h 7"/>
                  <a:gd name="T110" fmla="*/ 2 w 6"/>
                  <a:gd name="T111" fmla="*/ 1 h 7"/>
                  <a:gd name="T112" fmla="*/ 2 w 6"/>
                  <a:gd name="T113" fmla="*/ 0 h 7"/>
                  <a:gd name="T114" fmla="*/ 2 w 6"/>
                  <a:gd name="T11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 h="7">
                    <a:moveTo>
                      <a:pt x="2" y="0"/>
                    </a:move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3"/>
                      <a:pt x="2" y="3"/>
                      <a:pt x="2" y="3"/>
                    </a:cubicBezTo>
                    <a:cubicBezTo>
                      <a:pt x="2" y="3"/>
                      <a:pt x="1" y="3"/>
                      <a:pt x="1" y="3"/>
                    </a:cubicBezTo>
                    <a:cubicBezTo>
                      <a:pt x="1" y="4"/>
                      <a:pt x="1" y="5"/>
                      <a:pt x="1" y="5"/>
                    </a:cubicBezTo>
                    <a:cubicBezTo>
                      <a:pt x="1" y="5"/>
                      <a:pt x="1" y="7"/>
                      <a:pt x="1" y="6"/>
                    </a:cubicBezTo>
                    <a:cubicBezTo>
                      <a:pt x="1" y="6"/>
                      <a:pt x="1" y="6"/>
                      <a:pt x="1" y="7"/>
                    </a:cubicBezTo>
                    <a:cubicBezTo>
                      <a:pt x="1" y="7"/>
                      <a:pt x="2" y="7"/>
                      <a:pt x="2" y="6"/>
                    </a:cubicBezTo>
                    <a:cubicBezTo>
                      <a:pt x="2" y="6"/>
                      <a:pt x="2" y="6"/>
                      <a:pt x="2" y="6"/>
                    </a:cubicBezTo>
                    <a:cubicBezTo>
                      <a:pt x="3" y="5"/>
                      <a:pt x="4" y="5"/>
                      <a:pt x="4" y="5"/>
                    </a:cubicBezTo>
                    <a:cubicBezTo>
                      <a:pt x="4" y="4"/>
                      <a:pt x="5" y="4"/>
                      <a:pt x="4" y="4"/>
                    </a:cubicBezTo>
                    <a:cubicBezTo>
                      <a:pt x="4" y="4"/>
                      <a:pt x="4" y="3"/>
                      <a:pt x="4" y="3"/>
                    </a:cubicBezTo>
                    <a:cubicBezTo>
                      <a:pt x="4" y="3"/>
                      <a:pt x="4" y="3"/>
                      <a:pt x="4" y="3"/>
                    </a:cubicBezTo>
                    <a:cubicBezTo>
                      <a:pt x="4" y="3"/>
                      <a:pt x="4" y="3"/>
                      <a:pt x="5" y="3"/>
                    </a:cubicBezTo>
                    <a:cubicBezTo>
                      <a:pt x="5" y="4"/>
                      <a:pt x="5" y="4"/>
                      <a:pt x="6" y="4"/>
                    </a:cubicBezTo>
                    <a:cubicBezTo>
                      <a:pt x="6" y="3"/>
                      <a:pt x="2" y="1"/>
                      <a:pt x="2" y="1"/>
                    </a:cubicBezTo>
                    <a:cubicBezTo>
                      <a:pt x="2" y="2"/>
                      <a:pt x="3" y="2"/>
                      <a:pt x="3" y="2"/>
                    </a:cubicBezTo>
                    <a:cubicBezTo>
                      <a:pt x="3" y="2"/>
                      <a:pt x="3" y="2"/>
                      <a:pt x="3" y="2"/>
                    </a:cubicBezTo>
                    <a:cubicBezTo>
                      <a:pt x="3" y="2"/>
                      <a:pt x="3" y="2"/>
                      <a:pt x="3" y="2"/>
                    </a:cubicBezTo>
                    <a:cubicBezTo>
                      <a:pt x="2" y="1"/>
                      <a:pt x="2" y="1"/>
                      <a:pt x="2" y="1"/>
                    </a:cubicBezTo>
                    <a:cubicBezTo>
                      <a:pt x="2" y="1"/>
                      <a:pt x="2" y="1"/>
                      <a:pt x="2" y="1"/>
                    </a:cubicBezTo>
                    <a:cubicBezTo>
                      <a:pt x="3"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00" name="Freeform 274"/>
              <p:cNvSpPr/>
              <p:nvPr/>
            </p:nvSpPr>
            <p:spPr bwMode="auto">
              <a:xfrm>
                <a:off x="3986" y="2297"/>
                <a:ext cx="49" cy="59"/>
              </a:xfrm>
              <a:custGeom>
                <a:avLst/>
                <a:gdLst>
                  <a:gd name="T0" fmla="*/ 20 w 21"/>
                  <a:gd name="T1" fmla="*/ 16 h 25"/>
                  <a:gd name="T2" fmla="*/ 19 w 21"/>
                  <a:gd name="T3" fmla="*/ 15 h 25"/>
                  <a:gd name="T4" fmla="*/ 20 w 21"/>
                  <a:gd name="T5" fmla="*/ 4 h 25"/>
                  <a:gd name="T6" fmla="*/ 21 w 21"/>
                  <a:gd name="T7" fmla="*/ 3 h 25"/>
                  <a:gd name="T8" fmla="*/ 21 w 21"/>
                  <a:gd name="T9" fmla="*/ 2 h 25"/>
                  <a:gd name="T10" fmla="*/ 21 w 21"/>
                  <a:gd name="T11" fmla="*/ 2 h 25"/>
                  <a:gd name="T12" fmla="*/ 19 w 21"/>
                  <a:gd name="T13" fmla="*/ 1 h 25"/>
                  <a:gd name="T14" fmla="*/ 19 w 21"/>
                  <a:gd name="T15" fmla="*/ 1 h 25"/>
                  <a:gd name="T16" fmla="*/ 18 w 21"/>
                  <a:gd name="T17" fmla="*/ 1 h 25"/>
                  <a:gd name="T18" fmla="*/ 17 w 21"/>
                  <a:gd name="T19" fmla="*/ 1 h 25"/>
                  <a:gd name="T20" fmla="*/ 17 w 21"/>
                  <a:gd name="T21" fmla="*/ 2 h 25"/>
                  <a:gd name="T22" fmla="*/ 16 w 21"/>
                  <a:gd name="T23" fmla="*/ 2 h 25"/>
                  <a:gd name="T24" fmla="*/ 16 w 21"/>
                  <a:gd name="T25" fmla="*/ 3 h 25"/>
                  <a:gd name="T26" fmla="*/ 15 w 21"/>
                  <a:gd name="T27" fmla="*/ 3 h 25"/>
                  <a:gd name="T28" fmla="*/ 14 w 21"/>
                  <a:gd name="T29" fmla="*/ 3 h 25"/>
                  <a:gd name="T30" fmla="*/ 12 w 21"/>
                  <a:gd name="T31" fmla="*/ 2 h 25"/>
                  <a:gd name="T32" fmla="*/ 11 w 21"/>
                  <a:gd name="T33" fmla="*/ 2 h 25"/>
                  <a:gd name="T34" fmla="*/ 11 w 21"/>
                  <a:gd name="T35" fmla="*/ 2 h 25"/>
                  <a:gd name="T36" fmla="*/ 10 w 21"/>
                  <a:gd name="T37" fmla="*/ 1 h 25"/>
                  <a:gd name="T38" fmla="*/ 9 w 21"/>
                  <a:gd name="T39" fmla="*/ 1 h 25"/>
                  <a:gd name="T40" fmla="*/ 8 w 21"/>
                  <a:gd name="T41" fmla="*/ 0 h 25"/>
                  <a:gd name="T42" fmla="*/ 5 w 21"/>
                  <a:gd name="T43" fmla="*/ 0 h 25"/>
                  <a:gd name="T44" fmla="*/ 1 w 21"/>
                  <a:gd name="T45" fmla="*/ 0 h 25"/>
                  <a:gd name="T46" fmla="*/ 1 w 21"/>
                  <a:gd name="T47" fmla="*/ 1 h 25"/>
                  <a:gd name="T48" fmla="*/ 1 w 21"/>
                  <a:gd name="T49" fmla="*/ 2 h 25"/>
                  <a:gd name="T50" fmla="*/ 2 w 21"/>
                  <a:gd name="T51" fmla="*/ 3 h 25"/>
                  <a:gd name="T52" fmla="*/ 2 w 21"/>
                  <a:gd name="T53" fmla="*/ 4 h 25"/>
                  <a:gd name="T54" fmla="*/ 3 w 21"/>
                  <a:gd name="T55" fmla="*/ 5 h 25"/>
                  <a:gd name="T56" fmla="*/ 3 w 21"/>
                  <a:gd name="T57" fmla="*/ 6 h 25"/>
                  <a:gd name="T58" fmla="*/ 3 w 21"/>
                  <a:gd name="T59" fmla="*/ 8 h 25"/>
                  <a:gd name="T60" fmla="*/ 3 w 21"/>
                  <a:gd name="T61" fmla="*/ 8 h 25"/>
                  <a:gd name="T62" fmla="*/ 2 w 21"/>
                  <a:gd name="T63" fmla="*/ 9 h 25"/>
                  <a:gd name="T64" fmla="*/ 2 w 21"/>
                  <a:gd name="T65" fmla="*/ 10 h 25"/>
                  <a:gd name="T66" fmla="*/ 1 w 21"/>
                  <a:gd name="T67" fmla="*/ 10 h 25"/>
                  <a:gd name="T68" fmla="*/ 1 w 21"/>
                  <a:gd name="T69" fmla="*/ 11 h 25"/>
                  <a:gd name="T70" fmla="*/ 1 w 21"/>
                  <a:gd name="T71" fmla="*/ 11 h 25"/>
                  <a:gd name="T72" fmla="*/ 2 w 21"/>
                  <a:gd name="T73" fmla="*/ 13 h 25"/>
                  <a:gd name="T74" fmla="*/ 1 w 21"/>
                  <a:gd name="T75" fmla="*/ 15 h 25"/>
                  <a:gd name="T76" fmla="*/ 1 w 21"/>
                  <a:gd name="T77" fmla="*/ 15 h 25"/>
                  <a:gd name="T78" fmla="*/ 2 w 21"/>
                  <a:gd name="T79" fmla="*/ 16 h 25"/>
                  <a:gd name="T80" fmla="*/ 3 w 21"/>
                  <a:gd name="T81" fmla="*/ 16 h 25"/>
                  <a:gd name="T82" fmla="*/ 3 w 21"/>
                  <a:gd name="T83" fmla="*/ 16 h 25"/>
                  <a:gd name="T84" fmla="*/ 4 w 21"/>
                  <a:gd name="T85" fmla="*/ 17 h 25"/>
                  <a:gd name="T86" fmla="*/ 5 w 21"/>
                  <a:gd name="T87" fmla="*/ 17 h 25"/>
                  <a:gd name="T88" fmla="*/ 6 w 21"/>
                  <a:gd name="T89" fmla="*/ 18 h 25"/>
                  <a:gd name="T90" fmla="*/ 6 w 21"/>
                  <a:gd name="T91" fmla="*/ 18 h 25"/>
                  <a:gd name="T92" fmla="*/ 7 w 21"/>
                  <a:gd name="T93" fmla="*/ 19 h 25"/>
                  <a:gd name="T94" fmla="*/ 8 w 21"/>
                  <a:gd name="T95" fmla="*/ 19 h 25"/>
                  <a:gd name="T96" fmla="*/ 9 w 21"/>
                  <a:gd name="T97" fmla="*/ 19 h 25"/>
                  <a:gd name="T98" fmla="*/ 9 w 21"/>
                  <a:gd name="T99" fmla="*/ 20 h 25"/>
                  <a:gd name="T100" fmla="*/ 10 w 21"/>
                  <a:gd name="T101" fmla="*/ 20 h 25"/>
                  <a:gd name="T102" fmla="*/ 11 w 21"/>
                  <a:gd name="T103" fmla="*/ 21 h 25"/>
                  <a:gd name="T104" fmla="*/ 11 w 21"/>
                  <a:gd name="T105" fmla="*/ 22 h 25"/>
                  <a:gd name="T106" fmla="*/ 11 w 21"/>
                  <a:gd name="T107" fmla="*/ 22 h 25"/>
                  <a:gd name="T108" fmla="*/ 12 w 21"/>
                  <a:gd name="T109" fmla="*/ 23 h 25"/>
                  <a:gd name="T110" fmla="*/ 12 w 21"/>
                  <a:gd name="T111" fmla="*/ 23 h 25"/>
                  <a:gd name="T112" fmla="*/ 13 w 21"/>
                  <a:gd name="T113" fmla="*/ 24 h 25"/>
                  <a:gd name="T114" fmla="*/ 14 w 21"/>
                  <a:gd name="T115" fmla="*/ 24 h 25"/>
                  <a:gd name="T116" fmla="*/ 14 w 21"/>
                  <a:gd name="T117" fmla="*/ 25 h 25"/>
                  <a:gd name="T118" fmla="*/ 16 w 21"/>
                  <a:gd name="T119" fmla="*/ 22 h 25"/>
                  <a:gd name="T120" fmla="*/ 20 w 21"/>
                  <a:gd name="T121"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25">
                    <a:moveTo>
                      <a:pt x="21" y="17"/>
                    </a:moveTo>
                    <a:cubicBezTo>
                      <a:pt x="21" y="17"/>
                      <a:pt x="21" y="17"/>
                      <a:pt x="21" y="17"/>
                    </a:cubicBezTo>
                    <a:cubicBezTo>
                      <a:pt x="21" y="17"/>
                      <a:pt x="21" y="17"/>
                      <a:pt x="21" y="17"/>
                    </a:cubicBezTo>
                    <a:cubicBezTo>
                      <a:pt x="21" y="16"/>
                      <a:pt x="21" y="16"/>
                      <a:pt x="21" y="16"/>
                    </a:cubicBezTo>
                    <a:cubicBezTo>
                      <a:pt x="21" y="16"/>
                      <a:pt x="21" y="16"/>
                      <a:pt x="21" y="16"/>
                    </a:cubicBezTo>
                    <a:cubicBezTo>
                      <a:pt x="21" y="16"/>
                      <a:pt x="21" y="16"/>
                      <a:pt x="21"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4"/>
                      <a:pt x="19" y="14"/>
                    </a:cubicBezTo>
                    <a:cubicBezTo>
                      <a:pt x="19" y="4"/>
                      <a:pt x="19" y="4"/>
                      <a:pt x="19" y="4"/>
                    </a:cubicBezTo>
                    <a:cubicBezTo>
                      <a:pt x="19" y="4"/>
                      <a:pt x="19" y="4"/>
                      <a:pt x="19" y="4"/>
                    </a:cubicBezTo>
                    <a:cubicBezTo>
                      <a:pt x="19" y="4"/>
                      <a:pt x="19" y="4"/>
                      <a:pt x="19" y="4"/>
                    </a:cubicBezTo>
                    <a:cubicBezTo>
                      <a:pt x="19" y="4"/>
                      <a:pt x="19" y="4"/>
                      <a:pt x="19"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1"/>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1"/>
                      <a:pt x="21" y="1"/>
                      <a:pt x="21" y="1"/>
                    </a:cubicBezTo>
                    <a:cubicBezTo>
                      <a:pt x="21" y="1"/>
                      <a:pt x="21" y="1"/>
                      <a:pt x="21" y="1"/>
                    </a:cubicBezTo>
                    <a:cubicBezTo>
                      <a:pt x="21" y="1"/>
                      <a:pt x="21" y="1"/>
                      <a:pt x="21" y="1"/>
                    </a:cubicBezTo>
                    <a:cubicBezTo>
                      <a:pt x="21" y="1"/>
                      <a:pt x="21" y="1"/>
                      <a:pt x="21" y="1"/>
                    </a:cubicBezTo>
                    <a:cubicBezTo>
                      <a:pt x="21" y="2"/>
                      <a:pt x="21" y="2"/>
                      <a:pt x="21" y="2"/>
                    </a:cubicBezTo>
                    <a:cubicBezTo>
                      <a:pt x="21" y="1"/>
                      <a:pt x="21" y="1"/>
                      <a:pt x="21" y="1"/>
                    </a:cubicBezTo>
                    <a:cubicBezTo>
                      <a:pt x="21" y="2"/>
                      <a:pt x="21" y="2"/>
                      <a:pt x="21" y="2"/>
                    </a:cubicBezTo>
                    <a:cubicBezTo>
                      <a:pt x="21" y="2"/>
                      <a:pt x="21" y="2"/>
                      <a:pt x="21" y="2"/>
                    </a:cubicBezTo>
                    <a:cubicBezTo>
                      <a:pt x="20" y="1"/>
                      <a:pt x="20" y="1"/>
                      <a:pt x="20" y="1"/>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3"/>
                      <a:pt x="1" y="13"/>
                      <a:pt x="1" y="13"/>
                    </a:cubicBezTo>
                    <a:cubicBezTo>
                      <a:pt x="1" y="13"/>
                      <a:pt x="1" y="13"/>
                      <a:pt x="1" y="13"/>
                    </a:cubicBezTo>
                    <a:cubicBezTo>
                      <a:pt x="1" y="13"/>
                      <a:pt x="1" y="13"/>
                      <a:pt x="1" y="13"/>
                    </a:cubicBezTo>
                    <a:cubicBezTo>
                      <a:pt x="1" y="13"/>
                      <a:pt x="2" y="12"/>
                      <a:pt x="2" y="12"/>
                    </a:cubicBezTo>
                    <a:cubicBezTo>
                      <a:pt x="2" y="13"/>
                      <a:pt x="3" y="13"/>
                      <a:pt x="3" y="13"/>
                    </a:cubicBezTo>
                    <a:cubicBezTo>
                      <a:pt x="3" y="13"/>
                      <a:pt x="2" y="13"/>
                      <a:pt x="2" y="13"/>
                    </a:cubicBezTo>
                    <a:cubicBezTo>
                      <a:pt x="2" y="13"/>
                      <a:pt x="2" y="13"/>
                      <a:pt x="2" y="13"/>
                    </a:cubicBezTo>
                    <a:cubicBezTo>
                      <a:pt x="2" y="13"/>
                      <a:pt x="2" y="13"/>
                      <a:pt x="2" y="13"/>
                    </a:cubicBezTo>
                    <a:cubicBezTo>
                      <a:pt x="2" y="13"/>
                      <a:pt x="2" y="13"/>
                      <a:pt x="2" y="13"/>
                    </a:cubicBezTo>
                    <a:cubicBezTo>
                      <a:pt x="2" y="13"/>
                      <a:pt x="2" y="14"/>
                      <a:pt x="2" y="14"/>
                    </a:cubicBezTo>
                    <a:cubicBezTo>
                      <a:pt x="1" y="14"/>
                      <a:pt x="1" y="13"/>
                      <a:pt x="1" y="13"/>
                    </a:cubicBezTo>
                    <a:cubicBezTo>
                      <a:pt x="1" y="13"/>
                      <a:pt x="1" y="13"/>
                      <a:pt x="1" y="13"/>
                    </a:cubicBezTo>
                    <a:cubicBezTo>
                      <a:pt x="1" y="14"/>
                      <a:pt x="1" y="13"/>
                      <a:pt x="1" y="13"/>
                    </a:cubicBezTo>
                    <a:cubicBezTo>
                      <a:pt x="1" y="13"/>
                      <a:pt x="1" y="13"/>
                      <a:pt x="1" y="14"/>
                    </a:cubicBezTo>
                    <a:cubicBezTo>
                      <a:pt x="1" y="14"/>
                      <a:pt x="0" y="14"/>
                      <a:pt x="0" y="14"/>
                    </a:cubicBezTo>
                    <a:cubicBezTo>
                      <a:pt x="0" y="14"/>
                      <a:pt x="1" y="14"/>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1"/>
                      <a:pt x="10" y="21"/>
                      <a:pt x="10" y="21"/>
                    </a:cubicBezTo>
                    <a:cubicBezTo>
                      <a:pt x="10" y="21"/>
                      <a:pt x="10" y="21"/>
                      <a:pt x="10"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3" y="24"/>
                      <a:pt x="13" y="24"/>
                      <a:pt x="13"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4"/>
                      <a:pt x="14" y="24"/>
                      <a:pt x="14" y="24"/>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5" y="25"/>
                      <a:pt x="15" y="25"/>
                      <a:pt x="15" y="25"/>
                    </a:cubicBezTo>
                    <a:cubicBezTo>
                      <a:pt x="15" y="25"/>
                      <a:pt x="15" y="25"/>
                      <a:pt x="15" y="25"/>
                    </a:cubicBezTo>
                    <a:cubicBezTo>
                      <a:pt x="15" y="25"/>
                      <a:pt x="15" y="25"/>
                      <a:pt x="15" y="25"/>
                    </a:cubicBezTo>
                    <a:cubicBezTo>
                      <a:pt x="15" y="25"/>
                      <a:pt x="15" y="24"/>
                      <a:pt x="16" y="24"/>
                    </a:cubicBezTo>
                    <a:cubicBezTo>
                      <a:pt x="16" y="24"/>
                      <a:pt x="16" y="24"/>
                      <a:pt x="16" y="23"/>
                    </a:cubicBezTo>
                    <a:cubicBezTo>
                      <a:pt x="16" y="23"/>
                      <a:pt x="15" y="23"/>
                      <a:pt x="16" y="23"/>
                    </a:cubicBezTo>
                    <a:cubicBezTo>
                      <a:pt x="16" y="23"/>
                      <a:pt x="16" y="23"/>
                      <a:pt x="16" y="22"/>
                    </a:cubicBezTo>
                    <a:cubicBezTo>
                      <a:pt x="16" y="22"/>
                      <a:pt x="16" y="22"/>
                      <a:pt x="16" y="22"/>
                    </a:cubicBezTo>
                    <a:cubicBezTo>
                      <a:pt x="16" y="22"/>
                      <a:pt x="17" y="21"/>
                      <a:pt x="17" y="21"/>
                    </a:cubicBezTo>
                    <a:cubicBezTo>
                      <a:pt x="17" y="21"/>
                      <a:pt x="17" y="21"/>
                      <a:pt x="17" y="21"/>
                    </a:cubicBezTo>
                    <a:cubicBezTo>
                      <a:pt x="17" y="20"/>
                      <a:pt x="17" y="20"/>
                      <a:pt x="17" y="20"/>
                    </a:cubicBezTo>
                    <a:cubicBezTo>
                      <a:pt x="17" y="19"/>
                      <a:pt x="18" y="19"/>
                      <a:pt x="19" y="19"/>
                    </a:cubicBezTo>
                    <a:cubicBezTo>
                      <a:pt x="19" y="19"/>
                      <a:pt x="19" y="18"/>
                      <a:pt x="19" y="18"/>
                    </a:cubicBezTo>
                    <a:cubicBezTo>
                      <a:pt x="19" y="18"/>
                      <a:pt x="19" y="19"/>
                      <a:pt x="19" y="18"/>
                    </a:cubicBezTo>
                    <a:cubicBezTo>
                      <a:pt x="19" y="18"/>
                      <a:pt x="19" y="18"/>
                      <a:pt x="19" y="18"/>
                    </a:cubicBezTo>
                    <a:cubicBezTo>
                      <a:pt x="19" y="18"/>
                      <a:pt x="19" y="18"/>
                      <a:pt x="19" y="18"/>
                    </a:cubicBezTo>
                    <a:cubicBezTo>
                      <a:pt x="19" y="18"/>
                      <a:pt x="19" y="18"/>
                      <a:pt x="19" y="17"/>
                    </a:cubicBezTo>
                    <a:cubicBezTo>
                      <a:pt x="19" y="18"/>
                      <a:pt x="19" y="18"/>
                      <a:pt x="20" y="18"/>
                    </a:cubicBezTo>
                    <a:cubicBezTo>
                      <a:pt x="20" y="18"/>
                      <a:pt x="20" y="18"/>
                      <a:pt x="20" y="17"/>
                    </a:cubicBezTo>
                    <a:cubicBezTo>
                      <a:pt x="20" y="17"/>
                      <a:pt x="21" y="17"/>
                      <a:pt x="21" y="17"/>
                    </a:cubicBezTo>
                    <a:cubicBezTo>
                      <a:pt x="21" y="17"/>
                      <a:pt x="21" y="17"/>
                      <a:pt x="21"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01" name="Freeform 275"/>
              <p:cNvSpPr/>
              <p:nvPr/>
            </p:nvSpPr>
            <p:spPr bwMode="auto">
              <a:xfrm>
                <a:off x="3990" y="2294"/>
                <a:ext cx="5" cy="0"/>
              </a:xfrm>
              <a:custGeom>
                <a:avLst/>
                <a:gdLst>
                  <a:gd name="T0" fmla="*/ 5 w 5"/>
                  <a:gd name="T1" fmla="*/ 5 w 5"/>
                  <a:gd name="T2" fmla="*/ 5 w 5"/>
                  <a:gd name="T3" fmla="*/ 5 w 5"/>
                  <a:gd name="T4" fmla="*/ 5 w 5"/>
                  <a:gd name="T5" fmla="*/ 5 w 5"/>
                  <a:gd name="T6" fmla="*/ 5 w 5"/>
                  <a:gd name="T7" fmla="*/ 5 w 5"/>
                  <a:gd name="T8" fmla="*/ 5 w 5"/>
                  <a:gd name="T9" fmla="*/ 5 w 5"/>
                  <a:gd name="T10" fmla="*/ 5 w 5"/>
                  <a:gd name="T11" fmla="*/ 3 w 5"/>
                  <a:gd name="T12" fmla="*/ 3 w 5"/>
                  <a:gd name="T13" fmla="*/ 3 w 5"/>
                  <a:gd name="T14" fmla="*/ 3 w 5"/>
                  <a:gd name="T15" fmla="*/ 3 w 5"/>
                  <a:gd name="T16" fmla="*/ 3 w 5"/>
                  <a:gd name="T17" fmla="*/ 0 w 5"/>
                  <a:gd name="T18" fmla="*/ 0 w 5"/>
                  <a:gd name="T19" fmla="*/ 0 w 5"/>
                  <a:gd name="T20" fmla="*/ 0 w 5"/>
                  <a:gd name="T21" fmla="*/ 5 w 5"/>
                  <a:gd name="T22" fmla="*/ 5 w 5"/>
                  <a:gd name="T23"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Lst>
                <a:rect l="0" t="0" r="r" b="b"/>
                <a:pathLst>
                  <a:path w="5">
                    <a:moveTo>
                      <a:pt x="5" y="0"/>
                    </a:moveTo>
                    <a:lnTo>
                      <a:pt x="5" y="0"/>
                    </a:lnTo>
                    <a:lnTo>
                      <a:pt x="5" y="0"/>
                    </a:lnTo>
                    <a:lnTo>
                      <a:pt x="5" y="0"/>
                    </a:lnTo>
                    <a:lnTo>
                      <a:pt x="5" y="0"/>
                    </a:lnTo>
                    <a:lnTo>
                      <a:pt x="5" y="0"/>
                    </a:lnTo>
                    <a:lnTo>
                      <a:pt x="5" y="0"/>
                    </a:lnTo>
                    <a:lnTo>
                      <a:pt x="5" y="0"/>
                    </a:lnTo>
                    <a:lnTo>
                      <a:pt x="5" y="0"/>
                    </a:lnTo>
                    <a:lnTo>
                      <a:pt x="5" y="0"/>
                    </a:lnTo>
                    <a:lnTo>
                      <a:pt x="5" y="0"/>
                    </a:lnTo>
                    <a:lnTo>
                      <a:pt x="3" y="0"/>
                    </a:lnTo>
                    <a:lnTo>
                      <a:pt x="3" y="0"/>
                    </a:lnTo>
                    <a:lnTo>
                      <a:pt x="3" y="0"/>
                    </a:lnTo>
                    <a:lnTo>
                      <a:pt x="3" y="0"/>
                    </a:lnTo>
                    <a:lnTo>
                      <a:pt x="3" y="0"/>
                    </a:lnTo>
                    <a:lnTo>
                      <a:pt x="3" y="0"/>
                    </a:lnTo>
                    <a:lnTo>
                      <a:pt x="0" y="0"/>
                    </a:lnTo>
                    <a:lnTo>
                      <a:pt x="0" y="0"/>
                    </a:lnTo>
                    <a:lnTo>
                      <a:pt x="0" y="0"/>
                    </a:lnTo>
                    <a:lnTo>
                      <a:pt x="0" y="0"/>
                    </a:lnTo>
                    <a:lnTo>
                      <a:pt x="5" y="0"/>
                    </a:lnTo>
                    <a:lnTo>
                      <a:pt x="5" y="0"/>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02" name="Freeform 276"/>
              <p:cNvSpPr/>
              <p:nvPr/>
            </p:nvSpPr>
            <p:spPr bwMode="auto">
              <a:xfrm>
                <a:off x="3919" y="2247"/>
                <a:ext cx="79" cy="54"/>
              </a:xfrm>
              <a:custGeom>
                <a:avLst/>
                <a:gdLst>
                  <a:gd name="T0" fmla="*/ 0 w 33"/>
                  <a:gd name="T1" fmla="*/ 8 h 23"/>
                  <a:gd name="T2" fmla="*/ 2 w 33"/>
                  <a:gd name="T3" fmla="*/ 9 h 23"/>
                  <a:gd name="T4" fmla="*/ 2 w 33"/>
                  <a:gd name="T5" fmla="*/ 10 h 23"/>
                  <a:gd name="T6" fmla="*/ 3 w 33"/>
                  <a:gd name="T7" fmla="*/ 11 h 23"/>
                  <a:gd name="T8" fmla="*/ 5 w 33"/>
                  <a:gd name="T9" fmla="*/ 12 h 23"/>
                  <a:gd name="T10" fmla="*/ 5 w 33"/>
                  <a:gd name="T11" fmla="*/ 13 h 23"/>
                  <a:gd name="T12" fmla="*/ 6 w 33"/>
                  <a:gd name="T13" fmla="*/ 14 h 23"/>
                  <a:gd name="T14" fmla="*/ 7 w 33"/>
                  <a:gd name="T15" fmla="*/ 14 h 23"/>
                  <a:gd name="T16" fmla="*/ 8 w 33"/>
                  <a:gd name="T17" fmla="*/ 15 h 23"/>
                  <a:gd name="T18" fmla="*/ 8 w 33"/>
                  <a:gd name="T19" fmla="*/ 16 h 23"/>
                  <a:gd name="T20" fmla="*/ 9 w 33"/>
                  <a:gd name="T21" fmla="*/ 17 h 23"/>
                  <a:gd name="T22" fmla="*/ 10 w 33"/>
                  <a:gd name="T23" fmla="*/ 17 h 23"/>
                  <a:gd name="T24" fmla="*/ 10 w 33"/>
                  <a:gd name="T25" fmla="*/ 18 h 23"/>
                  <a:gd name="T26" fmla="*/ 11 w 33"/>
                  <a:gd name="T27" fmla="*/ 19 h 23"/>
                  <a:gd name="T28" fmla="*/ 11 w 33"/>
                  <a:gd name="T29" fmla="*/ 20 h 23"/>
                  <a:gd name="T30" fmla="*/ 13 w 33"/>
                  <a:gd name="T31" fmla="*/ 21 h 23"/>
                  <a:gd name="T32" fmla="*/ 14 w 33"/>
                  <a:gd name="T33" fmla="*/ 21 h 23"/>
                  <a:gd name="T34" fmla="*/ 15 w 33"/>
                  <a:gd name="T35" fmla="*/ 21 h 23"/>
                  <a:gd name="T36" fmla="*/ 16 w 33"/>
                  <a:gd name="T37" fmla="*/ 20 h 23"/>
                  <a:gd name="T38" fmla="*/ 17 w 33"/>
                  <a:gd name="T39" fmla="*/ 21 h 23"/>
                  <a:gd name="T40" fmla="*/ 18 w 33"/>
                  <a:gd name="T41" fmla="*/ 22 h 23"/>
                  <a:gd name="T42" fmla="*/ 19 w 33"/>
                  <a:gd name="T43" fmla="*/ 22 h 23"/>
                  <a:gd name="T44" fmla="*/ 20 w 33"/>
                  <a:gd name="T45" fmla="*/ 23 h 23"/>
                  <a:gd name="T46" fmla="*/ 21 w 33"/>
                  <a:gd name="T47" fmla="*/ 23 h 23"/>
                  <a:gd name="T48" fmla="*/ 22 w 33"/>
                  <a:gd name="T49" fmla="*/ 23 h 23"/>
                  <a:gd name="T50" fmla="*/ 23 w 33"/>
                  <a:gd name="T51" fmla="*/ 23 h 23"/>
                  <a:gd name="T52" fmla="*/ 25 w 33"/>
                  <a:gd name="T53" fmla="*/ 22 h 23"/>
                  <a:gd name="T54" fmla="*/ 27 w 33"/>
                  <a:gd name="T55" fmla="*/ 23 h 23"/>
                  <a:gd name="T56" fmla="*/ 28 w 33"/>
                  <a:gd name="T57" fmla="*/ 22 h 23"/>
                  <a:gd name="T58" fmla="*/ 29 w 33"/>
                  <a:gd name="T59" fmla="*/ 20 h 23"/>
                  <a:gd name="T60" fmla="*/ 32 w 33"/>
                  <a:gd name="T61" fmla="*/ 19 h 23"/>
                  <a:gd name="T62" fmla="*/ 33 w 33"/>
                  <a:gd name="T63" fmla="*/ 20 h 23"/>
                  <a:gd name="T64" fmla="*/ 32 w 33"/>
                  <a:gd name="T65" fmla="*/ 19 h 23"/>
                  <a:gd name="T66" fmla="*/ 31 w 33"/>
                  <a:gd name="T67" fmla="*/ 16 h 23"/>
                  <a:gd name="T68" fmla="*/ 30 w 33"/>
                  <a:gd name="T69" fmla="*/ 15 h 23"/>
                  <a:gd name="T70" fmla="*/ 29 w 33"/>
                  <a:gd name="T71" fmla="*/ 14 h 23"/>
                  <a:gd name="T72" fmla="*/ 28 w 33"/>
                  <a:gd name="T73" fmla="*/ 13 h 23"/>
                  <a:gd name="T74" fmla="*/ 27 w 33"/>
                  <a:gd name="T75" fmla="*/ 12 h 23"/>
                  <a:gd name="T76" fmla="*/ 26 w 33"/>
                  <a:gd name="T77" fmla="*/ 12 h 23"/>
                  <a:gd name="T78" fmla="*/ 26 w 33"/>
                  <a:gd name="T79" fmla="*/ 11 h 23"/>
                  <a:gd name="T80" fmla="*/ 27 w 33"/>
                  <a:gd name="T81" fmla="*/ 10 h 23"/>
                  <a:gd name="T82" fmla="*/ 28 w 33"/>
                  <a:gd name="T83" fmla="*/ 10 h 23"/>
                  <a:gd name="T84" fmla="*/ 28 w 33"/>
                  <a:gd name="T85" fmla="*/ 6 h 23"/>
                  <a:gd name="T86" fmla="*/ 27 w 33"/>
                  <a:gd name="T87" fmla="*/ 5 h 23"/>
                  <a:gd name="T88" fmla="*/ 26 w 33"/>
                  <a:gd name="T89" fmla="*/ 3 h 23"/>
                  <a:gd name="T90" fmla="*/ 26 w 33"/>
                  <a:gd name="T91" fmla="*/ 1 h 23"/>
                  <a:gd name="T92" fmla="*/ 24 w 33"/>
                  <a:gd name="T93" fmla="*/ 1 h 23"/>
                  <a:gd name="T94" fmla="*/ 23 w 33"/>
                  <a:gd name="T95" fmla="*/ 4 h 23"/>
                  <a:gd name="T96" fmla="*/ 22 w 33"/>
                  <a:gd name="T97" fmla="*/ 5 h 23"/>
                  <a:gd name="T98" fmla="*/ 21 w 33"/>
                  <a:gd name="T99" fmla="*/ 7 h 23"/>
                  <a:gd name="T100" fmla="*/ 19 w 33"/>
                  <a:gd name="T101" fmla="*/ 6 h 23"/>
                  <a:gd name="T102" fmla="*/ 18 w 33"/>
                  <a:gd name="T103" fmla="*/ 5 h 23"/>
                  <a:gd name="T104" fmla="*/ 16 w 33"/>
                  <a:gd name="T105" fmla="*/ 6 h 23"/>
                  <a:gd name="T106" fmla="*/ 14 w 33"/>
                  <a:gd name="T107" fmla="*/ 7 h 23"/>
                  <a:gd name="T108" fmla="*/ 11 w 33"/>
                  <a:gd name="T109" fmla="*/ 7 h 23"/>
                  <a:gd name="T110" fmla="*/ 8 w 33"/>
                  <a:gd name="T111" fmla="*/ 7 h 23"/>
                  <a:gd name="T112" fmla="*/ 7 w 33"/>
                  <a:gd name="T113" fmla="*/ 6 h 23"/>
                  <a:gd name="T114" fmla="*/ 6 w 33"/>
                  <a:gd name="T115" fmla="*/ 5 h 23"/>
                  <a:gd name="T116" fmla="*/ 5 w 33"/>
                  <a:gd name="T117" fmla="*/ 5 h 23"/>
                  <a:gd name="T118" fmla="*/ 4 w 33"/>
                  <a:gd name="T119" fmla="*/ 6 h 23"/>
                  <a:gd name="T120" fmla="*/ 3 w 33"/>
                  <a:gd name="T121" fmla="*/ 7 h 23"/>
                  <a:gd name="T122" fmla="*/ 2 w 33"/>
                  <a:gd name="T123"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23">
                    <a:moveTo>
                      <a:pt x="0" y="7"/>
                    </a:move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3"/>
                      <a:pt x="4" y="13"/>
                      <a:pt x="4"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5"/>
                      <a:pt x="7" y="15"/>
                      <a:pt x="7" y="15"/>
                    </a:cubicBezTo>
                    <a:cubicBezTo>
                      <a:pt x="7" y="15"/>
                      <a:pt x="7" y="15"/>
                      <a:pt x="7"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8" y="17"/>
                    </a:cubicBezTo>
                    <a:cubicBezTo>
                      <a:pt x="8" y="16"/>
                      <a:pt x="8" y="16"/>
                      <a:pt x="8" y="16"/>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1" y="19"/>
                      <a:pt x="11" y="19"/>
                      <a:pt x="11" y="19"/>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20"/>
                      <a:pt x="12" y="20"/>
                      <a:pt x="12"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7" y="20"/>
                      <a:pt x="17" y="20"/>
                      <a:pt x="17" y="20"/>
                    </a:cubicBezTo>
                    <a:cubicBezTo>
                      <a:pt x="17" y="20"/>
                      <a:pt x="17" y="20"/>
                      <a:pt x="17" y="20"/>
                    </a:cubicBezTo>
                    <a:cubicBezTo>
                      <a:pt x="17" y="20"/>
                      <a:pt x="17" y="20"/>
                      <a:pt x="17" y="20"/>
                    </a:cubicBezTo>
                    <a:cubicBezTo>
                      <a:pt x="17" y="20"/>
                      <a:pt x="17" y="20"/>
                      <a:pt x="17" y="20"/>
                    </a:cubicBezTo>
                    <a:cubicBezTo>
                      <a:pt x="17" y="20"/>
                      <a:pt x="17" y="20"/>
                      <a:pt x="17" y="20"/>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7" y="21"/>
                      <a:pt x="17" y="21"/>
                      <a:pt x="17" y="21"/>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19" y="23"/>
                      <a:pt x="19" y="23"/>
                      <a:pt x="19"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2"/>
                      <a:pt x="25" y="22"/>
                      <a:pt x="25" y="22"/>
                    </a:cubicBezTo>
                    <a:cubicBezTo>
                      <a:pt x="25" y="22"/>
                      <a:pt x="25" y="22"/>
                      <a:pt x="25" y="22"/>
                    </a:cubicBezTo>
                    <a:cubicBezTo>
                      <a:pt x="25" y="22"/>
                      <a:pt x="25" y="22"/>
                      <a:pt x="25" y="22"/>
                    </a:cubicBezTo>
                    <a:cubicBezTo>
                      <a:pt x="25" y="22"/>
                      <a:pt x="25" y="22"/>
                      <a:pt x="25"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2"/>
                      <a:pt x="28" y="22"/>
                    </a:cubicBezTo>
                    <a:cubicBezTo>
                      <a:pt x="28" y="22"/>
                      <a:pt x="28" y="21"/>
                      <a:pt x="28" y="21"/>
                    </a:cubicBezTo>
                    <a:cubicBezTo>
                      <a:pt x="28" y="21"/>
                      <a:pt x="28" y="21"/>
                      <a:pt x="28" y="21"/>
                    </a:cubicBezTo>
                    <a:cubicBezTo>
                      <a:pt x="28" y="21"/>
                      <a:pt x="28" y="21"/>
                      <a:pt x="28" y="21"/>
                    </a:cubicBezTo>
                    <a:cubicBezTo>
                      <a:pt x="28" y="21"/>
                      <a:pt x="28" y="21"/>
                      <a:pt x="28" y="21"/>
                    </a:cubicBezTo>
                    <a:cubicBezTo>
                      <a:pt x="28" y="21"/>
                      <a:pt x="28" y="21"/>
                      <a:pt x="28"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0"/>
                      <a:pt x="29" y="20"/>
                      <a:pt x="29" y="20"/>
                    </a:cubicBezTo>
                    <a:cubicBezTo>
                      <a:pt x="29" y="20"/>
                      <a:pt x="29" y="20"/>
                      <a:pt x="29" y="20"/>
                    </a:cubicBezTo>
                    <a:cubicBezTo>
                      <a:pt x="29" y="20"/>
                      <a:pt x="29" y="20"/>
                      <a:pt x="29" y="20"/>
                    </a:cubicBezTo>
                    <a:cubicBezTo>
                      <a:pt x="29" y="20"/>
                      <a:pt x="29" y="20"/>
                      <a:pt x="29" y="20"/>
                    </a:cubicBezTo>
                    <a:cubicBezTo>
                      <a:pt x="29" y="20"/>
                      <a:pt x="29" y="20"/>
                      <a:pt x="29"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2" y="18"/>
                      <a:pt x="32" y="18"/>
                      <a:pt x="32" y="18"/>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8"/>
                      <a:pt x="32" y="18"/>
                      <a:pt x="32" y="18"/>
                    </a:cubicBezTo>
                    <a:cubicBezTo>
                      <a:pt x="31" y="18"/>
                      <a:pt x="31" y="18"/>
                      <a:pt x="31" y="18"/>
                    </a:cubicBezTo>
                    <a:cubicBezTo>
                      <a:pt x="31" y="18"/>
                      <a:pt x="31" y="18"/>
                      <a:pt x="31" y="18"/>
                    </a:cubicBezTo>
                    <a:cubicBezTo>
                      <a:pt x="31" y="18"/>
                      <a:pt x="31" y="18"/>
                      <a:pt x="31" y="18"/>
                    </a:cubicBezTo>
                    <a:cubicBezTo>
                      <a:pt x="31" y="17"/>
                      <a:pt x="31" y="17"/>
                      <a:pt x="31" y="17"/>
                    </a:cubicBezTo>
                    <a:cubicBezTo>
                      <a:pt x="31" y="17"/>
                      <a:pt x="31" y="17"/>
                      <a:pt x="31" y="17"/>
                    </a:cubicBezTo>
                    <a:cubicBezTo>
                      <a:pt x="31" y="17"/>
                      <a:pt x="31" y="17"/>
                      <a:pt x="31" y="17"/>
                    </a:cubicBezTo>
                    <a:cubicBezTo>
                      <a:pt x="31" y="17"/>
                      <a:pt x="31" y="17"/>
                      <a:pt x="31" y="17"/>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1"/>
                      <a:pt x="25" y="11"/>
                      <a:pt x="25" y="11"/>
                    </a:cubicBezTo>
                    <a:cubicBezTo>
                      <a:pt x="25" y="11"/>
                      <a:pt x="25" y="11"/>
                      <a:pt x="25" y="11"/>
                    </a:cubicBezTo>
                    <a:cubicBezTo>
                      <a:pt x="25" y="11"/>
                      <a:pt x="25" y="11"/>
                      <a:pt x="25" y="11"/>
                    </a:cubicBezTo>
                    <a:cubicBezTo>
                      <a:pt x="25" y="11"/>
                      <a:pt x="25"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5"/>
                      <a:pt x="23" y="5"/>
                      <a:pt x="23"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2" y="8"/>
                      <a:pt x="12" y="8"/>
                      <a:pt x="12" y="8"/>
                    </a:cubicBezTo>
                    <a:cubicBezTo>
                      <a:pt x="12" y="8"/>
                      <a:pt x="12" y="8"/>
                      <a:pt x="12" y="8"/>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6"/>
                      <a:pt x="6" y="6"/>
                      <a:pt x="6" y="6"/>
                    </a:cubicBezTo>
                    <a:cubicBezTo>
                      <a:pt x="6" y="6"/>
                      <a:pt x="6" y="6"/>
                      <a:pt x="6" y="6"/>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03" name="Freeform 277"/>
              <p:cNvSpPr/>
              <p:nvPr/>
            </p:nvSpPr>
            <p:spPr bwMode="auto">
              <a:xfrm>
                <a:off x="4284" y="2123"/>
                <a:ext cx="52" cy="26"/>
              </a:xfrm>
              <a:custGeom>
                <a:avLst/>
                <a:gdLst>
                  <a:gd name="T0" fmla="*/ 21 w 22"/>
                  <a:gd name="T1" fmla="*/ 7 h 11"/>
                  <a:gd name="T2" fmla="*/ 21 w 22"/>
                  <a:gd name="T3" fmla="*/ 7 h 11"/>
                  <a:gd name="T4" fmla="*/ 20 w 22"/>
                  <a:gd name="T5" fmla="*/ 7 h 11"/>
                  <a:gd name="T6" fmla="*/ 19 w 22"/>
                  <a:gd name="T7" fmla="*/ 7 h 11"/>
                  <a:gd name="T8" fmla="*/ 18 w 22"/>
                  <a:gd name="T9" fmla="*/ 7 h 11"/>
                  <a:gd name="T10" fmla="*/ 17 w 22"/>
                  <a:gd name="T11" fmla="*/ 7 h 11"/>
                  <a:gd name="T12" fmla="*/ 16 w 22"/>
                  <a:gd name="T13" fmla="*/ 7 h 11"/>
                  <a:gd name="T14" fmla="*/ 16 w 22"/>
                  <a:gd name="T15" fmla="*/ 6 h 11"/>
                  <a:gd name="T16" fmla="*/ 15 w 22"/>
                  <a:gd name="T17" fmla="*/ 6 h 11"/>
                  <a:gd name="T18" fmla="*/ 15 w 22"/>
                  <a:gd name="T19" fmla="*/ 6 h 11"/>
                  <a:gd name="T20" fmla="*/ 14 w 22"/>
                  <a:gd name="T21" fmla="*/ 5 h 11"/>
                  <a:gd name="T22" fmla="*/ 14 w 22"/>
                  <a:gd name="T23" fmla="*/ 5 h 11"/>
                  <a:gd name="T24" fmla="*/ 13 w 22"/>
                  <a:gd name="T25" fmla="*/ 5 h 11"/>
                  <a:gd name="T26" fmla="*/ 12 w 22"/>
                  <a:gd name="T27" fmla="*/ 4 h 11"/>
                  <a:gd name="T28" fmla="*/ 11 w 22"/>
                  <a:gd name="T29" fmla="*/ 4 h 11"/>
                  <a:gd name="T30" fmla="*/ 11 w 22"/>
                  <a:gd name="T31" fmla="*/ 3 h 11"/>
                  <a:gd name="T32" fmla="*/ 10 w 22"/>
                  <a:gd name="T33" fmla="*/ 3 h 11"/>
                  <a:gd name="T34" fmla="*/ 9 w 22"/>
                  <a:gd name="T35" fmla="*/ 3 h 11"/>
                  <a:gd name="T36" fmla="*/ 9 w 22"/>
                  <a:gd name="T37" fmla="*/ 2 h 11"/>
                  <a:gd name="T38" fmla="*/ 8 w 22"/>
                  <a:gd name="T39" fmla="*/ 2 h 11"/>
                  <a:gd name="T40" fmla="*/ 7 w 22"/>
                  <a:gd name="T41" fmla="*/ 1 h 11"/>
                  <a:gd name="T42" fmla="*/ 6 w 22"/>
                  <a:gd name="T43" fmla="*/ 1 h 11"/>
                  <a:gd name="T44" fmla="*/ 6 w 22"/>
                  <a:gd name="T45" fmla="*/ 0 h 11"/>
                  <a:gd name="T46" fmla="*/ 5 w 22"/>
                  <a:gd name="T47" fmla="*/ 0 h 11"/>
                  <a:gd name="T48" fmla="*/ 4 w 22"/>
                  <a:gd name="T49" fmla="*/ 0 h 11"/>
                  <a:gd name="T50" fmla="*/ 3 w 22"/>
                  <a:gd name="T51" fmla="*/ 1 h 11"/>
                  <a:gd name="T52" fmla="*/ 3 w 22"/>
                  <a:gd name="T53" fmla="*/ 0 h 11"/>
                  <a:gd name="T54" fmla="*/ 2 w 22"/>
                  <a:gd name="T55" fmla="*/ 1 h 11"/>
                  <a:gd name="T56" fmla="*/ 2 w 22"/>
                  <a:gd name="T57" fmla="*/ 1 h 11"/>
                  <a:gd name="T58" fmla="*/ 1 w 22"/>
                  <a:gd name="T59" fmla="*/ 2 h 11"/>
                  <a:gd name="T60" fmla="*/ 1 w 22"/>
                  <a:gd name="T61" fmla="*/ 2 h 11"/>
                  <a:gd name="T62" fmla="*/ 1 w 22"/>
                  <a:gd name="T63" fmla="*/ 3 h 11"/>
                  <a:gd name="T64" fmla="*/ 1 w 22"/>
                  <a:gd name="T65" fmla="*/ 4 h 11"/>
                  <a:gd name="T66" fmla="*/ 2 w 22"/>
                  <a:gd name="T67" fmla="*/ 4 h 11"/>
                  <a:gd name="T68" fmla="*/ 2 w 22"/>
                  <a:gd name="T69" fmla="*/ 5 h 11"/>
                  <a:gd name="T70" fmla="*/ 3 w 22"/>
                  <a:gd name="T71" fmla="*/ 5 h 11"/>
                  <a:gd name="T72" fmla="*/ 4 w 22"/>
                  <a:gd name="T73" fmla="*/ 6 h 11"/>
                  <a:gd name="T74" fmla="*/ 5 w 22"/>
                  <a:gd name="T75" fmla="*/ 6 h 11"/>
                  <a:gd name="T76" fmla="*/ 6 w 22"/>
                  <a:gd name="T77" fmla="*/ 7 h 11"/>
                  <a:gd name="T78" fmla="*/ 6 w 22"/>
                  <a:gd name="T79" fmla="*/ 7 h 11"/>
                  <a:gd name="T80" fmla="*/ 8 w 22"/>
                  <a:gd name="T81" fmla="*/ 8 h 11"/>
                  <a:gd name="T82" fmla="*/ 9 w 22"/>
                  <a:gd name="T83" fmla="*/ 8 h 11"/>
                  <a:gd name="T84" fmla="*/ 11 w 22"/>
                  <a:gd name="T85" fmla="*/ 8 h 11"/>
                  <a:gd name="T86" fmla="*/ 12 w 22"/>
                  <a:gd name="T87" fmla="*/ 8 h 11"/>
                  <a:gd name="T88" fmla="*/ 13 w 22"/>
                  <a:gd name="T89" fmla="*/ 9 h 11"/>
                  <a:gd name="T90" fmla="*/ 13 w 22"/>
                  <a:gd name="T91" fmla="*/ 9 h 11"/>
                  <a:gd name="T92" fmla="*/ 14 w 22"/>
                  <a:gd name="T93" fmla="*/ 10 h 11"/>
                  <a:gd name="T94" fmla="*/ 15 w 22"/>
                  <a:gd name="T95" fmla="*/ 10 h 11"/>
                  <a:gd name="T96" fmla="*/ 16 w 22"/>
                  <a:gd name="T97" fmla="*/ 10 h 11"/>
                  <a:gd name="T98" fmla="*/ 17 w 22"/>
                  <a:gd name="T99" fmla="*/ 10 h 11"/>
                  <a:gd name="T100" fmla="*/ 18 w 22"/>
                  <a:gd name="T101" fmla="*/ 11 h 11"/>
                  <a:gd name="T102" fmla="*/ 19 w 22"/>
                  <a:gd name="T103" fmla="*/ 11 h 11"/>
                  <a:gd name="T104" fmla="*/ 19 w 22"/>
                  <a:gd name="T105" fmla="*/ 11 h 11"/>
                  <a:gd name="T106" fmla="*/ 20 w 22"/>
                  <a:gd name="T107" fmla="*/ 11 h 11"/>
                  <a:gd name="T108" fmla="*/ 21 w 22"/>
                  <a:gd name="T109" fmla="*/ 11 h 11"/>
                  <a:gd name="T110" fmla="*/ 22 w 22"/>
                  <a:gd name="T111" fmla="*/ 11 h 11"/>
                  <a:gd name="T112" fmla="*/ 22 w 22"/>
                  <a:gd name="T113" fmla="*/ 10 h 11"/>
                  <a:gd name="T114" fmla="*/ 22 w 22"/>
                  <a:gd name="T115" fmla="*/ 9 h 11"/>
                  <a:gd name="T116" fmla="*/ 22 w 22"/>
                  <a:gd name="T1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1">
                    <a:moveTo>
                      <a:pt x="22" y="7"/>
                    </a:move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4"/>
                    </a:cubicBezTo>
                    <a:cubicBezTo>
                      <a:pt x="1" y="4"/>
                      <a:pt x="1" y="4"/>
                      <a:pt x="1"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5" y="6"/>
                      <a:pt x="5" y="6"/>
                      <a:pt x="5" y="6"/>
                    </a:cubicBezTo>
                    <a:cubicBezTo>
                      <a:pt x="5" y="6"/>
                      <a:pt x="5" y="6"/>
                      <a:pt x="5" y="6"/>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4" y="9"/>
                      <a:pt x="14" y="9"/>
                      <a:pt x="14" y="9"/>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7" y="10"/>
                      <a:pt x="17" y="10"/>
                      <a:pt x="17" y="10"/>
                    </a:cubicBezTo>
                    <a:cubicBezTo>
                      <a:pt x="17" y="10"/>
                      <a:pt x="17" y="10"/>
                      <a:pt x="17" y="10"/>
                    </a:cubicBezTo>
                    <a:cubicBezTo>
                      <a:pt x="17" y="10"/>
                      <a:pt x="17" y="10"/>
                      <a:pt x="17" y="10"/>
                    </a:cubicBezTo>
                    <a:cubicBezTo>
                      <a:pt x="17" y="10"/>
                      <a:pt x="17" y="10"/>
                      <a:pt x="17" y="10"/>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1" y="11"/>
                      <a:pt x="21" y="11"/>
                      <a:pt x="21"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1"/>
                      <a:pt x="22" y="11"/>
                      <a:pt x="22" y="11"/>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04" name="Freeform 278"/>
              <p:cNvSpPr/>
              <p:nvPr/>
            </p:nvSpPr>
            <p:spPr bwMode="auto">
              <a:xfrm>
                <a:off x="4324" y="214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05" name="Freeform 279"/>
              <p:cNvSpPr/>
              <p:nvPr/>
            </p:nvSpPr>
            <p:spPr bwMode="auto">
              <a:xfrm>
                <a:off x="3955" y="2342"/>
                <a:ext cx="9" cy="12"/>
              </a:xfrm>
              <a:custGeom>
                <a:avLst/>
                <a:gdLst>
                  <a:gd name="T0" fmla="*/ 2 w 4"/>
                  <a:gd name="T1" fmla="*/ 5 h 5"/>
                  <a:gd name="T2" fmla="*/ 2 w 4"/>
                  <a:gd name="T3" fmla="*/ 5 h 5"/>
                  <a:gd name="T4" fmla="*/ 2 w 4"/>
                  <a:gd name="T5" fmla="*/ 5 h 5"/>
                  <a:gd name="T6" fmla="*/ 2 w 4"/>
                  <a:gd name="T7" fmla="*/ 5 h 5"/>
                  <a:gd name="T8" fmla="*/ 2 w 4"/>
                  <a:gd name="T9" fmla="*/ 5 h 5"/>
                  <a:gd name="T10" fmla="*/ 3 w 4"/>
                  <a:gd name="T11" fmla="*/ 4 h 5"/>
                  <a:gd name="T12" fmla="*/ 3 w 4"/>
                  <a:gd name="T13" fmla="*/ 4 h 5"/>
                  <a:gd name="T14" fmla="*/ 3 w 4"/>
                  <a:gd name="T15" fmla="*/ 4 h 5"/>
                  <a:gd name="T16" fmla="*/ 3 w 4"/>
                  <a:gd name="T17" fmla="*/ 4 h 5"/>
                  <a:gd name="T18" fmla="*/ 3 w 4"/>
                  <a:gd name="T19" fmla="*/ 3 h 5"/>
                  <a:gd name="T20" fmla="*/ 3 w 4"/>
                  <a:gd name="T21" fmla="*/ 3 h 5"/>
                  <a:gd name="T22" fmla="*/ 3 w 4"/>
                  <a:gd name="T23" fmla="*/ 3 h 5"/>
                  <a:gd name="T24" fmla="*/ 4 w 4"/>
                  <a:gd name="T25" fmla="*/ 3 h 5"/>
                  <a:gd name="T26" fmla="*/ 4 w 4"/>
                  <a:gd name="T27" fmla="*/ 2 h 5"/>
                  <a:gd name="T28" fmla="*/ 4 w 4"/>
                  <a:gd name="T29" fmla="*/ 2 h 5"/>
                  <a:gd name="T30" fmla="*/ 4 w 4"/>
                  <a:gd name="T31" fmla="*/ 2 h 5"/>
                  <a:gd name="T32" fmla="*/ 4 w 4"/>
                  <a:gd name="T33" fmla="*/ 2 h 5"/>
                  <a:gd name="T34" fmla="*/ 4 w 4"/>
                  <a:gd name="T35" fmla="*/ 2 h 5"/>
                  <a:gd name="T36" fmla="*/ 4 w 4"/>
                  <a:gd name="T37" fmla="*/ 1 h 5"/>
                  <a:gd name="T38" fmla="*/ 4 w 4"/>
                  <a:gd name="T39" fmla="*/ 1 h 5"/>
                  <a:gd name="T40" fmla="*/ 4 w 4"/>
                  <a:gd name="T41" fmla="*/ 1 h 5"/>
                  <a:gd name="T42" fmla="*/ 3 w 4"/>
                  <a:gd name="T43" fmla="*/ 1 h 5"/>
                  <a:gd name="T44" fmla="*/ 3 w 4"/>
                  <a:gd name="T45" fmla="*/ 1 h 5"/>
                  <a:gd name="T46" fmla="*/ 3 w 4"/>
                  <a:gd name="T47" fmla="*/ 1 h 5"/>
                  <a:gd name="T48" fmla="*/ 3 w 4"/>
                  <a:gd name="T49" fmla="*/ 0 h 5"/>
                  <a:gd name="T50" fmla="*/ 4 w 4"/>
                  <a:gd name="T51" fmla="*/ 0 h 5"/>
                  <a:gd name="T52" fmla="*/ 4 w 4"/>
                  <a:gd name="T53" fmla="*/ 0 h 5"/>
                  <a:gd name="T54" fmla="*/ 3 w 4"/>
                  <a:gd name="T55" fmla="*/ 0 h 5"/>
                  <a:gd name="T56" fmla="*/ 3 w 4"/>
                  <a:gd name="T57" fmla="*/ 0 h 5"/>
                  <a:gd name="T58" fmla="*/ 3 w 4"/>
                  <a:gd name="T59" fmla="*/ 0 h 5"/>
                  <a:gd name="T60" fmla="*/ 2 w 4"/>
                  <a:gd name="T61" fmla="*/ 0 h 5"/>
                  <a:gd name="T62" fmla="*/ 2 w 4"/>
                  <a:gd name="T63" fmla="*/ 0 h 5"/>
                  <a:gd name="T64" fmla="*/ 2 w 4"/>
                  <a:gd name="T65" fmla="*/ 0 h 5"/>
                  <a:gd name="T66" fmla="*/ 2 w 4"/>
                  <a:gd name="T67" fmla="*/ 1 h 5"/>
                  <a:gd name="T68" fmla="*/ 2 w 4"/>
                  <a:gd name="T69" fmla="*/ 1 h 5"/>
                  <a:gd name="T70" fmla="*/ 2 w 4"/>
                  <a:gd name="T71" fmla="*/ 1 h 5"/>
                  <a:gd name="T72" fmla="*/ 1 w 4"/>
                  <a:gd name="T73" fmla="*/ 1 h 5"/>
                  <a:gd name="T74" fmla="*/ 1 w 4"/>
                  <a:gd name="T75" fmla="*/ 1 h 5"/>
                  <a:gd name="T76" fmla="*/ 1 w 4"/>
                  <a:gd name="T77" fmla="*/ 1 h 5"/>
                  <a:gd name="T78" fmla="*/ 0 w 4"/>
                  <a:gd name="T79" fmla="*/ 1 h 5"/>
                  <a:gd name="T80" fmla="*/ 0 w 4"/>
                  <a:gd name="T81" fmla="*/ 0 h 5"/>
                  <a:gd name="T82" fmla="*/ 0 w 4"/>
                  <a:gd name="T83" fmla="*/ 1 h 5"/>
                  <a:gd name="T84" fmla="*/ 0 w 4"/>
                  <a:gd name="T85" fmla="*/ 1 h 5"/>
                  <a:gd name="T86" fmla="*/ 0 w 4"/>
                  <a:gd name="T87" fmla="*/ 1 h 5"/>
                  <a:gd name="T88" fmla="*/ 0 w 4"/>
                  <a:gd name="T89" fmla="*/ 1 h 5"/>
                  <a:gd name="T90" fmla="*/ 0 w 4"/>
                  <a:gd name="T91" fmla="*/ 1 h 5"/>
                  <a:gd name="T92" fmla="*/ 0 w 4"/>
                  <a:gd name="T93" fmla="*/ 2 h 5"/>
                  <a:gd name="T94" fmla="*/ 0 w 4"/>
                  <a:gd name="T95" fmla="*/ 2 h 5"/>
                  <a:gd name="T96" fmla="*/ 0 w 4"/>
                  <a:gd name="T97" fmla="*/ 2 h 5"/>
                  <a:gd name="T98" fmla="*/ 1 w 4"/>
                  <a:gd name="T9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5">
                    <a:moveTo>
                      <a:pt x="1" y="5"/>
                    </a:move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3"/>
                      <a:pt x="4" y="3"/>
                      <a:pt x="4" y="3"/>
                    </a:cubicBezTo>
                    <a:cubicBezTo>
                      <a:pt x="4" y="3"/>
                      <a:pt x="4" y="3"/>
                      <a:pt x="4" y="3"/>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3"/>
                      <a:pt x="1" y="4"/>
                    </a:cubicBezTo>
                    <a:cubicBezTo>
                      <a:pt x="1"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06" name="Freeform 280"/>
              <p:cNvSpPr/>
              <p:nvPr/>
            </p:nvSpPr>
            <p:spPr bwMode="auto">
              <a:xfrm>
                <a:off x="3844" y="2354"/>
                <a:ext cx="7" cy="9"/>
              </a:xfrm>
              <a:custGeom>
                <a:avLst/>
                <a:gdLst>
                  <a:gd name="T0" fmla="*/ 1 w 3"/>
                  <a:gd name="T1" fmla="*/ 2 h 4"/>
                  <a:gd name="T2" fmla="*/ 1 w 3"/>
                  <a:gd name="T3" fmla="*/ 2 h 4"/>
                  <a:gd name="T4" fmla="*/ 1 w 3"/>
                  <a:gd name="T5" fmla="*/ 2 h 4"/>
                  <a:gd name="T6" fmla="*/ 1 w 3"/>
                  <a:gd name="T7" fmla="*/ 2 h 4"/>
                  <a:gd name="T8" fmla="*/ 1 w 3"/>
                  <a:gd name="T9" fmla="*/ 2 h 4"/>
                  <a:gd name="T10" fmla="*/ 2 w 3"/>
                  <a:gd name="T11" fmla="*/ 2 h 4"/>
                  <a:gd name="T12" fmla="*/ 2 w 3"/>
                  <a:gd name="T13" fmla="*/ 2 h 4"/>
                  <a:gd name="T14" fmla="*/ 2 w 3"/>
                  <a:gd name="T15" fmla="*/ 2 h 4"/>
                  <a:gd name="T16" fmla="*/ 2 w 3"/>
                  <a:gd name="T17" fmla="*/ 1 h 4"/>
                  <a:gd name="T18" fmla="*/ 2 w 3"/>
                  <a:gd name="T19" fmla="*/ 2 h 4"/>
                  <a:gd name="T20" fmla="*/ 2 w 3"/>
                  <a:gd name="T21" fmla="*/ 1 h 4"/>
                  <a:gd name="T22" fmla="*/ 2 w 3"/>
                  <a:gd name="T23" fmla="*/ 1 h 4"/>
                  <a:gd name="T24" fmla="*/ 2 w 3"/>
                  <a:gd name="T25" fmla="*/ 1 h 4"/>
                  <a:gd name="T26" fmla="*/ 2 w 3"/>
                  <a:gd name="T27" fmla="*/ 1 h 4"/>
                  <a:gd name="T28" fmla="*/ 2 w 3"/>
                  <a:gd name="T29" fmla="*/ 1 h 4"/>
                  <a:gd name="T30" fmla="*/ 3 w 3"/>
                  <a:gd name="T31" fmla="*/ 1 h 4"/>
                  <a:gd name="T32" fmla="*/ 3 w 3"/>
                  <a:gd name="T33" fmla="*/ 1 h 4"/>
                  <a:gd name="T34" fmla="*/ 3 w 3"/>
                  <a:gd name="T35" fmla="*/ 1 h 4"/>
                  <a:gd name="T36" fmla="*/ 3 w 3"/>
                  <a:gd name="T37" fmla="*/ 1 h 4"/>
                  <a:gd name="T38" fmla="*/ 3 w 3"/>
                  <a:gd name="T39" fmla="*/ 1 h 4"/>
                  <a:gd name="T40" fmla="*/ 2 w 3"/>
                  <a:gd name="T41" fmla="*/ 1 h 4"/>
                  <a:gd name="T42" fmla="*/ 2 w 3"/>
                  <a:gd name="T43" fmla="*/ 0 h 4"/>
                  <a:gd name="T44" fmla="*/ 2 w 3"/>
                  <a:gd name="T45" fmla="*/ 1 h 4"/>
                  <a:gd name="T46" fmla="*/ 2 w 3"/>
                  <a:gd name="T47" fmla="*/ 1 h 4"/>
                  <a:gd name="T48" fmla="*/ 2 w 3"/>
                  <a:gd name="T49" fmla="*/ 1 h 4"/>
                  <a:gd name="T50" fmla="*/ 2 w 3"/>
                  <a:gd name="T51" fmla="*/ 1 h 4"/>
                  <a:gd name="T52" fmla="*/ 2 w 3"/>
                  <a:gd name="T53" fmla="*/ 1 h 4"/>
                  <a:gd name="T54" fmla="*/ 2 w 3"/>
                  <a:gd name="T55" fmla="*/ 1 h 4"/>
                  <a:gd name="T56" fmla="*/ 1 w 3"/>
                  <a:gd name="T57" fmla="*/ 1 h 4"/>
                  <a:gd name="T58" fmla="*/ 1 w 3"/>
                  <a:gd name="T59" fmla="*/ 1 h 4"/>
                  <a:gd name="T60" fmla="*/ 1 w 3"/>
                  <a:gd name="T61" fmla="*/ 1 h 4"/>
                  <a:gd name="T62" fmla="*/ 1 w 3"/>
                  <a:gd name="T63" fmla="*/ 1 h 4"/>
                  <a:gd name="T64" fmla="*/ 1 w 3"/>
                  <a:gd name="T65" fmla="*/ 1 h 4"/>
                  <a:gd name="T66" fmla="*/ 1 w 3"/>
                  <a:gd name="T67" fmla="*/ 1 h 4"/>
                  <a:gd name="T68" fmla="*/ 1 w 3"/>
                  <a:gd name="T69" fmla="*/ 1 h 4"/>
                  <a:gd name="T70" fmla="*/ 1 w 3"/>
                  <a:gd name="T71" fmla="*/ 2 h 4"/>
                  <a:gd name="T72" fmla="*/ 1 w 3"/>
                  <a:gd name="T73" fmla="*/ 2 h 4"/>
                  <a:gd name="T74" fmla="*/ 1 w 3"/>
                  <a:gd name="T75" fmla="*/ 2 h 4"/>
                  <a:gd name="T76" fmla="*/ 0 w 3"/>
                  <a:gd name="T77" fmla="*/ 2 h 4"/>
                  <a:gd name="T78" fmla="*/ 0 w 3"/>
                  <a:gd name="T79" fmla="*/ 2 h 4"/>
                  <a:gd name="T80" fmla="*/ 0 w 3"/>
                  <a:gd name="T81" fmla="*/ 2 h 4"/>
                  <a:gd name="T82" fmla="*/ 0 w 3"/>
                  <a:gd name="T83" fmla="*/ 2 h 4"/>
                  <a:gd name="T84" fmla="*/ 1 w 3"/>
                  <a:gd name="T85" fmla="*/ 3 h 4"/>
                  <a:gd name="T86" fmla="*/ 1 w 3"/>
                  <a:gd name="T87" fmla="*/ 4 h 4"/>
                  <a:gd name="T88" fmla="*/ 1 w 3"/>
                  <a:gd name="T8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 h="4">
                    <a:moveTo>
                      <a:pt x="1" y="2"/>
                    </a:move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1" y="2"/>
                      <a:pt x="1" y="3"/>
                    </a:cubicBezTo>
                    <a:cubicBezTo>
                      <a:pt x="1" y="3"/>
                      <a:pt x="1" y="3"/>
                      <a:pt x="1" y="3"/>
                    </a:cubicBezTo>
                    <a:cubicBezTo>
                      <a:pt x="1" y="4"/>
                      <a:pt x="1" y="4"/>
                      <a:pt x="1" y="4"/>
                    </a:cubicBezTo>
                    <a:cubicBezTo>
                      <a:pt x="1" y="4"/>
                      <a:pt x="1" y="4"/>
                      <a:pt x="1" y="4"/>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07" name="Freeform 281"/>
              <p:cNvSpPr/>
              <p:nvPr/>
            </p:nvSpPr>
            <p:spPr bwMode="auto">
              <a:xfrm>
                <a:off x="4095" y="2152"/>
                <a:ext cx="7" cy="12"/>
              </a:xfrm>
              <a:custGeom>
                <a:avLst/>
                <a:gdLst>
                  <a:gd name="T0" fmla="*/ 0 w 3"/>
                  <a:gd name="T1" fmla="*/ 4 h 5"/>
                  <a:gd name="T2" fmla="*/ 0 w 3"/>
                  <a:gd name="T3" fmla="*/ 4 h 5"/>
                  <a:gd name="T4" fmla="*/ 0 w 3"/>
                  <a:gd name="T5" fmla="*/ 4 h 5"/>
                  <a:gd name="T6" fmla="*/ 1 w 3"/>
                  <a:gd name="T7" fmla="*/ 4 h 5"/>
                  <a:gd name="T8" fmla="*/ 1 w 3"/>
                  <a:gd name="T9" fmla="*/ 4 h 5"/>
                  <a:gd name="T10" fmla="*/ 1 w 3"/>
                  <a:gd name="T11" fmla="*/ 5 h 5"/>
                  <a:gd name="T12" fmla="*/ 1 w 3"/>
                  <a:gd name="T13" fmla="*/ 5 h 5"/>
                  <a:gd name="T14" fmla="*/ 1 w 3"/>
                  <a:gd name="T15" fmla="*/ 5 h 5"/>
                  <a:gd name="T16" fmla="*/ 1 w 3"/>
                  <a:gd name="T17" fmla="*/ 5 h 5"/>
                  <a:gd name="T18" fmla="*/ 1 w 3"/>
                  <a:gd name="T19" fmla="*/ 5 h 5"/>
                  <a:gd name="T20" fmla="*/ 1 w 3"/>
                  <a:gd name="T21" fmla="*/ 5 h 5"/>
                  <a:gd name="T22" fmla="*/ 1 w 3"/>
                  <a:gd name="T23" fmla="*/ 5 h 5"/>
                  <a:gd name="T24" fmla="*/ 1 w 3"/>
                  <a:gd name="T25" fmla="*/ 5 h 5"/>
                  <a:gd name="T26" fmla="*/ 1 w 3"/>
                  <a:gd name="T27" fmla="*/ 5 h 5"/>
                  <a:gd name="T28" fmla="*/ 1 w 3"/>
                  <a:gd name="T29" fmla="*/ 5 h 5"/>
                  <a:gd name="T30" fmla="*/ 1 w 3"/>
                  <a:gd name="T31" fmla="*/ 5 h 5"/>
                  <a:gd name="T32" fmla="*/ 2 w 3"/>
                  <a:gd name="T33" fmla="*/ 5 h 5"/>
                  <a:gd name="T34" fmla="*/ 2 w 3"/>
                  <a:gd name="T35" fmla="*/ 4 h 5"/>
                  <a:gd name="T36" fmla="*/ 2 w 3"/>
                  <a:gd name="T37" fmla="*/ 4 h 5"/>
                  <a:gd name="T38" fmla="*/ 2 w 3"/>
                  <a:gd name="T39" fmla="*/ 4 h 5"/>
                  <a:gd name="T40" fmla="*/ 2 w 3"/>
                  <a:gd name="T41" fmla="*/ 4 h 5"/>
                  <a:gd name="T42" fmla="*/ 2 w 3"/>
                  <a:gd name="T43" fmla="*/ 4 h 5"/>
                  <a:gd name="T44" fmla="*/ 2 w 3"/>
                  <a:gd name="T45" fmla="*/ 4 h 5"/>
                  <a:gd name="T46" fmla="*/ 2 w 3"/>
                  <a:gd name="T47" fmla="*/ 4 h 5"/>
                  <a:gd name="T48" fmla="*/ 2 w 3"/>
                  <a:gd name="T49" fmla="*/ 4 h 5"/>
                  <a:gd name="T50" fmla="*/ 2 w 3"/>
                  <a:gd name="T51" fmla="*/ 3 h 5"/>
                  <a:gd name="T52" fmla="*/ 2 w 3"/>
                  <a:gd name="T53" fmla="*/ 2 h 5"/>
                  <a:gd name="T54" fmla="*/ 2 w 3"/>
                  <a:gd name="T55" fmla="*/ 1 h 5"/>
                  <a:gd name="T56" fmla="*/ 2 w 3"/>
                  <a:gd name="T57" fmla="*/ 1 h 5"/>
                  <a:gd name="T58" fmla="*/ 2 w 3"/>
                  <a:gd name="T59" fmla="*/ 0 h 5"/>
                  <a:gd name="T60" fmla="*/ 1 w 3"/>
                  <a:gd name="T61" fmla="*/ 0 h 5"/>
                  <a:gd name="T62" fmla="*/ 1 w 3"/>
                  <a:gd name="T63" fmla="*/ 1 h 5"/>
                  <a:gd name="T64" fmla="*/ 0 w 3"/>
                  <a:gd name="T65" fmla="*/ 2 h 5"/>
                  <a:gd name="T66" fmla="*/ 0 w 3"/>
                  <a:gd name="T67" fmla="*/ 3 h 5"/>
                  <a:gd name="T68" fmla="*/ 0 w 3"/>
                  <a:gd name="T69" fmla="*/ 4 h 5"/>
                  <a:gd name="T70" fmla="*/ 0 w 3"/>
                  <a:gd name="T7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5">
                    <a:moveTo>
                      <a:pt x="0" y="4"/>
                    </a:moveTo>
                    <a:cubicBezTo>
                      <a:pt x="0" y="4"/>
                      <a:pt x="0" y="4"/>
                      <a:pt x="0" y="4"/>
                    </a:cubicBezTo>
                    <a:cubicBezTo>
                      <a:pt x="0" y="4"/>
                      <a:pt x="0" y="4"/>
                      <a:pt x="0"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3" y="3"/>
                      <a:pt x="2" y="3"/>
                    </a:cubicBezTo>
                    <a:cubicBezTo>
                      <a:pt x="2" y="2"/>
                      <a:pt x="2" y="2"/>
                      <a:pt x="2" y="2"/>
                    </a:cubicBezTo>
                    <a:cubicBezTo>
                      <a:pt x="2" y="1"/>
                      <a:pt x="2" y="1"/>
                      <a:pt x="2" y="1"/>
                    </a:cubicBezTo>
                    <a:cubicBezTo>
                      <a:pt x="2" y="1"/>
                      <a:pt x="2" y="1"/>
                      <a:pt x="2" y="1"/>
                    </a:cubicBezTo>
                    <a:cubicBezTo>
                      <a:pt x="2" y="0"/>
                      <a:pt x="2" y="0"/>
                      <a:pt x="2" y="0"/>
                    </a:cubicBezTo>
                    <a:cubicBezTo>
                      <a:pt x="1" y="0"/>
                      <a:pt x="1" y="0"/>
                      <a:pt x="1" y="0"/>
                    </a:cubicBezTo>
                    <a:cubicBezTo>
                      <a:pt x="1" y="0"/>
                      <a:pt x="1" y="1"/>
                      <a:pt x="1" y="1"/>
                    </a:cubicBezTo>
                    <a:cubicBezTo>
                      <a:pt x="0" y="1"/>
                      <a:pt x="0" y="2"/>
                      <a:pt x="0" y="2"/>
                    </a:cubicBezTo>
                    <a:cubicBezTo>
                      <a:pt x="0" y="2"/>
                      <a:pt x="0" y="3"/>
                      <a:pt x="0" y="3"/>
                    </a:cubicBezTo>
                    <a:cubicBezTo>
                      <a:pt x="0" y="3"/>
                      <a:pt x="0" y="4"/>
                      <a:pt x="0" y="4"/>
                    </a:cubicBezTo>
                    <a:cubicBezTo>
                      <a:pt x="0" y="4"/>
                      <a:pt x="0" y="4"/>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08" name="Freeform 282"/>
              <p:cNvSpPr/>
              <p:nvPr/>
            </p:nvSpPr>
            <p:spPr bwMode="auto">
              <a:xfrm>
                <a:off x="3990" y="2109"/>
                <a:ext cx="135" cy="109"/>
              </a:xfrm>
              <a:custGeom>
                <a:avLst/>
                <a:gdLst>
                  <a:gd name="T0" fmla="*/ 35 w 57"/>
                  <a:gd name="T1" fmla="*/ 11 h 46"/>
                  <a:gd name="T2" fmla="*/ 35 w 57"/>
                  <a:gd name="T3" fmla="*/ 10 h 46"/>
                  <a:gd name="T4" fmla="*/ 32 w 57"/>
                  <a:gd name="T5" fmla="*/ 10 h 46"/>
                  <a:gd name="T6" fmla="*/ 30 w 57"/>
                  <a:gd name="T7" fmla="*/ 9 h 46"/>
                  <a:gd name="T8" fmla="*/ 27 w 57"/>
                  <a:gd name="T9" fmla="*/ 9 h 46"/>
                  <a:gd name="T10" fmla="*/ 24 w 57"/>
                  <a:gd name="T11" fmla="*/ 6 h 46"/>
                  <a:gd name="T12" fmla="*/ 21 w 57"/>
                  <a:gd name="T13" fmla="*/ 4 h 46"/>
                  <a:gd name="T14" fmla="*/ 19 w 57"/>
                  <a:gd name="T15" fmla="*/ 3 h 46"/>
                  <a:gd name="T16" fmla="*/ 18 w 57"/>
                  <a:gd name="T17" fmla="*/ 2 h 46"/>
                  <a:gd name="T18" fmla="*/ 17 w 57"/>
                  <a:gd name="T19" fmla="*/ 1 h 46"/>
                  <a:gd name="T20" fmla="*/ 15 w 57"/>
                  <a:gd name="T21" fmla="*/ 1 h 46"/>
                  <a:gd name="T22" fmla="*/ 12 w 57"/>
                  <a:gd name="T23" fmla="*/ 1 h 46"/>
                  <a:gd name="T24" fmla="*/ 11 w 57"/>
                  <a:gd name="T25" fmla="*/ 1 h 46"/>
                  <a:gd name="T26" fmla="*/ 10 w 57"/>
                  <a:gd name="T27" fmla="*/ 1 h 46"/>
                  <a:gd name="T28" fmla="*/ 9 w 57"/>
                  <a:gd name="T29" fmla="*/ 2 h 46"/>
                  <a:gd name="T30" fmla="*/ 7 w 57"/>
                  <a:gd name="T31" fmla="*/ 2 h 46"/>
                  <a:gd name="T32" fmla="*/ 7 w 57"/>
                  <a:gd name="T33" fmla="*/ 2 h 46"/>
                  <a:gd name="T34" fmla="*/ 8 w 57"/>
                  <a:gd name="T35" fmla="*/ 4 h 46"/>
                  <a:gd name="T36" fmla="*/ 9 w 57"/>
                  <a:gd name="T37" fmla="*/ 5 h 46"/>
                  <a:gd name="T38" fmla="*/ 8 w 57"/>
                  <a:gd name="T39" fmla="*/ 6 h 46"/>
                  <a:gd name="T40" fmla="*/ 7 w 57"/>
                  <a:gd name="T41" fmla="*/ 7 h 46"/>
                  <a:gd name="T42" fmla="*/ 6 w 57"/>
                  <a:gd name="T43" fmla="*/ 8 h 46"/>
                  <a:gd name="T44" fmla="*/ 4 w 57"/>
                  <a:gd name="T45" fmla="*/ 9 h 46"/>
                  <a:gd name="T46" fmla="*/ 2 w 57"/>
                  <a:gd name="T47" fmla="*/ 9 h 46"/>
                  <a:gd name="T48" fmla="*/ 0 w 57"/>
                  <a:gd name="T49" fmla="*/ 11 h 46"/>
                  <a:gd name="T50" fmla="*/ 7 w 57"/>
                  <a:gd name="T51" fmla="*/ 21 h 46"/>
                  <a:gd name="T52" fmla="*/ 12 w 57"/>
                  <a:gd name="T53" fmla="*/ 31 h 46"/>
                  <a:gd name="T54" fmla="*/ 21 w 57"/>
                  <a:gd name="T55" fmla="*/ 43 h 46"/>
                  <a:gd name="T56" fmla="*/ 23 w 57"/>
                  <a:gd name="T57" fmla="*/ 45 h 46"/>
                  <a:gd name="T58" fmla="*/ 23 w 57"/>
                  <a:gd name="T59" fmla="*/ 45 h 46"/>
                  <a:gd name="T60" fmla="*/ 23 w 57"/>
                  <a:gd name="T61" fmla="*/ 44 h 46"/>
                  <a:gd name="T62" fmla="*/ 23 w 57"/>
                  <a:gd name="T63" fmla="*/ 43 h 46"/>
                  <a:gd name="T64" fmla="*/ 24 w 57"/>
                  <a:gd name="T65" fmla="*/ 43 h 46"/>
                  <a:gd name="T66" fmla="*/ 25 w 57"/>
                  <a:gd name="T67" fmla="*/ 43 h 46"/>
                  <a:gd name="T68" fmla="*/ 26 w 57"/>
                  <a:gd name="T69" fmla="*/ 43 h 46"/>
                  <a:gd name="T70" fmla="*/ 30 w 57"/>
                  <a:gd name="T71" fmla="*/ 43 h 46"/>
                  <a:gd name="T72" fmla="*/ 33 w 57"/>
                  <a:gd name="T73" fmla="*/ 44 h 46"/>
                  <a:gd name="T74" fmla="*/ 35 w 57"/>
                  <a:gd name="T75" fmla="*/ 44 h 46"/>
                  <a:gd name="T76" fmla="*/ 36 w 57"/>
                  <a:gd name="T77" fmla="*/ 42 h 46"/>
                  <a:gd name="T78" fmla="*/ 37 w 57"/>
                  <a:gd name="T79" fmla="*/ 41 h 46"/>
                  <a:gd name="T80" fmla="*/ 39 w 57"/>
                  <a:gd name="T81" fmla="*/ 40 h 46"/>
                  <a:gd name="T82" fmla="*/ 43 w 57"/>
                  <a:gd name="T83" fmla="*/ 39 h 46"/>
                  <a:gd name="T84" fmla="*/ 46 w 57"/>
                  <a:gd name="T85" fmla="*/ 39 h 46"/>
                  <a:gd name="T86" fmla="*/ 49 w 57"/>
                  <a:gd name="T87" fmla="*/ 38 h 46"/>
                  <a:gd name="T88" fmla="*/ 51 w 57"/>
                  <a:gd name="T89" fmla="*/ 37 h 46"/>
                  <a:gd name="T90" fmla="*/ 53 w 57"/>
                  <a:gd name="T91" fmla="*/ 36 h 46"/>
                  <a:gd name="T92" fmla="*/ 55 w 57"/>
                  <a:gd name="T93" fmla="*/ 36 h 46"/>
                  <a:gd name="T94" fmla="*/ 57 w 57"/>
                  <a:gd name="T95" fmla="*/ 32 h 46"/>
                  <a:gd name="T96" fmla="*/ 56 w 57"/>
                  <a:gd name="T97" fmla="*/ 29 h 46"/>
                  <a:gd name="T98" fmla="*/ 55 w 57"/>
                  <a:gd name="T99" fmla="*/ 28 h 46"/>
                  <a:gd name="T100" fmla="*/ 52 w 57"/>
                  <a:gd name="T101" fmla="*/ 28 h 46"/>
                  <a:gd name="T102" fmla="*/ 49 w 57"/>
                  <a:gd name="T103" fmla="*/ 27 h 46"/>
                  <a:gd name="T104" fmla="*/ 48 w 57"/>
                  <a:gd name="T105" fmla="*/ 26 h 46"/>
                  <a:gd name="T106" fmla="*/ 46 w 57"/>
                  <a:gd name="T107" fmla="*/ 24 h 46"/>
                  <a:gd name="T108" fmla="*/ 46 w 57"/>
                  <a:gd name="T109" fmla="*/ 23 h 46"/>
                  <a:gd name="T110" fmla="*/ 46 w 57"/>
                  <a:gd name="T111" fmla="*/ 23 h 46"/>
                  <a:gd name="T112" fmla="*/ 45 w 57"/>
                  <a:gd name="T113" fmla="*/ 23 h 46"/>
                  <a:gd name="T114" fmla="*/ 44 w 57"/>
                  <a:gd name="T115" fmla="*/ 22 h 46"/>
                  <a:gd name="T116" fmla="*/ 41 w 57"/>
                  <a:gd name="T117" fmla="*/ 16 h 46"/>
                  <a:gd name="T118" fmla="*/ 38 w 57"/>
                  <a:gd name="T119"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46">
                    <a:moveTo>
                      <a:pt x="36" y="11"/>
                    </a:move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4" y="10"/>
                      <a:pt x="34" y="10"/>
                      <a:pt x="34" y="10"/>
                    </a:cubicBezTo>
                    <a:cubicBezTo>
                      <a:pt x="34" y="10"/>
                      <a:pt x="34" y="10"/>
                      <a:pt x="34" y="10"/>
                    </a:cubicBezTo>
                    <a:cubicBezTo>
                      <a:pt x="34" y="10"/>
                      <a:pt x="34" y="10"/>
                      <a:pt x="34" y="10"/>
                    </a:cubicBezTo>
                    <a:cubicBezTo>
                      <a:pt x="34" y="10"/>
                      <a:pt x="34" y="10"/>
                      <a:pt x="34" y="10"/>
                    </a:cubicBezTo>
                    <a:cubicBezTo>
                      <a:pt x="33" y="10"/>
                      <a:pt x="33" y="10"/>
                      <a:pt x="33" y="10"/>
                    </a:cubicBezTo>
                    <a:cubicBezTo>
                      <a:pt x="33" y="10"/>
                      <a:pt x="33" y="10"/>
                      <a:pt x="33" y="10"/>
                    </a:cubicBezTo>
                    <a:cubicBezTo>
                      <a:pt x="33" y="10"/>
                      <a:pt x="33" y="10"/>
                      <a:pt x="33"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2" y="10"/>
                      <a:pt x="32" y="10"/>
                      <a:pt x="32" y="10"/>
                    </a:cubicBezTo>
                    <a:cubicBezTo>
                      <a:pt x="31" y="10"/>
                      <a:pt x="31" y="10"/>
                      <a:pt x="31" y="10"/>
                    </a:cubicBezTo>
                    <a:cubicBezTo>
                      <a:pt x="31" y="10"/>
                      <a:pt x="31" y="10"/>
                      <a:pt x="31" y="10"/>
                    </a:cubicBezTo>
                    <a:cubicBezTo>
                      <a:pt x="31" y="9"/>
                      <a:pt x="31" y="9"/>
                      <a:pt x="31" y="9"/>
                    </a:cubicBezTo>
                    <a:cubicBezTo>
                      <a:pt x="30" y="9"/>
                      <a:pt x="30" y="9"/>
                      <a:pt x="30" y="9"/>
                    </a:cubicBezTo>
                    <a:cubicBezTo>
                      <a:pt x="30" y="9"/>
                      <a:pt x="30" y="9"/>
                      <a:pt x="30" y="9"/>
                    </a:cubicBezTo>
                    <a:cubicBezTo>
                      <a:pt x="30" y="9"/>
                      <a:pt x="30" y="9"/>
                      <a:pt x="30" y="9"/>
                    </a:cubicBezTo>
                    <a:cubicBezTo>
                      <a:pt x="29" y="9"/>
                      <a:pt x="29" y="9"/>
                      <a:pt x="29" y="9"/>
                    </a:cubicBezTo>
                    <a:cubicBezTo>
                      <a:pt x="29" y="9"/>
                      <a:pt x="29" y="9"/>
                      <a:pt x="29" y="9"/>
                    </a:cubicBezTo>
                    <a:cubicBezTo>
                      <a:pt x="29" y="9"/>
                      <a:pt x="29" y="9"/>
                      <a:pt x="29" y="9"/>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6" y="8"/>
                      <a:pt x="26" y="8"/>
                      <a:pt x="26" y="8"/>
                    </a:cubicBezTo>
                    <a:cubicBezTo>
                      <a:pt x="26" y="8"/>
                      <a:pt x="26" y="8"/>
                      <a:pt x="26" y="8"/>
                    </a:cubicBezTo>
                    <a:cubicBezTo>
                      <a:pt x="25" y="7"/>
                      <a:pt x="25" y="7"/>
                      <a:pt x="25" y="7"/>
                    </a:cubicBezTo>
                    <a:cubicBezTo>
                      <a:pt x="25" y="7"/>
                      <a:pt x="25" y="7"/>
                      <a:pt x="25" y="7"/>
                    </a:cubicBezTo>
                    <a:cubicBezTo>
                      <a:pt x="25" y="7"/>
                      <a:pt x="25" y="7"/>
                      <a:pt x="25" y="7"/>
                    </a:cubicBezTo>
                    <a:cubicBezTo>
                      <a:pt x="24" y="7"/>
                      <a:pt x="24" y="7"/>
                      <a:pt x="24" y="7"/>
                    </a:cubicBezTo>
                    <a:cubicBezTo>
                      <a:pt x="24" y="7"/>
                      <a:pt x="24" y="7"/>
                      <a:pt x="24" y="7"/>
                    </a:cubicBezTo>
                    <a:cubicBezTo>
                      <a:pt x="24" y="6"/>
                      <a:pt x="24" y="6"/>
                      <a:pt x="24" y="6"/>
                    </a:cubicBezTo>
                    <a:cubicBezTo>
                      <a:pt x="23" y="6"/>
                      <a:pt x="23" y="6"/>
                      <a:pt x="23" y="6"/>
                    </a:cubicBezTo>
                    <a:cubicBezTo>
                      <a:pt x="23" y="5"/>
                      <a:pt x="23" y="5"/>
                      <a:pt x="23" y="5"/>
                    </a:cubicBezTo>
                    <a:cubicBezTo>
                      <a:pt x="23" y="5"/>
                      <a:pt x="23" y="5"/>
                      <a:pt x="23" y="5"/>
                    </a:cubicBezTo>
                    <a:cubicBezTo>
                      <a:pt x="22" y="5"/>
                      <a:pt x="22" y="5"/>
                      <a:pt x="22" y="5"/>
                    </a:cubicBezTo>
                    <a:cubicBezTo>
                      <a:pt x="22" y="5"/>
                      <a:pt x="22" y="5"/>
                      <a:pt x="22" y="5"/>
                    </a:cubicBezTo>
                    <a:cubicBezTo>
                      <a:pt x="22" y="5"/>
                      <a:pt x="22" y="5"/>
                      <a:pt x="22" y="5"/>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3" y="0"/>
                      <a:pt x="13" y="0"/>
                      <a:pt x="13" y="0"/>
                    </a:cubicBezTo>
                    <a:cubicBezTo>
                      <a:pt x="12" y="0"/>
                      <a:pt x="12" y="0"/>
                      <a:pt x="12" y="0"/>
                    </a:cubicBezTo>
                    <a:cubicBezTo>
                      <a:pt x="12" y="0"/>
                      <a:pt x="12" y="0"/>
                      <a:pt x="12" y="0"/>
                    </a:cubicBezTo>
                    <a:cubicBezTo>
                      <a:pt x="12" y="0"/>
                      <a:pt x="12" y="0"/>
                      <a:pt x="12"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10"/>
                      <a:pt x="0" y="10"/>
                      <a:pt x="0" y="11"/>
                    </a:cubicBezTo>
                    <a:cubicBezTo>
                      <a:pt x="0" y="11"/>
                      <a:pt x="0" y="12"/>
                      <a:pt x="0" y="13"/>
                    </a:cubicBezTo>
                    <a:cubicBezTo>
                      <a:pt x="0" y="13"/>
                      <a:pt x="0" y="12"/>
                      <a:pt x="0" y="12"/>
                    </a:cubicBezTo>
                    <a:cubicBezTo>
                      <a:pt x="0" y="12"/>
                      <a:pt x="0" y="12"/>
                      <a:pt x="1" y="12"/>
                    </a:cubicBezTo>
                    <a:cubicBezTo>
                      <a:pt x="1" y="12"/>
                      <a:pt x="1" y="12"/>
                      <a:pt x="1" y="12"/>
                    </a:cubicBezTo>
                    <a:cubicBezTo>
                      <a:pt x="1" y="12"/>
                      <a:pt x="1" y="12"/>
                      <a:pt x="2" y="13"/>
                    </a:cubicBezTo>
                    <a:cubicBezTo>
                      <a:pt x="2" y="14"/>
                      <a:pt x="3" y="15"/>
                      <a:pt x="4" y="16"/>
                    </a:cubicBezTo>
                    <a:cubicBezTo>
                      <a:pt x="4" y="16"/>
                      <a:pt x="5" y="18"/>
                      <a:pt x="6" y="18"/>
                    </a:cubicBezTo>
                    <a:cubicBezTo>
                      <a:pt x="6" y="18"/>
                      <a:pt x="6" y="19"/>
                      <a:pt x="6" y="19"/>
                    </a:cubicBezTo>
                    <a:cubicBezTo>
                      <a:pt x="6" y="19"/>
                      <a:pt x="6" y="19"/>
                      <a:pt x="6" y="20"/>
                    </a:cubicBezTo>
                    <a:cubicBezTo>
                      <a:pt x="6" y="20"/>
                      <a:pt x="7" y="21"/>
                      <a:pt x="7" y="21"/>
                    </a:cubicBezTo>
                    <a:cubicBezTo>
                      <a:pt x="7" y="21"/>
                      <a:pt x="7" y="22"/>
                      <a:pt x="7" y="22"/>
                    </a:cubicBezTo>
                    <a:cubicBezTo>
                      <a:pt x="8" y="23"/>
                      <a:pt x="8" y="23"/>
                      <a:pt x="8" y="23"/>
                    </a:cubicBezTo>
                    <a:cubicBezTo>
                      <a:pt x="8" y="24"/>
                      <a:pt x="8" y="24"/>
                      <a:pt x="9" y="24"/>
                    </a:cubicBezTo>
                    <a:cubicBezTo>
                      <a:pt x="9" y="24"/>
                      <a:pt x="10" y="24"/>
                      <a:pt x="10" y="25"/>
                    </a:cubicBezTo>
                    <a:cubicBezTo>
                      <a:pt x="10" y="25"/>
                      <a:pt x="10" y="25"/>
                      <a:pt x="11" y="25"/>
                    </a:cubicBezTo>
                    <a:cubicBezTo>
                      <a:pt x="11" y="26"/>
                      <a:pt x="11" y="26"/>
                      <a:pt x="11" y="27"/>
                    </a:cubicBezTo>
                    <a:cubicBezTo>
                      <a:pt x="12" y="27"/>
                      <a:pt x="12" y="28"/>
                      <a:pt x="12" y="28"/>
                    </a:cubicBezTo>
                    <a:cubicBezTo>
                      <a:pt x="12" y="29"/>
                      <a:pt x="12" y="29"/>
                      <a:pt x="12" y="29"/>
                    </a:cubicBezTo>
                    <a:cubicBezTo>
                      <a:pt x="12" y="29"/>
                      <a:pt x="12" y="29"/>
                      <a:pt x="12" y="29"/>
                    </a:cubicBezTo>
                    <a:cubicBezTo>
                      <a:pt x="12" y="30"/>
                      <a:pt x="12" y="30"/>
                      <a:pt x="12" y="31"/>
                    </a:cubicBezTo>
                    <a:cubicBezTo>
                      <a:pt x="12" y="31"/>
                      <a:pt x="12" y="32"/>
                      <a:pt x="13" y="33"/>
                    </a:cubicBezTo>
                    <a:cubicBezTo>
                      <a:pt x="13" y="33"/>
                      <a:pt x="13" y="33"/>
                      <a:pt x="13" y="34"/>
                    </a:cubicBezTo>
                    <a:cubicBezTo>
                      <a:pt x="13" y="34"/>
                      <a:pt x="14" y="35"/>
                      <a:pt x="14" y="35"/>
                    </a:cubicBezTo>
                    <a:cubicBezTo>
                      <a:pt x="14" y="35"/>
                      <a:pt x="14" y="35"/>
                      <a:pt x="14" y="35"/>
                    </a:cubicBezTo>
                    <a:cubicBezTo>
                      <a:pt x="15" y="35"/>
                      <a:pt x="15" y="35"/>
                      <a:pt x="15" y="35"/>
                    </a:cubicBezTo>
                    <a:cubicBezTo>
                      <a:pt x="15" y="35"/>
                      <a:pt x="16" y="35"/>
                      <a:pt x="16" y="36"/>
                    </a:cubicBezTo>
                    <a:cubicBezTo>
                      <a:pt x="16" y="36"/>
                      <a:pt x="16" y="36"/>
                      <a:pt x="16" y="36"/>
                    </a:cubicBezTo>
                    <a:cubicBezTo>
                      <a:pt x="17" y="37"/>
                      <a:pt x="17" y="38"/>
                      <a:pt x="18" y="39"/>
                    </a:cubicBezTo>
                    <a:cubicBezTo>
                      <a:pt x="18" y="40"/>
                      <a:pt x="19" y="40"/>
                      <a:pt x="19" y="41"/>
                    </a:cubicBezTo>
                    <a:cubicBezTo>
                      <a:pt x="19" y="42"/>
                      <a:pt x="20" y="42"/>
                      <a:pt x="21" y="43"/>
                    </a:cubicBezTo>
                    <a:cubicBezTo>
                      <a:pt x="21" y="43"/>
                      <a:pt x="21" y="43"/>
                      <a:pt x="21" y="44"/>
                    </a:cubicBezTo>
                    <a:cubicBezTo>
                      <a:pt x="21" y="44"/>
                      <a:pt x="21" y="44"/>
                      <a:pt x="21" y="44"/>
                    </a:cubicBezTo>
                    <a:cubicBezTo>
                      <a:pt x="22" y="44"/>
                      <a:pt x="22" y="45"/>
                      <a:pt x="22" y="46"/>
                    </a:cubicBezTo>
                    <a:cubicBezTo>
                      <a:pt x="22" y="46"/>
                      <a:pt x="22" y="46"/>
                      <a:pt x="22" y="46"/>
                    </a:cubicBezTo>
                    <a:cubicBezTo>
                      <a:pt x="22" y="46"/>
                      <a:pt x="22" y="46"/>
                      <a:pt x="22" y="46"/>
                    </a:cubicBezTo>
                    <a:cubicBezTo>
                      <a:pt x="23" y="46"/>
                      <a:pt x="23" y="46"/>
                      <a:pt x="23" y="46"/>
                    </a:cubicBezTo>
                    <a:cubicBezTo>
                      <a:pt x="23" y="46"/>
                      <a:pt x="23" y="46"/>
                      <a:pt x="23" y="46"/>
                    </a:cubicBezTo>
                    <a:cubicBezTo>
                      <a:pt x="23" y="46"/>
                      <a:pt x="23" y="46"/>
                      <a:pt x="23" y="46"/>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4"/>
                    </a:cubicBezTo>
                    <a:cubicBezTo>
                      <a:pt x="23" y="44"/>
                      <a:pt x="23" y="44"/>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4" y="43"/>
                      <a:pt x="24" y="43"/>
                      <a:pt x="24"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5" y="43"/>
                    </a:cubicBezTo>
                    <a:cubicBezTo>
                      <a:pt x="25" y="43"/>
                      <a:pt x="25"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6" y="43"/>
                      <a:pt x="26" y="43"/>
                      <a:pt x="26" y="43"/>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3"/>
                    </a:cubicBezTo>
                    <a:cubicBezTo>
                      <a:pt x="29" y="43"/>
                      <a:pt x="29" y="43"/>
                      <a:pt x="29" y="43"/>
                    </a:cubicBezTo>
                    <a:cubicBezTo>
                      <a:pt x="29" y="43"/>
                      <a:pt x="29" y="43"/>
                      <a:pt x="29" y="43"/>
                    </a:cubicBezTo>
                    <a:cubicBezTo>
                      <a:pt x="29" y="43"/>
                      <a:pt x="29" y="43"/>
                      <a:pt x="29" y="43"/>
                    </a:cubicBezTo>
                    <a:cubicBezTo>
                      <a:pt x="29" y="43"/>
                      <a:pt x="29" y="43"/>
                      <a:pt x="29" y="43"/>
                    </a:cubicBezTo>
                    <a:cubicBezTo>
                      <a:pt x="30" y="43"/>
                      <a:pt x="30" y="43"/>
                      <a:pt x="30" y="43"/>
                    </a:cubicBezTo>
                    <a:cubicBezTo>
                      <a:pt x="30" y="43"/>
                      <a:pt x="30" y="43"/>
                      <a:pt x="30" y="43"/>
                    </a:cubicBezTo>
                    <a:cubicBezTo>
                      <a:pt x="30" y="43"/>
                      <a:pt x="30" y="43"/>
                      <a:pt x="30" y="43"/>
                    </a:cubicBezTo>
                    <a:cubicBezTo>
                      <a:pt x="31" y="43"/>
                      <a:pt x="31" y="43"/>
                      <a:pt x="31" y="43"/>
                    </a:cubicBezTo>
                    <a:cubicBezTo>
                      <a:pt x="31" y="43"/>
                      <a:pt x="31" y="43"/>
                      <a:pt x="31" y="43"/>
                    </a:cubicBezTo>
                    <a:cubicBezTo>
                      <a:pt x="32" y="43"/>
                      <a:pt x="32" y="43"/>
                      <a:pt x="32" y="43"/>
                    </a:cubicBezTo>
                    <a:cubicBezTo>
                      <a:pt x="33" y="43"/>
                      <a:pt x="33" y="43"/>
                      <a:pt x="33" y="43"/>
                    </a:cubicBezTo>
                    <a:cubicBezTo>
                      <a:pt x="33" y="43"/>
                      <a:pt x="33" y="43"/>
                      <a:pt x="33" y="43"/>
                    </a:cubicBezTo>
                    <a:cubicBezTo>
                      <a:pt x="33" y="43"/>
                      <a:pt x="33" y="43"/>
                      <a:pt x="33" y="43"/>
                    </a:cubicBezTo>
                    <a:cubicBezTo>
                      <a:pt x="33" y="43"/>
                      <a:pt x="33" y="43"/>
                      <a:pt x="33" y="43"/>
                    </a:cubicBezTo>
                    <a:cubicBezTo>
                      <a:pt x="33" y="44"/>
                      <a:pt x="33" y="44"/>
                      <a:pt x="33" y="44"/>
                    </a:cubicBezTo>
                    <a:cubicBezTo>
                      <a:pt x="33" y="44"/>
                      <a:pt x="33" y="44"/>
                      <a:pt x="33"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4" y="44"/>
                      <a:pt x="34" y="44"/>
                      <a:pt x="34"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4"/>
                      <a:pt x="35" y="44"/>
                      <a:pt x="35" y="44"/>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2"/>
                      <a:pt x="36" y="42"/>
                      <a:pt x="36" y="42"/>
                    </a:cubicBezTo>
                    <a:cubicBezTo>
                      <a:pt x="36" y="41"/>
                      <a:pt x="36" y="41"/>
                      <a:pt x="36"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7" y="41"/>
                      <a:pt x="37" y="41"/>
                      <a:pt x="37"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8" y="40"/>
                      <a:pt x="38" y="40"/>
                    </a:cubicBezTo>
                    <a:cubicBezTo>
                      <a:pt x="39" y="40"/>
                      <a:pt x="39" y="40"/>
                      <a:pt x="39" y="40"/>
                    </a:cubicBezTo>
                    <a:cubicBezTo>
                      <a:pt x="39" y="40"/>
                      <a:pt x="39" y="40"/>
                      <a:pt x="39" y="40"/>
                    </a:cubicBezTo>
                    <a:cubicBezTo>
                      <a:pt x="39" y="40"/>
                      <a:pt x="39" y="40"/>
                      <a:pt x="39" y="40"/>
                    </a:cubicBezTo>
                    <a:cubicBezTo>
                      <a:pt x="40" y="40"/>
                      <a:pt x="40" y="40"/>
                      <a:pt x="40" y="40"/>
                    </a:cubicBezTo>
                    <a:cubicBezTo>
                      <a:pt x="40" y="39"/>
                      <a:pt x="40" y="39"/>
                      <a:pt x="40" y="39"/>
                    </a:cubicBezTo>
                    <a:cubicBezTo>
                      <a:pt x="40" y="39"/>
                      <a:pt x="40" y="39"/>
                      <a:pt x="40" y="39"/>
                    </a:cubicBezTo>
                    <a:cubicBezTo>
                      <a:pt x="40" y="39"/>
                      <a:pt x="40" y="39"/>
                      <a:pt x="40" y="39"/>
                    </a:cubicBezTo>
                    <a:cubicBezTo>
                      <a:pt x="40" y="39"/>
                      <a:pt x="40" y="39"/>
                      <a:pt x="40" y="39"/>
                    </a:cubicBezTo>
                    <a:cubicBezTo>
                      <a:pt x="41" y="39"/>
                      <a:pt x="41" y="39"/>
                      <a:pt x="41" y="39"/>
                    </a:cubicBezTo>
                    <a:cubicBezTo>
                      <a:pt x="42" y="39"/>
                      <a:pt x="42" y="39"/>
                      <a:pt x="42" y="39"/>
                    </a:cubicBezTo>
                    <a:cubicBezTo>
                      <a:pt x="42" y="39"/>
                      <a:pt x="42" y="39"/>
                      <a:pt x="42" y="39"/>
                    </a:cubicBezTo>
                    <a:cubicBezTo>
                      <a:pt x="42" y="39"/>
                      <a:pt x="42" y="39"/>
                      <a:pt x="42" y="39"/>
                    </a:cubicBezTo>
                    <a:cubicBezTo>
                      <a:pt x="43" y="39"/>
                      <a:pt x="43" y="39"/>
                      <a:pt x="43" y="39"/>
                    </a:cubicBezTo>
                    <a:cubicBezTo>
                      <a:pt x="43" y="39"/>
                      <a:pt x="43" y="39"/>
                      <a:pt x="43"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6" y="39"/>
                      <a:pt x="46" y="39"/>
                      <a:pt x="46" y="39"/>
                    </a:cubicBezTo>
                    <a:cubicBezTo>
                      <a:pt x="46" y="39"/>
                      <a:pt x="46" y="39"/>
                      <a:pt x="46" y="39"/>
                    </a:cubicBezTo>
                    <a:cubicBezTo>
                      <a:pt x="46" y="39"/>
                      <a:pt x="46" y="39"/>
                      <a:pt x="46" y="39"/>
                    </a:cubicBezTo>
                    <a:cubicBezTo>
                      <a:pt x="46" y="39"/>
                      <a:pt x="46" y="39"/>
                      <a:pt x="46" y="39"/>
                    </a:cubicBezTo>
                    <a:cubicBezTo>
                      <a:pt x="47" y="39"/>
                      <a:pt x="47" y="39"/>
                      <a:pt x="47" y="39"/>
                    </a:cubicBezTo>
                    <a:cubicBezTo>
                      <a:pt x="47" y="38"/>
                      <a:pt x="47" y="38"/>
                      <a:pt x="47" y="38"/>
                    </a:cubicBezTo>
                    <a:cubicBezTo>
                      <a:pt x="47" y="38"/>
                      <a:pt x="47" y="38"/>
                      <a:pt x="47" y="38"/>
                    </a:cubicBezTo>
                    <a:cubicBezTo>
                      <a:pt x="47" y="38"/>
                      <a:pt x="47" y="38"/>
                      <a:pt x="47"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9" y="38"/>
                      <a:pt x="49" y="38"/>
                      <a:pt x="49" y="38"/>
                    </a:cubicBezTo>
                    <a:cubicBezTo>
                      <a:pt x="49" y="38"/>
                      <a:pt x="49" y="38"/>
                      <a:pt x="49" y="38"/>
                    </a:cubicBezTo>
                    <a:cubicBezTo>
                      <a:pt x="49" y="38"/>
                      <a:pt x="49" y="38"/>
                      <a:pt x="49" y="38"/>
                    </a:cubicBezTo>
                    <a:cubicBezTo>
                      <a:pt x="49" y="38"/>
                      <a:pt x="49" y="38"/>
                      <a:pt x="49" y="38"/>
                    </a:cubicBezTo>
                    <a:cubicBezTo>
                      <a:pt x="50" y="38"/>
                      <a:pt x="50" y="38"/>
                      <a:pt x="50" y="38"/>
                    </a:cubicBezTo>
                    <a:cubicBezTo>
                      <a:pt x="50" y="38"/>
                      <a:pt x="50" y="38"/>
                      <a:pt x="50" y="38"/>
                    </a:cubicBezTo>
                    <a:cubicBezTo>
                      <a:pt x="50" y="38"/>
                      <a:pt x="50" y="38"/>
                      <a:pt x="50" y="38"/>
                    </a:cubicBezTo>
                    <a:cubicBezTo>
                      <a:pt x="50" y="37"/>
                      <a:pt x="50" y="37"/>
                      <a:pt x="50" y="37"/>
                    </a:cubicBezTo>
                    <a:cubicBezTo>
                      <a:pt x="51" y="37"/>
                      <a:pt x="51" y="37"/>
                      <a:pt x="51" y="37"/>
                    </a:cubicBezTo>
                    <a:cubicBezTo>
                      <a:pt x="51" y="37"/>
                      <a:pt x="51" y="37"/>
                      <a:pt x="51" y="37"/>
                    </a:cubicBezTo>
                    <a:cubicBezTo>
                      <a:pt x="51" y="37"/>
                      <a:pt x="51" y="37"/>
                      <a:pt x="51" y="37"/>
                    </a:cubicBezTo>
                    <a:cubicBezTo>
                      <a:pt x="51" y="37"/>
                      <a:pt x="51" y="37"/>
                      <a:pt x="51" y="37"/>
                    </a:cubicBezTo>
                    <a:cubicBezTo>
                      <a:pt x="51" y="37"/>
                      <a:pt x="51" y="37"/>
                      <a:pt x="51" y="37"/>
                    </a:cubicBezTo>
                    <a:cubicBezTo>
                      <a:pt x="52" y="37"/>
                      <a:pt x="52" y="37"/>
                      <a:pt x="52" y="37"/>
                    </a:cubicBezTo>
                    <a:cubicBezTo>
                      <a:pt x="52" y="37"/>
                      <a:pt x="52" y="37"/>
                      <a:pt x="52" y="37"/>
                    </a:cubicBezTo>
                    <a:cubicBezTo>
                      <a:pt x="52" y="37"/>
                      <a:pt x="52" y="37"/>
                      <a:pt x="52" y="37"/>
                    </a:cubicBezTo>
                    <a:cubicBezTo>
                      <a:pt x="53" y="37"/>
                      <a:pt x="53" y="37"/>
                      <a:pt x="53" y="37"/>
                    </a:cubicBezTo>
                    <a:cubicBezTo>
                      <a:pt x="53" y="37"/>
                      <a:pt x="53" y="37"/>
                      <a:pt x="53" y="37"/>
                    </a:cubicBezTo>
                    <a:cubicBezTo>
                      <a:pt x="53" y="37"/>
                      <a:pt x="53" y="37"/>
                      <a:pt x="53" y="37"/>
                    </a:cubicBezTo>
                    <a:cubicBezTo>
                      <a:pt x="53" y="36"/>
                      <a:pt x="53" y="36"/>
                      <a:pt x="53" y="36"/>
                    </a:cubicBezTo>
                    <a:cubicBezTo>
                      <a:pt x="53" y="36"/>
                      <a:pt x="53" y="36"/>
                      <a:pt x="53" y="36"/>
                    </a:cubicBezTo>
                    <a:cubicBezTo>
                      <a:pt x="53" y="36"/>
                      <a:pt x="53" y="36"/>
                      <a:pt x="53" y="36"/>
                    </a:cubicBezTo>
                    <a:cubicBezTo>
                      <a:pt x="54" y="36"/>
                      <a:pt x="54" y="36"/>
                      <a:pt x="54" y="36"/>
                    </a:cubicBezTo>
                    <a:cubicBezTo>
                      <a:pt x="54" y="36"/>
                      <a:pt x="54" y="36"/>
                      <a:pt x="54" y="36"/>
                    </a:cubicBezTo>
                    <a:cubicBezTo>
                      <a:pt x="54" y="36"/>
                      <a:pt x="54" y="36"/>
                      <a:pt x="54" y="36"/>
                    </a:cubicBezTo>
                    <a:cubicBezTo>
                      <a:pt x="54" y="36"/>
                      <a:pt x="54" y="36"/>
                      <a:pt x="54" y="36"/>
                    </a:cubicBezTo>
                    <a:cubicBezTo>
                      <a:pt x="54" y="36"/>
                      <a:pt x="54" y="36"/>
                      <a:pt x="54" y="36"/>
                    </a:cubicBezTo>
                    <a:cubicBezTo>
                      <a:pt x="55" y="36"/>
                      <a:pt x="55" y="36"/>
                      <a:pt x="55" y="36"/>
                    </a:cubicBezTo>
                    <a:cubicBezTo>
                      <a:pt x="55" y="36"/>
                      <a:pt x="55" y="36"/>
                      <a:pt x="55" y="36"/>
                    </a:cubicBezTo>
                    <a:cubicBezTo>
                      <a:pt x="55" y="36"/>
                      <a:pt x="55" y="36"/>
                      <a:pt x="55" y="36"/>
                    </a:cubicBezTo>
                    <a:cubicBezTo>
                      <a:pt x="55" y="36"/>
                      <a:pt x="55" y="36"/>
                      <a:pt x="55" y="36"/>
                    </a:cubicBezTo>
                    <a:cubicBezTo>
                      <a:pt x="56" y="36"/>
                      <a:pt x="56" y="36"/>
                      <a:pt x="56" y="36"/>
                    </a:cubicBezTo>
                    <a:cubicBezTo>
                      <a:pt x="56" y="36"/>
                      <a:pt x="56" y="36"/>
                      <a:pt x="56" y="36"/>
                    </a:cubicBezTo>
                    <a:cubicBezTo>
                      <a:pt x="56" y="35"/>
                      <a:pt x="56" y="35"/>
                      <a:pt x="56" y="35"/>
                    </a:cubicBezTo>
                    <a:cubicBezTo>
                      <a:pt x="56" y="35"/>
                      <a:pt x="56" y="35"/>
                      <a:pt x="56" y="35"/>
                    </a:cubicBezTo>
                    <a:cubicBezTo>
                      <a:pt x="56" y="34"/>
                      <a:pt x="56" y="34"/>
                      <a:pt x="56" y="34"/>
                    </a:cubicBezTo>
                    <a:cubicBezTo>
                      <a:pt x="56" y="34"/>
                      <a:pt x="56" y="34"/>
                      <a:pt x="56" y="34"/>
                    </a:cubicBezTo>
                    <a:cubicBezTo>
                      <a:pt x="56" y="33"/>
                      <a:pt x="56" y="33"/>
                      <a:pt x="56" y="33"/>
                    </a:cubicBezTo>
                    <a:cubicBezTo>
                      <a:pt x="56" y="33"/>
                      <a:pt x="56" y="33"/>
                      <a:pt x="56" y="33"/>
                    </a:cubicBezTo>
                    <a:cubicBezTo>
                      <a:pt x="57" y="32"/>
                      <a:pt x="57" y="32"/>
                      <a:pt x="57" y="32"/>
                    </a:cubicBezTo>
                    <a:cubicBezTo>
                      <a:pt x="57" y="32"/>
                      <a:pt x="57" y="32"/>
                      <a:pt x="57" y="32"/>
                    </a:cubicBezTo>
                    <a:cubicBezTo>
                      <a:pt x="57" y="31"/>
                      <a:pt x="57" y="31"/>
                      <a:pt x="57" y="31"/>
                    </a:cubicBezTo>
                    <a:cubicBezTo>
                      <a:pt x="57" y="31"/>
                      <a:pt x="57" y="31"/>
                      <a:pt x="57" y="31"/>
                    </a:cubicBezTo>
                    <a:cubicBezTo>
                      <a:pt x="57" y="30"/>
                      <a:pt x="57" y="30"/>
                      <a:pt x="57" y="30"/>
                    </a:cubicBezTo>
                    <a:cubicBezTo>
                      <a:pt x="57" y="30"/>
                      <a:pt x="57" y="30"/>
                      <a:pt x="57" y="30"/>
                    </a:cubicBezTo>
                    <a:cubicBezTo>
                      <a:pt x="57" y="30"/>
                      <a:pt x="57" y="30"/>
                      <a:pt x="57" y="30"/>
                    </a:cubicBezTo>
                    <a:cubicBezTo>
                      <a:pt x="57" y="30"/>
                      <a:pt x="57" y="30"/>
                      <a:pt x="57" y="30"/>
                    </a:cubicBezTo>
                    <a:cubicBezTo>
                      <a:pt x="57" y="30"/>
                      <a:pt x="57" y="30"/>
                      <a:pt x="57" y="30"/>
                    </a:cubicBezTo>
                    <a:cubicBezTo>
                      <a:pt x="57" y="29"/>
                      <a:pt x="57" y="29"/>
                      <a:pt x="57" y="29"/>
                    </a:cubicBezTo>
                    <a:cubicBezTo>
                      <a:pt x="57" y="29"/>
                      <a:pt x="57" y="29"/>
                      <a:pt x="57" y="29"/>
                    </a:cubicBezTo>
                    <a:cubicBezTo>
                      <a:pt x="56" y="29"/>
                      <a:pt x="56" y="29"/>
                      <a:pt x="56" y="29"/>
                    </a:cubicBezTo>
                    <a:cubicBezTo>
                      <a:pt x="56" y="29"/>
                      <a:pt x="56" y="29"/>
                      <a:pt x="56" y="29"/>
                    </a:cubicBezTo>
                    <a:cubicBezTo>
                      <a:pt x="56" y="28"/>
                      <a:pt x="56" y="28"/>
                      <a:pt x="56" y="28"/>
                    </a:cubicBezTo>
                    <a:cubicBezTo>
                      <a:pt x="56" y="28"/>
                      <a:pt x="56" y="28"/>
                      <a:pt x="56" y="28"/>
                    </a:cubicBezTo>
                    <a:cubicBezTo>
                      <a:pt x="56" y="28"/>
                      <a:pt x="56" y="28"/>
                      <a:pt x="56" y="28"/>
                    </a:cubicBezTo>
                    <a:cubicBezTo>
                      <a:pt x="56" y="28"/>
                      <a:pt x="56" y="28"/>
                      <a:pt x="56" y="28"/>
                    </a:cubicBezTo>
                    <a:cubicBezTo>
                      <a:pt x="56" y="28"/>
                      <a:pt x="56" y="28"/>
                      <a:pt x="56" y="28"/>
                    </a:cubicBezTo>
                    <a:cubicBezTo>
                      <a:pt x="56" y="28"/>
                      <a:pt x="56" y="28"/>
                      <a:pt x="56" y="28"/>
                    </a:cubicBezTo>
                    <a:cubicBezTo>
                      <a:pt x="55" y="28"/>
                      <a:pt x="55" y="28"/>
                      <a:pt x="55" y="28"/>
                    </a:cubicBezTo>
                    <a:cubicBezTo>
                      <a:pt x="55" y="28"/>
                      <a:pt x="55" y="28"/>
                      <a:pt x="55" y="28"/>
                    </a:cubicBezTo>
                    <a:cubicBezTo>
                      <a:pt x="55" y="28"/>
                      <a:pt x="55" y="28"/>
                      <a:pt x="55" y="28"/>
                    </a:cubicBezTo>
                    <a:cubicBezTo>
                      <a:pt x="54" y="28"/>
                      <a:pt x="54" y="28"/>
                      <a:pt x="54" y="28"/>
                    </a:cubicBezTo>
                    <a:cubicBezTo>
                      <a:pt x="54" y="28"/>
                      <a:pt x="54" y="28"/>
                      <a:pt x="54" y="28"/>
                    </a:cubicBezTo>
                    <a:cubicBezTo>
                      <a:pt x="54" y="28"/>
                      <a:pt x="54" y="28"/>
                      <a:pt x="54" y="28"/>
                    </a:cubicBezTo>
                    <a:cubicBezTo>
                      <a:pt x="53" y="28"/>
                      <a:pt x="53" y="28"/>
                      <a:pt x="53" y="28"/>
                    </a:cubicBezTo>
                    <a:cubicBezTo>
                      <a:pt x="53" y="28"/>
                      <a:pt x="53" y="28"/>
                      <a:pt x="53" y="28"/>
                    </a:cubicBezTo>
                    <a:cubicBezTo>
                      <a:pt x="53" y="28"/>
                      <a:pt x="53" y="28"/>
                      <a:pt x="53" y="28"/>
                    </a:cubicBezTo>
                    <a:cubicBezTo>
                      <a:pt x="53" y="28"/>
                      <a:pt x="53" y="28"/>
                      <a:pt x="53" y="28"/>
                    </a:cubicBezTo>
                    <a:cubicBezTo>
                      <a:pt x="52" y="28"/>
                      <a:pt x="52" y="28"/>
                      <a:pt x="52" y="28"/>
                    </a:cubicBezTo>
                    <a:cubicBezTo>
                      <a:pt x="52" y="28"/>
                      <a:pt x="52" y="28"/>
                      <a:pt x="52" y="28"/>
                    </a:cubicBezTo>
                    <a:cubicBezTo>
                      <a:pt x="52" y="28"/>
                      <a:pt x="52" y="28"/>
                      <a:pt x="52" y="28"/>
                    </a:cubicBezTo>
                    <a:cubicBezTo>
                      <a:pt x="51" y="28"/>
                      <a:pt x="51" y="28"/>
                      <a:pt x="51" y="28"/>
                    </a:cubicBezTo>
                    <a:cubicBezTo>
                      <a:pt x="51" y="28"/>
                      <a:pt x="51" y="28"/>
                      <a:pt x="51" y="28"/>
                    </a:cubicBezTo>
                    <a:cubicBezTo>
                      <a:pt x="51" y="28"/>
                      <a:pt x="51" y="28"/>
                      <a:pt x="51" y="28"/>
                    </a:cubicBezTo>
                    <a:cubicBezTo>
                      <a:pt x="50" y="28"/>
                      <a:pt x="50" y="28"/>
                      <a:pt x="50" y="28"/>
                    </a:cubicBezTo>
                    <a:cubicBezTo>
                      <a:pt x="50" y="28"/>
                      <a:pt x="50" y="28"/>
                      <a:pt x="50" y="28"/>
                    </a:cubicBezTo>
                    <a:cubicBezTo>
                      <a:pt x="49" y="28"/>
                      <a:pt x="49" y="28"/>
                      <a:pt x="49" y="28"/>
                    </a:cubicBezTo>
                    <a:cubicBezTo>
                      <a:pt x="49" y="28"/>
                      <a:pt x="49" y="28"/>
                      <a:pt x="49" y="28"/>
                    </a:cubicBezTo>
                    <a:cubicBezTo>
                      <a:pt x="49" y="28"/>
                      <a:pt x="49" y="28"/>
                      <a:pt x="49" y="28"/>
                    </a:cubicBezTo>
                    <a:cubicBezTo>
                      <a:pt x="49" y="27"/>
                      <a:pt x="49" y="27"/>
                      <a:pt x="49" y="27"/>
                    </a:cubicBezTo>
                    <a:cubicBezTo>
                      <a:pt x="49" y="27"/>
                      <a:pt x="49" y="27"/>
                      <a:pt x="49" y="27"/>
                    </a:cubicBezTo>
                    <a:cubicBezTo>
                      <a:pt x="49" y="27"/>
                      <a:pt x="49" y="27"/>
                      <a:pt x="49" y="27"/>
                    </a:cubicBezTo>
                    <a:cubicBezTo>
                      <a:pt x="49" y="27"/>
                      <a:pt x="49" y="27"/>
                      <a:pt x="49" y="27"/>
                    </a:cubicBezTo>
                    <a:cubicBezTo>
                      <a:pt x="48" y="27"/>
                      <a:pt x="48" y="27"/>
                      <a:pt x="48" y="27"/>
                    </a:cubicBezTo>
                    <a:cubicBezTo>
                      <a:pt x="48" y="27"/>
                      <a:pt x="48" y="27"/>
                      <a:pt x="48" y="27"/>
                    </a:cubicBezTo>
                    <a:cubicBezTo>
                      <a:pt x="48" y="27"/>
                      <a:pt x="48" y="27"/>
                      <a:pt x="48" y="27"/>
                    </a:cubicBezTo>
                    <a:cubicBezTo>
                      <a:pt x="48" y="26"/>
                      <a:pt x="48" y="26"/>
                      <a:pt x="48" y="26"/>
                    </a:cubicBezTo>
                    <a:cubicBezTo>
                      <a:pt x="48" y="26"/>
                      <a:pt x="48" y="26"/>
                      <a:pt x="48" y="26"/>
                    </a:cubicBezTo>
                    <a:cubicBezTo>
                      <a:pt x="48" y="26"/>
                      <a:pt x="48" y="26"/>
                      <a:pt x="48" y="26"/>
                    </a:cubicBezTo>
                    <a:cubicBezTo>
                      <a:pt x="48" y="26"/>
                      <a:pt x="48" y="26"/>
                      <a:pt x="48" y="26"/>
                    </a:cubicBezTo>
                    <a:cubicBezTo>
                      <a:pt x="48" y="26"/>
                      <a:pt x="48" y="26"/>
                      <a:pt x="48" y="26"/>
                    </a:cubicBezTo>
                    <a:cubicBezTo>
                      <a:pt x="48" y="26"/>
                      <a:pt x="48" y="26"/>
                      <a:pt x="48" y="26"/>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4"/>
                      <a:pt x="46" y="23"/>
                    </a:cubicBezTo>
                    <a:cubicBezTo>
                      <a:pt x="46" y="23"/>
                      <a:pt x="46" y="23"/>
                      <a:pt x="46" y="23"/>
                    </a:cubicBezTo>
                    <a:cubicBezTo>
                      <a:pt x="46" y="23"/>
                      <a:pt x="46" y="23"/>
                      <a:pt x="46" y="23"/>
                    </a:cubicBezTo>
                    <a:cubicBezTo>
                      <a:pt x="46" y="23"/>
                      <a:pt x="46" y="22"/>
                      <a:pt x="46" y="22"/>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4" y="23"/>
                      <a:pt x="44" y="23"/>
                      <a:pt x="44" y="23"/>
                    </a:cubicBezTo>
                    <a:cubicBezTo>
                      <a:pt x="44" y="23"/>
                      <a:pt x="44" y="23"/>
                      <a:pt x="44" y="23"/>
                    </a:cubicBezTo>
                    <a:cubicBezTo>
                      <a:pt x="44" y="23"/>
                      <a:pt x="44" y="23"/>
                      <a:pt x="44" y="23"/>
                    </a:cubicBezTo>
                    <a:cubicBezTo>
                      <a:pt x="44" y="23"/>
                      <a:pt x="44" y="23"/>
                      <a:pt x="44" y="23"/>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2"/>
                      <a:pt x="44" y="22"/>
                      <a:pt x="44" y="22"/>
                    </a:cubicBezTo>
                    <a:cubicBezTo>
                      <a:pt x="44" y="21"/>
                      <a:pt x="43" y="21"/>
                      <a:pt x="43" y="20"/>
                    </a:cubicBezTo>
                    <a:cubicBezTo>
                      <a:pt x="43" y="20"/>
                      <a:pt x="42" y="19"/>
                      <a:pt x="42" y="18"/>
                    </a:cubicBezTo>
                    <a:cubicBezTo>
                      <a:pt x="42" y="18"/>
                      <a:pt x="42" y="18"/>
                      <a:pt x="42" y="18"/>
                    </a:cubicBezTo>
                    <a:cubicBezTo>
                      <a:pt x="42" y="18"/>
                      <a:pt x="42" y="18"/>
                      <a:pt x="42" y="18"/>
                    </a:cubicBezTo>
                    <a:cubicBezTo>
                      <a:pt x="43" y="18"/>
                      <a:pt x="43" y="18"/>
                      <a:pt x="43" y="17"/>
                    </a:cubicBezTo>
                    <a:cubicBezTo>
                      <a:pt x="42" y="17"/>
                      <a:pt x="42" y="17"/>
                      <a:pt x="42" y="16"/>
                    </a:cubicBezTo>
                    <a:cubicBezTo>
                      <a:pt x="42" y="16"/>
                      <a:pt x="42" y="17"/>
                      <a:pt x="42" y="17"/>
                    </a:cubicBezTo>
                    <a:cubicBezTo>
                      <a:pt x="42" y="16"/>
                      <a:pt x="42" y="16"/>
                      <a:pt x="42" y="16"/>
                    </a:cubicBezTo>
                    <a:cubicBezTo>
                      <a:pt x="42" y="16"/>
                      <a:pt x="42" y="16"/>
                      <a:pt x="41" y="16"/>
                    </a:cubicBezTo>
                    <a:cubicBezTo>
                      <a:pt x="41" y="16"/>
                      <a:pt x="41" y="15"/>
                      <a:pt x="41" y="15"/>
                    </a:cubicBezTo>
                    <a:cubicBezTo>
                      <a:pt x="41" y="15"/>
                      <a:pt x="41" y="15"/>
                      <a:pt x="41" y="15"/>
                    </a:cubicBezTo>
                    <a:cubicBezTo>
                      <a:pt x="40" y="15"/>
                      <a:pt x="40" y="14"/>
                      <a:pt x="40" y="14"/>
                    </a:cubicBezTo>
                    <a:cubicBezTo>
                      <a:pt x="40" y="14"/>
                      <a:pt x="40" y="14"/>
                      <a:pt x="40" y="14"/>
                    </a:cubicBezTo>
                    <a:cubicBezTo>
                      <a:pt x="40" y="14"/>
                      <a:pt x="40" y="14"/>
                      <a:pt x="40" y="14"/>
                    </a:cubicBezTo>
                    <a:cubicBezTo>
                      <a:pt x="39" y="14"/>
                      <a:pt x="39" y="14"/>
                      <a:pt x="39" y="14"/>
                    </a:cubicBezTo>
                    <a:cubicBezTo>
                      <a:pt x="39" y="14"/>
                      <a:pt x="39" y="14"/>
                      <a:pt x="39" y="14"/>
                    </a:cubicBezTo>
                    <a:cubicBezTo>
                      <a:pt x="39" y="13"/>
                      <a:pt x="39" y="13"/>
                      <a:pt x="38" y="13"/>
                    </a:cubicBezTo>
                    <a:cubicBezTo>
                      <a:pt x="38" y="12"/>
                      <a:pt x="38" y="12"/>
                      <a:pt x="38" y="11"/>
                    </a:cubicBezTo>
                    <a:cubicBezTo>
                      <a:pt x="38" y="11"/>
                      <a:pt x="38" y="11"/>
                      <a:pt x="38" y="11"/>
                    </a:cubicBezTo>
                    <a:lnTo>
                      <a:pt x="36"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09" name="Freeform 283"/>
              <p:cNvSpPr/>
              <p:nvPr/>
            </p:nvSpPr>
            <p:spPr bwMode="auto">
              <a:xfrm>
                <a:off x="3957" y="24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10" name="Freeform 284"/>
              <p:cNvSpPr/>
              <p:nvPr/>
            </p:nvSpPr>
            <p:spPr bwMode="auto">
              <a:xfrm>
                <a:off x="3910" y="2380"/>
                <a:ext cx="73" cy="64"/>
              </a:xfrm>
              <a:custGeom>
                <a:avLst/>
                <a:gdLst>
                  <a:gd name="T0" fmla="*/ 20 w 31"/>
                  <a:gd name="T1" fmla="*/ 0 h 27"/>
                  <a:gd name="T2" fmla="*/ 19 w 31"/>
                  <a:gd name="T3" fmla="*/ 1 h 27"/>
                  <a:gd name="T4" fmla="*/ 18 w 31"/>
                  <a:gd name="T5" fmla="*/ 2 h 27"/>
                  <a:gd name="T6" fmla="*/ 17 w 31"/>
                  <a:gd name="T7" fmla="*/ 3 h 27"/>
                  <a:gd name="T8" fmla="*/ 18 w 31"/>
                  <a:gd name="T9" fmla="*/ 4 h 27"/>
                  <a:gd name="T10" fmla="*/ 18 w 31"/>
                  <a:gd name="T11" fmla="*/ 7 h 27"/>
                  <a:gd name="T12" fmla="*/ 17 w 31"/>
                  <a:gd name="T13" fmla="*/ 8 h 27"/>
                  <a:gd name="T14" fmla="*/ 17 w 31"/>
                  <a:gd name="T15" fmla="*/ 10 h 27"/>
                  <a:gd name="T16" fmla="*/ 19 w 31"/>
                  <a:gd name="T17" fmla="*/ 11 h 27"/>
                  <a:gd name="T18" fmla="*/ 20 w 31"/>
                  <a:gd name="T19" fmla="*/ 11 h 27"/>
                  <a:gd name="T20" fmla="*/ 21 w 31"/>
                  <a:gd name="T21" fmla="*/ 14 h 27"/>
                  <a:gd name="T22" fmla="*/ 20 w 31"/>
                  <a:gd name="T23" fmla="*/ 14 h 27"/>
                  <a:gd name="T24" fmla="*/ 18 w 31"/>
                  <a:gd name="T25" fmla="*/ 14 h 27"/>
                  <a:gd name="T26" fmla="*/ 18 w 31"/>
                  <a:gd name="T27" fmla="*/ 13 h 27"/>
                  <a:gd name="T28" fmla="*/ 17 w 31"/>
                  <a:gd name="T29" fmla="*/ 12 h 27"/>
                  <a:gd name="T30" fmla="*/ 15 w 31"/>
                  <a:gd name="T31" fmla="*/ 11 h 27"/>
                  <a:gd name="T32" fmla="*/ 14 w 31"/>
                  <a:gd name="T33" fmla="*/ 10 h 27"/>
                  <a:gd name="T34" fmla="*/ 13 w 31"/>
                  <a:gd name="T35" fmla="*/ 10 h 27"/>
                  <a:gd name="T36" fmla="*/ 12 w 31"/>
                  <a:gd name="T37" fmla="*/ 10 h 27"/>
                  <a:gd name="T38" fmla="*/ 9 w 31"/>
                  <a:gd name="T39" fmla="*/ 10 h 27"/>
                  <a:gd name="T40" fmla="*/ 8 w 31"/>
                  <a:gd name="T41" fmla="*/ 9 h 27"/>
                  <a:gd name="T42" fmla="*/ 7 w 31"/>
                  <a:gd name="T43" fmla="*/ 9 h 27"/>
                  <a:gd name="T44" fmla="*/ 6 w 31"/>
                  <a:gd name="T45" fmla="*/ 8 h 27"/>
                  <a:gd name="T46" fmla="*/ 5 w 31"/>
                  <a:gd name="T47" fmla="*/ 8 h 27"/>
                  <a:gd name="T48" fmla="*/ 5 w 31"/>
                  <a:gd name="T49" fmla="*/ 10 h 27"/>
                  <a:gd name="T50" fmla="*/ 5 w 31"/>
                  <a:gd name="T51" fmla="*/ 12 h 27"/>
                  <a:gd name="T52" fmla="*/ 0 w 31"/>
                  <a:gd name="T53" fmla="*/ 22 h 27"/>
                  <a:gd name="T54" fmla="*/ 1 w 31"/>
                  <a:gd name="T55" fmla="*/ 23 h 27"/>
                  <a:gd name="T56" fmla="*/ 2 w 31"/>
                  <a:gd name="T57" fmla="*/ 24 h 27"/>
                  <a:gd name="T58" fmla="*/ 3 w 31"/>
                  <a:gd name="T59" fmla="*/ 25 h 27"/>
                  <a:gd name="T60" fmla="*/ 4 w 31"/>
                  <a:gd name="T61" fmla="*/ 26 h 27"/>
                  <a:gd name="T62" fmla="*/ 7 w 31"/>
                  <a:gd name="T63" fmla="*/ 25 h 27"/>
                  <a:gd name="T64" fmla="*/ 8 w 31"/>
                  <a:gd name="T65" fmla="*/ 26 h 27"/>
                  <a:gd name="T66" fmla="*/ 10 w 31"/>
                  <a:gd name="T67" fmla="*/ 26 h 27"/>
                  <a:gd name="T68" fmla="*/ 11 w 31"/>
                  <a:gd name="T69" fmla="*/ 27 h 27"/>
                  <a:gd name="T70" fmla="*/ 13 w 31"/>
                  <a:gd name="T71" fmla="*/ 27 h 27"/>
                  <a:gd name="T72" fmla="*/ 14 w 31"/>
                  <a:gd name="T73" fmla="*/ 26 h 27"/>
                  <a:gd name="T74" fmla="*/ 15 w 31"/>
                  <a:gd name="T75" fmla="*/ 25 h 27"/>
                  <a:gd name="T76" fmla="*/ 16 w 31"/>
                  <a:gd name="T77" fmla="*/ 24 h 27"/>
                  <a:gd name="T78" fmla="*/ 17 w 31"/>
                  <a:gd name="T79" fmla="*/ 23 h 27"/>
                  <a:gd name="T80" fmla="*/ 18 w 31"/>
                  <a:gd name="T81" fmla="*/ 22 h 27"/>
                  <a:gd name="T82" fmla="*/ 19 w 31"/>
                  <a:gd name="T83" fmla="*/ 21 h 27"/>
                  <a:gd name="T84" fmla="*/ 21 w 31"/>
                  <a:gd name="T85" fmla="*/ 20 h 27"/>
                  <a:gd name="T86" fmla="*/ 22 w 31"/>
                  <a:gd name="T87" fmla="*/ 19 h 27"/>
                  <a:gd name="T88" fmla="*/ 23 w 31"/>
                  <a:gd name="T89" fmla="*/ 18 h 27"/>
                  <a:gd name="T90" fmla="*/ 25 w 31"/>
                  <a:gd name="T91" fmla="*/ 17 h 27"/>
                  <a:gd name="T92" fmla="*/ 26 w 31"/>
                  <a:gd name="T93" fmla="*/ 17 h 27"/>
                  <a:gd name="T94" fmla="*/ 28 w 31"/>
                  <a:gd name="T95" fmla="*/ 16 h 27"/>
                  <a:gd name="T96" fmla="*/ 29 w 31"/>
                  <a:gd name="T97" fmla="*/ 15 h 27"/>
                  <a:gd name="T98" fmla="*/ 29 w 31"/>
                  <a:gd name="T99" fmla="*/ 14 h 27"/>
                  <a:gd name="T100" fmla="*/ 29 w 31"/>
                  <a:gd name="T101" fmla="*/ 13 h 27"/>
                  <a:gd name="T102" fmla="*/ 30 w 31"/>
                  <a:gd name="T103" fmla="*/ 12 h 27"/>
                  <a:gd name="T104" fmla="*/ 30 w 31"/>
                  <a:gd name="T105" fmla="*/ 11 h 27"/>
                  <a:gd name="T106" fmla="*/ 30 w 31"/>
                  <a:gd name="T107" fmla="*/ 8 h 27"/>
                  <a:gd name="T108" fmla="*/ 30 w 31"/>
                  <a:gd name="T109" fmla="*/ 7 h 27"/>
                  <a:gd name="T110" fmla="*/ 31 w 31"/>
                  <a:gd name="T111" fmla="*/ 6 h 27"/>
                  <a:gd name="T112" fmla="*/ 31 w 31"/>
                  <a:gd name="T113" fmla="*/ 5 h 27"/>
                  <a:gd name="T114" fmla="*/ 30 w 31"/>
                  <a:gd name="T115" fmla="*/ 4 h 27"/>
                  <a:gd name="T116" fmla="*/ 29 w 31"/>
                  <a:gd name="T117" fmla="*/ 3 h 27"/>
                  <a:gd name="T118" fmla="*/ 28 w 31"/>
                  <a:gd name="T119" fmla="*/ 2 h 27"/>
                  <a:gd name="T120" fmla="*/ 26 w 31"/>
                  <a:gd name="T121" fmla="*/ 2 h 27"/>
                  <a:gd name="T122" fmla="*/ 25 w 31"/>
                  <a:gd name="T12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27">
                    <a:moveTo>
                      <a:pt x="24" y="1"/>
                    </a:moveTo>
                    <a:cubicBezTo>
                      <a:pt x="24" y="1"/>
                      <a:pt x="24" y="1"/>
                      <a:pt x="23" y="0"/>
                    </a:cubicBezTo>
                    <a:cubicBezTo>
                      <a:pt x="23" y="1"/>
                      <a:pt x="23" y="1"/>
                      <a:pt x="23" y="1"/>
                    </a:cubicBezTo>
                    <a:cubicBezTo>
                      <a:pt x="22" y="1"/>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1"/>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0"/>
                      <a:pt x="9" y="10"/>
                      <a:pt x="9" y="10"/>
                    </a:cubicBezTo>
                    <a:cubicBezTo>
                      <a:pt x="9" y="9"/>
                      <a:pt x="9" y="9"/>
                      <a:pt x="9" y="9"/>
                    </a:cubicBezTo>
                    <a:cubicBezTo>
                      <a:pt x="9" y="9"/>
                      <a:pt x="9"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7"/>
                      <a:pt x="5" y="7"/>
                      <a:pt x="5"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0" y="13"/>
                      <a:pt x="0" y="13"/>
                      <a:pt x="0" y="13"/>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5"/>
                      <a:pt x="4" y="25"/>
                      <a:pt x="4" y="25"/>
                    </a:cubicBezTo>
                    <a:cubicBezTo>
                      <a:pt x="4" y="25"/>
                      <a:pt x="4" y="25"/>
                      <a:pt x="4"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6" y="25"/>
                      <a:pt x="6" y="25"/>
                      <a:pt x="6"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7"/>
                    </a:cubicBezTo>
                    <a:cubicBezTo>
                      <a:pt x="11" y="27"/>
                      <a:pt x="11" y="27"/>
                      <a:pt x="11" y="27"/>
                    </a:cubicBezTo>
                    <a:cubicBezTo>
                      <a:pt x="11" y="27"/>
                      <a:pt x="11" y="27"/>
                      <a:pt x="11" y="27"/>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6"/>
                      <a:pt x="11" y="26"/>
                      <a:pt x="11" y="26"/>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6"/>
                      <a:pt x="14" y="26"/>
                      <a:pt x="14" y="26"/>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7" y="23"/>
                      <a:pt x="17" y="23"/>
                      <a:pt x="17"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3"/>
                      <a:pt x="18" y="23"/>
                      <a:pt x="18" y="23"/>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7" y="17"/>
                      <a:pt x="27" y="17"/>
                      <a:pt x="27" y="17"/>
                    </a:cubicBezTo>
                    <a:cubicBezTo>
                      <a:pt x="27" y="17"/>
                      <a:pt x="27" y="17"/>
                      <a:pt x="27" y="17"/>
                    </a:cubicBezTo>
                    <a:cubicBezTo>
                      <a:pt x="27" y="17"/>
                      <a:pt x="27" y="17"/>
                      <a:pt x="27" y="17"/>
                    </a:cubicBezTo>
                    <a:cubicBezTo>
                      <a:pt x="27" y="17"/>
                      <a:pt x="27" y="17"/>
                      <a:pt x="27" y="17"/>
                    </a:cubicBezTo>
                    <a:cubicBezTo>
                      <a:pt x="27" y="17"/>
                      <a:pt x="27" y="17"/>
                      <a:pt x="27" y="17"/>
                    </a:cubicBezTo>
                    <a:cubicBezTo>
                      <a:pt x="27" y="16"/>
                      <a:pt x="27" y="16"/>
                      <a:pt x="27" y="16"/>
                    </a:cubicBezTo>
                    <a:cubicBezTo>
                      <a:pt x="27" y="16"/>
                      <a:pt x="27" y="16"/>
                      <a:pt x="27" y="16"/>
                    </a:cubicBezTo>
                    <a:cubicBezTo>
                      <a:pt x="27" y="16"/>
                      <a:pt x="27" y="16"/>
                      <a:pt x="27" y="16"/>
                    </a:cubicBezTo>
                    <a:cubicBezTo>
                      <a:pt x="27" y="16"/>
                      <a:pt x="27" y="16"/>
                      <a:pt x="27"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8" y="15"/>
                      <a:pt x="28" y="15"/>
                      <a:pt x="28" y="15"/>
                    </a:cubicBezTo>
                    <a:cubicBezTo>
                      <a:pt x="28" y="14"/>
                      <a:pt x="28" y="14"/>
                      <a:pt x="28"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2"/>
                      <a:pt x="30" y="12"/>
                      <a:pt x="30" y="12"/>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1" y="7"/>
                      <a:pt x="31" y="7"/>
                      <a:pt x="31" y="7"/>
                    </a:cubicBezTo>
                    <a:cubicBezTo>
                      <a:pt x="31" y="7"/>
                      <a:pt x="31" y="7"/>
                      <a:pt x="31" y="7"/>
                    </a:cubicBezTo>
                    <a:cubicBezTo>
                      <a:pt x="31" y="7"/>
                      <a:pt x="31" y="7"/>
                      <a:pt x="31" y="7"/>
                    </a:cubicBezTo>
                    <a:cubicBezTo>
                      <a:pt x="31" y="7"/>
                      <a:pt x="31" y="7"/>
                      <a:pt x="31" y="7"/>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11" name="Freeform 285"/>
              <p:cNvSpPr/>
              <p:nvPr/>
            </p:nvSpPr>
            <p:spPr bwMode="auto">
              <a:xfrm>
                <a:off x="4069" y="2123"/>
                <a:ext cx="11" cy="12"/>
              </a:xfrm>
              <a:custGeom>
                <a:avLst/>
                <a:gdLst>
                  <a:gd name="T0" fmla="*/ 3 w 5"/>
                  <a:gd name="T1" fmla="*/ 1 h 5"/>
                  <a:gd name="T2" fmla="*/ 3 w 5"/>
                  <a:gd name="T3" fmla="*/ 1 h 5"/>
                  <a:gd name="T4" fmla="*/ 3 w 5"/>
                  <a:gd name="T5" fmla="*/ 1 h 5"/>
                  <a:gd name="T6" fmla="*/ 3 w 5"/>
                  <a:gd name="T7" fmla="*/ 1 h 5"/>
                  <a:gd name="T8" fmla="*/ 2 w 5"/>
                  <a:gd name="T9" fmla="*/ 0 h 5"/>
                  <a:gd name="T10" fmla="*/ 2 w 5"/>
                  <a:gd name="T11" fmla="*/ 1 h 5"/>
                  <a:gd name="T12" fmla="*/ 2 w 5"/>
                  <a:gd name="T13" fmla="*/ 1 h 5"/>
                  <a:gd name="T14" fmla="*/ 2 w 5"/>
                  <a:gd name="T15" fmla="*/ 1 h 5"/>
                  <a:gd name="T16" fmla="*/ 1 w 5"/>
                  <a:gd name="T17" fmla="*/ 1 h 5"/>
                  <a:gd name="T18" fmla="*/ 1 w 5"/>
                  <a:gd name="T19" fmla="*/ 1 h 5"/>
                  <a:gd name="T20" fmla="*/ 1 w 5"/>
                  <a:gd name="T21" fmla="*/ 1 h 5"/>
                  <a:gd name="T22" fmla="*/ 1 w 5"/>
                  <a:gd name="T23" fmla="*/ 1 h 5"/>
                  <a:gd name="T24" fmla="*/ 1 w 5"/>
                  <a:gd name="T25" fmla="*/ 1 h 5"/>
                  <a:gd name="T26" fmla="*/ 1 w 5"/>
                  <a:gd name="T27" fmla="*/ 1 h 5"/>
                  <a:gd name="T28" fmla="*/ 1 w 5"/>
                  <a:gd name="T29" fmla="*/ 1 h 5"/>
                  <a:gd name="T30" fmla="*/ 1 w 5"/>
                  <a:gd name="T31" fmla="*/ 2 h 5"/>
                  <a:gd name="T32" fmla="*/ 1 w 5"/>
                  <a:gd name="T33" fmla="*/ 2 h 5"/>
                  <a:gd name="T34" fmla="*/ 1 w 5"/>
                  <a:gd name="T35" fmla="*/ 2 h 5"/>
                  <a:gd name="T36" fmla="*/ 1 w 5"/>
                  <a:gd name="T37" fmla="*/ 2 h 5"/>
                  <a:gd name="T38" fmla="*/ 1 w 5"/>
                  <a:gd name="T39" fmla="*/ 2 h 5"/>
                  <a:gd name="T40" fmla="*/ 1 w 5"/>
                  <a:gd name="T41" fmla="*/ 2 h 5"/>
                  <a:gd name="T42" fmla="*/ 1 w 5"/>
                  <a:gd name="T43" fmla="*/ 2 h 5"/>
                  <a:gd name="T44" fmla="*/ 1 w 5"/>
                  <a:gd name="T45" fmla="*/ 2 h 5"/>
                  <a:gd name="T46" fmla="*/ 1 w 5"/>
                  <a:gd name="T47" fmla="*/ 2 h 5"/>
                  <a:gd name="T48" fmla="*/ 1 w 5"/>
                  <a:gd name="T49" fmla="*/ 2 h 5"/>
                  <a:gd name="T50" fmla="*/ 0 w 5"/>
                  <a:gd name="T51" fmla="*/ 3 h 5"/>
                  <a:gd name="T52" fmla="*/ 0 w 5"/>
                  <a:gd name="T53" fmla="*/ 3 h 5"/>
                  <a:gd name="T54" fmla="*/ 0 w 5"/>
                  <a:gd name="T55" fmla="*/ 3 h 5"/>
                  <a:gd name="T56" fmla="*/ 0 w 5"/>
                  <a:gd name="T57" fmla="*/ 3 h 5"/>
                  <a:gd name="T58" fmla="*/ 0 w 5"/>
                  <a:gd name="T59" fmla="*/ 3 h 5"/>
                  <a:gd name="T60" fmla="*/ 0 w 5"/>
                  <a:gd name="T61" fmla="*/ 3 h 5"/>
                  <a:gd name="T62" fmla="*/ 0 w 5"/>
                  <a:gd name="T63" fmla="*/ 3 h 5"/>
                  <a:gd name="T64" fmla="*/ 0 w 5"/>
                  <a:gd name="T65" fmla="*/ 3 h 5"/>
                  <a:gd name="T66" fmla="*/ 0 w 5"/>
                  <a:gd name="T67" fmla="*/ 3 h 5"/>
                  <a:gd name="T68" fmla="*/ 1 w 5"/>
                  <a:gd name="T69" fmla="*/ 3 h 5"/>
                  <a:gd name="T70" fmla="*/ 2 w 5"/>
                  <a:gd name="T71" fmla="*/ 3 h 5"/>
                  <a:gd name="T72" fmla="*/ 2 w 5"/>
                  <a:gd name="T73" fmla="*/ 3 h 5"/>
                  <a:gd name="T74" fmla="*/ 2 w 5"/>
                  <a:gd name="T75" fmla="*/ 3 h 5"/>
                  <a:gd name="T76" fmla="*/ 2 w 5"/>
                  <a:gd name="T77" fmla="*/ 4 h 5"/>
                  <a:gd name="T78" fmla="*/ 2 w 5"/>
                  <a:gd name="T79" fmla="*/ 4 h 5"/>
                  <a:gd name="T80" fmla="*/ 2 w 5"/>
                  <a:gd name="T81" fmla="*/ 4 h 5"/>
                  <a:gd name="T82" fmla="*/ 3 w 5"/>
                  <a:gd name="T83" fmla="*/ 5 h 5"/>
                  <a:gd name="T84" fmla="*/ 3 w 5"/>
                  <a:gd name="T85" fmla="*/ 5 h 5"/>
                  <a:gd name="T86" fmla="*/ 3 w 5"/>
                  <a:gd name="T87" fmla="*/ 5 h 5"/>
                  <a:gd name="T88" fmla="*/ 3 w 5"/>
                  <a:gd name="T89" fmla="*/ 5 h 5"/>
                  <a:gd name="T90" fmla="*/ 3 w 5"/>
                  <a:gd name="T91" fmla="*/ 5 h 5"/>
                  <a:gd name="T92" fmla="*/ 5 w 5"/>
                  <a:gd name="T93" fmla="*/ 5 h 5"/>
                  <a:gd name="T94" fmla="*/ 4 w 5"/>
                  <a:gd name="T95" fmla="*/ 3 h 5"/>
                  <a:gd name="T96" fmla="*/ 4 w 5"/>
                  <a:gd name="T97" fmla="*/ 2 h 5"/>
                  <a:gd name="T98" fmla="*/ 4 w 5"/>
                  <a:gd name="T99" fmla="*/ 1 h 5"/>
                  <a:gd name="T100" fmla="*/ 3 w 5"/>
                  <a:gd name="T10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 h="5">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5" y="5"/>
                      <a:pt x="5" y="5"/>
                      <a:pt x="5" y="5"/>
                    </a:cubicBezTo>
                    <a:cubicBezTo>
                      <a:pt x="4" y="4"/>
                      <a:pt x="4" y="4"/>
                      <a:pt x="4" y="3"/>
                    </a:cubicBezTo>
                    <a:cubicBezTo>
                      <a:pt x="4" y="3"/>
                      <a:pt x="4" y="3"/>
                      <a:pt x="4" y="3"/>
                    </a:cubicBezTo>
                    <a:cubicBezTo>
                      <a:pt x="4" y="2"/>
                      <a:pt x="3" y="3"/>
                      <a:pt x="3" y="2"/>
                    </a:cubicBezTo>
                    <a:cubicBezTo>
                      <a:pt x="3" y="2"/>
                      <a:pt x="3" y="2"/>
                      <a:pt x="4" y="2"/>
                    </a:cubicBezTo>
                    <a:cubicBezTo>
                      <a:pt x="4" y="2"/>
                      <a:pt x="4" y="2"/>
                      <a:pt x="4" y="2"/>
                    </a:cubicBezTo>
                    <a:cubicBezTo>
                      <a:pt x="4" y="2"/>
                      <a:pt x="4" y="2"/>
                      <a:pt x="4" y="1"/>
                    </a:cubicBezTo>
                    <a:cubicBezTo>
                      <a:pt x="4" y="1"/>
                      <a:pt x="4"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12" name="Freeform 286"/>
              <p:cNvSpPr/>
              <p:nvPr/>
            </p:nvSpPr>
            <p:spPr bwMode="auto">
              <a:xfrm>
                <a:off x="3841" y="2363"/>
                <a:ext cx="81" cy="81"/>
              </a:xfrm>
              <a:custGeom>
                <a:avLst/>
                <a:gdLst>
                  <a:gd name="T0" fmla="*/ 1 w 34"/>
                  <a:gd name="T1" fmla="*/ 31 h 34"/>
                  <a:gd name="T2" fmla="*/ 3 w 34"/>
                  <a:gd name="T3" fmla="*/ 32 h 34"/>
                  <a:gd name="T4" fmla="*/ 3 w 34"/>
                  <a:gd name="T5" fmla="*/ 31 h 34"/>
                  <a:gd name="T6" fmla="*/ 4 w 34"/>
                  <a:gd name="T7" fmla="*/ 31 h 34"/>
                  <a:gd name="T8" fmla="*/ 5 w 34"/>
                  <a:gd name="T9" fmla="*/ 31 h 34"/>
                  <a:gd name="T10" fmla="*/ 6 w 34"/>
                  <a:gd name="T11" fmla="*/ 32 h 34"/>
                  <a:gd name="T12" fmla="*/ 19 w 34"/>
                  <a:gd name="T13" fmla="*/ 32 h 34"/>
                  <a:gd name="T14" fmla="*/ 19 w 34"/>
                  <a:gd name="T15" fmla="*/ 33 h 34"/>
                  <a:gd name="T16" fmla="*/ 20 w 34"/>
                  <a:gd name="T17" fmla="*/ 33 h 34"/>
                  <a:gd name="T18" fmla="*/ 22 w 34"/>
                  <a:gd name="T19" fmla="*/ 33 h 34"/>
                  <a:gd name="T20" fmla="*/ 23 w 34"/>
                  <a:gd name="T21" fmla="*/ 33 h 34"/>
                  <a:gd name="T22" fmla="*/ 24 w 34"/>
                  <a:gd name="T23" fmla="*/ 33 h 34"/>
                  <a:gd name="T24" fmla="*/ 25 w 34"/>
                  <a:gd name="T25" fmla="*/ 34 h 34"/>
                  <a:gd name="T26" fmla="*/ 27 w 34"/>
                  <a:gd name="T27" fmla="*/ 34 h 34"/>
                  <a:gd name="T28" fmla="*/ 29 w 34"/>
                  <a:gd name="T29" fmla="*/ 33 h 34"/>
                  <a:gd name="T30" fmla="*/ 31 w 34"/>
                  <a:gd name="T31" fmla="*/ 33 h 34"/>
                  <a:gd name="T32" fmla="*/ 32 w 34"/>
                  <a:gd name="T33" fmla="*/ 33 h 34"/>
                  <a:gd name="T34" fmla="*/ 31 w 34"/>
                  <a:gd name="T35" fmla="*/ 32 h 34"/>
                  <a:gd name="T36" fmla="*/ 30 w 34"/>
                  <a:gd name="T37" fmla="*/ 31 h 34"/>
                  <a:gd name="T38" fmla="*/ 30 w 34"/>
                  <a:gd name="T39" fmla="*/ 31 h 34"/>
                  <a:gd name="T40" fmla="*/ 29 w 34"/>
                  <a:gd name="T41" fmla="*/ 30 h 34"/>
                  <a:gd name="T42" fmla="*/ 29 w 34"/>
                  <a:gd name="T43" fmla="*/ 29 h 34"/>
                  <a:gd name="T44" fmla="*/ 28 w 34"/>
                  <a:gd name="T45" fmla="*/ 20 h 34"/>
                  <a:gd name="T46" fmla="*/ 34 w 34"/>
                  <a:gd name="T47" fmla="*/ 19 h 34"/>
                  <a:gd name="T48" fmla="*/ 34 w 34"/>
                  <a:gd name="T49" fmla="*/ 18 h 34"/>
                  <a:gd name="T50" fmla="*/ 34 w 34"/>
                  <a:gd name="T51" fmla="*/ 16 h 34"/>
                  <a:gd name="T52" fmla="*/ 34 w 34"/>
                  <a:gd name="T53" fmla="*/ 14 h 34"/>
                  <a:gd name="T54" fmla="*/ 32 w 34"/>
                  <a:gd name="T55" fmla="*/ 14 h 34"/>
                  <a:gd name="T56" fmla="*/ 31 w 34"/>
                  <a:gd name="T57" fmla="*/ 15 h 34"/>
                  <a:gd name="T58" fmla="*/ 30 w 34"/>
                  <a:gd name="T59" fmla="*/ 15 h 34"/>
                  <a:gd name="T60" fmla="*/ 29 w 34"/>
                  <a:gd name="T61" fmla="*/ 15 h 34"/>
                  <a:gd name="T62" fmla="*/ 29 w 34"/>
                  <a:gd name="T63" fmla="*/ 14 h 34"/>
                  <a:gd name="T64" fmla="*/ 29 w 34"/>
                  <a:gd name="T65" fmla="*/ 13 h 34"/>
                  <a:gd name="T66" fmla="*/ 29 w 34"/>
                  <a:gd name="T67" fmla="*/ 12 h 34"/>
                  <a:gd name="T68" fmla="*/ 28 w 34"/>
                  <a:gd name="T69" fmla="*/ 11 h 34"/>
                  <a:gd name="T70" fmla="*/ 28 w 34"/>
                  <a:gd name="T71" fmla="*/ 10 h 34"/>
                  <a:gd name="T72" fmla="*/ 28 w 34"/>
                  <a:gd name="T73" fmla="*/ 9 h 34"/>
                  <a:gd name="T74" fmla="*/ 28 w 34"/>
                  <a:gd name="T75" fmla="*/ 7 h 34"/>
                  <a:gd name="T76" fmla="*/ 28 w 34"/>
                  <a:gd name="T77" fmla="*/ 5 h 34"/>
                  <a:gd name="T78" fmla="*/ 28 w 34"/>
                  <a:gd name="T79" fmla="*/ 4 h 34"/>
                  <a:gd name="T80" fmla="*/ 26 w 34"/>
                  <a:gd name="T81" fmla="*/ 4 h 34"/>
                  <a:gd name="T82" fmla="*/ 24 w 34"/>
                  <a:gd name="T83" fmla="*/ 3 h 34"/>
                  <a:gd name="T84" fmla="*/ 22 w 34"/>
                  <a:gd name="T85" fmla="*/ 5 h 34"/>
                  <a:gd name="T86" fmla="*/ 21 w 34"/>
                  <a:gd name="T87" fmla="*/ 6 h 34"/>
                  <a:gd name="T88" fmla="*/ 18 w 34"/>
                  <a:gd name="T89" fmla="*/ 6 h 34"/>
                  <a:gd name="T90" fmla="*/ 17 w 34"/>
                  <a:gd name="T91" fmla="*/ 6 h 34"/>
                  <a:gd name="T92" fmla="*/ 16 w 34"/>
                  <a:gd name="T93" fmla="*/ 6 h 34"/>
                  <a:gd name="T94" fmla="*/ 16 w 34"/>
                  <a:gd name="T95" fmla="*/ 6 h 34"/>
                  <a:gd name="T96" fmla="*/ 15 w 34"/>
                  <a:gd name="T97" fmla="*/ 5 h 34"/>
                  <a:gd name="T98" fmla="*/ 15 w 34"/>
                  <a:gd name="T99" fmla="*/ 4 h 34"/>
                  <a:gd name="T100" fmla="*/ 14 w 34"/>
                  <a:gd name="T101" fmla="*/ 3 h 34"/>
                  <a:gd name="T102" fmla="*/ 14 w 34"/>
                  <a:gd name="T103" fmla="*/ 2 h 34"/>
                  <a:gd name="T104" fmla="*/ 14 w 34"/>
                  <a:gd name="T105" fmla="*/ 1 h 34"/>
                  <a:gd name="T106" fmla="*/ 13 w 34"/>
                  <a:gd name="T107" fmla="*/ 0 h 34"/>
                  <a:gd name="T108" fmla="*/ 8 w 34"/>
                  <a:gd name="T109" fmla="*/ 0 h 34"/>
                  <a:gd name="T110" fmla="*/ 5 w 34"/>
                  <a:gd name="T111" fmla="*/ 0 h 34"/>
                  <a:gd name="T112" fmla="*/ 4 w 34"/>
                  <a:gd name="T113" fmla="*/ 0 h 34"/>
                  <a:gd name="T114" fmla="*/ 3 w 34"/>
                  <a:gd name="T115" fmla="*/ 1 h 34"/>
                  <a:gd name="T116" fmla="*/ 2 w 34"/>
                  <a:gd name="T117" fmla="*/ 1 h 34"/>
                  <a:gd name="T118" fmla="*/ 5 w 34"/>
                  <a:gd name="T119"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4">
                    <a:moveTo>
                      <a:pt x="1" y="32"/>
                    </a:moveTo>
                    <a:cubicBezTo>
                      <a:pt x="1" y="32"/>
                      <a:pt x="1" y="32"/>
                      <a:pt x="1" y="32"/>
                    </a:cubicBezTo>
                    <a:cubicBezTo>
                      <a:pt x="1" y="32"/>
                      <a:pt x="1" y="32"/>
                      <a:pt x="1" y="32"/>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2"/>
                      <a:pt x="2" y="32"/>
                      <a:pt x="2" y="32"/>
                    </a:cubicBezTo>
                    <a:cubicBezTo>
                      <a:pt x="2" y="32"/>
                      <a:pt x="2" y="32"/>
                      <a:pt x="2" y="32"/>
                    </a:cubicBezTo>
                    <a:cubicBezTo>
                      <a:pt x="3" y="32"/>
                      <a:pt x="3" y="32"/>
                      <a:pt x="3" y="32"/>
                    </a:cubicBezTo>
                    <a:cubicBezTo>
                      <a:pt x="3" y="32"/>
                      <a:pt x="3" y="32"/>
                      <a:pt x="3" y="32"/>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7" y="32"/>
                      <a:pt x="7" y="32"/>
                      <a:pt x="7"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2"/>
                      <a:pt x="19" y="32"/>
                      <a:pt x="19" y="32"/>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19" y="33"/>
                      <a:pt x="19" y="33"/>
                      <a:pt x="19"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6" y="34"/>
                      <a:pt x="26" y="34"/>
                      <a:pt x="26" y="34"/>
                    </a:cubicBezTo>
                    <a:cubicBezTo>
                      <a:pt x="26" y="34"/>
                      <a:pt x="26" y="34"/>
                      <a:pt x="26" y="34"/>
                    </a:cubicBezTo>
                    <a:cubicBezTo>
                      <a:pt x="26" y="34"/>
                      <a:pt x="26" y="34"/>
                      <a:pt x="26" y="34"/>
                    </a:cubicBezTo>
                    <a:cubicBezTo>
                      <a:pt x="26" y="34"/>
                      <a:pt x="26" y="34"/>
                      <a:pt x="26" y="34"/>
                    </a:cubicBezTo>
                    <a:cubicBezTo>
                      <a:pt x="27" y="34"/>
                      <a:pt x="27" y="34"/>
                      <a:pt x="27" y="34"/>
                    </a:cubicBezTo>
                    <a:cubicBezTo>
                      <a:pt x="27" y="34"/>
                      <a:pt x="27" y="34"/>
                      <a:pt x="27" y="34"/>
                    </a:cubicBezTo>
                    <a:cubicBezTo>
                      <a:pt x="27" y="34"/>
                      <a:pt x="27" y="34"/>
                      <a:pt x="27" y="34"/>
                    </a:cubicBezTo>
                    <a:cubicBezTo>
                      <a:pt x="27" y="34"/>
                      <a:pt x="27" y="34"/>
                      <a:pt x="27" y="34"/>
                    </a:cubicBezTo>
                    <a:cubicBezTo>
                      <a:pt x="27" y="34"/>
                      <a:pt x="27" y="34"/>
                      <a:pt x="27" y="34"/>
                    </a:cubicBezTo>
                    <a:cubicBezTo>
                      <a:pt x="27" y="34"/>
                      <a:pt x="27" y="34"/>
                      <a:pt x="27" y="34"/>
                    </a:cubicBezTo>
                    <a:cubicBezTo>
                      <a:pt x="27" y="34"/>
                      <a:pt x="27" y="34"/>
                      <a:pt x="27" y="34"/>
                    </a:cubicBezTo>
                    <a:cubicBezTo>
                      <a:pt x="27" y="34"/>
                      <a:pt x="27" y="34"/>
                      <a:pt x="27" y="34"/>
                    </a:cubicBezTo>
                    <a:cubicBezTo>
                      <a:pt x="28" y="34"/>
                      <a:pt x="28" y="34"/>
                      <a:pt x="28" y="34"/>
                    </a:cubicBezTo>
                    <a:cubicBezTo>
                      <a:pt x="28" y="34"/>
                      <a:pt x="28" y="34"/>
                      <a:pt x="28" y="34"/>
                    </a:cubicBezTo>
                    <a:cubicBezTo>
                      <a:pt x="28" y="34"/>
                      <a:pt x="28" y="34"/>
                      <a:pt x="28" y="34"/>
                    </a:cubicBezTo>
                    <a:cubicBezTo>
                      <a:pt x="28" y="34"/>
                      <a:pt x="28" y="34"/>
                      <a:pt x="28" y="34"/>
                    </a:cubicBezTo>
                    <a:cubicBezTo>
                      <a:pt x="28" y="34"/>
                      <a:pt x="28" y="34"/>
                      <a:pt x="28" y="34"/>
                    </a:cubicBezTo>
                    <a:cubicBezTo>
                      <a:pt x="28" y="33"/>
                      <a:pt x="28" y="33"/>
                      <a:pt x="28" y="33"/>
                    </a:cubicBezTo>
                    <a:cubicBezTo>
                      <a:pt x="28" y="33"/>
                      <a:pt x="28" y="33"/>
                      <a:pt x="28" y="33"/>
                    </a:cubicBezTo>
                    <a:cubicBezTo>
                      <a:pt x="28" y="33"/>
                      <a:pt x="28" y="33"/>
                      <a:pt x="28" y="33"/>
                    </a:cubicBezTo>
                    <a:cubicBezTo>
                      <a:pt x="28" y="33"/>
                      <a:pt x="28"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3"/>
                      <a:pt x="32" y="33"/>
                      <a:pt x="32" y="33"/>
                    </a:cubicBezTo>
                    <a:cubicBezTo>
                      <a:pt x="32" y="32"/>
                      <a:pt x="32" y="32"/>
                      <a:pt x="32"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1"/>
                      <a:pt x="30" y="31"/>
                      <a:pt x="30" y="31"/>
                    </a:cubicBezTo>
                    <a:cubicBezTo>
                      <a:pt x="30" y="30"/>
                      <a:pt x="30" y="30"/>
                      <a:pt x="30" y="30"/>
                    </a:cubicBezTo>
                    <a:cubicBezTo>
                      <a:pt x="30" y="30"/>
                      <a:pt x="30" y="30"/>
                      <a:pt x="30"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30"/>
                      <a:pt x="29" y="30"/>
                      <a:pt x="29" y="30"/>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9" y="29"/>
                      <a:pt x="29" y="29"/>
                      <a:pt x="29"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0"/>
                      <a:pt x="28" y="20"/>
                      <a:pt x="28" y="20"/>
                    </a:cubicBezTo>
                    <a:cubicBezTo>
                      <a:pt x="28" y="20"/>
                      <a:pt x="28" y="20"/>
                      <a:pt x="28" y="20"/>
                    </a:cubicBezTo>
                    <a:cubicBezTo>
                      <a:pt x="28" y="20"/>
                      <a:pt x="28" y="20"/>
                      <a:pt x="28" y="20"/>
                    </a:cubicBezTo>
                    <a:cubicBezTo>
                      <a:pt x="34" y="20"/>
                      <a:pt x="34" y="20"/>
                      <a:pt x="34" y="20"/>
                    </a:cubicBezTo>
                    <a:cubicBezTo>
                      <a:pt x="34" y="20"/>
                      <a:pt x="34" y="20"/>
                      <a:pt x="34" y="20"/>
                    </a:cubicBezTo>
                    <a:cubicBezTo>
                      <a:pt x="34" y="20"/>
                      <a:pt x="34" y="20"/>
                      <a:pt x="34" y="20"/>
                    </a:cubicBezTo>
                    <a:cubicBezTo>
                      <a:pt x="34" y="20"/>
                      <a:pt x="34" y="20"/>
                      <a:pt x="34" y="20"/>
                    </a:cubicBezTo>
                    <a:cubicBezTo>
                      <a:pt x="33" y="20"/>
                      <a:pt x="33" y="20"/>
                      <a:pt x="33" y="20"/>
                    </a:cubicBezTo>
                    <a:cubicBezTo>
                      <a:pt x="33" y="19"/>
                      <a:pt x="33" y="19"/>
                      <a:pt x="33" y="19"/>
                    </a:cubicBezTo>
                    <a:cubicBezTo>
                      <a:pt x="33" y="19"/>
                      <a:pt x="33" y="19"/>
                      <a:pt x="33" y="19"/>
                    </a:cubicBezTo>
                    <a:cubicBezTo>
                      <a:pt x="33" y="19"/>
                      <a:pt x="33" y="19"/>
                      <a:pt x="33"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7"/>
                      <a:pt x="34" y="17"/>
                      <a:pt x="34"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4"/>
                      <a:pt x="34" y="14"/>
                      <a:pt x="34" y="14"/>
                    </a:cubicBezTo>
                    <a:cubicBezTo>
                      <a:pt x="34" y="14"/>
                      <a:pt x="34" y="14"/>
                      <a:pt x="34" y="14"/>
                    </a:cubicBezTo>
                    <a:cubicBezTo>
                      <a:pt x="34" y="14"/>
                      <a:pt x="34" y="14"/>
                      <a:pt x="34" y="14"/>
                    </a:cubicBezTo>
                    <a:cubicBezTo>
                      <a:pt x="34" y="14"/>
                      <a:pt x="34" y="14"/>
                      <a:pt x="34" y="14"/>
                    </a:cubicBezTo>
                    <a:cubicBezTo>
                      <a:pt x="34" y="15"/>
                      <a:pt x="34" y="15"/>
                      <a:pt x="34" y="15"/>
                    </a:cubicBezTo>
                    <a:cubicBezTo>
                      <a:pt x="34" y="15"/>
                      <a:pt x="34" y="15"/>
                      <a:pt x="34" y="15"/>
                    </a:cubicBezTo>
                    <a:cubicBezTo>
                      <a:pt x="33" y="15"/>
                      <a:pt x="33" y="15"/>
                      <a:pt x="33" y="15"/>
                    </a:cubicBezTo>
                    <a:cubicBezTo>
                      <a:pt x="33" y="15"/>
                      <a:pt x="33" y="15"/>
                      <a:pt x="33" y="15"/>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2" y="3"/>
                      <a:pt x="22" y="3"/>
                      <a:pt x="22"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2" y="5"/>
                      <a:pt x="22" y="5"/>
                      <a:pt x="22" y="5"/>
                    </a:cubicBezTo>
                    <a:cubicBezTo>
                      <a:pt x="21" y="5"/>
                      <a:pt x="21" y="5"/>
                      <a:pt x="21" y="5"/>
                    </a:cubicBezTo>
                    <a:cubicBezTo>
                      <a:pt x="21" y="5"/>
                      <a:pt x="21" y="5"/>
                      <a:pt x="21" y="5"/>
                    </a:cubicBezTo>
                    <a:cubicBezTo>
                      <a:pt x="21" y="5"/>
                      <a:pt x="21" y="5"/>
                      <a:pt x="21" y="5"/>
                    </a:cubicBezTo>
                    <a:cubicBezTo>
                      <a:pt x="21" y="5"/>
                      <a:pt x="21" y="5"/>
                      <a:pt x="21" y="5"/>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0" y="6"/>
                      <a:pt x="20" y="6"/>
                      <a:pt x="20" y="6"/>
                    </a:cubicBezTo>
                    <a:cubicBezTo>
                      <a:pt x="20" y="6"/>
                      <a:pt x="20" y="6"/>
                      <a:pt x="20" y="6"/>
                    </a:cubicBezTo>
                    <a:cubicBezTo>
                      <a:pt x="20" y="6"/>
                      <a:pt x="20" y="6"/>
                      <a:pt x="20"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7"/>
                      <a:pt x="18" y="7"/>
                      <a:pt x="18"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4" y="1"/>
                      <a:pt x="14" y="1"/>
                      <a:pt x="14"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2"/>
                      <a:pt x="2" y="2"/>
                    </a:cubicBezTo>
                    <a:cubicBezTo>
                      <a:pt x="3" y="2"/>
                      <a:pt x="3" y="3"/>
                      <a:pt x="3" y="3"/>
                    </a:cubicBezTo>
                    <a:cubicBezTo>
                      <a:pt x="3" y="4"/>
                      <a:pt x="4" y="4"/>
                      <a:pt x="4" y="5"/>
                    </a:cubicBezTo>
                    <a:cubicBezTo>
                      <a:pt x="4" y="6"/>
                      <a:pt x="5" y="7"/>
                      <a:pt x="5" y="7"/>
                    </a:cubicBezTo>
                    <a:cubicBezTo>
                      <a:pt x="5" y="8"/>
                      <a:pt x="5" y="8"/>
                      <a:pt x="5" y="8"/>
                    </a:cubicBezTo>
                    <a:cubicBezTo>
                      <a:pt x="4" y="8"/>
                      <a:pt x="4" y="9"/>
                      <a:pt x="4" y="9"/>
                    </a:cubicBezTo>
                    <a:cubicBezTo>
                      <a:pt x="4" y="9"/>
                      <a:pt x="4" y="10"/>
                      <a:pt x="4" y="10"/>
                    </a:cubicBezTo>
                    <a:cubicBezTo>
                      <a:pt x="5" y="11"/>
                      <a:pt x="5" y="12"/>
                      <a:pt x="5" y="12"/>
                    </a:cubicBezTo>
                    <a:cubicBezTo>
                      <a:pt x="5" y="13"/>
                      <a:pt x="6" y="14"/>
                      <a:pt x="6" y="14"/>
                    </a:cubicBezTo>
                    <a:cubicBezTo>
                      <a:pt x="6" y="15"/>
                      <a:pt x="6" y="16"/>
                      <a:pt x="6" y="17"/>
                    </a:cubicBezTo>
                    <a:cubicBezTo>
                      <a:pt x="6" y="17"/>
                      <a:pt x="6" y="18"/>
                      <a:pt x="5" y="18"/>
                    </a:cubicBezTo>
                    <a:cubicBezTo>
                      <a:pt x="5" y="19"/>
                      <a:pt x="5" y="19"/>
                      <a:pt x="5" y="19"/>
                    </a:cubicBezTo>
                    <a:cubicBezTo>
                      <a:pt x="4" y="19"/>
                      <a:pt x="3" y="20"/>
                      <a:pt x="3" y="20"/>
                    </a:cubicBezTo>
                    <a:cubicBezTo>
                      <a:pt x="3" y="21"/>
                      <a:pt x="3" y="21"/>
                      <a:pt x="2" y="22"/>
                    </a:cubicBezTo>
                    <a:cubicBezTo>
                      <a:pt x="2" y="25"/>
                      <a:pt x="2" y="25"/>
                      <a:pt x="2" y="25"/>
                    </a:cubicBezTo>
                    <a:cubicBezTo>
                      <a:pt x="2" y="26"/>
                      <a:pt x="1" y="27"/>
                      <a:pt x="1" y="27"/>
                    </a:cubicBezTo>
                    <a:cubicBezTo>
                      <a:pt x="1" y="27"/>
                      <a:pt x="0" y="28"/>
                      <a:pt x="0" y="28"/>
                    </a:cubicBezTo>
                    <a:cubicBezTo>
                      <a:pt x="0" y="28"/>
                      <a:pt x="1" y="28"/>
                      <a:pt x="1" y="28"/>
                    </a:cubicBezTo>
                    <a:cubicBezTo>
                      <a:pt x="1" y="29"/>
                      <a:pt x="1" y="30"/>
                      <a:pt x="1" y="31"/>
                    </a:cubicBezTo>
                    <a:cubicBezTo>
                      <a:pt x="0" y="31"/>
                      <a:pt x="0" y="31"/>
                      <a:pt x="0" y="32"/>
                    </a:cubicBezTo>
                    <a:cubicBezTo>
                      <a:pt x="0" y="32"/>
                      <a:pt x="0" y="32"/>
                      <a:pt x="0" y="32"/>
                    </a:cubicBezTo>
                    <a:cubicBezTo>
                      <a:pt x="0" y="32"/>
                      <a:pt x="1" y="32"/>
                      <a:pt x="1"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13" name="Freeform 287"/>
              <p:cNvSpPr/>
              <p:nvPr/>
            </p:nvSpPr>
            <p:spPr bwMode="auto">
              <a:xfrm>
                <a:off x="3941" y="2518"/>
                <a:ext cx="16" cy="12"/>
              </a:xfrm>
              <a:custGeom>
                <a:avLst/>
                <a:gdLst>
                  <a:gd name="T0" fmla="*/ 6 w 7"/>
                  <a:gd name="T1" fmla="*/ 1 h 5"/>
                  <a:gd name="T2" fmla="*/ 6 w 7"/>
                  <a:gd name="T3" fmla="*/ 1 h 5"/>
                  <a:gd name="T4" fmla="*/ 6 w 7"/>
                  <a:gd name="T5" fmla="*/ 1 h 5"/>
                  <a:gd name="T6" fmla="*/ 6 w 7"/>
                  <a:gd name="T7" fmla="*/ 1 h 5"/>
                  <a:gd name="T8" fmla="*/ 6 w 7"/>
                  <a:gd name="T9" fmla="*/ 1 h 5"/>
                  <a:gd name="T10" fmla="*/ 5 w 7"/>
                  <a:gd name="T11" fmla="*/ 0 h 5"/>
                  <a:gd name="T12" fmla="*/ 5 w 7"/>
                  <a:gd name="T13" fmla="*/ 0 h 5"/>
                  <a:gd name="T14" fmla="*/ 5 w 7"/>
                  <a:gd name="T15" fmla="*/ 0 h 5"/>
                  <a:gd name="T16" fmla="*/ 5 w 7"/>
                  <a:gd name="T17" fmla="*/ 0 h 5"/>
                  <a:gd name="T18" fmla="*/ 5 w 7"/>
                  <a:gd name="T19" fmla="*/ 0 h 5"/>
                  <a:gd name="T20" fmla="*/ 5 w 7"/>
                  <a:gd name="T21" fmla="*/ 0 h 5"/>
                  <a:gd name="T22" fmla="*/ 4 w 7"/>
                  <a:gd name="T23" fmla="*/ 0 h 5"/>
                  <a:gd name="T24" fmla="*/ 4 w 7"/>
                  <a:gd name="T25" fmla="*/ 0 h 5"/>
                  <a:gd name="T26" fmla="*/ 4 w 7"/>
                  <a:gd name="T27" fmla="*/ 0 h 5"/>
                  <a:gd name="T28" fmla="*/ 3 w 7"/>
                  <a:gd name="T29" fmla="*/ 0 h 5"/>
                  <a:gd name="T30" fmla="*/ 3 w 7"/>
                  <a:gd name="T31" fmla="*/ 0 h 5"/>
                  <a:gd name="T32" fmla="*/ 3 w 7"/>
                  <a:gd name="T33" fmla="*/ 0 h 5"/>
                  <a:gd name="T34" fmla="*/ 3 w 7"/>
                  <a:gd name="T35" fmla="*/ 0 h 5"/>
                  <a:gd name="T36" fmla="*/ 2 w 7"/>
                  <a:gd name="T37" fmla="*/ 1 h 5"/>
                  <a:gd name="T38" fmla="*/ 2 w 7"/>
                  <a:gd name="T39" fmla="*/ 1 h 5"/>
                  <a:gd name="T40" fmla="*/ 2 w 7"/>
                  <a:gd name="T41" fmla="*/ 1 h 5"/>
                  <a:gd name="T42" fmla="*/ 2 w 7"/>
                  <a:gd name="T43" fmla="*/ 1 h 5"/>
                  <a:gd name="T44" fmla="*/ 2 w 7"/>
                  <a:gd name="T45" fmla="*/ 2 h 5"/>
                  <a:gd name="T46" fmla="*/ 1 w 7"/>
                  <a:gd name="T47" fmla="*/ 2 h 5"/>
                  <a:gd name="T48" fmla="*/ 1 w 7"/>
                  <a:gd name="T49" fmla="*/ 2 h 5"/>
                  <a:gd name="T50" fmla="*/ 1 w 7"/>
                  <a:gd name="T51" fmla="*/ 2 h 5"/>
                  <a:gd name="T52" fmla="*/ 1 w 7"/>
                  <a:gd name="T53" fmla="*/ 2 h 5"/>
                  <a:gd name="T54" fmla="*/ 1 w 7"/>
                  <a:gd name="T55" fmla="*/ 3 h 5"/>
                  <a:gd name="T56" fmla="*/ 0 w 7"/>
                  <a:gd name="T57" fmla="*/ 3 h 5"/>
                  <a:gd name="T58" fmla="*/ 1 w 7"/>
                  <a:gd name="T59" fmla="*/ 3 h 5"/>
                  <a:gd name="T60" fmla="*/ 1 w 7"/>
                  <a:gd name="T61" fmla="*/ 3 h 5"/>
                  <a:gd name="T62" fmla="*/ 1 w 7"/>
                  <a:gd name="T63" fmla="*/ 3 h 5"/>
                  <a:gd name="T64" fmla="*/ 1 w 7"/>
                  <a:gd name="T65" fmla="*/ 4 h 5"/>
                  <a:gd name="T66" fmla="*/ 1 w 7"/>
                  <a:gd name="T67" fmla="*/ 4 h 5"/>
                  <a:gd name="T68" fmla="*/ 1 w 7"/>
                  <a:gd name="T69" fmla="*/ 4 h 5"/>
                  <a:gd name="T70" fmla="*/ 1 w 7"/>
                  <a:gd name="T71" fmla="*/ 4 h 5"/>
                  <a:gd name="T72" fmla="*/ 1 w 7"/>
                  <a:gd name="T73" fmla="*/ 4 h 5"/>
                  <a:gd name="T74" fmla="*/ 2 w 7"/>
                  <a:gd name="T75" fmla="*/ 5 h 5"/>
                  <a:gd name="T76" fmla="*/ 2 w 7"/>
                  <a:gd name="T77" fmla="*/ 5 h 5"/>
                  <a:gd name="T78" fmla="*/ 2 w 7"/>
                  <a:gd name="T79" fmla="*/ 5 h 5"/>
                  <a:gd name="T80" fmla="*/ 2 w 7"/>
                  <a:gd name="T81" fmla="*/ 5 h 5"/>
                  <a:gd name="T82" fmla="*/ 2 w 7"/>
                  <a:gd name="T83" fmla="*/ 5 h 5"/>
                  <a:gd name="T84" fmla="*/ 3 w 7"/>
                  <a:gd name="T85" fmla="*/ 5 h 5"/>
                  <a:gd name="T86" fmla="*/ 3 w 7"/>
                  <a:gd name="T87" fmla="*/ 5 h 5"/>
                  <a:gd name="T88" fmla="*/ 3 w 7"/>
                  <a:gd name="T89" fmla="*/ 5 h 5"/>
                  <a:gd name="T90" fmla="*/ 3 w 7"/>
                  <a:gd name="T91" fmla="*/ 5 h 5"/>
                  <a:gd name="T92" fmla="*/ 3 w 7"/>
                  <a:gd name="T93" fmla="*/ 5 h 5"/>
                  <a:gd name="T94" fmla="*/ 3 w 7"/>
                  <a:gd name="T95" fmla="*/ 4 h 5"/>
                  <a:gd name="T96" fmla="*/ 4 w 7"/>
                  <a:gd name="T97" fmla="*/ 4 h 5"/>
                  <a:gd name="T98" fmla="*/ 4 w 7"/>
                  <a:gd name="T99" fmla="*/ 4 h 5"/>
                  <a:gd name="T100" fmla="*/ 4 w 7"/>
                  <a:gd name="T101" fmla="*/ 4 h 5"/>
                  <a:gd name="T102" fmla="*/ 5 w 7"/>
                  <a:gd name="T103" fmla="*/ 4 h 5"/>
                  <a:gd name="T104" fmla="*/ 5 w 7"/>
                  <a:gd name="T105" fmla="*/ 4 h 5"/>
                  <a:gd name="T106" fmla="*/ 5 w 7"/>
                  <a:gd name="T107" fmla="*/ 4 h 5"/>
                  <a:gd name="T108" fmla="*/ 6 w 7"/>
                  <a:gd name="T109" fmla="*/ 3 h 5"/>
                  <a:gd name="T110" fmla="*/ 6 w 7"/>
                  <a:gd name="T111" fmla="*/ 3 h 5"/>
                  <a:gd name="T112" fmla="*/ 6 w 7"/>
                  <a:gd name="T113" fmla="*/ 3 h 5"/>
                  <a:gd name="T114" fmla="*/ 6 w 7"/>
                  <a:gd name="T115" fmla="*/ 3 h 5"/>
                  <a:gd name="T116" fmla="*/ 6 w 7"/>
                  <a:gd name="T117" fmla="*/ 2 h 5"/>
                  <a:gd name="T118" fmla="*/ 6 w 7"/>
                  <a:gd name="T119" fmla="*/ 2 h 5"/>
                  <a:gd name="T120" fmla="*/ 7 w 7"/>
                  <a:gd name="T121" fmla="*/ 2 h 5"/>
                  <a:gd name="T122" fmla="*/ 7 w 7"/>
                  <a:gd name="T1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 h="5">
                    <a:moveTo>
                      <a:pt x="7" y="2"/>
                    </a:move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0" y="3"/>
                      <a:pt x="1"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14" name="Freeform 288"/>
              <p:cNvSpPr/>
              <p:nvPr/>
            </p:nvSpPr>
            <p:spPr bwMode="auto">
              <a:xfrm>
                <a:off x="3841" y="2437"/>
                <a:ext cx="88" cy="81"/>
              </a:xfrm>
              <a:custGeom>
                <a:avLst/>
                <a:gdLst>
                  <a:gd name="T0" fmla="*/ 14 w 37"/>
                  <a:gd name="T1" fmla="*/ 33 h 34"/>
                  <a:gd name="T2" fmla="*/ 14 w 37"/>
                  <a:gd name="T3" fmla="*/ 32 h 34"/>
                  <a:gd name="T4" fmla="*/ 14 w 37"/>
                  <a:gd name="T5" fmla="*/ 32 h 34"/>
                  <a:gd name="T6" fmla="*/ 15 w 37"/>
                  <a:gd name="T7" fmla="*/ 32 h 34"/>
                  <a:gd name="T8" fmla="*/ 16 w 37"/>
                  <a:gd name="T9" fmla="*/ 32 h 34"/>
                  <a:gd name="T10" fmla="*/ 16 w 37"/>
                  <a:gd name="T11" fmla="*/ 33 h 34"/>
                  <a:gd name="T12" fmla="*/ 16 w 37"/>
                  <a:gd name="T13" fmla="*/ 34 h 34"/>
                  <a:gd name="T14" fmla="*/ 17 w 37"/>
                  <a:gd name="T15" fmla="*/ 34 h 34"/>
                  <a:gd name="T16" fmla="*/ 17 w 37"/>
                  <a:gd name="T17" fmla="*/ 34 h 34"/>
                  <a:gd name="T18" fmla="*/ 18 w 37"/>
                  <a:gd name="T19" fmla="*/ 34 h 34"/>
                  <a:gd name="T20" fmla="*/ 19 w 37"/>
                  <a:gd name="T21" fmla="*/ 34 h 34"/>
                  <a:gd name="T22" fmla="*/ 20 w 37"/>
                  <a:gd name="T23" fmla="*/ 34 h 34"/>
                  <a:gd name="T24" fmla="*/ 21 w 37"/>
                  <a:gd name="T25" fmla="*/ 34 h 34"/>
                  <a:gd name="T26" fmla="*/ 21 w 37"/>
                  <a:gd name="T27" fmla="*/ 34 h 34"/>
                  <a:gd name="T28" fmla="*/ 22 w 37"/>
                  <a:gd name="T29" fmla="*/ 33 h 34"/>
                  <a:gd name="T30" fmla="*/ 23 w 37"/>
                  <a:gd name="T31" fmla="*/ 33 h 34"/>
                  <a:gd name="T32" fmla="*/ 26 w 37"/>
                  <a:gd name="T33" fmla="*/ 4 h 34"/>
                  <a:gd name="T34" fmla="*/ 30 w 37"/>
                  <a:gd name="T35" fmla="*/ 3 h 34"/>
                  <a:gd name="T36" fmla="*/ 32 w 37"/>
                  <a:gd name="T37" fmla="*/ 3 h 34"/>
                  <a:gd name="T38" fmla="*/ 32 w 37"/>
                  <a:gd name="T39" fmla="*/ 3 h 34"/>
                  <a:gd name="T40" fmla="*/ 33 w 37"/>
                  <a:gd name="T41" fmla="*/ 4 h 34"/>
                  <a:gd name="T42" fmla="*/ 33 w 37"/>
                  <a:gd name="T43" fmla="*/ 4 h 34"/>
                  <a:gd name="T44" fmla="*/ 33 w 37"/>
                  <a:gd name="T45" fmla="*/ 3 h 34"/>
                  <a:gd name="T46" fmla="*/ 34 w 37"/>
                  <a:gd name="T47" fmla="*/ 3 h 34"/>
                  <a:gd name="T48" fmla="*/ 34 w 37"/>
                  <a:gd name="T49" fmla="*/ 3 h 34"/>
                  <a:gd name="T50" fmla="*/ 35 w 37"/>
                  <a:gd name="T51" fmla="*/ 3 h 34"/>
                  <a:gd name="T52" fmla="*/ 35 w 37"/>
                  <a:gd name="T53" fmla="*/ 3 h 34"/>
                  <a:gd name="T54" fmla="*/ 36 w 37"/>
                  <a:gd name="T55" fmla="*/ 2 h 34"/>
                  <a:gd name="T56" fmla="*/ 37 w 37"/>
                  <a:gd name="T57" fmla="*/ 2 h 34"/>
                  <a:gd name="T58" fmla="*/ 37 w 37"/>
                  <a:gd name="T59" fmla="*/ 2 h 34"/>
                  <a:gd name="T60" fmla="*/ 36 w 37"/>
                  <a:gd name="T61" fmla="*/ 2 h 34"/>
                  <a:gd name="T62" fmla="*/ 35 w 37"/>
                  <a:gd name="T63" fmla="*/ 2 h 34"/>
                  <a:gd name="T64" fmla="*/ 34 w 37"/>
                  <a:gd name="T65" fmla="*/ 2 h 34"/>
                  <a:gd name="T66" fmla="*/ 33 w 37"/>
                  <a:gd name="T67" fmla="*/ 2 h 34"/>
                  <a:gd name="T68" fmla="*/ 32 w 37"/>
                  <a:gd name="T69" fmla="*/ 2 h 34"/>
                  <a:gd name="T70" fmla="*/ 30 w 37"/>
                  <a:gd name="T71" fmla="*/ 2 h 34"/>
                  <a:gd name="T72" fmla="*/ 29 w 37"/>
                  <a:gd name="T73" fmla="*/ 3 h 34"/>
                  <a:gd name="T74" fmla="*/ 28 w 37"/>
                  <a:gd name="T75" fmla="*/ 3 h 34"/>
                  <a:gd name="T76" fmla="*/ 26 w 37"/>
                  <a:gd name="T77" fmla="*/ 3 h 34"/>
                  <a:gd name="T78" fmla="*/ 25 w 37"/>
                  <a:gd name="T79" fmla="*/ 3 h 34"/>
                  <a:gd name="T80" fmla="*/ 24 w 37"/>
                  <a:gd name="T81" fmla="*/ 3 h 34"/>
                  <a:gd name="T82" fmla="*/ 23 w 37"/>
                  <a:gd name="T83" fmla="*/ 3 h 34"/>
                  <a:gd name="T84" fmla="*/ 23 w 37"/>
                  <a:gd name="T85" fmla="*/ 3 h 34"/>
                  <a:gd name="T86" fmla="*/ 22 w 37"/>
                  <a:gd name="T87" fmla="*/ 3 h 34"/>
                  <a:gd name="T88" fmla="*/ 21 w 37"/>
                  <a:gd name="T89" fmla="*/ 2 h 34"/>
                  <a:gd name="T90" fmla="*/ 19 w 37"/>
                  <a:gd name="T91" fmla="*/ 2 h 34"/>
                  <a:gd name="T92" fmla="*/ 19 w 37"/>
                  <a:gd name="T93" fmla="*/ 2 h 34"/>
                  <a:gd name="T94" fmla="*/ 19 w 37"/>
                  <a:gd name="T95" fmla="*/ 1 h 34"/>
                  <a:gd name="T96" fmla="*/ 7 w 37"/>
                  <a:gd name="T97" fmla="*/ 1 h 34"/>
                  <a:gd name="T98" fmla="*/ 6 w 37"/>
                  <a:gd name="T99" fmla="*/ 1 h 34"/>
                  <a:gd name="T100" fmla="*/ 5 w 37"/>
                  <a:gd name="T101" fmla="*/ 1 h 34"/>
                  <a:gd name="T102" fmla="*/ 5 w 37"/>
                  <a:gd name="T103" fmla="*/ 0 h 34"/>
                  <a:gd name="T104" fmla="*/ 4 w 37"/>
                  <a:gd name="T105" fmla="*/ 0 h 34"/>
                  <a:gd name="T106" fmla="*/ 3 w 37"/>
                  <a:gd name="T107" fmla="*/ 0 h 34"/>
                  <a:gd name="T108" fmla="*/ 3 w 37"/>
                  <a:gd name="T109" fmla="*/ 1 h 34"/>
                  <a:gd name="T110" fmla="*/ 2 w 37"/>
                  <a:gd name="T111" fmla="*/ 1 h 34"/>
                  <a:gd name="T112" fmla="*/ 1 w 37"/>
                  <a:gd name="T113" fmla="*/ 1 h 34"/>
                  <a:gd name="T114" fmla="*/ 4 w 37"/>
                  <a:gd name="T115" fmla="*/ 10 h 34"/>
                  <a:gd name="T116" fmla="*/ 10 w 37"/>
                  <a:gd name="T117"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 h="34">
                    <a:moveTo>
                      <a:pt x="13" y="33"/>
                    </a:moveTo>
                    <a:cubicBezTo>
                      <a:pt x="13" y="33"/>
                      <a:pt x="13" y="33"/>
                      <a:pt x="13" y="33"/>
                    </a:cubicBezTo>
                    <a:cubicBezTo>
                      <a:pt x="13" y="33"/>
                      <a:pt x="13" y="33"/>
                      <a:pt x="13" y="33"/>
                    </a:cubicBezTo>
                    <a:cubicBezTo>
                      <a:pt x="13" y="33"/>
                      <a:pt x="13" y="33"/>
                      <a:pt x="13"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4" y="32"/>
                      <a:pt x="14" y="32"/>
                      <a:pt x="14"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6" y="32"/>
                      <a:pt x="16" y="32"/>
                      <a:pt x="16" y="32"/>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0" y="34"/>
                      <a:pt x="20" y="34"/>
                      <a:pt x="20"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14"/>
                      <a:pt x="23" y="14"/>
                      <a:pt x="23" y="14"/>
                    </a:cubicBezTo>
                    <a:cubicBezTo>
                      <a:pt x="23" y="14"/>
                      <a:pt x="23" y="14"/>
                      <a:pt x="23" y="14"/>
                    </a:cubicBezTo>
                    <a:cubicBezTo>
                      <a:pt x="23" y="14"/>
                      <a:pt x="23" y="14"/>
                      <a:pt x="23" y="14"/>
                    </a:cubicBezTo>
                    <a:cubicBezTo>
                      <a:pt x="26" y="14"/>
                      <a:pt x="26" y="14"/>
                      <a:pt x="26" y="14"/>
                    </a:cubicBezTo>
                    <a:cubicBezTo>
                      <a:pt x="26" y="4"/>
                      <a:pt x="26" y="4"/>
                      <a:pt x="26" y="4"/>
                    </a:cubicBezTo>
                    <a:cubicBezTo>
                      <a:pt x="26" y="4"/>
                      <a:pt x="26" y="4"/>
                      <a:pt x="26" y="4"/>
                    </a:cubicBezTo>
                    <a:cubicBezTo>
                      <a:pt x="27" y="4"/>
                      <a:pt x="27" y="4"/>
                      <a:pt x="27" y="4"/>
                    </a:cubicBezTo>
                    <a:cubicBezTo>
                      <a:pt x="28" y="3"/>
                      <a:pt x="28" y="3"/>
                      <a:pt x="28" y="3"/>
                    </a:cubicBezTo>
                    <a:cubicBezTo>
                      <a:pt x="28" y="3"/>
                      <a:pt x="28" y="3"/>
                      <a:pt x="28" y="3"/>
                    </a:cubicBezTo>
                    <a:cubicBezTo>
                      <a:pt x="28" y="3"/>
                      <a:pt x="28" y="3"/>
                      <a:pt x="28" y="3"/>
                    </a:cubicBezTo>
                    <a:cubicBezTo>
                      <a:pt x="28" y="3"/>
                      <a:pt x="28" y="3"/>
                      <a:pt x="28" y="3"/>
                    </a:cubicBezTo>
                    <a:cubicBezTo>
                      <a:pt x="29" y="3"/>
                      <a:pt x="29" y="3"/>
                      <a:pt x="29" y="3"/>
                    </a:cubicBezTo>
                    <a:cubicBezTo>
                      <a:pt x="29" y="3"/>
                      <a:pt x="29" y="3"/>
                      <a:pt x="29" y="3"/>
                    </a:cubicBezTo>
                    <a:cubicBezTo>
                      <a:pt x="30" y="3"/>
                      <a:pt x="30" y="3"/>
                      <a:pt x="30" y="3"/>
                    </a:cubicBezTo>
                    <a:cubicBezTo>
                      <a:pt x="30" y="3"/>
                      <a:pt x="30" y="3"/>
                      <a:pt x="30" y="3"/>
                    </a:cubicBezTo>
                    <a:cubicBezTo>
                      <a:pt x="30" y="3"/>
                      <a:pt x="30" y="3"/>
                      <a:pt x="30" y="3"/>
                    </a:cubicBezTo>
                    <a:cubicBezTo>
                      <a:pt x="31" y="3"/>
                      <a:pt x="31" y="3"/>
                      <a:pt x="31" y="3"/>
                    </a:cubicBezTo>
                    <a:cubicBezTo>
                      <a:pt x="31" y="3"/>
                      <a:pt x="31" y="3"/>
                      <a:pt x="31" y="3"/>
                    </a:cubicBezTo>
                    <a:cubicBezTo>
                      <a:pt x="31" y="3"/>
                      <a:pt x="31" y="3"/>
                      <a:pt x="31"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3" y="3"/>
                      <a:pt x="33" y="3"/>
                      <a:pt x="33"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3"/>
                      <a:pt x="33" y="3"/>
                      <a:pt x="33" y="3"/>
                    </a:cubicBezTo>
                    <a:cubicBezTo>
                      <a:pt x="33" y="3"/>
                      <a:pt x="33" y="3"/>
                      <a:pt x="33" y="3"/>
                    </a:cubicBezTo>
                    <a:cubicBezTo>
                      <a:pt x="33" y="3"/>
                      <a:pt x="33" y="3"/>
                      <a:pt x="33"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3"/>
                      <a:pt x="36" y="3"/>
                      <a:pt x="36" y="3"/>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3"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3"/>
                      <a:pt x="21" y="3"/>
                      <a:pt x="21"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1" y="1"/>
                    </a:cubicBezTo>
                    <a:cubicBezTo>
                      <a:pt x="1" y="2"/>
                      <a:pt x="1" y="4"/>
                      <a:pt x="1" y="4"/>
                    </a:cubicBezTo>
                    <a:cubicBezTo>
                      <a:pt x="3" y="6"/>
                      <a:pt x="4" y="8"/>
                      <a:pt x="4" y="10"/>
                    </a:cubicBezTo>
                    <a:cubicBezTo>
                      <a:pt x="5" y="11"/>
                      <a:pt x="6" y="12"/>
                      <a:pt x="7" y="14"/>
                    </a:cubicBezTo>
                    <a:cubicBezTo>
                      <a:pt x="7" y="15"/>
                      <a:pt x="8" y="15"/>
                      <a:pt x="8" y="16"/>
                    </a:cubicBezTo>
                    <a:cubicBezTo>
                      <a:pt x="8" y="16"/>
                      <a:pt x="8" y="17"/>
                      <a:pt x="8" y="17"/>
                    </a:cubicBezTo>
                    <a:cubicBezTo>
                      <a:pt x="8" y="19"/>
                      <a:pt x="8" y="19"/>
                      <a:pt x="8" y="19"/>
                    </a:cubicBezTo>
                    <a:cubicBezTo>
                      <a:pt x="8" y="19"/>
                      <a:pt x="8" y="20"/>
                      <a:pt x="8" y="21"/>
                    </a:cubicBezTo>
                    <a:cubicBezTo>
                      <a:pt x="8" y="21"/>
                      <a:pt x="8" y="21"/>
                      <a:pt x="8" y="21"/>
                    </a:cubicBezTo>
                    <a:cubicBezTo>
                      <a:pt x="8" y="22"/>
                      <a:pt x="9" y="22"/>
                      <a:pt x="9" y="23"/>
                    </a:cubicBezTo>
                    <a:cubicBezTo>
                      <a:pt x="9" y="23"/>
                      <a:pt x="9" y="24"/>
                      <a:pt x="9" y="25"/>
                    </a:cubicBezTo>
                    <a:cubicBezTo>
                      <a:pt x="9" y="26"/>
                      <a:pt x="9" y="27"/>
                      <a:pt x="10" y="28"/>
                    </a:cubicBezTo>
                    <a:cubicBezTo>
                      <a:pt x="10" y="29"/>
                      <a:pt x="10" y="30"/>
                      <a:pt x="11" y="31"/>
                    </a:cubicBezTo>
                    <a:cubicBezTo>
                      <a:pt x="11" y="31"/>
                      <a:pt x="11" y="32"/>
                      <a:pt x="12" y="32"/>
                    </a:cubicBezTo>
                    <a:cubicBezTo>
                      <a:pt x="12" y="33"/>
                      <a:pt x="13" y="33"/>
                      <a:pt x="13" y="33"/>
                    </a:cubicBezTo>
                    <a:cubicBezTo>
                      <a:pt x="13" y="33"/>
                      <a:pt x="13" y="33"/>
                      <a:pt x="13" y="33"/>
                    </a:cubicBezTo>
                    <a:cubicBezTo>
                      <a:pt x="13" y="33"/>
                      <a:pt x="13" y="33"/>
                      <a:pt x="13"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15" name="Freeform 289"/>
              <p:cNvSpPr>
                <a:spLocks noEditPoints="1"/>
              </p:cNvSpPr>
              <p:nvPr/>
            </p:nvSpPr>
            <p:spPr bwMode="auto">
              <a:xfrm>
                <a:off x="3872" y="2473"/>
                <a:ext cx="107" cy="87"/>
              </a:xfrm>
              <a:custGeom>
                <a:avLst/>
                <a:gdLst>
                  <a:gd name="T0" fmla="*/ 41 w 45"/>
                  <a:gd name="T1" fmla="*/ 15 h 37"/>
                  <a:gd name="T2" fmla="*/ 40 w 45"/>
                  <a:gd name="T3" fmla="*/ 13 h 37"/>
                  <a:gd name="T4" fmla="*/ 40 w 45"/>
                  <a:gd name="T5" fmla="*/ 12 h 37"/>
                  <a:gd name="T6" fmla="*/ 41 w 45"/>
                  <a:gd name="T7" fmla="*/ 10 h 37"/>
                  <a:gd name="T8" fmla="*/ 42 w 45"/>
                  <a:gd name="T9" fmla="*/ 10 h 37"/>
                  <a:gd name="T10" fmla="*/ 42 w 45"/>
                  <a:gd name="T11" fmla="*/ 6 h 37"/>
                  <a:gd name="T12" fmla="*/ 42 w 45"/>
                  <a:gd name="T13" fmla="*/ 4 h 37"/>
                  <a:gd name="T14" fmla="*/ 41 w 45"/>
                  <a:gd name="T15" fmla="*/ 0 h 37"/>
                  <a:gd name="T16" fmla="*/ 39 w 45"/>
                  <a:gd name="T17" fmla="*/ 0 h 37"/>
                  <a:gd name="T18" fmla="*/ 37 w 45"/>
                  <a:gd name="T19" fmla="*/ 0 h 37"/>
                  <a:gd name="T20" fmla="*/ 35 w 45"/>
                  <a:gd name="T21" fmla="*/ 0 h 37"/>
                  <a:gd name="T22" fmla="*/ 34 w 45"/>
                  <a:gd name="T23" fmla="*/ 1 h 37"/>
                  <a:gd name="T24" fmla="*/ 32 w 45"/>
                  <a:gd name="T25" fmla="*/ 2 h 37"/>
                  <a:gd name="T26" fmla="*/ 31 w 45"/>
                  <a:gd name="T27" fmla="*/ 3 h 37"/>
                  <a:gd name="T28" fmla="*/ 31 w 45"/>
                  <a:gd name="T29" fmla="*/ 3 h 37"/>
                  <a:gd name="T30" fmla="*/ 30 w 45"/>
                  <a:gd name="T31" fmla="*/ 4 h 37"/>
                  <a:gd name="T32" fmla="*/ 29 w 45"/>
                  <a:gd name="T33" fmla="*/ 5 h 37"/>
                  <a:gd name="T34" fmla="*/ 28 w 45"/>
                  <a:gd name="T35" fmla="*/ 6 h 37"/>
                  <a:gd name="T36" fmla="*/ 27 w 45"/>
                  <a:gd name="T37" fmla="*/ 7 h 37"/>
                  <a:gd name="T38" fmla="*/ 26 w 45"/>
                  <a:gd name="T39" fmla="*/ 8 h 37"/>
                  <a:gd name="T40" fmla="*/ 25 w 45"/>
                  <a:gd name="T41" fmla="*/ 10 h 37"/>
                  <a:gd name="T42" fmla="*/ 24 w 45"/>
                  <a:gd name="T43" fmla="*/ 10 h 37"/>
                  <a:gd name="T44" fmla="*/ 22 w 45"/>
                  <a:gd name="T45" fmla="*/ 10 h 37"/>
                  <a:gd name="T46" fmla="*/ 21 w 45"/>
                  <a:gd name="T47" fmla="*/ 10 h 37"/>
                  <a:gd name="T48" fmla="*/ 20 w 45"/>
                  <a:gd name="T49" fmla="*/ 9 h 37"/>
                  <a:gd name="T50" fmla="*/ 18 w 45"/>
                  <a:gd name="T51" fmla="*/ 9 h 37"/>
                  <a:gd name="T52" fmla="*/ 18 w 45"/>
                  <a:gd name="T53" fmla="*/ 10 h 37"/>
                  <a:gd name="T54" fmla="*/ 17 w 45"/>
                  <a:gd name="T55" fmla="*/ 11 h 37"/>
                  <a:gd name="T56" fmla="*/ 17 w 45"/>
                  <a:gd name="T57" fmla="*/ 12 h 37"/>
                  <a:gd name="T58" fmla="*/ 16 w 45"/>
                  <a:gd name="T59" fmla="*/ 13 h 37"/>
                  <a:gd name="T60" fmla="*/ 14 w 45"/>
                  <a:gd name="T61" fmla="*/ 13 h 37"/>
                  <a:gd name="T62" fmla="*/ 12 w 45"/>
                  <a:gd name="T63" fmla="*/ 13 h 37"/>
                  <a:gd name="T64" fmla="*/ 11 w 45"/>
                  <a:gd name="T65" fmla="*/ 12 h 37"/>
                  <a:gd name="T66" fmla="*/ 12 w 45"/>
                  <a:gd name="T67" fmla="*/ 11 h 37"/>
                  <a:gd name="T68" fmla="*/ 12 w 45"/>
                  <a:gd name="T69" fmla="*/ 10 h 37"/>
                  <a:gd name="T70" fmla="*/ 11 w 45"/>
                  <a:gd name="T71" fmla="*/ 8 h 37"/>
                  <a:gd name="T72" fmla="*/ 10 w 45"/>
                  <a:gd name="T73" fmla="*/ 8 h 37"/>
                  <a:gd name="T74" fmla="*/ 9 w 45"/>
                  <a:gd name="T75" fmla="*/ 18 h 37"/>
                  <a:gd name="T76" fmla="*/ 8 w 45"/>
                  <a:gd name="T77" fmla="*/ 19 h 37"/>
                  <a:gd name="T78" fmla="*/ 7 w 45"/>
                  <a:gd name="T79" fmla="*/ 19 h 37"/>
                  <a:gd name="T80" fmla="*/ 5 w 45"/>
                  <a:gd name="T81" fmla="*/ 19 h 37"/>
                  <a:gd name="T82" fmla="*/ 4 w 45"/>
                  <a:gd name="T83" fmla="*/ 19 h 37"/>
                  <a:gd name="T84" fmla="*/ 3 w 45"/>
                  <a:gd name="T85" fmla="*/ 19 h 37"/>
                  <a:gd name="T86" fmla="*/ 2 w 45"/>
                  <a:gd name="T87" fmla="*/ 17 h 37"/>
                  <a:gd name="T88" fmla="*/ 1 w 45"/>
                  <a:gd name="T89" fmla="*/ 18 h 37"/>
                  <a:gd name="T90" fmla="*/ 0 w 45"/>
                  <a:gd name="T91" fmla="*/ 19 h 37"/>
                  <a:gd name="T92" fmla="*/ 7 w 45"/>
                  <a:gd name="T93" fmla="*/ 35 h 37"/>
                  <a:gd name="T94" fmla="*/ 25 w 45"/>
                  <a:gd name="T95" fmla="*/ 35 h 37"/>
                  <a:gd name="T96" fmla="*/ 36 w 45"/>
                  <a:gd name="T97" fmla="*/ 21 h 37"/>
                  <a:gd name="T98" fmla="*/ 35 w 45"/>
                  <a:gd name="T99" fmla="*/ 22 h 37"/>
                  <a:gd name="T100" fmla="*/ 35 w 45"/>
                  <a:gd name="T101" fmla="*/ 23 h 37"/>
                  <a:gd name="T102" fmla="*/ 33 w 45"/>
                  <a:gd name="T103" fmla="*/ 23 h 37"/>
                  <a:gd name="T104" fmla="*/ 32 w 45"/>
                  <a:gd name="T105" fmla="*/ 24 h 37"/>
                  <a:gd name="T106" fmla="*/ 31 w 45"/>
                  <a:gd name="T107" fmla="*/ 25 h 37"/>
                  <a:gd name="T108" fmla="*/ 30 w 45"/>
                  <a:gd name="T109" fmla="*/ 24 h 37"/>
                  <a:gd name="T110" fmla="*/ 30 w 45"/>
                  <a:gd name="T111" fmla="*/ 23 h 37"/>
                  <a:gd name="T112" fmla="*/ 29 w 45"/>
                  <a:gd name="T113" fmla="*/ 22 h 37"/>
                  <a:gd name="T114" fmla="*/ 30 w 45"/>
                  <a:gd name="T115" fmla="*/ 21 h 37"/>
                  <a:gd name="T116" fmla="*/ 31 w 45"/>
                  <a:gd name="T117" fmla="*/ 20 h 37"/>
                  <a:gd name="T118" fmla="*/ 32 w 45"/>
                  <a:gd name="T119" fmla="*/ 19 h 37"/>
                  <a:gd name="T120" fmla="*/ 33 w 45"/>
                  <a:gd name="T121" fmla="*/ 18 h 37"/>
                  <a:gd name="T122" fmla="*/ 34 w 45"/>
                  <a:gd name="T123" fmla="*/ 19 h 37"/>
                  <a:gd name="T124" fmla="*/ 35 w 45"/>
                  <a:gd name="T125"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 h="37">
                    <a:moveTo>
                      <a:pt x="43" y="13"/>
                    </a:moveTo>
                    <a:cubicBezTo>
                      <a:pt x="43" y="14"/>
                      <a:pt x="43" y="14"/>
                      <a:pt x="43" y="14"/>
                    </a:cubicBezTo>
                    <a:cubicBezTo>
                      <a:pt x="43" y="14"/>
                      <a:pt x="43" y="14"/>
                      <a:pt x="43" y="14"/>
                    </a:cubicBezTo>
                    <a:cubicBezTo>
                      <a:pt x="43" y="13"/>
                      <a:pt x="43" y="13"/>
                      <a:pt x="43" y="13"/>
                    </a:cubicBezTo>
                    <a:cubicBezTo>
                      <a:pt x="43" y="13"/>
                      <a:pt x="43" y="13"/>
                      <a:pt x="43" y="13"/>
                    </a:cubicBezTo>
                    <a:cubicBezTo>
                      <a:pt x="43" y="13"/>
                      <a:pt x="43" y="13"/>
                      <a:pt x="43" y="13"/>
                    </a:cubicBezTo>
                    <a:cubicBezTo>
                      <a:pt x="43" y="13"/>
                      <a:pt x="43" y="13"/>
                      <a:pt x="43" y="13"/>
                    </a:cubicBezTo>
                    <a:cubicBezTo>
                      <a:pt x="43" y="14"/>
                      <a:pt x="43" y="14"/>
                      <a:pt x="43" y="14"/>
                    </a:cubicBezTo>
                    <a:cubicBezTo>
                      <a:pt x="43" y="14"/>
                      <a:pt x="43" y="14"/>
                      <a:pt x="43" y="14"/>
                    </a:cubicBezTo>
                    <a:cubicBezTo>
                      <a:pt x="43" y="14"/>
                      <a:pt x="43" y="14"/>
                      <a:pt x="43" y="14"/>
                    </a:cubicBezTo>
                    <a:cubicBezTo>
                      <a:pt x="43" y="15"/>
                      <a:pt x="43" y="15"/>
                      <a:pt x="43" y="15"/>
                    </a:cubicBezTo>
                    <a:cubicBezTo>
                      <a:pt x="43" y="15"/>
                      <a:pt x="43" y="15"/>
                      <a:pt x="43" y="15"/>
                    </a:cubicBezTo>
                    <a:cubicBezTo>
                      <a:pt x="43" y="15"/>
                      <a:pt x="43" y="15"/>
                      <a:pt x="43"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1"/>
                      <a:pt x="40" y="11"/>
                      <a:pt x="40" y="11"/>
                    </a:cubicBezTo>
                    <a:cubicBezTo>
                      <a:pt x="40" y="10"/>
                      <a:pt x="40" y="10"/>
                      <a:pt x="40" y="10"/>
                    </a:cubicBezTo>
                    <a:cubicBezTo>
                      <a:pt x="40" y="10"/>
                      <a:pt x="40" y="10"/>
                      <a:pt x="40"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1"/>
                      <a:pt x="42" y="11"/>
                      <a:pt x="42" y="11"/>
                    </a:cubicBezTo>
                    <a:cubicBezTo>
                      <a:pt x="42" y="11"/>
                      <a:pt x="42" y="11"/>
                      <a:pt x="42" y="11"/>
                    </a:cubicBezTo>
                    <a:cubicBezTo>
                      <a:pt x="43" y="11"/>
                      <a:pt x="43" y="11"/>
                      <a:pt x="43" y="11"/>
                    </a:cubicBezTo>
                    <a:cubicBezTo>
                      <a:pt x="43" y="11"/>
                      <a:pt x="43" y="11"/>
                      <a:pt x="43" y="11"/>
                    </a:cubicBezTo>
                    <a:cubicBezTo>
                      <a:pt x="42" y="10"/>
                      <a:pt x="42" y="10"/>
                      <a:pt x="42" y="10"/>
                    </a:cubicBezTo>
                    <a:cubicBezTo>
                      <a:pt x="42" y="10"/>
                      <a:pt x="42" y="10"/>
                      <a:pt x="42" y="10"/>
                    </a:cubicBezTo>
                    <a:cubicBezTo>
                      <a:pt x="42" y="10"/>
                      <a:pt x="42" y="10"/>
                      <a:pt x="42" y="10"/>
                    </a:cubicBezTo>
                    <a:cubicBezTo>
                      <a:pt x="42" y="10"/>
                      <a:pt x="42" y="10"/>
                      <a:pt x="42"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10"/>
                      <a:pt x="43" y="10"/>
                      <a:pt x="43" y="10"/>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3" y="6"/>
                      <a:pt x="43" y="6"/>
                      <a:pt x="43" y="6"/>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0"/>
                      <a:pt x="35" y="0"/>
                      <a:pt x="35" y="0"/>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7" y="7"/>
                      <a:pt x="27" y="7"/>
                      <a:pt x="27" y="7"/>
                    </a:cubicBezTo>
                    <a:cubicBezTo>
                      <a:pt x="26" y="7"/>
                      <a:pt x="26" y="7"/>
                      <a:pt x="26" y="7"/>
                    </a:cubicBezTo>
                    <a:cubicBezTo>
                      <a:pt x="26" y="7"/>
                      <a:pt x="26" y="7"/>
                      <a:pt x="26" y="7"/>
                    </a:cubicBezTo>
                    <a:cubicBezTo>
                      <a:pt x="26" y="7"/>
                      <a:pt x="26" y="7"/>
                      <a:pt x="26" y="7"/>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8"/>
                      <a:pt x="26" y="8"/>
                      <a:pt x="26" y="8"/>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4" y="10"/>
                      <a:pt x="24" y="10"/>
                      <a:pt x="24" y="10"/>
                    </a:cubicBezTo>
                    <a:cubicBezTo>
                      <a:pt x="23" y="10"/>
                      <a:pt x="23" y="10"/>
                      <a:pt x="23" y="10"/>
                    </a:cubicBezTo>
                    <a:cubicBezTo>
                      <a:pt x="23" y="10"/>
                      <a:pt x="23" y="10"/>
                      <a:pt x="23" y="10"/>
                    </a:cubicBezTo>
                    <a:cubicBezTo>
                      <a:pt x="23" y="10"/>
                      <a:pt x="23" y="10"/>
                      <a:pt x="23" y="10"/>
                    </a:cubicBezTo>
                    <a:cubicBezTo>
                      <a:pt x="23" y="11"/>
                      <a:pt x="23" y="11"/>
                      <a:pt x="23" y="11"/>
                    </a:cubicBezTo>
                    <a:cubicBezTo>
                      <a:pt x="23" y="10"/>
                      <a:pt x="23" y="10"/>
                      <a:pt x="23" y="10"/>
                    </a:cubicBezTo>
                    <a:cubicBezTo>
                      <a:pt x="23" y="10"/>
                      <a:pt x="23" y="10"/>
                      <a:pt x="23" y="10"/>
                    </a:cubicBezTo>
                    <a:cubicBezTo>
                      <a:pt x="23" y="10"/>
                      <a:pt x="23" y="10"/>
                      <a:pt x="23"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2" y="10"/>
                      <a:pt x="22" y="10"/>
                      <a:pt x="22"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4" y="14"/>
                      <a:pt x="14" y="14"/>
                      <a:pt x="14" y="14"/>
                    </a:cubicBezTo>
                    <a:cubicBezTo>
                      <a:pt x="14" y="13"/>
                      <a:pt x="14" y="13"/>
                      <a:pt x="14" y="13"/>
                    </a:cubicBezTo>
                    <a:cubicBezTo>
                      <a:pt x="14" y="14"/>
                      <a:pt x="14" y="14"/>
                      <a:pt x="14" y="14"/>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4"/>
                      <a:pt x="13" y="14"/>
                      <a:pt x="13" y="14"/>
                    </a:cubicBezTo>
                    <a:cubicBezTo>
                      <a:pt x="13" y="14"/>
                      <a:pt x="13" y="14"/>
                      <a:pt x="13" y="14"/>
                    </a:cubicBezTo>
                    <a:cubicBezTo>
                      <a:pt x="13" y="13"/>
                      <a:pt x="13" y="13"/>
                      <a:pt x="13" y="13"/>
                    </a:cubicBezTo>
                    <a:cubicBezTo>
                      <a:pt x="13" y="13"/>
                      <a:pt x="13" y="13"/>
                      <a:pt x="13" y="13"/>
                    </a:cubicBezTo>
                    <a:cubicBezTo>
                      <a:pt x="13" y="13"/>
                      <a:pt x="13" y="13"/>
                      <a:pt x="13"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1" y="13"/>
                      <a:pt x="11" y="13"/>
                      <a:pt x="11" y="13"/>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19"/>
                      <a:pt x="6" y="19"/>
                      <a:pt x="6" y="19"/>
                    </a:cubicBezTo>
                    <a:cubicBezTo>
                      <a:pt x="6" y="20"/>
                      <a:pt x="6" y="20"/>
                      <a:pt x="6" y="20"/>
                    </a:cubicBezTo>
                    <a:cubicBezTo>
                      <a:pt x="6" y="20"/>
                      <a:pt x="6" y="20"/>
                      <a:pt x="6" y="20"/>
                    </a:cubicBezTo>
                    <a:cubicBezTo>
                      <a:pt x="6" y="20"/>
                      <a:pt x="6" y="20"/>
                      <a:pt x="6" y="20"/>
                    </a:cubicBezTo>
                    <a:cubicBezTo>
                      <a:pt x="6" y="20"/>
                      <a:pt x="6" y="20"/>
                      <a:pt x="6" y="20"/>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19"/>
                      <a:pt x="5" y="19"/>
                      <a:pt x="5" y="19"/>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0" y="19"/>
                      <a:pt x="0" y="19"/>
                      <a:pt x="0" y="19"/>
                    </a:cubicBezTo>
                    <a:cubicBezTo>
                      <a:pt x="0" y="19"/>
                      <a:pt x="0" y="19"/>
                      <a:pt x="0" y="19"/>
                    </a:cubicBezTo>
                    <a:cubicBezTo>
                      <a:pt x="0" y="19"/>
                      <a:pt x="0" y="19"/>
                      <a:pt x="0" y="19"/>
                    </a:cubicBezTo>
                    <a:cubicBezTo>
                      <a:pt x="1" y="19"/>
                      <a:pt x="1" y="19"/>
                      <a:pt x="1" y="19"/>
                    </a:cubicBezTo>
                    <a:cubicBezTo>
                      <a:pt x="2" y="22"/>
                      <a:pt x="2" y="22"/>
                      <a:pt x="2" y="22"/>
                    </a:cubicBezTo>
                    <a:cubicBezTo>
                      <a:pt x="3" y="24"/>
                      <a:pt x="3" y="25"/>
                      <a:pt x="4" y="26"/>
                    </a:cubicBezTo>
                    <a:cubicBezTo>
                      <a:pt x="4" y="27"/>
                      <a:pt x="5" y="27"/>
                      <a:pt x="5" y="28"/>
                    </a:cubicBezTo>
                    <a:cubicBezTo>
                      <a:pt x="5" y="28"/>
                      <a:pt x="5" y="28"/>
                      <a:pt x="5" y="29"/>
                    </a:cubicBezTo>
                    <a:cubicBezTo>
                      <a:pt x="5" y="29"/>
                      <a:pt x="6" y="29"/>
                      <a:pt x="5" y="30"/>
                    </a:cubicBezTo>
                    <a:cubicBezTo>
                      <a:pt x="5" y="30"/>
                      <a:pt x="5" y="31"/>
                      <a:pt x="5" y="31"/>
                    </a:cubicBezTo>
                    <a:cubicBezTo>
                      <a:pt x="5" y="31"/>
                      <a:pt x="4" y="31"/>
                      <a:pt x="4" y="31"/>
                    </a:cubicBezTo>
                    <a:cubicBezTo>
                      <a:pt x="4" y="31"/>
                      <a:pt x="4" y="32"/>
                      <a:pt x="4" y="32"/>
                    </a:cubicBezTo>
                    <a:cubicBezTo>
                      <a:pt x="4" y="32"/>
                      <a:pt x="4" y="32"/>
                      <a:pt x="4" y="32"/>
                    </a:cubicBezTo>
                    <a:cubicBezTo>
                      <a:pt x="5" y="32"/>
                      <a:pt x="5" y="32"/>
                      <a:pt x="5" y="33"/>
                    </a:cubicBezTo>
                    <a:cubicBezTo>
                      <a:pt x="5" y="33"/>
                      <a:pt x="5" y="34"/>
                      <a:pt x="6" y="34"/>
                    </a:cubicBezTo>
                    <a:cubicBezTo>
                      <a:pt x="6" y="34"/>
                      <a:pt x="6" y="35"/>
                      <a:pt x="6" y="35"/>
                    </a:cubicBezTo>
                    <a:cubicBezTo>
                      <a:pt x="6" y="35"/>
                      <a:pt x="6" y="36"/>
                      <a:pt x="6" y="36"/>
                    </a:cubicBezTo>
                    <a:cubicBezTo>
                      <a:pt x="6" y="36"/>
                      <a:pt x="6" y="36"/>
                      <a:pt x="6" y="36"/>
                    </a:cubicBezTo>
                    <a:cubicBezTo>
                      <a:pt x="6" y="36"/>
                      <a:pt x="6" y="35"/>
                      <a:pt x="6" y="35"/>
                    </a:cubicBezTo>
                    <a:cubicBezTo>
                      <a:pt x="6" y="35"/>
                      <a:pt x="7" y="35"/>
                      <a:pt x="7" y="35"/>
                    </a:cubicBezTo>
                    <a:cubicBezTo>
                      <a:pt x="7" y="35"/>
                      <a:pt x="7" y="36"/>
                      <a:pt x="7" y="36"/>
                    </a:cubicBezTo>
                    <a:cubicBezTo>
                      <a:pt x="7" y="36"/>
                      <a:pt x="7" y="36"/>
                      <a:pt x="8" y="36"/>
                    </a:cubicBezTo>
                    <a:cubicBezTo>
                      <a:pt x="8" y="36"/>
                      <a:pt x="8" y="37"/>
                      <a:pt x="8" y="37"/>
                    </a:cubicBezTo>
                    <a:cubicBezTo>
                      <a:pt x="9" y="37"/>
                      <a:pt x="9" y="37"/>
                      <a:pt x="10" y="37"/>
                    </a:cubicBezTo>
                    <a:cubicBezTo>
                      <a:pt x="10" y="37"/>
                      <a:pt x="10" y="37"/>
                      <a:pt x="11" y="37"/>
                    </a:cubicBezTo>
                    <a:cubicBezTo>
                      <a:pt x="11" y="37"/>
                      <a:pt x="12" y="36"/>
                      <a:pt x="13" y="36"/>
                    </a:cubicBezTo>
                    <a:cubicBezTo>
                      <a:pt x="13" y="36"/>
                      <a:pt x="14" y="36"/>
                      <a:pt x="14" y="36"/>
                    </a:cubicBezTo>
                    <a:cubicBezTo>
                      <a:pt x="14" y="36"/>
                      <a:pt x="15" y="36"/>
                      <a:pt x="15" y="36"/>
                    </a:cubicBezTo>
                    <a:cubicBezTo>
                      <a:pt x="15" y="36"/>
                      <a:pt x="16" y="35"/>
                      <a:pt x="16" y="35"/>
                    </a:cubicBezTo>
                    <a:cubicBezTo>
                      <a:pt x="16" y="35"/>
                      <a:pt x="17" y="35"/>
                      <a:pt x="17" y="35"/>
                    </a:cubicBezTo>
                    <a:cubicBezTo>
                      <a:pt x="18" y="35"/>
                      <a:pt x="18" y="35"/>
                      <a:pt x="19" y="35"/>
                    </a:cubicBezTo>
                    <a:cubicBezTo>
                      <a:pt x="20" y="35"/>
                      <a:pt x="21" y="35"/>
                      <a:pt x="21" y="35"/>
                    </a:cubicBezTo>
                    <a:cubicBezTo>
                      <a:pt x="22" y="35"/>
                      <a:pt x="23" y="36"/>
                      <a:pt x="23" y="35"/>
                    </a:cubicBezTo>
                    <a:cubicBezTo>
                      <a:pt x="23" y="35"/>
                      <a:pt x="23" y="35"/>
                      <a:pt x="24" y="35"/>
                    </a:cubicBezTo>
                    <a:cubicBezTo>
                      <a:pt x="24" y="35"/>
                      <a:pt x="24" y="35"/>
                      <a:pt x="24" y="35"/>
                    </a:cubicBezTo>
                    <a:cubicBezTo>
                      <a:pt x="25" y="35"/>
                      <a:pt x="25" y="35"/>
                      <a:pt x="26" y="35"/>
                    </a:cubicBezTo>
                    <a:cubicBezTo>
                      <a:pt x="26" y="35"/>
                      <a:pt x="25" y="35"/>
                      <a:pt x="25" y="35"/>
                    </a:cubicBezTo>
                    <a:cubicBezTo>
                      <a:pt x="25" y="35"/>
                      <a:pt x="25" y="35"/>
                      <a:pt x="25" y="35"/>
                    </a:cubicBezTo>
                    <a:cubicBezTo>
                      <a:pt x="25" y="34"/>
                      <a:pt x="26" y="34"/>
                      <a:pt x="26" y="34"/>
                    </a:cubicBezTo>
                    <a:cubicBezTo>
                      <a:pt x="26" y="34"/>
                      <a:pt x="27" y="34"/>
                      <a:pt x="27" y="34"/>
                    </a:cubicBezTo>
                    <a:cubicBezTo>
                      <a:pt x="27" y="34"/>
                      <a:pt x="28" y="34"/>
                      <a:pt x="28" y="34"/>
                    </a:cubicBezTo>
                    <a:cubicBezTo>
                      <a:pt x="29" y="34"/>
                      <a:pt x="29" y="34"/>
                      <a:pt x="29" y="33"/>
                    </a:cubicBezTo>
                    <a:cubicBezTo>
                      <a:pt x="30" y="33"/>
                      <a:pt x="31" y="33"/>
                      <a:pt x="31" y="32"/>
                    </a:cubicBezTo>
                    <a:cubicBezTo>
                      <a:pt x="32" y="32"/>
                      <a:pt x="32" y="31"/>
                      <a:pt x="33" y="31"/>
                    </a:cubicBezTo>
                    <a:cubicBezTo>
                      <a:pt x="34" y="30"/>
                      <a:pt x="34" y="29"/>
                      <a:pt x="35" y="28"/>
                    </a:cubicBezTo>
                    <a:cubicBezTo>
                      <a:pt x="37" y="27"/>
                      <a:pt x="38" y="26"/>
                      <a:pt x="39" y="25"/>
                    </a:cubicBezTo>
                    <a:cubicBezTo>
                      <a:pt x="39" y="24"/>
                      <a:pt x="40" y="22"/>
                      <a:pt x="41" y="21"/>
                    </a:cubicBezTo>
                    <a:cubicBezTo>
                      <a:pt x="41" y="21"/>
                      <a:pt x="42" y="20"/>
                      <a:pt x="42" y="20"/>
                    </a:cubicBezTo>
                    <a:cubicBezTo>
                      <a:pt x="43" y="19"/>
                      <a:pt x="43" y="19"/>
                      <a:pt x="43" y="19"/>
                    </a:cubicBezTo>
                    <a:cubicBezTo>
                      <a:pt x="43" y="19"/>
                      <a:pt x="43" y="19"/>
                      <a:pt x="43" y="19"/>
                    </a:cubicBezTo>
                    <a:cubicBezTo>
                      <a:pt x="43" y="19"/>
                      <a:pt x="44" y="18"/>
                      <a:pt x="44" y="18"/>
                    </a:cubicBezTo>
                    <a:cubicBezTo>
                      <a:pt x="44" y="17"/>
                      <a:pt x="44" y="16"/>
                      <a:pt x="45" y="16"/>
                    </a:cubicBezTo>
                    <a:cubicBezTo>
                      <a:pt x="45" y="15"/>
                      <a:pt x="45" y="14"/>
                      <a:pt x="45" y="14"/>
                    </a:cubicBezTo>
                    <a:cubicBezTo>
                      <a:pt x="44" y="14"/>
                      <a:pt x="44" y="14"/>
                      <a:pt x="44" y="14"/>
                    </a:cubicBezTo>
                    <a:lnTo>
                      <a:pt x="43" y="13"/>
                    </a:lnTo>
                    <a:close/>
                    <a:moveTo>
                      <a:pt x="36" y="21"/>
                    </a:move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1"/>
                      <a:pt x="36" y="21"/>
                      <a:pt x="36" y="21"/>
                    </a:cubicBezTo>
                    <a:cubicBezTo>
                      <a:pt x="36" y="22"/>
                      <a:pt x="36" y="22"/>
                      <a:pt x="36"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3"/>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5" y="23"/>
                      <a:pt x="35" y="23"/>
                      <a:pt x="35"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4" y="23"/>
                      <a:pt x="34" y="23"/>
                      <a:pt x="34"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30" y="23"/>
                      <a:pt x="30" y="23"/>
                      <a:pt x="30" y="23"/>
                    </a:cubicBezTo>
                    <a:cubicBezTo>
                      <a:pt x="29" y="23"/>
                      <a:pt x="29" y="23"/>
                      <a:pt x="29" y="23"/>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29" y="21"/>
                      <a:pt x="29" y="21"/>
                      <a:pt x="29"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0"/>
                      <a:pt x="30" y="20"/>
                      <a:pt x="30"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1" y="19"/>
                      <a:pt x="31" y="19"/>
                      <a:pt x="31"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3" y="19"/>
                      <a:pt x="33" y="19"/>
                      <a:pt x="33" y="19"/>
                    </a:cubicBezTo>
                    <a:cubicBezTo>
                      <a:pt x="33" y="19"/>
                      <a:pt x="33" y="19"/>
                      <a:pt x="33" y="19"/>
                    </a:cubicBezTo>
                    <a:cubicBezTo>
                      <a:pt x="33" y="19"/>
                      <a:pt x="33" y="19"/>
                      <a:pt x="33" y="19"/>
                    </a:cubicBezTo>
                    <a:cubicBezTo>
                      <a:pt x="33" y="19"/>
                      <a:pt x="33" y="19"/>
                      <a:pt x="33" y="19"/>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19"/>
                      <a:pt x="35" y="19"/>
                      <a:pt x="35" y="19"/>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1"/>
                      <a:pt x="36" y="21"/>
                      <a:pt x="3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16" name="Freeform 290"/>
              <p:cNvSpPr/>
              <p:nvPr/>
            </p:nvSpPr>
            <p:spPr bwMode="auto">
              <a:xfrm>
                <a:off x="4019" y="2071"/>
                <a:ext cx="61" cy="59"/>
              </a:xfrm>
              <a:custGeom>
                <a:avLst/>
                <a:gdLst>
                  <a:gd name="T0" fmla="*/ 25 w 26"/>
                  <a:gd name="T1" fmla="*/ 22 h 25"/>
                  <a:gd name="T2" fmla="*/ 24 w 26"/>
                  <a:gd name="T3" fmla="*/ 20 h 25"/>
                  <a:gd name="T4" fmla="*/ 24 w 26"/>
                  <a:gd name="T5" fmla="*/ 17 h 25"/>
                  <a:gd name="T6" fmla="*/ 23 w 26"/>
                  <a:gd name="T7" fmla="*/ 16 h 25"/>
                  <a:gd name="T8" fmla="*/ 23 w 26"/>
                  <a:gd name="T9" fmla="*/ 16 h 25"/>
                  <a:gd name="T10" fmla="*/ 22 w 26"/>
                  <a:gd name="T11" fmla="*/ 15 h 25"/>
                  <a:gd name="T12" fmla="*/ 21 w 26"/>
                  <a:gd name="T13" fmla="*/ 15 h 25"/>
                  <a:gd name="T14" fmla="*/ 21 w 26"/>
                  <a:gd name="T15" fmla="*/ 14 h 25"/>
                  <a:gd name="T16" fmla="*/ 20 w 26"/>
                  <a:gd name="T17" fmla="*/ 14 h 25"/>
                  <a:gd name="T18" fmla="*/ 19 w 26"/>
                  <a:gd name="T19" fmla="*/ 13 h 25"/>
                  <a:gd name="T20" fmla="*/ 19 w 26"/>
                  <a:gd name="T21" fmla="*/ 12 h 25"/>
                  <a:gd name="T22" fmla="*/ 19 w 26"/>
                  <a:gd name="T23" fmla="*/ 12 h 25"/>
                  <a:gd name="T24" fmla="*/ 18 w 26"/>
                  <a:gd name="T25" fmla="*/ 11 h 25"/>
                  <a:gd name="T26" fmla="*/ 17 w 26"/>
                  <a:gd name="T27" fmla="*/ 10 h 25"/>
                  <a:gd name="T28" fmla="*/ 18 w 26"/>
                  <a:gd name="T29" fmla="*/ 10 h 25"/>
                  <a:gd name="T30" fmla="*/ 18 w 26"/>
                  <a:gd name="T31" fmla="*/ 9 h 25"/>
                  <a:gd name="T32" fmla="*/ 18 w 26"/>
                  <a:gd name="T33" fmla="*/ 9 h 25"/>
                  <a:gd name="T34" fmla="*/ 18 w 26"/>
                  <a:gd name="T35" fmla="*/ 8 h 25"/>
                  <a:gd name="T36" fmla="*/ 19 w 26"/>
                  <a:gd name="T37" fmla="*/ 7 h 25"/>
                  <a:gd name="T38" fmla="*/ 19 w 26"/>
                  <a:gd name="T39" fmla="*/ 7 h 25"/>
                  <a:gd name="T40" fmla="*/ 19 w 26"/>
                  <a:gd name="T41" fmla="*/ 6 h 25"/>
                  <a:gd name="T42" fmla="*/ 19 w 26"/>
                  <a:gd name="T43" fmla="*/ 5 h 25"/>
                  <a:gd name="T44" fmla="*/ 18 w 26"/>
                  <a:gd name="T45" fmla="*/ 5 h 25"/>
                  <a:gd name="T46" fmla="*/ 18 w 26"/>
                  <a:gd name="T47" fmla="*/ 5 h 25"/>
                  <a:gd name="T48" fmla="*/ 17 w 26"/>
                  <a:gd name="T49" fmla="*/ 4 h 25"/>
                  <a:gd name="T50" fmla="*/ 17 w 26"/>
                  <a:gd name="T51" fmla="*/ 3 h 25"/>
                  <a:gd name="T52" fmla="*/ 16 w 26"/>
                  <a:gd name="T53" fmla="*/ 2 h 25"/>
                  <a:gd name="T54" fmla="*/ 16 w 26"/>
                  <a:gd name="T55" fmla="*/ 2 h 25"/>
                  <a:gd name="T56" fmla="*/ 16 w 26"/>
                  <a:gd name="T57" fmla="*/ 1 h 25"/>
                  <a:gd name="T58" fmla="*/ 15 w 26"/>
                  <a:gd name="T59" fmla="*/ 1 h 25"/>
                  <a:gd name="T60" fmla="*/ 14 w 26"/>
                  <a:gd name="T61" fmla="*/ 1 h 25"/>
                  <a:gd name="T62" fmla="*/ 14 w 26"/>
                  <a:gd name="T63" fmla="*/ 1 h 25"/>
                  <a:gd name="T64" fmla="*/ 13 w 26"/>
                  <a:gd name="T65" fmla="*/ 1 h 25"/>
                  <a:gd name="T66" fmla="*/ 12 w 26"/>
                  <a:gd name="T67" fmla="*/ 0 h 25"/>
                  <a:gd name="T68" fmla="*/ 11 w 26"/>
                  <a:gd name="T69" fmla="*/ 0 h 25"/>
                  <a:gd name="T70" fmla="*/ 10 w 26"/>
                  <a:gd name="T71" fmla="*/ 0 h 25"/>
                  <a:gd name="T72" fmla="*/ 9 w 26"/>
                  <a:gd name="T73" fmla="*/ 1 h 25"/>
                  <a:gd name="T74" fmla="*/ 8 w 26"/>
                  <a:gd name="T75" fmla="*/ 2 h 25"/>
                  <a:gd name="T76" fmla="*/ 6 w 26"/>
                  <a:gd name="T77" fmla="*/ 3 h 25"/>
                  <a:gd name="T78" fmla="*/ 7 w 26"/>
                  <a:gd name="T79" fmla="*/ 5 h 25"/>
                  <a:gd name="T80" fmla="*/ 6 w 26"/>
                  <a:gd name="T81" fmla="*/ 7 h 25"/>
                  <a:gd name="T82" fmla="*/ 6 w 26"/>
                  <a:gd name="T83" fmla="*/ 9 h 25"/>
                  <a:gd name="T84" fmla="*/ 4 w 26"/>
                  <a:gd name="T85" fmla="*/ 10 h 25"/>
                  <a:gd name="T86" fmla="*/ 0 w 26"/>
                  <a:gd name="T87" fmla="*/ 12 h 25"/>
                  <a:gd name="T88" fmla="*/ 0 w 26"/>
                  <a:gd name="T89" fmla="*/ 13 h 25"/>
                  <a:gd name="T90" fmla="*/ 0 w 26"/>
                  <a:gd name="T91" fmla="*/ 15 h 25"/>
                  <a:gd name="T92" fmla="*/ 1 w 26"/>
                  <a:gd name="T93" fmla="*/ 15 h 25"/>
                  <a:gd name="T94" fmla="*/ 3 w 26"/>
                  <a:gd name="T95" fmla="*/ 17 h 25"/>
                  <a:gd name="T96" fmla="*/ 5 w 26"/>
                  <a:gd name="T97" fmla="*/ 17 h 25"/>
                  <a:gd name="T98" fmla="*/ 7 w 26"/>
                  <a:gd name="T99" fmla="*/ 18 h 25"/>
                  <a:gd name="T100" fmla="*/ 9 w 26"/>
                  <a:gd name="T101" fmla="*/ 19 h 25"/>
                  <a:gd name="T102" fmla="*/ 12 w 26"/>
                  <a:gd name="T103" fmla="*/ 22 h 25"/>
                  <a:gd name="T104" fmla="*/ 17 w 26"/>
                  <a:gd name="T105" fmla="*/ 25 h 25"/>
                  <a:gd name="T106" fmla="*/ 20 w 26"/>
                  <a:gd name="T107" fmla="*/ 25 h 25"/>
                  <a:gd name="T108" fmla="*/ 21 w 26"/>
                  <a:gd name="T109" fmla="*/ 25 h 25"/>
                  <a:gd name="T110" fmla="*/ 21 w 26"/>
                  <a:gd name="T111" fmla="*/ 24 h 25"/>
                  <a:gd name="T112" fmla="*/ 22 w 26"/>
                  <a:gd name="T113" fmla="*/ 23 h 25"/>
                  <a:gd name="T114" fmla="*/ 22 w 26"/>
                  <a:gd name="T115" fmla="*/ 22 h 25"/>
                  <a:gd name="T116" fmla="*/ 24 w 26"/>
                  <a:gd name="T117" fmla="*/ 22 h 25"/>
                  <a:gd name="T118" fmla="*/ 25 w 26"/>
                  <a:gd name="T119"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 h="25">
                    <a:moveTo>
                      <a:pt x="26" y="23"/>
                    </a:move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5" y="21"/>
                      <a:pt x="25" y="21"/>
                      <a:pt x="25" y="21"/>
                    </a:cubicBezTo>
                    <a:cubicBezTo>
                      <a:pt x="24" y="21"/>
                      <a:pt x="24" y="21"/>
                      <a:pt x="24" y="21"/>
                    </a:cubicBezTo>
                    <a:cubicBezTo>
                      <a:pt x="24" y="21"/>
                      <a:pt x="24" y="21"/>
                      <a:pt x="24" y="21"/>
                    </a:cubicBezTo>
                    <a:cubicBezTo>
                      <a:pt x="24" y="20"/>
                      <a:pt x="24" y="20"/>
                      <a:pt x="24" y="20"/>
                    </a:cubicBezTo>
                    <a:cubicBezTo>
                      <a:pt x="24" y="20"/>
                      <a:pt x="24" y="20"/>
                      <a:pt x="24" y="20"/>
                    </a:cubicBezTo>
                    <a:cubicBezTo>
                      <a:pt x="24" y="20"/>
                      <a:pt x="24" y="20"/>
                      <a:pt x="24" y="20"/>
                    </a:cubicBezTo>
                    <a:cubicBezTo>
                      <a:pt x="23" y="20"/>
                      <a:pt x="23" y="20"/>
                      <a:pt x="23" y="20"/>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3" y="17"/>
                      <a:pt x="23" y="17"/>
                      <a:pt x="23" y="17"/>
                    </a:cubicBezTo>
                    <a:cubicBezTo>
                      <a:pt x="23" y="17"/>
                      <a:pt x="23" y="17"/>
                      <a:pt x="23" y="17"/>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5"/>
                      <a:pt x="21" y="15"/>
                      <a:pt x="21" y="15"/>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20" y="14"/>
                      <a:pt x="20" y="14"/>
                      <a:pt x="20"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7" y="10"/>
                      <a:pt x="17" y="10"/>
                      <a:pt x="17" y="10"/>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7"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2"/>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6"/>
                      <a:pt x="7" y="6"/>
                      <a:pt x="7"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1"/>
                      <a:pt x="3" y="11"/>
                      <a:pt x="3" y="11"/>
                    </a:cubicBezTo>
                    <a:cubicBezTo>
                      <a:pt x="3" y="11"/>
                      <a:pt x="3" y="11"/>
                      <a:pt x="3" y="11"/>
                    </a:cubicBezTo>
                    <a:cubicBezTo>
                      <a:pt x="3" y="11"/>
                      <a:pt x="3" y="11"/>
                      <a:pt x="3" y="11"/>
                    </a:cubicBezTo>
                    <a:cubicBezTo>
                      <a:pt x="2" y="11"/>
                      <a:pt x="2" y="11"/>
                      <a:pt x="2" y="11"/>
                    </a:cubicBezTo>
                    <a:cubicBezTo>
                      <a:pt x="2" y="11"/>
                      <a:pt x="2" y="11"/>
                      <a:pt x="2" y="11"/>
                    </a:cubicBezTo>
                    <a:cubicBezTo>
                      <a:pt x="2" y="11"/>
                      <a:pt x="2" y="11"/>
                      <a:pt x="2" y="11"/>
                    </a:cubicBezTo>
                    <a:cubicBezTo>
                      <a:pt x="1" y="11"/>
                      <a:pt x="1" y="11"/>
                      <a:pt x="1" y="11"/>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2" y="16"/>
                      <a:pt x="2" y="16"/>
                      <a:pt x="2" y="16"/>
                    </a:cubicBezTo>
                    <a:cubicBezTo>
                      <a:pt x="2" y="16"/>
                      <a:pt x="2" y="16"/>
                      <a:pt x="2" y="16"/>
                    </a:cubicBezTo>
                    <a:cubicBezTo>
                      <a:pt x="2" y="16"/>
                      <a:pt x="2" y="16"/>
                      <a:pt x="2" y="16"/>
                    </a:cubicBezTo>
                    <a:cubicBezTo>
                      <a:pt x="3" y="16"/>
                      <a:pt x="3" y="16"/>
                      <a:pt x="3" y="16"/>
                    </a:cubicBezTo>
                    <a:cubicBezTo>
                      <a:pt x="3" y="17"/>
                      <a:pt x="3" y="17"/>
                      <a:pt x="3" y="17"/>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8"/>
                      <a:pt x="5" y="18"/>
                      <a:pt x="5"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7" y="19"/>
                      <a:pt x="7" y="19"/>
                      <a:pt x="7"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10" y="20"/>
                      <a:pt x="10" y="20"/>
                      <a:pt x="10" y="20"/>
                    </a:cubicBezTo>
                    <a:cubicBezTo>
                      <a:pt x="10" y="21"/>
                      <a:pt x="10" y="21"/>
                      <a:pt x="10" y="21"/>
                    </a:cubicBezTo>
                    <a:cubicBezTo>
                      <a:pt x="11" y="21"/>
                      <a:pt x="11" y="21"/>
                      <a:pt x="11" y="21"/>
                    </a:cubicBezTo>
                    <a:cubicBezTo>
                      <a:pt x="11" y="21"/>
                      <a:pt x="11" y="21"/>
                      <a:pt x="11" y="21"/>
                    </a:cubicBezTo>
                    <a:cubicBezTo>
                      <a:pt x="11" y="21"/>
                      <a:pt x="11" y="21"/>
                      <a:pt x="11" y="21"/>
                    </a:cubicBezTo>
                    <a:cubicBezTo>
                      <a:pt x="12" y="22"/>
                      <a:pt x="12" y="22"/>
                      <a:pt x="12" y="22"/>
                    </a:cubicBezTo>
                    <a:cubicBezTo>
                      <a:pt x="12" y="22"/>
                      <a:pt x="12" y="22"/>
                      <a:pt x="12" y="22"/>
                    </a:cubicBezTo>
                    <a:cubicBezTo>
                      <a:pt x="12" y="22"/>
                      <a:pt x="12" y="22"/>
                      <a:pt x="12" y="22"/>
                    </a:cubicBezTo>
                    <a:cubicBezTo>
                      <a:pt x="12" y="22"/>
                      <a:pt x="12" y="22"/>
                      <a:pt x="12" y="22"/>
                    </a:cubicBezTo>
                    <a:cubicBezTo>
                      <a:pt x="12" y="22"/>
                      <a:pt x="12" y="22"/>
                      <a:pt x="12" y="22"/>
                    </a:cubicBezTo>
                    <a:cubicBezTo>
                      <a:pt x="13" y="23"/>
                      <a:pt x="13" y="23"/>
                      <a:pt x="13" y="23"/>
                    </a:cubicBezTo>
                    <a:cubicBezTo>
                      <a:pt x="13" y="23"/>
                      <a:pt x="13" y="23"/>
                      <a:pt x="13" y="23"/>
                    </a:cubicBezTo>
                    <a:cubicBezTo>
                      <a:pt x="13" y="23"/>
                      <a:pt x="13" y="23"/>
                      <a:pt x="13" y="23"/>
                    </a:cubicBezTo>
                    <a:cubicBezTo>
                      <a:pt x="14" y="23"/>
                      <a:pt x="14" y="23"/>
                      <a:pt x="14" y="23"/>
                    </a:cubicBezTo>
                    <a:cubicBezTo>
                      <a:pt x="14" y="24"/>
                      <a:pt x="14" y="24"/>
                      <a:pt x="14" y="24"/>
                    </a:cubicBezTo>
                    <a:cubicBezTo>
                      <a:pt x="14" y="24"/>
                      <a:pt x="14" y="24"/>
                      <a:pt x="14" y="24"/>
                    </a:cubicBezTo>
                    <a:cubicBezTo>
                      <a:pt x="15" y="24"/>
                      <a:pt x="15" y="24"/>
                      <a:pt x="15" y="24"/>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9" y="25"/>
                      <a:pt x="19" y="25"/>
                      <a:pt x="19" y="25"/>
                    </a:cubicBezTo>
                    <a:cubicBezTo>
                      <a:pt x="19" y="25"/>
                      <a:pt x="19" y="25"/>
                      <a:pt x="19" y="25"/>
                    </a:cubicBezTo>
                    <a:cubicBezTo>
                      <a:pt x="19" y="25"/>
                      <a:pt x="19" y="25"/>
                      <a:pt x="19"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0" y="25"/>
                      <a:pt x="20" y="25"/>
                      <a:pt x="20"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5"/>
                      <a:pt x="21" y="25"/>
                      <a:pt x="21" y="25"/>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1" y="24"/>
                      <a:pt x="21" y="24"/>
                      <a:pt x="21" y="24"/>
                    </a:cubicBezTo>
                    <a:cubicBezTo>
                      <a:pt x="22" y="24"/>
                      <a:pt x="22" y="24"/>
                      <a:pt x="22" y="24"/>
                    </a:cubicBezTo>
                    <a:cubicBezTo>
                      <a:pt x="22" y="24"/>
                      <a:pt x="22" y="24"/>
                      <a:pt x="22" y="24"/>
                    </a:cubicBezTo>
                    <a:cubicBezTo>
                      <a:pt x="22" y="24"/>
                      <a:pt x="22" y="24"/>
                      <a:pt x="22" y="24"/>
                    </a:cubicBezTo>
                    <a:cubicBezTo>
                      <a:pt x="22" y="24"/>
                      <a:pt x="22" y="24"/>
                      <a:pt x="22" y="24"/>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3"/>
                      <a:pt x="22" y="23"/>
                      <a:pt x="22" y="23"/>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4" y="22"/>
                      <a:pt x="24" y="22"/>
                      <a:pt x="24"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6" y="23"/>
                    </a:cubicBezTo>
                    <a:cubicBezTo>
                      <a:pt x="26" y="23"/>
                      <a:pt x="26" y="23"/>
                      <a:pt x="26"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17" name="Freeform 291"/>
              <p:cNvSpPr/>
              <p:nvPr/>
            </p:nvSpPr>
            <p:spPr bwMode="auto">
              <a:xfrm>
                <a:off x="3846" y="2292"/>
                <a:ext cx="123" cy="121"/>
              </a:xfrm>
              <a:custGeom>
                <a:avLst/>
                <a:gdLst>
                  <a:gd name="T0" fmla="*/ 6 w 52"/>
                  <a:gd name="T1" fmla="*/ 30 h 51"/>
                  <a:gd name="T2" fmla="*/ 12 w 52"/>
                  <a:gd name="T3" fmla="*/ 32 h 51"/>
                  <a:gd name="T4" fmla="*/ 13 w 52"/>
                  <a:gd name="T5" fmla="*/ 34 h 51"/>
                  <a:gd name="T6" fmla="*/ 14 w 52"/>
                  <a:gd name="T7" fmla="*/ 36 h 51"/>
                  <a:gd name="T8" fmla="*/ 18 w 52"/>
                  <a:gd name="T9" fmla="*/ 36 h 51"/>
                  <a:gd name="T10" fmla="*/ 20 w 52"/>
                  <a:gd name="T11" fmla="*/ 33 h 51"/>
                  <a:gd name="T12" fmla="*/ 26 w 52"/>
                  <a:gd name="T13" fmla="*/ 34 h 51"/>
                  <a:gd name="T14" fmla="*/ 26 w 52"/>
                  <a:gd name="T15" fmla="*/ 36 h 51"/>
                  <a:gd name="T16" fmla="*/ 26 w 52"/>
                  <a:gd name="T17" fmla="*/ 40 h 51"/>
                  <a:gd name="T18" fmla="*/ 27 w 52"/>
                  <a:gd name="T19" fmla="*/ 43 h 51"/>
                  <a:gd name="T20" fmla="*/ 28 w 52"/>
                  <a:gd name="T21" fmla="*/ 44 h 51"/>
                  <a:gd name="T22" fmla="*/ 31 w 52"/>
                  <a:gd name="T23" fmla="*/ 44 h 51"/>
                  <a:gd name="T24" fmla="*/ 33 w 52"/>
                  <a:gd name="T25" fmla="*/ 45 h 51"/>
                  <a:gd name="T26" fmla="*/ 36 w 52"/>
                  <a:gd name="T27" fmla="*/ 45 h 51"/>
                  <a:gd name="T28" fmla="*/ 37 w 52"/>
                  <a:gd name="T29" fmla="*/ 47 h 51"/>
                  <a:gd name="T30" fmla="*/ 40 w 52"/>
                  <a:gd name="T31" fmla="*/ 46 h 51"/>
                  <a:gd name="T32" fmla="*/ 42 w 52"/>
                  <a:gd name="T33" fmla="*/ 48 h 51"/>
                  <a:gd name="T34" fmla="*/ 44 w 52"/>
                  <a:gd name="T35" fmla="*/ 49 h 51"/>
                  <a:gd name="T36" fmla="*/ 46 w 52"/>
                  <a:gd name="T37" fmla="*/ 51 h 51"/>
                  <a:gd name="T38" fmla="*/ 48 w 52"/>
                  <a:gd name="T39" fmla="*/ 51 h 51"/>
                  <a:gd name="T40" fmla="*/ 46 w 52"/>
                  <a:gd name="T41" fmla="*/ 48 h 51"/>
                  <a:gd name="T42" fmla="*/ 44 w 52"/>
                  <a:gd name="T43" fmla="*/ 47 h 51"/>
                  <a:gd name="T44" fmla="*/ 44 w 52"/>
                  <a:gd name="T45" fmla="*/ 44 h 51"/>
                  <a:gd name="T46" fmla="*/ 44 w 52"/>
                  <a:gd name="T47" fmla="*/ 41 h 51"/>
                  <a:gd name="T48" fmla="*/ 44 w 52"/>
                  <a:gd name="T49" fmla="*/ 39 h 51"/>
                  <a:gd name="T50" fmla="*/ 46 w 52"/>
                  <a:gd name="T51" fmla="*/ 37 h 51"/>
                  <a:gd name="T52" fmla="*/ 46 w 52"/>
                  <a:gd name="T53" fmla="*/ 24 h 51"/>
                  <a:gd name="T54" fmla="*/ 45 w 52"/>
                  <a:gd name="T55" fmla="*/ 21 h 51"/>
                  <a:gd name="T56" fmla="*/ 46 w 52"/>
                  <a:gd name="T57" fmla="*/ 19 h 51"/>
                  <a:gd name="T58" fmla="*/ 47 w 52"/>
                  <a:gd name="T59" fmla="*/ 15 h 51"/>
                  <a:gd name="T60" fmla="*/ 49 w 52"/>
                  <a:gd name="T61" fmla="*/ 11 h 51"/>
                  <a:gd name="T62" fmla="*/ 52 w 52"/>
                  <a:gd name="T63" fmla="*/ 8 h 51"/>
                  <a:gd name="T64" fmla="*/ 50 w 52"/>
                  <a:gd name="T65" fmla="*/ 7 h 51"/>
                  <a:gd name="T66" fmla="*/ 51 w 52"/>
                  <a:gd name="T67" fmla="*/ 5 h 51"/>
                  <a:gd name="T68" fmla="*/ 49 w 52"/>
                  <a:gd name="T69" fmla="*/ 3 h 51"/>
                  <a:gd name="T70" fmla="*/ 47 w 52"/>
                  <a:gd name="T71" fmla="*/ 2 h 51"/>
                  <a:gd name="T72" fmla="*/ 45 w 52"/>
                  <a:gd name="T73" fmla="*/ 2 h 51"/>
                  <a:gd name="T74" fmla="*/ 42 w 52"/>
                  <a:gd name="T75" fmla="*/ 2 h 51"/>
                  <a:gd name="T76" fmla="*/ 41 w 52"/>
                  <a:gd name="T77" fmla="*/ 0 h 51"/>
                  <a:gd name="T78" fmla="*/ 38 w 52"/>
                  <a:gd name="T79" fmla="*/ 0 h 51"/>
                  <a:gd name="T80" fmla="*/ 36 w 52"/>
                  <a:gd name="T81" fmla="*/ 0 h 51"/>
                  <a:gd name="T82" fmla="*/ 35 w 52"/>
                  <a:gd name="T83" fmla="*/ 1 h 51"/>
                  <a:gd name="T84" fmla="*/ 32 w 52"/>
                  <a:gd name="T85" fmla="*/ 1 h 51"/>
                  <a:gd name="T86" fmla="*/ 29 w 52"/>
                  <a:gd name="T87" fmla="*/ 1 h 51"/>
                  <a:gd name="T88" fmla="*/ 28 w 52"/>
                  <a:gd name="T89" fmla="*/ 3 h 51"/>
                  <a:gd name="T90" fmla="*/ 24 w 52"/>
                  <a:gd name="T91" fmla="*/ 3 h 51"/>
                  <a:gd name="T92" fmla="*/ 22 w 52"/>
                  <a:gd name="T93" fmla="*/ 1 h 51"/>
                  <a:gd name="T94" fmla="*/ 19 w 52"/>
                  <a:gd name="T95" fmla="*/ 0 h 51"/>
                  <a:gd name="T96" fmla="*/ 18 w 52"/>
                  <a:gd name="T97" fmla="*/ 2 h 51"/>
                  <a:gd name="T98" fmla="*/ 17 w 52"/>
                  <a:gd name="T99" fmla="*/ 5 h 51"/>
                  <a:gd name="T100" fmla="*/ 16 w 52"/>
                  <a:gd name="T101" fmla="*/ 7 h 51"/>
                  <a:gd name="T102" fmla="*/ 15 w 52"/>
                  <a:gd name="T103" fmla="*/ 11 h 51"/>
                  <a:gd name="T104" fmla="*/ 15 w 52"/>
                  <a:gd name="T105" fmla="*/ 14 h 51"/>
                  <a:gd name="T106" fmla="*/ 14 w 52"/>
                  <a:gd name="T107" fmla="*/ 17 h 51"/>
                  <a:gd name="T108" fmla="*/ 12 w 52"/>
                  <a:gd name="T109" fmla="*/ 19 h 51"/>
                  <a:gd name="T110" fmla="*/ 11 w 52"/>
                  <a:gd name="T111" fmla="*/ 22 h 51"/>
                  <a:gd name="T112" fmla="*/ 10 w 52"/>
                  <a:gd name="T113" fmla="*/ 24 h 51"/>
                  <a:gd name="T114" fmla="*/ 8 w 52"/>
                  <a:gd name="T115" fmla="*/ 26 h 51"/>
                  <a:gd name="T116" fmla="*/ 7 w 52"/>
                  <a:gd name="T117" fmla="*/ 28 h 51"/>
                  <a:gd name="T118" fmla="*/ 5 w 52"/>
                  <a:gd name="T119" fmla="*/ 26 h 51"/>
                  <a:gd name="T120" fmla="*/ 4 w 52"/>
                  <a:gd name="T121" fmla="*/ 27 h 51"/>
                  <a:gd name="T122" fmla="*/ 2 w 52"/>
                  <a:gd name="T123" fmla="*/ 2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 h="51">
                    <a:moveTo>
                      <a:pt x="1" y="31"/>
                    </a:moveTo>
                    <a:cubicBezTo>
                      <a:pt x="1" y="31"/>
                      <a:pt x="1" y="31"/>
                      <a:pt x="1" y="31"/>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4" y="30"/>
                      <a:pt x="4" y="30"/>
                      <a:pt x="4" y="30"/>
                    </a:cubicBezTo>
                    <a:cubicBezTo>
                      <a:pt x="4" y="30"/>
                      <a:pt x="4" y="30"/>
                      <a:pt x="4" y="30"/>
                    </a:cubicBezTo>
                    <a:cubicBezTo>
                      <a:pt x="4" y="30"/>
                      <a:pt x="4" y="30"/>
                      <a:pt x="4" y="30"/>
                    </a:cubicBezTo>
                    <a:cubicBezTo>
                      <a:pt x="5" y="30"/>
                      <a:pt x="5" y="30"/>
                      <a:pt x="5" y="30"/>
                    </a:cubicBezTo>
                    <a:cubicBezTo>
                      <a:pt x="5" y="30"/>
                      <a:pt x="5" y="30"/>
                      <a:pt x="5" y="30"/>
                    </a:cubicBezTo>
                    <a:cubicBezTo>
                      <a:pt x="5" y="30"/>
                      <a:pt x="5" y="30"/>
                      <a:pt x="5"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7" y="30"/>
                      <a:pt x="7" y="30"/>
                      <a:pt x="7"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2" y="31"/>
                      <a:pt x="12" y="31"/>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2"/>
                      <a:pt x="12" y="32"/>
                      <a:pt x="12" y="32"/>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3"/>
                      <a:pt x="13" y="33"/>
                      <a:pt x="13" y="33"/>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4"/>
                      <a:pt x="13" y="34"/>
                      <a:pt x="13" y="34"/>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4" y="36"/>
                      <a:pt x="14" y="36"/>
                      <a:pt x="14"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5" y="36"/>
                      <a:pt x="15" y="36"/>
                      <a:pt x="15"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6" y="36"/>
                      <a:pt x="16" y="36"/>
                      <a:pt x="16" y="36"/>
                    </a:cubicBezTo>
                    <a:cubicBezTo>
                      <a:pt x="17" y="36"/>
                      <a:pt x="17" y="36"/>
                      <a:pt x="17" y="36"/>
                    </a:cubicBezTo>
                    <a:cubicBezTo>
                      <a:pt x="17" y="36"/>
                      <a:pt x="17" y="36"/>
                      <a:pt x="17" y="36"/>
                    </a:cubicBezTo>
                    <a:cubicBezTo>
                      <a:pt x="17" y="36"/>
                      <a:pt x="17" y="36"/>
                      <a:pt x="17" y="36"/>
                    </a:cubicBezTo>
                    <a:cubicBezTo>
                      <a:pt x="17" y="36"/>
                      <a:pt x="17" y="36"/>
                      <a:pt x="17"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8" y="36"/>
                      <a:pt x="18" y="36"/>
                      <a:pt x="18"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20" y="35"/>
                    </a:cubicBezTo>
                    <a:cubicBezTo>
                      <a:pt x="19" y="34"/>
                      <a:pt x="19" y="34"/>
                      <a:pt x="19" y="34"/>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3" y="34"/>
                      <a:pt x="23" y="34"/>
                      <a:pt x="23"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6"/>
                      <a:pt x="26" y="36"/>
                      <a:pt x="26" y="36"/>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39"/>
                      <a:pt x="26" y="39"/>
                      <a:pt x="26" y="39"/>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7" y="42"/>
                      <a:pt x="27" y="42"/>
                      <a:pt x="27" y="42"/>
                    </a:cubicBezTo>
                    <a:cubicBezTo>
                      <a:pt x="27" y="43"/>
                      <a:pt x="27" y="43"/>
                      <a:pt x="27" y="43"/>
                    </a:cubicBezTo>
                    <a:cubicBezTo>
                      <a:pt x="27" y="43"/>
                      <a:pt x="27" y="43"/>
                      <a:pt x="27" y="43"/>
                    </a:cubicBezTo>
                    <a:cubicBezTo>
                      <a:pt x="27" y="43"/>
                      <a:pt x="27" y="43"/>
                      <a:pt x="27" y="43"/>
                    </a:cubicBezTo>
                    <a:cubicBezTo>
                      <a:pt x="27" y="43"/>
                      <a:pt x="27" y="43"/>
                      <a:pt x="27" y="43"/>
                    </a:cubicBezTo>
                    <a:cubicBezTo>
                      <a:pt x="27" y="43"/>
                      <a:pt x="27" y="43"/>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4"/>
                      <a:pt x="27" y="44"/>
                      <a:pt x="27" y="44"/>
                    </a:cubicBezTo>
                    <a:cubicBezTo>
                      <a:pt x="27" y="45"/>
                      <a:pt x="27" y="45"/>
                      <a:pt x="27" y="45"/>
                    </a:cubicBezTo>
                    <a:cubicBezTo>
                      <a:pt x="27" y="45"/>
                      <a:pt x="27" y="45"/>
                      <a:pt x="27" y="45"/>
                    </a:cubicBezTo>
                    <a:cubicBezTo>
                      <a:pt x="27" y="45"/>
                      <a:pt x="27" y="45"/>
                      <a:pt x="27" y="45"/>
                    </a:cubicBezTo>
                    <a:cubicBezTo>
                      <a:pt x="27" y="45"/>
                      <a:pt x="27" y="45"/>
                      <a:pt x="27" y="45"/>
                    </a:cubicBezTo>
                    <a:cubicBezTo>
                      <a:pt x="27" y="45"/>
                      <a:pt x="27" y="45"/>
                      <a:pt x="27" y="45"/>
                    </a:cubicBezTo>
                    <a:cubicBezTo>
                      <a:pt x="28" y="45"/>
                      <a:pt x="28" y="45"/>
                      <a:pt x="28" y="45"/>
                    </a:cubicBezTo>
                    <a:cubicBezTo>
                      <a:pt x="28" y="45"/>
                      <a:pt x="28" y="45"/>
                      <a:pt x="28" y="45"/>
                    </a:cubicBezTo>
                    <a:cubicBezTo>
                      <a:pt x="28" y="45"/>
                      <a:pt x="28" y="45"/>
                      <a:pt x="28" y="45"/>
                    </a:cubicBezTo>
                    <a:cubicBezTo>
                      <a:pt x="28" y="45"/>
                      <a:pt x="28" y="45"/>
                      <a:pt x="28" y="45"/>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8" y="44"/>
                      <a:pt x="28" y="44"/>
                      <a:pt x="28" y="44"/>
                    </a:cubicBezTo>
                    <a:cubicBezTo>
                      <a:pt x="29" y="44"/>
                      <a:pt x="29" y="44"/>
                      <a:pt x="29" y="44"/>
                    </a:cubicBezTo>
                    <a:cubicBezTo>
                      <a:pt x="29" y="44"/>
                      <a:pt x="29" y="44"/>
                      <a:pt x="29" y="44"/>
                    </a:cubicBezTo>
                    <a:cubicBezTo>
                      <a:pt x="29" y="44"/>
                      <a:pt x="29" y="44"/>
                      <a:pt x="29" y="44"/>
                    </a:cubicBezTo>
                    <a:cubicBezTo>
                      <a:pt x="29" y="44"/>
                      <a:pt x="29" y="44"/>
                      <a:pt x="29" y="44"/>
                    </a:cubicBezTo>
                    <a:cubicBezTo>
                      <a:pt x="29" y="44"/>
                      <a:pt x="29" y="44"/>
                      <a:pt x="29" y="44"/>
                    </a:cubicBezTo>
                    <a:cubicBezTo>
                      <a:pt x="29" y="44"/>
                      <a:pt x="29" y="44"/>
                      <a:pt x="29" y="44"/>
                    </a:cubicBezTo>
                    <a:cubicBezTo>
                      <a:pt x="29" y="44"/>
                      <a:pt x="29" y="44"/>
                      <a:pt x="29" y="44"/>
                    </a:cubicBezTo>
                    <a:cubicBezTo>
                      <a:pt x="29" y="44"/>
                      <a:pt x="29" y="44"/>
                      <a:pt x="29" y="44"/>
                    </a:cubicBezTo>
                    <a:cubicBezTo>
                      <a:pt x="29" y="44"/>
                      <a:pt x="29" y="44"/>
                      <a:pt x="29" y="44"/>
                    </a:cubicBezTo>
                    <a:cubicBezTo>
                      <a:pt x="29" y="44"/>
                      <a:pt x="29" y="44"/>
                      <a:pt x="29" y="44"/>
                    </a:cubicBezTo>
                    <a:cubicBezTo>
                      <a:pt x="29" y="44"/>
                      <a:pt x="29" y="44"/>
                      <a:pt x="29" y="44"/>
                    </a:cubicBezTo>
                    <a:cubicBezTo>
                      <a:pt x="29" y="44"/>
                      <a:pt x="29" y="44"/>
                      <a:pt x="29"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0" y="44"/>
                      <a:pt x="30" y="44"/>
                      <a:pt x="30"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1" y="44"/>
                      <a:pt x="31" y="44"/>
                      <a:pt x="31"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2" y="44"/>
                      <a:pt x="32" y="44"/>
                      <a:pt x="32" y="44"/>
                    </a:cubicBezTo>
                    <a:cubicBezTo>
                      <a:pt x="33" y="44"/>
                      <a:pt x="33" y="44"/>
                      <a:pt x="33" y="44"/>
                    </a:cubicBezTo>
                    <a:cubicBezTo>
                      <a:pt x="33" y="44"/>
                      <a:pt x="33" y="44"/>
                      <a:pt x="33" y="44"/>
                    </a:cubicBezTo>
                    <a:cubicBezTo>
                      <a:pt x="33" y="44"/>
                      <a:pt x="33" y="44"/>
                      <a:pt x="33" y="44"/>
                    </a:cubicBezTo>
                    <a:cubicBezTo>
                      <a:pt x="33" y="44"/>
                      <a:pt x="33" y="44"/>
                      <a:pt x="33" y="44"/>
                    </a:cubicBezTo>
                    <a:cubicBezTo>
                      <a:pt x="33" y="44"/>
                      <a:pt x="33" y="44"/>
                      <a:pt x="33" y="44"/>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3" y="45"/>
                      <a:pt x="33" y="45"/>
                      <a:pt x="33"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5" y="45"/>
                      <a:pt x="35" y="45"/>
                      <a:pt x="35" y="45"/>
                    </a:cubicBezTo>
                    <a:cubicBezTo>
                      <a:pt x="35" y="45"/>
                      <a:pt x="35" y="45"/>
                      <a:pt x="35" y="45"/>
                    </a:cubicBezTo>
                    <a:cubicBezTo>
                      <a:pt x="35" y="45"/>
                      <a:pt x="35" y="45"/>
                      <a:pt x="35" y="45"/>
                    </a:cubicBezTo>
                    <a:cubicBezTo>
                      <a:pt x="35" y="45"/>
                      <a:pt x="35" y="45"/>
                      <a:pt x="35" y="45"/>
                    </a:cubicBezTo>
                    <a:cubicBezTo>
                      <a:pt x="35" y="45"/>
                      <a:pt x="35" y="45"/>
                      <a:pt x="35" y="45"/>
                    </a:cubicBezTo>
                    <a:cubicBezTo>
                      <a:pt x="35" y="45"/>
                      <a:pt x="35" y="45"/>
                      <a:pt x="35" y="45"/>
                    </a:cubicBezTo>
                    <a:cubicBezTo>
                      <a:pt x="35" y="45"/>
                      <a:pt x="35" y="45"/>
                      <a:pt x="35" y="45"/>
                    </a:cubicBezTo>
                    <a:cubicBezTo>
                      <a:pt x="36" y="45"/>
                      <a:pt x="36" y="45"/>
                      <a:pt x="36" y="45"/>
                    </a:cubicBezTo>
                    <a:cubicBezTo>
                      <a:pt x="36" y="45"/>
                      <a:pt x="36" y="45"/>
                      <a:pt x="36" y="45"/>
                    </a:cubicBezTo>
                    <a:cubicBezTo>
                      <a:pt x="36" y="45"/>
                      <a:pt x="36" y="45"/>
                      <a:pt x="36" y="45"/>
                    </a:cubicBezTo>
                    <a:cubicBezTo>
                      <a:pt x="36" y="45"/>
                      <a:pt x="36" y="45"/>
                      <a:pt x="36" y="45"/>
                    </a:cubicBezTo>
                    <a:cubicBezTo>
                      <a:pt x="36" y="45"/>
                      <a:pt x="36" y="45"/>
                      <a:pt x="36" y="45"/>
                    </a:cubicBezTo>
                    <a:cubicBezTo>
                      <a:pt x="36" y="45"/>
                      <a:pt x="36" y="45"/>
                      <a:pt x="36" y="45"/>
                    </a:cubicBezTo>
                    <a:cubicBezTo>
                      <a:pt x="36" y="45"/>
                      <a:pt x="36" y="45"/>
                      <a:pt x="36" y="45"/>
                    </a:cubicBezTo>
                    <a:cubicBezTo>
                      <a:pt x="36" y="45"/>
                      <a:pt x="36" y="45"/>
                      <a:pt x="36" y="45"/>
                    </a:cubicBezTo>
                    <a:cubicBezTo>
                      <a:pt x="36" y="45"/>
                      <a:pt x="36" y="45"/>
                      <a:pt x="36" y="45"/>
                    </a:cubicBezTo>
                    <a:cubicBezTo>
                      <a:pt x="36" y="45"/>
                      <a:pt x="36" y="45"/>
                      <a:pt x="36" y="45"/>
                    </a:cubicBezTo>
                    <a:cubicBezTo>
                      <a:pt x="36" y="45"/>
                      <a:pt x="36" y="45"/>
                      <a:pt x="36" y="45"/>
                    </a:cubicBezTo>
                    <a:cubicBezTo>
                      <a:pt x="36" y="45"/>
                      <a:pt x="36" y="45"/>
                      <a:pt x="36" y="45"/>
                    </a:cubicBezTo>
                    <a:cubicBezTo>
                      <a:pt x="36" y="45"/>
                      <a:pt x="36" y="45"/>
                      <a:pt x="36" y="46"/>
                    </a:cubicBezTo>
                    <a:cubicBezTo>
                      <a:pt x="36" y="46"/>
                      <a:pt x="36" y="46"/>
                      <a:pt x="36" y="46"/>
                    </a:cubicBezTo>
                    <a:cubicBezTo>
                      <a:pt x="36" y="46"/>
                      <a:pt x="36" y="46"/>
                      <a:pt x="36" y="46"/>
                    </a:cubicBezTo>
                    <a:cubicBezTo>
                      <a:pt x="36" y="46"/>
                      <a:pt x="36" y="46"/>
                      <a:pt x="36" y="46"/>
                    </a:cubicBezTo>
                    <a:cubicBezTo>
                      <a:pt x="36" y="46"/>
                      <a:pt x="36" y="46"/>
                      <a:pt x="36" y="46"/>
                    </a:cubicBezTo>
                    <a:cubicBezTo>
                      <a:pt x="36" y="46"/>
                      <a:pt x="36" y="46"/>
                      <a:pt x="36" y="46"/>
                    </a:cubicBezTo>
                    <a:cubicBezTo>
                      <a:pt x="36" y="46"/>
                      <a:pt x="36" y="46"/>
                      <a:pt x="36" y="46"/>
                    </a:cubicBezTo>
                    <a:cubicBezTo>
                      <a:pt x="36" y="46"/>
                      <a:pt x="36" y="46"/>
                      <a:pt x="36" y="46"/>
                    </a:cubicBezTo>
                    <a:cubicBezTo>
                      <a:pt x="36" y="46"/>
                      <a:pt x="36" y="46"/>
                      <a:pt x="36" y="46"/>
                    </a:cubicBezTo>
                    <a:cubicBezTo>
                      <a:pt x="36" y="46"/>
                      <a:pt x="36" y="46"/>
                      <a:pt x="36" y="46"/>
                    </a:cubicBezTo>
                    <a:cubicBezTo>
                      <a:pt x="36" y="46"/>
                      <a:pt x="36" y="46"/>
                      <a:pt x="36" y="46"/>
                    </a:cubicBezTo>
                    <a:cubicBezTo>
                      <a:pt x="36" y="46"/>
                      <a:pt x="36" y="46"/>
                      <a:pt x="36" y="46"/>
                    </a:cubicBezTo>
                    <a:cubicBezTo>
                      <a:pt x="36" y="46"/>
                      <a:pt x="36" y="46"/>
                      <a:pt x="36" y="46"/>
                    </a:cubicBezTo>
                    <a:cubicBezTo>
                      <a:pt x="36" y="46"/>
                      <a:pt x="36" y="46"/>
                      <a:pt x="36"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6"/>
                      <a:pt x="37" y="46"/>
                    </a:cubicBezTo>
                    <a:cubicBezTo>
                      <a:pt x="37" y="46"/>
                      <a:pt x="37" y="47"/>
                      <a:pt x="37" y="47"/>
                    </a:cubicBezTo>
                    <a:cubicBezTo>
                      <a:pt x="37" y="47"/>
                      <a:pt x="37" y="47"/>
                      <a:pt x="37" y="47"/>
                    </a:cubicBezTo>
                    <a:cubicBezTo>
                      <a:pt x="38" y="47"/>
                      <a:pt x="38" y="47"/>
                      <a:pt x="38" y="47"/>
                    </a:cubicBezTo>
                    <a:cubicBezTo>
                      <a:pt x="38" y="47"/>
                      <a:pt x="38" y="47"/>
                      <a:pt x="38" y="47"/>
                    </a:cubicBezTo>
                    <a:cubicBezTo>
                      <a:pt x="38" y="47"/>
                      <a:pt x="38" y="47"/>
                      <a:pt x="38" y="47"/>
                    </a:cubicBezTo>
                    <a:cubicBezTo>
                      <a:pt x="38" y="47"/>
                      <a:pt x="38" y="47"/>
                      <a:pt x="38" y="47"/>
                    </a:cubicBezTo>
                    <a:cubicBezTo>
                      <a:pt x="38" y="47"/>
                      <a:pt x="38" y="47"/>
                      <a:pt x="38" y="47"/>
                    </a:cubicBezTo>
                    <a:cubicBezTo>
                      <a:pt x="38" y="47"/>
                      <a:pt x="38" y="47"/>
                      <a:pt x="38" y="47"/>
                    </a:cubicBezTo>
                    <a:cubicBezTo>
                      <a:pt x="39" y="47"/>
                      <a:pt x="39" y="47"/>
                      <a:pt x="39" y="47"/>
                    </a:cubicBezTo>
                    <a:cubicBezTo>
                      <a:pt x="39" y="47"/>
                      <a:pt x="39" y="47"/>
                      <a:pt x="39" y="47"/>
                    </a:cubicBezTo>
                    <a:cubicBezTo>
                      <a:pt x="39" y="47"/>
                      <a:pt x="39" y="47"/>
                      <a:pt x="39" y="47"/>
                    </a:cubicBezTo>
                    <a:cubicBezTo>
                      <a:pt x="39" y="47"/>
                      <a:pt x="39" y="47"/>
                      <a:pt x="39" y="47"/>
                    </a:cubicBezTo>
                    <a:cubicBezTo>
                      <a:pt x="39" y="47"/>
                      <a:pt x="39" y="47"/>
                      <a:pt x="39" y="47"/>
                    </a:cubicBezTo>
                    <a:cubicBezTo>
                      <a:pt x="39" y="47"/>
                      <a:pt x="39" y="47"/>
                      <a:pt x="39" y="47"/>
                    </a:cubicBezTo>
                    <a:cubicBezTo>
                      <a:pt x="39" y="47"/>
                      <a:pt x="39" y="47"/>
                      <a:pt x="39" y="47"/>
                    </a:cubicBezTo>
                    <a:cubicBezTo>
                      <a:pt x="39" y="47"/>
                      <a:pt x="39" y="47"/>
                      <a:pt x="39" y="47"/>
                    </a:cubicBezTo>
                    <a:cubicBezTo>
                      <a:pt x="39" y="47"/>
                      <a:pt x="39" y="47"/>
                      <a:pt x="39" y="47"/>
                    </a:cubicBezTo>
                    <a:cubicBezTo>
                      <a:pt x="39" y="47"/>
                      <a:pt x="39" y="47"/>
                      <a:pt x="39" y="47"/>
                    </a:cubicBezTo>
                    <a:cubicBezTo>
                      <a:pt x="39" y="47"/>
                      <a:pt x="39" y="47"/>
                      <a:pt x="39" y="47"/>
                    </a:cubicBezTo>
                    <a:cubicBezTo>
                      <a:pt x="39" y="47"/>
                      <a:pt x="39" y="47"/>
                      <a:pt x="39" y="47"/>
                    </a:cubicBezTo>
                    <a:cubicBezTo>
                      <a:pt x="39" y="47"/>
                      <a:pt x="39" y="47"/>
                      <a:pt x="39" y="47"/>
                    </a:cubicBezTo>
                    <a:cubicBezTo>
                      <a:pt x="40" y="47"/>
                      <a:pt x="40" y="47"/>
                      <a:pt x="40" y="47"/>
                    </a:cubicBezTo>
                    <a:cubicBezTo>
                      <a:pt x="40" y="47"/>
                      <a:pt x="40" y="47"/>
                      <a:pt x="40" y="47"/>
                    </a:cubicBezTo>
                    <a:cubicBezTo>
                      <a:pt x="40" y="47"/>
                      <a:pt x="40" y="47"/>
                      <a:pt x="40" y="47"/>
                    </a:cubicBezTo>
                    <a:cubicBezTo>
                      <a:pt x="40" y="47"/>
                      <a:pt x="40" y="47"/>
                      <a:pt x="40" y="47"/>
                    </a:cubicBezTo>
                    <a:cubicBezTo>
                      <a:pt x="40" y="47"/>
                      <a:pt x="40" y="47"/>
                      <a:pt x="40" y="47"/>
                    </a:cubicBezTo>
                    <a:cubicBezTo>
                      <a:pt x="40" y="46"/>
                      <a:pt x="40" y="46"/>
                      <a:pt x="40" y="46"/>
                    </a:cubicBezTo>
                    <a:cubicBezTo>
                      <a:pt x="40" y="46"/>
                      <a:pt x="40" y="46"/>
                      <a:pt x="40" y="46"/>
                    </a:cubicBezTo>
                    <a:cubicBezTo>
                      <a:pt x="40" y="46"/>
                      <a:pt x="40" y="46"/>
                      <a:pt x="40" y="46"/>
                    </a:cubicBezTo>
                    <a:cubicBezTo>
                      <a:pt x="40" y="46"/>
                      <a:pt x="40" y="46"/>
                      <a:pt x="40" y="46"/>
                    </a:cubicBezTo>
                    <a:cubicBezTo>
                      <a:pt x="40" y="46"/>
                      <a:pt x="40" y="46"/>
                      <a:pt x="40" y="46"/>
                    </a:cubicBezTo>
                    <a:cubicBezTo>
                      <a:pt x="40" y="46"/>
                      <a:pt x="40" y="46"/>
                      <a:pt x="40" y="46"/>
                    </a:cubicBezTo>
                    <a:cubicBezTo>
                      <a:pt x="40" y="46"/>
                      <a:pt x="40" y="46"/>
                      <a:pt x="40" y="46"/>
                    </a:cubicBezTo>
                    <a:cubicBezTo>
                      <a:pt x="40" y="46"/>
                      <a:pt x="40" y="46"/>
                      <a:pt x="40" y="46"/>
                    </a:cubicBezTo>
                    <a:cubicBezTo>
                      <a:pt x="40" y="46"/>
                      <a:pt x="40" y="46"/>
                      <a:pt x="40" y="46"/>
                    </a:cubicBezTo>
                    <a:cubicBezTo>
                      <a:pt x="40" y="46"/>
                      <a:pt x="40" y="46"/>
                      <a:pt x="40" y="46"/>
                    </a:cubicBezTo>
                    <a:cubicBezTo>
                      <a:pt x="41" y="46"/>
                      <a:pt x="41" y="46"/>
                      <a:pt x="41" y="46"/>
                    </a:cubicBezTo>
                    <a:cubicBezTo>
                      <a:pt x="41" y="46"/>
                      <a:pt x="41" y="46"/>
                      <a:pt x="41" y="46"/>
                    </a:cubicBezTo>
                    <a:cubicBezTo>
                      <a:pt x="41" y="46"/>
                      <a:pt x="41" y="46"/>
                      <a:pt x="41" y="46"/>
                    </a:cubicBezTo>
                    <a:cubicBezTo>
                      <a:pt x="41" y="46"/>
                      <a:pt x="41" y="46"/>
                      <a:pt x="41" y="46"/>
                    </a:cubicBezTo>
                    <a:cubicBezTo>
                      <a:pt x="41" y="46"/>
                      <a:pt x="41" y="46"/>
                      <a:pt x="41" y="46"/>
                    </a:cubicBezTo>
                    <a:cubicBezTo>
                      <a:pt x="41" y="46"/>
                      <a:pt x="41" y="46"/>
                      <a:pt x="41" y="46"/>
                    </a:cubicBezTo>
                    <a:cubicBezTo>
                      <a:pt x="41" y="46"/>
                      <a:pt x="41" y="46"/>
                      <a:pt x="41" y="46"/>
                    </a:cubicBezTo>
                    <a:cubicBezTo>
                      <a:pt x="41" y="46"/>
                      <a:pt x="41" y="46"/>
                      <a:pt x="41" y="46"/>
                    </a:cubicBezTo>
                    <a:cubicBezTo>
                      <a:pt x="41" y="47"/>
                      <a:pt x="41" y="47"/>
                      <a:pt x="41" y="47"/>
                    </a:cubicBezTo>
                    <a:cubicBezTo>
                      <a:pt x="41" y="47"/>
                      <a:pt x="41" y="47"/>
                      <a:pt x="41" y="47"/>
                    </a:cubicBezTo>
                    <a:cubicBezTo>
                      <a:pt x="41" y="47"/>
                      <a:pt x="41" y="47"/>
                      <a:pt x="41" y="47"/>
                    </a:cubicBezTo>
                    <a:cubicBezTo>
                      <a:pt x="41" y="47"/>
                      <a:pt x="41" y="47"/>
                      <a:pt x="41" y="47"/>
                    </a:cubicBezTo>
                    <a:cubicBezTo>
                      <a:pt x="41" y="47"/>
                      <a:pt x="41" y="47"/>
                      <a:pt x="41" y="47"/>
                    </a:cubicBezTo>
                    <a:cubicBezTo>
                      <a:pt x="41" y="47"/>
                      <a:pt x="41" y="47"/>
                      <a:pt x="41" y="47"/>
                    </a:cubicBezTo>
                    <a:cubicBezTo>
                      <a:pt x="41" y="47"/>
                      <a:pt x="41" y="47"/>
                      <a:pt x="41" y="47"/>
                    </a:cubicBezTo>
                    <a:cubicBezTo>
                      <a:pt x="41" y="47"/>
                      <a:pt x="41" y="47"/>
                      <a:pt x="41" y="47"/>
                    </a:cubicBezTo>
                    <a:cubicBezTo>
                      <a:pt x="42" y="47"/>
                      <a:pt x="42" y="47"/>
                      <a:pt x="42" y="47"/>
                    </a:cubicBezTo>
                    <a:cubicBezTo>
                      <a:pt x="42" y="47"/>
                      <a:pt x="42" y="47"/>
                      <a:pt x="42" y="47"/>
                    </a:cubicBezTo>
                    <a:cubicBezTo>
                      <a:pt x="42" y="47"/>
                      <a:pt x="42" y="47"/>
                      <a:pt x="42" y="47"/>
                    </a:cubicBezTo>
                    <a:cubicBezTo>
                      <a:pt x="42" y="47"/>
                      <a:pt x="42" y="47"/>
                      <a:pt x="42" y="47"/>
                    </a:cubicBezTo>
                    <a:cubicBezTo>
                      <a:pt x="42" y="47"/>
                      <a:pt x="42" y="47"/>
                      <a:pt x="42" y="47"/>
                    </a:cubicBezTo>
                    <a:cubicBezTo>
                      <a:pt x="42" y="47"/>
                      <a:pt x="42" y="47"/>
                      <a:pt x="42" y="47"/>
                    </a:cubicBezTo>
                    <a:cubicBezTo>
                      <a:pt x="42" y="47"/>
                      <a:pt x="42" y="47"/>
                      <a:pt x="42" y="47"/>
                    </a:cubicBezTo>
                    <a:cubicBezTo>
                      <a:pt x="42" y="48"/>
                      <a:pt x="42" y="48"/>
                      <a:pt x="42" y="48"/>
                    </a:cubicBezTo>
                    <a:cubicBezTo>
                      <a:pt x="42" y="48"/>
                      <a:pt x="42" y="48"/>
                      <a:pt x="42" y="48"/>
                    </a:cubicBezTo>
                    <a:cubicBezTo>
                      <a:pt x="42" y="48"/>
                      <a:pt x="42" y="48"/>
                      <a:pt x="42" y="48"/>
                    </a:cubicBezTo>
                    <a:cubicBezTo>
                      <a:pt x="42" y="48"/>
                      <a:pt x="42" y="48"/>
                      <a:pt x="42" y="48"/>
                    </a:cubicBezTo>
                    <a:cubicBezTo>
                      <a:pt x="42" y="48"/>
                      <a:pt x="42" y="48"/>
                      <a:pt x="42" y="48"/>
                    </a:cubicBezTo>
                    <a:cubicBezTo>
                      <a:pt x="42" y="48"/>
                      <a:pt x="42" y="48"/>
                      <a:pt x="42" y="48"/>
                    </a:cubicBezTo>
                    <a:cubicBezTo>
                      <a:pt x="42" y="48"/>
                      <a:pt x="42" y="48"/>
                      <a:pt x="42" y="48"/>
                    </a:cubicBezTo>
                    <a:cubicBezTo>
                      <a:pt x="42" y="48"/>
                      <a:pt x="42" y="48"/>
                      <a:pt x="42" y="48"/>
                    </a:cubicBezTo>
                    <a:cubicBezTo>
                      <a:pt x="42" y="48"/>
                      <a:pt x="42" y="48"/>
                      <a:pt x="42" y="48"/>
                    </a:cubicBezTo>
                    <a:cubicBezTo>
                      <a:pt x="42" y="48"/>
                      <a:pt x="42" y="48"/>
                      <a:pt x="42" y="48"/>
                    </a:cubicBezTo>
                    <a:cubicBezTo>
                      <a:pt x="42" y="48"/>
                      <a:pt x="42" y="48"/>
                      <a:pt x="42" y="48"/>
                    </a:cubicBezTo>
                    <a:cubicBezTo>
                      <a:pt x="42" y="48"/>
                      <a:pt x="42" y="48"/>
                      <a:pt x="42" y="48"/>
                    </a:cubicBezTo>
                    <a:cubicBezTo>
                      <a:pt x="42" y="48"/>
                      <a:pt x="42" y="48"/>
                      <a:pt x="42" y="48"/>
                    </a:cubicBezTo>
                    <a:cubicBezTo>
                      <a:pt x="42" y="48"/>
                      <a:pt x="42" y="48"/>
                      <a:pt x="42"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4" y="49"/>
                      <a:pt x="44" y="49"/>
                      <a:pt x="44" y="49"/>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50"/>
                      <a:pt x="45" y="50"/>
                      <a:pt x="45" y="50"/>
                    </a:cubicBezTo>
                    <a:cubicBezTo>
                      <a:pt x="45" y="50"/>
                      <a:pt x="45" y="50"/>
                      <a:pt x="45" y="50"/>
                    </a:cubicBezTo>
                    <a:cubicBezTo>
                      <a:pt x="45" y="50"/>
                      <a:pt x="45" y="50"/>
                      <a:pt x="45" y="50"/>
                    </a:cubicBezTo>
                    <a:cubicBezTo>
                      <a:pt x="45" y="50"/>
                      <a:pt x="45" y="50"/>
                      <a:pt x="45" y="50"/>
                    </a:cubicBezTo>
                    <a:cubicBezTo>
                      <a:pt x="45" y="50"/>
                      <a:pt x="45" y="50"/>
                      <a:pt x="45" y="50"/>
                    </a:cubicBezTo>
                    <a:cubicBezTo>
                      <a:pt x="45" y="50"/>
                      <a:pt x="45" y="50"/>
                      <a:pt x="45" y="50"/>
                    </a:cubicBezTo>
                    <a:cubicBezTo>
                      <a:pt x="45" y="50"/>
                      <a:pt x="45" y="50"/>
                      <a:pt x="45" y="50"/>
                    </a:cubicBezTo>
                    <a:cubicBezTo>
                      <a:pt x="45" y="50"/>
                      <a:pt x="45" y="50"/>
                      <a:pt x="45" y="50"/>
                    </a:cubicBezTo>
                    <a:cubicBezTo>
                      <a:pt x="45" y="50"/>
                      <a:pt x="45" y="50"/>
                      <a:pt x="45" y="50"/>
                    </a:cubicBezTo>
                    <a:cubicBezTo>
                      <a:pt x="45" y="50"/>
                      <a:pt x="45" y="50"/>
                      <a:pt x="45" y="50"/>
                    </a:cubicBezTo>
                    <a:cubicBezTo>
                      <a:pt x="45" y="50"/>
                      <a:pt x="45" y="50"/>
                      <a:pt x="45" y="50"/>
                    </a:cubicBezTo>
                    <a:cubicBezTo>
                      <a:pt x="45" y="50"/>
                      <a:pt x="45" y="50"/>
                      <a:pt x="45" y="50"/>
                    </a:cubicBezTo>
                    <a:cubicBezTo>
                      <a:pt x="45" y="50"/>
                      <a:pt x="45" y="50"/>
                      <a:pt x="45" y="50"/>
                    </a:cubicBezTo>
                    <a:cubicBezTo>
                      <a:pt x="46" y="50"/>
                      <a:pt x="46" y="50"/>
                      <a:pt x="46" y="50"/>
                    </a:cubicBezTo>
                    <a:cubicBezTo>
                      <a:pt x="46" y="50"/>
                      <a:pt x="46" y="50"/>
                      <a:pt x="46" y="50"/>
                    </a:cubicBezTo>
                    <a:cubicBezTo>
                      <a:pt x="46" y="50"/>
                      <a:pt x="46" y="50"/>
                      <a:pt x="46" y="50"/>
                    </a:cubicBezTo>
                    <a:cubicBezTo>
                      <a:pt x="46" y="50"/>
                      <a:pt x="46" y="50"/>
                      <a:pt x="46" y="50"/>
                    </a:cubicBezTo>
                    <a:cubicBezTo>
                      <a:pt x="46"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7" y="51"/>
                      <a:pt x="47" y="51"/>
                      <a:pt x="47" y="51"/>
                    </a:cubicBezTo>
                    <a:cubicBezTo>
                      <a:pt x="47" y="51"/>
                      <a:pt x="47" y="51"/>
                      <a:pt x="47" y="51"/>
                    </a:cubicBezTo>
                    <a:cubicBezTo>
                      <a:pt x="47" y="51"/>
                      <a:pt x="47" y="51"/>
                      <a:pt x="47" y="51"/>
                    </a:cubicBezTo>
                    <a:cubicBezTo>
                      <a:pt x="47" y="51"/>
                      <a:pt x="47" y="51"/>
                      <a:pt x="47" y="51"/>
                    </a:cubicBezTo>
                    <a:cubicBezTo>
                      <a:pt x="47" y="51"/>
                      <a:pt x="47" y="51"/>
                      <a:pt x="47" y="51"/>
                    </a:cubicBezTo>
                    <a:cubicBezTo>
                      <a:pt x="47" y="50"/>
                      <a:pt x="47" y="50"/>
                      <a:pt x="47" y="50"/>
                    </a:cubicBezTo>
                    <a:cubicBezTo>
                      <a:pt x="47" y="50"/>
                      <a:pt x="47" y="50"/>
                      <a:pt x="47" y="50"/>
                    </a:cubicBezTo>
                    <a:cubicBezTo>
                      <a:pt x="47" y="50"/>
                      <a:pt x="47" y="50"/>
                      <a:pt x="47" y="50"/>
                    </a:cubicBezTo>
                    <a:cubicBezTo>
                      <a:pt x="47" y="50"/>
                      <a:pt x="47" y="50"/>
                      <a:pt x="47" y="50"/>
                    </a:cubicBezTo>
                    <a:cubicBezTo>
                      <a:pt x="47" y="50"/>
                      <a:pt x="47" y="50"/>
                      <a:pt x="47" y="50"/>
                    </a:cubicBezTo>
                    <a:cubicBezTo>
                      <a:pt x="47" y="50"/>
                      <a:pt x="47" y="50"/>
                      <a:pt x="47" y="50"/>
                    </a:cubicBezTo>
                    <a:cubicBezTo>
                      <a:pt x="47" y="50"/>
                      <a:pt x="47" y="50"/>
                      <a:pt x="47" y="50"/>
                    </a:cubicBezTo>
                    <a:cubicBezTo>
                      <a:pt x="47" y="50"/>
                      <a:pt x="47" y="50"/>
                      <a:pt x="47" y="50"/>
                    </a:cubicBezTo>
                    <a:cubicBezTo>
                      <a:pt x="48" y="50"/>
                      <a:pt x="48" y="50"/>
                      <a:pt x="48" y="50"/>
                    </a:cubicBezTo>
                    <a:cubicBezTo>
                      <a:pt x="48" y="51"/>
                      <a:pt x="48" y="51"/>
                      <a:pt x="48" y="51"/>
                    </a:cubicBezTo>
                    <a:cubicBezTo>
                      <a:pt x="48" y="51"/>
                      <a:pt x="48" y="51"/>
                      <a:pt x="48" y="51"/>
                    </a:cubicBezTo>
                    <a:cubicBezTo>
                      <a:pt x="48" y="51"/>
                      <a:pt x="48" y="51"/>
                      <a:pt x="48" y="51"/>
                    </a:cubicBezTo>
                    <a:cubicBezTo>
                      <a:pt x="48" y="51"/>
                      <a:pt x="48" y="51"/>
                      <a:pt x="48" y="51"/>
                    </a:cubicBezTo>
                    <a:cubicBezTo>
                      <a:pt x="48" y="51"/>
                      <a:pt x="48" y="51"/>
                      <a:pt x="48" y="51"/>
                    </a:cubicBezTo>
                    <a:cubicBezTo>
                      <a:pt x="48" y="51"/>
                      <a:pt x="48" y="51"/>
                      <a:pt x="48" y="51"/>
                    </a:cubicBezTo>
                    <a:cubicBezTo>
                      <a:pt x="48" y="51"/>
                      <a:pt x="48" y="51"/>
                      <a:pt x="48" y="51"/>
                    </a:cubicBezTo>
                    <a:cubicBezTo>
                      <a:pt x="48" y="51"/>
                      <a:pt x="48" y="51"/>
                      <a:pt x="48" y="51"/>
                    </a:cubicBezTo>
                    <a:cubicBezTo>
                      <a:pt x="48" y="51"/>
                      <a:pt x="48" y="51"/>
                      <a:pt x="48" y="51"/>
                    </a:cubicBezTo>
                    <a:cubicBezTo>
                      <a:pt x="48" y="51"/>
                      <a:pt x="48" y="51"/>
                      <a:pt x="48" y="51"/>
                    </a:cubicBezTo>
                    <a:cubicBezTo>
                      <a:pt x="48" y="48"/>
                      <a:pt x="48" y="48"/>
                      <a:pt x="48" y="48"/>
                    </a:cubicBezTo>
                    <a:cubicBezTo>
                      <a:pt x="48" y="48"/>
                      <a:pt x="48" y="48"/>
                      <a:pt x="48" y="48"/>
                    </a:cubicBezTo>
                    <a:cubicBezTo>
                      <a:pt x="48" y="48"/>
                      <a:pt x="48" y="48"/>
                      <a:pt x="48" y="48"/>
                    </a:cubicBezTo>
                    <a:cubicBezTo>
                      <a:pt x="48" y="48"/>
                      <a:pt x="48" y="48"/>
                      <a:pt x="48"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8"/>
                      <a:pt x="47" y="48"/>
                      <a:pt x="47" y="48"/>
                    </a:cubicBezTo>
                    <a:cubicBezTo>
                      <a:pt x="47" y="49"/>
                      <a:pt x="47" y="49"/>
                      <a:pt x="47" y="49"/>
                    </a:cubicBezTo>
                    <a:cubicBezTo>
                      <a:pt x="47" y="49"/>
                      <a:pt x="47" y="49"/>
                      <a:pt x="47" y="49"/>
                    </a:cubicBezTo>
                    <a:cubicBezTo>
                      <a:pt x="47" y="48"/>
                      <a:pt x="47" y="48"/>
                      <a:pt x="47" y="48"/>
                    </a:cubicBezTo>
                    <a:cubicBezTo>
                      <a:pt x="47" y="48"/>
                      <a:pt x="47" y="48"/>
                      <a:pt x="47" y="48"/>
                    </a:cubicBezTo>
                    <a:cubicBezTo>
                      <a:pt x="47" y="48"/>
                      <a:pt x="47" y="48"/>
                      <a:pt x="47" y="48"/>
                    </a:cubicBezTo>
                    <a:cubicBezTo>
                      <a:pt x="46" y="48"/>
                      <a:pt x="46" y="48"/>
                      <a:pt x="46" y="48"/>
                    </a:cubicBezTo>
                    <a:cubicBezTo>
                      <a:pt x="46" y="48"/>
                      <a:pt x="46" y="48"/>
                      <a:pt x="46" y="48"/>
                    </a:cubicBezTo>
                    <a:cubicBezTo>
                      <a:pt x="46" y="48"/>
                      <a:pt x="46" y="48"/>
                      <a:pt x="46" y="48"/>
                    </a:cubicBezTo>
                    <a:cubicBezTo>
                      <a:pt x="46" y="48"/>
                      <a:pt x="46" y="48"/>
                      <a:pt x="46" y="48"/>
                    </a:cubicBezTo>
                    <a:cubicBezTo>
                      <a:pt x="46" y="48"/>
                      <a:pt x="46" y="48"/>
                      <a:pt x="46" y="48"/>
                    </a:cubicBezTo>
                    <a:cubicBezTo>
                      <a:pt x="46" y="48"/>
                      <a:pt x="46" y="48"/>
                      <a:pt x="46" y="48"/>
                    </a:cubicBezTo>
                    <a:cubicBezTo>
                      <a:pt x="46" y="48"/>
                      <a:pt x="46" y="48"/>
                      <a:pt x="46" y="48"/>
                    </a:cubicBezTo>
                    <a:cubicBezTo>
                      <a:pt x="46" y="48"/>
                      <a:pt x="46" y="48"/>
                      <a:pt x="46" y="48"/>
                    </a:cubicBezTo>
                    <a:cubicBezTo>
                      <a:pt x="46" y="48"/>
                      <a:pt x="46" y="48"/>
                      <a:pt x="46" y="48"/>
                    </a:cubicBezTo>
                    <a:cubicBezTo>
                      <a:pt x="46" y="48"/>
                      <a:pt x="46" y="48"/>
                      <a:pt x="46" y="48"/>
                    </a:cubicBezTo>
                    <a:cubicBezTo>
                      <a:pt x="46" y="48"/>
                      <a:pt x="46" y="48"/>
                      <a:pt x="46" y="48"/>
                    </a:cubicBezTo>
                    <a:cubicBezTo>
                      <a:pt x="46" y="48"/>
                      <a:pt x="46" y="48"/>
                      <a:pt x="46" y="48"/>
                    </a:cubicBezTo>
                    <a:cubicBezTo>
                      <a:pt x="46" y="48"/>
                      <a:pt x="46" y="48"/>
                      <a:pt x="46"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4" y="47"/>
                      <a:pt x="44" y="47"/>
                      <a:pt x="44" y="47"/>
                    </a:cubicBezTo>
                    <a:cubicBezTo>
                      <a:pt x="44" y="47"/>
                      <a:pt x="44" y="47"/>
                      <a:pt x="44" y="47"/>
                    </a:cubicBezTo>
                    <a:cubicBezTo>
                      <a:pt x="44" y="47"/>
                      <a:pt x="44" y="47"/>
                      <a:pt x="44" y="47"/>
                    </a:cubicBezTo>
                    <a:cubicBezTo>
                      <a:pt x="44" y="47"/>
                      <a:pt x="44" y="47"/>
                      <a:pt x="44" y="47"/>
                    </a:cubicBezTo>
                    <a:cubicBezTo>
                      <a:pt x="44" y="47"/>
                      <a:pt x="44" y="47"/>
                      <a:pt x="44" y="47"/>
                    </a:cubicBezTo>
                    <a:cubicBezTo>
                      <a:pt x="44" y="47"/>
                      <a:pt x="44" y="47"/>
                      <a:pt x="44" y="47"/>
                    </a:cubicBezTo>
                    <a:cubicBezTo>
                      <a:pt x="44" y="47"/>
                      <a:pt x="44" y="47"/>
                      <a:pt x="44" y="47"/>
                    </a:cubicBezTo>
                    <a:cubicBezTo>
                      <a:pt x="44" y="47"/>
                      <a:pt x="44" y="47"/>
                      <a:pt x="44" y="47"/>
                    </a:cubicBezTo>
                    <a:cubicBezTo>
                      <a:pt x="44" y="47"/>
                      <a:pt x="44" y="47"/>
                      <a:pt x="44" y="47"/>
                    </a:cubicBezTo>
                    <a:cubicBezTo>
                      <a:pt x="44" y="47"/>
                      <a:pt x="44" y="47"/>
                      <a:pt x="44" y="47"/>
                    </a:cubicBezTo>
                    <a:cubicBezTo>
                      <a:pt x="44" y="47"/>
                      <a:pt x="44" y="47"/>
                      <a:pt x="44" y="47"/>
                    </a:cubicBezTo>
                    <a:cubicBezTo>
                      <a:pt x="44" y="47"/>
                      <a:pt x="44" y="47"/>
                      <a:pt x="44" y="47"/>
                    </a:cubicBezTo>
                    <a:cubicBezTo>
                      <a:pt x="44" y="47"/>
                      <a:pt x="44" y="47"/>
                      <a:pt x="44" y="47"/>
                    </a:cubicBezTo>
                    <a:cubicBezTo>
                      <a:pt x="44" y="46"/>
                      <a:pt x="44" y="46"/>
                      <a:pt x="44" y="46"/>
                    </a:cubicBezTo>
                    <a:cubicBezTo>
                      <a:pt x="44" y="46"/>
                      <a:pt x="44" y="46"/>
                      <a:pt x="44" y="46"/>
                    </a:cubicBezTo>
                    <a:cubicBezTo>
                      <a:pt x="44" y="46"/>
                      <a:pt x="44" y="46"/>
                      <a:pt x="44" y="46"/>
                    </a:cubicBezTo>
                    <a:cubicBezTo>
                      <a:pt x="44" y="46"/>
                      <a:pt x="44" y="46"/>
                      <a:pt x="44" y="46"/>
                    </a:cubicBezTo>
                    <a:cubicBezTo>
                      <a:pt x="44" y="46"/>
                      <a:pt x="44" y="46"/>
                      <a:pt x="44" y="46"/>
                    </a:cubicBezTo>
                    <a:cubicBezTo>
                      <a:pt x="44" y="46"/>
                      <a:pt x="44" y="46"/>
                      <a:pt x="44" y="46"/>
                    </a:cubicBezTo>
                    <a:cubicBezTo>
                      <a:pt x="44" y="46"/>
                      <a:pt x="44" y="46"/>
                      <a:pt x="44" y="46"/>
                    </a:cubicBezTo>
                    <a:cubicBezTo>
                      <a:pt x="44" y="46"/>
                      <a:pt x="44" y="46"/>
                      <a:pt x="44" y="46"/>
                    </a:cubicBezTo>
                    <a:cubicBezTo>
                      <a:pt x="44" y="46"/>
                      <a:pt x="44" y="46"/>
                      <a:pt x="44" y="46"/>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4"/>
                      <a:pt x="44" y="44"/>
                      <a:pt x="44" y="44"/>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2"/>
                      <a:pt x="44" y="42"/>
                      <a:pt x="44" y="42"/>
                    </a:cubicBezTo>
                    <a:cubicBezTo>
                      <a:pt x="44" y="41"/>
                      <a:pt x="44" y="41"/>
                      <a:pt x="44" y="41"/>
                    </a:cubicBezTo>
                    <a:cubicBezTo>
                      <a:pt x="44" y="41"/>
                      <a:pt x="44" y="41"/>
                      <a:pt x="44" y="41"/>
                    </a:cubicBezTo>
                    <a:cubicBezTo>
                      <a:pt x="44" y="41"/>
                      <a:pt x="44" y="41"/>
                      <a:pt x="44" y="41"/>
                    </a:cubicBezTo>
                    <a:cubicBezTo>
                      <a:pt x="44" y="41"/>
                      <a:pt x="44" y="41"/>
                      <a:pt x="44" y="41"/>
                    </a:cubicBezTo>
                    <a:cubicBezTo>
                      <a:pt x="44" y="41"/>
                      <a:pt x="44" y="41"/>
                      <a:pt x="44" y="41"/>
                    </a:cubicBezTo>
                    <a:cubicBezTo>
                      <a:pt x="44" y="41"/>
                      <a:pt x="44" y="41"/>
                      <a:pt x="44" y="41"/>
                    </a:cubicBezTo>
                    <a:cubicBezTo>
                      <a:pt x="44" y="41"/>
                      <a:pt x="44" y="41"/>
                      <a:pt x="44" y="41"/>
                    </a:cubicBezTo>
                    <a:cubicBezTo>
                      <a:pt x="44" y="41"/>
                      <a:pt x="44" y="41"/>
                      <a:pt x="44" y="41"/>
                    </a:cubicBezTo>
                    <a:cubicBezTo>
                      <a:pt x="44" y="41"/>
                      <a:pt x="44" y="41"/>
                      <a:pt x="44" y="41"/>
                    </a:cubicBezTo>
                    <a:cubicBezTo>
                      <a:pt x="44" y="41"/>
                      <a:pt x="44" y="41"/>
                      <a:pt x="44" y="41"/>
                    </a:cubicBezTo>
                    <a:cubicBezTo>
                      <a:pt x="44" y="40"/>
                      <a:pt x="44" y="40"/>
                      <a:pt x="44" y="40"/>
                    </a:cubicBezTo>
                    <a:cubicBezTo>
                      <a:pt x="44" y="40"/>
                      <a:pt x="44" y="40"/>
                      <a:pt x="44" y="40"/>
                    </a:cubicBezTo>
                    <a:cubicBezTo>
                      <a:pt x="44" y="40"/>
                      <a:pt x="44" y="40"/>
                      <a:pt x="44" y="40"/>
                    </a:cubicBezTo>
                    <a:cubicBezTo>
                      <a:pt x="44" y="40"/>
                      <a:pt x="44" y="40"/>
                      <a:pt x="44" y="40"/>
                    </a:cubicBezTo>
                    <a:cubicBezTo>
                      <a:pt x="44" y="40"/>
                      <a:pt x="44" y="40"/>
                      <a:pt x="44" y="40"/>
                    </a:cubicBezTo>
                    <a:cubicBezTo>
                      <a:pt x="44" y="40"/>
                      <a:pt x="44" y="40"/>
                      <a:pt x="44" y="40"/>
                    </a:cubicBezTo>
                    <a:cubicBezTo>
                      <a:pt x="44" y="40"/>
                      <a:pt x="44" y="40"/>
                      <a:pt x="44" y="40"/>
                    </a:cubicBezTo>
                    <a:cubicBezTo>
                      <a:pt x="44" y="40"/>
                      <a:pt x="44" y="40"/>
                      <a:pt x="44" y="40"/>
                    </a:cubicBezTo>
                    <a:cubicBezTo>
                      <a:pt x="44" y="40"/>
                      <a:pt x="44" y="40"/>
                      <a:pt x="44" y="40"/>
                    </a:cubicBezTo>
                    <a:cubicBezTo>
                      <a:pt x="44" y="40"/>
                      <a:pt x="44" y="40"/>
                      <a:pt x="44" y="40"/>
                    </a:cubicBezTo>
                    <a:cubicBezTo>
                      <a:pt x="44" y="40"/>
                      <a:pt x="44" y="40"/>
                      <a:pt x="44" y="40"/>
                    </a:cubicBezTo>
                    <a:cubicBezTo>
                      <a:pt x="44" y="40"/>
                      <a:pt x="44" y="40"/>
                      <a:pt x="44" y="40"/>
                    </a:cubicBezTo>
                    <a:cubicBezTo>
                      <a:pt x="44" y="40"/>
                      <a:pt x="44" y="40"/>
                      <a:pt x="44" y="40"/>
                    </a:cubicBezTo>
                    <a:cubicBezTo>
                      <a:pt x="44" y="40"/>
                      <a:pt x="44" y="40"/>
                      <a:pt x="44" y="40"/>
                    </a:cubicBezTo>
                    <a:cubicBezTo>
                      <a:pt x="44" y="40"/>
                      <a:pt x="44" y="40"/>
                      <a:pt x="44" y="40"/>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39"/>
                      <a:pt x="45" y="39"/>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8"/>
                      <a:pt x="45" y="38"/>
                      <a:pt x="45" y="38"/>
                    </a:cubicBezTo>
                    <a:cubicBezTo>
                      <a:pt x="45" y="37"/>
                      <a:pt x="45" y="37"/>
                      <a:pt x="45" y="37"/>
                    </a:cubicBezTo>
                    <a:cubicBezTo>
                      <a:pt x="45" y="37"/>
                      <a:pt x="45" y="37"/>
                      <a:pt x="45" y="37"/>
                    </a:cubicBezTo>
                    <a:cubicBezTo>
                      <a:pt x="45" y="37"/>
                      <a:pt x="45" y="37"/>
                      <a:pt x="45"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9" y="37"/>
                      <a:pt x="49" y="37"/>
                      <a:pt x="49" y="37"/>
                    </a:cubicBezTo>
                    <a:cubicBezTo>
                      <a:pt x="49" y="37"/>
                      <a:pt x="49" y="37"/>
                      <a:pt x="49" y="37"/>
                    </a:cubicBezTo>
                    <a:cubicBezTo>
                      <a:pt x="49" y="37"/>
                      <a:pt x="49" y="37"/>
                      <a:pt x="49" y="37"/>
                    </a:cubicBezTo>
                    <a:cubicBezTo>
                      <a:pt x="49" y="37"/>
                      <a:pt x="49" y="37"/>
                      <a:pt x="49" y="37"/>
                    </a:cubicBezTo>
                    <a:cubicBezTo>
                      <a:pt x="50" y="37"/>
                      <a:pt x="50" y="37"/>
                      <a:pt x="50" y="37"/>
                    </a:cubicBezTo>
                    <a:cubicBezTo>
                      <a:pt x="50" y="37"/>
                      <a:pt x="50" y="37"/>
                      <a:pt x="50" y="37"/>
                    </a:cubicBezTo>
                    <a:cubicBezTo>
                      <a:pt x="50" y="37"/>
                      <a:pt x="50" y="37"/>
                      <a:pt x="50" y="37"/>
                    </a:cubicBezTo>
                    <a:cubicBezTo>
                      <a:pt x="50" y="37"/>
                      <a:pt x="50" y="37"/>
                      <a:pt x="50" y="37"/>
                    </a:cubicBezTo>
                    <a:cubicBezTo>
                      <a:pt x="49" y="36"/>
                      <a:pt x="49" y="36"/>
                      <a:pt x="49" y="35"/>
                    </a:cubicBezTo>
                    <a:cubicBezTo>
                      <a:pt x="49" y="35"/>
                      <a:pt x="49" y="34"/>
                      <a:pt x="49" y="34"/>
                    </a:cubicBezTo>
                    <a:cubicBezTo>
                      <a:pt x="48" y="33"/>
                      <a:pt x="47" y="32"/>
                      <a:pt x="46" y="31"/>
                    </a:cubicBezTo>
                    <a:cubicBezTo>
                      <a:pt x="46" y="31"/>
                      <a:pt x="46" y="31"/>
                      <a:pt x="46" y="31"/>
                    </a:cubicBezTo>
                    <a:cubicBezTo>
                      <a:pt x="46" y="30"/>
                      <a:pt x="46" y="30"/>
                      <a:pt x="46" y="30"/>
                    </a:cubicBezTo>
                    <a:cubicBezTo>
                      <a:pt x="46" y="30"/>
                      <a:pt x="47" y="30"/>
                      <a:pt x="47" y="30"/>
                    </a:cubicBezTo>
                    <a:cubicBezTo>
                      <a:pt x="47" y="30"/>
                      <a:pt x="46" y="29"/>
                      <a:pt x="46" y="29"/>
                    </a:cubicBezTo>
                    <a:cubicBezTo>
                      <a:pt x="46" y="28"/>
                      <a:pt x="46" y="27"/>
                      <a:pt x="46" y="27"/>
                    </a:cubicBezTo>
                    <a:cubicBezTo>
                      <a:pt x="46" y="26"/>
                      <a:pt x="46" y="26"/>
                      <a:pt x="46" y="25"/>
                    </a:cubicBezTo>
                    <a:cubicBezTo>
                      <a:pt x="46" y="25"/>
                      <a:pt x="46" y="26"/>
                      <a:pt x="46" y="26"/>
                    </a:cubicBezTo>
                    <a:cubicBezTo>
                      <a:pt x="46" y="26"/>
                      <a:pt x="46" y="26"/>
                      <a:pt x="46" y="26"/>
                    </a:cubicBezTo>
                    <a:cubicBezTo>
                      <a:pt x="46" y="25"/>
                      <a:pt x="46" y="25"/>
                      <a:pt x="46" y="24"/>
                    </a:cubicBezTo>
                    <a:cubicBezTo>
                      <a:pt x="46" y="24"/>
                      <a:pt x="46" y="24"/>
                      <a:pt x="46" y="24"/>
                    </a:cubicBezTo>
                    <a:cubicBezTo>
                      <a:pt x="46" y="24"/>
                      <a:pt x="46" y="24"/>
                      <a:pt x="46" y="24"/>
                    </a:cubicBezTo>
                    <a:cubicBezTo>
                      <a:pt x="46" y="24"/>
                      <a:pt x="46" y="24"/>
                      <a:pt x="46" y="24"/>
                    </a:cubicBezTo>
                    <a:cubicBezTo>
                      <a:pt x="46" y="24"/>
                      <a:pt x="46" y="24"/>
                      <a:pt x="46" y="24"/>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6" y="22"/>
                      <a:pt x="46" y="22"/>
                      <a:pt x="46"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20"/>
                      <a:pt x="46" y="20"/>
                      <a:pt x="46" y="20"/>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9"/>
                      <a:pt x="46" y="19"/>
                      <a:pt x="46" y="19"/>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6" y="18"/>
                      <a:pt x="46" y="18"/>
                      <a:pt x="46"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8"/>
                      <a:pt x="47" y="18"/>
                      <a:pt x="47" y="18"/>
                    </a:cubicBezTo>
                    <a:cubicBezTo>
                      <a:pt x="47" y="17"/>
                      <a:pt x="47" y="17"/>
                      <a:pt x="47" y="17"/>
                    </a:cubicBezTo>
                    <a:cubicBezTo>
                      <a:pt x="47" y="17"/>
                      <a:pt x="47" y="17"/>
                      <a:pt x="47" y="17"/>
                    </a:cubicBezTo>
                    <a:cubicBezTo>
                      <a:pt x="47" y="17"/>
                      <a:pt x="47" y="17"/>
                      <a:pt x="47" y="17"/>
                    </a:cubicBezTo>
                    <a:cubicBezTo>
                      <a:pt x="47" y="17"/>
                      <a:pt x="47" y="17"/>
                      <a:pt x="47" y="17"/>
                    </a:cubicBezTo>
                    <a:cubicBezTo>
                      <a:pt x="47" y="17"/>
                      <a:pt x="47" y="17"/>
                      <a:pt x="47" y="17"/>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6"/>
                      <a:pt x="47" y="16"/>
                      <a:pt x="47" y="16"/>
                    </a:cubicBezTo>
                    <a:cubicBezTo>
                      <a:pt x="47" y="15"/>
                      <a:pt x="47" y="15"/>
                      <a:pt x="47" y="15"/>
                    </a:cubicBezTo>
                    <a:cubicBezTo>
                      <a:pt x="47" y="15"/>
                      <a:pt x="47" y="15"/>
                      <a:pt x="47" y="15"/>
                    </a:cubicBezTo>
                    <a:cubicBezTo>
                      <a:pt x="47" y="15"/>
                      <a:pt x="47" y="15"/>
                      <a:pt x="47" y="15"/>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7" y="14"/>
                      <a:pt x="47" y="14"/>
                      <a:pt x="47" y="14"/>
                    </a:cubicBezTo>
                    <a:cubicBezTo>
                      <a:pt x="48" y="14"/>
                      <a:pt x="48" y="14"/>
                      <a:pt x="48" y="14"/>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3"/>
                      <a:pt x="48" y="13"/>
                      <a:pt x="48" y="13"/>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8" y="12"/>
                      <a:pt x="48" y="12"/>
                      <a:pt x="48" y="12"/>
                    </a:cubicBezTo>
                    <a:cubicBezTo>
                      <a:pt x="49" y="12"/>
                      <a:pt x="49" y="12"/>
                      <a:pt x="49" y="12"/>
                    </a:cubicBezTo>
                    <a:cubicBezTo>
                      <a:pt x="49" y="12"/>
                      <a:pt x="49" y="12"/>
                      <a:pt x="49" y="12"/>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49" y="11"/>
                      <a:pt x="49" y="11"/>
                      <a:pt x="49" y="11"/>
                    </a:cubicBezTo>
                    <a:cubicBezTo>
                      <a:pt x="50" y="11"/>
                      <a:pt x="50" y="11"/>
                      <a:pt x="50" y="11"/>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0" y="10"/>
                      <a:pt x="50" y="10"/>
                      <a:pt x="50" y="10"/>
                    </a:cubicBezTo>
                    <a:cubicBezTo>
                      <a:pt x="51" y="10"/>
                      <a:pt x="51" y="10"/>
                      <a:pt x="51" y="10"/>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1" y="9"/>
                      <a:pt x="51" y="9"/>
                      <a:pt x="51" y="9"/>
                    </a:cubicBezTo>
                    <a:cubicBezTo>
                      <a:pt x="52" y="9"/>
                      <a:pt x="52" y="9"/>
                      <a:pt x="52" y="9"/>
                    </a:cubicBezTo>
                    <a:cubicBezTo>
                      <a:pt x="52" y="9"/>
                      <a:pt x="52" y="9"/>
                      <a:pt x="52" y="9"/>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2" y="8"/>
                      <a:pt x="52" y="8"/>
                      <a:pt x="52"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1" y="8"/>
                      <a:pt x="51" y="8"/>
                      <a:pt x="51"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6"/>
                      <a:pt x="50" y="6"/>
                      <a:pt x="50" y="6"/>
                    </a:cubicBezTo>
                    <a:cubicBezTo>
                      <a:pt x="50" y="6"/>
                      <a:pt x="50" y="6"/>
                      <a:pt x="50" y="6"/>
                    </a:cubicBezTo>
                    <a:cubicBezTo>
                      <a:pt x="51" y="6"/>
                      <a:pt x="51" y="6"/>
                      <a:pt x="51" y="6"/>
                    </a:cubicBezTo>
                    <a:cubicBezTo>
                      <a:pt x="51" y="6"/>
                      <a:pt x="51" y="6"/>
                      <a:pt x="51" y="6"/>
                    </a:cubicBezTo>
                    <a:cubicBezTo>
                      <a:pt x="51" y="6"/>
                      <a:pt x="51" y="6"/>
                      <a:pt x="51" y="6"/>
                    </a:cubicBezTo>
                    <a:cubicBezTo>
                      <a:pt x="51" y="6"/>
                      <a:pt x="51" y="6"/>
                      <a:pt x="51"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6"/>
                      <a:pt x="50" y="6"/>
                      <a:pt x="50" y="6"/>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1" y="5"/>
                      <a:pt x="51" y="5"/>
                    </a:cubicBezTo>
                    <a:cubicBezTo>
                      <a:pt x="51" y="5"/>
                      <a:pt x="50" y="5"/>
                      <a:pt x="50" y="5"/>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50" y="4"/>
                      <a:pt x="50" y="4"/>
                      <a:pt x="50"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4"/>
                      <a:pt x="49" y="4"/>
                      <a:pt x="49" y="4"/>
                    </a:cubicBezTo>
                    <a:cubicBezTo>
                      <a:pt x="49" y="3"/>
                      <a:pt x="49" y="3"/>
                      <a:pt x="49" y="3"/>
                    </a:cubicBezTo>
                    <a:cubicBezTo>
                      <a:pt x="49" y="4"/>
                      <a:pt x="49" y="4"/>
                      <a:pt x="49" y="4"/>
                    </a:cubicBezTo>
                    <a:cubicBezTo>
                      <a:pt x="49" y="4"/>
                      <a:pt x="49" y="4"/>
                      <a:pt x="49" y="4"/>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3"/>
                      <a:pt x="48" y="3"/>
                      <a:pt x="48" y="3"/>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8" y="2"/>
                      <a:pt x="48" y="2"/>
                      <a:pt x="48"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7" y="2"/>
                      <a:pt x="47" y="2"/>
                      <a:pt x="47"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5" y="2"/>
                      <a:pt x="45" y="2"/>
                      <a:pt x="45"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3"/>
                      <a:pt x="44" y="3"/>
                      <a:pt x="44" y="3"/>
                    </a:cubicBezTo>
                    <a:cubicBezTo>
                      <a:pt x="44" y="3"/>
                      <a:pt x="44" y="3"/>
                      <a:pt x="44" y="3"/>
                    </a:cubicBezTo>
                    <a:cubicBezTo>
                      <a:pt x="44" y="3"/>
                      <a:pt x="44" y="3"/>
                      <a:pt x="44" y="3"/>
                    </a:cubicBezTo>
                    <a:cubicBezTo>
                      <a:pt x="44" y="3"/>
                      <a:pt x="44" y="3"/>
                      <a:pt x="44" y="3"/>
                    </a:cubicBezTo>
                    <a:cubicBezTo>
                      <a:pt x="44" y="2"/>
                      <a:pt x="44" y="2"/>
                      <a:pt x="44" y="2"/>
                    </a:cubicBezTo>
                    <a:cubicBezTo>
                      <a:pt x="44" y="2"/>
                      <a:pt x="44" y="2"/>
                      <a:pt x="44"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3" y="2"/>
                      <a:pt x="43" y="2"/>
                      <a:pt x="43"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2"/>
                      <a:pt x="42" y="2"/>
                      <a:pt x="42" y="2"/>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2" y="1"/>
                      <a:pt x="42" y="1"/>
                      <a:pt x="42"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1"/>
                    </a:cubicBezTo>
                    <a:cubicBezTo>
                      <a:pt x="41" y="1"/>
                      <a:pt x="41" y="1"/>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1" y="0"/>
                      <a:pt x="41" y="0"/>
                      <a:pt x="41"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1"/>
                      <a:pt x="39" y="1"/>
                      <a:pt x="39" y="1"/>
                    </a:cubicBezTo>
                    <a:cubicBezTo>
                      <a:pt x="39" y="1"/>
                      <a:pt x="39" y="1"/>
                      <a:pt x="39" y="1"/>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0"/>
                      <a:pt x="36" y="0"/>
                      <a:pt x="36" y="0"/>
                    </a:cubicBezTo>
                    <a:cubicBezTo>
                      <a:pt x="36" y="1"/>
                      <a:pt x="36" y="1"/>
                      <a:pt x="36"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2"/>
                      <a:pt x="31" y="2"/>
                      <a:pt x="31" y="2"/>
                    </a:cubicBezTo>
                    <a:cubicBezTo>
                      <a:pt x="31" y="2"/>
                      <a:pt x="31" y="2"/>
                      <a:pt x="31"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2"/>
                      <a:pt x="24" y="2"/>
                      <a:pt x="24" y="2"/>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3"/>
                      <a:pt x="15" y="13"/>
                      <a:pt x="15" y="13"/>
                    </a:cubicBezTo>
                    <a:cubicBezTo>
                      <a:pt x="15" y="13"/>
                      <a:pt x="15" y="13"/>
                      <a:pt x="15" y="13"/>
                    </a:cubicBezTo>
                    <a:cubicBezTo>
                      <a:pt x="15" y="13"/>
                      <a:pt x="15" y="13"/>
                      <a:pt x="15" y="13"/>
                    </a:cubicBezTo>
                    <a:cubicBezTo>
                      <a:pt x="15" y="13"/>
                      <a:pt x="15" y="13"/>
                      <a:pt x="15"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8"/>
                      <a:pt x="13" y="18"/>
                      <a:pt x="13" y="18"/>
                    </a:cubicBezTo>
                    <a:cubicBezTo>
                      <a:pt x="13" y="18"/>
                      <a:pt x="13" y="18"/>
                      <a:pt x="13"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5"/>
                      <a:pt x="9" y="25"/>
                      <a:pt x="9" y="25"/>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9" y="26"/>
                      <a:pt x="9" y="26"/>
                      <a:pt x="9"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6"/>
                      <a:pt x="8" y="26"/>
                      <a:pt x="8" y="26"/>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8"/>
                      <a:pt x="6" y="28"/>
                      <a:pt x="6" y="28"/>
                    </a:cubicBezTo>
                    <a:cubicBezTo>
                      <a:pt x="6" y="27"/>
                      <a:pt x="6" y="27"/>
                      <a:pt x="6"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6"/>
                      <a:pt x="5" y="26"/>
                      <a:pt x="5"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7"/>
                      <a:pt x="5" y="27"/>
                      <a:pt x="5" y="27"/>
                    </a:cubicBezTo>
                    <a:cubicBezTo>
                      <a:pt x="5" y="27"/>
                      <a:pt x="5" y="27"/>
                      <a:pt x="5" y="27"/>
                    </a:cubicBezTo>
                    <a:cubicBezTo>
                      <a:pt x="5" y="27"/>
                      <a:pt x="5" y="27"/>
                      <a:pt x="5" y="27"/>
                    </a:cubicBezTo>
                    <a:cubicBezTo>
                      <a:pt x="5" y="27"/>
                      <a:pt x="5" y="27"/>
                      <a:pt x="5"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3" y="27"/>
                      <a:pt x="3" y="27"/>
                      <a:pt x="3" y="27"/>
                    </a:cubicBezTo>
                    <a:cubicBezTo>
                      <a:pt x="3" y="27"/>
                      <a:pt x="3" y="27"/>
                      <a:pt x="3" y="27"/>
                    </a:cubicBezTo>
                    <a:cubicBezTo>
                      <a:pt x="3" y="27"/>
                      <a:pt x="3" y="27"/>
                      <a:pt x="3" y="27"/>
                    </a:cubicBezTo>
                    <a:cubicBezTo>
                      <a:pt x="3" y="27"/>
                      <a:pt x="3" y="27"/>
                      <a:pt x="3" y="27"/>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30"/>
                      <a:pt x="1" y="30"/>
                      <a:pt x="1" y="30"/>
                    </a:cubicBezTo>
                    <a:cubicBezTo>
                      <a:pt x="1" y="30"/>
                      <a:pt x="1" y="30"/>
                      <a:pt x="1" y="30"/>
                    </a:cubicBezTo>
                    <a:cubicBezTo>
                      <a:pt x="1" y="30"/>
                      <a:pt x="1" y="30"/>
                      <a:pt x="1" y="30"/>
                    </a:cubicBezTo>
                    <a:cubicBezTo>
                      <a:pt x="0" y="30"/>
                      <a:pt x="0" y="30"/>
                      <a:pt x="0" y="30"/>
                    </a:cubicBezTo>
                    <a:cubicBezTo>
                      <a:pt x="0" y="30"/>
                      <a:pt x="0" y="31"/>
                      <a:pt x="0" y="31"/>
                    </a:cubicBezTo>
                    <a:cubicBezTo>
                      <a:pt x="0" y="31"/>
                      <a:pt x="0" y="31"/>
                      <a:pt x="0" y="31"/>
                    </a:cubicBezTo>
                    <a:lnTo>
                      <a:pt x="1"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18" name="Freeform 292"/>
              <p:cNvSpPr/>
              <p:nvPr/>
            </p:nvSpPr>
            <p:spPr bwMode="auto">
              <a:xfrm>
                <a:off x="3988" y="2173"/>
                <a:ext cx="17" cy="7"/>
              </a:xfrm>
              <a:custGeom>
                <a:avLst/>
                <a:gdLst>
                  <a:gd name="T0" fmla="*/ 4 w 7"/>
                  <a:gd name="T1" fmla="*/ 0 h 3"/>
                  <a:gd name="T2" fmla="*/ 4 w 7"/>
                  <a:gd name="T3" fmla="*/ 0 h 3"/>
                  <a:gd name="T4" fmla="*/ 3 w 7"/>
                  <a:gd name="T5" fmla="*/ 0 h 3"/>
                  <a:gd name="T6" fmla="*/ 3 w 7"/>
                  <a:gd name="T7" fmla="*/ 0 h 3"/>
                  <a:gd name="T8" fmla="*/ 3 w 7"/>
                  <a:gd name="T9" fmla="*/ 0 h 3"/>
                  <a:gd name="T10" fmla="*/ 3 w 7"/>
                  <a:gd name="T11" fmla="*/ 0 h 3"/>
                  <a:gd name="T12" fmla="*/ 3 w 7"/>
                  <a:gd name="T13" fmla="*/ 1 h 3"/>
                  <a:gd name="T14" fmla="*/ 3 w 7"/>
                  <a:gd name="T15" fmla="*/ 1 h 3"/>
                  <a:gd name="T16" fmla="*/ 3 w 7"/>
                  <a:gd name="T17" fmla="*/ 1 h 3"/>
                  <a:gd name="T18" fmla="*/ 3 w 7"/>
                  <a:gd name="T19" fmla="*/ 1 h 3"/>
                  <a:gd name="T20" fmla="*/ 3 w 7"/>
                  <a:gd name="T21" fmla="*/ 1 h 3"/>
                  <a:gd name="T22" fmla="*/ 2 w 7"/>
                  <a:gd name="T23" fmla="*/ 1 h 3"/>
                  <a:gd name="T24" fmla="*/ 2 w 7"/>
                  <a:gd name="T25" fmla="*/ 1 h 3"/>
                  <a:gd name="T26" fmla="*/ 2 w 7"/>
                  <a:gd name="T27" fmla="*/ 1 h 3"/>
                  <a:gd name="T28" fmla="*/ 2 w 7"/>
                  <a:gd name="T29" fmla="*/ 1 h 3"/>
                  <a:gd name="T30" fmla="*/ 2 w 7"/>
                  <a:gd name="T31" fmla="*/ 1 h 3"/>
                  <a:gd name="T32" fmla="*/ 2 w 7"/>
                  <a:gd name="T33" fmla="*/ 1 h 3"/>
                  <a:gd name="T34" fmla="*/ 2 w 7"/>
                  <a:gd name="T35" fmla="*/ 1 h 3"/>
                  <a:gd name="T36" fmla="*/ 2 w 7"/>
                  <a:gd name="T37" fmla="*/ 1 h 3"/>
                  <a:gd name="T38" fmla="*/ 2 w 7"/>
                  <a:gd name="T39" fmla="*/ 2 h 3"/>
                  <a:gd name="T40" fmla="*/ 2 w 7"/>
                  <a:gd name="T41" fmla="*/ 2 h 3"/>
                  <a:gd name="T42" fmla="*/ 2 w 7"/>
                  <a:gd name="T43" fmla="*/ 2 h 3"/>
                  <a:gd name="T44" fmla="*/ 1 w 7"/>
                  <a:gd name="T45" fmla="*/ 2 h 3"/>
                  <a:gd name="T46" fmla="*/ 1 w 7"/>
                  <a:gd name="T47" fmla="*/ 2 h 3"/>
                  <a:gd name="T48" fmla="*/ 1 w 7"/>
                  <a:gd name="T49" fmla="*/ 2 h 3"/>
                  <a:gd name="T50" fmla="*/ 1 w 7"/>
                  <a:gd name="T51" fmla="*/ 2 h 3"/>
                  <a:gd name="T52" fmla="*/ 1 w 7"/>
                  <a:gd name="T53" fmla="*/ 2 h 3"/>
                  <a:gd name="T54" fmla="*/ 1 w 7"/>
                  <a:gd name="T55" fmla="*/ 2 h 3"/>
                  <a:gd name="T56" fmla="*/ 1 w 7"/>
                  <a:gd name="T57" fmla="*/ 2 h 3"/>
                  <a:gd name="T58" fmla="*/ 0 w 7"/>
                  <a:gd name="T59" fmla="*/ 3 h 3"/>
                  <a:gd name="T60" fmla="*/ 0 w 7"/>
                  <a:gd name="T61" fmla="*/ 3 h 3"/>
                  <a:gd name="T62" fmla="*/ 0 w 7"/>
                  <a:gd name="T63" fmla="*/ 3 h 3"/>
                  <a:gd name="T64" fmla="*/ 0 w 7"/>
                  <a:gd name="T65" fmla="*/ 3 h 3"/>
                  <a:gd name="T66" fmla="*/ 0 w 7"/>
                  <a:gd name="T67" fmla="*/ 3 h 3"/>
                  <a:gd name="T68" fmla="*/ 5 w 7"/>
                  <a:gd name="T69" fmla="*/ 1 h 3"/>
                  <a:gd name="T70" fmla="*/ 4 w 7"/>
                  <a:gd name="T7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3">
                    <a:moveTo>
                      <a:pt x="4" y="0"/>
                    </a:move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7" y="3"/>
                      <a:pt x="7" y="3"/>
                      <a:pt x="7" y="3"/>
                    </a:cubicBezTo>
                    <a:cubicBezTo>
                      <a:pt x="6" y="2"/>
                      <a:pt x="6" y="2"/>
                      <a:pt x="5" y="1"/>
                    </a:cubicBezTo>
                    <a:cubicBezTo>
                      <a:pt x="4" y="1"/>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19" name="Freeform 293"/>
              <p:cNvSpPr/>
              <p:nvPr/>
            </p:nvSpPr>
            <p:spPr bwMode="auto">
              <a:xfrm>
                <a:off x="3926" y="2114"/>
                <a:ext cx="72" cy="66"/>
              </a:xfrm>
              <a:custGeom>
                <a:avLst/>
                <a:gdLst>
                  <a:gd name="T0" fmla="*/ 27 w 30"/>
                  <a:gd name="T1" fmla="*/ 5 h 28"/>
                  <a:gd name="T2" fmla="*/ 27 w 30"/>
                  <a:gd name="T3" fmla="*/ 5 h 28"/>
                  <a:gd name="T4" fmla="*/ 27 w 30"/>
                  <a:gd name="T5" fmla="*/ 4 h 28"/>
                  <a:gd name="T6" fmla="*/ 27 w 30"/>
                  <a:gd name="T7" fmla="*/ 3 h 28"/>
                  <a:gd name="T8" fmla="*/ 26 w 30"/>
                  <a:gd name="T9" fmla="*/ 2 h 28"/>
                  <a:gd name="T10" fmla="*/ 26 w 30"/>
                  <a:gd name="T11" fmla="*/ 2 h 28"/>
                  <a:gd name="T12" fmla="*/ 26 w 30"/>
                  <a:gd name="T13" fmla="*/ 1 h 28"/>
                  <a:gd name="T14" fmla="*/ 26 w 30"/>
                  <a:gd name="T15" fmla="*/ 1 h 28"/>
                  <a:gd name="T16" fmla="*/ 21 w 30"/>
                  <a:gd name="T17" fmla="*/ 1 h 28"/>
                  <a:gd name="T18" fmla="*/ 19 w 30"/>
                  <a:gd name="T19" fmla="*/ 0 h 28"/>
                  <a:gd name="T20" fmla="*/ 15 w 30"/>
                  <a:gd name="T21" fmla="*/ 1 h 28"/>
                  <a:gd name="T22" fmla="*/ 9 w 30"/>
                  <a:gd name="T23" fmla="*/ 1 h 28"/>
                  <a:gd name="T24" fmla="*/ 1 w 30"/>
                  <a:gd name="T25" fmla="*/ 0 h 28"/>
                  <a:gd name="T26" fmla="*/ 1 w 30"/>
                  <a:gd name="T27" fmla="*/ 0 h 28"/>
                  <a:gd name="T28" fmla="*/ 1 w 30"/>
                  <a:gd name="T29" fmla="*/ 0 h 28"/>
                  <a:gd name="T30" fmla="*/ 0 w 30"/>
                  <a:gd name="T31" fmla="*/ 0 h 28"/>
                  <a:gd name="T32" fmla="*/ 0 w 30"/>
                  <a:gd name="T33" fmla="*/ 1 h 28"/>
                  <a:gd name="T34" fmla="*/ 1 w 30"/>
                  <a:gd name="T35" fmla="*/ 2 h 28"/>
                  <a:gd name="T36" fmla="*/ 1 w 30"/>
                  <a:gd name="T37" fmla="*/ 2 h 28"/>
                  <a:gd name="T38" fmla="*/ 1 w 30"/>
                  <a:gd name="T39" fmla="*/ 3 h 28"/>
                  <a:gd name="T40" fmla="*/ 1 w 30"/>
                  <a:gd name="T41" fmla="*/ 3 h 28"/>
                  <a:gd name="T42" fmla="*/ 0 w 30"/>
                  <a:gd name="T43" fmla="*/ 4 h 28"/>
                  <a:gd name="T44" fmla="*/ 0 w 30"/>
                  <a:gd name="T45" fmla="*/ 4 h 28"/>
                  <a:gd name="T46" fmla="*/ 0 w 30"/>
                  <a:gd name="T47" fmla="*/ 4 h 28"/>
                  <a:gd name="T48" fmla="*/ 0 w 30"/>
                  <a:gd name="T49" fmla="*/ 4 h 28"/>
                  <a:gd name="T50" fmla="*/ 0 w 30"/>
                  <a:gd name="T51" fmla="*/ 5 h 28"/>
                  <a:gd name="T52" fmla="*/ 0 w 30"/>
                  <a:gd name="T53" fmla="*/ 5 h 28"/>
                  <a:gd name="T54" fmla="*/ 1 w 30"/>
                  <a:gd name="T55" fmla="*/ 6 h 28"/>
                  <a:gd name="T56" fmla="*/ 1 w 30"/>
                  <a:gd name="T57" fmla="*/ 7 h 28"/>
                  <a:gd name="T58" fmla="*/ 1 w 30"/>
                  <a:gd name="T59" fmla="*/ 7 h 28"/>
                  <a:gd name="T60" fmla="*/ 1 w 30"/>
                  <a:gd name="T61" fmla="*/ 11 h 28"/>
                  <a:gd name="T62" fmla="*/ 1 w 30"/>
                  <a:gd name="T63" fmla="*/ 16 h 28"/>
                  <a:gd name="T64" fmla="*/ 18 w 30"/>
                  <a:gd name="T65" fmla="*/ 28 h 28"/>
                  <a:gd name="T66" fmla="*/ 18 w 30"/>
                  <a:gd name="T67" fmla="*/ 28 h 28"/>
                  <a:gd name="T68" fmla="*/ 18 w 30"/>
                  <a:gd name="T69" fmla="*/ 27 h 28"/>
                  <a:gd name="T70" fmla="*/ 18 w 30"/>
                  <a:gd name="T71" fmla="*/ 27 h 28"/>
                  <a:gd name="T72" fmla="*/ 19 w 30"/>
                  <a:gd name="T73" fmla="*/ 28 h 28"/>
                  <a:gd name="T74" fmla="*/ 25 w 30"/>
                  <a:gd name="T75" fmla="*/ 28 h 28"/>
                  <a:gd name="T76" fmla="*/ 26 w 30"/>
                  <a:gd name="T77" fmla="*/ 27 h 28"/>
                  <a:gd name="T78" fmla="*/ 26 w 30"/>
                  <a:gd name="T79" fmla="*/ 27 h 28"/>
                  <a:gd name="T80" fmla="*/ 27 w 30"/>
                  <a:gd name="T81" fmla="*/ 27 h 28"/>
                  <a:gd name="T82" fmla="*/ 27 w 30"/>
                  <a:gd name="T83" fmla="*/ 27 h 28"/>
                  <a:gd name="T84" fmla="*/ 27 w 30"/>
                  <a:gd name="T85" fmla="*/ 26 h 28"/>
                  <a:gd name="T86" fmla="*/ 27 w 30"/>
                  <a:gd name="T87" fmla="*/ 26 h 28"/>
                  <a:gd name="T88" fmla="*/ 28 w 30"/>
                  <a:gd name="T89" fmla="*/ 26 h 28"/>
                  <a:gd name="T90" fmla="*/ 28 w 30"/>
                  <a:gd name="T91" fmla="*/ 25 h 28"/>
                  <a:gd name="T92" fmla="*/ 28 w 30"/>
                  <a:gd name="T93" fmla="*/ 26 h 28"/>
                  <a:gd name="T94" fmla="*/ 29 w 30"/>
                  <a:gd name="T95" fmla="*/ 26 h 28"/>
                  <a:gd name="T96" fmla="*/ 29 w 30"/>
                  <a:gd name="T97" fmla="*/ 25 h 28"/>
                  <a:gd name="T98" fmla="*/ 29 w 30"/>
                  <a:gd name="T99" fmla="*/ 25 h 28"/>
                  <a:gd name="T100" fmla="*/ 29 w 30"/>
                  <a:gd name="T101" fmla="*/ 25 h 28"/>
                  <a:gd name="T102" fmla="*/ 29 w 30"/>
                  <a:gd name="T103" fmla="*/ 25 h 28"/>
                  <a:gd name="T104" fmla="*/ 29 w 30"/>
                  <a:gd name="T105" fmla="*/ 22 h 28"/>
                  <a:gd name="T106" fmla="*/ 25 w 30"/>
                  <a:gd name="T107" fmla="*/ 15 h 28"/>
                  <a:gd name="T108" fmla="*/ 23 w 30"/>
                  <a:gd name="T109" fmla="*/ 10 h 28"/>
                  <a:gd name="T110" fmla="*/ 21 w 30"/>
                  <a:gd name="T111" fmla="*/ 5 h 28"/>
                  <a:gd name="T112" fmla="*/ 23 w 30"/>
                  <a:gd name="T113" fmla="*/ 8 h 28"/>
                  <a:gd name="T114" fmla="*/ 28 w 30"/>
                  <a:gd name="T11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28">
                    <a:moveTo>
                      <a:pt x="28" y="6"/>
                    </a:moveTo>
                    <a:cubicBezTo>
                      <a:pt x="27" y="6"/>
                      <a:pt x="27" y="6"/>
                      <a:pt x="27" y="6"/>
                    </a:cubicBezTo>
                    <a:cubicBezTo>
                      <a:pt x="27" y="6"/>
                      <a:pt x="27" y="6"/>
                      <a:pt x="27" y="6"/>
                    </a:cubicBezTo>
                    <a:cubicBezTo>
                      <a:pt x="27" y="6"/>
                      <a:pt x="27" y="6"/>
                      <a:pt x="27" y="6"/>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5" y="1"/>
                      <a:pt x="25" y="1"/>
                      <a:pt x="25" y="1"/>
                    </a:cubicBezTo>
                    <a:cubicBezTo>
                      <a:pt x="25" y="1"/>
                      <a:pt x="24" y="1"/>
                      <a:pt x="24" y="1"/>
                    </a:cubicBezTo>
                    <a:cubicBezTo>
                      <a:pt x="24" y="1"/>
                      <a:pt x="23" y="2"/>
                      <a:pt x="23" y="2"/>
                    </a:cubicBezTo>
                    <a:cubicBezTo>
                      <a:pt x="22" y="1"/>
                      <a:pt x="22" y="2"/>
                      <a:pt x="21" y="1"/>
                    </a:cubicBezTo>
                    <a:cubicBezTo>
                      <a:pt x="21" y="1"/>
                      <a:pt x="21" y="1"/>
                      <a:pt x="20" y="1"/>
                    </a:cubicBezTo>
                    <a:cubicBezTo>
                      <a:pt x="21" y="1"/>
                      <a:pt x="20" y="1"/>
                      <a:pt x="20" y="1"/>
                    </a:cubicBezTo>
                    <a:cubicBezTo>
                      <a:pt x="20" y="1"/>
                      <a:pt x="19" y="1"/>
                      <a:pt x="19" y="1"/>
                    </a:cubicBezTo>
                    <a:cubicBezTo>
                      <a:pt x="19" y="1"/>
                      <a:pt x="20" y="0"/>
                      <a:pt x="20" y="0"/>
                    </a:cubicBezTo>
                    <a:cubicBezTo>
                      <a:pt x="19" y="0"/>
                      <a:pt x="19" y="0"/>
                      <a:pt x="19" y="0"/>
                    </a:cubicBezTo>
                    <a:cubicBezTo>
                      <a:pt x="19" y="0"/>
                      <a:pt x="18" y="0"/>
                      <a:pt x="18" y="0"/>
                    </a:cubicBezTo>
                    <a:cubicBezTo>
                      <a:pt x="17" y="0"/>
                      <a:pt x="17" y="0"/>
                      <a:pt x="17" y="0"/>
                    </a:cubicBezTo>
                    <a:cubicBezTo>
                      <a:pt x="16" y="0"/>
                      <a:pt x="15" y="0"/>
                      <a:pt x="15" y="1"/>
                    </a:cubicBezTo>
                    <a:cubicBezTo>
                      <a:pt x="15" y="1"/>
                      <a:pt x="15" y="1"/>
                      <a:pt x="15" y="1"/>
                    </a:cubicBezTo>
                    <a:cubicBezTo>
                      <a:pt x="15" y="1"/>
                      <a:pt x="15" y="1"/>
                      <a:pt x="15" y="1"/>
                    </a:cubicBezTo>
                    <a:cubicBezTo>
                      <a:pt x="15" y="1"/>
                      <a:pt x="15" y="1"/>
                      <a:pt x="15" y="1"/>
                    </a:cubicBezTo>
                    <a:cubicBezTo>
                      <a:pt x="14" y="1"/>
                      <a:pt x="14" y="1"/>
                      <a:pt x="14" y="1"/>
                    </a:cubicBezTo>
                    <a:cubicBezTo>
                      <a:pt x="13" y="2"/>
                      <a:pt x="13" y="2"/>
                      <a:pt x="12" y="2"/>
                    </a:cubicBezTo>
                    <a:cubicBezTo>
                      <a:pt x="11" y="2"/>
                      <a:pt x="11" y="2"/>
                      <a:pt x="11" y="2"/>
                    </a:cubicBezTo>
                    <a:cubicBezTo>
                      <a:pt x="10" y="1"/>
                      <a:pt x="10" y="2"/>
                      <a:pt x="9" y="1"/>
                    </a:cubicBezTo>
                    <a:cubicBezTo>
                      <a:pt x="9" y="1"/>
                      <a:pt x="8" y="1"/>
                      <a:pt x="8" y="1"/>
                    </a:cubicBezTo>
                    <a:cubicBezTo>
                      <a:pt x="8" y="1"/>
                      <a:pt x="7" y="1"/>
                      <a:pt x="7" y="1"/>
                    </a:cubicBezTo>
                    <a:cubicBezTo>
                      <a:pt x="7" y="1"/>
                      <a:pt x="6" y="0"/>
                      <a:pt x="5" y="0"/>
                    </a:cubicBezTo>
                    <a:cubicBezTo>
                      <a:pt x="4" y="0"/>
                      <a:pt x="4" y="0"/>
                      <a:pt x="3"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4"/>
                      <a:pt x="1" y="14"/>
                      <a:pt x="1" y="14"/>
                    </a:cubicBezTo>
                    <a:cubicBezTo>
                      <a:pt x="1" y="14"/>
                      <a:pt x="1" y="14"/>
                      <a:pt x="1" y="14"/>
                    </a:cubicBezTo>
                    <a:cubicBezTo>
                      <a:pt x="1" y="14"/>
                      <a:pt x="1" y="14"/>
                      <a:pt x="1" y="14"/>
                    </a:cubicBezTo>
                    <a:cubicBezTo>
                      <a:pt x="1" y="16"/>
                      <a:pt x="1" y="16"/>
                      <a:pt x="1" y="16"/>
                    </a:cubicBezTo>
                    <a:cubicBezTo>
                      <a:pt x="1" y="16"/>
                      <a:pt x="1" y="16"/>
                      <a:pt x="1" y="16"/>
                    </a:cubicBezTo>
                    <a:cubicBezTo>
                      <a:pt x="1" y="16"/>
                      <a:pt x="1" y="16"/>
                      <a:pt x="1" y="16"/>
                    </a:cubicBezTo>
                    <a:cubicBezTo>
                      <a:pt x="1" y="28"/>
                      <a:pt x="1" y="28"/>
                      <a:pt x="1"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9" y="27"/>
                      <a:pt x="19" y="27"/>
                      <a:pt x="19" y="27"/>
                    </a:cubicBezTo>
                    <a:cubicBezTo>
                      <a:pt x="19" y="27"/>
                      <a:pt x="19" y="27"/>
                      <a:pt x="19" y="27"/>
                    </a:cubicBezTo>
                    <a:cubicBezTo>
                      <a:pt x="19" y="27"/>
                      <a:pt x="19" y="27"/>
                      <a:pt x="19" y="27"/>
                    </a:cubicBezTo>
                    <a:cubicBezTo>
                      <a:pt x="19" y="28"/>
                      <a:pt x="19" y="28"/>
                      <a:pt x="19" y="28"/>
                    </a:cubicBezTo>
                    <a:cubicBezTo>
                      <a:pt x="19" y="28"/>
                      <a:pt x="19" y="28"/>
                      <a:pt x="19"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5"/>
                      <a:pt x="28" y="25"/>
                      <a:pt x="28" y="25"/>
                    </a:cubicBezTo>
                    <a:cubicBezTo>
                      <a:pt x="28" y="25"/>
                      <a:pt x="28" y="25"/>
                      <a:pt x="28" y="25"/>
                    </a:cubicBezTo>
                    <a:cubicBezTo>
                      <a:pt x="28" y="25"/>
                      <a:pt x="28" y="25"/>
                      <a:pt x="28" y="25"/>
                    </a:cubicBezTo>
                    <a:cubicBezTo>
                      <a:pt x="28" y="25"/>
                      <a:pt x="28" y="25"/>
                      <a:pt x="28" y="25"/>
                    </a:cubicBezTo>
                    <a:cubicBezTo>
                      <a:pt x="28" y="26"/>
                      <a:pt x="28" y="26"/>
                      <a:pt x="28" y="26"/>
                    </a:cubicBezTo>
                    <a:cubicBezTo>
                      <a:pt x="28" y="26"/>
                      <a:pt x="28" y="26"/>
                      <a:pt x="28" y="26"/>
                    </a:cubicBezTo>
                    <a:cubicBezTo>
                      <a:pt x="28" y="26"/>
                      <a:pt x="28" y="26"/>
                      <a:pt x="28" y="26"/>
                    </a:cubicBezTo>
                    <a:cubicBezTo>
                      <a:pt x="28" y="26"/>
                      <a:pt x="28" y="26"/>
                      <a:pt x="28" y="26"/>
                    </a:cubicBezTo>
                    <a:cubicBezTo>
                      <a:pt x="29" y="26"/>
                      <a:pt x="29" y="26"/>
                      <a:pt x="29" y="26"/>
                    </a:cubicBezTo>
                    <a:cubicBezTo>
                      <a:pt x="29" y="26"/>
                      <a:pt x="29" y="26"/>
                      <a:pt x="29" y="26"/>
                    </a:cubicBezTo>
                    <a:cubicBezTo>
                      <a:pt x="29" y="26"/>
                      <a:pt x="29" y="26"/>
                      <a:pt x="29" y="26"/>
                    </a:cubicBezTo>
                    <a:cubicBezTo>
                      <a:pt x="29" y="26"/>
                      <a:pt x="29" y="26"/>
                      <a:pt x="29" y="26"/>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30" y="25"/>
                      <a:pt x="30" y="25"/>
                    </a:cubicBezTo>
                    <a:cubicBezTo>
                      <a:pt x="30" y="25"/>
                      <a:pt x="30" y="25"/>
                      <a:pt x="30" y="25"/>
                    </a:cubicBezTo>
                    <a:cubicBezTo>
                      <a:pt x="30" y="25"/>
                      <a:pt x="30" y="24"/>
                      <a:pt x="30" y="24"/>
                    </a:cubicBezTo>
                    <a:cubicBezTo>
                      <a:pt x="30" y="24"/>
                      <a:pt x="29" y="23"/>
                      <a:pt x="29" y="23"/>
                    </a:cubicBezTo>
                    <a:cubicBezTo>
                      <a:pt x="29" y="23"/>
                      <a:pt x="29" y="23"/>
                      <a:pt x="29" y="22"/>
                    </a:cubicBezTo>
                    <a:cubicBezTo>
                      <a:pt x="30" y="22"/>
                      <a:pt x="30" y="23"/>
                      <a:pt x="30" y="22"/>
                    </a:cubicBezTo>
                    <a:cubicBezTo>
                      <a:pt x="30" y="22"/>
                      <a:pt x="29" y="22"/>
                      <a:pt x="29" y="22"/>
                    </a:cubicBezTo>
                    <a:cubicBezTo>
                      <a:pt x="29" y="21"/>
                      <a:pt x="29" y="21"/>
                      <a:pt x="28" y="20"/>
                    </a:cubicBezTo>
                    <a:cubicBezTo>
                      <a:pt x="27" y="19"/>
                      <a:pt x="27" y="17"/>
                      <a:pt x="26" y="15"/>
                    </a:cubicBezTo>
                    <a:cubicBezTo>
                      <a:pt x="25" y="15"/>
                      <a:pt x="25" y="15"/>
                      <a:pt x="25" y="15"/>
                    </a:cubicBezTo>
                    <a:cubicBezTo>
                      <a:pt x="25" y="15"/>
                      <a:pt x="25" y="15"/>
                      <a:pt x="25" y="15"/>
                    </a:cubicBezTo>
                    <a:cubicBezTo>
                      <a:pt x="25" y="14"/>
                      <a:pt x="25" y="14"/>
                      <a:pt x="25" y="14"/>
                    </a:cubicBezTo>
                    <a:cubicBezTo>
                      <a:pt x="25" y="13"/>
                      <a:pt x="25" y="13"/>
                      <a:pt x="25" y="12"/>
                    </a:cubicBezTo>
                    <a:cubicBezTo>
                      <a:pt x="24" y="12"/>
                      <a:pt x="24" y="11"/>
                      <a:pt x="24" y="11"/>
                    </a:cubicBezTo>
                    <a:cubicBezTo>
                      <a:pt x="24" y="11"/>
                      <a:pt x="24" y="11"/>
                      <a:pt x="23" y="10"/>
                    </a:cubicBezTo>
                    <a:cubicBezTo>
                      <a:pt x="23" y="10"/>
                      <a:pt x="23" y="10"/>
                      <a:pt x="23" y="10"/>
                    </a:cubicBezTo>
                    <a:cubicBezTo>
                      <a:pt x="23" y="10"/>
                      <a:pt x="22" y="9"/>
                      <a:pt x="22" y="9"/>
                    </a:cubicBezTo>
                    <a:cubicBezTo>
                      <a:pt x="22" y="8"/>
                      <a:pt x="22" y="8"/>
                      <a:pt x="22" y="7"/>
                    </a:cubicBezTo>
                    <a:cubicBezTo>
                      <a:pt x="21" y="7"/>
                      <a:pt x="21" y="6"/>
                      <a:pt x="21" y="6"/>
                    </a:cubicBezTo>
                    <a:cubicBezTo>
                      <a:pt x="21" y="6"/>
                      <a:pt x="21" y="5"/>
                      <a:pt x="21" y="5"/>
                    </a:cubicBezTo>
                    <a:cubicBezTo>
                      <a:pt x="21" y="5"/>
                      <a:pt x="21" y="5"/>
                      <a:pt x="21" y="5"/>
                    </a:cubicBezTo>
                    <a:cubicBezTo>
                      <a:pt x="22" y="5"/>
                      <a:pt x="22" y="6"/>
                      <a:pt x="22" y="6"/>
                    </a:cubicBezTo>
                    <a:cubicBezTo>
                      <a:pt x="22" y="6"/>
                      <a:pt x="22" y="6"/>
                      <a:pt x="22" y="6"/>
                    </a:cubicBezTo>
                    <a:cubicBezTo>
                      <a:pt x="22" y="6"/>
                      <a:pt x="22" y="7"/>
                      <a:pt x="22" y="7"/>
                    </a:cubicBezTo>
                    <a:cubicBezTo>
                      <a:pt x="23" y="7"/>
                      <a:pt x="23" y="7"/>
                      <a:pt x="23" y="8"/>
                    </a:cubicBezTo>
                    <a:cubicBezTo>
                      <a:pt x="23" y="8"/>
                      <a:pt x="23" y="9"/>
                      <a:pt x="23" y="9"/>
                    </a:cubicBezTo>
                    <a:cubicBezTo>
                      <a:pt x="23" y="9"/>
                      <a:pt x="24" y="9"/>
                      <a:pt x="24" y="10"/>
                    </a:cubicBezTo>
                    <a:cubicBezTo>
                      <a:pt x="25" y="10"/>
                      <a:pt x="25" y="11"/>
                      <a:pt x="26" y="11"/>
                    </a:cubicBezTo>
                    <a:cubicBezTo>
                      <a:pt x="26" y="11"/>
                      <a:pt x="26" y="11"/>
                      <a:pt x="26" y="11"/>
                    </a:cubicBezTo>
                    <a:cubicBezTo>
                      <a:pt x="27" y="10"/>
                      <a:pt x="27" y="8"/>
                      <a:pt x="28" y="6"/>
                    </a:cubicBezTo>
                    <a:cubicBezTo>
                      <a:pt x="28" y="6"/>
                      <a:pt x="28" y="6"/>
                      <a:pt x="28" y="6"/>
                    </a:cubicBezTo>
                    <a:cubicBezTo>
                      <a:pt x="28" y="6"/>
                      <a:pt x="28" y="6"/>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20" name="Freeform 294"/>
              <p:cNvSpPr/>
              <p:nvPr/>
            </p:nvSpPr>
            <p:spPr bwMode="auto">
              <a:xfrm>
                <a:off x="4130" y="2149"/>
                <a:ext cx="3" cy="7"/>
              </a:xfrm>
              <a:custGeom>
                <a:avLst/>
                <a:gdLst>
                  <a:gd name="T0" fmla="*/ 0 w 1"/>
                  <a:gd name="T1" fmla="*/ 1 h 3"/>
                  <a:gd name="T2" fmla="*/ 0 w 1"/>
                  <a:gd name="T3" fmla="*/ 1 h 3"/>
                  <a:gd name="T4" fmla="*/ 0 w 1"/>
                  <a:gd name="T5" fmla="*/ 1 h 3"/>
                  <a:gd name="T6" fmla="*/ 0 w 1"/>
                  <a:gd name="T7" fmla="*/ 2 h 3"/>
                  <a:gd name="T8" fmla="*/ 0 w 1"/>
                  <a:gd name="T9" fmla="*/ 2 h 3"/>
                  <a:gd name="T10" fmla="*/ 0 w 1"/>
                  <a:gd name="T11" fmla="*/ 2 h 3"/>
                  <a:gd name="T12" fmla="*/ 0 w 1"/>
                  <a:gd name="T13" fmla="*/ 2 h 3"/>
                  <a:gd name="T14" fmla="*/ 0 w 1"/>
                  <a:gd name="T15" fmla="*/ 2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2 h 3"/>
                  <a:gd name="T30" fmla="*/ 0 w 1"/>
                  <a:gd name="T31" fmla="*/ 2 h 3"/>
                  <a:gd name="T32" fmla="*/ 0 w 1"/>
                  <a:gd name="T33" fmla="*/ 2 h 3"/>
                  <a:gd name="T34" fmla="*/ 0 w 1"/>
                  <a:gd name="T35" fmla="*/ 2 h 3"/>
                  <a:gd name="T36" fmla="*/ 0 w 1"/>
                  <a:gd name="T37" fmla="*/ 2 h 3"/>
                  <a:gd name="T38" fmla="*/ 0 w 1"/>
                  <a:gd name="T39" fmla="*/ 2 h 3"/>
                  <a:gd name="T40" fmla="*/ 0 w 1"/>
                  <a:gd name="T41" fmla="*/ 3 h 3"/>
                  <a:gd name="T42" fmla="*/ 1 w 1"/>
                  <a:gd name="T43" fmla="*/ 1 h 3"/>
                  <a:gd name="T44" fmla="*/ 0 w 1"/>
                  <a:gd name="T45" fmla="*/ 1 h 3"/>
                  <a:gd name="T46" fmla="*/ 1 w 1"/>
                  <a:gd name="T47" fmla="*/ 1 h 3"/>
                  <a:gd name="T48" fmla="*/ 0 w 1"/>
                  <a:gd name="T49" fmla="*/ 1 h 3"/>
                  <a:gd name="T50" fmla="*/ 0 w 1"/>
                  <a:gd name="T51" fmla="*/ 1 h 3"/>
                  <a:gd name="T52" fmla="*/ 0 w 1"/>
                  <a:gd name="T5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3">
                    <a:moveTo>
                      <a:pt x="0" y="1"/>
                    </a:moveTo>
                    <a:cubicBezTo>
                      <a:pt x="0" y="1"/>
                      <a:pt x="0" y="1"/>
                      <a:pt x="0" y="1"/>
                    </a:cubicBezTo>
                    <a:cubicBezTo>
                      <a:pt x="0" y="1"/>
                      <a:pt x="0" y="1"/>
                      <a:pt x="0" y="1"/>
                    </a:cubicBezTo>
                    <a:cubicBezTo>
                      <a:pt x="0" y="1"/>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3"/>
                    </a:cubicBezTo>
                    <a:cubicBezTo>
                      <a:pt x="0" y="2"/>
                      <a:pt x="1" y="1"/>
                      <a:pt x="1" y="1"/>
                    </a:cubicBezTo>
                    <a:cubicBezTo>
                      <a:pt x="1" y="1"/>
                      <a:pt x="0" y="1"/>
                      <a:pt x="0" y="1"/>
                    </a:cubicBezTo>
                    <a:cubicBezTo>
                      <a:pt x="1" y="1"/>
                      <a:pt x="1" y="1"/>
                      <a:pt x="1" y="1"/>
                    </a:cubicBezTo>
                    <a:cubicBezTo>
                      <a:pt x="0" y="0"/>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21" name="Freeform 295"/>
              <p:cNvSpPr/>
              <p:nvPr/>
            </p:nvSpPr>
            <p:spPr bwMode="auto">
              <a:xfrm>
                <a:off x="3853" y="2171"/>
                <a:ext cx="69" cy="107"/>
              </a:xfrm>
              <a:custGeom>
                <a:avLst/>
                <a:gdLst>
                  <a:gd name="T0" fmla="*/ 23 w 29"/>
                  <a:gd name="T1" fmla="*/ 8 h 45"/>
                  <a:gd name="T2" fmla="*/ 18 w 29"/>
                  <a:gd name="T3" fmla="*/ 5 h 45"/>
                  <a:gd name="T4" fmla="*/ 12 w 29"/>
                  <a:gd name="T5" fmla="*/ 3 h 45"/>
                  <a:gd name="T6" fmla="*/ 10 w 29"/>
                  <a:gd name="T7" fmla="*/ 1 h 45"/>
                  <a:gd name="T8" fmla="*/ 7 w 29"/>
                  <a:gd name="T9" fmla="*/ 0 h 45"/>
                  <a:gd name="T10" fmla="*/ 5 w 29"/>
                  <a:gd name="T11" fmla="*/ 1 h 45"/>
                  <a:gd name="T12" fmla="*/ 5 w 29"/>
                  <a:gd name="T13" fmla="*/ 2 h 45"/>
                  <a:gd name="T14" fmla="*/ 6 w 29"/>
                  <a:gd name="T15" fmla="*/ 6 h 45"/>
                  <a:gd name="T16" fmla="*/ 6 w 29"/>
                  <a:gd name="T17" fmla="*/ 7 h 45"/>
                  <a:gd name="T18" fmla="*/ 7 w 29"/>
                  <a:gd name="T19" fmla="*/ 9 h 45"/>
                  <a:gd name="T20" fmla="*/ 6 w 29"/>
                  <a:gd name="T21" fmla="*/ 16 h 45"/>
                  <a:gd name="T22" fmla="*/ 2 w 29"/>
                  <a:gd name="T23" fmla="*/ 23 h 45"/>
                  <a:gd name="T24" fmla="*/ 0 w 29"/>
                  <a:gd name="T25" fmla="*/ 25 h 45"/>
                  <a:gd name="T26" fmla="*/ 2 w 29"/>
                  <a:gd name="T27" fmla="*/ 29 h 45"/>
                  <a:gd name="T28" fmla="*/ 4 w 29"/>
                  <a:gd name="T29" fmla="*/ 30 h 45"/>
                  <a:gd name="T30" fmla="*/ 4 w 29"/>
                  <a:gd name="T31" fmla="*/ 32 h 45"/>
                  <a:gd name="T32" fmla="*/ 5 w 29"/>
                  <a:gd name="T33" fmla="*/ 33 h 45"/>
                  <a:gd name="T34" fmla="*/ 5 w 29"/>
                  <a:gd name="T35" fmla="*/ 34 h 45"/>
                  <a:gd name="T36" fmla="*/ 5 w 29"/>
                  <a:gd name="T37" fmla="*/ 36 h 45"/>
                  <a:gd name="T38" fmla="*/ 5 w 29"/>
                  <a:gd name="T39" fmla="*/ 37 h 45"/>
                  <a:gd name="T40" fmla="*/ 6 w 29"/>
                  <a:gd name="T41" fmla="*/ 37 h 45"/>
                  <a:gd name="T42" fmla="*/ 5 w 29"/>
                  <a:gd name="T43" fmla="*/ 38 h 45"/>
                  <a:gd name="T44" fmla="*/ 3 w 29"/>
                  <a:gd name="T45" fmla="*/ 38 h 45"/>
                  <a:gd name="T46" fmla="*/ 2 w 29"/>
                  <a:gd name="T47" fmla="*/ 39 h 45"/>
                  <a:gd name="T48" fmla="*/ 2 w 29"/>
                  <a:gd name="T49" fmla="*/ 39 h 45"/>
                  <a:gd name="T50" fmla="*/ 3 w 29"/>
                  <a:gd name="T51" fmla="*/ 40 h 45"/>
                  <a:gd name="T52" fmla="*/ 4 w 29"/>
                  <a:gd name="T53" fmla="*/ 41 h 45"/>
                  <a:gd name="T54" fmla="*/ 5 w 29"/>
                  <a:gd name="T55" fmla="*/ 42 h 45"/>
                  <a:gd name="T56" fmla="*/ 6 w 29"/>
                  <a:gd name="T57" fmla="*/ 43 h 45"/>
                  <a:gd name="T58" fmla="*/ 6 w 29"/>
                  <a:gd name="T59" fmla="*/ 44 h 45"/>
                  <a:gd name="T60" fmla="*/ 7 w 29"/>
                  <a:gd name="T61" fmla="*/ 44 h 45"/>
                  <a:gd name="T62" fmla="*/ 9 w 29"/>
                  <a:gd name="T63" fmla="*/ 44 h 45"/>
                  <a:gd name="T64" fmla="*/ 9 w 29"/>
                  <a:gd name="T65" fmla="*/ 44 h 45"/>
                  <a:gd name="T66" fmla="*/ 10 w 29"/>
                  <a:gd name="T67" fmla="*/ 44 h 45"/>
                  <a:gd name="T68" fmla="*/ 11 w 29"/>
                  <a:gd name="T69" fmla="*/ 43 h 45"/>
                  <a:gd name="T70" fmla="*/ 14 w 29"/>
                  <a:gd name="T71" fmla="*/ 43 h 45"/>
                  <a:gd name="T72" fmla="*/ 15 w 29"/>
                  <a:gd name="T73" fmla="*/ 42 h 45"/>
                  <a:gd name="T74" fmla="*/ 15 w 29"/>
                  <a:gd name="T75" fmla="*/ 41 h 45"/>
                  <a:gd name="T76" fmla="*/ 15 w 29"/>
                  <a:gd name="T77" fmla="*/ 40 h 45"/>
                  <a:gd name="T78" fmla="*/ 17 w 29"/>
                  <a:gd name="T79" fmla="*/ 40 h 45"/>
                  <a:gd name="T80" fmla="*/ 18 w 29"/>
                  <a:gd name="T81" fmla="*/ 40 h 45"/>
                  <a:gd name="T82" fmla="*/ 20 w 29"/>
                  <a:gd name="T83" fmla="*/ 39 h 45"/>
                  <a:gd name="T84" fmla="*/ 20 w 29"/>
                  <a:gd name="T85" fmla="*/ 39 h 45"/>
                  <a:gd name="T86" fmla="*/ 21 w 29"/>
                  <a:gd name="T87" fmla="*/ 38 h 45"/>
                  <a:gd name="T88" fmla="*/ 22 w 29"/>
                  <a:gd name="T89" fmla="*/ 38 h 45"/>
                  <a:gd name="T90" fmla="*/ 23 w 29"/>
                  <a:gd name="T91" fmla="*/ 37 h 45"/>
                  <a:gd name="T92" fmla="*/ 23 w 29"/>
                  <a:gd name="T93" fmla="*/ 36 h 45"/>
                  <a:gd name="T94" fmla="*/ 24 w 29"/>
                  <a:gd name="T95" fmla="*/ 35 h 45"/>
                  <a:gd name="T96" fmla="*/ 26 w 29"/>
                  <a:gd name="T97" fmla="*/ 35 h 45"/>
                  <a:gd name="T98" fmla="*/ 25 w 29"/>
                  <a:gd name="T99" fmla="*/ 34 h 45"/>
                  <a:gd name="T100" fmla="*/ 25 w 29"/>
                  <a:gd name="T101" fmla="*/ 32 h 45"/>
                  <a:gd name="T102" fmla="*/ 24 w 29"/>
                  <a:gd name="T103" fmla="*/ 31 h 45"/>
                  <a:gd name="T104" fmla="*/ 23 w 29"/>
                  <a:gd name="T105" fmla="*/ 30 h 45"/>
                  <a:gd name="T106" fmla="*/ 23 w 29"/>
                  <a:gd name="T107" fmla="*/ 29 h 45"/>
                  <a:gd name="T108" fmla="*/ 24 w 29"/>
                  <a:gd name="T109" fmla="*/ 29 h 45"/>
                  <a:gd name="T110" fmla="*/ 24 w 29"/>
                  <a:gd name="T111" fmla="*/ 27 h 45"/>
                  <a:gd name="T112" fmla="*/ 24 w 29"/>
                  <a:gd name="T113" fmla="*/ 26 h 45"/>
                  <a:gd name="T114" fmla="*/ 24 w 29"/>
                  <a:gd name="T115" fmla="*/ 25 h 45"/>
                  <a:gd name="T116" fmla="*/ 25 w 29"/>
                  <a:gd name="T117" fmla="*/ 24 h 45"/>
                  <a:gd name="T118" fmla="*/ 26 w 29"/>
                  <a:gd name="T119" fmla="*/ 23 h 45"/>
                  <a:gd name="T120" fmla="*/ 26 w 29"/>
                  <a:gd name="T1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 h="45">
                    <a:moveTo>
                      <a:pt x="27" y="11"/>
                    </a:moveTo>
                    <a:cubicBezTo>
                      <a:pt x="27" y="11"/>
                      <a:pt x="27" y="11"/>
                      <a:pt x="27" y="11"/>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9"/>
                      <a:pt x="25" y="9"/>
                      <a:pt x="25" y="9"/>
                    </a:cubicBezTo>
                    <a:cubicBezTo>
                      <a:pt x="25" y="9"/>
                      <a:pt x="25" y="9"/>
                      <a:pt x="25" y="9"/>
                    </a:cubicBezTo>
                    <a:cubicBezTo>
                      <a:pt x="24" y="9"/>
                      <a:pt x="24" y="9"/>
                      <a:pt x="24" y="9"/>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1" y="7"/>
                      <a:pt x="21" y="7"/>
                      <a:pt x="21" y="7"/>
                    </a:cubicBezTo>
                    <a:cubicBezTo>
                      <a:pt x="19" y="6"/>
                      <a:pt x="19" y="6"/>
                      <a:pt x="19" y="6"/>
                    </a:cubicBezTo>
                    <a:cubicBezTo>
                      <a:pt x="19" y="6"/>
                      <a:pt x="19" y="6"/>
                      <a:pt x="19" y="6"/>
                    </a:cubicBezTo>
                    <a:cubicBezTo>
                      <a:pt x="19" y="6"/>
                      <a:pt x="19" y="6"/>
                      <a:pt x="19"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6" y="5"/>
                      <a:pt x="16" y="5"/>
                      <a:pt x="16" y="5"/>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3"/>
                      <a:pt x="14" y="3"/>
                      <a:pt x="14" y="3"/>
                    </a:cubicBezTo>
                    <a:cubicBezTo>
                      <a:pt x="13" y="3"/>
                      <a:pt x="13" y="3"/>
                      <a:pt x="13" y="3"/>
                    </a:cubicBezTo>
                    <a:cubicBezTo>
                      <a:pt x="13" y="3"/>
                      <a:pt x="13" y="3"/>
                      <a:pt x="13"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6"/>
                    </a:cubicBezTo>
                    <a:cubicBezTo>
                      <a:pt x="5" y="6"/>
                      <a:pt x="5" y="6"/>
                      <a:pt x="5" y="6"/>
                    </a:cubicBezTo>
                    <a:cubicBezTo>
                      <a:pt x="6" y="6"/>
                      <a:pt x="6" y="6"/>
                      <a:pt x="6" y="6"/>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6" y="11"/>
                      <a:pt x="6" y="11"/>
                      <a:pt x="6" y="11"/>
                    </a:cubicBezTo>
                    <a:cubicBezTo>
                      <a:pt x="6" y="11"/>
                      <a:pt x="6" y="11"/>
                      <a:pt x="6" y="11"/>
                    </a:cubicBezTo>
                    <a:cubicBezTo>
                      <a:pt x="6" y="12"/>
                      <a:pt x="6" y="12"/>
                      <a:pt x="6" y="12"/>
                    </a:cubicBezTo>
                    <a:cubicBezTo>
                      <a:pt x="6" y="13"/>
                      <a:pt x="6" y="13"/>
                      <a:pt x="6" y="13"/>
                    </a:cubicBezTo>
                    <a:cubicBezTo>
                      <a:pt x="6" y="13"/>
                      <a:pt x="6" y="13"/>
                      <a:pt x="6" y="13"/>
                    </a:cubicBezTo>
                    <a:cubicBezTo>
                      <a:pt x="6" y="13"/>
                      <a:pt x="6" y="13"/>
                      <a:pt x="6" y="13"/>
                    </a:cubicBezTo>
                    <a:cubicBezTo>
                      <a:pt x="6" y="15"/>
                      <a:pt x="6" y="15"/>
                      <a:pt x="6" y="15"/>
                    </a:cubicBezTo>
                    <a:cubicBezTo>
                      <a:pt x="6" y="16"/>
                      <a:pt x="6" y="16"/>
                      <a:pt x="6" y="16"/>
                    </a:cubicBezTo>
                    <a:cubicBezTo>
                      <a:pt x="6" y="16"/>
                      <a:pt x="6" y="16"/>
                      <a:pt x="6" y="16"/>
                    </a:cubicBezTo>
                    <a:cubicBezTo>
                      <a:pt x="6" y="18"/>
                      <a:pt x="6" y="18"/>
                      <a:pt x="6" y="18"/>
                    </a:cubicBezTo>
                    <a:cubicBezTo>
                      <a:pt x="6" y="19"/>
                      <a:pt x="6" y="19"/>
                      <a:pt x="6" y="19"/>
                    </a:cubicBezTo>
                    <a:cubicBezTo>
                      <a:pt x="6" y="19"/>
                      <a:pt x="6" y="19"/>
                      <a:pt x="6" y="19"/>
                    </a:cubicBezTo>
                    <a:cubicBezTo>
                      <a:pt x="5" y="20"/>
                      <a:pt x="5" y="20"/>
                      <a:pt x="5" y="20"/>
                    </a:cubicBezTo>
                    <a:cubicBezTo>
                      <a:pt x="5" y="20"/>
                      <a:pt x="5" y="20"/>
                      <a:pt x="5" y="20"/>
                    </a:cubicBezTo>
                    <a:cubicBezTo>
                      <a:pt x="4" y="20"/>
                      <a:pt x="4" y="20"/>
                      <a:pt x="4" y="20"/>
                    </a:cubicBezTo>
                    <a:cubicBezTo>
                      <a:pt x="4" y="21"/>
                      <a:pt x="4" y="21"/>
                      <a:pt x="4" y="21"/>
                    </a:cubicBezTo>
                    <a:cubicBezTo>
                      <a:pt x="4" y="21"/>
                      <a:pt x="4" y="21"/>
                      <a:pt x="4" y="21"/>
                    </a:cubicBezTo>
                    <a:cubicBezTo>
                      <a:pt x="3" y="21"/>
                      <a:pt x="3" y="21"/>
                      <a:pt x="3" y="21"/>
                    </a:cubicBezTo>
                    <a:cubicBezTo>
                      <a:pt x="3" y="21"/>
                      <a:pt x="3" y="21"/>
                      <a:pt x="3" y="21"/>
                    </a:cubicBezTo>
                    <a:cubicBezTo>
                      <a:pt x="3" y="22"/>
                      <a:pt x="3" y="22"/>
                      <a:pt x="3"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4"/>
                      <a:pt x="2" y="24"/>
                      <a:pt x="2" y="24"/>
                    </a:cubicBezTo>
                    <a:cubicBezTo>
                      <a:pt x="1" y="24"/>
                      <a:pt x="1" y="24"/>
                      <a:pt x="1" y="24"/>
                    </a:cubicBezTo>
                    <a:cubicBezTo>
                      <a:pt x="1" y="24"/>
                      <a:pt x="1" y="24"/>
                      <a:pt x="1" y="24"/>
                    </a:cubicBezTo>
                    <a:cubicBezTo>
                      <a:pt x="1" y="24"/>
                      <a:pt x="1" y="24"/>
                      <a:pt x="1"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4" y="31"/>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5" y="37"/>
                      <a:pt x="5" y="37"/>
                      <a:pt x="5"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5" y="38"/>
                      <a:pt x="5" y="38"/>
                    </a:cubicBezTo>
                    <a:cubicBezTo>
                      <a:pt x="5"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8"/>
                      <a:pt x="2" y="38"/>
                      <a:pt x="2" y="38"/>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4" y="41"/>
                      <a:pt x="4" y="41"/>
                      <a:pt x="4" y="41"/>
                    </a:cubicBezTo>
                    <a:cubicBezTo>
                      <a:pt x="5" y="41"/>
                      <a:pt x="5" y="41"/>
                      <a:pt x="5" y="41"/>
                    </a:cubicBezTo>
                    <a:cubicBezTo>
                      <a:pt x="5" y="41"/>
                      <a:pt x="5" y="41"/>
                      <a:pt x="5" y="41"/>
                    </a:cubicBezTo>
                    <a:cubicBezTo>
                      <a:pt x="5" y="41"/>
                      <a:pt x="5" y="41"/>
                      <a:pt x="5" y="41"/>
                    </a:cubicBezTo>
                    <a:cubicBezTo>
                      <a:pt x="5" y="41"/>
                      <a:pt x="5" y="41"/>
                      <a:pt x="5" y="41"/>
                    </a:cubicBezTo>
                    <a:cubicBezTo>
                      <a:pt x="5" y="41"/>
                      <a:pt x="5" y="41"/>
                      <a:pt x="5" y="41"/>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2"/>
                      <a:pt x="5" y="42"/>
                      <a:pt x="5" y="42"/>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5" y="43"/>
                      <a:pt x="5" y="43"/>
                      <a:pt x="5"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3"/>
                      <a:pt x="6" y="43"/>
                      <a:pt x="6" y="43"/>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4"/>
                      <a:pt x="6" y="44"/>
                      <a:pt x="6" y="44"/>
                    </a:cubicBezTo>
                    <a:cubicBezTo>
                      <a:pt x="6" y="45"/>
                      <a:pt x="6" y="45"/>
                      <a:pt x="6" y="45"/>
                    </a:cubicBezTo>
                    <a:cubicBezTo>
                      <a:pt x="6" y="45"/>
                      <a:pt x="6" y="45"/>
                      <a:pt x="6" y="45"/>
                    </a:cubicBezTo>
                    <a:cubicBezTo>
                      <a:pt x="6" y="45"/>
                      <a:pt x="6" y="45"/>
                      <a:pt x="6" y="45"/>
                    </a:cubicBezTo>
                    <a:cubicBezTo>
                      <a:pt x="6" y="45"/>
                      <a:pt x="6" y="45"/>
                      <a:pt x="6" y="45"/>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7" y="44"/>
                      <a:pt x="7" y="44"/>
                      <a:pt x="7"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3"/>
                      <a:pt x="8" y="43"/>
                      <a:pt x="8" y="43"/>
                    </a:cubicBezTo>
                    <a:cubicBezTo>
                      <a:pt x="9" y="43"/>
                      <a:pt x="9" y="43"/>
                      <a:pt x="9" y="43"/>
                    </a:cubicBezTo>
                    <a:cubicBezTo>
                      <a:pt x="9" y="43"/>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1" y="44"/>
                      <a:pt x="11" y="44"/>
                      <a:pt x="11" y="44"/>
                    </a:cubicBezTo>
                    <a:cubicBezTo>
                      <a:pt x="11" y="44"/>
                      <a:pt x="11" y="44"/>
                      <a:pt x="11" y="44"/>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3" y="43"/>
                      <a:pt x="13" y="43"/>
                      <a:pt x="13" y="43"/>
                    </a:cubicBezTo>
                    <a:cubicBezTo>
                      <a:pt x="13" y="43"/>
                      <a:pt x="13" y="43"/>
                      <a:pt x="13" y="43"/>
                    </a:cubicBezTo>
                    <a:cubicBezTo>
                      <a:pt x="13" y="43"/>
                      <a:pt x="13" y="43"/>
                      <a:pt x="13"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2"/>
                      <a:pt x="14" y="42"/>
                      <a:pt x="14"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2"/>
                      <a:pt x="15" y="42"/>
                      <a:pt x="15" y="42"/>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40"/>
                      <a:pt x="19" y="40"/>
                      <a:pt x="19" y="40"/>
                    </a:cubicBezTo>
                    <a:cubicBezTo>
                      <a:pt x="19" y="39"/>
                      <a:pt x="19" y="39"/>
                      <a:pt x="19" y="39"/>
                    </a:cubicBezTo>
                    <a:cubicBezTo>
                      <a:pt x="19" y="39"/>
                      <a:pt x="19" y="39"/>
                      <a:pt x="19"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9"/>
                      <a:pt x="21" y="39"/>
                      <a:pt x="21" y="39"/>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2" y="37"/>
                      <a:pt x="22" y="37"/>
                      <a:pt x="22" y="37"/>
                    </a:cubicBezTo>
                    <a:cubicBezTo>
                      <a:pt x="23" y="37"/>
                      <a:pt x="23" y="37"/>
                      <a:pt x="23" y="37"/>
                    </a:cubicBezTo>
                    <a:cubicBezTo>
                      <a:pt x="22" y="37"/>
                      <a:pt x="22" y="37"/>
                      <a:pt x="22" y="37"/>
                    </a:cubicBezTo>
                    <a:cubicBezTo>
                      <a:pt x="22" y="37"/>
                      <a:pt x="22" y="37"/>
                      <a:pt x="22" y="37"/>
                    </a:cubicBezTo>
                    <a:cubicBezTo>
                      <a:pt x="23" y="37"/>
                      <a:pt x="23" y="37"/>
                      <a:pt x="23" y="37"/>
                    </a:cubicBezTo>
                    <a:cubicBezTo>
                      <a:pt x="23" y="37"/>
                      <a:pt x="23" y="37"/>
                      <a:pt x="23" y="37"/>
                    </a:cubicBezTo>
                    <a:cubicBezTo>
                      <a:pt x="23" y="37"/>
                      <a:pt x="23" y="37"/>
                      <a:pt x="23" y="37"/>
                    </a:cubicBezTo>
                    <a:cubicBezTo>
                      <a:pt x="23" y="37"/>
                      <a:pt x="23" y="37"/>
                      <a:pt x="23" y="37"/>
                    </a:cubicBezTo>
                    <a:cubicBezTo>
                      <a:pt x="22" y="36"/>
                      <a:pt x="22" y="36"/>
                      <a:pt x="22" y="36"/>
                    </a:cubicBezTo>
                    <a:cubicBezTo>
                      <a:pt x="22" y="36"/>
                      <a:pt x="22" y="36"/>
                      <a:pt x="22"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6"/>
                      <a:pt x="23" y="36"/>
                    </a:cubicBezTo>
                    <a:cubicBezTo>
                      <a:pt x="23" y="36"/>
                      <a:pt x="23" y="35"/>
                      <a:pt x="23" y="35"/>
                    </a:cubicBezTo>
                    <a:cubicBezTo>
                      <a:pt x="23" y="35"/>
                      <a:pt x="23" y="35"/>
                      <a:pt x="23" y="35"/>
                    </a:cubicBezTo>
                    <a:cubicBezTo>
                      <a:pt x="23" y="35"/>
                      <a:pt x="23" y="35"/>
                      <a:pt x="23" y="35"/>
                    </a:cubicBezTo>
                    <a:cubicBezTo>
                      <a:pt x="23" y="35"/>
                      <a:pt x="23" y="35"/>
                      <a:pt x="23" y="35"/>
                    </a:cubicBezTo>
                    <a:cubicBezTo>
                      <a:pt x="23" y="35"/>
                      <a:pt x="23" y="35"/>
                      <a:pt x="23" y="35"/>
                    </a:cubicBezTo>
                    <a:cubicBezTo>
                      <a:pt x="23" y="35"/>
                      <a:pt x="23" y="35"/>
                      <a:pt x="23" y="35"/>
                    </a:cubicBezTo>
                    <a:cubicBezTo>
                      <a:pt x="23" y="35"/>
                      <a:pt x="23" y="35"/>
                      <a:pt x="23" y="35"/>
                    </a:cubicBezTo>
                    <a:cubicBezTo>
                      <a:pt x="23" y="35"/>
                      <a:pt x="23" y="35"/>
                      <a:pt x="23" y="35"/>
                    </a:cubicBezTo>
                    <a:cubicBezTo>
                      <a:pt x="23" y="35"/>
                      <a:pt x="23" y="35"/>
                      <a:pt x="23" y="35"/>
                    </a:cubicBezTo>
                    <a:cubicBezTo>
                      <a:pt x="23" y="35"/>
                      <a:pt x="23" y="35"/>
                      <a:pt x="23" y="35"/>
                    </a:cubicBezTo>
                    <a:cubicBezTo>
                      <a:pt x="23" y="35"/>
                      <a:pt x="23" y="35"/>
                      <a:pt x="23" y="35"/>
                    </a:cubicBezTo>
                    <a:cubicBezTo>
                      <a:pt x="23" y="35"/>
                      <a:pt x="23" y="35"/>
                      <a:pt x="23" y="35"/>
                    </a:cubicBezTo>
                    <a:cubicBezTo>
                      <a:pt x="23" y="35"/>
                      <a:pt x="23" y="35"/>
                      <a:pt x="23" y="35"/>
                    </a:cubicBezTo>
                    <a:cubicBezTo>
                      <a:pt x="23" y="35"/>
                      <a:pt x="23" y="35"/>
                      <a:pt x="23"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4" y="35"/>
                      <a:pt x="24" y="35"/>
                      <a:pt x="24" y="35"/>
                    </a:cubicBezTo>
                    <a:cubicBezTo>
                      <a:pt x="25" y="35"/>
                      <a:pt x="25" y="35"/>
                      <a:pt x="25" y="35"/>
                    </a:cubicBezTo>
                    <a:cubicBezTo>
                      <a:pt x="25" y="35"/>
                      <a:pt x="25" y="35"/>
                      <a:pt x="25" y="35"/>
                    </a:cubicBezTo>
                    <a:cubicBezTo>
                      <a:pt x="25" y="35"/>
                      <a:pt x="25" y="35"/>
                      <a:pt x="25" y="35"/>
                    </a:cubicBezTo>
                    <a:cubicBezTo>
                      <a:pt x="25" y="35"/>
                      <a:pt x="25" y="35"/>
                      <a:pt x="25" y="35"/>
                    </a:cubicBezTo>
                    <a:cubicBezTo>
                      <a:pt x="25" y="35"/>
                      <a:pt x="25" y="35"/>
                      <a:pt x="25"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4" y="32"/>
                      <a:pt x="24" y="32"/>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4" y="31"/>
                      <a:pt x="24" y="31"/>
                      <a:pt x="24" y="31"/>
                    </a:cubicBezTo>
                    <a:cubicBezTo>
                      <a:pt x="25" y="31"/>
                      <a:pt x="25" y="31"/>
                      <a:pt x="25" y="31"/>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3" y="31"/>
                      <a:pt x="23" y="31"/>
                      <a:pt x="23" y="31"/>
                    </a:cubicBezTo>
                    <a:cubicBezTo>
                      <a:pt x="23" y="31"/>
                      <a:pt x="23" y="31"/>
                      <a:pt x="23" y="31"/>
                    </a:cubicBezTo>
                    <a:cubicBezTo>
                      <a:pt x="23" y="31"/>
                      <a:pt x="23" y="31"/>
                      <a:pt x="23" y="31"/>
                    </a:cubicBezTo>
                    <a:cubicBezTo>
                      <a:pt x="23" y="31"/>
                      <a:pt x="23" y="31"/>
                      <a:pt x="23" y="31"/>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8"/>
                      <a:pt x="24" y="28"/>
                      <a:pt x="24" y="28"/>
                    </a:cubicBezTo>
                    <a:cubicBezTo>
                      <a:pt x="24" y="27"/>
                      <a:pt x="24" y="27"/>
                      <a:pt x="24" y="27"/>
                    </a:cubicBezTo>
                    <a:cubicBezTo>
                      <a:pt x="24" y="27"/>
                      <a:pt x="24" y="27"/>
                      <a:pt x="24" y="27"/>
                    </a:cubicBezTo>
                    <a:cubicBezTo>
                      <a:pt x="23" y="27"/>
                      <a:pt x="23" y="27"/>
                      <a:pt x="23" y="27"/>
                    </a:cubicBezTo>
                    <a:cubicBezTo>
                      <a:pt x="23" y="27"/>
                      <a:pt x="23" y="27"/>
                      <a:pt x="23"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7"/>
                      <a:pt x="24" y="27"/>
                      <a:pt x="24" y="27"/>
                    </a:cubicBezTo>
                    <a:cubicBezTo>
                      <a:pt x="24" y="26"/>
                      <a:pt x="24" y="26"/>
                      <a:pt x="24" y="26"/>
                    </a:cubicBezTo>
                    <a:cubicBezTo>
                      <a:pt x="24" y="26"/>
                      <a:pt x="24" y="26"/>
                      <a:pt x="24" y="26"/>
                    </a:cubicBezTo>
                    <a:cubicBezTo>
                      <a:pt x="24" y="26"/>
                      <a:pt x="24" y="26"/>
                      <a:pt x="24" y="26"/>
                    </a:cubicBezTo>
                    <a:cubicBezTo>
                      <a:pt x="24" y="26"/>
                      <a:pt x="24" y="26"/>
                      <a:pt x="24"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5" y="26"/>
                      <a:pt x="25" y="26"/>
                      <a:pt x="25"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4" y="25"/>
                      <a:pt x="24" y="25"/>
                      <a:pt x="24"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5"/>
                      <a:pt x="25" y="25"/>
                      <a:pt x="25"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6" y="24"/>
                      <a:pt x="26" y="24"/>
                    </a:cubicBezTo>
                    <a:cubicBezTo>
                      <a:pt x="26" y="24"/>
                      <a:pt x="26" y="24"/>
                      <a:pt x="26" y="24"/>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6" y="22"/>
                      <a:pt x="26" y="22"/>
                      <a:pt x="26"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7" y="22"/>
                      <a:pt x="27" y="22"/>
                      <a:pt x="27" y="22"/>
                    </a:cubicBezTo>
                    <a:cubicBezTo>
                      <a:pt x="28" y="22"/>
                      <a:pt x="28" y="22"/>
                      <a:pt x="28" y="22"/>
                    </a:cubicBezTo>
                    <a:cubicBezTo>
                      <a:pt x="28" y="22"/>
                      <a:pt x="28" y="22"/>
                      <a:pt x="28" y="22"/>
                    </a:cubicBezTo>
                    <a:cubicBezTo>
                      <a:pt x="28" y="22"/>
                      <a:pt x="28" y="22"/>
                      <a:pt x="28" y="22"/>
                    </a:cubicBezTo>
                    <a:cubicBezTo>
                      <a:pt x="29" y="22"/>
                      <a:pt x="29" y="22"/>
                      <a:pt x="29" y="22"/>
                    </a:cubicBezTo>
                    <a:cubicBezTo>
                      <a:pt x="29" y="11"/>
                      <a:pt x="29" y="11"/>
                      <a:pt x="29" y="11"/>
                    </a:cubicBezTo>
                    <a:cubicBezTo>
                      <a:pt x="27" y="11"/>
                      <a:pt x="27" y="11"/>
                      <a:pt x="2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22" name="Freeform 296"/>
              <p:cNvSpPr>
                <a:spLocks noEditPoints="1"/>
              </p:cNvSpPr>
              <p:nvPr/>
            </p:nvSpPr>
            <p:spPr bwMode="auto">
              <a:xfrm>
                <a:off x="4365" y="2135"/>
                <a:ext cx="57" cy="126"/>
              </a:xfrm>
              <a:custGeom>
                <a:avLst/>
                <a:gdLst>
                  <a:gd name="T0" fmla="*/ 16 w 24"/>
                  <a:gd name="T1" fmla="*/ 46 h 53"/>
                  <a:gd name="T2" fmla="*/ 23 w 24"/>
                  <a:gd name="T3" fmla="*/ 20 h 53"/>
                  <a:gd name="T4" fmla="*/ 21 w 24"/>
                  <a:gd name="T5" fmla="*/ 21 h 53"/>
                  <a:gd name="T6" fmla="*/ 20 w 24"/>
                  <a:gd name="T7" fmla="*/ 19 h 53"/>
                  <a:gd name="T8" fmla="*/ 19 w 24"/>
                  <a:gd name="T9" fmla="*/ 19 h 53"/>
                  <a:gd name="T10" fmla="*/ 19 w 24"/>
                  <a:gd name="T11" fmla="*/ 17 h 53"/>
                  <a:gd name="T12" fmla="*/ 18 w 24"/>
                  <a:gd name="T13" fmla="*/ 16 h 53"/>
                  <a:gd name="T14" fmla="*/ 17 w 24"/>
                  <a:gd name="T15" fmla="*/ 15 h 53"/>
                  <a:gd name="T16" fmla="*/ 17 w 24"/>
                  <a:gd name="T17" fmla="*/ 13 h 53"/>
                  <a:gd name="T18" fmla="*/ 15 w 24"/>
                  <a:gd name="T19" fmla="*/ 13 h 53"/>
                  <a:gd name="T20" fmla="*/ 14 w 24"/>
                  <a:gd name="T21" fmla="*/ 13 h 53"/>
                  <a:gd name="T22" fmla="*/ 14 w 24"/>
                  <a:gd name="T23" fmla="*/ 12 h 53"/>
                  <a:gd name="T24" fmla="*/ 14 w 24"/>
                  <a:gd name="T25" fmla="*/ 10 h 53"/>
                  <a:gd name="T26" fmla="*/ 15 w 24"/>
                  <a:gd name="T27" fmla="*/ 9 h 53"/>
                  <a:gd name="T28" fmla="*/ 17 w 24"/>
                  <a:gd name="T29" fmla="*/ 8 h 53"/>
                  <a:gd name="T30" fmla="*/ 17 w 24"/>
                  <a:gd name="T31" fmla="*/ 6 h 53"/>
                  <a:gd name="T32" fmla="*/ 17 w 24"/>
                  <a:gd name="T33" fmla="*/ 3 h 53"/>
                  <a:gd name="T34" fmla="*/ 16 w 24"/>
                  <a:gd name="T35" fmla="*/ 3 h 53"/>
                  <a:gd name="T36" fmla="*/ 15 w 24"/>
                  <a:gd name="T37" fmla="*/ 1 h 53"/>
                  <a:gd name="T38" fmla="*/ 14 w 24"/>
                  <a:gd name="T39" fmla="*/ 0 h 53"/>
                  <a:gd name="T40" fmla="*/ 13 w 24"/>
                  <a:gd name="T41" fmla="*/ 2 h 53"/>
                  <a:gd name="T42" fmla="*/ 12 w 24"/>
                  <a:gd name="T43" fmla="*/ 3 h 53"/>
                  <a:gd name="T44" fmla="*/ 12 w 24"/>
                  <a:gd name="T45" fmla="*/ 4 h 53"/>
                  <a:gd name="T46" fmla="*/ 10 w 24"/>
                  <a:gd name="T47" fmla="*/ 4 h 53"/>
                  <a:gd name="T48" fmla="*/ 9 w 24"/>
                  <a:gd name="T49" fmla="*/ 5 h 53"/>
                  <a:gd name="T50" fmla="*/ 7 w 24"/>
                  <a:gd name="T51" fmla="*/ 6 h 53"/>
                  <a:gd name="T52" fmla="*/ 7 w 24"/>
                  <a:gd name="T53" fmla="*/ 8 h 53"/>
                  <a:gd name="T54" fmla="*/ 6 w 24"/>
                  <a:gd name="T55" fmla="*/ 9 h 53"/>
                  <a:gd name="T56" fmla="*/ 6 w 24"/>
                  <a:gd name="T57" fmla="*/ 11 h 53"/>
                  <a:gd name="T58" fmla="*/ 5 w 24"/>
                  <a:gd name="T59" fmla="*/ 13 h 53"/>
                  <a:gd name="T60" fmla="*/ 3 w 24"/>
                  <a:gd name="T61" fmla="*/ 14 h 53"/>
                  <a:gd name="T62" fmla="*/ 3 w 24"/>
                  <a:gd name="T63" fmla="*/ 16 h 53"/>
                  <a:gd name="T64" fmla="*/ 2 w 24"/>
                  <a:gd name="T65" fmla="*/ 18 h 53"/>
                  <a:gd name="T66" fmla="*/ 1 w 24"/>
                  <a:gd name="T67" fmla="*/ 19 h 53"/>
                  <a:gd name="T68" fmla="*/ 0 w 24"/>
                  <a:gd name="T69" fmla="*/ 21 h 53"/>
                  <a:gd name="T70" fmla="*/ 1 w 24"/>
                  <a:gd name="T71" fmla="*/ 24 h 53"/>
                  <a:gd name="T72" fmla="*/ 4 w 24"/>
                  <a:gd name="T73" fmla="*/ 27 h 53"/>
                  <a:gd name="T74" fmla="*/ 8 w 24"/>
                  <a:gd name="T75" fmla="*/ 36 h 53"/>
                  <a:gd name="T76" fmla="*/ 17 w 24"/>
                  <a:gd name="T77" fmla="*/ 45 h 53"/>
                  <a:gd name="T78" fmla="*/ 17 w 24"/>
                  <a:gd name="T79" fmla="*/ 52 h 53"/>
                  <a:gd name="T80" fmla="*/ 18 w 24"/>
                  <a:gd name="T81" fmla="*/ 50 h 53"/>
                  <a:gd name="T82" fmla="*/ 19 w 24"/>
                  <a:gd name="T83" fmla="*/ 49 h 53"/>
                  <a:gd name="T84" fmla="*/ 19 w 24"/>
                  <a:gd name="T85" fmla="*/ 47 h 53"/>
                  <a:gd name="T86" fmla="*/ 18 w 24"/>
                  <a:gd name="T87" fmla="*/ 45 h 53"/>
                  <a:gd name="T88" fmla="*/ 18 w 24"/>
                  <a:gd name="T89" fmla="*/ 42 h 53"/>
                  <a:gd name="T90" fmla="*/ 17 w 24"/>
                  <a:gd name="T91" fmla="*/ 41 h 53"/>
                  <a:gd name="T92" fmla="*/ 16 w 24"/>
                  <a:gd name="T93" fmla="*/ 40 h 53"/>
                  <a:gd name="T94" fmla="*/ 16 w 24"/>
                  <a:gd name="T95" fmla="*/ 38 h 53"/>
                  <a:gd name="T96" fmla="*/ 17 w 24"/>
                  <a:gd name="T97" fmla="*/ 36 h 53"/>
                  <a:gd name="T98" fmla="*/ 17 w 24"/>
                  <a:gd name="T99" fmla="*/ 35 h 53"/>
                  <a:gd name="T100" fmla="*/ 16 w 24"/>
                  <a:gd name="T101" fmla="*/ 34 h 53"/>
                  <a:gd name="T102" fmla="*/ 15 w 24"/>
                  <a:gd name="T103" fmla="*/ 32 h 53"/>
                  <a:gd name="T104" fmla="*/ 14 w 24"/>
                  <a:gd name="T105" fmla="*/ 31 h 53"/>
                  <a:gd name="T106" fmla="*/ 14 w 24"/>
                  <a:gd name="T107" fmla="*/ 30 h 53"/>
                  <a:gd name="T108" fmla="*/ 14 w 24"/>
                  <a:gd name="T109" fmla="*/ 29 h 53"/>
                  <a:gd name="T110" fmla="*/ 14 w 24"/>
                  <a:gd name="T111" fmla="*/ 27 h 53"/>
                  <a:gd name="T112" fmla="*/ 15 w 24"/>
                  <a:gd name="T113" fmla="*/ 25 h 53"/>
                  <a:gd name="T114" fmla="*/ 17 w 24"/>
                  <a:gd name="T115" fmla="*/ 25 h 53"/>
                  <a:gd name="T116" fmla="*/ 19 w 24"/>
                  <a:gd name="T117" fmla="*/ 24 h 53"/>
                  <a:gd name="T118" fmla="*/ 20 w 24"/>
                  <a:gd name="T119" fmla="*/ 23 h 53"/>
                  <a:gd name="T120" fmla="*/ 21 w 24"/>
                  <a:gd name="T121" fmla="*/ 22 h 53"/>
                  <a:gd name="T122" fmla="*/ 23 w 24"/>
                  <a:gd name="T123" fmla="*/ 2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 h="53">
                    <a:moveTo>
                      <a:pt x="16" y="45"/>
                    </a:moveTo>
                    <a:cubicBezTo>
                      <a:pt x="16" y="46"/>
                      <a:pt x="16" y="46"/>
                      <a:pt x="16" y="46"/>
                    </a:cubicBezTo>
                    <a:cubicBezTo>
                      <a:pt x="17" y="46"/>
                      <a:pt x="17" y="45"/>
                      <a:pt x="16" y="45"/>
                    </a:cubicBezTo>
                    <a:close/>
                    <a:moveTo>
                      <a:pt x="16" y="49"/>
                    </a:moveTo>
                    <a:cubicBezTo>
                      <a:pt x="16" y="49"/>
                      <a:pt x="16" y="49"/>
                      <a:pt x="16" y="48"/>
                    </a:cubicBezTo>
                    <a:cubicBezTo>
                      <a:pt x="16" y="48"/>
                      <a:pt x="16" y="48"/>
                      <a:pt x="16" y="48"/>
                    </a:cubicBezTo>
                    <a:cubicBezTo>
                      <a:pt x="16" y="48"/>
                      <a:pt x="16" y="48"/>
                      <a:pt x="16" y="49"/>
                    </a:cubicBezTo>
                    <a:close/>
                    <a:moveTo>
                      <a:pt x="16" y="45"/>
                    </a:moveTo>
                    <a:cubicBezTo>
                      <a:pt x="16" y="44"/>
                      <a:pt x="16" y="44"/>
                      <a:pt x="16" y="44"/>
                    </a:cubicBezTo>
                    <a:cubicBezTo>
                      <a:pt x="16" y="44"/>
                      <a:pt x="16" y="44"/>
                      <a:pt x="16" y="45"/>
                    </a:cubicBezTo>
                    <a:close/>
                    <a:moveTo>
                      <a:pt x="16" y="50"/>
                    </a:moveTo>
                    <a:cubicBezTo>
                      <a:pt x="15" y="50"/>
                      <a:pt x="16" y="51"/>
                      <a:pt x="16" y="51"/>
                    </a:cubicBezTo>
                    <a:cubicBezTo>
                      <a:pt x="16" y="51"/>
                      <a:pt x="16" y="50"/>
                      <a:pt x="16" y="50"/>
                    </a:cubicBezTo>
                    <a:cubicBezTo>
                      <a:pt x="16" y="50"/>
                      <a:pt x="16" y="50"/>
                      <a:pt x="16" y="50"/>
                    </a:cubicBezTo>
                    <a:close/>
                    <a:moveTo>
                      <a:pt x="17" y="48"/>
                    </a:moveTo>
                    <a:cubicBezTo>
                      <a:pt x="17" y="48"/>
                      <a:pt x="17" y="48"/>
                      <a:pt x="16" y="48"/>
                    </a:cubicBezTo>
                    <a:cubicBezTo>
                      <a:pt x="16" y="48"/>
                      <a:pt x="16" y="48"/>
                      <a:pt x="16" y="48"/>
                    </a:cubicBezTo>
                    <a:cubicBezTo>
                      <a:pt x="17" y="48"/>
                      <a:pt x="17" y="48"/>
                      <a:pt x="17" y="49"/>
                    </a:cubicBezTo>
                    <a:cubicBezTo>
                      <a:pt x="17" y="48"/>
                      <a:pt x="17" y="48"/>
                      <a:pt x="17" y="48"/>
                    </a:cubicBezTo>
                    <a:close/>
                    <a:moveTo>
                      <a:pt x="16" y="53"/>
                    </a:moveTo>
                    <a:cubicBezTo>
                      <a:pt x="16" y="53"/>
                      <a:pt x="16" y="53"/>
                      <a:pt x="16" y="53"/>
                    </a:cubicBezTo>
                    <a:cubicBezTo>
                      <a:pt x="16" y="53"/>
                      <a:pt x="16" y="53"/>
                      <a:pt x="16" y="53"/>
                    </a:cubicBezTo>
                    <a:close/>
                    <a:moveTo>
                      <a:pt x="16" y="52"/>
                    </a:moveTo>
                    <a:cubicBezTo>
                      <a:pt x="16" y="52"/>
                      <a:pt x="16" y="52"/>
                      <a:pt x="16" y="53"/>
                    </a:cubicBezTo>
                    <a:cubicBezTo>
                      <a:pt x="16" y="52"/>
                      <a:pt x="16" y="52"/>
                      <a:pt x="16" y="52"/>
                    </a:cubicBezTo>
                    <a:close/>
                    <a:moveTo>
                      <a:pt x="16" y="46"/>
                    </a:moveTo>
                    <a:cubicBezTo>
                      <a:pt x="15" y="46"/>
                      <a:pt x="15" y="46"/>
                      <a:pt x="15" y="46"/>
                    </a:cubicBezTo>
                    <a:cubicBezTo>
                      <a:pt x="15" y="46"/>
                      <a:pt x="16" y="46"/>
                      <a:pt x="16" y="46"/>
                    </a:cubicBezTo>
                    <a:close/>
                    <a:moveTo>
                      <a:pt x="15" y="48"/>
                    </a:moveTo>
                    <a:cubicBezTo>
                      <a:pt x="15" y="48"/>
                      <a:pt x="15" y="48"/>
                      <a:pt x="15" y="48"/>
                    </a:cubicBezTo>
                    <a:cubicBezTo>
                      <a:pt x="15" y="48"/>
                      <a:pt x="15" y="48"/>
                      <a:pt x="15" y="48"/>
                    </a:cubicBezTo>
                    <a:close/>
                    <a:moveTo>
                      <a:pt x="2" y="25"/>
                    </a:moveTo>
                    <a:cubicBezTo>
                      <a:pt x="2" y="25"/>
                      <a:pt x="2" y="25"/>
                      <a:pt x="1" y="25"/>
                    </a:cubicBezTo>
                    <a:cubicBezTo>
                      <a:pt x="1" y="25"/>
                      <a:pt x="2" y="25"/>
                      <a:pt x="2" y="25"/>
                    </a:cubicBezTo>
                    <a:close/>
                    <a:moveTo>
                      <a:pt x="24" y="20"/>
                    </a:move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1"/>
                      <a:pt x="23" y="21"/>
                      <a:pt x="23" y="21"/>
                    </a:cubicBezTo>
                    <a:cubicBezTo>
                      <a:pt x="23" y="21"/>
                      <a:pt x="23" y="21"/>
                      <a:pt x="23" y="21"/>
                    </a:cubicBezTo>
                    <a:cubicBezTo>
                      <a:pt x="23" y="21"/>
                      <a:pt x="23" y="21"/>
                      <a:pt x="23" y="21"/>
                    </a:cubicBezTo>
                    <a:cubicBezTo>
                      <a:pt x="23" y="21"/>
                      <a:pt x="23" y="21"/>
                      <a:pt x="23"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7" y="16"/>
                      <a:pt x="17" y="16"/>
                      <a:pt x="17" y="16"/>
                    </a:cubicBezTo>
                    <a:cubicBezTo>
                      <a:pt x="17" y="16"/>
                      <a:pt x="17" y="16"/>
                      <a:pt x="17" y="16"/>
                    </a:cubicBezTo>
                    <a:cubicBezTo>
                      <a:pt x="17" y="15"/>
                      <a:pt x="17" y="15"/>
                      <a:pt x="17" y="15"/>
                    </a:cubicBezTo>
                    <a:cubicBezTo>
                      <a:pt x="17" y="15"/>
                      <a:pt x="17" y="15"/>
                      <a:pt x="17" y="15"/>
                    </a:cubicBezTo>
                    <a:cubicBezTo>
                      <a:pt x="18" y="15"/>
                      <a:pt x="18" y="15"/>
                      <a:pt x="18" y="15"/>
                    </a:cubicBezTo>
                    <a:cubicBezTo>
                      <a:pt x="17" y="15"/>
                      <a:pt x="17" y="15"/>
                      <a:pt x="17" y="15"/>
                    </a:cubicBezTo>
                    <a:cubicBezTo>
                      <a:pt x="17" y="15"/>
                      <a:pt x="17" y="15"/>
                      <a:pt x="17" y="15"/>
                    </a:cubicBezTo>
                    <a:cubicBezTo>
                      <a:pt x="17" y="15"/>
                      <a:pt x="17" y="15"/>
                      <a:pt x="17" y="15"/>
                    </a:cubicBezTo>
                    <a:cubicBezTo>
                      <a:pt x="17" y="15"/>
                      <a:pt x="17" y="15"/>
                      <a:pt x="17" y="15"/>
                    </a:cubicBezTo>
                    <a:cubicBezTo>
                      <a:pt x="18" y="15"/>
                      <a:pt x="18" y="15"/>
                      <a:pt x="18" y="15"/>
                    </a:cubicBezTo>
                    <a:cubicBezTo>
                      <a:pt x="18" y="15"/>
                      <a:pt x="18" y="15"/>
                      <a:pt x="18"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4" y="13"/>
                      <a:pt x="14" y="13"/>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9"/>
                      <a:pt x="15" y="9"/>
                    </a:cubicBezTo>
                    <a:cubicBezTo>
                      <a:pt x="15" y="9"/>
                      <a:pt x="15" y="9"/>
                      <a:pt x="15" y="9"/>
                    </a:cubicBezTo>
                    <a:cubicBezTo>
                      <a:pt x="15" y="9"/>
                      <a:pt x="15" y="9"/>
                      <a:pt x="15" y="9"/>
                    </a:cubicBezTo>
                    <a:cubicBezTo>
                      <a:pt x="15" y="10"/>
                      <a:pt x="15" y="10"/>
                      <a:pt x="15" y="10"/>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8"/>
                      <a:pt x="16" y="8"/>
                      <a:pt x="16" y="8"/>
                    </a:cubicBezTo>
                    <a:cubicBezTo>
                      <a:pt x="16" y="8"/>
                      <a:pt x="16" y="8"/>
                      <a:pt x="16" y="8"/>
                    </a:cubicBezTo>
                    <a:cubicBezTo>
                      <a:pt x="16" y="8"/>
                      <a:pt x="16" y="8"/>
                      <a:pt x="16" y="8"/>
                    </a:cubicBezTo>
                    <a:cubicBezTo>
                      <a:pt x="16" y="8"/>
                      <a:pt x="16" y="8"/>
                      <a:pt x="16" y="8"/>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4" y="1"/>
                      <a:pt x="14"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3"/>
                      <a:pt x="4" y="13"/>
                      <a:pt x="4"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4"/>
                      <a:pt x="1" y="24"/>
                    </a:cubicBezTo>
                    <a:cubicBezTo>
                      <a:pt x="1" y="24"/>
                      <a:pt x="1" y="23"/>
                      <a:pt x="1" y="23"/>
                    </a:cubicBezTo>
                    <a:cubicBezTo>
                      <a:pt x="1" y="23"/>
                      <a:pt x="1" y="24"/>
                      <a:pt x="1" y="24"/>
                    </a:cubicBezTo>
                    <a:cubicBezTo>
                      <a:pt x="1" y="24"/>
                      <a:pt x="1" y="24"/>
                      <a:pt x="1" y="24"/>
                    </a:cubicBezTo>
                    <a:cubicBezTo>
                      <a:pt x="1" y="24"/>
                      <a:pt x="1" y="24"/>
                      <a:pt x="1" y="24"/>
                    </a:cubicBezTo>
                    <a:cubicBezTo>
                      <a:pt x="1" y="24"/>
                      <a:pt x="2" y="24"/>
                      <a:pt x="2" y="23"/>
                    </a:cubicBezTo>
                    <a:cubicBezTo>
                      <a:pt x="2" y="23"/>
                      <a:pt x="2" y="24"/>
                      <a:pt x="2" y="24"/>
                    </a:cubicBezTo>
                    <a:cubicBezTo>
                      <a:pt x="2" y="24"/>
                      <a:pt x="2" y="24"/>
                      <a:pt x="2" y="24"/>
                    </a:cubicBezTo>
                    <a:cubicBezTo>
                      <a:pt x="2" y="24"/>
                      <a:pt x="2" y="24"/>
                      <a:pt x="2" y="25"/>
                    </a:cubicBezTo>
                    <a:cubicBezTo>
                      <a:pt x="2" y="25"/>
                      <a:pt x="2" y="25"/>
                      <a:pt x="2" y="25"/>
                    </a:cubicBezTo>
                    <a:cubicBezTo>
                      <a:pt x="2" y="25"/>
                      <a:pt x="2" y="25"/>
                      <a:pt x="2" y="25"/>
                    </a:cubicBezTo>
                    <a:cubicBezTo>
                      <a:pt x="2" y="25"/>
                      <a:pt x="2" y="25"/>
                      <a:pt x="3" y="25"/>
                    </a:cubicBezTo>
                    <a:cubicBezTo>
                      <a:pt x="3" y="25"/>
                      <a:pt x="4" y="25"/>
                      <a:pt x="4" y="25"/>
                    </a:cubicBezTo>
                    <a:cubicBezTo>
                      <a:pt x="4" y="25"/>
                      <a:pt x="3" y="25"/>
                      <a:pt x="3" y="25"/>
                    </a:cubicBezTo>
                    <a:cubicBezTo>
                      <a:pt x="3" y="26"/>
                      <a:pt x="4" y="26"/>
                      <a:pt x="4" y="26"/>
                    </a:cubicBezTo>
                    <a:cubicBezTo>
                      <a:pt x="4" y="26"/>
                      <a:pt x="4" y="26"/>
                      <a:pt x="4" y="26"/>
                    </a:cubicBezTo>
                    <a:cubicBezTo>
                      <a:pt x="4" y="26"/>
                      <a:pt x="4" y="26"/>
                      <a:pt x="4" y="27"/>
                    </a:cubicBezTo>
                    <a:cubicBezTo>
                      <a:pt x="4" y="27"/>
                      <a:pt x="4" y="27"/>
                      <a:pt x="4" y="27"/>
                    </a:cubicBezTo>
                    <a:cubicBezTo>
                      <a:pt x="4" y="27"/>
                      <a:pt x="4" y="27"/>
                      <a:pt x="4" y="27"/>
                    </a:cubicBezTo>
                    <a:cubicBezTo>
                      <a:pt x="3" y="27"/>
                      <a:pt x="3" y="27"/>
                      <a:pt x="3" y="27"/>
                    </a:cubicBezTo>
                    <a:cubicBezTo>
                      <a:pt x="3" y="27"/>
                      <a:pt x="3" y="26"/>
                      <a:pt x="3" y="26"/>
                    </a:cubicBezTo>
                    <a:cubicBezTo>
                      <a:pt x="3" y="26"/>
                      <a:pt x="3" y="27"/>
                      <a:pt x="3" y="27"/>
                    </a:cubicBezTo>
                    <a:cubicBezTo>
                      <a:pt x="4" y="28"/>
                      <a:pt x="4" y="28"/>
                      <a:pt x="4" y="28"/>
                    </a:cubicBezTo>
                    <a:cubicBezTo>
                      <a:pt x="4" y="28"/>
                      <a:pt x="4" y="27"/>
                      <a:pt x="4" y="27"/>
                    </a:cubicBezTo>
                    <a:cubicBezTo>
                      <a:pt x="4" y="27"/>
                      <a:pt x="4" y="27"/>
                      <a:pt x="4" y="27"/>
                    </a:cubicBezTo>
                    <a:cubicBezTo>
                      <a:pt x="4" y="27"/>
                      <a:pt x="4" y="27"/>
                      <a:pt x="4" y="27"/>
                    </a:cubicBezTo>
                    <a:cubicBezTo>
                      <a:pt x="4" y="27"/>
                      <a:pt x="4" y="27"/>
                      <a:pt x="4" y="27"/>
                    </a:cubicBezTo>
                    <a:cubicBezTo>
                      <a:pt x="5" y="27"/>
                      <a:pt x="4" y="27"/>
                      <a:pt x="4" y="28"/>
                    </a:cubicBezTo>
                    <a:cubicBezTo>
                      <a:pt x="4" y="28"/>
                      <a:pt x="5" y="28"/>
                      <a:pt x="5" y="28"/>
                    </a:cubicBezTo>
                    <a:cubicBezTo>
                      <a:pt x="5" y="29"/>
                      <a:pt x="5" y="30"/>
                      <a:pt x="6" y="31"/>
                    </a:cubicBezTo>
                    <a:cubicBezTo>
                      <a:pt x="6" y="31"/>
                      <a:pt x="6" y="32"/>
                      <a:pt x="6" y="32"/>
                    </a:cubicBezTo>
                    <a:cubicBezTo>
                      <a:pt x="6" y="32"/>
                      <a:pt x="6" y="33"/>
                      <a:pt x="6" y="33"/>
                    </a:cubicBezTo>
                    <a:cubicBezTo>
                      <a:pt x="5" y="34"/>
                      <a:pt x="5" y="35"/>
                      <a:pt x="5" y="36"/>
                    </a:cubicBezTo>
                    <a:cubicBezTo>
                      <a:pt x="5" y="36"/>
                      <a:pt x="6" y="36"/>
                      <a:pt x="6" y="35"/>
                    </a:cubicBezTo>
                    <a:cubicBezTo>
                      <a:pt x="6" y="35"/>
                      <a:pt x="6" y="35"/>
                      <a:pt x="6" y="35"/>
                    </a:cubicBezTo>
                    <a:cubicBezTo>
                      <a:pt x="6" y="35"/>
                      <a:pt x="6" y="35"/>
                      <a:pt x="6" y="35"/>
                    </a:cubicBezTo>
                    <a:cubicBezTo>
                      <a:pt x="6" y="36"/>
                      <a:pt x="6" y="36"/>
                      <a:pt x="6" y="36"/>
                    </a:cubicBezTo>
                    <a:cubicBezTo>
                      <a:pt x="6" y="36"/>
                      <a:pt x="6" y="36"/>
                      <a:pt x="6" y="36"/>
                    </a:cubicBezTo>
                    <a:cubicBezTo>
                      <a:pt x="6" y="36"/>
                      <a:pt x="6" y="36"/>
                      <a:pt x="7" y="36"/>
                    </a:cubicBezTo>
                    <a:cubicBezTo>
                      <a:pt x="6" y="36"/>
                      <a:pt x="6" y="36"/>
                      <a:pt x="6" y="37"/>
                    </a:cubicBezTo>
                    <a:cubicBezTo>
                      <a:pt x="6" y="36"/>
                      <a:pt x="7" y="36"/>
                      <a:pt x="7" y="36"/>
                    </a:cubicBezTo>
                    <a:cubicBezTo>
                      <a:pt x="7" y="36"/>
                      <a:pt x="7" y="36"/>
                      <a:pt x="7" y="36"/>
                    </a:cubicBezTo>
                    <a:cubicBezTo>
                      <a:pt x="7" y="36"/>
                      <a:pt x="7" y="36"/>
                      <a:pt x="7" y="36"/>
                    </a:cubicBezTo>
                    <a:cubicBezTo>
                      <a:pt x="7" y="36"/>
                      <a:pt x="7" y="36"/>
                      <a:pt x="7" y="36"/>
                    </a:cubicBezTo>
                    <a:cubicBezTo>
                      <a:pt x="7" y="35"/>
                      <a:pt x="7" y="35"/>
                      <a:pt x="7" y="35"/>
                    </a:cubicBezTo>
                    <a:cubicBezTo>
                      <a:pt x="7" y="35"/>
                      <a:pt x="7" y="35"/>
                      <a:pt x="7" y="36"/>
                    </a:cubicBezTo>
                    <a:cubicBezTo>
                      <a:pt x="7" y="36"/>
                      <a:pt x="7" y="36"/>
                      <a:pt x="7" y="36"/>
                    </a:cubicBezTo>
                    <a:cubicBezTo>
                      <a:pt x="7" y="36"/>
                      <a:pt x="7" y="36"/>
                      <a:pt x="7" y="37"/>
                    </a:cubicBezTo>
                    <a:cubicBezTo>
                      <a:pt x="7" y="37"/>
                      <a:pt x="7" y="37"/>
                      <a:pt x="7" y="36"/>
                    </a:cubicBezTo>
                    <a:cubicBezTo>
                      <a:pt x="7" y="36"/>
                      <a:pt x="7" y="36"/>
                      <a:pt x="7" y="36"/>
                    </a:cubicBezTo>
                    <a:cubicBezTo>
                      <a:pt x="7" y="36"/>
                      <a:pt x="8" y="35"/>
                      <a:pt x="8" y="36"/>
                    </a:cubicBezTo>
                    <a:cubicBezTo>
                      <a:pt x="8" y="36"/>
                      <a:pt x="7" y="37"/>
                      <a:pt x="8" y="37"/>
                    </a:cubicBezTo>
                    <a:cubicBezTo>
                      <a:pt x="8" y="37"/>
                      <a:pt x="8" y="36"/>
                      <a:pt x="8" y="36"/>
                    </a:cubicBezTo>
                    <a:cubicBezTo>
                      <a:pt x="8" y="36"/>
                      <a:pt x="8" y="36"/>
                      <a:pt x="8" y="36"/>
                    </a:cubicBezTo>
                    <a:cubicBezTo>
                      <a:pt x="8" y="36"/>
                      <a:pt x="8" y="37"/>
                      <a:pt x="8" y="37"/>
                    </a:cubicBezTo>
                    <a:cubicBezTo>
                      <a:pt x="9" y="37"/>
                      <a:pt x="9" y="36"/>
                      <a:pt x="9" y="36"/>
                    </a:cubicBezTo>
                    <a:cubicBezTo>
                      <a:pt x="9" y="35"/>
                      <a:pt x="10" y="36"/>
                      <a:pt x="10" y="35"/>
                    </a:cubicBezTo>
                    <a:cubicBezTo>
                      <a:pt x="10" y="35"/>
                      <a:pt x="10" y="35"/>
                      <a:pt x="10" y="35"/>
                    </a:cubicBezTo>
                    <a:cubicBezTo>
                      <a:pt x="10" y="35"/>
                      <a:pt x="11" y="35"/>
                      <a:pt x="11" y="35"/>
                    </a:cubicBezTo>
                    <a:cubicBezTo>
                      <a:pt x="11" y="35"/>
                      <a:pt x="11" y="35"/>
                      <a:pt x="11" y="35"/>
                    </a:cubicBezTo>
                    <a:cubicBezTo>
                      <a:pt x="11" y="34"/>
                      <a:pt x="10" y="34"/>
                      <a:pt x="10" y="34"/>
                    </a:cubicBezTo>
                    <a:cubicBezTo>
                      <a:pt x="11" y="34"/>
                      <a:pt x="11" y="35"/>
                      <a:pt x="11" y="35"/>
                    </a:cubicBezTo>
                    <a:cubicBezTo>
                      <a:pt x="12" y="35"/>
                      <a:pt x="12" y="34"/>
                      <a:pt x="12" y="34"/>
                    </a:cubicBezTo>
                    <a:cubicBezTo>
                      <a:pt x="12" y="34"/>
                      <a:pt x="12" y="34"/>
                      <a:pt x="12" y="34"/>
                    </a:cubicBezTo>
                    <a:cubicBezTo>
                      <a:pt x="12" y="33"/>
                      <a:pt x="12" y="33"/>
                      <a:pt x="12" y="32"/>
                    </a:cubicBezTo>
                    <a:cubicBezTo>
                      <a:pt x="13" y="32"/>
                      <a:pt x="13" y="33"/>
                      <a:pt x="13" y="33"/>
                    </a:cubicBezTo>
                    <a:cubicBezTo>
                      <a:pt x="13" y="34"/>
                      <a:pt x="13" y="34"/>
                      <a:pt x="14" y="35"/>
                    </a:cubicBezTo>
                    <a:cubicBezTo>
                      <a:pt x="14" y="35"/>
                      <a:pt x="14" y="34"/>
                      <a:pt x="15" y="34"/>
                    </a:cubicBezTo>
                    <a:cubicBezTo>
                      <a:pt x="14" y="35"/>
                      <a:pt x="14" y="35"/>
                      <a:pt x="14" y="36"/>
                    </a:cubicBezTo>
                    <a:cubicBezTo>
                      <a:pt x="14" y="36"/>
                      <a:pt x="15" y="37"/>
                      <a:pt x="15" y="37"/>
                    </a:cubicBezTo>
                    <a:cubicBezTo>
                      <a:pt x="15" y="38"/>
                      <a:pt x="15" y="38"/>
                      <a:pt x="15" y="39"/>
                    </a:cubicBezTo>
                    <a:cubicBezTo>
                      <a:pt x="15" y="39"/>
                      <a:pt x="15" y="40"/>
                      <a:pt x="15" y="40"/>
                    </a:cubicBezTo>
                    <a:cubicBezTo>
                      <a:pt x="15" y="40"/>
                      <a:pt x="15" y="40"/>
                      <a:pt x="15" y="40"/>
                    </a:cubicBezTo>
                    <a:cubicBezTo>
                      <a:pt x="15" y="41"/>
                      <a:pt x="15" y="42"/>
                      <a:pt x="16" y="43"/>
                    </a:cubicBezTo>
                    <a:cubicBezTo>
                      <a:pt x="16" y="43"/>
                      <a:pt x="16" y="43"/>
                      <a:pt x="16" y="43"/>
                    </a:cubicBezTo>
                    <a:cubicBezTo>
                      <a:pt x="16" y="43"/>
                      <a:pt x="16" y="43"/>
                      <a:pt x="16" y="42"/>
                    </a:cubicBezTo>
                    <a:cubicBezTo>
                      <a:pt x="16" y="42"/>
                      <a:pt x="16" y="42"/>
                      <a:pt x="16" y="42"/>
                    </a:cubicBezTo>
                    <a:cubicBezTo>
                      <a:pt x="16" y="42"/>
                      <a:pt x="16" y="43"/>
                      <a:pt x="17" y="44"/>
                    </a:cubicBezTo>
                    <a:cubicBezTo>
                      <a:pt x="17" y="44"/>
                      <a:pt x="17" y="45"/>
                      <a:pt x="17" y="45"/>
                    </a:cubicBezTo>
                    <a:cubicBezTo>
                      <a:pt x="17" y="46"/>
                      <a:pt x="17" y="46"/>
                      <a:pt x="17" y="46"/>
                    </a:cubicBezTo>
                    <a:cubicBezTo>
                      <a:pt x="17" y="46"/>
                      <a:pt x="17" y="46"/>
                      <a:pt x="17" y="46"/>
                    </a:cubicBezTo>
                    <a:cubicBezTo>
                      <a:pt x="17" y="47"/>
                      <a:pt x="17" y="46"/>
                      <a:pt x="17" y="47"/>
                    </a:cubicBezTo>
                    <a:cubicBezTo>
                      <a:pt x="17" y="47"/>
                      <a:pt x="17" y="47"/>
                      <a:pt x="17" y="47"/>
                    </a:cubicBezTo>
                    <a:cubicBezTo>
                      <a:pt x="17" y="47"/>
                      <a:pt x="17" y="47"/>
                      <a:pt x="17" y="47"/>
                    </a:cubicBezTo>
                    <a:cubicBezTo>
                      <a:pt x="17" y="47"/>
                      <a:pt x="17" y="47"/>
                      <a:pt x="17" y="47"/>
                    </a:cubicBezTo>
                    <a:cubicBezTo>
                      <a:pt x="17" y="47"/>
                      <a:pt x="17" y="47"/>
                      <a:pt x="16" y="47"/>
                    </a:cubicBezTo>
                    <a:cubicBezTo>
                      <a:pt x="17" y="48"/>
                      <a:pt x="17" y="47"/>
                      <a:pt x="17" y="47"/>
                    </a:cubicBezTo>
                    <a:cubicBezTo>
                      <a:pt x="17" y="47"/>
                      <a:pt x="17" y="47"/>
                      <a:pt x="17" y="47"/>
                    </a:cubicBezTo>
                    <a:cubicBezTo>
                      <a:pt x="17" y="48"/>
                      <a:pt x="17" y="47"/>
                      <a:pt x="17" y="47"/>
                    </a:cubicBezTo>
                    <a:cubicBezTo>
                      <a:pt x="17" y="48"/>
                      <a:pt x="17" y="48"/>
                      <a:pt x="17" y="48"/>
                    </a:cubicBezTo>
                    <a:cubicBezTo>
                      <a:pt x="17" y="48"/>
                      <a:pt x="17" y="48"/>
                      <a:pt x="18" y="48"/>
                    </a:cubicBezTo>
                    <a:cubicBezTo>
                      <a:pt x="18" y="48"/>
                      <a:pt x="18" y="48"/>
                      <a:pt x="17" y="48"/>
                    </a:cubicBezTo>
                    <a:cubicBezTo>
                      <a:pt x="17" y="48"/>
                      <a:pt x="17" y="48"/>
                      <a:pt x="17" y="48"/>
                    </a:cubicBezTo>
                    <a:cubicBezTo>
                      <a:pt x="17" y="49"/>
                      <a:pt x="17" y="49"/>
                      <a:pt x="17" y="50"/>
                    </a:cubicBezTo>
                    <a:cubicBezTo>
                      <a:pt x="17" y="50"/>
                      <a:pt x="17" y="50"/>
                      <a:pt x="17" y="51"/>
                    </a:cubicBezTo>
                    <a:cubicBezTo>
                      <a:pt x="16" y="51"/>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2"/>
                      <a:pt x="17" y="52"/>
                      <a:pt x="17" y="52"/>
                    </a:cubicBezTo>
                    <a:cubicBezTo>
                      <a:pt x="17" y="51"/>
                      <a:pt x="17" y="51"/>
                      <a:pt x="17" y="51"/>
                    </a:cubicBezTo>
                    <a:cubicBezTo>
                      <a:pt x="17" y="51"/>
                      <a:pt x="17" y="51"/>
                      <a:pt x="17" y="51"/>
                    </a:cubicBezTo>
                    <a:cubicBezTo>
                      <a:pt x="17" y="51"/>
                      <a:pt x="17" y="51"/>
                      <a:pt x="17" y="51"/>
                    </a:cubicBezTo>
                    <a:cubicBezTo>
                      <a:pt x="17" y="51"/>
                      <a:pt x="17" y="51"/>
                      <a:pt x="17" y="51"/>
                    </a:cubicBezTo>
                    <a:cubicBezTo>
                      <a:pt x="17" y="51"/>
                      <a:pt x="17" y="51"/>
                      <a:pt x="17" y="51"/>
                    </a:cubicBezTo>
                    <a:cubicBezTo>
                      <a:pt x="17" y="51"/>
                      <a:pt x="17" y="51"/>
                      <a:pt x="17" y="51"/>
                    </a:cubicBezTo>
                    <a:cubicBezTo>
                      <a:pt x="17" y="51"/>
                      <a:pt x="17" y="51"/>
                      <a:pt x="17" y="51"/>
                    </a:cubicBezTo>
                    <a:cubicBezTo>
                      <a:pt x="17" y="51"/>
                      <a:pt x="17" y="51"/>
                      <a:pt x="17" y="51"/>
                    </a:cubicBezTo>
                    <a:cubicBezTo>
                      <a:pt x="17" y="51"/>
                      <a:pt x="17" y="51"/>
                      <a:pt x="17" y="51"/>
                    </a:cubicBezTo>
                    <a:cubicBezTo>
                      <a:pt x="17" y="51"/>
                      <a:pt x="17" y="51"/>
                      <a:pt x="17" y="51"/>
                    </a:cubicBezTo>
                    <a:cubicBezTo>
                      <a:pt x="17" y="51"/>
                      <a:pt x="17" y="51"/>
                      <a:pt x="17" y="51"/>
                    </a:cubicBezTo>
                    <a:cubicBezTo>
                      <a:pt x="17" y="51"/>
                      <a:pt x="17" y="51"/>
                      <a:pt x="17" y="51"/>
                    </a:cubicBezTo>
                    <a:cubicBezTo>
                      <a:pt x="17" y="51"/>
                      <a:pt x="17" y="51"/>
                      <a:pt x="17" y="51"/>
                    </a:cubicBezTo>
                    <a:cubicBezTo>
                      <a:pt x="17" y="51"/>
                      <a:pt x="17" y="51"/>
                      <a:pt x="17" y="51"/>
                    </a:cubicBezTo>
                    <a:cubicBezTo>
                      <a:pt x="17" y="51"/>
                      <a:pt x="17" y="51"/>
                      <a:pt x="17" y="51"/>
                    </a:cubicBezTo>
                    <a:cubicBezTo>
                      <a:pt x="17" y="50"/>
                      <a:pt x="17" y="50"/>
                      <a:pt x="17" y="50"/>
                    </a:cubicBezTo>
                    <a:cubicBezTo>
                      <a:pt x="17" y="50"/>
                      <a:pt x="17" y="50"/>
                      <a:pt x="17" y="50"/>
                    </a:cubicBezTo>
                    <a:cubicBezTo>
                      <a:pt x="17" y="50"/>
                      <a:pt x="17" y="50"/>
                      <a:pt x="17"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50"/>
                      <a:pt x="18" y="50"/>
                      <a:pt x="18" y="50"/>
                    </a:cubicBezTo>
                    <a:cubicBezTo>
                      <a:pt x="18" y="49"/>
                      <a:pt x="18" y="49"/>
                      <a:pt x="18" y="49"/>
                    </a:cubicBezTo>
                    <a:cubicBezTo>
                      <a:pt x="18" y="49"/>
                      <a:pt x="18" y="49"/>
                      <a:pt x="18" y="49"/>
                    </a:cubicBezTo>
                    <a:cubicBezTo>
                      <a:pt x="18" y="49"/>
                      <a:pt x="18" y="49"/>
                      <a:pt x="18"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9"/>
                      <a:pt x="19" y="49"/>
                      <a:pt x="19" y="49"/>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8"/>
                      <a:pt x="19" y="48"/>
                      <a:pt x="19" y="48"/>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7"/>
                      <a:pt x="19" y="47"/>
                      <a:pt x="19" y="47"/>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6"/>
                      <a:pt x="19" y="46"/>
                      <a:pt x="19" y="46"/>
                    </a:cubicBezTo>
                    <a:cubicBezTo>
                      <a:pt x="19" y="45"/>
                      <a:pt x="19" y="45"/>
                      <a:pt x="19" y="45"/>
                    </a:cubicBezTo>
                    <a:cubicBezTo>
                      <a:pt x="19" y="45"/>
                      <a:pt x="19" y="45"/>
                      <a:pt x="19" y="45"/>
                    </a:cubicBezTo>
                    <a:cubicBezTo>
                      <a:pt x="19" y="45"/>
                      <a:pt x="19" y="45"/>
                      <a:pt x="19" y="45"/>
                    </a:cubicBezTo>
                    <a:cubicBezTo>
                      <a:pt x="19" y="45"/>
                      <a:pt x="19" y="45"/>
                      <a:pt x="19"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5"/>
                      <a:pt x="18" y="45"/>
                      <a:pt x="18" y="45"/>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4"/>
                      <a:pt x="18" y="44"/>
                    </a:cubicBezTo>
                    <a:cubicBezTo>
                      <a:pt x="18" y="43"/>
                      <a:pt x="18" y="43"/>
                      <a:pt x="18" y="43"/>
                    </a:cubicBezTo>
                    <a:cubicBezTo>
                      <a:pt x="18" y="43"/>
                      <a:pt x="18" y="43"/>
                      <a:pt x="18" y="43"/>
                    </a:cubicBezTo>
                    <a:cubicBezTo>
                      <a:pt x="18" y="43"/>
                      <a:pt x="18" y="43"/>
                      <a:pt x="18" y="43"/>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1"/>
                      <a:pt x="18" y="41"/>
                      <a:pt x="18" y="41"/>
                    </a:cubicBezTo>
                    <a:cubicBezTo>
                      <a:pt x="18" y="41"/>
                      <a:pt x="18" y="41"/>
                      <a:pt x="18"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ubicBezTo>
                      <a:pt x="15" y="39"/>
                      <a:pt x="15" y="39"/>
                      <a:pt x="15" y="39"/>
                    </a:cubicBezTo>
                    <a:cubicBezTo>
                      <a:pt x="15" y="39"/>
                      <a:pt x="15" y="39"/>
                      <a:pt x="15" y="39"/>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6" y="38"/>
                      <a:pt x="16" y="38"/>
                      <a:pt x="16" y="38"/>
                    </a:cubicBezTo>
                    <a:cubicBezTo>
                      <a:pt x="17" y="38"/>
                      <a:pt x="17" y="38"/>
                      <a:pt x="17" y="38"/>
                    </a:cubicBezTo>
                    <a:cubicBezTo>
                      <a:pt x="17" y="38"/>
                      <a:pt x="17" y="38"/>
                      <a:pt x="17" y="38"/>
                    </a:cubicBezTo>
                    <a:cubicBezTo>
                      <a:pt x="17" y="37"/>
                      <a:pt x="17" y="37"/>
                      <a:pt x="17" y="37"/>
                    </a:cubicBezTo>
                    <a:cubicBezTo>
                      <a:pt x="17" y="37"/>
                      <a:pt x="17" y="37"/>
                      <a:pt x="17" y="37"/>
                    </a:cubicBezTo>
                    <a:cubicBezTo>
                      <a:pt x="16" y="37"/>
                      <a:pt x="17" y="37"/>
                      <a:pt x="17" y="37"/>
                    </a:cubicBezTo>
                    <a:cubicBezTo>
                      <a:pt x="16" y="37"/>
                      <a:pt x="16" y="37"/>
                      <a:pt x="16" y="37"/>
                    </a:cubicBezTo>
                    <a:cubicBezTo>
                      <a:pt x="16" y="37"/>
                      <a:pt x="16" y="37"/>
                      <a:pt x="16" y="37"/>
                    </a:cubicBezTo>
                    <a:cubicBezTo>
                      <a:pt x="17" y="37"/>
                      <a:pt x="17" y="37"/>
                      <a:pt x="17" y="37"/>
                    </a:cubicBezTo>
                    <a:cubicBezTo>
                      <a:pt x="17" y="37"/>
                      <a:pt x="17" y="37"/>
                      <a:pt x="17" y="37"/>
                    </a:cubicBezTo>
                    <a:cubicBezTo>
                      <a:pt x="17" y="37"/>
                      <a:pt x="17" y="37"/>
                      <a:pt x="17" y="37"/>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6"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6"/>
                      <a:pt x="17" y="36"/>
                      <a:pt x="17" y="36"/>
                    </a:cubicBezTo>
                    <a:cubicBezTo>
                      <a:pt x="17" y="35"/>
                      <a:pt x="17" y="35"/>
                      <a:pt x="17" y="35"/>
                    </a:cubicBezTo>
                    <a:cubicBezTo>
                      <a:pt x="17" y="35"/>
                      <a:pt x="17" y="35"/>
                      <a:pt x="17" y="35"/>
                    </a:cubicBezTo>
                    <a:cubicBezTo>
                      <a:pt x="17" y="35"/>
                      <a:pt x="17" y="35"/>
                      <a:pt x="17" y="35"/>
                    </a:cubicBezTo>
                    <a:cubicBezTo>
                      <a:pt x="17" y="35"/>
                      <a:pt x="18" y="35"/>
                      <a:pt x="18" y="35"/>
                    </a:cubicBezTo>
                    <a:cubicBezTo>
                      <a:pt x="18" y="35"/>
                      <a:pt x="18" y="35"/>
                      <a:pt x="18" y="35"/>
                    </a:cubicBezTo>
                    <a:cubicBezTo>
                      <a:pt x="18" y="35"/>
                      <a:pt x="18" y="35"/>
                      <a:pt x="18"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5" y="33"/>
                      <a:pt x="15" y="33"/>
                      <a:pt x="15" y="33"/>
                    </a:cubicBezTo>
                    <a:cubicBezTo>
                      <a:pt x="15" y="33"/>
                      <a:pt x="15" y="33"/>
                      <a:pt x="15" y="33"/>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5" y="32"/>
                    </a:cubicBezTo>
                    <a:cubicBezTo>
                      <a:pt x="15" y="31"/>
                      <a:pt x="15" y="31"/>
                      <a:pt x="15"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29"/>
                      <a:pt x="14" y="29"/>
                      <a:pt x="14"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8"/>
                      <a:pt x="14" y="28"/>
                      <a:pt x="14" y="28"/>
                    </a:cubicBezTo>
                    <a:cubicBezTo>
                      <a:pt x="14" y="27"/>
                      <a:pt x="14" y="27"/>
                      <a:pt x="14" y="27"/>
                    </a:cubicBezTo>
                    <a:cubicBezTo>
                      <a:pt x="14" y="27"/>
                      <a:pt x="14" y="27"/>
                      <a:pt x="14" y="27"/>
                    </a:cubicBezTo>
                    <a:cubicBezTo>
                      <a:pt x="14" y="27"/>
                      <a:pt x="14" y="27"/>
                      <a:pt x="14"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5"/>
                      <a:pt x="18" y="25"/>
                      <a:pt x="18" y="25"/>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4"/>
                      <a:pt x="20" y="24"/>
                      <a:pt x="20" y="24"/>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0" y="23"/>
                      <a:pt x="20" y="23"/>
                      <a:pt x="20"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3"/>
                      <a:pt x="21" y="23"/>
                      <a:pt x="21" y="23"/>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lose/>
                    <a:moveTo>
                      <a:pt x="3" y="28"/>
                    </a:moveTo>
                    <a:cubicBezTo>
                      <a:pt x="3" y="28"/>
                      <a:pt x="3" y="28"/>
                      <a:pt x="3" y="28"/>
                    </a:cubicBezTo>
                    <a:cubicBezTo>
                      <a:pt x="3" y="28"/>
                      <a:pt x="3" y="28"/>
                      <a:pt x="3" y="28"/>
                    </a:cubicBezTo>
                    <a:cubicBezTo>
                      <a:pt x="4" y="29"/>
                      <a:pt x="4" y="28"/>
                      <a:pt x="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23" name="Freeform 297"/>
              <p:cNvSpPr/>
              <p:nvPr/>
            </p:nvSpPr>
            <p:spPr bwMode="auto">
              <a:xfrm>
                <a:off x="3860" y="2254"/>
                <a:ext cx="83" cy="57"/>
              </a:xfrm>
              <a:custGeom>
                <a:avLst/>
                <a:gdLst>
                  <a:gd name="T0" fmla="*/ 21 w 35"/>
                  <a:gd name="T1" fmla="*/ 0 h 24"/>
                  <a:gd name="T2" fmla="*/ 20 w 35"/>
                  <a:gd name="T3" fmla="*/ 1 h 24"/>
                  <a:gd name="T4" fmla="*/ 19 w 35"/>
                  <a:gd name="T5" fmla="*/ 2 h 24"/>
                  <a:gd name="T6" fmla="*/ 18 w 35"/>
                  <a:gd name="T7" fmla="*/ 3 h 24"/>
                  <a:gd name="T8" fmla="*/ 17 w 35"/>
                  <a:gd name="T9" fmla="*/ 5 h 24"/>
                  <a:gd name="T10" fmla="*/ 16 w 35"/>
                  <a:gd name="T11" fmla="*/ 5 h 24"/>
                  <a:gd name="T12" fmla="*/ 14 w 35"/>
                  <a:gd name="T13" fmla="*/ 6 h 24"/>
                  <a:gd name="T14" fmla="*/ 12 w 35"/>
                  <a:gd name="T15" fmla="*/ 6 h 24"/>
                  <a:gd name="T16" fmla="*/ 12 w 35"/>
                  <a:gd name="T17" fmla="*/ 7 h 24"/>
                  <a:gd name="T18" fmla="*/ 11 w 35"/>
                  <a:gd name="T19" fmla="*/ 8 h 24"/>
                  <a:gd name="T20" fmla="*/ 8 w 35"/>
                  <a:gd name="T21" fmla="*/ 9 h 24"/>
                  <a:gd name="T22" fmla="*/ 7 w 35"/>
                  <a:gd name="T23" fmla="*/ 9 h 24"/>
                  <a:gd name="T24" fmla="*/ 6 w 35"/>
                  <a:gd name="T25" fmla="*/ 9 h 24"/>
                  <a:gd name="T26" fmla="*/ 4 w 35"/>
                  <a:gd name="T27" fmla="*/ 9 h 24"/>
                  <a:gd name="T28" fmla="*/ 3 w 35"/>
                  <a:gd name="T29" fmla="*/ 10 h 24"/>
                  <a:gd name="T30" fmla="*/ 2 w 35"/>
                  <a:gd name="T31" fmla="*/ 11 h 24"/>
                  <a:gd name="T32" fmla="*/ 1 w 35"/>
                  <a:gd name="T33" fmla="*/ 12 h 24"/>
                  <a:gd name="T34" fmla="*/ 0 w 35"/>
                  <a:gd name="T35" fmla="*/ 13 h 24"/>
                  <a:gd name="T36" fmla="*/ 0 w 35"/>
                  <a:gd name="T37" fmla="*/ 15 h 24"/>
                  <a:gd name="T38" fmla="*/ 1 w 35"/>
                  <a:gd name="T39" fmla="*/ 16 h 24"/>
                  <a:gd name="T40" fmla="*/ 1 w 35"/>
                  <a:gd name="T41" fmla="*/ 18 h 24"/>
                  <a:gd name="T42" fmla="*/ 2 w 35"/>
                  <a:gd name="T43" fmla="*/ 19 h 24"/>
                  <a:gd name="T44" fmla="*/ 2 w 35"/>
                  <a:gd name="T45" fmla="*/ 20 h 24"/>
                  <a:gd name="T46" fmla="*/ 3 w 35"/>
                  <a:gd name="T47" fmla="*/ 21 h 24"/>
                  <a:gd name="T48" fmla="*/ 4 w 35"/>
                  <a:gd name="T49" fmla="*/ 22 h 24"/>
                  <a:gd name="T50" fmla="*/ 5 w 35"/>
                  <a:gd name="T51" fmla="*/ 23 h 24"/>
                  <a:gd name="T52" fmla="*/ 5 w 35"/>
                  <a:gd name="T53" fmla="*/ 23 h 24"/>
                  <a:gd name="T54" fmla="*/ 5 w 35"/>
                  <a:gd name="T55" fmla="*/ 21 h 24"/>
                  <a:gd name="T56" fmla="*/ 7 w 35"/>
                  <a:gd name="T57" fmla="*/ 20 h 24"/>
                  <a:gd name="T58" fmla="*/ 9 w 35"/>
                  <a:gd name="T59" fmla="*/ 20 h 24"/>
                  <a:gd name="T60" fmla="*/ 11 w 35"/>
                  <a:gd name="T61" fmla="*/ 20 h 24"/>
                  <a:gd name="T62" fmla="*/ 11 w 35"/>
                  <a:gd name="T63" fmla="*/ 18 h 24"/>
                  <a:gd name="T64" fmla="*/ 12 w 35"/>
                  <a:gd name="T65" fmla="*/ 17 h 24"/>
                  <a:gd name="T66" fmla="*/ 13 w 35"/>
                  <a:gd name="T67" fmla="*/ 16 h 24"/>
                  <a:gd name="T68" fmla="*/ 15 w 35"/>
                  <a:gd name="T69" fmla="*/ 16 h 24"/>
                  <a:gd name="T70" fmla="*/ 16 w 35"/>
                  <a:gd name="T71" fmla="*/ 17 h 24"/>
                  <a:gd name="T72" fmla="*/ 18 w 35"/>
                  <a:gd name="T73" fmla="*/ 18 h 24"/>
                  <a:gd name="T74" fmla="*/ 19 w 35"/>
                  <a:gd name="T75" fmla="*/ 18 h 24"/>
                  <a:gd name="T76" fmla="*/ 22 w 35"/>
                  <a:gd name="T77" fmla="*/ 19 h 24"/>
                  <a:gd name="T78" fmla="*/ 22 w 35"/>
                  <a:gd name="T79" fmla="*/ 17 h 24"/>
                  <a:gd name="T80" fmla="*/ 24 w 35"/>
                  <a:gd name="T81" fmla="*/ 17 h 24"/>
                  <a:gd name="T82" fmla="*/ 25 w 35"/>
                  <a:gd name="T83" fmla="*/ 17 h 24"/>
                  <a:gd name="T84" fmla="*/ 27 w 35"/>
                  <a:gd name="T85" fmla="*/ 16 h 24"/>
                  <a:gd name="T86" fmla="*/ 28 w 35"/>
                  <a:gd name="T87" fmla="*/ 16 h 24"/>
                  <a:gd name="T88" fmla="*/ 29 w 35"/>
                  <a:gd name="T89" fmla="*/ 16 h 24"/>
                  <a:gd name="T90" fmla="*/ 30 w 35"/>
                  <a:gd name="T91" fmla="*/ 15 h 24"/>
                  <a:gd name="T92" fmla="*/ 32 w 35"/>
                  <a:gd name="T93" fmla="*/ 16 h 24"/>
                  <a:gd name="T94" fmla="*/ 33 w 35"/>
                  <a:gd name="T95" fmla="*/ 16 h 24"/>
                  <a:gd name="T96" fmla="*/ 35 w 35"/>
                  <a:gd name="T97" fmla="*/ 16 h 24"/>
                  <a:gd name="T98" fmla="*/ 34 w 35"/>
                  <a:gd name="T99" fmla="*/ 15 h 24"/>
                  <a:gd name="T100" fmla="*/ 33 w 35"/>
                  <a:gd name="T101" fmla="*/ 14 h 24"/>
                  <a:gd name="T102" fmla="*/ 32 w 35"/>
                  <a:gd name="T103" fmla="*/ 13 h 24"/>
                  <a:gd name="T104" fmla="*/ 32 w 35"/>
                  <a:gd name="T105" fmla="*/ 12 h 24"/>
                  <a:gd name="T106" fmla="*/ 31 w 35"/>
                  <a:gd name="T107" fmla="*/ 11 h 24"/>
                  <a:gd name="T108" fmla="*/ 29 w 35"/>
                  <a:gd name="T109" fmla="*/ 10 h 24"/>
                  <a:gd name="T110" fmla="*/ 29 w 35"/>
                  <a:gd name="T111" fmla="*/ 9 h 24"/>
                  <a:gd name="T112" fmla="*/ 28 w 35"/>
                  <a:gd name="T113" fmla="*/ 8 h 24"/>
                  <a:gd name="T114" fmla="*/ 26 w 35"/>
                  <a:gd name="T115" fmla="*/ 7 h 24"/>
                  <a:gd name="T116" fmla="*/ 24 w 35"/>
                  <a:gd name="T117" fmla="*/ 6 h 24"/>
                  <a:gd name="T118" fmla="*/ 24 w 35"/>
                  <a:gd name="T119" fmla="*/ 5 h 24"/>
                  <a:gd name="T120" fmla="*/ 24 w 35"/>
                  <a:gd name="T12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 h="24">
                    <a:moveTo>
                      <a:pt x="23" y="0"/>
                    </a:move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3" y="20"/>
                      <a:pt x="3" y="20"/>
                      <a:pt x="3" y="20"/>
                    </a:cubicBezTo>
                    <a:cubicBezTo>
                      <a:pt x="3" y="20"/>
                      <a:pt x="3" y="20"/>
                      <a:pt x="3" y="20"/>
                    </a:cubicBezTo>
                    <a:cubicBezTo>
                      <a:pt x="3" y="20"/>
                      <a:pt x="3" y="20"/>
                      <a:pt x="3" y="20"/>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4" y="21"/>
                      <a:pt x="4" y="21"/>
                      <a:pt x="4" y="21"/>
                    </a:cubicBezTo>
                    <a:cubicBezTo>
                      <a:pt x="4" y="21"/>
                      <a:pt x="4" y="21"/>
                      <a:pt x="4" y="21"/>
                    </a:cubicBezTo>
                    <a:cubicBezTo>
                      <a:pt x="4" y="21"/>
                      <a:pt x="4" y="21"/>
                      <a:pt x="4" y="21"/>
                    </a:cubicBezTo>
                    <a:cubicBezTo>
                      <a:pt x="4" y="21"/>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3"/>
                      <a:pt x="5" y="23"/>
                      <a:pt x="5"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6" y="21"/>
                      <a:pt x="6" y="21"/>
                      <a:pt x="6" y="21"/>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8" y="20"/>
                      <a:pt x="8" y="20"/>
                      <a:pt x="8"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8"/>
                      <a:pt x="16" y="18"/>
                      <a:pt x="16" y="18"/>
                    </a:cubicBezTo>
                    <a:cubicBezTo>
                      <a:pt x="16" y="18"/>
                      <a:pt x="16" y="18"/>
                      <a:pt x="16" y="18"/>
                    </a:cubicBezTo>
                    <a:cubicBezTo>
                      <a:pt x="16" y="18"/>
                      <a:pt x="16" y="18"/>
                      <a:pt x="16" y="18"/>
                    </a:cubicBezTo>
                    <a:cubicBezTo>
                      <a:pt x="16" y="18"/>
                      <a:pt x="16" y="18"/>
                      <a:pt x="16"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21" y="18"/>
                      <a:pt x="21" y="18"/>
                    </a:cubicBezTo>
                    <a:cubicBezTo>
                      <a:pt x="21" y="18"/>
                      <a:pt x="21" y="18"/>
                      <a:pt x="21" y="18"/>
                    </a:cubicBezTo>
                    <a:cubicBezTo>
                      <a:pt x="21" y="18"/>
                      <a:pt x="21" y="18"/>
                      <a:pt x="21" y="18"/>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7"/>
                      <a:pt x="26" y="17"/>
                      <a:pt x="26" y="17"/>
                    </a:cubicBezTo>
                    <a:cubicBezTo>
                      <a:pt x="26" y="16"/>
                      <a:pt x="26" y="16"/>
                      <a:pt x="26" y="16"/>
                    </a:cubicBezTo>
                    <a:cubicBezTo>
                      <a:pt x="26" y="16"/>
                      <a:pt x="26" y="16"/>
                      <a:pt x="26" y="16"/>
                    </a:cubicBezTo>
                    <a:cubicBezTo>
                      <a:pt x="26" y="16"/>
                      <a:pt x="26" y="16"/>
                      <a:pt x="26" y="16"/>
                    </a:cubicBezTo>
                    <a:cubicBezTo>
                      <a:pt x="26" y="16"/>
                      <a:pt x="26" y="16"/>
                      <a:pt x="26"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7"/>
                      <a:pt x="28" y="17"/>
                      <a:pt x="28" y="17"/>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0" y="15"/>
                      <a:pt x="30" y="15"/>
                      <a:pt x="30" y="15"/>
                    </a:cubicBezTo>
                    <a:cubicBezTo>
                      <a:pt x="31" y="15"/>
                      <a:pt x="31" y="15"/>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6"/>
                      <a:pt x="35" y="16"/>
                      <a:pt x="35" y="16"/>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4" y="15"/>
                      <a:pt x="34" y="15"/>
                      <a:pt x="34" y="15"/>
                    </a:cubicBezTo>
                    <a:cubicBezTo>
                      <a:pt x="34" y="15"/>
                      <a:pt x="34" y="15"/>
                      <a:pt x="34" y="15"/>
                    </a:cubicBezTo>
                    <a:cubicBezTo>
                      <a:pt x="34" y="15"/>
                      <a:pt x="34" y="15"/>
                      <a:pt x="34" y="15"/>
                    </a:cubicBezTo>
                    <a:cubicBezTo>
                      <a:pt x="34" y="15"/>
                      <a:pt x="34" y="15"/>
                      <a:pt x="34" y="15"/>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4" y="14"/>
                      <a:pt x="34" y="14"/>
                      <a:pt x="34"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3" y="14"/>
                      <a:pt x="33" y="14"/>
                      <a:pt x="33" y="14"/>
                    </a:cubicBezTo>
                    <a:cubicBezTo>
                      <a:pt x="32" y="14"/>
                      <a:pt x="32" y="14"/>
                      <a:pt x="32" y="14"/>
                    </a:cubicBezTo>
                    <a:cubicBezTo>
                      <a:pt x="32" y="14"/>
                      <a:pt x="32" y="14"/>
                      <a:pt x="32" y="14"/>
                    </a:cubicBezTo>
                    <a:cubicBezTo>
                      <a:pt x="32" y="13"/>
                      <a:pt x="32" y="13"/>
                      <a:pt x="32" y="13"/>
                    </a:cubicBezTo>
                    <a:cubicBezTo>
                      <a:pt x="33" y="13"/>
                      <a:pt x="33" y="13"/>
                      <a:pt x="33" y="13"/>
                    </a:cubicBezTo>
                    <a:cubicBezTo>
                      <a:pt x="33" y="13"/>
                      <a:pt x="33" y="13"/>
                      <a:pt x="33" y="13"/>
                    </a:cubicBezTo>
                    <a:cubicBezTo>
                      <a:pt x="33" y="13"/>
                      <a:pt x="33" y="13"/>
                      <a:pt x="33" y="13"/>
                    </a:cubicBezTo>
                    <a:cubicBezTo>
                      <a:pt x="33" y="13"/>
                      <a:pt x="33" y="13"/>
                      <a:pt x="33"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3"/>
                      <a:pt x="32" y="13"/>
                      <a:pt x="32" y="13"/>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2" y="12"/>
                      <a:pt x="32" y="12"/>
                      <a:pt x="32" y="12"/>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0" y="11"/>
                      <a:pt x="30" y="11"/>
                      <a:pt x="30" y="11"/>
                    </a:cubicBezTo>
                    <a:cubicBezTo>
                      <a:pt x="30" y="11"/>
                      <a:pt x="30" y="11"/>
                      <a:pt x="30" y="11"/>
                    </a:cubicBezTo>
                    <a:cubicBezTo>
                      <a:pt x="30" y="11"/>
                      <a:pt x="30" y="11"/>
                      <a:pt x="30" y="11"/>
                    </a:cubicBezTo>
                    <a:cubicBezTo>
                      <a:pt x="30" y="11"/>
                      <a:pt x="30" y="11"/>
                      <a:pt x="30" y="11"/>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6" y="8"/>
                      <a:pt x="26" y="8"/>
                      <a:pt x="26" y="8"/>
                    </a:cubicBezTo>
                    <a:cubicBezTo>
                      <a:pt x="26" y="8"/>
                      <a:pt x="26" y="8"/>
                      <a:pt x="26" y="8"/>
                    </a:cubicBezTo>
                    <a:cubicBezTo>
                      <a:pt x="26" y="8"/>
                      <a:pt x="26" y="8"/>
                      <a:pt x="26" y="8"/>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7"/>
                      <a:pt x="26" y="7"/>
                      <a:pt x="26" y="7"/>
                    </a:cubicBezTo>
                    <a:cubicBezTo>
                      <a:pt x="26" y="6"/>
                      <a:pt x="26" y="6"/>
                      <a:pt x="26" y="6"/>
                    </a:cubicBezTo>
                    <a:cubicBezTo>
                      <a:pt x="26" y="6"/>
                      <a:pt x="26" y="6"/>
                      <a:pt x="26" y="6"/>
                    </a:cubicBezTo>
                    <a:cubicBezTo>
                      <a:pt x="26" y="6"/>
                      <a:pt x="26" y="6"/>
                      <a:pt x="26" y="6"/>
                    </a:cubicBezTo>
                    <a:cubicBezTo>
                      <a:pt x="26" y="6"/>
                      <a:pt x="26" y="6"/>
                      <a:pt x="26" y="6"/>
                    </a:cubicBezTo>
                    <a:cubicBezTo>
                      <a:pt x="26" y="6"/>
                      <a:pt x="26" y="6"/>
                      <a:pt x="26"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5" y="5"/>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3"/>
                      <a:pt x="25" y="3"/>
                      <a:pt x="25" y="3"/>
                    </a:cubicBezTo>
                    <a:cubicBezTo>
                      <a:pt x="25" y="3"/>
                      <a:pt x="25" y="3"/>
                      <a:pt x="25" y="3"/>
                    </a:cubicBezTo>
                    <a:cubicBezTo>
                      <a:pt x="24" y="2"/>
                      <a:pt x="24" y="2"/>
                      <a:pt x="24" y="2"/>
                    </a:cubicBezTo>
                    <a:cubicBezTo>
                      <a:pt x="24" y="2"/>
                      <a:pt x="24" y="2"/>
                      <a:pt x="24" y="2"/>
                    </a:cubicBezTo>
                    <a:cubicBezTo>
                      <a:pt x="24" y="2"/>
                      <a:pt x="24" y="2"/>
                      <a:pt x="24" y="2"/>
                    </a:cubicBezTo>
                    <a:cubicBezTo>
                      <a:pt x="24" y="2"/>
                      <a:pt x="24" y="2"/>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lnTo>
                      <a:pt x="2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24" name="Freeform 298"/>
              <p:cNvSpPr>
                <a:spLocks noEditPoints="1"/>
              </p:cNvSpPr>
              <p:nvPr/>
            </p:nvSpPr>
            <p:spPr bwMode="auto">
              <a:xfrm>
                <a:off x="4104" y="2161"/>
                <a:ext cx="50" cy="55"/>
              </a:xfrm>
              <a:custGeom>
                <a:avLst/>
                <a:gdLst>
                  <a:gd name="T0" fmla="*/ 18 w 21"/>
                  <a:gd name="T1" fmla="*/ 12 h 23"/>
                  <a:gd name="T2" fmla="*/ 19 w 21"/>
                  <a:gd name="T3" fmla="*/ 5 h 23"/>
                  <a:gd name="T4" fmla="*/ 16 w 21"/>
                  <a:gd name="T5" fmla="*/ 3 h 23"/>
                  <a:gd name="T6" fmla="*/ 12 w 21"/>
                  <a:gd name="T7" fmla="*/ 1 h 23"/>
                  <a:gd name="T8" fmla="*/ 12 w 21"/>
                  <a:gd name="T9" fmla="*/ 0 h 23"/>
                  <a:gd name="T10" fmla="*/ 11 w 21"/>
                  <a:gd name="T11" fmla="*/ 0 h 23"/>
                  <a:gd name="T12" fmla="*/ 11 w 21"/>
                  <a:gd name="T13" fmla="*/ 0 h 23"/>
                  <a:gd name="T14" fmla="*/ 11 w 21"/>
                  <a:gd name="T15" fmla="*/ 0 h 23"/>
                  <a:gd name="T16" fmla="*/ 10 w 21"/>
                  <a:gd name="T17" fmla="*/ 0 h 23"/>
                  <a:gd name="T18" fmla="*/ 10 w 21"/>
                  <a:gd name="T19" fmla="*/ 0 h 23"/>
                  <a:gd name="T20" fmla="*/ 10 w 21"/>
                  <a:gd name="T21" fmla="*/ 0 h 23"/>
                  <a:gd name="T22" fmla="*/ 10 w 21"/>
                  <a:gd name="T23" fmla="*/ 1 h 23"/>
                  <a:gd name="T24" fmla="*/ 10 w 21"/>
                  <a:gd name="T25" fmla="*/ 1 h 23"/>
                  <a:gd name="T26" fmla="*/ 10 w 21"/>
                  <a:gd name="T27" fmla="*/ 2 h 23"/>
                  <a:gd name="T28" fmla="*/ 10 w 21"/>
                  <a:gd name="T29" fmla="*/ 2 h 23"/>
                  <a:gd name="T30" fmla="*/ 10 w 21"/>
                  <a:gd name="T31" fmla="*/ 2 h 23"/>
                  <a:gd name="T32" fmla="*/ 10 w 21"/>
                  <a:gd name="T33" fmla="*/ 2 h 23"/>
                  <a:gd name="T34" fmla="*/ 9 w 21"/>
                  <a:gd name="T35" fmla="*/ 3 h 23"/>
                  <a:gd name="T36" fmla="*/ 9 w 21"/>
                  <a:gd name="T37" fmla="*/ 3 h 23"/>
                  <a:gd name="T38" fmla="*/ 9 w 21"/>
                  <a:gd name="T39" fmla="*/ 4 h 23"/>
                  <a:gd name="T40" fmla="*/ 9 w 21"/>
                  <a:gd name="T41" fmla="*/ 4 h 23"/>
                  <a:gd name="T42" fmla="*/ 9 w 21"/>
                  <a:gd name="T43" fmla="*/ 4 h 23"/>
                  <a:gd name="T44" fmla="*/ 9 w 21"/>
                  <a:gd name="T45" fmla="*/ 5 h 23"/>
                  <a:gd name="T46" fmla="*/ 8 w 21"/>
                  <a:gd name="T47" fmla="*/ 5 h 23"/>
                  <a:gd name="T48" fmla="*/ 8 w 21"/>
                  <a:gd name="T49" fmla="*/ 6 h 23"/>
                  <a:gd name="T50" fmla="*/ 9 w 21"/>
                  <a:gd name="T51" fmla="*/ 7 h 23"/>
                  <a:gd name="T52" fmla="*/ 9 w 21"/>
                  <a:gd name="T53" fmla="*/ 8 h 23"/>
                  <a:gd name="T54" fmla="*/ 9 w 21"/>
                  <a:gd name="T55" fmla="*/ 9 h 23"/>
                  <a:gd name="T56" fmla="*/ 9 w 21"/>
                  <a:gd name="T57" fmla="*/ 11 h 23"/>
                  <a:gd name="T58" fmla="*/ 8 w 21"/>
                  <a:gd name="T59" fmla="*/ 12 h 23"/>
                  <a:gd name="T60" fmla="*/ 8 w 21"/>
                  <a:gd name="T61" fmla="*/ 14 h 23"/>
                  <a:gd name="T62" fmla="*/ 7 w 21"/>
                  <a:gd name="T63" fmla="*/ 14 h 23"/>
                  <a:gd name="T64" fmla="*/ 7 w 21"/>
                  <a:gd name="T65" fmla="*/ 14 h 23"/>
                  <a:gd name="T66" fmla="*/ 6 w 21"/>
                  <a:gd name="T67" fmla="*/ 14 h 23"/>
                  <a:gd name="T68" fmla="*/ 5 w 21"/>
                  <a:gd name="T69" fmla="*/ 15 h 23"/>
                  <a:gd name="T70" fmla="*/ 4 w 21"/>
                  <a:gd name="T71" fmla="*/ 15 h 23"/>
                  <a:gd name="T72" fmla="*/ 4 w 21"/>
                  <a:gd name="T73" fmla="*/ 15 h 23"/>
                  <a:gd name="T74" fmla="*/ 3 w 21"/>
                  <a:gd name="T75" fmla="*/ 16 h 23"/>
                  <a:gd name="T76" fmla="*/ 2 w 21"/>
                  <a:gd name="T77" fmla="*/ 16 h 23"/>
                  <a:gd name="T78" fmla="*/ 1 w 21"/>
                  <a:gd name="T79" fmla="*/ 16 h 23"/>
                  <a:gd name="T80" fmla="*/ 0 w 21"/>
                  <a:gd name="T81" fmla="*/ 16 h 23"/>
                  <a:gd name="T82" fmla="*/ 0 w 21"/>
                  <a:gd name="T83" fmla="*/ 17 h 23"/>
                  <a:gd name="T84" fmla="*/ 0 w 21"/>
                  <a:gd name="T85" fmla="*/ 17 h 23"/>
                  <a:gd name="T86" fmla="*/ 0 w 21"/>
                  <a:gd name="T87" fmla="*/ 18 h 23"/>
                  <a:gd name="T88" fmla="*/ 1 w 21"/>
                  <a:gd name="T89" fmla="*/ 19 h 23"/>
                  <a:gd name="T90" fmla="*/ 1 w 21"/>
                  <a:gd name="T91" fmla="*/ 20 h 23"/>
                  <a:gd name="T92" fmla="*/ 1 w 21"/>
                  <a:gd name="T93" fmla="*/ 20 h 23"/>
                  <a:gd name="T94" fmla="*/ 2 w 21"/>
                  <a:gd name="T95" fmla="*/ 21 h 23"/>
                  <a:gd name="T96" fmla="*/ 2 w 21"/>
                  <a:gd name="T97" fmla="*/ 22 h 23"/>
                  <a:gd name="T98" fmla="*/ 2 w 21"/>
                  <a:gd name="T99" fmla="*/ 22 h 23"/>
                  <a:gd name="T100" fmla="*/ 3 w 21"/>
                  <a:gd name="T101" fmla="*/ 23 h 23"/>
                  <a:gd name="T102" fmla="*/ 4 w 21"/>
                  <a:gd name="T103" fmla="*/ 23 h 23"/>
                  <a:gd name="T104" fmla="*/ 9 w 21"/>
                  <a:gd name="T105" fmla="*/ 20 h 23"/>
                  <a:gd name="T106" fmla="*/ 12 w 21"/>
                  <a:gd name="T107" fmla="*/ 19 h 23"/>
                  <a:gd name="T108" fmla="*/ 15 w 21"/>
                  <a:gd name="T109" fmla="*/ 17 h 23"/>
                  <a:gd name="T110" fmla="*/ 15 w 21"/>
                  <a:gd name="T111" fmla="*/ 15 h 23"/>
                  <a:gd name="T112" fmla="*/ 17 w 21"/>
                  <a:gd name="T113" fmla="*/ 13 h 23"/>
                  <a:gd name="T114" fmla="*/ 20 w 21"/>
                  <a:gd name="T11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 h="23">
                    <a:moveTo>
                      <a:pt x="18" y="12"/>
                    </a:moveTo>
                    <a:cubicBezTo>
                      <a:pt x="18" y="12"/>
                      <a:pt x="18" y="13"/>
                      <a:pt x="18" y="13"/>
                    </a:cubicBezTo>
                    <a:cubicBezTo>
                      <a:pt x="18" y="13"/>
                      <a:pt x="18" y="13"/>
                      <a:pt x="19" y="12"/>
                    </a:cubicBezTo>
                    <a:cubicBezTo>
                      <a:pt x="19" y="12"/>
                      <a:pt x="18" y="12"/>
                      <a:pt x="18" y="12"/>
                    </a:cubicBezTo>
                    <a:close/>
                    <a:moveTo>
                      <a:pt x="20" y="6"/>
                    </a:moveTo>
                    <a:cubicBezTo>
                      <a:pt x="20" y="6"/>
                      <a:pt x="20" y="6"/>
                      <a:pt x="20" y="6"/>
                    </a:cubicBezTo>
                    <a:cubicBezTo>
                      <a:pt x="20" y="6"/>
                      <a:pt x="20" y="6"/>
                      <a:pt x="19" y="6"/>
                    </a:cubicBezTo>
                    <a:cubicBezTo>
                      <a:pt x="19" y="5"/>
                      <a:pt x="19" y="5"/>
                      <a:pt x="19" y="5"/>
                    </a:cubicBezTo>
                    <a:cubicBezTo>
                      <a:pt x="19" y="5"/>
                      <a:pt x="18" y="4"/>
                      <a:pt x="18" y="4"/>
                    </a:cubicBezTo>
                    <a:cubicBezTo>
                      <a:pt x="18" y="4"/>
                      <a:pt x="18" y="3"/>
                      <a:pt x="18" y="3"/>
                    </a:cubicBezTo>
                    <a:cubicBezTo>
                      <a:pt x="17" y="3"/>
                      <a:pt x="17" y="3"/>
                      <a:pt x="17" y="3"/>
                    </a:cubicBezTo>
                    <a:cubicBezTo>
                      <a:pt x="17" y="3"/>
                      <a:pt x="17" y="3"/>
                      <a:pt x="16" y="3"/>
                    </a:cubicBezTo>
                    <a:cubicBezTo>
                      <a:pt x="16" y="3"/>
                      <a:pt x="16" y="3"/>
                      <a:pt x="15" y="3"/>
                    </a:cubicBezTo>
                    <a:cubicBezTo>
                      <a:pt x="15" y="3"/>
                      <a:pt x="14" y="3"/>
                      <a:pt x="13" y="2"/>
                    </a:cubicBezTo>
                    <a:cubicBezTo>
                      <a:pt x="13" y="2"/>
                      <a:pt x="13" y="2"/>
                      <a:pt x="13" y="2"/>
                    </a:cubicBezTo>
                    <a:cubicBezTo>
                      <a:pt x="13" y="1"/>
                      <a:pt x="12" y="1"/>
                      <a:pt x="12" y="1"/>
                    </a:cubicBezTo>
                    <a:cubicBezTo>
                      <a:pt x="12" y="1"/>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10" y="8"/>
                      <a:pt x="10" y="8"/>
                      <a:pt x="10" y="8"/>
                    </a:cubicBezTo>
                    <a:cubicBezTo>
                      <a:pt x="10" y="8"/>
                      <a:pt x="10" y="8"/>
                      <a:pt x="10" y="8"/>
                    </a:cubicBezTo>
                    <a:cubicBezTo>
                      <a:pt x="10" y="8"/>
                      <a:pt x="10" y="8"/>
                      <a:pt x="10" y="8"/>
                    </a:cubicBezTo>
                    <a:cubicBezTo>
                      <a:pt x="9" y="9"/>
                      <a:pt x="9" y="9"/>
                      <a:pt x="9" y="9"/>
                    </a:cubicBezTo>
                    <a:cubicBezTo>
                      <a:pt x="9" y="9"/>
                      <a:pt x="9" y="9"/>
                      <a:pt x="9" y="9"/>
                    </a:cubicBezTo>
                    <a:cubicBezTo>
                      <a:pt x="9" y="9"/>
                      <a:pt x="9" y="9"/>
                      <a:pt x="9" y="9"/>
                    </a:cubicBezTo>
                    <a:cubicBezTo>
                      <a:pt x="9" y="10"/>
                      <a:pt x="9" y="10"/>
                      <a:pt x="9" y="10"/>
                    </a:cubicBezTo>
                    <a:cubicBezTo>
                      <a:pt x="9" y="11"/>
                      <a:pt x="9" y="11"/>
                      <a:pt x="9" y="11"/>
                    </a:cubicBezTo>
                    <a:cubicBezTo>
                      <a:pt x="9" y="12"/>
                      <a:pt x="9" y="12"/>
                      <a:pt x="9" y="12"/>
                    </a:cubicBezTo>
                    <a:cubicBezTo>
                      <a:pt x="8" y="12"/>
                      <a:pt x="8" y="12"/>
                      <a:pt x="8" y="12"/>
                    </a:cubicBezTo>
                    <a:cubicBezTo>
                      <a:pt x="8" y="12"/>
                      <a:pt x="8" y="12"/>
                      <a:pt x="8" y="12"/>
                    </a:cubicBezTo>
                    <a:cubicBezTo>
                      <a:pt x="8" y="12"/>
                      <a:pt x="8" y="12"/>
                      <a:pt x="8" y="12"/>
                    </a:cubicBezTo>
                    <a:cubicBezTo>
                      <a:pt x="8" y="13"/>
                      <a:pt x="8" y="13"/>
                      <a:pt x="8" y="13"/>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6" y="14"/>
                      <a:pt x="6" y="14"/>
                      <a:pt x="6" y="14"/>
                    </a:cubicBezTo>
                    <a:cubicBezTo>
                      <a:pt x="6" y="14"/>
                      <a:pt x="6" y="14"/>
                      <a:pt x="6" y="14"/>
                    </a:cubicBezTo>
                    <a:cubicBezTo>
                      <a:pt x="6" y="14"/>
                      <a:pt x="6" y="14"/>
                      <a:pt x="6" y="14"/>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6"/>
                      <a:pt x="3" y="16"/>
                      <a:pt x="3" y="16"/>
                    </a:cubicBezTo>
                    <a:cubicBezTo>
                      <a:pt x="3" y="16"/>
                      <a:pt x="3" y="16"/>
                      <a:pt x="3"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3" y="23"/>
                      <a:pt x="3" y="23"/>
                      <a:pt x="3" y="23"/>
                    </a:cubicBezTo>
                    <a:cubicBezTo>
                      <a:pt x="3" y="23"/>
                      <a:pt x="3" y="23"/>
                      <a:pt x="3" y="23"/>
                    </a:cubicBezTo>
                    <a:cubicBezTo>
                      <a:pt x="3" y="23"/>
                      <a:pt x="3" y="23"/>
                      <a:pt x="3" y="23"/>
                    </a:cubicBezTo>
                    <a:cubicBezTo>
                      <a:pt x="3" y="23"/>
                      <a:pt x="3" y="23"/>
                      <a:pt x="3" y="23"/>
                    </a:cubicBezTo>
                    <a:cubicBezTo>
                      <a:pt x="3" y="23"/>
                      <a:pt x="4" y="23"/>
                      <a:pt x="4" y="23"/>
                    </a:cubicBezTo>
                    <a:cubicBezTo>
                      <a:pt x="5" y="22"/>
                      <a:pt x="5" y="22"/>
                      <a:pt x="6" y="22"/>
                    </a:cubicBezTo>
                    <a:cubicBezTo>
                      <a:pt x="7" y="22"/>
                      <a:pt x="7" y="22"/>
                      <a:pt x="8" y="22"/>
                    </a:cubicBezTo>
                    <a:cubicBezTo>
                      <a:pt x="8" y="22"/>
                      <a:pt x="8" y="22"/>
                      <a:pt x="8" y="22"/>
                    </a:cubicBezTo>
                    <a:cubicBezTo>
                      <a:pt x="9" y="22"/>
                      <a:pt x="8" y="20"/>
                      <a:pt x="9" y="20"/>
                    </a:cubicBezTo>
                    <a:cubicBezTo>
                      <a:pt x="9" y="20"/>
                      <a:pt x="10" y="20"/>
                      <a:pt x="10" y="20"/>
                    </a:cubicBezTo>
                    <a:cubicBezTo>
                      <a:pt x="10" y="20"/>
                      <a:pt x="11" y="20"/>
                      <a:pt x="11" y="20"/>
                    </a:cubicBezTo>
                    <a:cubicBezTo>
                      <a:pt x="11" y="19"/>
                      <a:pt x="12" y="19"/>
                      <a:pt x="12" y="19"/>
                    </a:cubicBezTo>
                    <a:cubicBezTo>
                      <a:pt x="12" y="19"/>
                      <a:pt x="12" y="19"/>
                      <a:pt x="12" y="19"/>
                    </a:cubicBezTo>
                    <a:cubicBezTo>
                      <a:pt x="12" y="19"/>
                      <a:pt x="12" y="19"/>
                      <a:pt x="12" y="18"/>
                    </a:cubicBezTo>
                    <a:cubicBezTo>
                      <a:pt x="12" y="18"/>
                      <a:pt x="13" y="18"/>
                      <a:pt x="13" y="17"/>
                    </a:cubicBezTo>
                    <a:cubicBezTo>
                      <a:pt x="13" y="17"/>
                      <a:pt x="13" y="17"/>
                      <a:pt x="14" y="17"/>
                    </a:cubicBezTo>
                    <a:cubicBezTo>
                      <a:pt x="14" y="17"/>
                      <a:pt x="15" y="17"/>
                      <a:pt x="15" y="17"/>
                    </a:cubicBezTo>
                    <a:cubicBezTo>
                      <a:pt x="15" y="17"/>
                      <a:pt x="15" y="16"/>
                      <a:pt x="15" y="16"/>
                    </a:cubicBezTo>
                    <a:cubicBezTo>
                      <a:pt x="15" y="16"/>
                      <a:pt x="15" y="16"/>
                      <a:pt x="15" y="16"/>
                    </a:cubicBezTo>
                    <a:cubicBezTo>
                      <a:pt x="15" y="16"/>
                      <a:pt x="15" y="16"/>
                      <a:pt x="15" y="15"/>
                    </a:cubicBezTo>
                    <a:cubicBezTo>
                      <a:pt x="15" y="15"/>
                      <a:pt x="15" y="15"/>
                      <a:pt x="15" y="15"/>
                    </a:cubicBezTo>
                    <a:cubicBezTo>
                      <a:pt x="15" y="14"/>
                      <a:pt x="15" y="14"/>
                      <a:pt x="15" y="14"/>
                    </a:cubicBezTo>
                    <a:cubicBezTo>
                      <a:pt x="16" y="13"/>
                      <a:pt x="16" y="12"/>
                      <a:pt x="16" y="12"/>
                    </a:cubicBezTo>
                    <a:cubicBezTo>
                      <a:pt x="17" y="12"/>
                      <a:pt x="17" y="12"/>
                      <a:pt x="17" y="12"/>
                    </a:cubicBezTo>
                    <a:cubicBezTo>
                      <a:pt x="16" y="13"/>
                      <a:pt x="17" y="13"/>
                      <a:pt x="17" y="13"/>
                    </a:cubicBezTo>
                    <a:cubicBezTo>
                      <a:pt x="17" y="13"/>
                      <a:pt x="17" y="13"/>
                      <a:pt x="17" y="12"/>
                    </a:cubicBezTo>
                    <a:cubicBezTo>
                      <a:pt x="18" y="12"/>
                      <a:pt x="18" y="12"/>
                      <a:pt x="18" y="12"/>
                    </a:cubicBezTo>
                    <a:cubicBezTo>
                      <a:pt x="18" y="11"/>
                      <a:pt x="18" y="11"/>
                      <a:pt x="19" y="10"/>
                    </a:cubicBezTo>
                    <a:cubicBezTo>
                      <a:pt x="19" y="10"/>
                      <a:pt x="20" y="10"/>
                      <a:pt x="20" y="9"/>
                    </a:cubicBezTo>
                    <a:cubicBezTo>
                      <a:pt x="20" y="9"/>
                      <a:pt x="20" y="8"/>
                      <a:pt x="20" y="8"/>
                    </a:cubicBezTo>
                    <a:cubicBezTo>
                      <a:pt x="21" y="8"/>
                      <a:pt x="21" y="7"/>
                      <a:pt x="21" y="7"/>
                    </a:cubicBezTo>
                    <a:cubicBezTo>
                      <a:pt x="21" y="7"/>
                      <a:pt x="21" y="7"/>
                      <a:pt x="2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25" name="Freeform 299"/>
              <p:cNvSpPr/>
              <p:nvPr/>
            </p:nvSpPr>
            <p:spPr bwMode="auto">
              <a:xfrm>
                <a:off x="4043" y="2202"/>
                <a:ext cx="66" cy="40"/>
              </a:xfrm>
              <a:custGeom>
                <a:avLst/>
                <a:gdLst>
                  <a:gd name="T0" fmla="*/ 28 w 28"/>
                  <a:gd name="T1" fmla="*/ 6 h 17"/>
                  <a:gd name="T2" fmla="*/ 28 w 28"/>
                  <a:gd name="T3" fmla="*/ 5 h 17"/>
                  <a:gd name="T4" fmla="*/ 27 w 28"/>
                  <a:gd name="T5" fmla="*/ 5 h 17"/>
                  <a:gd name="T6" fmla="*/ 27 w 28"/>
                  <a:gd name="T7" fmla="*/ 4 h 17"/>
                  <a:gd name="T8" fmla="*/ 27 w 28"/>
                  <a:gd name="T9" fmla="*/ 4 h 17"/>
                  <a:gd name="T10" fmla="*/ 27 w 28"/>
                  <a:gd name="T11" fmla="*/ 4 h 17"/>
                  <a:gd name="T12" fmla="*/ 27 w 28"/>
                  <a:gd name="T13" fmla="*/ 3 h 17"/>
                  <a:gd name="T14" fmla="*/ 27 w 28"/>
                  <a:gd name="T15" fmla="*/ 3 h 17"/>
                  <a:gd name="T16" fmla="*/ 26 w 28"/>
                  <a:gd name="T17" fmla="*/ 2 h 17"/>
                  <a:gd name="T18" fmla="*/ 26 w 28"/>
                  <a:gd name="T19" fmla="*/ 2 h 17"/>
                  <a:gd name="T20" fmla="*/ 26 w 28"/>
                  <a:gd name="T21" fmla="*/ 1 h 17"/>
                  <a:gd name="T22" fmla="*/ 25 w 28"/>
                  <a:gd name="T23" fmla="*/ 0 h 17"/>
                  <a:gd name="T24" fmla="*/ 24 w 28"/>
                  <a:gd name="T25" fmla="*/ 0 h 17"/>
                  <a:gd name="T26" fmla="*/ 23 w 28"/>
                  <a:gd name="T27" fmla="*/ 0 h 17"/>
                  <a:gd name="T28" fmla="*/ 22 w 28"/>
                  <a:gd name="T29" fmla="*/ 0 h 17"/>
                  <a:gd name="T30" fmla="*/ 21 w 28"/>
                  <a:gd name="T31" fmla="*/ 1 h 17"/>
                  <a:gd name="T32" fmla="*/ 19 w 28"/>
                  <a:gd name="T33" fmla="*/ 1 h 17"/>
                  <a:gd name="T34" fmla="*/ 18 w 28"/>
                  <a:gd name="T35" fmla="*/ 1 h 17"/>
                  <a:gd name="T36" fmla="*/ 17 w 28"/>
                  <a:gd name="T37" fmla="*/ 1 h 17"/>
                  <a:gd name="T38" fmla="*/ 16 w 28"/>
                  <a:gd name="T39" fmla="*/ 2 h 17"/>
                  <a:gd name="T40" fmla="*/ 15 w 28"/>
                  <a:gd name="T41" fmla="*/ 3 h 17"/>
                  <a:gd name="T42" fmla="*/ 14 w 28"/>
                  <a:gd name="T43" fmla="*/ 3 h 17"/>
                  <a:gd name="T44" fmla="*/ 14 w 28"/>
                  <a:gd name="T45" fmla="*/ 4 h 17"/>
                  <a:gd name="T46" fmla="*/ 13 w 28"/>
                  <a:gd name="T47" fmla="*/ 4 h 17"/>
                  <a:gd name="T48" fmla="*/ 13 w 28"/>
                  <a:gd name="T49" fmla="*/ 5 h 17"/>
                  <a:gd name="T50" fmla="*/ 13 w 28"/>
                  <a:gd name="T51" fmla="*/ 5 h 17"/>
                  <a:gd name="T52" fmla="*/ 12 w 28"/>
                  <a:gd name="T53" fmla="*/ 6 h 17"/>
                  <a:gd name="T54" fmla="*/ 11 w 28"/>
                  <a:gd name="T55" fmla="*/ 5 h 17"/>
                  <a:gd name="T56" fmla="*/ 11 w 28"/>
                  <a:gd name="T57" fmla="*/ 5 h 17"/>
                  <a:gd name="T58" fmla="*/ 9 w 28"/>
                  <a:gd name="T59" fmla="*/ 5 h 17"/>
                  <a:gd name="T60" fmla="*/ 8 w 28"/>
                  <a:gd name="T61" fmla="*/ 5 h 17"/>
                  <a:gd name="T62" fmla="*/ 7 w 28"/>
                  <a:gd name="T63" fmla="*/ 4 h 17"/>
                  <a:gd name="T64" fmla="*/ 5 w 28"/>
                  <a:gd name="T65" fmla="*/ 4 h 17"/>
                  <a:gd name="T66" fmla="*/ 4 w 28"/>
                  <a:gd name="T67" fmla="*/ 4 h 17"/>
                  <a:gd name="T68" fmla="*/ 4 w 28"/>
                  <a:gd name="T69" fmla="*/ 4 h 17"/>
                  <a:gd name="T70" fmla="*/ 3 w 28"/>
                  <a:gd name="T71" fmla="*/ 4 h 17"/>
                  <a:gd name="T72" fmla="*/ 3 w 28"/>
                  <a:gd name="T73" fmla="*/ 4 h 17"/>
                  <a:gd name="T74" fmla="*/ 2 w 28"/>
                  <a:gd name="T75" fmla="*/ 4 h 17"/>
                  <a:gd name="T76" fmla="*/ 2 w 28"/>
                  <a:gd name="T77" fmla="*/ 4 h 17"/>
                  <a:gd name="T78" fmla="*/ 2 w 28"/>
                  <a:gd name="T79" fmla="*/ 4 h 17"/>
                  <a:gd name="T80" fmla="*/ 2 w 28"/>
                  <a:gd name="T81" fmla="*/ 4 h 17"/>
                  <a:gd name="T82" fmla="*/ 2 w 28"/>
                  <a:gd name="T83" fmla="*/ 5 h 17"/>
                  <a:gd name="T84" fmla="*/ 2 w 28"/>
                  <a:gd name="T85" fmla="*/ 5 h 17"/>
                  <a:gd name="T86" fmla="*/ 1 w 28"/>
                  <a:gd name="T87" fmla="*/ 5 h 17"/>
                  <a:gd name="T88" fmla="*/ 2 w 28"/>
                  <a:gd name="T89" fmla="*/ 5 h 17"/>
                  <a:gd name="T90" fmla="*/ 2 w 28"/>
                  <a:gd name="T91" fmla="*/ 5 h 17"/>
                  <a:gd name="T92" fmla="*/ 1 w 28"/>
                  <a:gd name="T93" fmla="*/ 6 h 17"/>
                  <a:gd name="T94" fmla="*/ 2 w 28"/>
                  <a:gd name="T95" fmla="*/ 6 h 17"/>
                  <a:gd name="T96" fmla="*/ 2 w 28"/>
                  <a:gd name="T97" fmla="*/ 6 h 17"/>
                  <a:gd name="T98" fmla="*/ 1 w 28"/>
                  <a:gd name="T99" fmla="*/ 6 h 17"/>
                  <a:gd name="T100" fmla="*/ 1 w 28"/>
                  <a:gd name="T101" fmla="*/ 7 h 17"/>
                  <a:gd name="T102" fmla="*/ 1 w 28"/>
                  <a:gd name="T103" fmla="*/ 7 h 17"/>
                  <a:gd name="T104" fmla="*/ 0 w 28"/>
                  <a:gd name="T105" fmla="*/ 8 h 17"/>
                  <a:gd name="T106" fmla="*/ 0 w 28"/>
                  <a:gd name="T107" fmla="*/ 10 h 17"/>
                  <a:gd name="T108" fmla="*/ 1 w 28"/>
                  <a:gd name="T109" fmla="*/ 13 h 17"/>
                  <a:gd name="T110" fmla="*/ 2 w 28"/>
                  <a:gd name="T111" fmla="*/ 17 h 17"/>
                  <a:gd name="T112" fmla="*/ 8 w 28"/>
                  <a:gd name="T113" fmla="*/ 16 h 17"/>
                  <a:gd name="T114" fmla="*/ 15 w 28"/>
                  <a:gd name="T115" fmla="*/ 14 h 17"/>
                  <a:gd name="T116" fmla="*/ 20 w 28"/>
                  <a:gd name="T117" fmla="*/ 11 h 17"/>
                  <a:gd name="T118" fmla="*/ 26 w 28"/>
                  <a:gd name="T119" fmla="*/ 9 h 17"/>
                  <a:gd name="T120" fmla="*/ 27 w 28"/>
                  <a:gd name="T12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 h="17">
                    <a:moveTo>
                      <a:pt x="28" y="6"/>
                    </a:move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4" y="0"/>
                      <a:pt x="24" y="0"/>
                      <a:pt x="24" y="0"/>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1" y="0"/>
                      <a:pt x="21" y="0"/>
                      <a:pt x="21" y="0"/>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6"/>
                      <a:pt x="12" y="6"/>
                      <a:pt x="12" y="6"/>
                    </a:cubicBezTo>
                    <a:cubicBezTo>
                      <a:pt x="12" y="6"/>
                      <a:pt x="12" y="6"/>
                      <a:pt x="12" y="6"/>
                    </a:cubicBezTo>
                    <a:cubicBezTo>
                      <a:pt x="12" y="6"/>
                      <a:pt x="12" y="6"/>
                      <a:pt x="12" y="6"/>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7" y="4"/>
                      <a:pt x="7" y="4"/>
                      <a:pt x="7" y="4"/>
                    </a:cubicBezTo>
                    <a:cubicBezTo>
                      <a:pt x="7" y="4"/>
                      <a:pt x="7" y="4"/>
                      <a:pt x="7" y="4"/>
                    </a:cubicBezTo>
                    <a:cubicBezTo>
                      <a:pt x="7" y="4"/>
                      <a:pt x="7" y="4"/>
                      <a:pt x="7" y="4"/>
                    </a:cubicBezTo>
                    <a:cubicBezTo>
                      <a:pt x="7" y="4"/>
                      <a:pt x="7" y="4"/>
                      <a:pt x="7"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8"/>
                      <a:pt x="0" y="8"/>
                      <a:pt x="0" y="8"/>
                    </a:cubicBezTo>
                    <a:cubicBezTo>
                      <a:pt x="0" y="8"/>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1" y="11"/>
                      <a:pt x="1" y="11"/>
                      <a:pt x="1" y="12"/>
                    </a:cubicBezTo>
                    <a:cubicBezTo>
                      <a:pt x="1" y="12"/>
                      <a:pt x="1" y="12"/>
                      <a:pt x="1" y="13"/>
                    </a:cubicBezTo>
                    <a:cubicBezTo>
                      <a:pt x="1" y="13"/>
                      <a:pt x="1" y="14"/>
                      <a:pt x="1" y="14"/>
                    </a:cubicBezTo>
                    <a:cubicBezTo>
                      <a:pt x="2" y="15"/>
                      <a:pt x="2" y="15"/>
                      <a:pt x="2" y="15"/>
                    </a:cubicBezTo>
                    <a:cubicBezTo>
                      <a:pt x="2" y="16"/>
                      <a:pt x="2" y="16"/>
                      <a:pt x="2" y="16"/>
                    </a:cubicBezTo>
                    <a:cubicBezTo>
                      <a:pt x="2" y="16"/>
                      <a:pt x="2" y="17"/>
                      <a:pt x="2" y="17"/>
                    </a:cubicBezTo>
                    <a:cubicBezTo>
                      <a:pt x="2" y="17"/>
                      <a:pt x="4" y="17"/>
                      <a:pt x="5" y="17"/>
                    </a:cubicBezTo>
                    <a:cubicBezTo>
                      <a:pt x="5" y="17"/>
                      <a:pt x="5" y="17"/>
                      <a:pt x="6" y="17"/>
                    </a:cubicBezTo>
                    <a:cubicBezTo>
                      <a:pt x="6" y="17"/>
                      <a:pt x="6" y="17"/>
                      <a:pt x="7" y="17"/>
                    </a:cubicBezTo>
                    <a:cubicBezTo>
                      <a:pt x="6" y="16"/>
                      <a:pt x="7" y="16"/>
                      <a:pt x="8" y="16"/>
                    </a:cubicBezTo>
                    <a:cubicBezTo>
                      <a:pt x="8" y="15"/>
                      <a:pt x="8" y="15"/>
                      <a:pt x="9" y="15"/>
                    </a:cubicBezTo>
                    <a:cubicBezTo>
                      <a:pt x="10" y="15"/>
                      <a:pt x="11" y="15"/>
                      <a:pt x="12" y="15"/>
                    </a:cubicBezTo>
                    <a:cubicBezTo>
                      <a:pt x="13" y="15"/>
                      <a:pt x="13" y="14"/>
                      <a:pt x="14" y="14"/>
                    </a:cubicBezTo>
                    <a:cubicBezTo>
                      <a:pt x="15" y="13"/>
                      <a:pt x="15" y="14"/>
                      <a:pt x="15" y="14"/>
                    </a:cubicBezTo>
                    <a:cubicBezTo>
                      <a:pt x="16" y="14"/>
                      <a:pt x="16" y="14"/>
                      <a:pt x="16" y="14"/>
                    </a:cubicBezTo>
                    <a:cubicBezTo>
                      <a:pt x="17" y="13"/>
                      <a:pt x="17" y="13"/>
                      <a:pt x="17" y="13"/>
                    </a:cubicBezTo>
                    <a:cubicBezTo>
                      <a:pt x="18" y="12"/>
                      <a:pt x="18" y="12"/>
                      <a:pt x="18" y="12"/>
                    </a:cubicBezTo>
                    <a:cubicBezTo>
                      <a:pt x="19" y="12"/>
                      <a:pt x="19" y="12"/>
                      <a:pt x="20" y="11"/>
                    </a:cubicBezTo>
                    <a:cubicBezTo>
                      <a:pt x="20" y="11"/>
                      <a:pt x="21" y="11"/>
                      <a:pt x="22" y="11"/>
                    </a:cubicBezTo>
                    <a:cubicBezTo>
                      <a:pt x="22" y="11"/>
                      <a:pt x="23" y="10"/>
                      <a:pt x="24" y="10"/>
                    </a:cubicBezTo>
                    <a:cubicBezTo>
                      <a:pt x="24" y="10"/>
                      <a:pt x="25" y="10"/>
                      <a:pt x="25" y="10"/>
                    </a:cubicBezTo>
                    <a:cubicBezTo>
                      <a:pt x="25" y="9"/>
                      <a:pt x="26" y="9"/>
                      <a:pt x="26" y="9"/>
                    </a:cubicBezTo>
                    <a:cubicBezTo>
                      <a:pt x="26" y="9"/>
                      <a:pt x="26" y="9"/>
                      <a:pt x="26" y="9"/>
                    </a:cubicBezTo>
                    <a:cubicBezTo>
                      <a:pt x="26" y="9"/>
                      <a:pt x="26" y="9"/>
                      <a:pt x="26" y="9"/>
                    </a:cubicBezTo>
                    <a:cubicBezTo>
                      <a:pt x="26" y="8"/>
                      <a:pt x="26" y="8"/>
                      <a:pt x="26" y="8"/>
                    </a:cubicBezTo>
                    <a:cubicBezTo>
                      <a:pt x="26" y="8"/>
                      <a:pt x="26" y="8"/>
                      <a:pt x="27" y="7"/>
                    </a:cubicBezTo>
                    <a:cubicBezTo>
                      <a:pt x="27" y="7"/>
                      <a:pt x="27" y="7"/>
                      <a:pt x="27" y="7"/>
                    </a:cubicBezTo>
                    <a:cubicBezTo>
                      <a:pt x="28" y="7"/>
                      <a:pt x="28" y="6"/>
                      <a:pt x="28" y="6"/>
                    </a:cubicBezTo>
                    <a:cubicBezTo>
                      <a:pt x="28" y="6"/>
                      <a:pt x="28" y="6"/>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26" name="Freeform 300"/>
              <p:cNvSpPr/>
              <p:nvPr/>
            </p:nvSpPr>
            <p:spPr bwMode="auto">
              <a:xfrm>
                <a:off x="3993" y="2102"/>
                <a:ext cx="28" cy="28"/>
              </a:xfrm>
              <a:custGeom>
                <a:avLst/>
                <a:gdLst>
                  <a:gd name="T0" fmla="*/ 1 w 12"/>
                  <a:gd name="T1" fmla="*/ 12 h 12"/>
                  <a:gd name="T2" fmla="*/ 2 w 12"/>
                  <a:gd name="T3" fmla="*/ 12 h 12"/>
                  <a:gd name="T4" fmla="*/ 3 w 12"/>
                  <a:gd name="T5" fmla="*/ 12 h 12"/>
                  <a:gd name="T6" fmla="*/ 4 w 12"/>
                  <a:gd name="T7" fmla="*/ 11 h 12"/>
                  <a:gd name="T8" fmla="*/ 4 w 12"/>
                  <a:gd name="T9" fmla="*/ 10 h 12"/>
                  <a:gd name="T10" fmla="*/ 5 w 12"/>
                  <a:gd name="T11" fmla="*/ 10 h 12"/>
                  <a:gd name="T12" fmla="*/ 6 w 12"/>
                  <a:gd name="T13" fmla="*/ 10 h 12"/>
                  <a:gd name="T14" fmla="*/ 7 w 12"/>
                  <a:gd name="T15" fmla="*/ 9 h 12"/>
                  <a:gd name="T16" fmla="*/ 8 w 12"/>
                  <a:gd name="T17" fmla="*/ 8 h 12"/>
                  <a:gd name="T18" fmla="*/ 7 w 12"/>
                  <a:gd name="T19" fmla="*/ 8 h 12"/>
                  <a:gd name="T20" fmla="*/ 7 w 12"/>
                  <a:gd name="T21" fmla="*/ 7 h 12"/>
                  <a:gd name="T22" fmla="*/ 6 w 12"/>
                  <a:gd name="T23" fmla="*/ 6 h 12"/>
                  <a:gd name="T24" fmla="*/ 5 w 12"/>
                  <a:gd name="T25" fmla="*/ 5 h 12"/>
                  <a:gd name="T26" fmla="*/ 6 w 12"/>
                  <a:gd name="T27" fmla="*/ 5 h 12"/>
                  <a:gd name="T28" fmla="*/ 7 w 12"/>
                  <a:gd name="T29" fmla="*/ 5 h 12"/>
                  <a:gd name="T30" fmla="*/ 8 w 12"/>
                  <a:gd name="T31" fmla="*/ 4 h 12"/>
                  <a:gd name="T32" fmla="*/ 8 w 12"/>
                  <a:gd name="T33" fmla="*/ 4 h 12"/>
                  <a:gd name="T34" fmla="*/ 9 w 12"/>
                  <a:gd name="T35" fmla="*/ 4 h 12"/>
                  <a:gd name="T36" fmla="*/ 10 w 12"/>
                  <a:gd name="T37" fmla="*/ 4 h 12"/>
                  <a:gd name="T38" fmla="*/ 10 w 12"/>
                  <a:gd name="T39" fmla="*/ 4 h 12"/>
                  <a:gd name="T40" fmla="*/ 11 w 12"/>
                  <a:gd name="T41" fmla="*/ 3 h 12"/>
                  <a:gd name="T42" fmla="*/ 12 w 12"/>
                  <a:gd name="T43" fmla="*/ 3 h 12"/>
                  <a:gd name="T44" fmla="*/ 11 w 12"/>
                  <a:gd name="T45" fmla="*/ 3 h 12"/>
                  <a:gd name="T46" fmla="*/ 11 w 12"/>
                  <a:gd name="T47" fmla="*/ 2 h 12"/>
                  <a:gd name="T48" fmla="*/ 11 w 12"/>
                  <a:gd name="T49" fmla="*/ 2 h 12"/>
                  <a:gd name="T50" fmla="*/ 11 w 12"/>
                  <a:gd name="T51" fmla="*/ 1 h 12"/>
                  <a:gd name="T52" fmla="*/ 10 w 12"/>
                  <a:gd name="T53" fmla="*/ 0 h 12"/>
                  <a:gd name="T54" fmla="*/ 10 w 12"/>
                  <a:gd name="T55" fmla="*/ 0 h 12"/>
                  <a:gd name="T56" fmla="*/ 8 w 12"/>
                  <a:gd name="T57" fmla="*/ 1 h 12"/>
                  <a:gd name="T58" fmla="*/ 6 w 12"/>
                  <a:gd name="T59" fmla="*/ 2 h 12"/>
                  <a:gd name="T60" fmla="*/ 5 w 12"/>
                  <a:gd name="T61" fmla="*/ 3 h 12"/>
                  <a:gd name="T62" fmla="*/ 4 w 12"/>
                  <a:gd name="T63" fmla="*/ 3 h 12"/>
                  <a:gd name="T64" fmla="*/ 3 w 12"/>
                  <a:gd name="T65" fmla="*/ 2 h 12"/>
                  <a:gd name="T66" fmla="*/ 3 w 12"/>
                  <a:gd name="T67" fmla="*/ 2 h 12"/>
                  <a:gd name="T68" fmla="*/ 3 w 12"/>
                  <a:gd name="T69" fmla="*/ 2 h 12"/>
                  <a:gd name="T70" fmla="*/ 2 w 12"/>
                  <a:gd name="T71" fmla="*/ 2 h 12"/>
                  <a:gd name="T72" fmla="*/ 2 w 12"/>
                  <a:gd name="T73" fmla="*/ 2 h 12"/>
                  <a:gd name="T74" fmla="*/ 2 w 12"/>
                  <a:gd name="T75" fmla="*/ 2 h 12"/>
                  <a:gd name="T76" fmla="*/ 2 w 12"/>
                  <a:gd name="T77" fmla="*/ 2 h 12"/>
                  <a:gd name="T78" fmla="*/ 2 w 12"/>
                  <a:gd name="T79" fmla="*/ 2 h 12"/>
                  <a:gd name="T80" fmla="*/ 2 w 12"/>
                  <a:gd name="T81" fmla="*/ 3 h 12"/>
                  <a:gd name="T82" fmla="*/ 2 w 12"/>
                  <a:gd name="T83" fmla="*/ 3 h 12"/>
                  <a:gd name="T84" fmla="*/ 2 w 12"/>
                  <a:gd name="T85" fmla="*/ 4 h 12"/>
                  <a:gd name="T86" fmla="*/ 2 w 12"/>
                  <a:gd name="T87" fmla="*/ 4 h 12"/>
                  <a:gd name="T88" fmla="*/ 2 w 12"/>
                  <a:gd name="T89" fmla="*/ 5 h 12"/>
                  <a:gd name="T90" fmla="*/ 1 w 12"/>
                  <a:gd name="T91" fmla="*/ 5 h 12"/>
                  <a:gd name="T92" fmla="*/ 1 w 12"/>
                  <a:gd name="T93" fmla="*/ 6 h 12"/>
                  <a:gd name="T94" fmla="*/ 1 w 12"/>
                  <a:gd name="T95" fmla="*/ 7 h 12"/>
                  <a:gd name="T96" fmla="*/ 1 w 12"/>
                  <a:gd name="T97" fmla="*/ 7 h 12"/>
                  <a:gd name="T98" fmla="*/ 1 w 12"/>
                  <a:gd name="T99" fmla="*/ 7 h 12"/>
                  <a:gd name="T100" fmla="*/ 1 w 12"/>
                  <a:gd name="T101" fmla="*/ 8 h 12"/>
                  <a:gd name="T102" fmla="*/ 1 w 12"/>
                  <a:gd name="T103" fmla="*/ 8 h 12"/>
                  <a:gd name="T104" fmla="*/ 1 w 12"/>
                  <a:gd name="T105" fmla="*/ 9 h 12"/>
                  <a:gd name="T106" fmla="*/ 0 w 12"/>
                  <a:gd name="T107" fmla="*/ 10 h 12"/>
                  <a:gd name="T108" fmla="*/ 0 w 12"/>
                  <a:gd name="T109" fmla="*/ 10 h 12"/>
                  <a:gd name="T110" fmla="*/ 0 w 12"/>
                  <a:gd name="T11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2">
                    <a:moveTo>
                      <a:pt x="0" y="11"/>
                    </a:move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0"/>
                      <a:pt x="4" y="10"/>
                      <a:pt x="4" y="10"/>
                    </a:cubicBezTo>
                    <a:cubicBezTo>
                      <a:pt x="4" y="10"/>
                      <a:pt x="4" y="10"/>
                      <a:pt x="4"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1" y="4"/>
                      <a:pt x="11" y="4"/>
                      <a:pt x="11" y="4"/>
                    </a:cubicBezTo>
                    <a:cubicBezTo>
                      <a:pt x="11" y="4"/>
                      <a:pt x="11" y="4"/>
                      <a:pt x="11" y="4"/>
                    </a:cubicBezTo>
                    <a:cubicBezTo>
                      <a:pt x="11" y="4"/>
                      <a:pt x="11" y="4"/>
                      <a:pt x="11" y="4"/>
                    </a:cubicBezTo>
                    <a:cubicBezTo>
                      <a:pt x="11" y="4"/>
                      <a:pt x="11" y="4"/>
                      <a:pt x="11" y="4"/>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8" y="1"/>
                      <a:pt x="8" y="1"/>
                      <a:pt x="8" y="1"/>
                    </a:cubicBezTo>
                    <a:cubicBezTo>
                      <a:pt x="8" y="1"/>
                      <a:pt x="8" y="1"/>
                      <a:pt x="8" y="1"/>
                    </a:cubicBezTo>
                    <a:cubicBezTo>
                      <a:pt x="8" y="1"/>
                      <a:pt x="8" y="1"/>
                      <a:pt x="8" y="1"/>
                    </a:cubicBezTo>
                    <a:cubicBezTo>
                      <a:pt x="7" y="1"/>
                      <a:pt x="7" y="1"/>
                      <a:pt x="7" y="1"/>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27" name="Freeform 301"/>
              <p:cNvSpPr/>
              <p:nvPr/>
            </p:nvSpPr>
            <p:spPr bwMode="auto">
              <a:xfrm>
                <a:off x="3998" y="210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28" name="Freeform 302"/>
              <p:cNvSpPr/>
              <p:nvPr/>
            </p:nvSpPr>
            <p:spPr bwMode="auto">
              <a:xfrm>
                <a:off x="3993" y="2107"/>
                <a:ext cx="2" cy="7"/>
              </a:xfrm>
              <a:custGeom>
                <a:avLst/>
                <a:gdLst>
                  <a:gd name="T0" fmla="*/ 1 w 1"/>
                  <a:gd name="T1" fmla="*/ 3 h 3"/>
                  <a:gd name="T2" fmla="*/ 1 w 1"/>
                  <a:gd name="T3" fmla="*/ 3 h 3"/>
                  <a:gd name="T4" fmla="*/ 1 w 1"/>
                  <a:gd name="T5" fmla="*/ 3 h 3"/>
                  <a:gd name="T6" fmla="*/ 1 w 1"/>
                  <a:gd name="T7" fmla="*/ 3 h 3"/>
                  <a:gd name="T8" fmla="*/ 1 w 1"/>
                  <a:gd name="T9" fmla="*/ 3 h 3"/>
                  <a:gd name="T10" fmla="*/ 1 w 1"/>
                  <a:gd name="T11" fmla="*/ 3 h 3"/>
                  <a:gd name="T12" fmla="*/ 1 w 1"/>
                  <a:gd name="T13" fmla="*/ 3 h 3"/>
                  <a:gd name="T14" fmla="*/ 1 w 1"/>
                  <a:gd name="T15" fmla="*/ 3 h 3"/>
                  <a:gd name="T16" fmla="*/ 1 w 1"/>
                  <a:gd name="T17" fmla="*/ 2 h 3"/>
                  <a:gd name="T18" fmla="*/ 1 w 1"/>
                  <a:gd name="T19" fmla="*/ 2 h 3"/>
                  <a:gd name="T20" fmla="*/ 1 w 1"/>
                  <a:gd name="T21" fmla="*/ 2 h 3"/>
                  <a:gd name="T22" fmla="*/ 1 w 1"/>
                  <a:gd name="T23" fmla="*/ 2 h 3"/>
                  <a:gd name="T24" fmla="*/ 1 w 1"/>
                  <a:gd name="T25" fmla="*/ 2 h 3"/>
                  <a:gd name="T26" fmla="*/ 1 w 1"/>
                  <a:gd name="T27" fmla="*/ 2 h 3"/>
                  <a:gd name="T28" fmla="*/ 1 w 1"/>
                  <a:gd name="T29" fmla="*/ 1 h 3"/>
                  <a:gd name="T30" fmla="*/ 1 w 1"/>
                  <a:gd name="T31" fmla="*/ 1 h 3"/>
                  <a:gd name="T32" fmla="*/ 1 w 1"/>
                  <a:gd name="T33" fmla="*/ 1 h 3"/>
                  <a:gd name="T34" fmla="*/ 1 w 1"/>
                  <a:gd name="T35" fmla="*/ 1 h 3"/>
                  <a:gd name="T36" fmla="*/ 1 w 1"/>
                  <a:gd name="T37" fmla="*/ 1 h 3"/>
                  <a:gd name="T38" fmla="*/ 1 w 1"/>
                  <a:gd name="T39" fmla="*/ 0 h 3"/>
                  <a:gd name="T40" fmla="*/ 1 w 1"/>
                  <a:gd name="T41" fmla="*/ 0 h 3"/>
                  <a:gd name="T42" fmla="*/ 1 w 1"/>
                  <a:gd name="T43" fmla="*/ 0 h 3"/>
                  <a:gd name="T44" fmla="*/ 1 w 1"/>
                  <a:gd name="T45" fmla="*/ 0 h 3"/>
                  <a:gd name="T46" fmla="*/ 0 w 1"/>
                  <a:gd name="T47" fmla="*/ 0 h 3"/>
                  <a:gd name="T48" fmla="*/ 0 w 1"/>
                  <a:gd name="T49" fmla="*/ 0 h 3"/>
                  <a:gd name="T50" fmla="*/ 0 w 1"/>
                  <a:gd name="T51" fmla="*/ 1 h 3"/>
                  <a:gd name="T52" fmla="*/ 0 w 1"/>
                  <a:gd name="T53" fmla="*/ 1 h 3"/>
                  <a:gd name="T54" fmla="*/ 0 w 1"/>
                  <a:gd name="T55" fmla="*/ 1 h 3"/>
                  <a:gd name="T56" fmla="*/ 0 w 1"/>
                  <a:gd name="T57" fmla="*/ 1 h 3"/>
                  <a:gd name="T58" fmla="*/ 0 w 1"/>
                  <a:gd name="T59" fmla="*/ 2 h 3"/>
                  <a:gd name="T60" fmla="*/ 0 w 1"/>
                  <a:gd name="T61" fmla="*/ 2 h 3"/>
                  <a:gd name="T62" fmla="*/ 0 w 1"/>
                  <a:gd name="T63" fmla="*/ 2 h 3"/>
                  <a:gd name="T64" fmla="*/ 0 w 1"/>
                  <a:gd name="T65" fmla="*/ 2 h 3"/>
                  <a:gd name="T66" fmla="*/ 1 w 1"/>
                  <a:gd name="T67" fmla="*/ 2 h 3"/>
                  <a:gd name="T68" fmla="*/ 1 w 1"/>
                  <a:gd name="T69" fmla="*/ 2 h 3"/>
                  <a:gd name="T70" fmla="*/ 1 w 1"/>
                  <a:gd name="T71" fmla="*/ 2 h 3"/>
                  <a:gd name="T72" fmla="*/ 1 w 1"/>
                  <a:gd name="T73" fmla="*/ 2 h 3"/>
                  <a:gd name="T74" fmla="*/ 1 w 1"/>
                  <a:gd name="T75" fmla="*/ 3 h 3"/>
                  <a:gd name="T76" fmla="*/ 1 w 1"/>
                  <a:gd name="T77" fmla="*/ 3 h 3"/>
                  <a:gd name="T78" fmla="*/ 0 w 1"/>
                  <a:gd name="T79" fmla="*/ 3 h 3"/>
                  <a:gd name="T80" fmla="*/ 0 w 1"/>
                  <a:gd name="T81" fmla="*/ 3 h 3"/>
                  <a:gd name="T82" fmla="*/ 0 w 1"/>
                  <a:gd name="T83" fmla="*/ 3 h 3"/>
                  <a:gd name="T84" fmla="*/ 0 w 1"/>
                  <a:gd name="T85" fmla="*/ 3 h 3"/>
                  <a:gd name="T86" fmla="*/ 0 w 1"/>
                  <a:gd name="T87" fmla="*/ 3 h 3"/>
                  <a:gd name="T88" fmla="*/ 0 w 1"/>
                  <a:gd name="T89" fmla="*/ 3 h 3"/>
                  <a:gd name="T90" fmla="*/ 0 w 1"/>
                  <a:gd name="T91" fmla="*/ 3 h 3"/>
                  <a:gd name="T92" fmla="*/ 1 w 1"/>
                  <a:gd name="T9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 h="3">
                    <a:moveTo>
                      <a:pt x="1" y="3"/>
                    </a:move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29" name="Freeform 303"/>
              <p:cNvSpPr/>
              <p:nvPr/>
            </p:nvSpPr>
            <p:spPr bwMode="auto">
              <a:xfrm>
                <a:off x="3988" y="2102"/>
                <a:ext cx="10" cy="26"/>
              </a:xfrm>
              <a:custGeom>
                <a:avLst/>
                <a:gdLst>
                  <a:gd name="T0" fmla="*/ 1 w 4"/>
                  <a:gd name="T1" fmla="*/ 5 h 11"/>
                  <a:gd name="T2" fmla="*/ 1 w 4"/>
                  <a:gd name="T3" fmla="*/ 5 h 11"/>
                  <a:gd name="T4" fmla="*/ 1 w 4"/>
                  <a:gd name="T5" fmla="*/ 5 h 11"/>
                  <a:gd name="T6" fmla="*/ 0 w 4"/>
                  <a:gd name="T7" fmla="*/ 6 h 11"/>
                  <a:gd name="T8" fmla="*/ 0 w 4"/>
                  <a:gd name="T9" fmla="*/ 6 h 11"/>
                  <a:gd name="T10" fmla="*/ 0 w 4"/>
                  <a:gd name="T11" fmla="*/ 6 h 11"/>
                  <a:gd name="T12" fmla="*/ 0 w 4"/>
                  <a:gd name="T13" fmla="*/ 7 h 11"/>
                  <a:gd name="T14" fmla="*/ 1 w 4"/>
                  <a:gd name="T15" fmla="*/ 7 h 11"/>
                  <a:gd name="T16" fmla="*/ 1 w 4"/>
                  <a:gd name="T17" fmla="*/ 8 h 11"/>
                  <a:gd name="T18" fmla="*/ 1 w 4"/>
                  <a:gd name="T19" fmla="*/ 8 h 11"/>
                  <a:gd name="T20" fmla="*/ 1 w 4"/>
                  <a:gd name="T21" fmla="*/ 8 h 11"/>
                  <a:gd name="T22" fmla="*/ 1 w 4"/>
                  <a:gd name="T23" fmla="*/ 9 h 11"/>
                  <a:gd name="T24" fmla="*/ 2 w 4"/>
                  <a:gd name="T25" fmla="*/ 10 h 11"/>
                  <a:gd name="T26" fmla="*/ 2 w 4"/>
                  <a:gd name="T27" fmla="*/ 11 h 11"/>
                  <a:gd name="T28" fmla="*/ 2 w 4"/>
                  <a:gd name="T29" fmla="*/ 10 h 11"/>
                  <a:gd name="T30" fmla="*/ 2 w 4"/>
                  <a:gd name="T31" fmla="*/ 10 h 11"/>
                  <a:gd name="T32" fmla="*/ 2 w 4"/>
                  <a:gd name="T33" fmla="*/ 10 h 11"/>
                  <a:gd name="T34" fmla="*/ 2 w 4"/>
                  <a:gd name="T35" fmla="*/ 9 h 11"/>
                  <a:gd name="T36" fmla="*/ 2 w 4"/>
                  <a:gd name="T37" fmla="*/ 9 h 11"/>
                  <a:gd name="T38" fmla="*/ 2 w 4"/>
                  <a:gd name="T39" fmla="*/ 8 h 11"/>
                  <a:gd name="T40" fmla="*/ 2 w 4"/>
                  <a:gd name="T41" fmla="*/ 8 h 11"/>
                  <a:gd name="T42" fmla="*/ 3 w 4"/>
                  <a:gd name="T43" fmla="*/ 8 h 11"/>
                  <a:gd name="T44" fmla="*/ 3 w 4"/>
                  <a:gd name="T45" fmla="*/ 7 h 11"/>
                  <a:gd name="T46" fmla="*/ 3 w 4"/>
                  <a:gd name="T47" fmla="*/ 7 h 11"/>
                  <a:gd name="T48" fmla="*/ 3 w 4"/>
                  <a:gd name="T49" fmla="*/ 7 h 11"/>
                  <a:gd name="T50" fmla="*/ 3 w 4"/>
                  <a:gd name="T51" fmla="*/ 7 h 11"/>
                  <a:gd name="T52" fmla="*/ 3 w 4"/>
                  <a:gd name="T53" fmla="*/ 6 h 11"/>
                  <a:gd name="T54" fmla="*/ 3 w 4"/>
                  <a:gd name="T55" fmla="*/ 6 h 11"/>
                  <a:gd name="T56" fmla="*/ 3 w 4"/>
                  <a:gd name="T57" fmla="*/ 6 h 11"/>
                  <a:gd name="T58" fmla="*/ 3 w 4"/>
                  <a:gd name="T59" fmla="*/ 6 h 11"/>
                  <a:gd name="T60" fmla="*/ 3 w 4"/>
                  <a:gd name="T61" fmla="*/ 5 h 11"/>
                  <a:gd name="T62" fmla="*/ 3 w 4"/>
                  <a:gd name="T63" fmla="*/ 6 h 11"/>
                  <a:gd name="T64" fmla="*/ 2 w 4"/>
                  <a:gd name="T65" fmla="*/ 6 h 11"/>
                  <a:gd name="T66" fmla="*/ 1 w 4"/>
                  <a:gd name="T67" fmla="*/ 5 h 11"/>
                  <a:gd name="T68" fmla="*/ 2 w 4"/>
                  <a:gd name="T69" fmla="*/ 5 h 11"/>
                  <a:gd name="T70" fmla="*/ 2 w 4"/>
                  <a:gd name="T71" fmla="*/ 5 h 11"/>
                  <a:gd name="T72" fmla="*/ 2 w 4"/>
                  <a:gd name="T73" fmla="*/ 4 h 11"/>
                  <a:gd name="T74" fmla="*/ 2 w 4"/>
                  <a:gd name="T75" fmla="*/ 4 h 11"/>
                  <a:gd name="T76" fmla="*/ 2 w 4"/>
                  <a:gd name="T77" fmla="*/ 4 h 11"/>
                  <a:gd name="T78" fmla="*/ 2 w 4"/>
                  <a:gd name="T79" fmla="*/ 4 h 11"/>
                  <a:gd name="T80" fmla="*/ 2 w 4"/>
                  <a:gd name="T81" fmla="*/ 3 h 11"/>
                  <a:gd name="T82" fmla="*/ 2 w 4"/>
                  <a:gd name="T83" fmla="*/ 3 h 11"/>
                  <a:gd name="T84" fmla="*/ 2 w 4"/>
                  <a:gd name="T85" fmla="*/ 3 h 11"/>
                  <a:gd name="T86" fmla="*/ 2 w 4"/>
                  <a:gd name="T87" fmla="*/ 2 h 11"/>
                  <a:gd name="T88" fmla="*/ 2 w 4"/>
                  <a:gd name="T89" fmla="*/ 2 h 11"/>
                  <a:gd name="T90" fmla="*/ 2 w 4"/>
                  <a:gd name="T91" fmla="*/ 2 h 11"/>
                  <a:gd name="T92" fmla="*/ 3 w 4"/>
                  <a:gd name="T93" fmla="*/ 2 h 11"/>
                  <a:gd name="T94" fmla="*/ 3 w 4"/>
                  <a:gd name="T95" fmla="*/ 2 h 11"/>
                  <a:gd name="T96" fmla="*/ 3 w 4"/>
                  <a:gd name="T97" fmla="*/ 2 h 11"/>
                  <a:gd name="T98" fmla="*/ 3 w 4"/>
                  <a:gd name="T99" fmla="*/ 2 h 11"/>
                  <a:gd name="T100" fmla="*/ 3 w 4"/>
                  <a:gd name="T101" fmla="*/ 1 h 11"/>
                  <a:gd name="T102" fmla="*/ 4 w 4"/>
                  <a:gd name="T103" fmla="*/ 1 h 11"/>
                  <a:gd name="T104" fmla="*/ 3 w 4"/>
                  <a:gd name="T105" fmla="*/ 1 h 11"/>
                  <a:gd name="T106" fmla="*/ 3 w 4"/>
                  <a:gd name="T107" fmla="*/ 0 h 11"/>
                  <a:gd name="T108" fmla="*/ 3 w 4"/>
                  <a:gd name="T109" fmla="*/ 1 h 11"/>
                  <a:gd name="T110" fmla="*/ 3 w 4"/>
                  <a:gd name="T111" fmla="*/ 1 h 11"/>
                  <a:gd name="T112" fmla="*/ 3 w 4"/>
                  <a:gd name="T113" fmla="*/ 0 h 11"/>
                  <a:gd name="T114" fmla="*/ 2 w 4"/>
                  <a:gd name="T115" fmla="*/ 0 h 11"/>
                  <a:gd name="T116" fmla="*/ 1 w 4"/>
                  <a:gd name="T1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 h="11">
                    <a:moveTo>
                      <a:pt x="1" y="5"/>
                    </a:move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1" y="6"/>
                      <a:pt x="1" y="6"/>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1"/>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2"/>
                    </a:cubicBezTo>
                    <a:cubicBezTo>
                      <a:pt x="2" y="3"/>
                      <a:pt x="1" y="4"/>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30" name="Freeform 304"/>
              <p:cNvSpPr/>
              <p:nvPr/>
            </p:nvSpPr>
            <p:spPr bwMode="auto">
              <a:xfrm>
                <a:off x="3993" y="2092"/>
                <a:ext cx="9" cy="10"/>
              </a:xfrm>
              <a:custGeom>
                <a:avLst/>
                <a:gdLst>
                  <a:gd name="T0" fmla="*/ 1 w 4"/>
                  <a:gd name="T1" fmla="*/ 4 h 4"/>
                  <a:gd name="T2" fmla="*/ 1 w 4"/>
                  <a:gd name="T3" fmla="*/ 4 h 4"/>
                  <a:gd name="T4" fmla="*/ 1 w 4"/>
                  <a:gd name="T5" fmla="*/ 4 h 4"/>
                  <a:gd name="T6" fmla="*/ 1 w 4"/>
                  <a:gd name="T7" fmla="*/ 4 h 4"/>
                  <a:gd name="T8" fmla="*/ 1 w 4"/>
                  <a:gd name="T9" fmla="*/ 4 h 4"/>
                  <a:gd name="T10" fmla="*/ 1 w 4"/>
                  <a:gd name="T11" fmla="*/ 4 h 4"/>
                  <a:gd name="T12" fmla="*/ 1 w 4"/>
                  <a:gd name="T13" fmla="*/ 4 h 4"/>
                  <a:gd name="T14" fmla="*/ 2 w 4"/>
                  <a:gd name="T15" fmla="*/ 4 h 4"/>
                  <a:gd name="T16" fmla="*/ 2 w 4"/>
                  <a:gd name="T17" fmla="*/ 4 h 4"/>
                  <a:gd name="T18" fmla="*/ 2 w 4"/>
                  <a:gd name="T19" fmla="*/ 4 h 4"/>
                  <a:gd name="T20" fmla="*/ 2 w 4"/>
                  <a:gd name="T21" fmla="*/ 3 h 4"/>
                  <a:gd name="T22" fmla="*/ 2 w 4"/>
                  <a:gd name="T23" fmla="*/ 3 h 4"/>
                  <a:gd name="T24" fmla="*/ 2 w 4"/>
                  <a:gd name="T25" fmla="*/ 3 h 4"/>
                  <a:gd name="T26" fmla="*/ 2 w 4"/>
                  <a:gd name="T27" fmla="*/ 3 h 4"/>
                  <a:gd name="T28" fmla="*/ 2 w 4"/>
                  <a:gd name="T29" fmla="*/ 3 h 4"/>
                  <a:gd name="T30" fmla="*/ 2 w 4"/>
                  <a:gd name="T31" fmla="*/ 3 h 4"/>
                  <a:gd name="T32" fmla="*/ 2 w 4"/>
                  <a:gd name="T33" fmla="*/ 3 h 4"/>
                  <a:gd name="T34" fmla="*/ 2 w 4"/>
                  <a:gd name="T35" fmla="*/ 3 h 4"/>
                  <a:gd name="T36" fmla="*/ 2 w 4"/>
                  <a:gd name="T37" fmla="*/ 3 h 4"/>
                  <a:gd name="T38" fmla="*/ 2 w 4"/>
                  <a:gd name="T39" fmla="*/ 2 h 4"/>
                  <a:gd name="T40" fmla="*/ 2 w 4"/>
                  <a:gd name="T41" fmla="*/ 2 h 4"/>
                  <a:gd name="T42" fmla="*/ 3 w 4"/>
                  <a:gd name="T43" fmla="*/ 2 h 4"/>
                  <a:gd name="T44" fmla="*/ 3 w 4"/>
                  <a:gd name="T45" fmla="*/ 2 h 4"/>
                  <a:gd name="T46" fmla="*/ 3 w 4"/>
                  <a:gd name="T47" fmla="*/ 2 h 4"/>
                  <a:gd name="T48" fmla="*/ 3 w 4"/>
                  <a:gd name="T49" fmla="*/ 2 h 4"/>
                  <a:gd name="T50" fmla="*/ 3 w 4"/>
                  <a:gd name="T51" fmla="*/ 2 h 4"/>
                  <a:gd name="T52" fmla="*/ 3 w 4"/>
                  <a:gd name="T53" fmla="*/ 2 h 4"/>
                  <a:gd name="T54" fmla="*/ 3 w 4"/>
                  <a:gd name="T55" fmla="*/ 2 h 4"/>
                  <a:gd name="T56" fmla="*/ 3 w 4"/>
                  <a:gd name="T57" fmla="*/ 2 h 4"/>
                  <a:gd name="T58" fmla="*/ 3 w 4"/>
                  <a:gd name="T59" fmla="*/ 2 h 4"/>
                  <a:gd name="T60" fmla="*/ 3 w 4"/>
                  <a:gd name="T61" fmla="*/ 1 h 4"/>
                  <a:gd name="T62" fmla="*/ 4 w 4"/>
                  <a:gd name="T63" fmla="*/ 1 h 4"/>
                  <a:gd name="T64" fmla="*/ 4 w 4"/>
                  <a:gd name="T65" fmla="*/ 1 h 4"/>
                  <a:gd name="T66" fmla="*/ 4 w 4"/>
                  <a:gd name="T67" fmla="*/ 1 h 4"/>
                  <a:gd name="T68" fmla="*/ 4 w 4"/>
                  <a:gd name="T69" fmla="*/ 1 h 4"/>
                  <a:gd name="T70" fmla="*/ 4 w 4"/>
                  <a:gd name="T71" fmla="*/ 1 h 4"/>
                  <a:gd name="T72" fmla="*/ 4 w 4"/>
                  <a:gd name="T73" fmla="*/ 1 h 4"/>
                  <a:gd name="T74" fmla="*/ 4 w 4"/>
                  <a:gd name="T75" fmla="*/ 1 h 4"/>
                  <a:gd name="T76" fmla="*/ 4 w 4"/>
                  <a:gd name="T77" fmla="*/ 1 h 4"/>
                  <a:gd name="T78" fmla="*/ 4 w 4"/>
                  <a:gd name="T79" fmla="*/ 1 h 4"/>
                  <a:gd name="T80" fmla="*/ 4 w 4"/>
                  <a:gd name="T81" fmla="*/ 0 h 4"/>
                  <a:gd name="T82" fmla="*/ 4 w 4"/>
                  <a:gd name="T83" fmla="*/ 0 h 4"/>
                  <a:gd name="T84" fmla="*/ 4 w 4"/>
                  <a:gd name="T85" fmla="*/ 0 h 4"/>
                  <a:gd name="T86" fmla="*/ 4 w 4"/>
                  <a:gd name="T87" fmla="*/ 0 h 4"/>
                  <a:gd name="T88" fmla="*/ 3 w 4"/>
                  <a:gd name="T89" fmla="*/ 0 h 4"/>
                  <a:gd name="T90" fmla="*/ 3 w 4"/>
                  <a:gd name="T91" fmla="*/ 0 h 4"/>
                  <a:gd name="T92" fmla="*/ 4 w 4"/>
                  <a:gd name="T93" fmla="*/ 0 h 4"/>
                  <a:gd name="T94" fmla="*/ 4 w 4"/>
                  <a:gd name="T95" fmla="*/ 0 h 4"/>
                  <a:gd name="T96" fmla="*/ 4 w 4"/>
                  <a:gd name="T97" fmla="*/ 0 h 4"/>
                  <a:gd name="T98" fmla="*/ 3 w 4"/>
                  <a:gd name="T99" fmla="*/ 0 h 4"/>
                  <a:gd name="T100" fmla="*/ 2 w 4"/>
                  <a:gd name="T101" fmla="*/ 0 h 4"/>
                  <a:gd name="T102" fmla="*/ 1 w 4"/>
                  <a:gd name="T103" fmla="*/ 2 h 4"/>
                  <a:gd name="T104" fmla="*/ 0 w 4"/>
                  <a:gd name="T10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 h="4">
                    <a:moveTo>
                      <a:pt x="1" y="4"/>
                    </a:move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2" y="0"/>
                    </a:cubicBezTo>
                    <a:cubicBezTo>
                      <a:pt x="2" y="0"/>
                      <a:pt x="2" y="0"/>
                      <a:pt x="2" y="0"/>
                    </a:cubicBezTo>
                    <a:cubicBezTo>
                      <a:pt x="2" y="1"/>
                      <a:pt x="2" y="1"/>
                      <a:pt x="2" y="2"/>
                    </a:cubicBezTo>
                    <a:cubicBezTo>
                      <a:pt x="1" y="2"/>
                      <a:pt x="1" y="2"/>
                      <a:pt x="1" y="2"/>
                    </a:cubicBezTo>
                    <a:cubicBezTo>
                      <a:pt x="1" y="2"/>
                      <a:pt x="1" y="3"/>
                      <a:pt x="1" y="3"/>
                    </a:cubicBezTo>
                    <a:cubicBezTo>
                      <a:pt x="1" y="3"/>
                      <a:pt x="1" y="4"/>
                      <a:pt x="0" y="4"/>
                    </a:cubicBezTo>
                    <a:cubicBezTo>
                      <a:pt x="0" y="4"/>
                      <a:pt x="0" y="4"/>
                      <a:pt x="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31" name="Freeform 305"/>
              <p:cNvSpPr>
                <a:spLocks noEditPoints="1"/>
              </p:cNvSpPr>
              <p:nvPr/>
            </p:nvSpPr>
            <p:spPr bwMode="auto">
              <a:xfrm>
                <a:off x="4002" y="2209"/>
                <a:ext cx="43" cy="35"/>
              </a:xfrm>
              <a:custGeom>
                <a:avLst/>
                <a:gdLst>
                  <a:gd name="T0" fmla="*/ 10 w 18"/>
                  <a:gd name="T1" fmla="*/ 5 h 15"/>
                  <a:gd name="T2" fmla="*/ 15 w 18"/>
                  <a:gd name="T3" fmla="*/ 11 h 15"/>
                  <a:gd name="T4" fmla="*/ 9 w 18"/>
                  <a:gd name="T5" fmla="*/ 7 h 15"/>
                  <a:gd name="T6" fmla="*/ 7 w 18"/>
                  <a:gd name="T7" fmla="*/ 3 h 15"/>
                  <a:gd name="T8" fmla="*/ 6 w 18"/>
                  <a:gd name="T9" fmla="*/ 0 h 15"/>
                  <a:gd name="T10" fmla="*/ 5 w 18"/>
                  <a:gd name="T11" fmla="*/ 0 h 15"/>
                  <a:gd name="T12" fmla="*/ 5 w 18"/>
                  <a:gd name="T13" fmla="*/ 1 h 15"/>
                  <a:gd name="T14" fmla="*/ 5 w 18"/>
                  <a:gd name="T15" fmla="*/ 1 h 15"/>
                  <a:gd name="T16" fmla="*/ 4 w 18"/>
                  <a:gd name="T17" fmla="*/ 1 h 15"/>
                  <a:gd name="T18" fmla="*/ 4 w 18"/>
                  <a:gd name="T19" fmla="*/ 1 h 15"/>
                  <a:gd name="T20" fmla="*/ 4 w 18"/>
                  <a:gd name="T21" fmla="*/ 1 h 15"/>
                  <a:gd name="T22" fmla="*/ 3 w 18"/>
                  <a:gd name="T23" fmla="*/ 2 h 15"/>
                  <a:gd name="T24" fmla="*/ 3 w 18"/>
                  <a:gd name="T25" fmla="*/ 2 h 15"/>
                  <a:gd name="T26" fmla="*/ 2 w 18"/>
                  <a:gd name="T27" fmla="*/ 2 h 15"/>
                  <a:gd name="T28" fmla="*/ 2 w 18"/>
                  <a:gd name="T29" fmla="*/ 2 h 15"/>
                  <a:gd name="T30" fmla="*/ 2 w 18"/>
                  <a:gd name="T31" fmla="*/ 3 h 15"/>
                  <a:gd name="T32" fmla="*/ 1 w 18"/>
                  <a:gd name="T33" fmla="*/ 3 h 15"/>
                  <a:gd name="T34" fmla="*/ 1 w 18"/>
                  <a:gd name="T35" fmla="*/ 4 h 15"/>
                  <a:gd name="T36" fmla="*/ 1 w 18"/>
                  <a:gd name="T37" fmla="*/ 4 h 15"/>
                  <a:gd name="T38" fmla="*/ 1 w 18"/>
                  <a:gd name="T39" fmla="*/ 5 h 15"/>
                  <a:gd name="T40" fmla="*/ 1 w 18"/>
                  <a:gd name="T41" fmla="*/ 5 h 15"/>
                  <a:gd name="T42" fmla="*/ 1 w 18"/>
                  <a:gd name="T43" fmla="*/ 6 h 15"/>
                  <a:gd name="T44" fmla="*/ 1 w 18"/>
                  <a:gd name="T45" fmla="*/ 6 h 15"/>
                  <a:gd name="T46" fmla="*/ 1 w 18"/>
                  <a:gd name="T47" fmla="*/ 7 h 15"/>
                  <a:gd name="T48" fmla="*/ 0 w 18"/>
                  <a:gd name="T49" fmla="*/ 7 h 15"/>
                  <a:gd name="T50" fmla="*/ 0 w 18"/>
                  <a:gd name="T51" fmla="*/ 7 h 15"/>
                  <a:gd name="T52" fmla="*/ 0 w 18"/>
                  <a:gd name="T53" fmla="*/ 8 h 15"/>
                  <a:gd name="T54" fmla="*/ 0 w 18"/>
                  <a:gd name="T55" fmla="*/ 10 h 15"/>
                  <a:gd name="T56" fmla="*/ 1 w 18"/>
                  <a:gd name="T57" fmla="*/ 10 h 15"/>
                  <a:gd name="T58" fmla="*/ 2 w 18"/>
                  <a:gd name="T59" fmla="*/ 9 h 15"/>
                  <a:gd name="T60" fmla="*/ 2 w 18"/>
                  <a:gd name="T61" fmla="*/ 9 h 15"/>
                  <a:gd name="T62" fmla="*/ 3 w 18"/>
                  <a:gd name="T63" fmla="*/ 10 h 15"/>
                  <a:gd name="T64" fmla="*/ 3 w 18"/>
                  <a:gd name="T65" fmla="*/ 10 h 15"/>
                  <a:gd name="T66" fmla="*/ 4 w 18"/>
                  <a:gd name="T67" fmla="*/ 8 h 15"/>
                  <a:gd name="T68" fmla="*/ 4 w 18"/>
                  <a:gd name="T69" fmla="*/ 8 h 15"/>
                  <a:gd name="T70" fmla="*/ 4 w 18"/>
                  <a:gd name="T71" fmla="*/ 8 h 15"/>
                  <a:gd name="T72" fmla="*/ 5 w 18"/>
                  <a:gd name="T73" fmla="*/ 9 h 15"/>
                  <a:gd name="T74" fmla="*/ 5 w 18"/>
                  <a:gd name="T75" fmla="*/ 9 h 15"/>
                  <a:gd name="T76" fmla="*/ 5 w 18"/>
                  <a:gd name="T77" fmla="*/ 9 h 15"/>
                  <a:gd name="T78" fmla="*/ 6 w 18"/>
                  <a:gd name="T79" fmla="*/ 9 h 15"/>
                  <a:gd name="T80" fmla="*/ 6 w 18"/>
                  <a:gd name="T81" fmla="*/ 9 h 15"/>
                  <a:gd name="T82" fmla="*/ 7 w 18"/>
                  <a:gd name="T83" fmla="*/ 9 h 15"/>
                  <a:gd name="T84" fmla="*/ 7 w 18"/>
                  <a:gd name="T85" fmla="*/ 9 h 15"/>
                  <a:gd name="T86" fmla="*/ 8 w 18"/>
                  <a:gd name="T87" fmla="*/ 9 h 15"/>
                  <a:gd name="T88" fmla="*/ 8 w 18"/>
                  <a:gd name="T89" fmla="*/ 9 h 15"/>
                  <a:gd name="T90" fmla="*/ 9 w 18"/>
                  <a:gd name="T91" fmla="*/ 9 h 15"/>
                  <a:gd name="T92" fmla="*/ 9 w 18"/>
                  <a:gd name="T93" fmla="*/ 9 h 15"/>
                  <a:gd name="T94" fmla="*/ 9 w 18"/>
                  <a:gd name="T95" fmla="*/ 9 h 15"/>
                  <a:gd name="T96" fmla="*/ 10 w 18"/>
                  <a:gd name="T97" fmla="*/ 9 h 15"/>
                  <a:gd name="T98" fmla="*/ 10 w 18"/>
                  <a:gd name="T99" fmla="*/ 9 h 15"/>
                  <a:gd name="T100" fmla="*/ 12 w 18"/>
                  <a:gd name="T101" fmla="*/ 10 h 15"/>
                  <a:gd name="T102" fmla="*/ 12 w 18"/>
                  <a:gd name="T103" fmla="*/ 11 h 15"/>
                  <a:gd name="T104" fmla="*/ 13 w 18"/>
                  <a:gd name="T105" fmla="*/ 11 h 15"/>
                  <a:gd name="T106" fmla="*/ 14 w 18"/>
                  <a:gd name="T107" fmla="*/ 12 h 15"/>
                  <a:gd name="T108" fmla="*/ 15 w 18"/>
                  <a:gd name="T109" fmla="*/ 13 h 15"/>
                  <a:gd name="T110" fmla="*/ 15 w 18"/>
                  <a:gd name="T111" fmla="*/ 13 h 15"/>
                  <a:gd name="T112" fmla="*/ 16 w 18"/>
                  <a:gd name="T113" fmla="*/ 14 h 15"/>
                  <a:gd name="T114" fmla="*/ 16 w 18"/>
                  <a:gd name="T115" fmla="*/ 15 h 15"/>
                  <a:gd name="T116" fmla="*/ 17 w 18"/>
                  <a:gd name="T117" fmla="*/ 15 h 15"/>
                  <a:gd name="T118" fmla="*/ 17 w 18"/>
                  <a:gd name="T119" fmla="*/ 15 h 15"/>
                  <a:gd name="T120" fmla="*/ 17 w 18"/>
                  <a:gd name="T121" fmla="*/ 14 h 15"/>
                  <a:gd name="T122" fmla="*/ 18 w 18"/>
                  <a:gd name="T123" fmla="*/ 14 h 15"/>
                  <a:gd name="T124" fmla="*/ 18 w 18"/>
                  <a:gd name="T12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 h="15">
                    <a:moveTo>
                      <a:pt x="10" y="6"/>
                    </a:moveTo>
                    <a:cubicBezTo>
                      <a:pt x="10" y="6"/>
                      <a:pt x="10" y="6"/>
                      <a:pt x="11" y="6"/>
                    </a:cubicBezTo>
                    <a:cubicBezTo>
                      <a:pt x="11" y="6"/>
                      <a:pt x="11" y="6"/>
                      <a:pt x="11" y="6"/>
                    </a:cubicBezTo>
                    <a:cubicBezTo>
                      <a:pt x="10" y="6"/>
                      <a:pt x="10" y="6"/>
                      <a:pt x="10" y="6"/>
                    </a:cubicBezTo>
                    <a:cubicBezTo>
                      <a:pt x="10" y="6"/>
                      <a:pt x="10" y="6"/>
                      <a:pt x="10" y="6"/>
                    </a:cubicBezTo>
                    <a:cubicBezTo>
                      <a:pt x="10" y="6"/>
                      <a:pt x="10" y="5"/>
                      <a:pt x="10" y="5"/>
                    </a:cubicBezTo>
                    <a:cubicBezTo>
                      <a:pt x="9" y="5"/>
                      <a:pt x="10" y="6"/>
                      <a:pt x="10" y="6"/>
                    </a:cubicBezTo>
                    <a:cubicBezTo>
                      <a:pt x="10" y="6"/>
                      <a:pt x="10" y="6"/>
                      <a:pt x="10" y="6"/>
                    </a:cubicBezTo>
                    <a:close/>
                    <a:moveTo>
                      <a:pt x="18" y="14"/>
                    </a:moveTo>
                    <a:cubicBezTo>
                      <a:pt x="17" y="14"/>
                      <a:pt x="17" y="13"/>
                      <a:pt x="16" y="13"/>
                    </a:cubicBezTo>
                    <a:cubicBezTo>
                      <a:pt x="16" y="13"/>
                      <a:pt x="16" y="13"/>
                      <a:pt x="16" y="12"/>
                    </a:cubicBezTo>
                    <a:cubicBezTo>
                      <a:pt x="16" y="12"/>
                      <a:pt x="16" y="11"/>
                      <a:pt x="15" y="11"/>
                    </a:cubicBezTo>
                    <a:cubicBezTo>
                      <a:pt x="15" y="11"/>
                      <a:pt x="14" y="11"/>
                      <a:pt x="14" y="11"/>
                    </a:cubicBezTo>
                    <a:cubicBezTo>
                      <a:pt x="14" y="10"/>
                      <a:pt x="13" y="9"/>
                      <a:pt x="13" y="9"/>
                    </a:cubicBezTo>
                    <a:cubicBezTo>
                      <a:pt x="12" y="9"/>
                      <a:pt x="12" y="8"/>
                      <a:pt x="11" y="8"/>
                    </a:cubicBezTo>
                    <a:cubicBezTo>
                      <a:pt x="11" y="8"/>
                      <a:pt x="10" y="8"/>
                      <a:pt x="10" y="8"/>
                    </a:cubicBezTo>
                    <a:cubicBezTo>
                      <a:pt x="10" y="8"/>
                      <a:pt x="10" y="7"/>
                      <a:pt x="9" y="6"/>
                    </a:cubicBezTo>
                    <a:cubicBezTo>
                      <a:pt x="9" y="7"/>
                      <a:pt x="9" y="7"/>
                      <a:pt x="9" y="7"/>
                    </a:cubicBezTo>
                    <a:cubicBezTo>
                      <a:pt x="9" y="7"/>
                      <a:pt x="9" y="7"/>
                      <a:pt x="9" y="7"/>
                    </a:cubicBezTo>
                    <a:cubicBezTo>
                      <a:pt x="9" y="8"/>
                      <a:pt x="9" y="8"/>
                      <a:pt x="9" y="7"/>
                    </a:cubicBezTo>
                    <a:cubicBezTo>
                      <a:pt x="9" y="7"/>
                      <a:pt x="9" y="7"/>
                      <a:pt x="9" y="7"/>
                    </a:cubicBezTo>
                    <a:cubicBezTo>
                      <a:pt x="9" y="7"/>
                      <a:pt x="8" y="6"/>
                      <a:pt x="8" y="6"/>
                    </a:cubicBezTo>
                    <a:cubicBezTo>
                      <a:pt x="8" y="6"/>
                      <a:pt x="8" y="5"/>
                      <a:pt x="8" y="5"/>
                    </a:cubicBezTo>
                    <a:cubicBezTo>
                      <a:pt x="7" y="4"/>
                      <a:pt x="7" y="3"/>
                      <a:pt x="7" y="3"/>
                    </a:cubicBezTo>
                    <a:cubicBezTo>
                      <a:pt x="7" y="2"/>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9"/>
                      <a:pt x="3" y="9"/>
                      <a:pt x="3" y="9"/>
                    </a:cubicBezTo>
                    <a:cubicBezTo>
                      <a:pt x="3" y="9"/>
                      <a:pt x="3" y="9"/>
                      <a:pt x="3" y="9"/>
                    </a:cubicBezTo>
                    <a:cubicBezTo>
                      <a:pt x="3" y="9"/>
                      <a:pt x="3" y="9"/>
                      <a:pt x="3" y="9"/>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4" y="8"/>
                      <a:pt x="4" y="8"/>
                      <a:pt x="4"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10"/>
                      <a:pt x="11" y="10"/>
                      <a:pt x="11" y="10"/>
                    </a:cubicBezTo>
                    <a:cubicBezTo>
                      <a:pt x="11" y="10"/>
                      <a:pt x="11" y="10"/>
                      <a:pt x="11" y="10"/>
                    </a:cubicBezTo>
                    <a:cubicBezTo>
                      <a:pt x="11" y="10"/>
                      <a:pt x="11" y="10"/>
                      <a:pt x="11"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4"/>
                      <a:pt x="17" y="14"/>
                      <a:pt x="17"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32" name="Freeform 306"/>
              <p:cNvSpPr>
                <a:spLocks noEditPoints="1"/>
              </p:cNvSpPr>
              <p:nvPr/>
            </p:nvSpPr>
            <p:spPr bwMode="auto">
              <a:xfrm>
                <a:off x="4099" y="2152"/>
                <a:ext cx="34" cy="23"/>
              </a:xfrm>
              <a:custGeom>
                <a:avLst/>
                <a:gdLst>
                  <a:gd name="T0" fmla="*/ 1 w 14"/>
                  <a:gd name="T1" fmla="*/ 6 h 10"/>
                  <a:gd name="T2" fmla="*/ 1 w 14"/>
                  <a:gd name="T3" fmla="*/ 7 h 10"/>
                  <a:gd name="T4" fmla="*/ 1 w 14"/>
                  <a:gd name="T5" fmla="*/ 7 h 10"/>
                  <a:gd name="T6" fmla="*/ 2 w 14"/>
                  <a:gd name="T7" fmla="*/ 8 h 10"/>
                  <a:gd name="T8" fmla="*/ 2 w 14"/>
                  <a:gd name="T9" fmla="*/ 8 h 10"/>
                  <a:gd name="T10" fmla="*/ 3 w 14"/>
                  <a:gd name="T11" fmla="*/ 9 h 10"/>
                  <a:gd name="T12" fmla="*/ 3 w 14"/>
                  <a:gd name="T13" fmla="*/ 9 h 10"/>
                  <a:gd name="T14" fmla="*/ 4 w 14"/>
                  <a:gd name="T15" fmla="*/ 9 h 10"/>
                  <a:gd name="T16" fmla="*/ 6 w 14"/>
                  <a:gd name="T17" fmla="*/ 10 h 10"/>
                  <a:gd name="T18" fmla="*/ 7 w 14"/>
                  <a:gd name="T19" fmla="*/ 10 h 10"/>
                  <a:gd name="T20" fmla="*/ 8 w 14"/>
                  <a:gd name="T21" fmla="*/ 10 h 10"/>
                  <a:gd name="T22" fmla="*/ 9 w 14"/>
                  <a:gd name="T23" fmla="*/ 10 h 10"/>
                  <a:gd name="T24" fmla="*/ 10 w 14"/>
                  <a:gd name="T25" fmla="*/ 10 h 10"/>
                  <a:gd name="T26" fmla="*/ 10 w 14"/>
                  <a:gd name="T27" fmla="*/ 9 h 10"/>
                  <a:gd name="T28" fmla="*/ 10 w 14"/>
                  <a:gd name="T29" fmla="*/ 9 h 10"/>
                  <a:gd name="T30" fmla="*/ 10 w 14"/>
                  <a:gd name="T31" fmla="*/ 8 h 10"/>
                  <a:gd name="T32" fmla="*/ 11 w 14"/>
                  <a:gd name="T33" fmla="*/ 8 h 10"/>
                  <a:gd name="T34" fmla="*/ 11 w 14"/>
                  <a:gd name="T35" fmla="*/ 7 h 10"/>
                  <a:gd name="T36" fmla="*/ 11 w 14"/>
                  <a:gd name="T37" fmla="*/ 7 h 10"/>
                  <a:gd name="T38" fmla="*/ 11 w 14"/>
                  <a:gd name="T39" fmla="*/ 6 h 10"/>
                  <a:gd name="T40" fmla="*/ 11 w 14"/>
                  <a:gd name="T41" fmla="*/ 6 h 10"/>
                  <a:gd name="T42" fmla="*/ 12 w 14"/>
                  <a:gd name="T43" fmla="*/ 6 h 10"/>
                  <a:gd name="T44" fmla="*/ 12 w 14"/>
                  <a:gd name="T45" fmla="*/ 6 h 10"/>
                  <a:gd name="T46" fmla="*/ 12 w 14"/>
                  <a:gd name="T47" fmla="*/ 6 h 10"/>
                  <a:gd name="T48" fmla="*/ 12 w 14"/>
                  <a:gd name="T49" fmla="*/ 5 h 10"/>
                  <a:gd name="T50" fmla="*/ 12 w 14"/>
                  <a:gd name="T51" fmla="*/ 5 h 10"/>
                  <a:gd name="T52" fmla="*/ 12 w 14"/>
                  <a:gd name="T53" fmla="*/ 5 h 10"/>
                  <a:gd name="T54" fmla="*/ 12 w 14"/>
                  <a:gd name="T55" fmla="*/ 4 h 10"/>
                  <a:gd name="T56" fmla="*/ 12 w 14"/>
                  <a:gd name="T57" fmla="*/ 4 h 10"/>
                  <a:gd name="T58" fmla="*/ 12 w 14"/>
                  <a:gd name="T59" fmla="*/ 3 h 10"/>
                  <a:gd name="T60" fmla="*/ 13 w 14"/>
                  <a:gd name="T61" fmla="*/ 3 h 10"/>
                  <a:gd name="T62" fmla="*/ 13 w 14"/>
                  <a:gd name="T63" fmla="*/ 4 h 10"/>
                  <a:gd name="T64" fmla="*/ 13 w 14"/>
                  <a:gd name="T65" fmla="*/ 4 h 10"/>
                  <a:gd name="T66" fmla="*/ 13 w 14"/>
                  <a:gd name="T67" fmla="*/ 4 h 10"/>
                  <a:gd name="T68" fmla="*/ 13 w 14"/>
                  <a:gd name="T69" fmla="*/ 4 h 10"/>
                  <a:gd name="T70" fmla="*/ 13 w 14"/>
                  <a:gd name="T71" fmla="*/ 3 h 10"/>
                  <a:gd name="T72" fmla="*/ 13 w 14"/>
                  <a:gd name="T73" fmla="*/ 2 h 10"/>
                  <a:gd name="T74" fmla="*/ 13 w 14"/>
                  <a:gd name="T75" fmla="*/ 2 h 10"/>
                  <a:gd name="T76" fmla="*/ 13 w 14"/>
                  <a:gd name="T77" fmla="*/ 1 h 10"/>
                  <a:gd name="T78" fmla="*/ 13 w 14"/>
                  <a:gd name="T79" fmla="*/ 1 h 10"/>
                  <a:gd name="T80" fmla="*/ 13 w 14"/>
                  <a:gd name="T81" fmla="*/ 1 h 10"/>
                  <a:gd name="T82" fmla="*/ 13 w 14"/>
                  <a:gd name="T83" fmla="*/ 0 h 10"/>
                  <a:gd name="T84" fmla="*/ 9 w 14"/>
                  <a:gd name="T85" fmla="*/ 5 h 10"/>
                  <a:gd name="T86" fmla="*/ 6 w 14"/>
                  <a:gd name="T87" fmla="*/ 6 h 10"/>
                  <a:gd name="T88" fmla="*/ 1 w 14"/>
                  <a:gd name="T89" fmla="*/ 6 h 10"/>
                  <a:gd name="T90" fmla="*/ 13 w 14"/>
                  <a:gd name="T91" fmla="*/ 3 h 10"/>
                  <a:gd name="T92" fmla="*/ 13 w 14"/>
                  <a:gd name="T93" fmla="*/ 2 h 10"/>
                  <a:gd name="T94" fmla="*/ 13 w 14"/>
                  <a:gd name="T95" fmla="*/ 2 h 10"/>
                  <a:gd name="T96" fmla="*/ 14 w 14"/>
                  <a:gd name="T97" fmla="*/ 3 h 10"/>
                  <a:gd name="T98" fmla="*/ 13 w 14"/>
                  <a:gd name="T99" fmla="*/ 3 h 10"/>
                  <a:gd name="T100" fmla="*/ 13 w 14"/>
                  <a:gd name="T101"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0">
                    <a:moveTo>
                      <a:pt x="0" y="6"/>
                    </a:move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4" y="3"/>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2"/>
                      <a:pt x="11" y="2"/>
                      <a:pt x="11" y="2"/>
                    </a:cubicBezTo>
                    <a:cubicBezTo>
                      <a:pt x="10" y="3"/>
                      <a:pt x="10" y="3"/>
                      <a:pt x="9" y="4"/>
                    </a:cubicBezTo>
                    <a:cubicBezTo>
                      <a:pt x="9" y="4"/>
                      <a:pt x="9" y="4"/>
                      <a:pt x="9" y="5"/>
                    </a:cubicBezTo>
                    <a:cubicBezTo>
                      <a:pt x="8" y="5"/>
                      <a:pt x="8" y="5"/>
                      <a:pt x="8" y="6"/>
                    </a:cubicBezTo>
                    <a:cubicBezTo>
                      <a:pt x="8" y="6"/>
                      <a:pt x="8" y="5"/>
                      <a:pt x="7" y="5"/>
                    </a:cubicBezTo>
                    <a:cubicBezTo>
                      <a:pt x="8" y="6"/>
                      <a:pt x="7" y="6"/>
                      <a:pt x="6" y="6"/>
                    </a:cubicBezTo>
                    <a:cubicBezTo>
                      <a:pt x="6" y="6"/>
                      <a:pt x="6" y="6"/>
                      <a:pt x="6" y="6"/>
                    </a:cubicBezTo>
                    <a:cubicBezTo>
                      <a:pt x="5" y="6"/>
                      <a:pt x="4" y="6"/>
                      <a:pt x="4" y="6"/>
                    </a:cubicBezTo>
                    <a:cubicBezTo>
                      <a:pt x="3" y="6"/>
                      <a:pt x="1" y="7"/>
                      <a:pt x="1" y="6"/>
                    </a:cubicBezTo>
                    <a:cubicBezTo>
                      <a:pt x="1" y="6"/>
                      <a:pt x="1" y="6"/>
                      <a:pt x="1" y="6"/>
                    </a:cubicBezTo>
                    <a:cubicBezTo>
                      <a:pt x="1" y="6"/>
                      <a:pt x="1" y="6"/>
                      <a:pt x="1" y="6"/>
                    </a:cubicBezTo>
                    <a:cubicBezTo>
                      <a:pt x="0" y="6"/>
                      <a:pt x="0" y="5"/>
                      <a:pt x="0" y="5"/>
                    </a:cubicBezTo>
                    <a:cubicBezTo>
                      <a:pt x="0" y="5"/>
                      <a:pt x="0" y="5"/>
                      <a:pt x="0" y="5"/>
                    </a:cubicBezTo>
                    <a:cubicBezTo>
                      <a:pt x="0" y="6"/>
                      <a:pt x="0" y="6"/>
                      <a:pt x="0" y="6"/>
                    </a:cubicBezTo>
                    <a:close/>
                    <a:moveTo>
                      <a:pt x="13" y="3"/>
                    </a:move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33" name="Freeform 307"/>
              <p:cNvSpPr/>
              <p:nvPr/>
            </p:nvSpPr>
            <p:spPr bwMode="auto">
              <a:xfrm>
                <a:off x="3768" y="2171"/>
                <a:ext cx="102" cy="78"/>
              </a:xfrm>
              <a:custGeom>
                <a:avLst/>
                <a:gdLst>
                  <a:gd name="T0" fmla="*/ 37 w 43"/>
                  <a:gd name="T1" fmla="*/ 24 h 33"/>
                  <a:gd name="T2" fmla="*/ 40 w 43"/>
                  <a:gd name="T3" fmla="*/ 20 h 33"/>
                  <a:gd name="T4" fmla="*/ 42 w 43"/>
                  <a:gd name="T5" fmla="*/ 10 h 33"/>
                  <a:gd name="T6" fmla="*/ 41 w 43"/>
                  <a:gd name="T7" fmla="*/ 8 h 33"/>
                  <a:gd name="T8" fmla="*/ 41 w 43"/>
                  <a:gd name="T9" fmla="*/ 4 h 33"/>
                  <a:gd name="T10" fmla="*/ 40 w 43"/>
                  <a:gd name="T11" fmla="*/ 1 h 33"/>
                  <a:gd name="T12" fmla="*/ 39 w 43"/>
                  <a:gd name="T13" fmla="*/ 2 h 33"/>
                  <a:gd name="T14" fmla="*/ 37 w 43"/>
                  <a:gd name="T15" fmla="*/ 1 h 33"/>
                  <a:gd name="T16" fmla="*/ 35 w 43"/>
                  <a:gd name="T17" fmla="*/ 0 h 33"/>
                  <a:gd name="T18" fmla="*/ 32 w 43"/>
                  <a:gd name="T19" fmla="*/ 0 h 33"/>
                  <a:gd name="T20" fmla="*/ 31 w 43"/>
                  <a:gd name="T21" fmla="*/ 1 h 33"/>
                  <a:gd name="T22" fmla="*/ 29 w 43"/>
                  <a:gd name="T23" fmla="*/ 2 h 33"/>
                  <a:gd name="T24" fmla="*/ 27 w 43"/>
                  <a:gd name="T25" fmla="*/ 3 h 33"/>
                  <a:gd name="T26" fmla="*/ 26 w 43"/>
                  <a:gd name="T27" fmla="*/ 4 h 33"/>
                  <a:gd name="T28" fmla="*/ 24 w 43"/>
                  <a:gd name="T29" fmla="*/ 4 h 33"/>
                  <a:gd name="T30" fmla="*/ 23 w 43"/>
                  <a:gd name="T31" fmla="*/ 5 h 33"/>
                  <a:gd name="T32" fmla="*/ 21 w 43"/>
                  <a:gd name="T33" fmla="*/ 6 h 33"/>
                  <a:gd name="T34" fmla="*/ 19 w 43"/>
                  <a:gd name="T35" fmla="*/ 7 h 33"/>
                  <a:gd name="T36" fmla="*/ 18 w 43"/>
                  <a:gd name="T37" fmla="*/ 9 h 33"/>
                  <a:gd name="T38" fmla="*/ 16 w 43"/>
                  <a:gd name="T39" fmla="*/ 10 h 33"/>
                  <a:gd name="T40" fmla="*/ 15 w 43"/>
                  <a:gd name="T41" fmla="*/ 11 h 33"/>
                  <a:gd name="T42" fmla="*/ 13 w 43"/>
                  <a:gd name="T43" fmla="*/ 12 h 33"/>
                  <a:gd name="T44" fmla="*/ 11 w 43"/>
                  <a:gd name="T45" fmla="*/ 19 h 33"/>
                  <a:gd name="T46" fmla="*/ 10 w 43"/>
                  <a:gd name="T47" fmla="*/ 21 h 33"/>
                  <a:gd name="T48" fmla="*/ 10 w 43"/>
                  <a:gd name="T49" fmla="*/ 22 h 33"/>
                  <a:gd name="T50" fmla="*/ 8 w 43"/>
                  <a:gd name="T51" fmla="*/ 23 h 33"/>
                  <a:gd name="T52" fmla="*/ 3 w 43"/>
                  <a:gd name="T53" fmla="*/ 23 h 33"/>
                  <a:gd name="T54" fmla="*/ 1 w 43"/>
                  <a:gd name="T55" fmla="*/ 24 h 33"/>
                  <a:gd name="T56" fmla="*/ 0 w 43"/>
                  <a:gd name="T57" fmla="*/ 25 h 33"/>
                  <a:gd name="T58" fmla="*/ 0 w 43"/>
                  <a:gd name="T59" fmla="*/ 26 h 33"/>
                  <a:gd name="T60" fmla="*/ 1 w 43"/>
                  <a:gd name="T61" fmla="*/ 27 h 33"/>
                  <a:gd name="T62" fmla="*/ 2 w 43"/>
                  <a:gd name="T63" fmla="*/ 28 h 33"/>
                  <a:gd name="T64" fmla="*/ 3 w 43"/>
                  <a:gd name="T65" fmla="*/ 28 h 33"/>
                  <a:gd name="T66" fmla="*/ 3 w 43"/>
                  <a:gd name="T67" fmla="*/ 30 h 33"/>
                  <a:gd name="T68" fmla="*/ 4 w 43"/>
                  <a:gd name="T69" fmla="*/ 30 h 33"/>
                  <a:gd name="T70" fmla="*/ 5 w 43"/>
                  <a:gd name="T71" fmla="*/ 30 h 33"/>
                  <a:gd name="T72" fmla="*/ 5 w 43"/>
                  <a:gd name="T73" fmla="*/ 31 h 33"/>
                  <a:gd name="T74" fmla="*/ 6 w 43"/>
                  <a:gd name="T75" fmla="*/ 32 h 33"/>
                  <a:gd name="T76" fmla="*/ 7 w 43"/>
                  <a:gd name="T77" fmla="*/ 31 h 33"/>
                  <a:gd name="T78" fmla="*/ 8 w 43"/>
                  <a:gd name="T79" fmla="*/ 31 h 33"/>
                  <a:gd name="T80" fmla="*/ 9 w 43"/>
                  <a:gd name="T81" fmla="*/ 32 h 33"/>
                  <a:gd name="T82" fmla="*/ 9 w 43"/>
                  <a:gd name="T83" fmla="*/ 30 h 33"/>
                  <a:gd name="T84" fmla="*/ 10 w 43"/>
                  <a:gd name="T85" fmla="*/ 30 h 33"/>
                  <a:gd name="T86" fmla="*/ 11 w 43"/>
                  <a:gd name="T87" fmla="*/ 28 h 33"/>
                  <a:gd name="T88" fmla="*/ 12 w 43"/>
                  <a:gd name="T89" fmla="*/ 27 h 33"/>
                  <a:gd name="T90" fmla="*/ 15 w 43"/>
                  <a:gd name="T91" fmla="*/ 27 h 33"/>
                  <a:gd name="T92" fmla="*/ 16 w 43"/>
                  <a:gd name="T93" fmla="*/ 27 h 33"/>
                  <a:gd name="T94" fmla="*/ 17 w 43"/>
                  <a:gd name="T95" fmla="*/ 28 h 33"/>
                  <a:gd name="T96" fmla="*/ 18 w 43"/>
                  <a:gd name="T97" fmla="*/ 29 h 33"/>
                  <a:gd name="T98" fmla="*/ 19 w 43"/>
                  <a:gd name="T99" fmla="*/ 29 h 33"/>
                  <a:gd name="T100" fmla="*/ 20 w 43"/>
                  <a:gd name="T101" fmla="*/ 28 h 33"/>
                  <a:gd name="T102" fmla="*/ 22 w 43"/>
                  <a:gd name="T103" fmla="*/ 29 h 33"/>
                  <a:gd name="T104" fmla="*/ 23 w 43"/>
                  <a:gd name="T105" fmla="*/ 29 h 33"/>
                  <a:gd name="T106" fmla="*/ 26 w 43"/>
                  <a:gd name="T107" fmla="*/ 30 h 33"/>
                  <a:gd name="T108" fmla="*/ 27 w 43"/>
                  <a:gd name="T109" fmla="*/ 29 h 33"/>
                  <a:gd name="T110" fmla="*/ 28 w 43"/>
                  <a:gd name="T111" fmla="*/ 28 h 33"/>
                  <a:gd name="T112" fmla="*/ 32 w 43"/>
                  <a:gd name="T113" fmla="*/ 29 h 33"/>
                  <a:gd name="T114" fmla="*/ 33 w 43"/>
                  <a:gd name="T115" fmla="*/ 29 h 33"/>
                  <a:gd name="T116" fmla="*/ 34 w 43"/>
                  <a:gd name="T117" fmla="*/ 28 h 33"/>
                  <a:gd name="T118" fmla="*/ 35 w 43"/>
                  <a:gd name="T119" fmla="*/ 28 h 33"/>
                  <a:gd name="T120" fmla="*/ 36 w 43"/>
                  <a:gd name="T121"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33">
                    <a:moveTo>
                      <a:pt x="36" y="26"/>
                    </a:move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6" y="25"/>
                      <a:pt x="36" y="25"/>
                      <a:pt x="36" y="25"/>
                    </a:cubicBezTo>
                    <a:cubicBezTo>
                      <a:pt x="37" y="25"/>
                      <a:pt x="37" y="25"/>
                      <a:pt x="37" y="25"/>
                    </a:cubicBezTo>
                    <a:cubicBezTo>
                      <a:pt x="37" y="25"/>
                      <a:pt x="36" y="25"/>
                      <a:pt x="36" y="25"/>
                    </a:cubicBezTo>
                    <a:cubicBezTo>
                      <a:pt x="36" y="25"/>
                      <a:pt x="36" y="25"/>
                      <a:pt x="37" y="25"/>
                    </a:cubicBezTo>
                    <a:cubicBezTo>
                      <a:pt x="37" y="25"/>
                      <a:pt x="37" y="25"/>
                      <a:pt x="37" y="25"/>
                    </a:cubicBezTo>
                    <a:cubicBezTo>
                      <a:pt x="37" y="25"/>
                      <a:pt x="37" y="25"/>
                      <a:pt x="37" y="25"/>
                    </a:cubicBezTo>
                    <a:cubicBezTo>
                      <a:pt x="37" y="25"/>
                      <a:pt x="37" y="25"/>
                      <a:pt x="37" y="25"/>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4"/>
                      <a:pt x="37" y="24"/>
                      <a:pt x="37" y="24"/>
                    </a:cubicBezTo>
                    <a:cubicBezTo>
                      <a:pt x="37" y="23"/>
                      <a:pt x="37" y="23"/>
                      <a:pt x="37" y="23"/>
                    </a:cubicBezTo>
                    <a:cubicBezTo>
                      <a:pt x="37" y="23"/>
                      <a:pt x="37" y="23"/>
                      <a:pt x="37" y="23"/>
                    </a:cubicBezTo>
                    <a:cubicBezTo>
                      <a:pt x="37" y="23"/>
                      <a:pt x="37" y="23"/>
                      <a:pt x="37" y="23"/>
                    </a:cubicBezTo>
                    <a:cubicBezTo>
                      <a:pt x="38" y="23"/>
                      <a:pt x="38" y="23"/>
                      <a:pt x="38" y="23"/>
                    </a:cubicBezTo>
                    <a:cubicBezTo>
                      <a:pt x="38" y="23"/>
                      <a:pt x="38" y="23"/>
                      <a:pt x="38" y="23"/>
                    </a:cubicBezTo>
                    <a:cubicBezTo>
                      <a:pt x="38" y="22"/>
                      <a:pt x="38" y="22"/>
                      <a:pt x="38" y="22"/>
                    </a:cubicBezTo>
                    <a:cubicBezTo>
                      <a:pt x="38" y="22"/>
                      <a:pt x="38" y="22"/>
                      <a:pt x="38" y="22"/>
                    </a:cubicBezTo>
                    <a:cubicBezTo>
                      <a:pt x="38" y="22"/>
                      <a:pt x="38" y="22"/>
                      <a:pt x="38" y="22"/>
                    </a:cubicBezTo>
                    <a:cubicBezTo>
                      <a:pt x="39" y="21"/>
                      <a:pt x="39" y="21"/>
                      <a:pt x="39" y="21"/>
                    </a:cubicBezTo>
                    <a:cubicBezTo>
                      <a:pt x="39" y="21"/>
                      <a:pt x="39" y="21"/>
                      <a:pt x="39" y="21"/>
                    </a:cubicBezTo>
                    <a:cubicBezTo>
                      <a:pt x="39" y="21"/>
                      <a:pt x="39" y="21"/>
                      <a:pt x="39" y="21"/>
                    </a:cubicBezTo>
                    <a:cubicBezTo>
                      <a:pt x="40" y="21"/>
                      <a:pt x="40" y="21"/>
                      <a:pt x="40" y="21"/>
                    </a:cubicBezTo>
                    <a:cubicBezTo>
                      <a:pt x="40" y="20"/>
                      <a:pt x="40" y="20"/>
                      <a:pt x="40" y="20"/>
                    </a:cubicBezTo>
                    <a:cubicBezTo>
                      <a:pt x="40" y="20"/>
                      <a:pt x="40" y="20"/>
                      <a:pt x="40" y="20"/>
                    </a:cubicBezTo>
                    <a:cubicBezTo>
                      <a:pt x="41" y="20"/>
                      <a:pt x="41" y="20"/>
                      <a:pt x="41" y="20"/>
                    </a:cubicBezTo>
                    <a:cubicBezTo>
                      <a:pt x="42" y="19"/>
                      <a:pt x="42" y="19"/>
                      <a:pt x="42" y="19"/>
                    </a:cubicBezTo>
                    <a:cubicBezTo>
                      <a:pt x="42" y="18"/>
                      <a:pt x="42" y="18"/>
                      <a:pt x="42" y="18"/>
                    </a:cubicBezTo>
                    <a:cubicBezTo>
                      <a:pt x="42" y="18"/>
                      <a:pt x="42" y="18"/>
                      <a:pt x="42" y="18"/>
                    </a:cubicBezTo>
                    <a:cubicBezTo>
                      <a:pt x="42" y="16"/>
                      <a:pt x="42" y="16"/>
                      <a:pt x="42" y="16"/>
                    </a:cubicBezTo>
                    <a:cubicBezTo>
                      <a:pt x="42" y="15"/>
                      <a:pt x="42" y="15"/>
                      <a:pt x="42" y="15"/>
                    </a:cubicBezTo>
                    <a:cubicBezTo>
                      <a:pt x="42" y="15"/>
                      <a:pt x="42" y="15"/>
                      <a:pt x="42" y="15"/>
                    </a:cubicBezTo>
                    <a:cubicBezTo>
                      <a:pt x="42" y="13"/>
                      <a:pt x="42" y="13"/>
                      <a:pt x="42" y="13"/>
                    </a:cubicBezTo>
                    <a:cubicBezTo>
                      <a:pt x="42" y="13"/>
                      <a:pt x="42" y="13"/>
                      <a:pt x="42" y="13"/>
                    </a:cubicBezTo>
                    <a:cubicBezTo>
                      <a:pt x="42" y="13"/>
                      <a:pt x="42" y="13"/>
                      <a:pt x="42" y="13"/>
                    </a:cubicBezTo>
                    <a:cubicBezTo>
                      <a:pt x="42" y="12"/>
                      <a:pt x="42" y="12"/>
                      <a:pt x="42" y="12"/>
                    </a:cubicBezTo>
                    <a:cubicBezTo>
                      <a:pt x="42" y="12"/>
                      <a:pt x="42" y="12"/>
                      <a:pt x="42" y="12"/>
                    </a:cubicBezTo>
                    <a:cubicBezTo>
                      <a:pt x="42" y="11"/>
                      <a:pt x="42" y="11"/>
                      <a:pt x="42" y="11"/>
                    </a:cubicBezTo>
                    <a:cubicBezTo>
                      <a:pt x="42" y="10"/>
                      <a:pt x="42" y="10"/>
                      <a:pt x="42" y="10"/>
                    </a:cubicBezTo>
                    <a:cubicBezTo>
                      <a:pt x="42" y="10"/>
                      <a:pt x="42" y="10"/>
                      <a:pt x="42" y="10"/>
                    </a:cubicBezTo>
                    <a:cubicBezTo>
                      <a:pt x="42" y="10"/>
                      <a:pt x="42" y="10"/>
                      <a:pt x="42" y="10"/>
                    </a:cubicBezTo>
                    <a:cubicBezTo>
                      <a:pt x="42" y="10"/>
                      <a:pt x="42" y="10"/>
                      <a:pt x="42" y="10"/>
                    </a:cubicBezTo>
                    <a:cubicBezTo>
                      <a:pt x="42" y="9"/>
                      <a:pt x="42" y="9"/>
                      <a:pt x="42" y="9"/>
                    </a:cubicBezTo>
                    <a:cubicBezTo>
                      <a:pt x="43" y="9"/>
                      <a:pt x="43" y="9"/>
                      <a:pt x="43" y="9"/>
                    </a:cubicBezTo>
                    <a:cubicBezTo>
                      <a:pt x="43" y="9"/>
                      <a:pt x="43" y="9"/>
                      <a:pt x="43" y="9"/>
                    </a:cubicBezTo>
                    <a:cubicBezTo>
                      <a:pt x="42" y="9"/>
                      <a:pt x="42" y="9"/>
                      <a:pt x="42" y="9"/>
                    </a:cubicBezTo>
                    <a:cubicBezTo>
                      <a:pt x="42" y="9"/>
                      <a:pt x="42" y="9"/>
                      <a:pt x="42" y="9"/>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1" y="8"/>
                      <a:pt x="41" y="8"/>
                      <a:pt x="41" y="8"/>
                    </a:cubicBezTo>
                    <a:cubicBezTo>
                      <a:pt x="41" y="8"/>
                      <a:pt x="41" y="8"/>
                      <a:pt x="41" y="8"/>
                    </a:cubicBezTo>
                    <a:cubicBezTo>
                      <a:pt x="41" y="8"/>
                      <a:pt x="41" y="8"/>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2"/>
                      <a:pt x="40" y="2"/>
                      <a:pt x="40" y="2"/>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9" y="2"/>
                      <a:pt x="39" y="2"/>
                      <a:pt x="39"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7" y="2"/>
                      <a:pt x="37" y="2"/>
                      <a:pt x="37" y="2"/>
                    </a:cubicBezTo>
                    <a:cubicBezTo>
                      <a:pt x="37" y="2"/>
                      <a:pt x="37" y="2"/>
                      <a:pt x="37" y="2"/>
                    </a:cubicBezTo>
                    <a:cubicBezTo>
                      <a:pt x="37" y="2"/>
                      <a:pt x="37" y="2"/>
                      <a:pt x="37" y="2"/>
                    </a:cubicBezTo>
                    <a:cubicBezTo>
                      <a:pt x="37" y="2"/>
                      <a:pt x="37" y="2"/>
                      <a:pt x="37" y="2"/>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5" y="1"/>
                      <a:pt x="35" y="1"/>
                      <a:pt x="35" y="1"/>
                    </a:cubicBezTo>
                    <a:cubicBezTo>
                      <a:pt x="35" y="1"/>
                      <a:pt x="35" y="1"/>
                      <a:pt x="35" y="1"/>
                    </a:cubicBezTo>
                    <a:cubicBezTo>
                      <a:pt x="35" y="1"/>
                      <a:pt x="35" y="1"/>
                      <a:pt x="35" y="1"/>
                    </a:cubicBezTo>
                    <a:cubicBezTo>
                      <a:pt x="35" y="0"/>
                      <a:pt x="35" y="0"/>
                      <a:pt x="35" y="0"/>
                    </a:cubicBezTo>
                    <a:cubicBezTo>
                      <a:pt x="35" y="0"/>
                      <a:pt x="35" y="0"/>
                      <a:pt x="35" y="0"/>
                    </a:cubicBezTo>
                    <a:cubicBezTo>
                      <a:pt x="35" y="0"/>
                      <a:pt x="35" y="0"/>
                      <a:pt x="35" y="0"/>
                    </a:cubicBezTo>
                    <a:cubicBezTo>
                      <a:pt x="35" y="0"/>
                      <a:pt x="35" y="0"/>
                      <a:pt x="35"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4" y="0"/>
                      <a:pt x="34" y="0"/>
                      <a:pt x="34"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3" y="0"/>
                      <a:pt x="33" y="0"/>
                      <a:pt x="33"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2" y="0"/>
                      <a:pt x="32" y="0"/>
                      <a:pt x="32" y="0"/>
                    </a:cubicBezTo>
                    <a:cubicBezTo>
                      <a:pt x="31" y="0"/>
                      <a:pt x="31" y="0"/>
                      <a:pt x="31" y="0"/>
                    </a:cubicBezTo>
                    <a:cubicBezTo>
                      <a:pt x="31" y="0"/>
                      <a:pt x="31" y="0"/>
                      <a:pt x="31" y="0"/>
                    </a:cubicBezTo>
                    <a:cubicBezTo>
                      <a:pt x="31" y="0"/>
                      <a:pt x="31" y="0"/>
                      <a:pt x="31" y="0"/>
                    </a:cubicBezTo>
                    <a:cubicBezTo>
                      <a:pt x="31" y="0"/>
                      <a:pt x="31"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2" y="5"/>
                      <a:pt x="22" y="5"/>
                      <a:pt x="22" y="5"/>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8"/>
                      <a:pt x="18" y="8"/>
                      <a:pt x="18" y="8"/>
                    </a:cubicBezTo>
                    <a:cubicBezTo>
                      <a:pt x="18" y="8"/>
                      <a:pt x="18" y="8"/>
                      <a:pt x="18"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7" y="9"/>
                      <a:pt x="17" y="9"/>
                      <a:pt x="17" y="9"/>
                    </a:cubicBezTo>
                    <a:cubicBezTo>
                      <a:pt x="17" y="9"/>
                      <a:pt x="17" y="9"/>
                      <a:pt x="17" y="9"/>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6" y="10"/>
                      <a:pt x="16" y="10"/>
                      <a:pt x="16" y="10"/>
                    </a:cubicBezTo>
                    <a:cubicBezTo>
                      <a:pt x="16" y="10"/>
                      <a:pt x="16" y="10"/>
                      <a:pt x="16" y="10"/>
                    </a:cubicBezTo>
                    <a:cubicBezTo>
                      <a:pt x="16" y="10"/>
                      <a:pt x="16" y="10"/>
                      <a:pt x="16" y="10"/>
                    </a:cubicBezTo>
                    <a:cubicBezTo>
                      <a:pt x="16" y="10"/>
                      <a:pt x="16" y="10"/>
                      <a:pt x="16" y="10"/>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5" y="11"/>
                      <a:pt x="15" y="11"/>
                      <a:pt x="15" y="11"/>
                    </a:cubicBezTo>
                    <a:cubicBezTo>
                      <a:pt x="15" y="11"/>
                      <a:pt x="15" y="11"/>
                      <a:pt x="15" y="11"/>
                    </a:cubicBezTo>
                    <a:cubicBezTo>
                      <a:pt x="15" y="11"/>
                      <a:pt x="15"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8"/>
                      <a:pt x="11" y="18"/>
                      <a:pt x="11" y="18"/>
                    </a:cubicBezTo>
                    <a:cubicBezTo>
                      <a:pt x="11" y="18"/>
                      <a:pt x="11" y="18"/>
                      <a:pt x="11" y="18"/>
                    </a:cubicBezTo>
                    <a:cubicBezTo>
                      <a:pt x="11" y="18"/>
                      <a:pt x="11" y="18"/>
                      <a:pt x="11" y="18"/>
                    </a:cubicBezTo>
                    <a:cubicBezTo>
                      <a:pt x="11" y="18"/>
                      <a:pt x="11" y="18"/>
                      <a:pt x="11" y="18"/>
                    </a:cubicBezTo>
                    <a:cubicBezTo>
                      <a:pt x="11" y="19"/>
                      <a:pt x="11" y="19"/>
                      <a:pt x="11" y="19"/>
                    </a:cubicBezTo>
                    <a:cubicBezTo>
                      <a:pt x="11" y="19"/>
                      <a:pt x="11" y="19"/>
                      <a:pt x="11" y="19"/>
                    </a:cubicBezTo>
                    <a:cubicBezTo>
                      <a:pt x="11" y="19"/>
                      <a:pt x="11" y="19"/>
                      <a:pt x="11" y="19"/>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3"/>
                      <a:pt x="7" y="23"/>
                      <a:pt x="7" y="23"/>
                    </a:cubicBezTo>
                    <a:cubicBezTo>
                      <a:pt x="6" y="23"/>
                      <a:pt x="6" y="23"/>
                      <a:pt x="6" y="23"/>
                    </a:cubicBezTo>
                    <a:cubicBezTo>
                      <a:pt x="5" y="23"/>
                      <a:pt x="5" y="23"/>
                      <a:pt x="5" y="23"/>
                    </a:cubicBezTo>
                    <a:cubicBezTo>
                      <a:pt x="5" y="23"/>
                      <a:pt x="5" y="23"/>
                      <a:pt x="5" y="23"/>
                    </a:cubicBezTo>
                    <a:cubicBezTo>
                      <a:pt x="5" y="23"/>
                      <a:pt x="5" y="23"/>
                      <a:pt x="5"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4"/>
                      <a:pt x="0" y="24"/>
                      <a:pt x="0" y="24"/>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9"/>
                      <a:pt x="3" y="29"/>
                      <a:pt x="3" y="29"/>
                    </a:cubicBezTo>
                    <a:cubicBezTo>
                      <a:pt x="3" y="29"/>
                      <a:pt x="3" y="29"/>
                      <a:pt x="3" y="29"/>
                    </a:cubicBezTo>
                    <a:cubicBezTo>
                      <a:pt x="3" y="29"/>
                      <a:pt x="3" y="29"/>
                      <a:pt x="3" y="29"/>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2"/>
                      <a:pt x="5" y="32"/>
                      <a:pt x="5" y="32"/>
                    </a:cubicBezTo>
                    <a:cubicBezTo>
                      <a:pt x="5" y="32"/>
                      <a:pt x="5" y="32"/>
                      <a:pt x="5" y="32"/>
                    </a:cubicBezTo>
                    <a:cubicBezTo>
                      <a:pt x="5" y="32"/>
                      <a:pt x="5" y="32"/>
                      <a:pt x="5"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9" y="32"/>
                      <a:pt x="9" y="32"/>
                      <a:pt x="9" y="32"/>
                    </a:cubicBezTo>
                    <a:cubicBezTo>
                      <a:pt x="9" y="32"/>
                      <a:pt x="9" y="32"/>
                      <a:pt x="9" y="32"/>
                    </a:cubicBezTo>
                    <a:cubicBezTo>
                      <a:pt x="9" y="32"/>
                      <a:pt x="9" y="32"/>
                      <a:pt x="9" y="32"/>
                    </a:cubicBezTo>
                    <a:cubicBezTo>
                      <a:pt x="9" y="32"/>
                      <a:pt x="9" y="32"/>
                      <a:pt x="9" y="32"/>
                    </a:cubicBezTo>
                    <a:cubicBezTo>
                      <a:pt x="9" y="33"/>
                      <a:pt x="9" y="33"/>
                      <a:pt x="9" y="33"/>
                    </a:cubicBezTo>
                    <a:cubicBezTo>
                      <a:pt x="9" y="33"/>
                      <a:pt x="9" y="33"/>
                      <a:pt x="9" y="33"/>
                    </a:cubicBezTo>
                    <a:cubicBezTo>
                      <a:pt x="9" y="33"/>
                      <a:pt x="9" y="33"/>
                      <a:pt x="9" y="33"/>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2"/>
                      <a:pt x="9" y="32"/>
                      <a:pt x="9" y="32"/>
                    </a:cubicBezTo>
                    <a:cubicBezTo>
                      <a:pt x="9" y="31"/>
                      <a:pt x="9" y="31"/>
                      <a:pt x="9" y="31"/>
                    </a:cubicBezTo>
                    <a:cubicBezTo>
                      <a:pt x="9" y="31"/>
                      <a:pt x="9" y="31"/>
                      <a:pt x="9" y="31"/>
                    </a:cubicBezTo>
                    <a:cubicBezTo>
                      <a:pt x="9" y="31"/>
                      <a:pt x="9" y="31"/>
                      <a:pt x="9" y="31"/>
                    </a:cubicBezTo>
                    <a:cubicBezTo>
                      <a:pt x="9" y="31"/>
                      <a:pt x="9" y="31"/>
                      <a:pt x="9" y="31"/>
                    </a:cubicBezTo>
                    <a:cubicBezTo>
                      <a:pt x="9" y="30"/>
                      <a:pt x="9" y="30"/>
                      <a:pt x="9" y="30"/>
                    </a:cubicBezTo>
                    <a:cubicBezTo>
                      <a:pt x="9" y="30"/>
                      <a:pt x="9" y="30"/>
                      <a:pt x="9" y="30"/>
                    </a:cubicBezTo>
                    <a:cubicBezTo>
                      <a:pt x="9" y="30"/>
                      <a:pt x="9" y="30"/>
                      <a:pt x="9"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8"/>
                      <a:pt x="10" y="28"/>
                      <a:pt x="10"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4" y="27"/>
                      <a:pt x="14" y="27"/>
                      <a:pt x="14"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5" y="27"/>
                      <a:pt x="15" y="27"/>
                      <a:pt x="15"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6" y="27"/>
                      <a:pt x="16" y="27"/>
                      <a:pt x="16" y="27"/>
                    </a:cubicBezTo>
                    <a:cubicBezTo>
                      <a:pt x="17" y="27"/>
                      <a:pt x="17" y="27"/>
                      <a:pt x="17" y="27"/>
                    </a:cubicBezTo>
                    <a:cubicBezTo>
                      <a:pt x="17" y="27"/>
                      <a:pt x="17" y="27"/>
                      <a:pt x="17" y="27"/>
                    </a:cubicBezTo>
                    <a:cubicBezTo>
                      <a:pt x="17" y="27"/>
                      <a:pt x="17" y="27"/>
                      <a:pt x="17" y="27"/>
                    </a:cubicBezTo>
                    <a:cubicBezTo>
                      <a:pt x="17" y="27"/>
                      <a:pt x="17" y="27"/>
                      <a:pt x="17" y="27"/>
                    </a:cubicBezTo>
                    <a:cubicBezTo>
                      <a:pt x="17" y="27"/>
                      <a:pt x="17" y="27"/>
                      <a:pt x="17" y="27"/>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7" y="28"/>
                      <a:pt x="17" y="28"/>
                      <a:pt x="17"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8"/>
                      <a:pt x="18" y="28"/>
                      <a:pt x="18" y="28"/>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2" y="28"/>
                      <a:pt x="22" y="28"/>
                      <a:pt x="22" y="28"/>
                    </a:cubicBezTo>
                    <a:cubicBezTo>
                      <a:pt x="22" y="28"/>
                      <a:pt x="22" y="28"/>
                      <a:pt x="22" y="28"/>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29"/>
                      <a:pt x="23" y="29"/>
                      <a:pt x="23" y="29"/>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7" y="29"/>
                      <a:pt x="27" y="29"/>
                      <a:pt x="27" y="29"/>
                    </a:cubicBezTo>
                    <a:cubicBezTo>
                      <a:pt x="27" y="29"/>
                      <a:pt x="27" y="29"/>
                      <a:pt x="27" y="29"/>
                    </a:cubicBezTo>
                    <a:cubicBezTo>
                      <a:pt x="27" y="29"/>
                      <a:pt x="27" y="29"/>
                      <a:pt x="27" y="29"/>
                    </a:cubicBezTo>
                    <a:cubicBezTo>
                      <a:pt x="27" y="29"/>
                      <a:pt x="27" y="29"/>
                      <a:pt x="27" y="29"/>
                    </a:cubicBezTo>
                    <a:cubicBezTo>
                      <a:pt x="27" y="29"/>
                      <a:pt x="27" y="29"/>
                      <a:pt x="27" y="29"/>
                    </a:cubicBezTo>
                    <a:cubicBezTo>
                      <a:pt x="27" y="29"/>
                      <a:pt x="27" y="29"/>
                      <a:pt x="27" y="29"/>
                    </a:cubicBezTo>
                    <a:cubicBezTo>
                      <a:pt x="27" y="29"/>
                      <a:pt x="27" y="29"/>
                      <a:pt x="27"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8"/>
                      <a:pt x="30" y="28"/>
                      <a:pt x="30"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2" y="28"/>
                      <a:pt x="32" y="28"/>
                      <a:pt x="32" y="28"/>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2" y="29"/>
                      <a:pt x="32" y="29"/>
                      <a:pt x="32"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3" y="29"/>
                      <a:pt x="33" y="29"/>
                      <a:pt x="33" y="29"/>
                    </a:cubicBezTo>
                    <a:cubicBezTo>
                      <a:pt x="34" y="29"/>
                      <a:pt x="34" y="29"/>
                      <a:pt x="34" y="29"/>
                    </a:cubicBezTo>
                    <a:cubicBezTo>
                      <a:pt x="34" y="29"/>
                      <a:pt x="34" y="29"/>
                      <a:pt x="34" y="29"/>
                    </a:cubicBezTo>
                    <a:cubicBezTo>
                      <a:pt x="34" y="29"/>
                      <a:pt x="34" y="29"/>
                      <a:pt x="34" y="29"/>
                    </a:cubicBezTo>
                    <a:cubicBezTo>
                      <a:pt x="34" y="29"/>
                      <a:pt x="34" y="29"/>
                      <a:pt x="34" y="29"/>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7"/>
                      <a:pt x="35" y="27"/>
                      <a:pt x="35" y="27"/>
                    </a:cubicBezTo>
                    <a:cubicBezTo>
                      <a:pt x="36" y="27"/>
                      <a:pt x="36" y="27"/>
                      <a:pt x="36" y="27"/>
                    </a:cubicBezTo>
                    <a:cubicBezTo>
                      <a:pt x="36" y="27"/>
                      <a:pt x="36" y="27"/>
                      <a:pt x="36" y="27"/>
                    </a:cubicBezTo>
                    <a:cubicBezTo>
                      <a:pt x="36" y="27"/>
                      <a:pt x="36" y="27"/>
                      <a:pt x="36" y="27"/>
                    </a:cubicBezTo>
                    <a:cubicBezTo>
                      <a:pt x="36" y="27"/>
                      <a:pt x="36" y="27"/>
                      <a:pt x="36" y="27"/>
                    </a:cubicBezTo>
                    <a:cubicBezTo>
                      <a:pt x="36" y="27"/>
                      <a:pt x="36" y="27"/>
                      <a:pt x="36" y="27"/>
                    </a:cubicBezTo>
                    <a:cubicBezTo>
                      <a:pt x="36" y="27"/>
                      <a:pt x="36" y="27"/>
                      <a:pt x="36" y="27"/>
                    </a:cubicBezTo>
                    <a:cubicBezTo>
                      <a:pt x="36" y="27"/>
                      <a:pt x="36" y="27"/>
                      <a:pt x="36" y="27"/>
                    </a:cubicBezTo>
                    <a:cubicBezTo>
                      <a:pt x="36" y="27"/>
                      <a:pt x="36" y="27"/>
                      <a:pt x="36" y="27"/>
                    </a:cubicBezTo>
                    <a:cubicBezTo>
                      <a:pt x="36" y="27"/>
                      <a:pt x="36" y="27"/>
                      <a:pt x="36" y="27"/>
                    </a:cubicBezTo>
                    <a:cubicBezTo>
                      <a:pt x="36" y="27"/>
                      <a:pt x="36" y="27"/>
                      <a:pt x="36" y="27"/>
                    </a:cubicBezTo>
                    <a:cubicBezTo>
                      <a:pt x="36" y="27"/>
                      <a:pt x="36" y="27"/>
                      <a:pt x="36" y="27"/>
                    </a:cubicBezTo>
                    <a:cubicBezTo>
                      <a:pt x="36" y="27"/>
                      <a:pt x="36" y="27"/>
                      <a:pt x="36" y="27"/>
                    </a:cubicBezTo>
                    <a:cubicBezTo>
                      <a:pt x="36" y="26"/>
                      <a:pt x="36" y="26"/>
                      <a:pt x="36" y="26"/>
                    </a:cubicBezTo>
                    <a:cubicBezTo>
                      <a:pt x="36" y="26"/>
                      <a:pt x="36" y="26"/>
                      <a:pt x="3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34" name="Freeform 308"/>
              <p:cNvSpPr/>
              <p:nvPr/>
            </p:nvSpPr>
            <p:spPr bwMode="auto">
              <a:xfrm>
                <a:off x="4403" y="2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35" name="Freeform 309"/>
              <p:cNvSpPr>
                <a:spLocks noEditPoints="1"/>
              </p:cNvSpPr>
              <p:nvPr/>
            </p:nvSpPr>
            <p:spPr bwMode="auto">
              <a:xfrm>
                <a:off x="4398" y="2192"/>
                <a:ext cx="52" cy="98"/>
              </a:xfrm>
              <a:custGeom>
                <a:avLst/>
                <a:gdLst>
                  <a:gd name="T0" fmla="*/ 6 w 22"/>
                  <a:gd name="T1" fmla="*/ 39 h 41"/>
                  <a:gd name="T2" fmla="*/ 21 w 22"/>
                  <a:gd name="T3" fmla="*/ 12 h 41"/>
                  <a:gd name="T4" fmla="*/ 20 w 22"/>
                  <a:gd name="T5" fmla="*/ 11 h 41"/>
                  <a:gd name="T6" fmla="*/ 19 w 22"/>
                  <a:gd name="T7" fmla="*/ 8 h 41"/>
                  <a:gd name="T8" fmla="*/ 18 w 22"/>
                  <a:gd name="T9" fmla="*/ 7 h 41"/>
                  <a:gd name="T10" fmla="*/ 18 w 22"/>
                  <a:gd name="T11" fmla="*/ 6 h 41"/>
                  <a:gd name="T12" fmla="*/ 16 w 22"/>
                  <a:gd name="T13" fmla="*/ 5 h 41"/>
                  <a:gd name="T14" fmla="*/ 15 w 22"/>
                  <a:gd name="T15" fmla="*/ 7 h 41"/>
                  <a:gd name="T16" fmla="*/ 14 w 22"/>
                  <a:gd name="T17" fmla="*/ 7 h 41"/>
                  <a:gd name="T18" fmla="*/ 12 w 22"/>
                  <a:gd name="T19" fmla="*/ 6 h 41"/>
                  <a:gd name="T20" fmla="*/ 11 w 22"/>
                  <a:gd name="T21" fmla="*/ 7 h 41"/>
                  <a:gd name="T22" fmla="*/ 10 w 22"/>
                  <a:gd name="T23" fmla="*/ 8 h 41"/>
                  <a:gd name="T24" fmla="*/ 9 w 22"/>
                  <a:gd name="T25" fmla="*/ 7 h 41"/>
                  <a:gd name="T26" fmla="*/ 9 w 22"/>
                  <a:gd name="T27" fmla="*/ 5 h 41"/>
                  <a:gd name="T28" fmla="*/ 10 w 22"/>
                  <a:gd name="T29" fmla="*/ 4 h 41"/>
                  <a:gd name="T30" fmla="*/ 9 w 22"/>
                  <a:gd name="T31" fmla="*/ 2 h 41"/>
                  <a:gd name="T32" fmla="*/ 8 w 22"/>
                  <a:gd name="T33" fmla="*/ 2 h 41"/>
                  <a:gd name="T34" fmla="*/ 8 w 22"/>
                  <a:gd name="T35" fmla="*/ 1 h 41"/>
                  <a:gd name="T36" fmla="*/ 7 w 22"/>
                  <a:gd name="T37" fmla="*/ 0 h 41"/>
                  <a:gd name="T38" fmla="*/ 6 w 22"/>
                  <a:gd name="T39" fmla="*/ 0 h 41"/>
                  <a:gd name="T40" fmla="*/ 4 w 22"/>
                  <a:gd name="T41" fmla="*/ 1 h 41"/>
                  <a:gd name="T42" fmla="*/ 3 w 22"/>
                  <a:gd name="T43" fmla="*/ 2 h 41"/>
                  <a:gd name="T44" fmla="*/ 1 w 22"/>
                  <a:gd name="T45" fmla="*/ 2 h 41"/>
                  <a:gd name="T46" fmla="*/ 1 w 22"/>
                  <a:gd name="T47" fmla="*/ 3 h 41"/>
                  <a:gd name="T48" fmla="*/ 0 w 22"/>
                  <a:gd name="T49" fmla="*/ 5 h 41"/>
                  <a:gd name="T50" fmla="*/ 1 w 22"/>
                  <a:gd name="T51" fmla="*/ 6 h 41"/>
                  <a:gd name="T52" fmla="*/ 1 w 22"/>
                  <a:gd name="T53" fmla="*/ 7 h 41"/>
                  <a:gd name="T54" fmla="*/ 2 w 22"/>
                  <a:gd name="T55" fmla="*/ 8 h 41"/>
                  <a:gd name="T56" fmla="*/ 3 w 22"/>
                  <a:gd name="T57" fmla="*/ 9 h 41"/>
                  <a:gd name="T58" fmla="*/ 3 w 22"/>
                  <a:gd name="T59" fmla="*/ 11 h 41"/>
                  <a:gd name="T60" fmla="*/ 4 w 22"/>
                  <a:gd name="T61" fmla="*/ 12 h 41"/>
                  <a:gd name="T62" fmla="*/ 3 w 22"/>
                  <a:gd name="T63" fmla="*/ 13 h 41"/>
                  <a:gd name="T64" fmla="*/ 2 w 22"/>
                  <a:gd name="T65" fmla="*/ 14 h 41"/>
                  <a:gd name="T66" fmla="*/ 2 w 22"/>
                  <a:gd name="T67" fmla="*/ 16 h 41"/>
                  <a:gd name="T68" fmla="*/ 3 w 22"/>
                  <a:gd name="T69" fmla="*/ 17 h 41"/>
                  <a:gd name="T70" fmla="*/ 4 w 22"/>
                  <a:gd name="T71" fmla="*/ 18 h 41"/>
                  <a:gd name="T72" fmla="*/ 4 w 22"/>
                  <a:gd name="T73" fmla="*/ 20 h 41"/>
                  <a:gd name="T74" fmla="*/ 5 w 22"/>
                  <a:gd name="T75" fmla="*/ 23 h 41"/>
                  <a:gd name="T76" fmla="*/ 6 w 22"/>
                  <a:gd name="T77" fmla="*/ 24 h 41"/>
                  <a:gd name="T78" fmla="*/ 5 w 22"/>
                  <a:gd name="T79" fmla="*/ 25 h 41"/>
                  <a:gd name="T80" fmla="*/ 4 w 22"/>
                  <a:gd name="T81" fmla="*/ 27 h 41"/>
                  <a:gd name="T82" fmla="*/ 3 w 22"/>
                  <a:gd name="T83" fmla="*/ 28 h 41"/>
                  <a:gd name="T84" fmla="*/ 3 w 22"/>
                  <a:gd name="T85" fmla="*/ 34 h 41"/>
                  <a:gd name="T86" fmla="*/ 8 w 22"/>
                  <a:gd name="T87" fmla="*/ 38 h 41"/>
                  <a:gd name="T88" fmla="*/ 9 w 22"/>
                  <a:gd name="T89" fmla="*/ 38 h 41"/>
                  <a:gd name="T90" fmla="*/ 10 w 22"/>
                  <a:gd name="T91" fmla="*/ 39 h 41"/>
                  <a:gd name="T92" fmla="*/ 10 w 22"/>
                  <a:gd name="T93" fmla="*/ 41 h 41"/>
                  <a:gd name="T94" fmla="*/ 11 w 22"/>
                  <a:gd name="T95" fmla="*/ 40 h 41"/>
                  <a:gd name="T96" fmla="*/ 12 w 22"/>
                  <a:gd name="T97" fmla="*/ 39 h 41"/>
                  <a:gd name="T98" fmla="*/ 5 w 22"/>
                  <a:gd name="T99" fmla="*/ 31 h 41"/>
                  <a:gd name="T100" fmla="*/ 14 w 22"/>
                  <a:gd name="T101" fmla="*/ 23 h 41"/>
                  <a:gd name="T102" fmla="*/ 14 w 22"/>
                  <a:gd name="T103" fmla="*/ 22 h 41"/>
                  <a:gd name="T104" fmla="*/ 13 w 22"/>
                  <a:gd name="T105" fmla="*/ 20 h 41"/>
                  <a:gd name="T106" fmla="*/ 14 w 22"/>
                  <a:gd name="T107" fmla="*/ 18 h 41"/>
                  <a:gd name="T108" fmla="*/ 14 w 22"/>
                  <a:gd name="T109" fmla="*/ 17 h 41"/>
                  <a:gd name="T110" fmla="*/ 16 w 22"/>
                  <a:gd name="T111" fmla="*/ 16 h 41"/>
                  <a:gd name="T112" fmla="*/ 18 w 22"/>
                  <a:gd name="T113" fmla="*/ 16 h 41"/>
                  <a:gd name="T114" fmla="*/ 20 w 22"/>
                  <a:gd name="T115" fmla="*/ 16 h 41"/>
                  <a:gd name="T116" fmla="*/ 21 w 22"/>
                  <a:gd name="T117" fmla="*/ 17 h 41"/>
                  <a:gd name="T118" fmla="*/ 22 w 22"/>
                  <a:gd name="T119" fmla="*/ 15 h 41"/>
                  <a:gd name="T120" fmla="*/ 21 w 22"/>
                  <a:gd name="T121" fmla="*/ 1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 h="41">
                    <a:moveTo>
                      <a:pt x="13" y="23"/>
                    </a:moveTo>
                    <a:cubicBezTo>
                      <a:pt x="13" y="23"/>
                      <a:pt x="13" y="23"/>
                      <a:pt x="13" y="23"/>
                    </a:cubicBezTo>
                    <a:cubicBezTo>
                      <a:pt x="13" y="23"/>
                      <a:pt x="13" y="23"/>
                      <a:pt x="13" y="23"/>
                    </a:cubicBezTo>
                    <a:cubicBezTo>
                      <a:pt x="13" y="23"/>
                      <a:pt x="13" y="23"/>
                      <a:pt x="13" y="23"/>
                    </a:cubicBezTo>
                    <a:close/>
                    <a:moveTo>
                      <a:pt x="3" y="34"/>
                    </a:moveTo>
                    <a:cubicBezTo>
                      <a:pt x="3" y="34"/>
                      <a:pt x="3" y="34"/>
                      <a:pt x="3" y="34"/>
                    </a:cubicBezTo>
                    <a:cubicBezTo>
                      <a:pt x="3" y="34"/>
                      <a:pt x="3" y="34"/>
                      <a:pt x="3" y="34"/>
                    </a:cubicBezTo>
                    <a:cubicBezTo>
                      <a:pt x="3" y="34"/>
                      <a:pt x="3" y="34"/>
                      <a:pt x="3" y="34"/>
                    </a:cubicBezTo>
                    <a:close/>
                    <a:moveTo>
                      <a:pt x="2" y="35"/>
                    </a:moveTo>
                    <a:cubicBezTo>
                      <a:pt x="2" y="35"/>
                      <a:pt x="2" y="35"/>
                      <a:pt x="2" y="35"/>
                    </a:cubicBezTo>
                    <a:cubicBezTo>
                      <a:pt x="2" y="35"/>
                      <a:pt x="2" y="35"/>
                      <a:pt x="2" y="35"/>
                    </a:cubicBezTo>
                    <a:cubicBezTo>
                      <a:pt x="3" y="34"/>
                      <a:pt x="2" y="34"/>
                      <a:pt x="2" y="34"/>
                    </a:cubicBezTo>
                    <a:cubicBezTo>
                      <a:pt x="2" y="34"/>
                      <a:pt x="2" y="34"/>
                      <a:pt x="2" y="35"/>
                    </a:cubicBezTo>
                    <a:close/>
                    <a:moveTo>
                      <a:pt x="4" y="35"/>
                    </a:moveTo>
                    <a:cubicBezTo>
                      <a:pt x="4" y="35"/>
                      <a:pt x="4" y="36"/>
                      <a:pt x="4" y="36"/>
                    </a:cubicBezTo>
                    <a:cubicBezTo>
                      <a:pt x="4" y="36"/>
                      <a:pt x="4" y="35"/>
                      <a:pt x="4" y="35"/>
                    </a:cubicBezTo>
                    <a:close/>
                    <a:moveTo>
                      <a:pt x="3" y="35"/>
                    </a:moveTo>
                    <a:cubicBezTo>
                      <a:pt x="3" y="34"/>
                      <a:pt x="3" y="34"/>
                      <a:pt x="3" y="34"/>
                    </a:cubicBezTo>
                    <a:cubicBezTo>
                      <a:pt x="3" y="34"/>
                      <a:pt x="3" y="34"/>
                      <a:pt x="3" y="35"/>
                    </a:cubicBezTo>
                    <a:close/>
                    <a:moveTo>
                      <a:pt x="6" y="39"/>
                    </a:moveTo>
                    <a:cubicBezTo>
                      <a:pt x="6" y="39"/>
                      <a:pt x="7" y="39"/>
                      <a:pt x="6" y="38"/>
                    </a:cubicBezTo>
                    <a:cubicBezTo>
                      <a:pt x="6" y="39"/>
                      <a:pt x="6" y="39"/>
                      <a:pt x="6" y="39"/>
                    </a:cubicBezTo>
                    <a:close/>
                    <a:moveTo>
                      <a:pt x="7" y="29"/>
                    </a:moveTo>
                    <a:cubicBezTo>
                      <a:pt x="7" y="29"/>
                      <a:pt x="7" y="30"/>
                      <a:pt x="7" y="30"/>
                    </a:cubicBezTo>
                    <a:cubicBezTo>
                      <a:pt x="7" y="29"/>
                      <a:pt x="7" y="29"/>
                      <a:pt x="7" y="29"/>
                    </a:cubicBezTo>
                    <a:close/>
                    <a:moveTo>
                      <a:pt x="22" y="13"/>
                    </a:moveTo>
                    <a:cubicBezTo>
                      <a:pt x="22" y="13"/>
                      <a:pt x="22" y="13"/>
                      <a:pt x="22" y="13"/>
                    </a:cubicBezTo>
                    <a:cubicBezTo>
                      <a:pt x="22" y="13"/>
                      <a:pt x="22" y="13"/>
                      <a:pt x="22" y="13"/>
                    </a:cubicBezTo>
                    <a:cubicBezTo>
                      <a:pt x="22" y="13"/>
                      <a:pt x="22" y="13"/>
                      <a:pt x="22"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3"/>
                      <a:pt x="21" y="13"/>
                      <a:pt x="21" y="13"/>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1" y="12"/>
                      <a:pt x="21" y="12"/>
                      <a:pt x="21"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6" y="6"/>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8"/>
                      <a:pt x="11" y="8"/>
                      <a:pt x="11" y="8"/>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0" y="7"/>
                      <a:pt x="0" y="7"/>
                      <a:pt x="0"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20"/>
                      <a:pt x="5" y="20"/>
                      <a:pt x="5" y="20"/>
                    </a:cubicBezTo>
                    <a:cubicBezTo>
                      <a:pt x="5" y="20"/>
                      <a:pt x="5"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4" y="20"/>
                      <a:pt x="4" y="20"/>
                      <a:pt x="4"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5" y="24"/>
                      <a:pt x="5" y="24"/>
                      <a:pt x="5" y="24"/>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5"/>
                      <a:pt x="5" y="25"/>
                      <a:pt x="5" y="25"/>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8"/>
                      <a:pt x="4" y="28"/>
                      <a:pt x="4" y="28"/>
                    </a:cubicBezTo>
                    <a:cubicBezTo>
                      <a:pt x="4" y="28"/>
                      <a:pt x="4" y="28"/>
                      <a:pt x="4" y="28"/>
                    </a:cubicBezTo>
                    <a:cubicBezTo>
                      <a:pt x="4" y="28"/>
                      <a:pt x="4" y="28"/>
                      <a:pt x="4"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9"/>
                      <a:pt x="3" y="29"/>
                      <a:pt x="3" y="29"/>
                    </a:cubicBezTo>
                    <a:cubicBezTo>
                      <a:pt x="3" y="30"/>
                      <a:pt x="2" y="30"/>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2"/>
                      <a:pt x="2" y="32"/>
                    </a:cubicBezTo>
                    <a:cubicBezTo>
                      <a:pt x="2" y="32"/>
                      <a:pt x="2" y="32"/>
                      <a:pt x="2" y="33"/>
                    </a:cubicBezTo>
                    <a:cubicBezTo>
                      <a:pt x="2" y="33"/>
                      <a:pt x="2" y="33"/>
                      <a:pt x="2" y="33"/>
                    </a:cubicBezTo>
                    <a:cubicBezTo>
                      <a:pt x="2" y="33"/>
                      <a:pt x="2" y="33"/>
                      <a:pt x="2" y="34"/>
                    </a:cubicBezTo>
                    <a:cubicBezTo>
                      <a:pt x="2" y="34"/>
                      <a:pt x="3" y="34"/>
                      <a:pt x="2" y="33"/>
                    </a:cubicBezTo>
                    <a:cubicBezTo>
                      <a:pt x="3" y="33"/>
                      <a:pt x="3" y="33"/>
                      <a:pt x="3" y="34"/>
                    </a:cubicBezTo>
                    <a:cubicBezTo>
                      <a:pt x="4" y="34"/>
                      <a:pt x="4" y="35"/>
                      <a:pt x="4" y="34"/>
                    </a:cubicBezTo>
                    <a:cubicBezTo>
                      <a:pt x="4" y="35"/>
                      <a:pt x="4" y="35"/>
                      <a:pt x="4" y="35"/>
                    </a:cubicBezTo>
                    <a:cubicBezTo>
                      <a:pt x="4" y="35"/>
                      <a:pt x="5" y="35"/>
                      <a:pt x="5" y="35"/>
                    </a:cubicBezTo>
                    <a:cubicBezTo>
                      <a:pt x="5" y="35"/>
                      <a:pt x="5" y="36"/>
                      <a:pt x="5" y="36"/>
                    </a:cubicBezTo>
                    <a:cubicBezTo>
                      <a:pt x="5" y="36"/>
                      <a:pt x="5" y="36"/>
                      <a:pt x="6" y="36"/>
                    </a:cubicBezTo>
                    <a:cubicBezTo>
                      <a:pt x="5" y="36"/>
                      <a:pt x="5" y="37"/>
                      <a:pt x="6" y="37"/>
                    </a:cubicBezTo>
                    <a:cubicBezTo>
                      <a:pt x="6" y="37"/>
                      <a:pt x="6" y="37"/>
                      <a:pt x="6" y="37"/>
                    </a:cubicBezTo>
                    <a:cubicBezTo>
                      <a:pt x="6"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8" y="38"/>
                      <a:pt x="8" y="38"/>
                      <a:pt x="8"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8"/>
                      <a:pt x="9" y="38"/>
                      <a:pt x="9" y="38"/>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9" y="39"/>
                      <a:pt x="9" y="39"/>
                      <a:pt x="9"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1"/>
                      <a:pt x="10" y="41"/>
                      <a:pt x="10" y="41"/>
                    </a:cubicBezTo>
                    <a:cubicBezTo>
                      <a:pt x="10" y="41"/>
                      <a:pt x="10" y="41"/>
                      <a:pt x="10" y="41"/>
                    </a:cubicBezTo>
                    <a:cubicBezTo>
                      <a:pt x="10" y="41"/>
                      <a:pt x="10" y="41"/>
                      <a:pt x="10" y="41"/>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0" y="40"/>
                      <a:pt x="10" y="40"/>
                      <a:pt x="10"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8"/>
                      <a:pt x="11" y="38"/>
                      <a:pt x="11" y="38"/>
                    </a:cubicBezTo>
                    <a:cubicBezTo>
                      <a:pt x="11" y="38"/>
                      <a:pt x="11" y="37"/>
                      <a:pt x="10" y="37"/>
                    </a:cubicBezTo>
                    <a:cubicBezTo>
                      <a:pt x="10" y="37"/>
                      <a:pt x="10" y="37"/>
                      <a:pt x="10" y="37"/>
                    </a:cubicBezTo>
                    <a:cubicBezTo>
                      <a:pt x="10" y="37"/>
                      <a:pt x="10" y="37"/>
                      <a:pt x="10" y="37"/>
                    </a:cubicBezTo>
                    <a:cubicBezTo>
                      <a:pt x="9" y="37"/>
                      <a:pt x="9" y="36"/>
                      <a:pt x="8" y="36"/>
                    </a:cubicBezTo>
                    <a:cubicBezTo>
                      <a:pt x="8" y="37"/>
                      <a:pt x="8" y="37"/>
                      <a:pt x="8" y="36"/>
                    </a:cubicBezTo>
                    <a:cubicBezTo>
                      <a:pt x="8" y="36"/>
                      <a:pt x="8" y="36"/>
                      <a:pt x="8" y="36"/>
                    </a:cubicBezTo>
                    <a:cubicBezTo>
                      <a:pt x="8" y="36"/>
                      <a:pt x="7" y="36"/>
                      <a:pt x="7" y="36"/>
                    </a:cubicBezTo>
                    <a:cubicBezTo>
                      <a:pt x="7" y="35"/>
                      <a:pt x="7" y="35"/>
                      <a:pt x="7" y="35"/>
                    </a:cubicBezTo>
                    <a:cubicBezTo>
                      <a:pt x="8" y="35"/>
                      <a:pt x="8" y="36"/>
                      <a:pt x="8" y="36"/>
                    </a:cubicBezTo>
                    <a:cubicBezTo>
                      <a:pt x="8" y="36"/>
                      <a:pt x="8" y="36"/>
                      <a:pt x="8" y="36"/>
                    </a:cubicBezTo>
                    <a:cubicBezTo>
                      <a:pt x="8" y="36"/>
                      <a:pt x="8" y="35"/>
                      <a:pt x="8" y="34"/>
                    </a:cubicBezTo>
                    <a:cubicBezTo>
                      <a:pt x="7" y="34"/>
                      <a:pt x="7" y="33"/>
                      <a:pt x="7" y="32"/>
                    </a:cubicBezTo>
                    <a:cubicBezTo>
                      <a:pt x="7" y="32"/>
                      <a:pt x="6" y="31"/>
                      <a:pt x="6" y="31"/>
                    </a:cubicBezTo>
                    <a:cubicBezTo>
                      <a:pt x="6" y="31"/>
                      <a:pt x="6" y="31"/>
                      <a:pt x="5" y="31"/>
                    </a:cubicBezTo>
                    <a:cubicBezTo>
                      <a:pt x="5" y="31"/>
                      <a:pt x="5" y="31"/>
                      <a:pt x="5" y="31"/>
                    </a:cubicBezTo>
                    <a:cubicBezTo>
                      <a:pt x="5" y="31"/>
                      <a:pt x="5" y="30"/>
                      <a:pt x="5" y="30"/>
                    </a:cubicBezTo>
                    <a:cubicBezTo>
                      <a:pt x="5" y="30"/>
                      <a:pt x="5" y="30"/>
                      <a:pt x="5" y="30"/>
                    </a:cubicBezTo>
                    <a:cubicBezTo>
                      <a:pt x="5" y="30"/>
                      <a:pt x="4" y="29"/>
                      <a:pt x="4" y="29"/>
                    </a:cubicBezTo>
                    <a:cubicBezTo>
                      <a:pt x="5" y="29"/>
                      <a:pt x="5" y="28"/>
                      <a:pt x="4" y="28"/>
                    </a:cubicBezTo>
                    <a:cubicBezTo>
                      <a:pt x="5" y="28"/>
                      <a:pt x="5" y="27"/>
                      <a:pt x="5" y="27"/>
                    </a:cubicBezTo>
                    <a:cubicBezTo>
                      <a:pt x="5" y="27"/>
                      <a:pt x="5" y="26"/>
                      <a:pt x="6" y="26"/>
                    </a:cubicBezTo>
                    <a:cubicBezTo>
                      <a:pt x="6" y="25"/>
                      <a:pt x="6" y="24"/>
                      <a:pt x="7" y="23"/>
                    </a:cubicBezTo>
                    <a:cubicBezTo>
                      <a:pt x="7" y="23"/>
                      <a:pt x="7" y="23"/>
                      <a:pt x="7" y="22"/>
                    </a:cubicBezTo>
                    <a:cubicBezTo>
                      <a:pt x="7" y="22"/>
                      <a:pt x="7" y="22"/>
                      <a:pt x="7" y="21"/>
                    </a:cubicBezTo>
                    <a:cubicBezTo>
                      <a:pt x="7" y="21"/>
                      <a:pt x="7" y="21"/>
                      <a:pt x="7" y="20"/>
                    </a:cubicBezTo>
                    <a:cubicBezTo>
                      <a:pt x="7" y="20"/>
                      <a:pt x="7" y="20"/>
                      <a:pt x="7" y="20"/>
                    </a:cubicBezTo>
                    <a:cubicBezTo>
                      <a:pt x="7" y="19"/>
                      <a:pt x="7" y="19"/>
                      <a:pt x="8" y="19"/>
                    </a:cubicBezTo>
                    <a:cubicBezTo>
                      <a:pt x="8" y="19"/>
                      <a:pt x="8" y="19"/>
                      <a:pt x="8" y="19"/>
                    </a:cubicBezTo>
                    <a:cubicBezTo>
                      <a:pt x="9" y="19"/>
                      <a:pt x="9" y="19"/>
                      <a:pt x="9" y="19"/>
                    </a:cubicBezTo>
                    <a:cubicBezTo>
                      <a:pt x="9" y="20"/>
                      <a:pt x="9" y="20"/>
                      <a:pt x="9" y="21"/>
                    </a:cubicBezTo>
                    <a:cubicBezTo>
                      <a:pt x="9" y="21"/>
                      <a:pt x="9" y="21"/>
                      <a:pt x="10" y="21"/>
                    </a:cubicBezTo>
                    <a:cubicBezTo>
                      <a:pt x="10" y="21"/>
                      <a:pt x="11" y="21"/>
                      <a:pt x="11" y="21"/>
                    </a:cubicBezTo>
                    <a:cubicBezTo>
                      <a:pt x="11" y="21"/>
                      <a:pt x="12" y="21"/>
                      <a:pt x="12" y="21"/>
                    </a:cubicBezTo>
                    <a:cubicBezTo>
                      <a:pt x="12" y="22"/>
                      <a:pt x="13" y="23"/>
                      <a:pt x="13" y="22"/>
                    </a:cubicBezTo>
                    <a:cubicBezTo>
                      <a:pt x="13" y="23"/>
                      <a:pt x="13" y="23"/>
                      <a:pt x="13"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3"/>
                      <a:pt x="14" y="23"/>
                      <a:pt x="14" y="23"/>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3" y="22"/>
                      <a:pt x="13" y="22"/>
                      <a:pt x="13" y="22"/>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8" y="16"/>
                      <a:pt x="18" y="16"/>
                      <a:pt x="18" y="16"/>
                    </a:cubicBezTo>
                    <a:cubicBezTo>
                      <a:pt x="18" y="17"/>
                      <a:pt x="18" y="17"/>
                      <a:pt x="18" y="17"/>
                    </a:cubicBezTo>
                    <a:cubicBezTo>
                      <a:pt x="18" y="17"/>
                      <a:pt x="18" y="17"/>
                      <a:pt x="18" y="17"/>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19" y="16"/>
                      <a:pt x="19" y="16"/>
                      <a:pt x="19"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20" y="17"/>
                      <a:pt x="20" y="17"/>
                      <a:pt x="20" y="17"/>
                    </a:cubicBezTo>
                    <a:cubicBezTo>
                      <a:pt x="20" y="17"/>
                      <a:pt x="20" y="17"/>
                      <a:pt x="20"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1" y="16"/>
                      <a:pt x="21" y="16"/>
                      <a:pt x="21"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6"/>
                      <a:pt x="22" y="16"/>
                      <a:pt x="22" y="16"/>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2" y="15"/>
                      <a:pt x="22" y="15"/>
                      <a:pt x="22" y="15"/>
                    </a:cubicBezTo>
                    <a:cubicBezTo>
                      <a:pt x="21" y="15"/>
                      <a:pt x="21" y="15"/>
                      <a:pt x="21" y="15"/>
                    </a:cubicBezTo>
                    <a:cubicBezTo>
                      <a:pt x="21" y="15"/>
                      <a:pt x="21" y="15"/>
                      <a:pt x="21" y="15"/>
                    </a:cubicBezTo>
                    <a:cubicBezTo>
                      <a:pt x="21" y="14"/>
                      <a:pt x="21" y="14"/>
                      <a:pt x="21" y="14"/>
                    </a:cubicBezTo>
                    <a:cubicBezTo>
                      <a:pt x="21" y="14"/>
                      <a:pt x="21" y="14"/>
                      <a:pt x="21" y="14"/>
                    </a:cubicBezTo>
                    <a:cubicBezTo>
                      <a:pt x="22" y="14"/>
                      <a:pt x="22" y="14"/>
                      <a:pt x="22" y="14"/>
                    </a:cubicBezTo>
                    <a:cubicBezTo>
                      <a:pt x="22" y="14"/>
                      <a:pt x="22" y="14"/>
                      <a:pt x="22" y="14"/>
                    </a:cubicBezTo>
                    <a:cubicBezTo>
                      <a:pt x="22" y="14"/>
                      <a:pt x="22" y="14"/>
                      <a:pt x="22" y="14"/>
                    </a:cubicBezTo>
                    <a:cubicBezTo>
                      <a:pt x="22" y="14"/>
                      <a:pt x="22" y="14"/>
                      <a:pt x="22" y="14"/>
                    </a:cubicBezTo>
                    <a:cubicBezTo>
                      <a:pt x="21" y="14"/>
                      <a:pt x="21" y="14"/>
                      <a:pt x="21" y="14"/>
                    </a:cubicBezTo>
                    <a:cubicBezTo>
                      <a:pt x="21" y="14"/>
                      <a:pt x="21" y="14"/>
                      <a:pt x="21" y="14"/>
                    </a:cubicBezTo>
                    <a:cubicBezTo>
                      <a:pt x="21" y="14"/>
                      <a:pt x="21" y="14"/>
                      <a:pt x="21" y="14"/>
                    </a:cubicBezTo>
                    <a:cubicBezTo>
                      <a:pt x="21" y="14"/>
                      <a:pt x="21" y="14"/>
                      <a:pt x="21" y="14"/>
                    </a:cubicBezTo>
                    <a:cubicBezTo>
                      <a:pt x="22" y="14"/>
                      <a:pt x="22" y="14"/>
                      <a:pt x="22" y="14"/>
                    </a:cubicBezTo>
                    <a:cubicBezTo>
                      <a:pt x="22" y="14"/>
                      <a:pt x="22" y="14"/>
                      <a:pt x="22" y="14"/>
                    </a:cubicBezTo>
                    <a:cubicBezTo>
                      <a:pt x="22" y="14"/>
                      <a:pt x="22" y="14"/>
                      <a:pt x="22" y="14"/>
                    </a:cubicBezTo>
                    <a:cubicBezTo>
                      <a:pt x="22" y="14"/>
                      <a:pt x="22" y="14"/>
                      <a:pt x="22" y="14"/>
                    </a:cubicBezTo>
                    <a:cubicBezTo>
                      <a:pt x="22" y="13"/>
                      <a:pt x="22" y="13"/>
                      <a:pt x="22" y="13"/>
                    </a:cubicBezTo>
                    <a:cubicBezTo>
                      <a:pt x="22" y="13"/>
                      <a:pt x="22" y="13"/>
                      <a:pt x="22" y="13"/>
                    </a:cubicBezTo>
                    <a:cubicBezTo>
                      <a:pt x="22" y="13"/>
                      <a:pt x="22" y="13"/>
                      <a:pt x="22" y="13"/>
                    </a:cubicBezTo>
                    <a:cubicBezTo>
                      <a:pt x="22" y="13"/>
                      <a:pt x="22" y="13"/>
                      <a:pt x="22" y="13"/>
                    </a:cubicBezTo>
                    <a:close/>
                    <a:moveTo>
                      <a:pt x="7" y="30"/>
                    </a:moveTo>
                    <a:cubicBezTo>
                      <a:pt x="6" y="30"/>
                      <a:pt x="7" y="30"/>
                      <a:pt x="7" y="30"/>
                    </a:cubicBezTo>
                    <a:cubicBezTo>
                      <a:pt x="7" y="30"/>
                      <a:pt x="7" y="30"/>
                      <a:pt x="7" y="30"/>
                    </a:cubicBezTo>
                    <a:cubicBezTo>
                      <a:pt x="7" y="30"/>
                      <a:pt x="7" y="30"/>
                      <a:pt x="7" y="30"/>
                    </a:cubicBezTo>
                    <a:close/>
                    <a:moveTo>
                      <a:pt x="6" y="38"/>
                    </a:moveTo>
                    <a:cubicBezTo>
                      <a:pt x="6" y="38"/>
                      <a:pt x="6" y="38"/>
                      <a:pt x="6" y="38"/>
                    </a:cubicBezTo>
                    <a:cubicBezTo>
                      <a:pt x="6" y="38"/>
                      <a:pt x="6" y="38"/>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36" name="Freeform 310"/>
              <p:cNvSpPr/>
              <p:nvPr/>
            </p:nvSpPr>
            <p:spPr bwMode="auto">
              <a:xfrm>
                <a:off x="4038" y="2242"/>
                <a:ext cx="9" cy="12"/>
              </a:xfrm>
              <a:custGeom>
                <a:avLst/>
                <a:gdLst>
                  <a:gd name="T0" fmla="*/ 3 w 4"/>
                  <a:gd name="T1" fmla="*/ 0 h 5"/>
                  <a:gd name="T2" fmla="*/ 3 w 4"/>
                  <a:gd name="T3" fmla="*/ 1 h 5"/>
                  <a:gd name="T4" fmla="*/ 3 w 4"/>
                  <a:gd name="T5" fmla="*/ 1 h 5"/>
                  <a:gd name="T6" fmla="*/ 3 w 4"/>
                  <a:gd name="T7" fmla="*/ 1 h 5"/>
                  <a:gd name="T8" fmla="*/ 3 w 4"/>
                  <a:gd name="T9" fmla="*/ 1 h 5"/>
                  <a:gd name="T10" fmla="*/ 2 w 4"/>
                  <a:gd name="T11" fmla="*/ 1 h 5"/>
                  <a:gd name="T12" fmla="*/ 2 w 4"/>
                  <a:gd name="T13" fmla="*/ 1 h 5"/>
                  <a:gd name="T14" fmla="*/ 2 w 4"/>
                  <a:gd name="T15" fmla="*/ 1 h 5"/>
                  <a:gd name="T16" fmla="*/ 2 w 4"/>
                  <a:gd name="T17" fmla="*/ 1 h 5"/>
                  <a:gd name="T18" fmla="*/ 1 w 4"/>
                  <a:gd name="T19" fmla="*/ 1 h 5"/>
                  <a:gd name="T20" fmla="*/ 1 w 4"/>
                  <a:gd name="T21" fmla="*/ 1 h 5"/>
                  <a:gd name="T22" fmla="*/ 1 w 4"/>
                  <a:gd name="T23" fmla="*/ 1 h 5"/>
                  <a:gd name="T24" fmla="*/ 1 w 4"/>
                  <a:gd name="T25" fmla="*/ 2 h 5"/>
                  <a:gd name="T26" fmla="*/ 1 w 4"/>
                  <a:gd name="T27" fmla="*/ 2 h 5"/>
                  <a:gd name="T28" fmla="*/ 1 w 4"/>
                  <a:gd name="T29" fmla="*/ 2 h 5"/>
                  <a:gd name="T30" fmla="*/ 1 w 4"/>
                  <a:gd name="T31" fmla="*/ 2 h 5"/>
                  <a:gd name="T32" fmla="*/ 0 w 4"/>
                  <a:gd name="T33" fmla="*/ 2 h 5"/>
                  <a:gd name="T34" fmla="*/ 0 w 4"/>
                  <a:gd name="T35" fmla="*/ 2 h 5"/>
                  <a:gd name="T36" fmla="*/ 0 w 4"/>
                  <a:gd name="T37" fmla="*/ 3 h 5"/>
                  <a:gd name="T38" fmla="*/ 0 w 4"/>
                  <a:gd name="T39" fmla="*/ 3 h 5"/>
                  <a:gd name="T40" fmla="*/ 0 w 4"/>
                  <a:gd name="T41" fmla="*/ 3 h 5"/>
                  <a:gd name="T42" fmla="*/ 0 w 4"/>
                  <a:gd name="T43" fmla="*/ 3 h 5"/>
                  <a:gd name="T44" fmla="*/ 0 w 4"/>
                  <a:gd name="T45" fmla="*/ 3 h 5"/>
                  <a:gd name="T46" fmla="*/ 0 w 4"/>
                  <a:gd name="T47" fmla="*/ 3 h 5"/>
                  <a:gd name="T48" fmla="*/ 0 w 4"/>
                  <a:gd name="T49" fmla="*/ 4 h 5"/>
                  <a:gd name="T50" fmla="*/ 0 w 4"/>
                  <a:gd name="T51" fmla="*/ 4 h 5"/>
                  <a:gd name="T52" fmla="*/ 0 w 4"/>
                  <a:gd name="T53" fmla="*/ 5 h 5"/>
                  <a:gd name="T54" fmla="*/ 0 w 4"/>
                  <a:gd name="T55" fmla="*/ 5 h 5"/>
                  <a:gd name="T56" fmla="*/ 0 w 4"/>
                  <a:gd name="T57" fmla="*/ 5 h 5"/>
                  <a:gd name="T58" fmla="*/ 0 w 4"/>
                  <a:gd name="T59" fmla="*/ 5 h 5"/>
                  <a:gd name="T60" fmla="*/ 1 w 4"/>
                  <a:gd name="T61" fmla="*/ 5 h 5"/>
                  <a:gd name="T62" fmla="*/ 1 w 4"/>
                  <a:gd name="T63" fmla="*/ 5 h 5"/>
                  <a:gd name="T64" fmla="*/ 1 w 4"/>
                  <a:gd name="T65" fmla="*/ 5 h 5"/>
                  <a:gd name="T66" fmla="*/ 1 w 4"/>
                  <a:gd name="T67" fmla="*/ 5 h 5"/>
                  <a:gd name="T68" fmla="*/ 2 w 4"/>
                  <a:gd name="T69" fmla="*/ 5 h 5"/>
                  <a:gd name="T70" fmla="*/ 2 w 4"/>
                  <a:gd name="T71" fmla="*/ 5 h 5"/>
                  <a:gd name="T72" fmla="*/ 2 w 4"/>
                  <a:gd name="T73" fmla="*/ 5 h 5"/>
                  <a:gd name="T74" fmla="*/ 2 w 4"/>
                  <a:gd name="T75" fmla="*/ 5 h 5"/>
                  <a:gd name="T76" fmla="*/ 3 w 4"/>
                  <a:gd name="T77" fmla="*/ 5 h 5"/>
                  <a:gd name="T78" fmla="*/ 3 w 4"/>
                  <a:gd name="T79" fmla="*/ 5 h 5"/>
                  <a:gd name="T80" fmla="*/ 3 w 4"/>
                  <a:gd name="T81" fmla="*/ 4 h 5"/>
                  <a:gd name="T82" fmla="*/ 3 w 4"/>
                  <a:gd name="T83" fmla="*/ 4 h 5"/>
                  <a:gd name="T84" fmla="*/ 3 w 4"/>
                  <a:gd name="T85" fmla="*/ 4 h 5"/>
                  <a:gd name="T86" fmla="*/ 3 w 4"/>
                  <a:gd name="T87" fmla="*/ 3 h 5"/>
                  <a:gd name="T88" fmla="*/ 4 w 4"/>
                  <a:gd name="T8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5">
                    <a:moveTo>
                      <a:pt x="3" y="0"/>
                    </a:move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2" y="3"/>
                      <a:pt x="2" y="3"/>
                    </a:cubicBezTo>
                    <a:cubicBezTo>
                      <a:pt x="2" y="3"/>
                      <a:pt x="3" y="3"/>
                      <a:pt x="3" y="3"/>
                    </a:cubicBezTo>
                    <a:cubicBezTo>
                      <a:pt x="3" y="3"/>
                      <a:pt x="4" y="2"/>
                      <a:pt x="4" y="2"/>
                    </a:cubicBezTo>
                    <a:cubicBezTo>
                      <a:pt x="4" y="2"/>
                      <a:pt x="4" y="2"/>
                      <a:pt x="4" y="2"/>
                    </a:cubicBezTo>
                    <a:cubicBezTo>
                      <a:pt x="4" y="2"/>
                      <a:pt x="4" y="1"/>
                      <a:pt x="4" y="1"/>
                    </a:cubicBezTo>
                    <a:cubicBezTo>
                      <a:pt x="4" y="1"/>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37" name="Freeform 311"/>
              <p:cNvSpPr/>
              <p:nvPr/>
            </p:nvSpPr>
            <p:spPr bwMode="auto">
              <a:xfrm>
                <a:off x="3981" y="2228"/>
                <a:ext cx="95" cy="76"/>
              </a:xfrm>
              <a:custGeom>
                <a:avLst/>
                <a:gdLst>
                  <a:gd name="T0" fmla="*/ 29 w 40"/>
                  <a:gd name="T1" fmla="*/ 28 h 32"/>
                  <a:gd name="T2" fmla="*/ 33 w 40"/>
                  <a:gd name="T3" fmla="*/ 26 h 32"/>
                  <a:gd name="T4" fmla="*/ 39 w 40"/>
                  <a:gd name="T5" fmla="*/ 20 h 32"/>
                  <a:gd name="T6" fmla="*/ 32 w 40"/>
                  <a:gd name="T7" fmla="*/ 17 h 32"/>
                  <a:gd name="T8" fmla="*/ 28 w 40"/>
                  <a:gd name="T9" fmla="*/ 16 h 32"/>
                  <a:gd name="T10" fmla="*/ 27 w 40"/>
                  <a:gd name="T11" fmla="*/ 14 h 32"/>
                  <a:gd name="T12" fmla="*/ 26 w 40"/>
                  <a:gd name="T13" fmla="*/ 13 h 32"/>
                  <a:gd name="T14" fmla="*/ 26 w 40"/>
                  <a:gd name="T15" fmla="*/ 12 h 32"/>
                  <a:gd name="T16" fmla="*/ 26 w 40"/>
                  <a:gd name="T17" fmla="*/ 11 h 32"/>
                  <a:gd name="T18" fmla="*/ 25 w 40"/>
                  <a:gd name="T19" fmla="*/ 11 h 32"/>
                  <a:gd name="T20" fmla="*/ 23 w 40"/>
                  <a:gd name="T21" fmla="*/ 10 h 32"/>
                  <a:gd name="T22" fmla="*/ 24 w 40"/>
                  <a:gd name="T23" fmla="*/ 9 h 32"/>
                  <a:gd name="T24" fmla="*/ 24 w 40"/>
                  <a:gd name="T25" fmla="*/ 8 h 32"/>
                  <a:gd name="T26" fmla="*/ 25 w 40"/>
                  <a:gd name="T27" fmla="*/ 7 h 32"/>
                  <a:gd name="T28" fmla="*/ 23 w 40"/>
                  <a:gd name="T29" fmla="*/ 5 h 32"/>
                  <a:gd name="T30" fmla="*/ 21 w 40"/>
                  <a:gd name="T31" fmla="*/ 3 h 32"/>
                  <a:gd name="T32" fmla="*/ 19 w 40"/>
                  <a:gd name="T33" fmla="*/ 2 h 32"/>
                  <a:gd name="T34" fmla="*/ 18 w 40"/>
                  <a:gd name="T35" fmla="*/ 1 h 32"/>
                  <a:gd name="T36" fmla="*/ 17 w 40"/>
                  <a:gd name="T37" fmla="*/ 1 h 32"/>
                  <a:gd name="T38" fmla="*/ 16 w 40"/>
                  <a:gd name="T39" fmla="*/ 1 h 32"/>
                  <a:gd name="T40" fmla="*/ 15 w 40"/>
                  <a:gd name="T41" fmla="*/ 2 h 32"/>
                  <a:gd name="T42" fmla="*/ 14 w 40"/>
                  <a:gd name="T43" fmla="*/ 1 h 32"/>
                  <a:gd name="T44" fmla="*/ 12 w 40"/>
                  <a:gd name="T45" fmla="*/ 1 h 32"/>
                  <a:gd name="T46" fmla="*/ 11 w 40"/>
                  <a:gd name="T47" fmla="*/ 2 h 32"/>
                  <a:gd name="T48" fmla="*/ 10 w 40"/>
                  <a:gd name="T49" fmla="*/ 2 h 32"/>
                  <a:gd name="T50" fmla="*/ 9 w 40"/>
                  <a:gd name="T51" fmla="*/ 3 h 32"/>
                  <a:gd name="T52" fmla="*/ 9 w 40"/>
                  <a:gd name="T53" fmla="*/ 4 h 32"/>
                  <a:gd name="T54" fmla="*/ 8 w 40"/>
                  <a:gd name="T55" fmla="*/ 6 h 32"/>
                  <a:gd name="T56" fmla="*/ 7 w 40"/>
                  <a:gd name="T57" fmla="*/ 7 h 32"/>
                  <a:gd name="T58" fmla="*/ 6 w 40"/>
                  <a:gd name="T59" fmla="*/ 8 h 32"/>
                  <a:gd name="T60" fmla="*/ 5 w 40"/>
                  <a:gd name="T61" fmla="*/ 9 h 32"/>
                  <a:gd name="T62" fmla="*/ 5 w 40"/>
                  <a:gd name="T63" fmla="*/ 10 h 32"/>
                  <a:gd name="T64" fmla="*/ 5 w 40"/>
                  <a:gd name="T65" fmla="*/ 12 h 32"/>
                  <a:gd name="T66" fmla="*/ 4 w 40"/>
                  <a:gd name="T67" fmla="*/ 11 h 32"/>
                  <a:gd name="T68" fmla="*/ 3 w 40"/>
                  <a:gd name="T69" fmla="*/ 12 h 32"/>
                  <a:gd name="T70" fmla="*/ 3 w 40"/>
                  <a:gd name="T71" fmla="*/ 14 h 32"/>
                  <a:gd name="T72" fmla="*/ 3 w 40"/>
                  <a:gd name="T73" fmla="*/ 18 h 32"/>
                  <a:gd name="T74" fmla="*/ 1 w 40"/>
                  <a:gd name="T75" fmla="*/ 18 h 32"/>
                  <a:gd name="T76" fmla="*/ 0 w 40"/>
                  <a:gd name="T77" fmla="*/ 18 h 32"/>
                  <a:gd name="T78" fmla="*/ 0 w 40"/>
                  <a:gd name="T79" fmla="*/ 19 h 32"/>
                  <a:gd name="T80" fmla="*/ 1 w 40"/>
                  <a:gd name="T81" fmla="*/ 20 h 32"/>
                  <a:gd name="T82" fmla="*/ 2 w 40"/>
                  <a:gd name="T83" fmla="*/ 21 h 32"/>
                  <a:gd name="T84" fmla="*/ 3 w 40"/>
                  <a:gd name="T85" fmla="*/ 22 h 32"/>
                  <a:gd name="T86" fmla="*/ 4 w 40"/>
                  <a:gd name="T87" fmla="*/ 23 h 32"/>
                  <a:gd name="T88" fmla="*/ 5 w 40"/>
                  <a:gd name="T89" fmla="*/ 23 h 32"/>
                  <a:gd name="T90" fmla="*/ 5 w 40"/>
                  <a:gd name="T91" fmla="*/ 26 h 32"/>
                  <a:gd name="T92" fmla="*/ 7 w 40"/>
                  <a:gd name="T93" fmla="*/ 26 h 32"/>
                  <a:gd name="T94" fmla="*/ 8 w 40"/>
                  <a:gd name="T95" fmla="*/ 29 h 32"/>
                  <a:gd name="T96" fmla="*/ 11 w 40"/>
                  <a:gd name="T97" fmla="*/ 29 h 32"/>
                  <a:gd name="T98" fmla="*/ 12 w 40"/>
                  <a:gd name="T99" fmla="*/ 30 h 32"/>
                  <a:gd name="T100" fmla="*/ 13 w 40"/>
                  <a:gd name="T101" fmla="*/ 31 h 32"/>
                  <a:gd name="T102" fmla="*/ 14 w 40"/>
                  <a:gd name="T103" fmla="*/ 31 h 32"/>
                  <a:gd name="T104" fmla="*/ 15 w 40"/>
                  <a:gd name="T105" fmla="*/ 31 h 32"/>
                  <a:gd name="T106" fmla="*/ 17 w 40"/>
                  <a:gd name="T107" fmla="*/ 32 h 32"/>
                  <a:gd name="T108" fmla="*/ 18 w 40"/>
                  <a:gd name="T109" fmla="*/ 31 h 32"/>
                  <a:gd name="T110" fmla="*/ 19 w 40"/>
                  <a:gd name="T111" fmla="*/ 30 h 32"/>
                  <a:gd name="T112" fmla="*/ 20 w 40"/>
                  <a:gd name="T113" fmla="*/ 30 h 32"/>
                  <a:gd name="T114" fmla="*/ 21 w 40"/>
                  <a:gd name="T115" fmla="*/ 29 h 32"/>
                  <a:gd name="T116" fmla="*/ 22 w 40"/>
                  <a:gd name="T117" fmla="*/ 30 h 32"/>
                  <a:gd name="T118" fmla="*/ 23 w 40"/>
                  <a:gd name="T119" fmla="*/ 30 h 32"/>
                  <a:gd name="T120" fmla="*/ 24 w 40"/>
                  <a:gd name="T121" fmla="*/ 30 h 32"/>
                  <a:gd name="T122" fmla="*/ 27 w 40"/>
                  <a:gd name="T123"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 h="32">
                    <a:moveTo>
                      <a:pt x="27" y="29"/>
                    </a:moveTo>
                    <a:cubicBezTo>
                      <a:pt x="27" y="29"/>
                      <a:pt x="27" y="29"/>
                      <a:pt x="27"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2" y="28"/>
                      <a:pt x="32" y="28"/>
                      <a:pt x="32" y="28"/>
                    </a:cubicBezTo>
                    <a:cubicBezTo>
                      <a:pt x="32" y="28"/>
                      <a:pt x="32" y="28"/>
                      <a:pt x="32" y="28"/>
                    </a:cubicBezTo>
                    <a:cubicBezTo>
                      <a:pt x="32" y="27"/>
                      <a:pt x="32" y="27"/>
                      <a:pt x="32" y="27"/>
                    </a:cubicBezTo>
                    <a:cubicBezTo>
                      <a:pt x="32" y="27"/>
                      <a:pt x="32" y="27"/>
                      <a:pt x="32" y="27"/>
                    </a:cubicBezTo>
                    <a:cubicBezTo>
                      <a:pt x="32" y="27"/>
                      <a:pt x="32" y="27"/>
                      <a:pt x="32" y="27"/>
                    </a:cubicBezTo>
                    <a:cubicBezTo>
                      <a:pt x="33" y="27"/>
                      <a:pt x="33" y="27"/>
                      <a:pt x="33" y="27"/>
                    </a:cubicBezTo>
                    <a:cubicBezTo>
                      <a:pt x="33" y="27"/>
                      <a:pt x="33" y="27"/>
                      <a:pt x="33" y="27"/>
                    </a:cubicBezTo>
                    <a:cubicBezTo>
                      <a:pt x="33" y="27"/>
                      <a:pt x="33" y="27"/>
                      <a:pt x="33" y="27"/>
                    </a:cubicBezTo>
                    <a:cubicBezTo>
                      <a:pt x="33" y="26"/>
                      <a:pt x="33" y="26"/>
                      <a:pt x="33" y="26"/>
                    </a:cubicBezTo>
                    <a:cubicBezTo>
                      <a:pt x="33" y="26"/>
                      <a:pt x="33" y="26"/>
                      <a:pt x="33" y="26"/>
                    </a:cubicBezTo>
                    <a:cubicBezTo>
                      <a:pt x="34" y="26"/>
                      <a:pt x="34" y="26"/>
                      <a:pt x="34" y="26"/>
                    </a:cubicBezTo>
                    <a:cubicBezTo>
                      <a:pt x="34" y="25"/>
                      <a:pt x="34" y="25"/>
                      <a:pt x="34" y="25"/>
                    </a:cubicBezTo>
                    <a:cubicBezTo>
                      <a:pt x="34" y="25"/>
                      <a:pt x="34" y="25"/>
                      <a:pt x="34" y="25"/>
                    </a:cubicBezTo>
                    <a:cubicBezTo>
                      <a:pt x="34" y="25"/>
                      <a:pt x="34" y="25"/>
                      <a:pt x="34" y="25"/>
                    </a:cubicBezTo>
                    <a:cubicBezTo>
                      <a:pt x="35" y="25"/>
                      <a:pt x="35" y="25"/>
                      <a:pt x="35" y="25"/>
                    </a:cubicBezTo>
                    <a:cubicBezTo>
                      <a:pt x="35" y="24"/>
                      <a:pt x="35" y="24"/>
                      <a:pt x="35" y="24"/>
                    </a:cubicBezTo>
                    <a:cubicBezTo>
                      <a:pt x="36" y="24"/>
                      <a:pt x="36" y="24"/>
                      <a:pt x="36" y="24"/>
                    </a:cubicBezTo>
                    <a:cubicBezTo>
                      <a:pt x="36" y="23"/>
                      <a:pt x="36" y="23"/>
                      <a:pt x="36" y="23"/>
                    </a:cubicBezTo>
                    <a:cubicBezTo>
                      <a:pt x="37" y="23"/>
                      <a:pt x="37" y="23"/>
                      <a:pt x="37" y="23"/>
                    </a:cubicBezTo>
                    <a:cubicBezTo>
                      <a:pt x="37" y="23"/>
                      <a:pt x="37" y="23"/>
                      <a:pt x="37" y="23"/>
                    </a:cubicBezTo>
                    <a:cubicBezTo>
                      <a:pt x="37" y="22"/>
                      <a:pt x="37" y="22"/>
                      <a:pt x="37" y="22"/>
                    </a:cubicBezTo>
                    <a:cubicBezTo>
                      <a:pt x="38" y="22"/>
                      <a:pt x="38" y="22"/>
                      <a:pt x="38" y="22"/>
                    </a:cubicBezTo>
                    <a:cubicBezTo>
                      <a:pt x="38" y="21"/>
                      <a:pt x="38" y="21"/>
                      <a:pt x="38" y="21"/>
                    </a:cubicBezTo>
                    <a:cubicBezTo>
                      <a:pt x="38" y="21"/>
                      <a:pt x="38" y="21"/>
                      <a:pt x="38" y="21"/>
                    </a:cubicBezTo>
                    <a:cubicBezTo>
                      <a:pt x="38" y="21"/>
                      <a:pt x="38" y="21"/>
                      <a:pt x="38" y="21"/>
                    </a:cubicBezTo>
                    <a:cubicBezTo>
                      <a:pt x="39" y="21"/>
                      <a:pt x="39" y="21"/>
                      <a:pt x="39" y="21"/>
                    </a:cubicBezTo>
                    <a:cubicBezTo>
                      <a:pt x="39" y="20"/>
                      <a:pt x="39" y="20"/>
                      <a:pt x="39" y="20"/>
                    </a:cubicBezTo>
                    <a:cubicBezTo>
                      <a:pt x="40" y="20"/>
                      <a:pt x="40" y="20"/>
                      <a:pt x="40" y="20"/>
                    </a:cubicBezTo>
                    <a:cubicBezTo>
                      <a:pt x="40" y="19"/>
                      <a:pt x="40" y="19"/>
                      <a:pt x="40" y="19"/>
                    </a:cubicBezTo>
                    <a:cubicBezTo>
                      <a:pt x="38" y="19"/>
                      <a:pt x="38" y="19"/>
                      <a:pt x="38" y="19"/>
                    </a:cubicBezTo>
                    <a:cubicBezTo>
                      <a:pt x="38" y="19"/>
                      <a:pt x="38" y="19"/>
                      <a:pt x="38" y="19"/>
                    </a:cubicBezTo>
                    <a:cubicBezTo>
                      <a:pt x="37" y="19"/>
                      <a:pt x="37" y="19"/>
                      <a:pt x="37" y="19"/>
                    </a:cubicBezTo>
                    <a:cubicBezTo>
                      <a:pt x="37" y="19"/>
                      <a:pt x="37" y="19"/>
                      <a:pt x="37" y="19"/>
                    </a:cubicBezTo>
                    <a:cubicBezTo>
                      <a:pt x="37" y="19"/>
                      <a:pt x="37" y="19"/>
                      <a:pt x="37" y="19"/>
                    </a:cubicBezTo>
                    <a:cubicBezTo>
                      <a:pt x="36" y="19"/>
                      <a:pt x="36" y="19"/>
                      <a:pt x="36" y="19"/>
                    </a:cubicBezTo>
                    <a:cubicBezTo>
                      <a:pt x="35" y="19"/>
                      <a:pt x="35" y="19"/>
                      <a:pt x="35" y="19"/>
                    </a:cubicBezTo>
                    <a:cubicBezTo>
                      <a:pt x="35" y="19"/>
                      <a:pt x="35" y="19"/>
                      <a:pt x="35" y="19"/>
                    </a:cubicBezTo>
                    <a:cubicBezTo>
                      <a:pt x="35" y="18"/>
                      <a:pt x="35" y="18"/>
                      <a:pt x="35" y="18"/>
                    </a:cubicBezTo>
                    <a:cubicBezTo>
                      <a:pt x="34" y="18"/>
                      <a:pt x="34" y="18"/>
                      <a:pt x="34" y="18"/>
                    </a:cubicBezTo>
                    <a:cubicBezTo>
                      <a:pt x="34" y="18"/>
                      <a:pt x="34" y="18"/>
                      <a:pt x="34" y="18"/>
                    </a:cubicBezTo>
                    <a:cubicBezTo>
                      <a:pt x="33" y="18"/>
                      <a:pt x="33" y="18"/>
                      <a:pt x="33" y="18"/>
                    </a:cubicBezTo>
                    <a:cubicBezTo>
                      <a:pt x="33" y="18"/>
                      <a:pt x="33" y="18"/>
                      <a:pt x="33" y="18"/>
                    </a:cubicBezTo>
                    <a:cubicBezTo>
                      <a:pt x="33" y="18"/>
                      <a:pt x="33" y="18"/>
                      <a:pt x="33" y="18"/>
                    </a:cubicBezTo>
                    <a:cubicBezTo>
                      <a:pt x="32" y="17"/>
                      <a:pt x="32" y="17"/>
                      <a:pt x="32" y="17"/>
                    </a:cubicBezTo>
                    <a:cubicBezTo>
                      <a:pt x="31" y="17"/>
                      <a:pt x="31" y="17"/>
                      <a:pt x="31" y="17"/>
                    </a:cubicBezTo>
                    <a:cubicBezTo>
                      <a:pt x="31" y="17"/>
                      <a:pt x="31" y="17"/>
                      <a:pt x="31" y="17"/>
                    </a:cubicBezTo>
                    <a:cubicBezTo>
                      <a:pt x="31" y="17"/>
                      <a:pt x="31" y="17"/>
                      <a:pt x="31" y="17"/>
                    </a:cubicBezTo>
                    <a:cubicBezTo>
                      <a:pt x="31" y="17"/>
                      <a:pt x="31" y="17"/>
                      <a:pt x="31" y="17"/>
                    </a:cubicBezTo>
                    <a:cubicBezTo>
                      <a:pt x="30" y="17"/>
                      <a:pt x="30" y="17"/>
                      <a:pt x="30" y="17"/>
                    </a:cubicBezTo>
                    <a:cubicBezTo>
                      <a:pt x="30" y="17"/>
                      <a:pt x="30" y="17"/>
                      <a:pt x="30" y="17"/>
                    </a:cubicBezTo>
                    <a:cubicBezTo>
                      <a:pt x="30" y="17"/>
                      <a:pt x="30" y="17"/>
                      <a:pt x="30"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8" y="15"/>
                      <a:pt x="28" y="15"/>
                      <a:pt x="28" y="15"/>
                    </a:cubicBezTo>
                    <a:cubicBezTo>
                      <a:pt x="27" y="15"/>
                      <a:pt x="27" y="15"/>
                      <a:pt x="27" y="15"/>
                    </a:cubicBezTo>
                    <a:cubicBezTo>
                      <a:pt x="27" y="15"/>
                      <a:pt x="27" y="15"/>
                      <a:pt x="27" y="15"/>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4" y="11"/>
                      <a:pt x="24" y="11"/>
                      <a:pt x="24" y="11"/>
                    </a:cubicBezTo>
                    <a:cubicBezTo>
                      <a:pt x="23" y="11"/>
                      <a:pt x="23" y="11"/>
                      <a:pt x="23" y="11"/>
                    </a:cubicBezTo>
                    <a:cubicBezTo>
                      <a:pt x="23" y="11"/>
                      <a:pt x="23" y="11"/>
                      <a:pt x="23" y="11"/>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10"/>
                      <a:pt x="23" y="10"/>
                      <a:pt x="23" y="10"/>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3" y="9"/>
                      <a:pt x="23" y="9"/>
                      <a:pt x="23"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5" y="8"/>
                      <a:pt x="25" y="8"/>
                      <a:pt x="25" y="8"/>
                    </a:cubicBezTo>
                    <a:cubicBezTo>
                      <a:pt x="25" y="8"/>
                      <a:pt x="25" y="8"/>
                      <a:pt x="25" y="8"/>
                    </a:cubicBezTo>
                    <a:cubicBezTo>
                      <a:pt x="25" y="8"/>
                      <a:pt x="25" y="8"/>
                      <a:pt x="25" y="8"/>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7"/>
                      <a:pt x="25" y="7"/>
                      <a:pt x="25" y="7"/>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2"/>
                      <a:pt x="19" y="2"/>
                      <a:pt x="19" y="2"/>
                    </a:cubicBezTo>
                    <a:cubicBezTo>
                      <a:pt x="19" y="1"/>
                      <a:pt x="19" y="1"/>
                      <a:pt x="19" y="1"/>
                    </a:cubicBezTo>
                    <a:cubicBezTo>
                      <a:pt x="19" y="1"/>
                      <a:pt x="19" y="1"/>
                      <a:pt x="19" y="1"/>
                    </a:cubicBezTo>
                    <a:cubicBezTo>
                      <a:pt x="19" y="1"/>
                      <a:pt x="19" y="1"/>
                      <a:pt x="19" y="1"/>
                    </a:cubicBezTo>
                    <a:cubicBezTo>
                      <a:pt x="19" y="1"/>
                      <a:pt x="19" y="1"/>
                      <a:pt x="19" y="1"/>
                    </a:cubicBezTo>
                    <a:cubicBezTo>
                      <a:pt x="19" y="2"/>
                      <a:pt x="19" y="2"/>
                      <a:pt x="19" y="2"/>
                    </a:cubicBezTo>
                    <a:cubicBezTo>
                      <a:pt x="19" y="2"/>
                      <a:pt x="19" y="2"/>
                      <a:pt x="19" y="2"/>
                    </a:cubicBezTo>
                    <a:cubicBezTo>
                      <a:pt x="19" y="2"/>
                      <a:pt x="19" y="2"/>
                      <a:pt x="19" y="2"/>
                    </a:cubicBezTo>
                    <a:cubicBezTo>
                      <a:pt x="18" y="2"/>
                      <a:pt x="18" y="2"/>
                      <a:pt x="18" y="2"/>
                    </a:cubicBezTo>
                    <a:cubicBezTo>
                      <a:pt x="18" y="2"/>
                      <a:pt x="18" y="2"/>
                      <a:pt x="18" y="2"/>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2" y="1"/>
                      <a:pt x="12" y="1"/>
                      <a:pt x="12" y="1"/>
                    </a:cubicBezTo>
                    <a:cubicBezTo>
                      <a:pt x="12" y="1"/>
                      <a:pt x="12" y="1"/>
                      <a:pt x="12" y="1"/>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8"/>
                      <a:pt x="3" y="18"/>
                      <a:pt x="3" y="18"/>
                    </a:cubicBezTo>
                    <a:cubicBezTo>
                      <a:pt x="3" y="18"/>
                      <a:pt x="3" y="18"/>
                      <a:pt x="3" y="18"/>
                    </a:cubicBezTo>
                    <a:cubicBezTo>
                      <a:pt x="3" y="18"/>
                      <a:pt x="3" y="18"/>
                      <a:pt x="3" y="18"/>
                    </a:cubicBezTo>
                    <a:cubicBezTo>
                      <a:pt x="3" y="18"/>
                      <a:pt x="3" y="18"/>
                      <a:pt x="3"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5"/>
                      <a:pt x="5" y="25"/>
                      <a:pt x="5" y="25"/>
                    </a:cubicBezTo>
                    <a:cubicBezTo>
                      <a:pt x="5" y="25"/>
                      <a:pt x="5" y="25"/>
                      <a:pt x="5" y="25"/>
                    </a:cubicBezTo>
                    <a:cubicBezTo>
                      <a:pt x="5" y="26"/>
                      <a:pt x="5" y="26"/>
                      <a:pt x="5" y="26"/>
                    </a:cubicBezTo>
                    <a:cubicBezTo>
                      <a:pt x="5" y="26"/>
                      <a:pt x="5" y="26"/>
                      <a:pt x="5"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7" y="26"/>
                      <a:pt x="7" y="26"/>
                      <a:pt x="7" y="26"/>
                    </a:cubicBezTo>
                    <a:cubicBezTo>
                      <a:pt x="8" y="27"/>
                      <a:pt x="8" y="27"/>
                      <a:pt x="8" y="27"/>
                    </a:cubicBezTo>
                    <a:cubicBezTo>
                      <a:pt x="8" y="27"/>
                      <a:pt x="8" y="27"/>
                      <a:pt x="8"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7" y="27"/>
                      <a:pt x="7" y="27"/>
                      <a:pt x="7" y="27"/>
                    </a:cubicBezTo>
                    <a:cubicBezTo>
                      <a:pt x="7" y="27"/>
                      <a:pt x="7" y="27"/>
                      <a:pt x="7" y="27"/>
                    </a:cubicBezTo>
                    <a:cubicBezTo>
                      <a:pt x="7" y="27"/>
                      <a:pt x="7" y="27"/>
                      <a:pt x="7" y="27"/>
                    </a:cubicBezTo>
                    <a:cubicBezTo>
                      <a:pt x="7" y="28"/>
                      <a:pt x="7" y="28"/>
                      <a:pt x="7" y="28"/>
                    </a:cubicBezTo>
                    <a:cubicBezTo>
                      <a:pt x="8" y="28"/>
                      <a:pt x="8" y="28"/>
                      <a:pt x="8" y="28"/>
                    </a:cubicBezTo>
                    <a:cubicBezTo>
                      <a:pt x="8" y="28"/>
                      <a:pt x="8" y="28"/>
                      <a:pt x="8" y="28"/>
                    </a:cubicBezTo>
                    <a:cubicBezTo>
                      <a:pt x="8" y="28"/>
                      <a:pt x="8" y="28"/>
                      <a:pt x="8" y="28"/>
                    </a:cubicBezTo>
                    <a:cubicBezTo>
                      <a:pt x="8" y="28"/>
                      <a:pt x="8" y="28"/>
                      <a:pt x="8" y="28"/>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5" y="31"/>
                      <a:pt x="15" y="31"/>
                      <a:pt x="15"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6" y="31"/>
                      <a:pt x="16" y="31"/>
                      <a:pt x="16"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2"/>
                      <a:pt x="17" y="32"/>
                      <a:pt x="17" y="32"/>
                    </a:cubicBezTo>
                    <a:cubicBezTo>
                      <a:pt x="17" y="31"/>
                      <a:pt x="17" y="31"/>
                      <a:pt x="17" y="31"/>
                    </a:cubicBezTo>
                    <a:cubicBezTo>
                      <a:pt x="17" y="31"/>
                      <a:pt x="17" y="31"/>
                      <a:pt x="17" y="31"/>
                    </a:cubicBezTo>
                    <a:cubicBezTo>
                      <a:pt x="17" y="32"/>
                      <a:pt x="17" y="32"/>
                      <a:pt x="17" y="32"/>
                    </a:cubicBezTo>
                    <a:cubicBezTo>
                      <a:pt x="17" y="31"/>
                      <a:pt x="17" y="31"/>
                      <a:pt x="17" y="31"/>
                    </a:cubicBezTo>
                    <a:cubicBezTo>
                      <a:pt x="17" y="31"/>
                      <a:pt x="17" y="31"/>
                      <a:pt x="17" y="31"/>
                    </a:cubicBezTo>
                    <a:cubicBezTo>
                      <a:pt x="17" y="31"/>
                      <a:pt x="17" y="31"/>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5" y="30"/>
                      <a:pt x="25" y="30"/>
                      <a:pt x="25" y="30"/>
                    </a:cubicBezTo>
                    <a:cubicBezTo>
                      <a:pt x="25" y="29"/>
                      <a:pt x="25" y="29"/>
                      <a:pt x="25" y="29"/>
                    </a:cubicBezTo>
                    <a:cubicBezTo>
                      <a:pt x="25" y="29"/>
                      <a:pt x="25" y="29"/>
                      <a:pt x="25"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7" y="29"/>
                      <a:pt x="27" y="29"/>
                      <a:pt x="27" y="29"/>
                    </a:cubicBezTo>
                    <a:cubicBezTo>
                      <a:pt x="27" y="29"/>
                      <a:pt x="27" y="29"/>
                      <a:pt x="27" y="29"/>
                    </a:cubicBezTo>
                    <a:cubicBezTo>
                      <a:pt x="27" y="29"/>
                      <a:pt x="27" y="29"/>
                      <a:pt x="27"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38" name="Freeform 312"/>
              <p:cNvSpPr>
                <a:spLocks noEditPoints="1"/>
              </p:cNvSpPr>
              <p:nvPr/>
            </p:nvSpPr>
            <p:spPr bwMode="auto">
              <a:xfrm>
                <a:off x="4031" y="2242"/>
                <a:ext cx="87" cy="95"/>
              </a:xfrm>
              <a:custGeom>
                <a:avLst/>
                <a:gdLst>
                  <a:gd name="T0" fmla="*/ 35 w 37"/>
                  <a:gd name="T1" fmla="*/ 1 h 40"/>
                  <a:gd name="T2" fmla="*/ 31 w 37"/>
                  <a:gd name="T3" fmla="*/ 2 h 40"/>
                  <a:gd name="T4" fmla="*/ 28 w 37"/>
                  <a:gd name="T5" fmla="*/ 4 h 40"/>
                  <a:gd name="T6" fmla="*/ 22 w 37"/>
                  <a:gd name="T7" fmla="*/ 4 h 40"/>
                  <a:gd name="T8" fmla="*/ 15 w 37"/>
                  <a:gd name="T9" fmla="*/ 6 h 40"/>
                  <a:gd name="T10" fmla="*/ 8 w 37"/>
                  <a:gd name="T11" fmla="*/ 5 h 40"/>
                  <a:gd name="T12" fmla="*/ 7 w 37"/>
                  <a:gd name="T13" fmla="*/ 4 h 40"/>
                  <a:gd name="T14" fmla="*/ 6 w 37"/>
                  <a:gd name="T15" fmla="*/ 5 h 40"/>
                  <a:gd name="T16" fmla="*/ 6 w 37"/>
                  <a:gd name="T17" fmla="*/ 5 h 40"/>
                  <a:gd name="T18" fmla="*/ 6 w 37"/>
                  <a:gd name="T19" fmla="*/ 6 h 40"/>
                  <a:gd name="T20" fmla="*/ 5 w 37"/>
                  <a:gd name="T21" fmla="*/ 6 h 40"/>
                  <a:gd name="T22" fmla="*/ 5 w 37"/>
                  <a:gd name="T23" fmla="*/ 6 h 40"/>
                  <a:gd name="T24" fmla="*/ 5 w 37"/>
                  <a:gd name="T25" fmla="*/ 6 h 40"/>
                  <a:gd name="T26" fmla="*/ 5 w 37"/>
                  <a:gd name="T27" fmla="*/ 7 h 40"/>
                  <a:gd name="T28" fmla="*/ 6 w 37"/>
                  <a:gd name="T29" fmla="*/ 7 h 40"/>
                  <a:gd name="T30" fmla="*/ 6 w 37"/>
                  <a:gd name="T31" fmla="*/ 7 h 40"/>
                  <a:gd name="T32" fmla="*/ 6 w 37"/>
                  <a:gd name="T33" fmla="*/ 8 h 40"/>
                  <a:gd name="T34" fmla="*/ 6 w 37"/>
                  <a:gd name="T35" fmla="*/ 8 h 40"/>
                  <a:gd name="T36" fmla="*/ 7 w 37"/>
                  <a:gd name="T37" fmla="*/ 8 h 40"/>
                  <a:gd name="T38" fmla="*/ 7 w 37"/>
                  <a:gd name="T39" fmla="*/ 9 h 40"/>
                  <a:gd name="T40" fmla="*/ 7 w 37"/>
                  <a:gd name="T41" fmla="*/ 9 h 40"/>
                  <a:gd name="T42" fmla="*/ 7 w 37"/>
                  <a:gd name="T43" fmla="*/ 9 h 40"/>
                  <a:gd name="T44" fmla="*/ 8 w 37"/>
                  <a:gd name="T45" fmla="*/ 10 h 40"/>
                  <a:gd name="T46" fmla="*/ 9 w 37"/>
                  <a:gd name="T47" fmla="*/ 10 h 40"/>
                  <a:gd name="T48" fmla="*/ 11 w 37"/>
                  <a:gd name="T49" fmla="*/ 11 h 40"/>
                  <a:gd name="T50" fmla="*/ 13 w 37"/>
                  <a:gd name="T51" fmla="*/ 12 h 40"/>
                  <a:gd name="T52" fmla="*/ 15 w 37"/>
                  <a:gd name="T53" fmla="*/ 12 h 40"/>
                  <a:gd name="T54" fmla="*/ 20 w 37"/>
                  <a:gd name="T55" fmla="*/ 13 h 40"/>
                  <a:gd name="T56" fmla="*/ 18 w 37"/>
                  <a:gd name="T57" fmla="*/ 15 h 40"/>
                  <a:gd name="T58" fmla="*/ 16 w 37"/>
                  <a:gd name="T59" fmla="*/ 17 h 40"/>
                  <a:gd name="T60" fmla="*/ 16 w 37"/>
                  <a:gd name="T61" fmla="*/ 17 h 40"/>
                  <a:gd name="T62" fmla="*/ 14 w 37"/>
                  <a:gd name="T63" fmla="*/ 19 h 40"/>
                  <a:gd name="T64" fmla="*/ 13 w 37"/>
                  <a:gd name="T65" fmla="*/ 20 h 40"/>
                  <a:gd name="T66" fmla="*/ 12 w 37"/>
                  <a:gd name="T67" fmla="*/ 21 h 40"/>
                  <a:gd name="T68" fmla="*/ 11 w 37"/>
                  <a:gd name="T69" fmla="*/ 22 h 40"/>
                  <a:gd name="T70" fmla="*/ 8 w 37"/>
                  <a:gd name="T71" fmla="*/ 22 h 40"/>
                  <a:gd name="T72" fmla="*/ 7 w 37"/>
                  <a:gd name="T73" fmla="*/ 22 h 40"/>
                  <a:gd name="T74" fmla="*/ 7 w 37"/>
                  <a:gd name="T75" fmla="*/ 22 h 40"/>
                  <a:gd name="T76" fmla="*/ 6 w 37"/>
                  <a:gd name="T77" fmla="*/ 23 h 40"/>
                  <a:gd name="T78" fmla="*/ 6 w 37"/>
                  <a:gd name="T79" fmla="*/ 23 h 40"/>
                  <a:gd name="T80" fmla="*/ 6 w 37"/>
                  <a:gd name="T81" fmla="*/ 24 h 40"/>
                  <a:gd name="T82" fmla="*/ 5 w 37"/>
                  <a:gd name="T83" fmla="*/ 24 h 40"/>
                  <a:gd name="T84" fmla="*/ 3 w 37"/>
                  <a:gd name="T85" fmla="*/ 24 h 40"/>
                  <a:gd name="T86" fmla="*/ 3 w 37"/>
                  <a:gd name="T87" fmla="*/ 24 h 40"/>
                  <a:gd name="T88" fmla="*/ 3 w 37"/>
                  <a:gd name="T89" fmla="*/ 24 h 40"/>
                  <a:gd name="T90" fmla="*/ 3 w 37"/>
                  <a:gd name="T91" fmla="*/ 25 h 40"/>
                  <a:gd name="T92" fmla="*/ 2 w 37"/>
                  <a:gd name="T93" fmla="*/ 25 h 40"/>
                  <a:gd name="T94" fmla="*/ 2 w 37"/>
                  <a:gd name="T95" fmla="*/ 26 h 40"/>
                  <a:gd name="T96" fmla="*/ 2 w 37"/>
                  <a:gd name="T97" fmla="*/ 26 h 40"/>
                  <a:gd name="T98" fmla="*/ 1 w 37"/>
                  <a:gd name="T99" fmla="*/ 27 h 40"/>
                  <a:gd name="T100" fmla="*/ 1 w 37"/>
                  <a:gd name="T101" fmla="*/ 27 h 40"/>
                  <a:gd name="T102" fmla="*/ 0 w 37"/>
                  <a:gd name="T103" fmla="*/ 27 h 40"/>
                  <a:gd name="T104" fmla="*/ 1 w 37"/>
                  <a:gd name="T105" fmla="*/ 38 h 40"/>
                  <a:gd name="T106" fmla="*/ 1 w 37"/>
                  <a:gd name="T107" fmla="*/ 38 h 40"/>
                  <a:gd name="T108" fmla="*/ 1 w 37"/>
                  <a:gd name="T109" fmla="*/ 39 h 40"/>
                  <a:gd name="T110" fmla="*/ 2 w 37"/>
                  <a:gd name="T111" fmla="*/ 39 h 40"/>
                  <a:gd name="T112" fmla="*/ 2 w 37"/>
                  <a:gd name="T113" fmla="*/ 40 h 40"/>
                  <a:gd name="T114" fmla="*/ 12 w 37"/>
                  <a:gd name="T115" fmla="*/ 30 h 40"/>
                  <a:gd name="T116" fmla="*/ 24 w 37"/>
                  <a:gd name="T117" fmla="*/ 14 h 40"/>
                  <a:gd name="T118" fmla="*/ 28 w 37"/>
                  <a:gd name="T119"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 h="40">
                    <a:moveTo>
                      <a:pt x="37" y="0"/>
                    </a:moveTo>
                    <a:cubicBezTo>
                      <a:pt x="36" y="0"/>
                      <a:pt x="36" y="0"/>
                      <a:pt x="35" y="0"/>
                    </a:cubicBezTo>
                    <a:cubicBezTo>
                      <a:pt x="35" y="0"/>
                      <a:pt x="35" y="0"/>
                      <a:pt x="35" y="0"/>
                    </a:cubicBezTo>
                    <a:cubicBezTo>
                      <a:pt x="34" y="0"/>
                      <a:pt x="34" y="1"/>
                      <a:pt x="34" y="1"/>
                    </a:cubicBezTo>
                    <a:cubicBezTo>
                      <a:pt x="34" y="1"/>
                      <a:pt x="35" y="1"/>
                      <a:pt x="35" y="1"/>
                    </a:cubicBezTo>
                    <a:cubicBezTo>
                      <a:pt x="36" y="1"/>
                      <a:pt x="36" y="1"/>
                      <a:pt x="37" y="1"/>
                    </a:cubicBezTo>
                    <a:cubicBezTo>
                      <a:pt x="37" y="1"/>
                      <a:pt x="37" y="1"/>
                      <a:pt x="37" y="1"/>
                    </a:cubicBezTo>
                    <a:cubicBezTo>
                      <a:pt x="37" y="1"/>
                      <a:pt x="37" y="0"/>
                      <a:pt x="37" y="0"/>
                    </a:cubicBezTo>
                    <a:close/>
                    <a:moveTo>
                      <a:pt x="31" y="2"/>
                    </a:moveTo>
                    <a:cubicBezTo>
                      <a:pt x="31" y="2"/>
                      <a:pt x="31" y="2"/>
                      <a:pt x="31" y="2"/>
                    </a:cubicBezTo>
                    <a:cubicBezTo>
                      <a:pt x="31" y="2"/>
                      <a:pt x="31" y="1"/>
                      <a:pt x="31" y="2"/>
                    </a:cubicBezTo>
                    <a:close/>
                    <a:moveTo>
                      <a:pt x="28" y="6"/>
                    </a:moveTo>
                    <a:cubicBezTo>
                      <a:pt x="28" y="6"/>
                      <a:pt x="28" y="6"/>
                      <a:pt x="28" y="6"/>
                    </a:cubicBezTo>
                    <a:cubicBezTo>
                      <a:pt x="28" y="6"/>
                      <a:pt x="28" y="6"/>
                      <a:pt x="28" y="6"/>
                    </a:cubicBezTo>
                    <a:cubicBezTo>
                      <a:pt x="28" y="5"/>
                      <a:pt x="28" y="5"/>
                      <a:pt x="28" y="4"/>
                    </a:cubicBezTo>
                    <a:cubicBezTo>
                      <a:pt x="28" y="4"/>
                      <a:pt x="28" y="3"/>
                      <a:pt x="29" y="3"/>
                    </a:cubicBezTo>
                    <a:cubicBezTo>
                      <a:pt x="28" y="3"/>
                      <a:pt x="27" y="2"/>
                      <a:pt x="27" y="2"/>
                    </a:cubicBezTo>
                    <a:cubicBezTo>
                      <a:pt x="27" y="3"/>
                      <a:pt x="27" y="3"/>
                      <a:pt x="26" y="3"/>
                    </a:cubicBezTo>
                    <a:cubicBezTo>
                      <a:pt x="26" y="3"/>
                      <a:pt x="25" y="3"/>
                      <a:pt x="25" y="3"/>
                    </a:cubicBezTo>
                    <a:cubicBezTo>
                      <a:pt x="24" y="4"/>
                      <a:pt x="23" y="4"/>
                      <a:pt x="22" y="4"/>
                    </a:cubicBezTo>
                    <a:cubicBezTo>
                      <a:pt x="21" y="4"/>
                      <a:pt x="20" y="4"/>
                      <a:pt x="18" y="4"/>
                    </a:cubicBezTo>
                    <a:cubicBezTo>
                      <a:pt x="18" y="4"/>
                      <a:pt x="18" y="5"/>
                      <a:pt x="17" y="5"/>
                    </a:cubicBezTo>
                    <a:cubicBezTo>
                      <a:pt x="17" y="5"/>
                      <a:pt x="17" y="5"/>
                      <a:pt x="17" y="5"/>
                    </a:cubicBezTo>
                    <a:cubicBezTo>
                      <a:pt x="16" y="5"/>
                      <a:pt x="16" y="6"/>
                      <a:pt x="15" y="6"/>
                    </a:cubicBezTo>
                    <a:cubicBezTo>
                      <a:pt x="15" y="6"/>
                      <a:pt x="15" y="6"/>
                      <a:pt x="15" y="6"/>
                    </a:cubicBezTo>
                    <a:cubicBezTo>
                      <a:pt x="14" y="6"/>
                      <a:pt x="14" y="5"/>
                      <a:pt x="14" y="5"/>
                    </a:cubicBezTo>
                    <a:cubicBezTo>
                      <a:pt x="13" y="6"/>
                      <a:pt x="12" y="6"/>
                      <a:pt x="11" y="7"/>
                    </a:cubicBezTo>
                    <a:cubicBezTo>
                      <a:pt x="11" y="7"/>
                      <a:pt x="11" y="7"/>
                      <a:pt x="10" y="7"/>
                    </a:cubicBezTo>
                    <a:cubicBezTo>
                      <a:pt x="10" y="7"/>
                      <a:pt x="9" y="7"/>
                      <a:pt x="9" y="6"/>
                    </a:cubicBezTo>
                    <a:cubicBezTo>
                      <a:pt x="9" y="6"/>
                      <a:pt x="8" y="5"/>
                      <a:pt x="8" y="5"/>
                    </a:cubicBezTo>
                    <a:cubicBezTo>
                      <a:pt x="8" y="5"/>
                      <a:pt x="7" y="5"/>
                      <a:pt x="7" y="5"/>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1"/>
                      <a:pt x="9" y="11"/>
                      <a:pt x="9" y="11"/>
                    </a:cubicBezTo>
                    <a:cubicBezTo>
                      <a:pt x="9" y="11"/>
                      <a:pt x="9" y="11"/>
                      <a:pt x="9" y="11"/>
                    </a:cubicBezTo>
                    <a:cubicBezTo>
                      <a:pt x="10" y="11"/>
                      <a:pt x="10" y="11"/>
                      <a:pt x="10" y="11"/>
                    </a:cubicBezTo>
                    <a:cubicBezTo>
                      <a:pt x="11" y="11"/>
                      <a:pt x="11" y="11"/>
                      <a:pt x="11" y="11"/>
                    </a:cubicBezTo>
                    <a:cubicBezTo>
                      <a:pt x="11" y="11"/>
                      <a:pt x="11" y="11"/>
                      <a:pt x="11" y="11"/>
                    </a:cubicBezTo>
                    <a:cubicBezTo>
                      <a:pt x="11" y="11"/>
                      <a:pt x="11" y="11"/>
                      <a:pt x="11" y="11"/>
                    </a:cubicBezTo>
                    <a:cubicBezTo>
                      <a:pt x="12" y="11"/>
                      <a:pt x="12" y="11"/>
                      <a:pt x="12" y="11"/>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5" y="12"/>
                      <a:pt x="15" y="12"/>
                      <a:pt x="15" y="12"/>
                    </a:cubicBezTo>
                    <a:cubicBezTo>
                      <a:pt x="15" y="12"/>
                      <a:pt x="15" y="12"/>
                      <a:pt x="15" y="12"/>
                    </a:cubicBezTo>
                    <a:cubicBezTo>
                      <a:pt x="16" y="13"/>
                      <a:pt x="16" y="13"/>
                      <a:pt x="16" y="13"/>
                    </a:cubicBezTo>
                    <a:cubicBezTo>
                      <a:pt x="16" y="13"/>
                      <a:pt x="16" y="13"/>
                      <a:pt x="16" y="13"/>
                    </a:cubicBezTo>
                    <a:cubicBezTo>
                      <a:pt x="17" y="13"/>
                      <a:pt x="17" y="13"/>
                      <a:pt x="17" y="13"/>
                    </a:cubicBezTo>
                    <a:cubicBezTo>
                      <a:pt x="20" y="13"/>
                      <a:pt x="20" y="13"/>
                      <a:pt x="20" y="13"/>
                    </a:cubicBezTo>
                    <a:cubicBezTo>
                      <a:pt x="20" y="13"/>
                      <a:pt x="20" y="13"/>
                      <a:pt x="20" y="13"/>
                    </a:cubicBezTo>
                    <a:cubicBezTo>
                      <a:pt x="20" y="13"/>
                      <a:pt x="20" y="13"/>
                      <a:pt x="20" y="13"/>
                    </a:cubicBezTo>
                    <a:cubicBezTo>
                      <a:pt x="19" y="14"/>
                      <a:pt x="19" y="14"/>
                      <a:pt x="19" y="14"/>
                    </a:cubicBezTo>
                    <a:cubicBezTo>
                      <a:pt x="19" y="14"/>
                      <a:pt x="19" y="14"/>
                      <a:pt x="19" y="14"/>
                    </a:cubicBezTo>
                    <a:cubicBezTo>
                      <a:pt x="18" y="15"/>
                      <a:pt x="18" y="15"/>
                      <a:pt x="18" y="15"/>
                    </a:cubicBezTo>
                    <a:cubicBezTo>
                      <a:pt x="18" y="15"/>
                      <a:pt x="18" y="15"/>
                      <a:pt x="18" y="15"/>
                    </a:cubicBezTo>
                    <a:cubicBezTo>
                      <a:pt x="17" y="16"/>
                      <a:pt x="17" y="16"/>
                      <a:pt x="17" y="16"/>
                    </a:cubicBezTo>
                    <a:cubicBezTo>
                      <a:pt x="17" y="16"/>
                      <a:pt x="17" y="16"/>
                      <a:pt x="17" y="16"/>
                    </a:cubicBezTo>
                    <a:cubicBezTo>
                      <a:pt x="17" y="16"/>
                      <a:pt x="17" y="16"/>
                      <a:pt x="17"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5" y="18"/>
                      <a:pt x="15" y="18"/>
                      <a:pt x="15" y="18"/>
                    </a:cubicBezTo>
                    <a:cubicBezTo>
                      <a:pt x="15" y="18"/>
                      <a:pt x="15" y="18"/>
                      <a:pt x="15" y="18"/>
                    </a:cubicBezTo>
                    <a:cubicBezTo>
                      <a:pt x="15" y="18"/>
                      <a:pt x="15" y="18"/>
                      <a:pt x="15" y="18"/>
                    </a:cubicBezTo>
                    <a:cubicBezTo>
                      <a:pt x="14" y="19"/>
                      <a:pt x="14" y="19"/>
                      <a:pt x="14" y="19"/>
                    </a:cubicBezTo>
                    <a:cubicBezTo>
                      <a:pt x="14" y="19"/>
                      <a:pt x="14" y="19"/>
                      <a:pt x="14" y="19"/>
                    </a:cubicBezTo>
                    <a:cubicBezTo>
                      <a:pt x="13" y="20"/>
                      <a:pt x="13" y="20"/>
                      <a:pt x="13" y="20"/>
                    </a:cubicBezTo>
                    <a:cubicBezTo>
                      <a:pt x="13" y="20"/>
                      <a:pt x="13" y="20"/>
                      <a:pt x="13" y="20"/>
                    </a:cubicBezTo>
                    <a:cubicBezTo>
                      <a:pt x="13" y="20"/>
                      <a:pt x="13" y="20"/>
                      <a:pt x="13" y="20"/>
                    </a:cubicBezTo>
                    <a:cubicBezTo>
                      <a:pt x="13" y="20"/>
                      <a:pt x="13" y="20"/>
                      <a:pt x="13" y="20"/>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2"/>
                      <a:pt x="12" y="22"/>
                      <a:pt x="12"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4"/>
                      <a:pt x="6" y="24"/>
                      <a:pt x="6" y="24"/>
                    </a:cubicBezTo>
                    <a:cubicBezTo>
                      <a:pt x="6" y="24"/>
                      <a:pt x="6" y="24"/>
                      <a:pt x="6"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3" y="25"/>
                      <a:pt x="3" y="25"/>
                      <a:pt x="3" y="25"/>
                    </a:cubicBezTo>
                    <a:cubicBezTo>
                      <a:pt x="3" y="25"/>
                      <a:pt x="3" y="25"/>
                      <a:pt x="3"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1" y="26"/>
                      <a:pt x="1" y="26"/>
                      <a:pt x="1" y="26"/>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0" y="27"/>
                      <a:pt x="0" y="27"/>
                      <a:pt x="0" y="27"/>
                    </a:cubicBezTo>
                    <a:cubicBezTo>
                      <a:pt x="0" y="37"/>
                      <a:pt x="0" y="37"/>
                      <a:pt x="0" y="37"/>
                    </a:cubicBezTo>
                    <a:cubicBezTo>
                      <a:pt x="0" y="37"/>
                      <a:pt x="1" y="37"/>
                      <a:pt x="1" y="37"/>
                    </a:cubicBezTo>
                    <a:cubicBezTo>
                      <a:pt x="1" y="37"/>
                      <a:pt x="1" y="37"/>
                      <a:pt x="1" y="37"/>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8"/>
                      <a:pt x="1" y="38"/>
                      <a:pt x="1" y="38"/>
                    </a:cubicBezTo>
                    <a:cubicBezTo>
                      <a:pt x="1" y="39"/>
                      <a:pt x="1" y="39"/>
                      <a:pt x="1" y="39"/>
                    </a:cubicBezTo>
                    <a:cubicBezTo>
                      <a:pt x="1" y="39"/>
                      <a:pt x="1" y="39"/>
                      <a:pt x="1"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2" y="39"/>
                      <a:pt x="3" y="38"/>
                      <a:pt x="3" y="38"/>
                    </a:cubicBezTo>
                    <a:cubicBezTo>
                      <a:pt x="3" y="38"/>
                      <a:pt x="3" y="38"/>
                      <a:pt x="3" y="38"/>
                    </a:cubicBezTo>
                    <a:cubicBezTo>
                      <a:pt x="5" y="36"/>
                      <a:pt x="6" y="34"/>
                      <a:pt x="8" y="33"/>
                    </a:cubicBezTo>
                    <a:cubicBezTo>
                      <a:pt x="9" y="32"/>
                      <a:pt x="10" y="32"/>
                      <a:pt x="10" y="31"/>
                    </a:cubicBezTo>
                    <a:cubicBezTo>
                      <a:pt x="11" y="31"/>
                      <a:pt x="11" y="30"/>
                      <a:pt x="12" y="30"/>
                    </a:cubicBezTo>
                    <a:cubicBezTo>
                      <a:pt x="13" y="29"/>
                      <a:pt x="14" y="28"/>
                      <a:pt x="15" y="27"/>
                    </a:cubicBezTo>
                    <a:cubicBezTo>
                      <a:pt x="17" y="26"/>
                      <a:pt x="18" y="25"/>
                      <a:pt x="19" y="23"/>
                    </a:cubicBezTo>
                    <a:cubicBezTo>
                      <a:pt x="20" y="22"/>
                      <a:pt x="21" y="21"/>
                      <a:pt x="22" y="19"/>
                    </a:cubicBezTo>
                    <a:cubicBezTo>
                      <a:pt x="22" y="18"/>
                      <a:pt x="23" y="17"/>
                      <a:pt x="23" y="16"/>
                    </a:cubicBezTo>
                    <a:cubicBezTo>
                      <a:pt x="24" y="15"/>
                      <a:pt x="24" y="15"/>
                      <a:pt x="24" y="14"/>
                    </a:cubicBezTo>
                    <a:cubicBezTo>
                      <a:pt x="25" y="13"/>
                      <a:pt x="25" y="13"/>
                      <a:pt x="25" y="13"/>
                    </a:cubicBezTo>
                    <a:cubicBezTo>
                      <a:pt x="26" y="12"/>
                      <a:pt x="26" y="11"/>
                      <a:pt x="27" y="10"/>
                    </a:cubicBezTo>
                    <a:cubicBezTo>
                      <a:pt x="27" y="10"/>
                      <a:pt x="27" y="10"/>
                      <a:pt x="27" y="9"/>
                    </a:cubicBezTo>
                    <a:cubicBezTo>
                      <a:pt x="27" y="9"/>
                      <a:pt x="27" y="8"/>
                      <a:pt x="27" y="8"/>
                    </a:cubicBezTo>
                    <a:cubicBezTo>
                      <a:pt x="28" y="7"/>
                      <a:pt x="27" y="7"/>
                      <a:pt x="28" y="7"/>
                    </a:cubicBezTo>
                    <a:cubicBezTo>
                      <a:pt x="28" y="7"/>
                      <a:pt x="29" y="7"/>
                      <a:pt x="29" y="7"/>
                    </a:cubicBezTo>
                    <a:cubicBezTo>
                      <a:pt x="29" y="6"/>
                      <a:pt x="28" y="6"/>
                      <a:pt x="28" y="6"/>
                    </a:cubicBezTo>
                    <a:cubicBezTo>
                      <a:pt x="28" y="6"/>
                      <a:pt x="28" y="6"/>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39" name="Freeform 313"/>
              <p:cNvSpPr/>
              <p:nvPr/>
            </p:nvSpPr>
            <p:spPr bwMode="auto">
              <a:xfrm>
                <a:off x="4016" y="2209"/>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40" name="Freeform 314"/>
              <p:cNvSpPr/>
              <p:nvPr/>
            </p:nvSpPr>
            <p:spPr bwMode="auto">
              <a:xfrm>
                <a:off x="4014" y="2209"/>
                <a:ext cx="2"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41" name="Rectangle 315"/>
              <p:cNvSpPr>
                <a:spLocks noChangeArrowheads="1"/>
              </p:cNvSpPr>
              <p:nvPr/>
            </p:nvSpPr>
            <p:spPr bwMode="auto">
              <a:xfrm>
                <a:off x="3706" y="222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42" name="Rectangle 316"/>
              <p:cNvSpPr>
                <a:spLocks noChangeArrowheads="1"/>
              </p:cNvSpPr>
              <p:nvPr/>
            </p:nvSpPr>
            <p:spPr bwMode="auto">
              <a:xfrm>
                <a:off x="3711" y="225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43" name="Freeform 317"/>
              <p:cNvSpPr/>
              <p:nvPr/>
            </p:nvSpPr>
            <p:spPr bwMode="auto">
              <a:xfrm>
                <a:off x="3687" y="2161"/>
                <a:ext cx="107" cy="98"/>
              </a:xfrm>
              <a:custGeom>
                <a:avLst/>
                <a:gdLst>
                  <a:gd name="T0" fmla="*/ 19 w 45"/>
                  <a:gd name="T1" fmla="*/ 37 h 41"/>
                  <a:gd name="T2" fmla="*/ 19 w 45"/>
                  <a:gd name="T3" fmla="*/ 36 h 41"/>
                  <a:gd name="T4" fmla="*/ 20 w 45"/>
                  <a:gd name="T5" fmla="*/ 36 h 41"/>
                  <a:gd name="T6" fmla="*/ 21 w 45"/>
                  <a:gd name="T7" fmla="*/ 35 h 41"/>
                  <a:gd name="T8" fmla="*/ 21 w 45"/>
                  <a:gd name="T9" fmla="*/ 33 h 41"/>
                  <a:gd name="T10" fmla="*/ 22 w 45"/>
                  <a:gd name="T11" fmla="*/ 32 h 41"/>
                  <a:gd name="T12" fmla="*/ 23 w 45"/>
                  <a:gd name="T13" fmla="*/ 33 h 41"/>
                  <a:gd name="T14" fmla="*/ 25 w 45"/>
                  <a:gd name="T15" fmla="*/ 31 h 41"/>
                  <a:gd name="T16" fmla="*/ 26 w 45"/>
                  <a:gd name="T17" fmla="*/ 30 h 41"/>
                  <a:gd name="T18" fmla="*/ 27 w 45"/>
                  <a:gd name="T19" fmla="*/ 30 h 41"/>
                  <a:gd name="T20" fmla="*/ 32 w 45"/>
                  <a:gd name="T21" fmla="*/ 27 h 41"/>
                  <a:gd name="T22" fmla="*/ 35 w 45"/>
                  <a:gd name="T23" fmla="*/ 28 h 41"/>
                  <a:gd name="T24" fmla="*/ 37 w 45"/>
                  <a:gd name="T25" fmla="*/ 27 h 41"/>
                  <a:gd name="T26" fmla="*/ 43 w 45"/>
                  <a:gd name="T27" fmla="*/ 27 h 41"/>
                  <a:gd name="T28" fmla="*/ 44 w 45"/>
                  <a:gd name="T29" fmla="*/ 25 h 41"/>
                  <a:gd name="T30" fmla="*/ 45 w 45"/>
                  <a:gd name="T31" fmla="*/ 23 h 41"/>
                  <a:gd name="T32" fmla="*/ 43 w 45"/>
                  <a:gd name="T33" fmla="*/ 17 h 41"/>
                  <a:gd name="T34" fmla="*/ 42 w 45"/>
                  <a:gd name="T35" fmla="*/ 16 h 41"/>
                  <a:gd name="T36" fmla="*/ 42 w 45"/>
                  <a:gd name="T37" fmla="*/ 14 h 41"/>
                  <a:gd name="T38" fmla="*/ 40 w 45"/>
                  <a:gd name="T39" fmla="*/ 13 h 41"/>
                  <a:gd name="T40" fmla="*/ 38 w 45"/>
                  <a:gd name="T41" fmla="*/ 13 h 41"/>
                  <a:gd name="T42" fmla="*/ 37 w 45"/>
                  <a:gd name="T43" fmla="*/ 12 h 41"/>
                  <a:gd name="T44" fmla="*/ 36 w 45"/>
                  <a:gd name="T45" fmla="*/ 10 h 41"/>
                  <a:gd name="T46" fmla="*/ 34 w 45"/>
                  <a:gd name="T47" fmla="*/ 9 h 41"/>
                  <a:gd name="T48" fmla="*/ 32 w 45"/>
                  <a:gd name="T49" fmla="*/ 8 h 41"/>
                  <a:gd name="T50" fmla="*/ 30 w 45"/>
                  <a:gd name="T51" fmla="*/ 6 h 41"/>
                  <a:gd name="T52" fmla="*/ 28 w 45"/>
                  <a:gd name="T53" fmla="*/ 5 h 41"/>
                  <a:gd name="T54" fmla="*/ 26 w 45"/>
                  <a:gd name="T55" fmla="*/ 3 h 41"/>
                  <a:gd name="T56" fmla="*/ 24 w 45"/>
                  <a:gd name="T57" fmla="*/ 2 h 41"/>
                  <a:gd name="T58" fmla="*/ 22 w 45"/>
                  <a:gd name="T59" fmla="*/ 1 h 41"/>
                  <a:gd name="T60" fmla="*/ 16 w 45"/>
                  <a:gd name="T61" fmla="*/ 0 h 41"/>
                  <a:gd name="T62" fmla="*/ 16 w 45"/>
                  <a:gd name="T63" fmla="*/ 6 h 41"/>
                  <a:gd name="T64" fmla="*/ 17 w 45"/>
                  <a:gd name="T65" fmla="*/ 12 h 41"/>
                  <a:gd name="T66" fmla="*/ 18 w 45"/>
                  <a:gd name="T67" fmla="*/ 17 h 41"/>
                  <a:gd name="T68" fmla="*/ 18 w 45"/>
                  <a:gd name="T69" fmla="*/ 23 h 41"/>
                  <a:gd name="T70" fmla="*/ 19 w 45"/>
                  <a:gd name="T71" fmla="*/ 25 h 41"/>
                  <a:gd name="T72" fmla="*/ 8 w 45"/>
                  <a:gd name="T73" fmla="*/ 27 h 41"/>
                  <a:gd name="T74" fmla="*/ 5 w 45"/>
                  <a:gd name="T75" fmla="*/ 27 h 41"/>
                  <a:gd name="T76" fmla="*/ 3 w 45"/>
                  <a:gd name="T77" fmla="*/ 28 h 41"/>
                  <a:gd name="T78" fmla="*/ 2 w 45"/>
                  <a:gd name="T79" fmla="*/ 27 h 41"/>
                  <a:gd name="T80" fmla="*/ 1 w 45"/>
                  <a:gd name="T81" fmla="*/ 27 h 41"/>
                  <a:gd name="T82" fmla="*/ 1 w 45"/>
                  <a:gd name="T83" fmla="*/ 28 h 41"/>
                  <a:gd name="T84" fmla="*/ 0 w 45"/>
                  <a:gd name="T85" fmla="*/ 29 h 41"/>
                  <a:gd name="T86" fmla="*/ 1 w 45"/>
                  <a:gd name="T87" fmla="*/ 31 h 41"/>
                  <a:gd name="T88" fmla="*/ 1 w 45"/>
                  <a:gd name="T89" fmla="*/ 32 h 41"/>
                  <a:gd name="T90" fmla="*/ 2 w 45"/>
                  <a:gd name="T91" fmla="*/ 33 h 41"/>
                  <a:gd name="T92" fmla="*/ 2 w 45"/>
                  <a:gd name="T93" fmla="*/ 35 h 41"/>
                  <a:gd name="T94" fmla="*/ 2 w 45"/>
                  <a:gd name="T95" fmla="*/ 36 h 41"/>
                  <a:gd name="T96" fmla="*/ 4 w 45"/>
                  <a:gd name="T97" fmla="*/ 36 h 41"/>
                  <a:gd name="T98" fmla="*/ 5 w 45"/>
                  <a:gd name="T99" fmla="*/ 36 h 41"/>
                  <a:gd name="T100" fmla="*/ 6 w 45"/>
                  <a:gd name="T101" fmla="*/ 36 h 41"/>
                  <a:gd name="T102" fmla="*/ 8 w 45"/>
                  <a:gd name="T103" fmla="*/ 35 h 41"/>
                  <a:gd name="T104" fmla="*/ 9 w 45"/>
                  <a:gd name="T105" fmla="*/ 35 h 41"/>
                  <a:gd name="T106" fmla="*/ 9 w 45"/>
                  <a:gd name="T107" fmla="*/ 36 h 41"/>
                  <a:gd name="T108" fmla="*/ 10 w 45"/>
                  <a:gd name="T109" fmla="*/ 38 h 41"/>
                  <a:gd name="T110" fmla="*/ 10 w 45"/>
                  <a:gd name="T111" fmla="*/ 39 h 41"/>
                  <a:gd name="T112" fmla="*/ 11 w 45"/>
                  <a:gd name="T113" fmla="*/ 41 h 41"/>
                  <a:gd name="T114" fmla="*/ 12 w 45"/>
                  <a:gd name="T115" fmla="*/ 40 h 41"/>
                  <a:gd name="T116" fmla="*/ 14 w 45"/>
                  <a:gd name="T117" fmla="*/ 41 h 41"/>
                  <a:gd name="T118" fmla="*/ 15 w 45"/>
                  <a:gd name="T119" fmla="*/ 40 h 41"/>
                  <a:gd name="T120" fmla="*/ 16 w 45"/>
                  <a:gd name="T121" fmla="*/ 40 h 41"/>
                  <a:gd name="T122" fmla="*/ 17 w 45"/>
                  <a:gd name="T12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 h="41">
                    <a:moveTo>
                      <a:pt x="18" y="39"/>
                    </a:move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9" y="39"/>
                      <a:pt x="19" y="39"/>
                      <a:pt x="19" y="39"/>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8" y="37"/>
                      <a:pt x="18" y="37"/>
                      <a:pt x="18" y="37"/>
                    </a:cubicBezTo>
                    <a:cubicBezTo>
                      <a:pt x="18" y="37"/>
                      <a:pt x="18" y="37"/>
                      <a:pt x="18" y="37"/>
                    </a:cubicBezTo>
                    <a:cubicBezTo>
                      <a:pt x="18" y="37"/>
                      <a:pt x="18" y="37"/>
                      <a:pt x="18" y="37"/>
                    </a:cubicBezTo>
                    <a:cubicBezTo>
                      <a:pt x="18" y="37"/>
                      <a:pt x="18"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0" y="36"/>
                      <a:pt x="20" y="36"/>
                      <a:pt x="20" y="36"/>
                    </a:cubicBezTo>
                    <a:cubicBezTo>
                      <a:pt x="21" y="36"/>
                      <a:pt x="21" y="36"/>
                      <a:pt x="21" y="36"/>
                    </a:cubicBezTo>
                    <a:cubicBezTo>
                      <a:pt x="21" y="36"/>
                      <a:pt x="21" y="36"/>
                      <a:pt x="21" y="36"/>
                    </a:cubicBezTo>
                    <a:cubicBezTo>
                      <a:pt x="21" y="36"/>
                      <a:pt x="21" y="36"/>
                      <a:pt x="21" y="36"/>
                    </a:cubicBezTo>
                    <a:cubicBezTo>
                      <a:pt x="21" y="36"/>
                      <a:pt x="21" y="36"/>
                      <a:pt x="21" y="36"/>
                    </a:cubicBezTo>
                    <a:cubicBezTo>
                      <a:pt x="21" y="36"/>
                      <a:pt x="21" y="36"/>
                      <a:pt x="21" y="36"/>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5"/>
                      <a:pt x="21" y="35"/>
                      <a:pt x="21" y="35"/>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1" y="34"/>
                      <a:pt x="21" y="34"/>
                      <a:pt x="21" y="34"/>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2" y="34"/>
                      <a:pt x="22" y="34"/>
                    </a:cubicBezTo>
                    <a:cubicBezTo>
                      <a:pt x="22" y="34"/>
                      <a:pt x="22" y="34"/>
                      <a:pt x="22" y="34"/>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2" y="32"/>
                      <a:pt x="22" y="32"/>
                      <a:pt x="22"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2"/>
                      <a:pt x="23" y="32"/>
                      <a:pt x="23" y="32"/>
                    </a:cubicBezTo>
                    <a:cubicBezTo>
                      <a:pt x="23" y="33"/>
                      <a:pt x="23" y="33"/>
                      <a:pt x="23" y="33"/>
                    </a:cubicBezTo>
                    <a:cubicBezTo>
                      <a:pt x="23" y="33"/>
                      <a:pt x="23" y="33"/>
                      <a:pt x="23" y="33"/>
                    </a:cubicBezTo>
                    <a:cubicBezTo>
                      <a:pt x="23" y="33"/>
                      <a:pt x="23" y="33"/>
                      <a:pt x="23" y="33"/>
                    </a:cubicBezTo>
                    <a:cubicBezTo>
                      <a:pt x="23" y="33"/>
                      <a:pt x="23" y="33"/>
                      <a:pt x="23"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4" y="33"/>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1"/>
                      <a:pt x="24" y="31"/>
                      <a:pt x="24" y="31"/>
                    </a:cubicBezTo>
                    <a:cubicBezTo>
                      <a:pt x="24" y="31"/>
                      <a:pt x="24" y="31"/>
                      <a:pt x="24"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1"/>
                      <a:pt x="25" y="31"/>
                      <a:pt x="25" y="31"/>
                    </a:cubicBezTo>
                    <a:cubicBezTo>
                      <a:pt x="25" y="30"/>
                      <a:pt x="25" y="30"/>
                      <a:pt x="25" y="30"/>
                    </a:cubicBezTo>
                    <a:cubicBezTo>
                      <a:pt x="25" y="30"/>
                      <a:pt x="25" y="30"/>
                      <a:pt x="25" y="30"/>
                    </a:cubicBezTo>
                    <a:cubicBezTo>
                      <a:pt x="25" y="30"/>
                      <a:pt x="25" y="30"/>
                      <a:pt x="25"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6" y="30"/>
                      <a:pt x="26" y="30"/>
                      <a:pt x="26"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29"/>
                      <a:pt x="28" y="29"/>
                      <a:pt x="28" y="29"/>
                    </a:cubicBezTo>
                    <a:cubicBezTo>
                      <a:pt x="28" y="29"/>
                      <a:pt x="28" y="29"/>
                      <a:pt x="28" y="29"/>
                    </a:cubicBezTo>
                    <a:cubicBezTo>
                      <a:pt x="28" y="29"/>
                      <a:pt x="28" y="29"/>
                      <a:pt x="28" y="29"/>
                    </a:cubicBezTo>
                    <a:cubicBezTo>
                      <a:pt x="28" y="29"/>
                      <a:pt x="28" y="29"/>
                      <a:pt x="28" y="29"/>
                    </a:cubicBezTo>
                    <a:cubicBezTo>
                      <a:pt x="29" y="29"/>
                      <a:pt x="29" y="29"/>
                      <a:pt x="29" y="29"/>
                    </a:cubicBezTo>
                    <a:cubicBezTo>
                      <a:pt x="30" y="28"/>
                      <a:pt x="30" y="28"/>
                      <a:pt x="30" y="28"/>
                    </a:cubicBezTo>
                    <a:cubicBezTo>
                      <a:pt x="30" y="28"/>
                      <a:pt x="30" y="28"/>
                      <a:pt x="30" y="28"/>
                    </a:cubicBezTo>
                    <a:cubicBezTo>
                      <a:pt x="30" y="28"/>
                      <a:pt x="30" y="28"/>
                      <a:pt x="30" y="28"/>
                    </a:cubicBezTo>
                    <a:cubicBezTo>
                      <a:pt x="31" y="27"/>
                      <a:pt x="31" y="27"/>
                      <a:pt x="31" y="27"/>
                    </a:cubicBezTo>
                    <a:cubicBezTo>
                      <a:pt x="31" y="27"/>
                      <a:pt x="31" y="27"/>
                      <a:pt x="31" y="27"/>
                    </a:cubicBezTo>
                    <a:cubicBezTo>
                      <a:pt x="31" y="27"/>
                      <a:pt x="31" y="27"/>
                      <a:pt x="31" y="27"/>
                    </a:cubicBezTo>
                    <a:cubicBezTo>
                      <a:pt x="32" y="27"/>
                      <a:pt x="32" y="27"/>
                      <a:pt x="32" y="27"/>
                    </a:cubicBezTo>
                    <a:cubicBezTo>
                      <a:pt x="32" y="27"/>
                      <a:pt x="32" y="27"/>
                      <a:pt x="32" y="27"/>
                    </a:cubicBezTo>
                    <a:cubicBezTo>
                      <a:pt x="32" y="27"/>
                      <a:pt x="32" y="27"/>
                      <a:pt x="32" y="27"/>
                    </a:cubicBezTo>
                    <a:cubicBezTo>
                      <a:pt x="32" y="27"/>
                      <a:pt x="32" y="27"/>
                      <a:pt x="32" y="28"/>
                    </a:cubicBezTo>
                    <a:cubicBezTo>
                      <a:pt x="32" y="28"/>
                      <a:pt x="32" y="28"/>
                      <a:pt x="32" y="28"/>
                    </a:cubicBezTo>
                    <a:cubicBezTo>
                      <a:pt x="32" y="28"/>
                      <a:pt x="32" y="28"/>
                      <a:pt x="32" y="28"/>
                    </a:cubicBezTo>
                    <a:cubicBezTo>
                      <a:pt x="33" y="27"/>
                      <a:pt x="33" y="27"/>
                      <a:pt x="33" y="27"/>
                    </a:cubicBezTo>
                    <a:cubicBezTo>
                      <a:pt x="33" y="27"/>
                      <a:pt x="33" y="27"/>
                      <a:pt x="33" y="27"/>
                    </a:cubicBezTo>
                    <a:cubicBezTo>
                      <a:pt x="33" y="28"/>
                      <a:pt x="33" y="28"/>
                      <a:pt x="33" y="28"/>
                    </a:cubicBezTo>
                    <a:cubicBezTo>
                      <a:pt x="33" y="28"/>
                      <a:pt x="33" y="28"/>
                      <a:pt x="33" y="28"/>
                    </a:cubicBezTo>
                    <a:cubicBezTo>
                      <a:pt x="33" y="28"/>
                      <a:pt x="33" y="28"/>
                      <a:pt x="33" y="28"/>
                    </a:cubicBezTo>
                    <a:cubicBezTo>
                      <a:pt x="33" y="28"/>
                      <a:pt x="33" y="28"/>
                      <a:pt x="33"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4" y="28"/>
                      <a:pt x="34" y="28"/>
                      <a:pt x="34"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5" y="28"/>
                      <a:pt x="35" y="28"/>
                      <a:pt x="35" y="28"/>
                    </a:cubicBezTo>
                    <a:cubicBezTo>
                      <a:pt x="36" y="28"/>
                      <a:pt x="36" y="28"/>
                      <a:pt x="36" y="28"/>
                    </a:cubicBezTo>
                    <a:cubicBezTo>
                      <a:pt x="36" y="28"/>
                      <a:pt x="36" y="28"/>
                      <a:pt x="36" y="28"/>
                    </a:cubicBezTo>
                    <a:cubicBezTo>
                      <a:pt x="36" y="28"/>
                      <a:pt x="36" y="28"/>
                      <a:pt x="36" y="28"/>
                    </a:cubicBezTo>
                    <a:cubicBezTo>
                      <a:pt x="36" y="28"/>
                      <a:pt x="36" y="28"/>
                      <a:pt x="36" y="28"/>
                    </a:cubicBezTo>
                    <a:cubicBezTo>
                      <a:pt x="36" y="28"/>
                      <a:pt x="36" y="28"/>
                      <a:pt x="36" y="28"/>
                    </a:cubicBezTo>
                    <a:cubicBezTo>
                      <a:pt x="36" y="28"/>
                      <a:pt x="36" y="28"/>
                      <a:pt x="36" y="28"/>
                    </a:cubicBezTo>
                    <a:cubicBezTo>
                      <a:pt x="36" y="28"/>
                      <a:pt x="36" y="28"/>
                      <a:pt x="36" y="28"/>
                    </a:cubicBezTo>
                    <a:cubicBezTo>
                      <a:pt x="36" y="28"/>
                      <a:pt x="36" y="28"/>
                      <a:pt x="36" y="28"/>
                    </a:cubicBezTo>
                    <a:cubicBezTo>
                      <a:pt x="36" y="28"/>
                      <a:pt x="36" y="28"/>
                      <a:pt x="36" y="28"/>
                    </a:cubicBezTo>
                    <a:cubicBezTo>
                      <a:pt x="36" y="27"/>
                      <a:pt x="36" y="27"/>
                      <a:pt x="36" y="27"/>
                    </a:cubicBezTo>
                    <a:cubicBezTo>
                      <a:pt x="36" y="27"/>
                      <a:pt x="36" y="27"/>
                      <a:pt x="36" y="27"/>
                    </a:cubicBezTo>
                    <a:cubicBezTo>
                      <a:pt x="36" y="27"/>
                      <a:pt x="36" y="27"/>
                      <a:pt x="36" y="27"/>
                    </a:cubicBezTo>
                    <a:cubicBezTo>
                      <a:pt x="36" y="27"/>
                      <a:pt x="36" y="27"/>
                      <a:pt x="36" y="27"/>
                    </a:cubicBezTo>
                    <a:cubicBezTo>
                      <a:pt x="36" y="27"/>
                      <a:pt x="36" y="27"/>
                      <a:pt x="36"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7"/>
                      <a:pt x="40" y="27"/>
                      <a:pt x="40"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1" y="27"/>
                      <a:pt x="41" y="27"/>
                    </a:cubicBezTo>
                    <a:cubicBezTo>
                      <a:pt x="41" y="27"/>
                      <a:pt x="42" y="26"/>
                      <a:pt x="42" y="26"/>
                    </a:cubicBezTo>
                    <a:cubicBezTo>
                      <a:pt x="42" y="26"/>
                      <a:pt x="42" y="26"/>
                      <a:pt x="42" y="26"/>
                    </a:cubicBezTo>
                    <a:cubicBezTo>
                      <a:pt x="42" y="27"/>
                      <a:pt x="42" y="27"/>
                      <a:pt x="42" y="27"/>
                    </a:cubicBezTo>
                    <a:cubicBezTo>
                      <a:pt x="42" y="27"/>
                      <a:pt x="42" y="27"/>
                      <a:pt x="42" y="27"/>
                    </a:cubicBezTo>
                    <a:cubicBezTo>
                      <a:pt x="43" y="27"/>
                      <a:pt x="43" y="27"/>
                      <a:pt x="43" y="27"/>
                    </a:cubicBezTo>
                    <a:cubicBezTo>
                      <a:pt x="43" y="27"/>
                      <a:pt x="43" y="27"/>
                      <a:pt x="43" y="27"/>
                    </a:cubicBezTo>
                    <a:cubicBezTo>
                      <a:pt x="43" y="27"/>
                      <a:pt x="43" y="27"/>
                      <a:pt x="43" y="27"/>
                    </a:cubicBezTo>
                    <a:cubicBezTo>
                      <a:pt x="43" y="27"/>
                      <a:pt x="43" y="27"/>
                      <a:pt x="43" y="27"/>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3" y="26"/>
                      <a:pt x="43" y="26"/>
                      <a:pt x="43" y="26"/>
                    </a:cubicBezTo>
                    <a:cubicBezTo>
                      <a:pt x="44" y="26"/>
                      <a:pt x="44" y="26"/>
                      <a:pt x="44" y="26"/>
                    </a:cubicBezTo>
                    <a:cubicBezTo>
                      <a:pt x="44" y="26"/>
                      <a:pt x="44" y="26"/>
                      <a:pt x="44" y="26"/>
                    </a:cubicBezTo>
                    <a:cubicBezTo>
                      <a:pt x="44" y="26"/>
                      <a:pt x="44" y="26"/>
                      <a:pt x="44" y="26"/>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4" y="24"/>
                      <a:pt x="44" y="24"/>
                      <a:pt x="44" y="24"/>
                    </a:cubicBezTo>
                    <a:cubicBezTo>
                      <a:pt x="45" y="24"/>
                      <a:pt x="45" y="24"/>
                      <a:pt x="45" y="24"/>
                    </a:cubicBezTo>
                    <a:cubicBezTo>
                      <a:pt x="45" y="24"/>
                      <a:pt x="45" y="24"/>
                      <a:pt x="45" y="24"/>
                    </a:cubicBezTo>
                    <a:cubicBezTo>
                      <a:pt x="45" y="23"/>
                      <a:pt x="45" y="23"/>
                      <a:pt x="45" y="23"/>
                    </a:cubicBezTo>
                    <a:cubicBezTo>
                      <a:pt x="45" y="23"/>
                      <a:pt x="45" y="23"/>
                      <a:pt x="45" y="23"/>
                    </a:cubicBezTo>
                    <a:cubicBezTo>
                      <a:pt x="45" y="23"/>
                      <a:pt x="45" y="23"/>
                      <a:pt x="45" y="23"/>
                    </a:cubicBezTo>
                    <a:cubicBezTo>
                      <a:pt x="45" y="22"/>
                      <a:pt x="45" y="22"/>
                      <a:pt x="45" y="22"/>
                    </a:cubicBezTo>
                    <a:cubicBezTo>
                      <a:pt x="45" y="22"/>
                      <a:pt x="45" y="22"/>
                      <a:pt x="45" y="22"/>
                    </a:cubicBezTo>
                    <a:cubicBezTo>
                      <a:pt x="45" y="22"/>
                      <a:pt x="45" y="22"/>
                      <a:pt x="45" y="22"/>
                    </a:cubicBezTo>
                    <a:cubicBezTo>
                      <a:pt x="45" y="22"/>
                      <a:pt x="45" y="22"/>
                      <a:pt x="45" y="22"/>
                    </a:cubicBezTo>
                    <a:cubicBezTo>
                      <a:pt x="45" y="16"/>
                      <a:pt x="45" y="16"/>
                      <a:pt x="45" y="16"/>
                    </a:cubicBezTo>
                    <a:cubicBezTo>
                      <a:pt x="45" y="16"/>
                      <a:pt x="45" y="16"/>
                      <a:pt x="45" y="16"/>
                    </a:cubicBezTo>
                    <a:cubicBezTo>
                      <a:pt x="45" y="16"/>
                      <a:pt x="45" y="16"/>
                      <a:pt x="45" y="16"/>
                    </a:cubicBezTo>
                    <a:cubicBezTo>
                      <a:pt x="45" y="16"/>
                      <a:pt x="45" y="16"/>
                      <a:pt x="45" y="16"/>
                    </a:cubicBezTo>
                    <a:cubicBezTo>
                      <a:pt x="44" y="16"/>
                      <a:pt x="44" y="16"/>
                      <a:pt x="44" y="16"/>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7"/>
                      <a:pt x="42" y="17"/>
                      <a:pt x="42" y="17"/>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6"/>
                      <a:pt x="42" y="16"/>
                      <a:pt x="42" y="16"/>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2"/>
                      <a:pt x="38" y="12"/>
                      <a:pt x="38" y="12"/>
                    </a:cubicBezTo>
                    <a:cubicBezTo>
                      <a:pt x="38" y="12"/>
                      <a:pt x="38" y="12"/>
                      <a:pt x="38" y="12"/>
                    </a:cubicBezTo>
                    <a:cubicBezTo>
                      <a:pt x="38" y="12"/>
                      <a:pt x="38" y="12"/>
                      <a:pt x="38" y="12"/>
                    </a:cubicBezTo>
                    <a:cubicBezTo>
                      <a:pt x="38" y="12"/>
                      <a:pt x="38" y="12"/>
                      <a:pt x="38" y="12"/>
                    </a:cubicBezTo>
                    <a:cubicBezTo>
                      <a:pt x="37" y="12"/>
                      <a:pt x="37" y="12"/>
                      <a:pt x="37" y="12"/>
                    </a:cubicBezTo>
                    <a:cubicBezTo>
                      <a:pt x="37" y="12"/>
                      <a:pt x="37" y="12"/>
                      <a:pt x="37" y="12"/>
                    </a:cubicBezTo>
                    <a:cubicBezTo>
                      <a:pt x="37" y="12"/>
                      <a:pt x="37" y="12"/>
                      <a:pt x="37" y="12"/>
                    </a:cubicBezTo>
                    <a:cubicBezTo>
                      <a:pt x="37" y="12"/>
                      <a:pt x="37" y="12"/>
                      <a:pt x="37" y="12"/>
                    </a:cubicBezTo>
                    <a:cubicBezTo>
                      <a:pt x="37" y="12"/>
                      <a:pt x="37" y="12"/>
                      <a:pt x="37" y="12"/>
                    </a:cubicBezTo>
                    <a:cubicBezTo>
                      <a:pt x="37" y="12"/>
                      <a:pt x="37" y="12"/>
                      <a:pt x="37" y="12"/>
                    </a:cubicBezTo>
                    <a:cubicBezTo>
                      <a:pt x="37" y="12"/>
                      <a:pt x="37" y="12"/>
                      <a:pt x="37" y="12"/>
                    </a:cubicBezTo>
                    <a:cubicBezTo>
                      <a:pt x="37" y="12"/>
                      <a:pt x="37" y="12"/>
                      <a:pt x="37" y="12"/>
                    </a:cubicBezTo>
                    <a:cubicBezTo>
                      <a:pt x="37" y="12"/>
                      <a:pt x="37" y="12"/>
                      <a:pt x="37" y="12"/>
                    </a:cubicBezTo>
                    <a:cubicBezTo>
                      <a:pt x="37" y="12"/>
                      <a:pt x="37" y="12"/>
                      <a:pt x="37" y="12"/>
                    </a:cubicBezTo>
                    <a:cubicBezTo>
                      <a:pt x="37" y="12"/>
                      <a:pt x="37" y="12"/>
                      <a:pt x="37"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5" y="9"/>
                      <a:pt x="35" y="9"/>
                      <a:pt x="35"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3" y="9"/>
                      <a:pt x="33" y="9"/>
                      <a:pt x="33" y="9"/>
                    </a:cubicBezTo>
                    <a:cubicBezTo>
                      <a:pt x="33" y="9"/>
                      <a:pt x="33" y="9"/>
                      <a:pt x="33" y="9"/>
                    </a:cubicBezTo>
                    <a:cubicBezTo>
                      <a:pt x="33" y="9"/>
                      <a:pt x="33" y="9"/>
                      <a:pt x="33" y="9"/>
                    </a:cubicBezTo>
                    <a:cubicBezTo>
                      <a:pt x="33" y="9"/>
                      <a:pt x="33" y="9"/>
                      <a:pt x="33" y="9"/>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3" y="8"/>
                      <a:pt x="33" y="8"/>
                      <a:pt x="33"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0" y="7"/>
                      <a:pt x="30" y="7"/>
                      <a:pt x="30" y="7"/>
                    </a:cubicBezTo>
                    <a:cubicBezTo>
                      <a:pt x="30" y="7"/>
                      <a:pt x="30" y="7"/>
                      <a:pt x="30" y="7"/>
                    </a:cubicBezTo>
                    <a:cubicBezTo>
                      <a:pt x="30" y="7"/>
                      <a:pt x="30" y="7"/>
                      <a:pt x="30" y="7"/>
                    </a:cubicBezTo>
                    <a:cubicBezTo>
                      <a:pt x="30" y="7"/>
                      <a:pt x="30" y="7"/>
                      <a:pt x="30" y="7"/>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5"/>
                      <a:pt x="29" y="5"/>
                      <a:pt x="29" y="5"/>
                    </a:cubicBezTo>
                    <a:cubicBezTo>
                      <a:pt x="29" y="5"/>
                      <a:pt x="29" y="5"/>
                      <a:pt x="29" y="5"/>
                    </a:cubicBezTo>
                    <a:cubicBezTo>
                      <a:pt x="29" y="5"/>
                      <a:pt x="29" y="5"/>
                      <a:pt x="29"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7" y="5"/>
                      <a:pt x="27" y="5"/>
                      <a:pt x="27" y="5"/>
                    </a:cubicBezTo>
                    <a:cubicBezTo>
                      <a:pt x="27" y="5"/>
                      <a:pt x="27" y="5"/>
                      <a:pt x="27" y="5"/>
                    </a:cubicBezTo>
                    <a:cubicBezTo>
                      <a:pt x="27" y="5"/>
                      <a:pt x="27" y="5"/>
                      <a:pt x="27" y="5"/>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5" y="0"/>
                      <a:pt x="15" y="0"/>
                      <a:pt x="15" y="0"/>
                    </a:cubicBezTo>
                    <a:cubicBezTo>
                      <a:pt x="15" y="0"/>
                      <a:pt x="15" y="0"/>
                      <a:pt x="15" y="0"/>
                    </a:cubicBezTo>
                    <a:cubicBezTo>
                      <a:pt x="16" y="0"/>
                      <a:pt x="16" y="0"/>
                      <a:pt x="16" y="0"/>
                    </a:cubicBezTo>
                    <a:cubicBezTo>
                      <a:pt x="16" y="0"/>
                      <a:pt x="16" y="0"/>
                      <a:pt x="16" y="0"/>
                    </a:cubicBezTo>
                    <a:cubicBezTo>
                      <a:pt x="16" y="0"/>
                      <a:pt x="16" y="0"/>
                      <a:pt x="16" y="0"/>
                    </a:cubicBezTo>
                    <a:cubicBezTo>
                      <a:pt x="16" y="0"/>
                      <a:pt x="16" y="0"/>
                      <a:pt x="16" y="0"/>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9"/>
                      <a:pt x="16" y="9"/>
                      <a:pt x="16" y="9"/>
                    </a:cubicBezTo>
                    <a:cubicBezTo>
                      <a:pt x="17" y="9"/>
                      <a:pt x="17" y="9"/>
                      <a:pt x="17" y="9"/>
                    </a:cubicBezTo>
                    <a:cubicBezTo>
                      <a:pt x="17" y="9"/>
                      <a:pt x="17" y="9"/>
                      <a:pt x="17" y="9"/>
                    </a:cubicBezTo>
                    <a:cubicBezTo>
                      <a:pt x="17" y="10"/>
                      <a:pt x="17" y="10"/>
                      <a:pt x="17" y="10"/>
                    </a:cubicBezTo>
                    <a:cubicBezTo>
                      <a:pt x="17" y="10"/>
                      <a:pt x="17" y="10"/>
                      <a:pt x="17" y="10"/>
                    </a:cubicBezTo>
                    <a:cubicBezTo>
                      <a:pt x="17" y="10"/>
                      <a:pt x="17" y="10"/>
                      <a:pt x="17" y="10"/>
                    </a:cubicBezTo>
                    <a:cubicBezTo>
                      <a:pt x="17" y="10"/>
                      <a:pt x="17" y="10"/>
                      <a:pt x="17" y="10"/>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5"/>
                      <a:pt x="17" y="15"/>
                      <a:pt x="17" y="15"/>
                    </a:cubicBezTo>
                    <a:cubicBezTo>
                      <a:pt x="17" y="15"/>
                      <a:pt x="17" y="15"/>
                      <a:pt x="17" y="15"/>
                    </a:cubicBezTo>
                    <a:cubicBezTo>
                      <a:pt x="17" y="15"/>
                      <a:pt x="17" y="15"/>
                      <a:pt x="17" y="15"/>
                    </a:cubicBezTo>
                    <a:cubicBezTo>
                      <a:pt x="17" y="16"/>
                      <a:pt x="17" y="16"/>
                      <a:pt x="17" y="16"/>
                    </a:cubicBezTo>
                    <a:cubicBezTo>
                      <a:pt x="17" y="16"/>
                      <a:pt x="17" y="16"/>
                      <a:pt x="17" y="16"/>
                    </a:cubicBezTo>
                    <a:cubicBezTo>
                      <a:pt x="17" y="16"/>
                      <a:pt x="17" y="16"/>
                      <a:pt x="17" y="16"/>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8"/>
                      <a:pt x="18" y="18"/>
                      <a:pt x="18" y="18"/>
                    </a:cubicBezTo>
                    <a:cubicBezTo>
                      <a:pt x="18" y="18"/>
                      <a:pt x="18" y="18"/>
                      <a:pt x="18" y="18"/>
                    </a:cubicBezTo>
                    <a:cubicBezTo>
                      <a:pt x="18" y="18"/>
                      <a:pt x="18" y="18"/>
                      <a:pt x="18" y="18"/>
                    </a:cubicBezTo>
                    <a:cubicBezTo>
                      <a:pt x="18" y="18"/>
                      <a:pt x="18" y="18"/>
                      <a:pt x="18" y="18"/>
                    </a:cubicBezTo>
                    <a:cubicBezTo>
                      <a:pt x="18" y="19"/>
                      <a:pt x="18" y="19"/>
                      <a:pt x="18" y="19"/>
                    </a:cubicBezTo>
                    <a:cubicBezTo>
                      <a:pt x="18" y="19"/>
                      <a:pt x="18" y="19"/>
                      <a:pt x="18" y="19"/>
                    </a:cubicBezTo>
                    <a:cubicBezTo>
                      <a:pt x="18" y="19"/>
                      <a:pt x="18" y="19"/>
                      <a:pt x="18" y="19"/>
                    </a:cubicBezTo>
                    <a:cubicBezTo>
                      <a:pt x="18" y="20"/>
                      <a:pt x="18" y="20"/>
                      <a:pt x="18" y="20"/>
                    </a:cubicBezTo>
                    <a:cubicBezTo>
                      <a:pt x="18" y="20"/>
                      <a:pt x="18" y="20"/>
                      <a:pt x="18" y="20"/>
                    </a:cubicBezTo>
                    <a:cubicBezTo>
                      <a:pt x="18" y="20"/>
                      <a:pt x="18" y="20"/>
                      <a:pt x="18" y="20"/>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2"/>
                      <a:pt x="18" y="22"/>
                      <a:pt x="18" y="22"/>
                    </a:cubicBezTo>
                    <a:cubicBezTo>
                      <a:pt x="18" y="22"/>
                      <a:pt x="18" y="22"/>
                      <a:pt x="18" y="22"/>
                    </a:cubicBezTo>
                    <a:cubicBezTo>
                      <a:pt x="18" y="22"/>
                      <a:pt x="18" y="22"/>
                      <a:pt x="18" y="22"/>
                    </a:cubicBezTo>
                    <a:cubicBezTo>
                      <a:pt x="18" y="23"/>
                      <a:pt x="18" y="23"/>
                      <a:pt x="18" y="23"/>
                    </a:cubicBezTo>
                    <a:cubicBezTo>
                      <a:pt x="18" y="23"/>
                      <a:pt x="18" y="23"/>
                      <a:pt x="18" y="23"/>
                    </a:cubicBezTo>
                    <a:cubicBezTo>
                      <a:pt x="18" y="23"/>
                      <a:pt x="18" y="23"/>
                      <a:pt x="18" y="23"/>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8" y="24"/>
                      <a:pt x="18" y="24"/>
                      <a:pt x="18"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4"/>
                      <a:pt x="19" y="24"/>
                      <a:pt x="19" y="24"/>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5"/>
                      <a:pt x="19" y="25"/>
                      <a:pt x="19" y="25"/>
                    </a:cubicBezTo>
                    <a:cubicBezTo>
                      <a:pt x="19" y="26"/>
                      <a:pt x="19" y="26"/>
                      <a:pt x="19" y="26"/>
                    </a:cubicBezTo>
                    <a:cubicBezTo>
                      <a:pt x="19" y="26"/>
                      <a:pt x="19" y="26"/>
                      <a:pt x="19" y="26"/>
                    </a:cubicBezTo>
                    <a:cubicBezTo>
                      <a:pt x="19" y="26"/>
                      <a:pt x="19" y="26"/>
                      <a:pt x="19" y="26"/>
                    </a:cubicBezTo>
                    <a:cubicBezTo>
                      <a:pt x="19" y="26"/>
                      <a:pt x="19" y="26"/>
                      <a:pt x="19" y="26"/>
                    </a:cubicBezTo>
                    <a:cubicBezTo>
                      <a:pt x="19" y="26"/>
                      <a:pt x="19" y="26"/>
                      <a:pt x="19" y="26"/>
                    </a:cubicBezTo>
                    <a:cubicBezTo>
                      <a:pt x="18" y="26"/>
                      <a:pt x="18" y="26"/>
                      <a:pt x="18" y="26"/>
                    </a:cubicBezTo>
                    <a:cubicBezTo>
                      <a:pt x="18" y="26"/>
                      <a:pt x="18" y="26"/>
                      <a:pt x="18" y="26"/>
                    </a:cubicBezTo>
                    <a:cubicBezTo>
                      <a:pt x="18" y="27"/>
                      <a:pt x="18" y="27"/>
                      <a:pt x="18" y="27"/>
                    </a:cubicBezTo>
                    <a:cubicBezTo>
                      <a:pt x="17" y="27"/>
                      <a:pt x="17" y="27"/>
                      <a:pt x="17" y="27"/>
                    </a:cubicBezTo>
                    <a:cubicBezTo>
                      <a:pt x="17" y="27"/>
                      <a:pt x="17" y="27"/>
                      <a:pt x="17" y="27"/>
                    </a:cubicBezTo>
                    <a:cubicBezTo>
                      <a:pt x="17" y="27"/>
                      <a:pt x="17" y="27"/>
                      <a:pt x="17" y="27"/>
                    </a:cubicBezTo>
                    <a:cubicBezTo>
                      <a:pt x="12" y="27"/>
                      <a:pt x="12" y="27"/>
                      <a:pt x="12" y="27"/>
                    </a:cubicBezTo>
                    <a:cubicBezTo>
                      <a:pt x="12" y="27"/>
                      <a:pt x="12" y="27"/>
                      <a:pt x="12" y="27"/>
                    </a:cubicBezTo>
                    <a:cubicBezTo>
                      <a:pt x="12" y="27"/>
                      <a:pt x="12" y="27"/>
                      <a:pt x="12"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7" y="27"/>
                      <a:pt x="7" y="27"/>
                      <a:pt x="7"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4" y="28"/>
                      <a:pt x="4" y="28"/>
                      <a:pt x="4" y="28"/>
                    </a:cubicBezTo>
                    <a:cubicBezTo>
                      <a:pt x="4" y="28"/>
                      <a:pt x="4" y="28"/>
                      <a:pt x="4" y="28"/>
                    </a:cubicBezTo>
                    <a:cubicBezTo>
                      <a:pt x="4" y="28"/>
                      <a:pt x="4" y="28"/>
                      <a:pt x="4" y="28"/>
                    </a:cubicBezTo>
                    <a:cubicBezTo>
                      <a:pt x="3" y="28"/>
                      <a:pt x="3" y="28"/>
                      <a:pt x="3" y="28"/>
                    </a:cubicBezTo>
                    <a:cubicBezTo>
                      <a:pt x="3" y="28"/>
                      <a:pt x="3" y="28"/>
                      <a:pt x="3" y="28"/>
                    </a:cubicBezTo>
                    <a:cubicBezTo>
                      <a:pt x="3" y="28"/>
                      <a:pt x="3" y="28"/>
                      <a:pt x="3" y="28"/>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2" y="27"/>
                      <a:pt x="2" y="27"/>
                      <a:pt x="2" y="27"/>
                    </a:cubicBezTo>
                    <a:cubicBezTo>
                      <a:pt x="2" y="27"/>
                      <a:pt x="2" y="27"/>
                      <a:pt x="2" y="27"/>
                    </a:cubicBezTo>
                    <a:cubicBezTo>
                      <a:pt x="2" y="27"/>
                      <a:pt x="2" y="27"/>
                      <a:pt x="2" y="27"/>
                    </a:cubicBezTo>
                    <a:cubicBezTo>
                      <a:pt x="2" y="27"/>
                      <a:pt x="2" y="27"/>
                      <a:pt x="2" y="27"/>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7"/>
                      <a:pt x="1" y="27"/>
                      <a:pt x="1" y="27"/>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8"/>
                      <a:pt x="1" y="28"/>
                      <a:pt x="1" y="28"/>
                    </a:cubicBezTo>
                    <a:cubicBezTo>
                      <a:pt x="1" y="29"/>
                      <a:pt x="1" y="29"/>
                      <a:pt x="1" y="29"/>
                    </a:cubicBezTo>
                    <a:cubicBezTo>
                      <a:pt x="1" y="29"/>
                      <a:pt x="1" y="29"/>
                      <a:pt x="1" y="29"/>
                    </a:cubicBezTo>
                    <a:cubicBezTo>
                      <a:pt x="1" y="29"/>
                      <a:pt x="1" y="29"/>
                      <a:pt x="1" y="29"/>
                    </a:cubicBezTo>
                    <a:cubicBezTo>
                      <a:pt x="1" y="29"/>
                      <a:pt x="1" y="29"/>
                      <a:pt x="1"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29"/>
                      <a:pt x="0" y="29"/>
                      <a:pt x="0" y="29"/>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1" y="32"/>
                      <a:pt x="1" y="32"/>
                      <a:pt x="1"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2" y="32"/>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5"/>
                      <a:pt x="3" y="35"/>
                      <a:pt x="3" y="35"/>
                    </a:cubicBezTo>
                    <a:cubicBezTo>
                      <a:pt x="3" y="35"/>
                      <a:pt x="3" y="35"/>
                      <a:pt x="3" y="35"/>
                    </a:cubicBezTo>
                    <a:cubicBezTo>
                      <a:pt x="4" y="35"/>
                      <a:pt x="4" y="35"/>
                      <a:pt x="4" y="35"/>
                    </a:cubicBezTo>
                    <a:cubicBezTo>
                      <a:pt x="4" y="35"/>
                      <a:pt x="4" y="35"/>
                      <a:pt x="4" y="35"/>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5" y="35"/>
                      <a:pt x="5" y="35"/>
                      <a:pt x="5" y="35"/>
                    </a:cubicBezTo>
                    <a:cubicBezTo>
                      <a:pt x="6" y="35"/>
                      <a:pt x="6" y="35"/>
                      <a:pt x="6" y="35"/>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6" y="36"/>
                      <a:pt x="6" y="36"/>
                      <a:pt x="6"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6"/>
                      <a:pt x="7" y="36"/>
                      <a:pt x="7" y="36"/>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7" y="35"/>
                      <a:pt x="7" y="35"/>
                      <a:pt x="7" y="35"/>
                    </a:cubicBezTo>
                    <a:cubicBezTo>
                      <a:pt x="7" y="35"/>
                      <a:pt x="7" y="35"/>
                      <a:pt x="7" y="35"/>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9" y="37"/>
                      <a:pt x="9" y="37"/>
                      <a:pt x="9"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7"/>
                    </a:cubicBezTo>
                    <a:cubicBezTo>
                      <a:pt x="10" y="37"/>
                      <a:pt x="10" y="37"/>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1" y="38"/>
                      <a:pt x="11" y="38"/>
                      <a:pt x="11" y="38"/>
                    </a:cubicBezTo>
                    <a:cubicBezTo>
                      <a:pt x="11" y="38"/>
                      <a:pt x="11" y="38"/>
                      <a:pt x="11" y="38"/>
                    </a:cubicBezTo>
                    <a:cubicBezTo>
                      <a:pt x="11" y="38"/>
                      <a:pt x="11" y="38"/>
                      <a:pt x="11" y="38"/>
                    </a:cubicBezTo>
                    <a:cubicBezTo>
                      <a:pt x="11" y="38"/>
                      <a:pt x="11" y="38"/>
                      <a:pt x="11" y="38"/>
                    </a:cubicBezTo>
                    <a:cubicBezTo>
                      <a:pt x="11" y="38"/>
                      <a:pt x="11" y="38"/>
                      <a:pt x="11"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8"/>
                      <a:pt x="10" y="38"/>
                      <a:pt x="10" y="38"/>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0" y="39"/>
                      <a:pt x="10" y="39"/>
                      <a:pt x="10"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1" y="39"/>
                      <a:pt x="11" y="39"/>
                      <a:pt x="11" y="39"/>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0"/>
                      <a:pt x="11" y="40"/>
                      <a:pt x="11" y="40"/>
                    </a:cubicBezTo>
                    <a:cubicBezTo>
                      <a:pt x="11" y="41"/>
                      <a:pt x="11" y="41"/>
                      <a:pt x="11" y="41"/>
                    </a:cubicBezTo>
                    <a:cubicBezTo>
                      <a:pt x="11" y="41"/>
                      <a:pt x="11" y="41"/>
                      <a:pt x="11" y="41"/>
                    </a:cubicBezTo>
                    <a:cubicBezTo>
                      <a:pt x="11" y="41"/>
                      <a:pt x="11" y="41"/>
                      <a:pt x="11" y="41"/>
                    </a:cubicBezTo>
                    <a:cubicBezTo>
                      <a:pt x="11" y="41"/>
                      <a:pt x="11" y="41"/>
                      <a:pt x="11" y="41"/>
                    </a:cubicBezTo>
                    <a:cubicBezTo>
                      <a:pt x="11" y="41"/>
                      <a:pt x="11" y="41"/>
                      <a:pt x="11"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1"/>
                      <a:pt x="12" y="41"/>
                    </a:cubicBezTo>
                    <a:cubicBezTo>
                      <a:pt x="12" y="41"/>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2" y="40"/>
                      <a:pt x="12" y="40"/>
                      <a:pt x="12"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3" y="41"/>
                      <a:pt x="13" y="41"/>
                      <a:pt x="13"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7" y="40"/>
                      <a:pt x="17" y="40"/>
                      <a:pt x="17" y="40"/>
                    </a:cubicBezTo>
                    <a:cubicBezTo>
                      <a:pt x="17" y="40"/>
                      <a:pt x="17" y="40"/>
                      <a:pt x="17" y="40"/>
                    </a:cubicBezTo>
                    <a:cubicBezTo>
                      <a:pt x="17" y="41"/>
                      <a:pt x="17" y="41"/>
                      <a:pt x="17" y="41"/>
                    </a:cubicBezTo>
                    <a:cubicBezTo>
                      <a:pt x="17" y="41"/>
                      <a:pt x="17" y="41"/>
                      <a:pt x="17" y="41"/>
                    </a:cubicBezTo>
                    <a:cubicBezTo>
                      <a:pt x="17" y="41"/>
                      <a:pt x="17" y="41"/>
                      <a:pt x="17" y="41"/>
                    </a:cubicBezTo>
                    <a:cubicBezTo>
                      <a:pt x="17" y="41"/>
                      <a:pt x="17" y="41"/>
                      <a:pt x="17" y="41"/>
                    </a:cubicBezTo>
                    <a:cubicBezTo>
                      <a:pt x="16" y="41"/>
                      <a:pt x="16" y="41"/>
                      <a:pt x="16" y="41"/>
                    </a:cubicBezTo>
                    <a:cubicBezTo>
                      <a:pt x="16" y="41"/>
                      <a:pt x="16" y="41"/>
                      <a:pt x="16" y="41"/>
                    </a:cubicBezTo>
                    <a:cubicBezTo>
                      <a:pt x="16" y="41"/>
                      <a:pt x="16" y="41"/>
                      <a:pt x="16"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0"/>
                      <a:pt x="17" y="40"/>
                      <a:pt x="17" y="40"/>
                    </a:cubicBezTo>
                    <a:cubicBezTo>
                      <a:pt x="17" y="40"/>
                      <a:pt x="17" y="40"/>
                      <a:pt x="17"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39"/>
                      <a:pt x="18" y="39"/>
                      <a:pt x="18" y="39"/>
                    </a:cubicBezTo>
                    <a:cubicBezTo>
                      <a:pt x="18" y="39"/>
                      <a:pt x="18" y="39"/>
                      <a:pt x="18" y="39"/>
                    </a:cubicBezTo>
                    <a:cubicBezTo>
                      <a:pt x="18" y="39"/>
                      <a:pt x="18" y="39"/>
                      <a:pt x="18" y="39"/>
                    </a:cubicBezTo>
                    <a:cubicBezTo>
                      <a:pt x="18" y="39"/>
                      <a:pt x="18" y="39"/>
                      <a:pt x="1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44" name="Freeform 318"/>
              <p:cNvSpPr/>
              <p:nvPr/>
            </p:nvSpPr>
            <p:spPr bwMode="auto">
              <a:xfrm>
                <a:off x="3749" y="22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45" name="Freeform 319"/>
              <p:cNvSpPr/>
              <p:nvPr/>
            </p:nvSpPr>
            <p:spPr bwMode="auto">
              <a:xfrm>
                <a:off x="3730" y="2228"/>
                <a:ext cx="52" cy="35"/>
              </a:xfrm>
              <a:custGeom>
                <a:avLst/>
                <a:gdLst>
                  <a:gd name="T0" fmla="*/ 21 w 22"/>
                  <a:gd name="T1" fmla="*/ 8 h 15"/>
                  <a:gd name="T2" fmla="*/ 21 w 22"/>
                  <a:gd name="T3" fmla="*/ 7 h 15"/>
                  <a:gd name="T4" fmla="*/ 21 w 22"/>
                  <a:gd name="T5" fmla="*/ 7 h 15"/>
                  <a:gd name="T6" fmla="*/ 21 w 22"/>
                  <a:gd name="T7" fmla="*/ 6 h 15"/>
                  <a:gd name="T8" fmla="*/ 19 w 22"/>
                  <a:gd name="T9" fmla="*/ 6 h 15"/>
                  <a:gd name="T10" fmla="*/ 19 w 22"/>
                  <a:gd name="T11" fmla="*/ 6 h 15"/>
                  <a:gd name="T12" fmla="*/ 18 w 22"/>
                  <a:gd name="T13" fmla="*/ 5 h 15"/>
                  <a:gd name="T14" fmla="*/ 18 w 22"/>
                  <a:gd name="T15" fmla="*/ 4 h 15"/>
                  <a:gd name="T16" fmla="*/ 17 w 22"/>
                  <a:gd name="T17" fmla="*/ 3 h 15"/>
                  <a:gd name="T18" fmla="*/ 16 w 22"/>
                  <a:gd name="T19" fmla="*/ 3 h 15"/>
                  <a:gd name="T20" fmla="*/ 16 w 22"/>
                  <a:gd name="T21" fmla="*/ 2 h 15"/>
                  <a:gd name="T22" fmla="*/ 16 w 22"/>
                  <a:gd name="T23" fmla="*/ 1 h 15"/>
                  <a:gd name="T24" fmla="*/ 16 w 22"/>
                  <a:gd name="T25" fmla="*/ 1 h 15"/>
                  <a:gd name="T26" fmla="*/ 15 w 22"/>
                  <a:gd name="T27" fmla="*/ 0 h 15"/>
                  <a:gd name="T28" fmla="*/ 12 w 22"/>
                  <a:gd name="T29" fmla="*/ 1 h 15"/>
                  <a:gd name="T30" fmla="*/ 10 w 22"/>
                  <a:gd name="T31" fmla="*/ 2 h 15"/>
                  <a:gd name="T32" fmla="*/ 9 w 22"/>
                  <a:gd name="T33" fmla="*/ 2 h 15"/>
                  <a:gd name="T34" fmla="*/ 8 w 22"/>
                  <a:gd name="T35" fmla="*/ 2 h 15"/>
                  <a:gd name="T36" fmla="*/ 8 w 22"/>
                  <a:gd name="T37" fmla="*/ 3 h 15"/>
                  <a:gd name="T38" fmla="*/ 8 w 22"/>
                  <a:gd name="T39" fmla="*/ 3 h 15"/>
                  <a:gd name="T40" fmla="*/ 7 w 22"/>
                  <a:gd name="T41" fmla="*/ 4 h 15"/>
                  <a:gd name="T42" fmla="*/ 7 w 22"/>
                  <a:gd name="T43" fmla="*/ 4 h 15"/>
                  <a:gd name="T44" fmla="*/ 5 w 22"/>
                  <a:gd name="T45" fmla="*/ 5 h 15"/>
                  <a:gd name="T46" fmla="*/ 5 w 22"/>
                  <a:gd name="T47" fmla="*/ 5 h 15"/>
                  <a:gd name="T48" fmla="*/ 4 w 22"/>
                  <a:gd name="T49" fmla="*/ 5 h 15"/>
                  <a:gd name="T50" fmla="*/ 4 w 22"/>
                  <a:gd name="T51" fmla="*/ 5 h 15"/>
                  <a:gd name="T52" fmla="*/ 4 w 22"/>
                  <a:gd name="T53" fmla="*/ 6 h 15"/>
                  <a:gd name="T54" fmla="*/ 4 w 22"/>
                  <a:gd name="T55" fmla="*/ 7 h 15"/>
                  <a:gd name="T56" fmla="*/ 3 w 22"/>
                  <a:gd name="T57" fmla="*/ 8 h 15"/>
                  <a:gd name="T58" fmla="*/ 3 w 22"/>
                  <a:gd name="T59" fmla="*/ 8 h 15"/>
                  <a:gd name="T60" fmla="*/ 2 w 22"/>
                  <a:gd name="T61" fmla="*/ 8 h 15"/>
                  <a:gd name="T62" fmla="*/ 1 w 22"/>
                  <a:gd name="T63" fmla="*/ 9 h 15"/>
                  <a:gd name="T64" fmla="*/ 1 w 22"/>
                  <a:gd name="T65" fmla="*/ 9 h 15"/>
                  <a:gd name="T66" fmla="*/ 1 w 22"/>
                  <a:gd name="T67" fmla="*/ 10 h 15"/>
                  <a:gd name="T68" fmla="*/ 1 w 22"/>
                  <a:gd name="T69" fmla="*/ 11 h 15"/>
                  <a:gd name="T70" fmla="*/ 1 w 22"/>
                  <a:gd name="T71" fmla="*/ 12 h 15"/>
                  <a:gd name="T72" fmla="*/ 0 w 22"/>
                  <a:gd name="T73" fmla="*/ 13 h 15"/>
                  <a:gd name="T74" fmla="*/ 1 w 22"/>
                  <a:gd name="T75" fmla="*/ 13 h 15"/>
                  <a:gd name="T76" fmla="*/ 2 w 22"/>
                  <a:gd name="T77" fmla="*/ 13 h 15"/>
                  <a:gd name="T78" fmla="*/ 2 w 22"/>
                  <a:gd name="T79" fmla="*/ 14 h 15"/>
                  <a:gd name="T80" fmla="*/ 3 w 22"/>
                  <a:gd name="T81" fmla="*/ 14 h 15"/>
                  <a:gd name="T82" fmla="*/ 3 w 22"/>
                  <a:gd name="T83" fmla="*/ 14 h 15"/>
                  <a:gd name="T84" fmla="*/ 4 w 22"/>
                  <a:gd name="T85" fmla="*/ 14 h 15"/>
                  <a:gd name="T86" fmla="*/ 5 w 22"/>
                  <a:gd name="T87" fmla="*/ 14 h 15"/>
                  <a:gd name="T88" fmla="*/ 6 w 22"/>
                  <a:gd name="T89" fmla="*/ 14 h 15"/>
                  <a:gd name="T90" fmla="*/ 7 w 22"/>
                  <a:gd name="T91" fmla="*/ 14 h 15"/>
                  <a:gd name="T92" fmla="*/ 7 w 22"/>
                  <a:gd name="T93" fmla="*/ 15 h 15"/>
                  <a:gd name="T94" fmla="*/ 8 w 22"/>
                  <a:gd name="T95" fmla="*/ 14 h 15"/>
                  <a:gd name="T96" fmla="*/ 8 w 22"/>
                  <a:gd name="T97" fmla="*/ 13 h 15"/>
                  <a:gd name="T98" fmla="*/ 7 w 22"/>
                  <a:gd name="T99" fmla="*/ 12 h 15"/>
                  <a:gd name="T100" fmla="*/ 7 w 22"/>
                  <a:gd name="T101" fmla="*/ 11 h 15"/>
                  <a:gd name="T102" fmla="*/ 11 w 22"/>
                  <a:gd name="T103" fmla="*/ 11 h 15"/>
                  <a:gd name="T104" fmla="*/ 14 w 22"/>
                  <a:gd name="T105" fmla="*/ 11 h 15"/>
                  <a:gd name="T106" fmla="*/ 14 w 22"/>
                  <a:gd name="T107" fmla="*/ 11 h 15"/>
                  <a:gd name="T108" fmla="*/ 15 w 22"/>
                  <a:gd name="T109" fmla="*/ 11 h 15"/>
                  <a:gd name="T110" fmla="*/ 17 w 22"/>
                  <a:gd name="T111" fmla="*/ 11 h 15"/>
                  <a:gd name="T112" fmla="*/ 18 w 22"/>
                  <a:gd name="T113" fmla="*/ 11 h 15"/>
                  <a:gd name="T114" fmla="*/ 19 w 22"/>
                  <a:gd name="T115" fmla="*/ 10 h 15"/>
                  <a:gd name="T116" fmla="*/ 19 w 22"/>
                  <a:gd name="T117" fmla="*/ 10 h 15"/>
                  <a:gd name="T118" fmla="*/ 20 w 22"/>
                  <a:gd name="T119" fmla="*/ 9 h 15"/>
                  <a:gd name="T120" fmla="*/ 20 w 22"/>
                  <a:gd name="T121" fmla="*/ 10 h 15"/>
                  <a:gd name="T122" fmla="*/ 21 w 22"/>
                  <a:gd name="T123" fmla="*/ 9 h 15"/>
                  <a:gd name="T124" fmla="*/ 21 w 22"/>
                  <a:gd name="T12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15">
                    <a:moveTo>
                      <a:pt x="22" y="8"/>
                    </a:moveTo>
                    <a:cubicBezTo>
                      <a:pt x="22" y="8"/>
                      <a:pt x="22" y="8"/>
                      <a:pt x="22" y="8"/>
                    </a:cubicBezTo>
                    <a:cubicBezTo>
                      <a:pt x="22" y="8"/>
                      <a:pt x="22" y="8"/>
                      <a:pt x="22" y="8"/>
                    </a:cubicBezTo>
                    <a:cubicBezTo>
                      <a:pt x="22"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5"/>
                      <a:pt x="7" y="5"/>
                      <a:pt x="7" y="5"/>
                    </a:cubicBezTo>
                    <a:cubicBezTo>
                      <a:pt x="7" y="5"/>
                      <a:pt x="7" y="5"/>
                      <a:pt x="7"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5"/>
                      <a:pt x="3" y="15"/>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4"/>
                    </a:cubicBezTo>
                    <a:cubicBezTo>
                      <a:pt x="7" y="14"/>
                      <a:pt x="7" y="14"/>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7" y="15"/>
                      <a:pt x="7" y="15"/>
                      <a:pt x="7" y="15"/>
                    </a:cubicBezTo>
                    <a:cubicBezTo>
                      <a:pt x="7" y="14"/>
                      <a:pt x="7" y="14"/>
                      <a:pt x="7"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3"/>
                      <a:pt x="7" y="13"/>
                      <a:pt x="7" y="13"/>
                    </a:cubicBezTo>
                    <a:cubicBezTo>
                      <a:pt x="8" y="13"/>
                      <a:pt x="8" y="13"/>
                      <a:pt x="8" y="13"/>
                    </a:cubicBezTo>
                    <a:cubicBezTo>
                      <a:pt x="8" y="13"/>
                      <a:pt x="8" y="13"/>
                      <a:pt x="8"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2"/>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10"/>
                      <a:pt x="19" y="10"/>
                      <a:pt x="19" y="10"/>
                    </a:cubicBezTo>
                    <a:cubicBezTo>
                      <a:pt x="19" y="9"/>
                      <a:pt x="19" y="9"/>
                      <a:pt x="19" y="9"/>
                    </a:cubicBezTo>
                    <a:cubicBezTo>
                      <a:pt x="19" y="9"/>
                      <a:pt x="19" y="9"/>
                      <a:pt x="19" y="9"/>
                    </a:cubicBezTo>
                    <a:cubicBezTo>
                      <a:pt x="19" y="10"/>
                      <a:pt x="19" y="10"/>
                      <a:pt x="19" y="10"/>
                    </a:cubicBezTo>
                    <a:cubicBezTo>
                      <a:pt x="19" y="10"/>
                      <a:pt x="19" y="10"/>
                      <a:pt x="19" y="10"/>
                    </a:cubicBezTo>
                    <a:cubicBezTo>
                      <a:pt x="19" y="9"/>
                      <a:pt x="19" y="9"/>
                      <a:pt x="19" y="9"/>
                    </a:cubicBezTo>
                    <a:cubicBezTo>
                      <a:pt x="19" y="10"/>
                      <a:pt x="19" y="10"/>
                      <a:pt x="19" y="10"/>
                    </a:cubicBezTo>
                    <a:cubicBezTo>
                      <a:pt x="19" y="10"/>
                      <a:pt x="19" y="10"/>
                      <a:pt x="19" y="10"/>
                    </a:cubicBezTo>
                    <a:cubicBezTo>
                      <a:pt x="19" y="9"/>
                      <a:pt x="19" y="9"/>
                      <a:pt x="19" y="9"/>
                    </a:cubicBezTo>
                    <a:cubicBezTo>
                      <a:pt x="20" y="9"/>
                      <a:pt x="20" y="9"/>
                      <a:pt x="20" y="9"/>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10"/>
                      <a:pt x="21" y="10"/>
                      <a:pt x="21" y="10"/>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9"/>
                      <a:pt x="22" y="9"/>
                      <a:pt x="22" y="9"/>
                    </a:cubicBezTo>
                    <a:cubicBezTo>
                      <a:pt x="22" y="8"/>
                      <a:pt x="22" y="8"/>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46" name="Freeform 320"/>
              <p:cNvSpPr/>
              <p:nvPr/>
            </p:nvSpPr>
            <p:spPr bwMode="auto">
              <a:xfrm>
                <a:off x="3952" y="2332"/>
                <a:ext cx="15" cy="12"/>
              </a:xfrm>
              <a:custGeom>
                <a:avLst/>
                <a:gdLst>
                  <a:gd name="T0" fmla="*/ 5 w 6"/>
                  <a:gd name="T1" fmla="*/ 1 h 5"/>
                  <a:gd name="T2" fmla="*/ 4 w 6"/>
                  <a:gd name="T3" fmla="*/ 0 h 5"/>
                  <a:gd name="T4" fmla="*/ 4 w 6"/>
                  <a:gd name="T5" fmla="*/ 0 h 5"/>
                  <a:gd name="T6" fmla="*/ 4 w 6"/>
                  <a:gd name="T7" fmla="*/ 1 h 5"/>
                  <a:gd name="T8" fmla="*/ 4 w 6"/>
                  <a:gd name="T9" fmla="*/ 1 h 5"/>
                  <a:gd name="T10" fmla="*/ 4 w 6"/>
                  <a:gd name="T11" fmla="*/ 1 h 5"/>
                  <a:gd name="T12" fmla="*/ 4 w 6"/>
                  <a:gd name="T13" fmla="*/ 1 h 5"/>
                  <a:gd name="T14" fmla="*/ 3 w 6"/>
                  <a:gd name="T15" fmla="*/ 1 h 5"/>
                  <a:gd name="T16" fmla="*/ 3 w 6"/>
                  <a:gd name="T17" fmla="*/ 1 h 5"/>
                  <a:gd name="T18" fmla="*/ 3 w 6"/>
                  <a:gd name="T19" fmla="*/ 1 h 5"/>
                  <a:gd name="T20" fmla="*/ 2 w 6"/>
                  <a:gd name="T21" fmla="*/ 1 h 5"/>
                  <a:gd name="T22" fmla="*/ 2 w 6"/>
                  <a:gd name="T23" fmla="*/ 1 h 5"/>
                  <a:gd name="T24" fmla="*/ 2 w 6"/>
                  <a:gd name="T25" fmla="*/ 1 h 5"/>
                  <a:gd name="T26" fmla="*/ 2 w 6"/>
                  <a:gd name="T27" fmla="*/ 2 h 5"/>
                  <a:gd name="T28" fmla="*/ 1 w 6"/>
                  <a:gd name="T29" fmla="*/ 2 h 5"/>
                  <a:gd name="T30" fmla="*/ 1 w 6"/>
                  <a:gd name="T31" fmla="*/ 2 h 5"/>
                  <a:gd name="T32" fmla="*/ 1 w 6"/>
                  <a:gd name="T33" fmla="*/ 3 h 5"/>
                  <a:gd name="T34" fmla="*/ 1 w 6"/>
                  <a:gd name="T35" fmla="*/ 3 h 5"/>
                  <a:gd name="T36" fmla="*/ 1 w 6"/>
                  <a:gd name="T37" fmla="*/ 4 h 5"/>
                  <a:gd name="T38" fmla="*/ 1 w 6"/>
                  <a:gd name="T39" fmla="*/ 4 h 5"/>
                  <a:gd name="T40" fmla="*/ 0 w 6"/>
                  <a:gd name="T41" fmla="*/ 4 h 5"/>
                  <a:gd name="T42" fmla="*/ 0 w 6"/>
                  <a:gd name="T43" fmla="*/ 4 h 5"/>
                  <a:gd name="T44" fmla="*/ 1 w 6"/>
                  <a:gd name="T45" fmla="*/ 4 h 5"/>
                  <a:gd name="T46" fmla="*/ 1 w 6"/>
                  <a:gd name="T47" fmla="*/ 4 h 5"/>
                  <a:gd name="T48" fmla="*/ 2 w 6"/>
                  <a:gd name="T49" fmla="*/ 4 h 5"/>
                  <a:gd name="T50" fmla="*/ 2 w 6"/>
                  <a:gd name="T51" fmla="*/ 5 h 5"/>
                  <a:gd name="T52" fmla="*/ 2 w 6"/>
                  <a:gd name="T53" fmla="*/ 5 h 5"/>
                  <a:gd name="T54" fmla="*/ 2 w 6"/>
                  <a:gd name="T55" fmla="*/ 5 h 5"/>
                  <a:gd name="T56" fmla="*/ 3 w 6"/>
                  <a:gd name="T57" fmla="*/ 5 h 5"/>
                  <a:gd name="T58" fmla="*/ 3 w 6"/>
                  <a:gd name="T59" fmla="*/ 4 h 5"/>
                  <a:gd name="T60" fmla="*/ 3 w 6"/>
                  <a:gd name="T61" fmla="*/ 4 h 5"/>
                  <a:gd name="T62" fmla="*/ 3 w 6"/>
                  <a:gd name="T63" fmla="*/ 4 h 5"/>
                  <a:gd name="T64" fmla="*/ 3 w 6"/>
                  <a:gd name="T65" fmla="*/ 4 h 5"/>
                  <a:gd name="T66" fmla="*/ 3 w 6"/>
                  <a:gd name="T67" fmla="*/ 3 h 5"/>
                  <a:gd name="T68" fmla="*/ 3 w 6"/>
                  <a:gd name="T69" fmla="*/ 3 h 5"/>
                  <a:gd name="T70" fmla="*/ 4 w 6"/>
                  <a:gd name="T71" fmla="*/ 4 h 5"/>
                  <a:gd name="T72" fmla="*/ 4 w 6"/>
                  <a:gd name="T73" fmla="*/ 3 h 5"/>
                  <a:gd name="T74" fmla="*/ 4 w 6"/>
                  <a:gd name="T75" fmla="*/ 3 h 5"/>
                  <a:gd name="T76" fmla="*/ 5 w 6"/>
                  <a:gd name="T77" fmla="*/ 3 h 5"/>
                  <a:gd name="T78" fmla="*/ 5 w 6"/>
                  <a:gd name="T79" fmla="*/ 3 h 5"/>
                  <a:gd name="T80" fmla="*/ 5 w 6"/>
                  <a:gd name="T81" fmla="*/ 3 h 5"/>
                  <a:gd name="T82" fmla="*/ 5 w 6"/>
                  <a:gd name="T83" fmla="*/ 3 h 5"/>
                  <a:gd name="T84" fmla="*/ 6 w 6"/>
                  <a:gd name="T85" fmla="*/ 3 h 5"/>
                  <a:gd name="T86" fmla="*/ 6 w 6"/>
                  <a:gd name="T87" fmla="*/ 3 h 5"/>
                  <a:gd name="T88" fmla="*/ 5 w 6"/>
                  <a:gd name="T89" fmla="*/ 2 h 5"/>
                  <a:gd name="T90" fmla="*/ 5 w 6"/>
                  <a:gd name="T91" fmla="*/ 2 h 5"/>
                  <a:gd name="T92" fmla="*/ 5 w 6"/>
                  <a:gd name="T93" fmla="*/ 1 h 5"/>
                  <a:gd name="T94" fmla="*/ 5 w 6"/>
                  <a:gd name="T95" fmla="*/ 1 h 5"/>
                  <a:gd name="T96" fmla="*/ 5 w 6"/>
                  <a:gd name="T9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5">
                    <a:moveTo>
                      <a:pt x="5" y="1"/>
                    </a:move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47" name="Freeform 321"/>
              <p:cNvSpPr/>
              <p:nvPr/>
            </p:nvSpPr>
            <p:spPr bwMode="auto">
              <a:xfrm>
                <a:off x="3907" y="2180"/>
                <a:ext cx="109" cy="83"/>
              </a:xfrm>
              <a:custGeom>
                <a:avLst/>
                <a:gdLst>
                  <a:gd name="T0" fmla="*/ 32 w 46"/>
                  <a:gd name="T1" fmla="*/ 1 h 35"/>
                  <a:gd name="T2" fmla="*/ 31 w 46"/>
                  <a:gd name="T3" fmla="*/ 0 h 35"/>
                  <a:gd name="T4" fmla="*/ 26 w 46"/>
                  <a:gd name="T5" fmla="*/ 0 h 35"/>
                  <a:gd name="T6" fmla="*/ 6 w 46"/>
                  <a:gd name="T7" fmla="*/ 18 h 35"/>
                  <a:gd name="T8" fmla="*/ 3 w 46"/>
                  <a:gd name="T9" fmla="*/ 18 h 35"/>
                  <a:gd name="T10" fmla="*/ 3 w 46"/>
                  <a:gd name="T11" fmla="*/ 20 h 35"/>
                  <a:gd name="T12" fmla="*/ 2 w 46"/>
                  <a:gd name="T13" fmla="*/ 21 h 35"/>
                  <a:gd name="T14" fmla="*/ 2 w 46"/>
                  <a:gd name="T15" fmla="*/ 22 h 35"/>
                  <a:gd name="T16" fmla="*/ 1 w 46"/>
                  <a:gd name="T17" fmla="*/ 23 h 35"/>
                  <a:gd name="T18" fmla="*/ 1 w 46"/>
                  <a:gd name="T19" fmla="*/ 24 h 35"/>
                  <a:gd name="T20" fmla="*/ 1 w 46"/>
                  <a:gd name="T21" fmla="*/ 25 h 35"/>
                  <a:gd name="T22" fmla="*/ 0 w 46"/>
                  <a:gd name="T23" fmla="*/ 26 h 35"/>
                  <a:gd name="T24" fmla="*/ 2 w 46"/>
                  <a:gd name="T25" fmla="*/ 27 h 35"/>
                  <a:gd name="T26" fmla="*/ 2 w 46"/>
                  <a:gd name="T27" fmla="*/ 28 h 35"/>
                  <a:gd name="T28" fmla="*/ 3 w 46"/>
                  <a:gd name="T29" fmla="*/ 30 h 35"/>
                  <a:gd name="T30" fmla="*/ 3 w 46"/>
                  <a:gd name="T31" fmla="*/ 32 h 35"/>
                  <a:gd name="T32" fmla="*/ 5 w 46"/>
                  <a:gd name="T33" fmla="*/ 34 h 35"/>
                  <a:gd name="T34" fmla="*/ 7 w 46"/>
                  <a:gd name="T35" fmla="*/ 34 h 35"/>
                  <a:gd name="T36" fmla="*/ 8 w 46"/>
                  <a:gd name="T37" fmla="*/ 34 h 35"/>
                  <a:gd name="T38" fmla="*/ 9 w 46"/>
                  <a:gd name="T39" fmla="*/ 33 h 35"/>
                  <a:gd name="T40" fmla="*/ 9 w 46"/>
                  <a:gd name="T41" fmla="*/ 33 h 35"/>
                  <a:gd name="T42" fmla="*/ 10 w 46"/>
                  <a:gd name="T43" fmla="*/ 32 h 35"/>
                  <a:gd name="T44" fmla="*/ 12 w 46"/>
                  <a:gd name="T45" fmla="*/ 33 h 35"/>
                  <a:gd name="T46" fmla="*/ 12 w 46"/>
                  <a:gd name="T47" fmla="*/ 34 h 35"/>
                  <a:gd name="T48" fmla="*/ 14 w 46"/>
                  <a:gd name="T49" fmla="*/ 35 h 35"/>
                  <a:gd name="T50" fmla="*/ 17 w 46"/>
                  <a:gd name="T51" fmla="*/ 35 h 35"/>
                  <a:gd name="T52" fmla="*/ 19 w 46"/>
                  <a:gd name="T53" fmla="*/ 35 h 35"/>
                  <a:gd name="T54" fmla="*/ 21 w 46"/>
                  <a:gd name="T55" fmla="*/ 33 h 35"/>
                  <a:gd name="T56" fmla="*/ 23 w 46"/>
                  <a:gd name="T57" fmla="*/ 33 h 35"/>
                  <a:gd name="T58" fmla="*/ 24 w 46"/>
                  <a:gd name="T59" fmla="*/ 34 h 35"/>
                  <a:gd name="T60" fmla="*/ 26 w 46"/>
                  <a:gd name="T61" fmla="*/ 34 h 35"/>
                  <a:gd name="T62" fmla="*/ 27 w 46"/>
                  <a:gd name="T63" fmla="*/ 33 h 35"/>
                  <a:gd name="T64" fmla="*/ 28 w 46"/>
                  <a:gd name="T65" fmla="*/ 31 h 35"/>
                  <a:gd name="T66" fmla="*/ 29 w 46"/>
                  <a:gd name="T67" fmla="*/ 29 h 35"/>
                  <a:gd name="T68" fmla="*/ 30 w 46"/>
                  <a:gd name="T69" fmla="*/ 27 h 35"/>
                  <a:gd name="T70" fmla="*/ 31 w 46"/>
                  <a:gd name="T71" fmla="*/ 29 h 35"/>
                  <a:gd name="T72" fmla="*/ 31 w 46"/>
                  <a:gd name="T73" fmla="*/ 31 h 35"/>
                  <a:gd name="T74" fmla="*/ 33 w 46"/>
                  <a:gd name="T75" fmla="*/ 33 h 35"/>
                  <a:gd name="T76" fmla="*/ 33 w 46"/>
                  <a:gd name="T77" fmla="*/ 33 h 35"/>
                  <a:gd name="T78" fmla="*/ 33 w 46"/>
                  <a:gd name="T79" fmla="*/ 34 h 35"/>
                  <a:gd name="T80" fmla="*/ 34 w 46"/>
                  <a:gd name="T81" fmla="*/ 33 h 35"/>
                  <a:gd name="T82" fmla="*/ 34 w 46"/>
                  <a:gd name="T83" fmla="*/ 32 h 35"/>
                  <a:gd name="T84" fmla="*/ 35 w 46"/>
                  <a:gd name="T85" fmla="*/ 31 h 35"/>
                  <a:gd name="T86" fmla="*/ 36 w 46"/>
                  <a:gd name="T87" fmla="*/ 31 h 35"/>
                  <a:gd name="T88" fmla="*/ 36 w 46"/>
                  <a:gd name="T89" fmla="*/ 30 h 35"/>
                  <a:gd name="T90" fmla="*/ 36 w 46"/>
                  <a:gd name="T91" fmla="*/ 29 h 35"/>
                  <a:gd name="T92" fmla="*/ 37 w 46"/>
                  <a:gd name="T93" fmla="*/ 28 h 35"/>
                  <a:gd name="T94" fmla="*/ 37 w 46"/>
                  <a:gd name="T95" fmla="*/ 27 h 35"/>
                  <a:gd name="T96" fmla="*/ 38 w 46"/>
                  <a:gd name="T97" fmla="*/ 26 h 35"/>
                  <a:gd name="T98" fmla="*/ 39 w 46"/>
                  <a:gd name="T99" fmla="*/ 25 h 35"/>
                  <a:gd name="T100" fmla="*/ 39 w 46"/>
                  <a:gd name="T101" fmla="*/ 24 h 35"/>
                  <a:gd name="T102" fmla="*/ 40 w 46"/>
                  <a:gd name="T103" fmla="*/ 22 h 35"/>
                  <a:gd name="T104" fmla="*/ 40 w 46"/>
                  <a:gd name="T105" fmla="*/ 19 h 35"/>
                  <a:gd name="T106" fmla="*/ 40 w 46"/>
                  <a:gd name="T107" fmla="*/ 18 h 35"/>
                  <a:gd name="T108" fmla="*/ 41 w 46"/>
                  <a:gd name="T109" fmla="*/ 17 h 35"/>
                  <a:gd name="T110" fmla="*/ 41 w 46"/>
                  <a:gd name="T111" fmla="*/ 16 h 35"/>
                  <a:gd name="T112" fmla="*/ 41 w 46"/>
                  <a:gd name="T113" fmla="*/ 14 h 35"/>
                  <a:gd name="T114" fmla="*/ 42 w 46"/>
                  <a:gd name="T115" fmla="*/ 14 h 35"/>
                  <a:gd name="T116" fmla="*/ 43 w 46"/>
                  <a:gd name="T117" fmla="*/ 13 h 35"/>
                  <a:gd name="T118" fmla="*/ 45 w 46"/>
                  <a:gd name="T119" fmla="*/ 13 h 35"/>
                  <a:gd name="T120" fmla="*/ 45 w 46"/>
                  <a:gd name="T121" fmla="*/ 12 h 35"/>
                  <a:gd name="T122" fmla="*/ 42 w 46"/>
                  <a:gd name="T12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35">
                    <a:moveTo>
                      <a:pt x="34" y="0"/>
                    </a:moveTo>
                    <a:cubicBezTo>
                      <a:pt x="34" y="0"/>
                      <a:pt x="34" y="0"/>
                      <a:pt x="34" y="0"/>
                    </a:cubicBezTo>
                    <a:cubicBezTo>
                      <a:pt x="34" y="0"/>
                      <a:pt x="34" y="0"/>
                      <a:pt x="34" y="0"/>
                    </a:cubicBezTo>
                    <a:cubicBezTo>
                      <a:pt x="34" y="0"/>
                      <a:pt x="34" y="0"/>
                      <a:pt x="34" y="0"/>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9" y="0"/>
                      <a:pt x="9" y="0"/>
                      <a:pt x="9" y="0"/>
                    </a:cubicBezTo>
                    <a:cubicBezTo>
                      <a:pt x="9" y="6"/>
                      <a:pt x="9" y="6"/>
                      <a:pt x="9" y="6"/>
                    </a:cubicBezTo>
                    <a:cubicBezTo>
                      <a:pt x="9" y="6"/>
                      <a:pt x="9" y="6"/>
                      <a:pt x="9" y="6"/>
                    </a:cubicBezTo>
                    <a:cubicBezTo>
                      <a:pt x="6" y="6"/>
                      <a:pt x="6" y="6"/>
                      <a:pt x="6" y="6"/>
                    </a:cubicBezTo>
                    <a:cubicBezTo>
                      <a:pt x="6" y="18"/>
                      <a:pt x="6" y="18"/>
                      <a:pt x="6" y="18"/>
                    </a:cubicBezTo>
                    <a:cubicBezTo>
                      <a:pt x="6" y="18"/>
                      <a:pt x="6" y="18"/>
                      <a:pt x="6" y="18"/>
                    </a:cubicBezTo>
                    <a:cubicBezTo>
                      <a:pt x="6" y="18"/>
                      <a:pt x="6" y="18"/>
                      <a:pt x="6" y="18"/>
                    </a:cubicBezTo>
                    <a:cubicBezTo>
                      <a:pt x="6" y="18"/>
                      <a:pt x="6" y="18"/>
                      <a:pt x="6" y="18"/>
                    </a:cubicBezTo>
                    <a:cubicBezTo>
                      <a:pt x="5" y="18"/>
                      <a:pt x="5" y="18"/>
                      <a:pt x="5" y="18"/>
                    </a:cubicBezTo>
                    <a:cubicBezTo>
                      <a:pt x="5" y="18"/>
                      <a:pt x="5" y="18"/>
                      <a:pt x="5" y="18"/>
                    </a:cubicBezTo>
                    <a:cubicBezTo>
                      <a:pt x="5" y="18"/>
                      <a:pt x="5" y="18"/>
                      <a:pt x="5" y="18"/>
                    </a:cubicBezTo>
                    <a:cubicBezTo>
                      <a:pt x="5" y="18"/>
                      <a:pt x="5" y="18"/>
                      <a:pt x="5"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3" y="20"/>
                      <a:pt x="3" y="20"/>
                      <a:pt x="3" y="20"/>
                    </a:cubicBezTo>
                    <a:cubicBezTo>
                      <a:pt x="2" y="20"/>
                      <a:pt x="2" y="20"/>
                      <a:pt x="2" y="20"/>
                    </a:cubicBezTo>
                    <a:cubicBezTo>
                      <a:pt x="3" y="21"/>
                      <a:pt x="3" y="21"/>
                      <a:pt x="3" y="21"/>
                    </a:cubicBezTo>
                    <a:cubicBezTo>
                      <a:pt x="3" y="21"/>
                      <a:pt x="3" y="21"/>
                      <a:pt x="3" y="21"/>
                    </a:cubicBezTo>
                    <a:cubicBezTo>
                      <a:pt x="3" y="21"/>
                      <a:pt x="3" y="21"/>
                      <a:pt x="3" y="21"/>
                    </a:cubicBezTo>
                    <a:cubicBezTo>
                      <a:pt x="3"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2"/>
                      <a:pt x="2" y="22"/>
                      <a:pt x="2" y="22"/>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0" y="26"/>
                      <a:pt x="0" y="26"/>
                      <a:pt x="0"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6"/>
                      <a:pt x="2" y="26"/>
                      <a:pt x="2" y="26"/>
                    </a:cubicBezTo>
                    <a:cubicBezTo>
                      <a:pt x="2" y="26"/>
                      <a:pt x="2" y="26"/>
                      <a:pt x="2" y="26"/>
                    </a:cubicBezTo>
                    <a:cubicBezTo>
                      <a:pt x="2" y="26"/>
                      <a:pt x="2" y="26"/>
                      <a:pt x="2" y="26"/>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8"/>
                      <a:pt x="2" y="28"/>
                      <a:pt x="2" y="28"/>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3" y="29"/>
                      <a:pt x="3" y="29"/>
                      <a:pt x="3" y="29"/>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5" y="33"/>
                      <a:pt x="5" y="33"/>
                      <a:pt x="5"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6" y="34"/>
                      <a:pt x="6" y="34"/>
                      <a:pt x="6" y="34"/>
                    </a:cubicBezTo>
                    <a:cubicBezTo>
                      <a:pt x="6" y="35"/>
                      <a:pt x="6" y="35"/>
                      <a:pt x="6" y="35"/>
                    </a:cubicBezTo>
                    <a:cubicBezTo>
                      <a:pt x="6" y="35"/>
                      <a:pt x="6" y="35"/>
                      <a:pt x="6" y="35"/>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9" y="34"/>
                      <a:pt x="9" y="34"/>
                      <a:pt x="9" y="34"/>
                    </a:cubicBezTo>
                    <a:cubicBezTo>
                      <a:pt x="9" y="34"/>
                      <a:pt x="9" y="34"/>
                      <a:pt x="9" y="34"/>
                    </a:cubicBezTo>
                    <a:cubicBezTo>
                      <a:pt x="9" y="34"/>
                      <a:pt x="9" y="34"/>
                      <a:pt x="9" y="34"/>
                    </a:cubicBezTo>
                    <a:cubicBezTo>
                      <a:pt x="9" y="34"/>
                      <a:pt x="9" y="34"/>
                      <a:pt x="9" y="34"/>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9" y="33"/>
                      <a:pt x="9" y="33"/>
                      <a:pt x="9" y="33"/>
                    </a:cubicBezTo>
                    <a:cubicBezTo>
                      <a:pt x="10" y="32"/>
                      <a:pt x="10" y="32"/>
                      <a:pt x="10" y="32"/>
                    </a:cubicBezTo>
                    <a:cubicBezTo>
                      <a:pt x="10" y="33"/>
                      <a:pt x="10" y="33"/>
                      <a:pt x="10" y="33"/>
                    </a:cubicBezTo>
                    <a:cubicBezTo>
                      <a:pt x="10" y="32"/>
                      <a:pt x="10" y="32"/>
                      <a:pt x="10" y="32"/>
                    </a:cubicBezTo>
                    <a:cubicBezTo>
                      <a:pt x="10" y="32"/>
                      <a:pt x="10" y="32"/>
                      <a:pt x="10" y="32"/>
                    </a:cubicBezTo>
                    <a:cubicBezTo>
                      <a:pt x="10" y="33"/>
                      <a:pt x="10" y="33"/>
                      <a:pt x="10" y="33"/>
                    </a:cubicBezTo>
                    <a:cubicBezTo>
                      <a:pt x="10" y="32"/>
                      <a:pt x="10" y="32"/>
                      <a:pt x="10" y="32"/>
                    </a:cubicBezTo>
                    <a:cubicBezTo>
                      <a:pt x="10" y="33"/>
                      <a:pt x="10" y="33"/>
                      <a:pt x="10" y="33"/>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1" y="32"/>
                      <a:pt x="11" y="32"/>
                      <a:pt x="11" y="32"/>
                    </a:cubicBezTo>
                    <a:cubicBezTo>
                      <a:pt x="11" y="32"/>
                      <a:pt x="11" y="32"/>
                      <a:pt x="11" y="32"/>
                    </a:cubicBezTo>
                    <a:cubicBezTo>
                      <a:pt x="11" y="32"/>
                      <a:pt x="11" y="32"/>
                      <a:pt x="11" y="32"/>
                    </a:cubicBezTo>
                    <a:cubicBezTo>
                      <a:pt x="11" y="32"/>
                      <a:pt x="11" y="32"/>
                      <a:pt x="11" y="32"/>
                    </a:cubicBezTo>
                    <a:cubicBezTo>
                      <a:pt x="11" y="32"/>
                      <a:pt x="11" y="32"/>
                      <a:pt x="11" y="32"/>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3"/>
                      <a:pt x="12" y="33"/>
                      <a:pt x="12" y="33"/>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6" y="35"/>
                      <a:pt x="16" y="35"/>
                      <a:pt x="16" y="35"/>
                    </a:cubicBezTo>
                    <a:cubicBezTo>
                      <a:pt x="16" y="35"/>
                      <a:pt x="16" y="35"/>
                      <a:pt x="16" y="35"/>
                    </a:cubicBezTo>
                    <a:cubicBezTo>
                      <a:pt x="16" y="35"/>
                      <a:pt x="16" y="35"/>
                      <a:pt x="16" y="35"/>
                    </a:cubicBezTo>
                    <a:cubicBezTo>
                      <a:pt x="16" y="35"/>
                      <a:pt x="16" y="35"/>
                      <a:pt x="16"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7" y="35"/>
                      <a:pt x="17" y="35"/>
                      <a:pt x="17"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5"/>
                      <a:pt x="19" y="35"/>
                      <a:pt x="19" y="35"/>
                    </a:cubicBezTo>
                    <a:cubicBezTo>
                      <a:pt x="19" y="34"/>
                      <a:pt x="19" y="34"/>
                      <a:pt x="19" y="34"/>
                    </a:cubicBezTo>
                    <a:cubicBezTo>
                      <a:pt x="20" y="34"/>
                      <a:pt x="20" y="34"/>
                      <a:pt x="20" y="34"/>
                    </a:cubicBezTo>
                    <a:cubicBezTo>
                      <a:pt x="20" y="34"/>
                      <a:pt x="20" y="34"/>
                      <a:pt x="20" y="34"/>
                    </a:cubicBezTo>
                    <a:cubicBezTo>
                      <a:pt x="20" y="34"/>
                      <a:pt x="20" y="34"/>
                      <a:pt x="20" y="34"/>
                    </a:cubicBezTo>
                    <a:cubicBezTo>
                      <a:pt x="21" y="34"/>
                      <a:pt x="21" y="34"/>
                      <a:pt x="21" y="34"/>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2" y="33"/>
                      <a:pt x="22" y="33"/>
                      <a:pt x="22"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3" y="33"/>
                      <a:pt x="23" y="33"/>
                      <a:pt x="23" y="33"/>
                    </a:cubicBezTo>
                    <a:cubicBezTo>
                      <a:pt x="24" y="33"/>
                      <a:pt x="24" y="33"/>
                      <a:pt x="24" y="33"/>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4"/>
                      <a:pt x="26" y="34"/>
                      <a:pt x="26" y="34"/>
                    </a:cubicBezTo>
                    <a:cubicBezTo>
                      <a:pt x="26" y="33"/>
                      <a:pt x="26" y="33"/>
                      <a:pt x="26" y="33"/>
                    </a:cubicBezTo>
                    <a:cubicBezTo>
                      <a:pt x="26" y="33"/>
                      <a:pt x="26" y="33"/>
                      <a:pt x="26"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3"/>
                      <a:pt x="27" y="33"/>
                      <a:pt x="27" y="33"/>
                    </a:cubicBezTo>
                    <a:cubicBezTo>
                      <a:pt x="27" y="32"/>
                      <a:pt x="27" y="32"/>
                      <a:pt x="27" y="32"/>
                    </a:cubicBezTo>
                    <a:cubicBezTo>
                      <a:pt x="27" y="32"/>
                      <a:pt x="27" y="32"/>
                      <a:pt x="27" y="32"/>
                    </a:cubicBezTo>
                    <a:cubicBezTo>
                      <a:pt x="27" y="32"/>
                      <a:pt x="27" y="32"/>
                      <a:pt x="27" y="32"/>
                    </a:cubicBezTo>
                    <a:cubicBezTo>
                      <a:pt x="27" y="32"/>
                      <a:pt x="27" y="32"/>
                      <a:pt x="27" y="32"/>
                    </a:cubicBezTo>
                    <a:cubicBezTo>
                      <a:pt x="27" y="32"/>
                      <a:pt x="27" y="32"/>
                      <a:pt x="27"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2"/>
                      <a:pt x="28" y="32"/>
                      <a:pt x="28" y="32"/>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29"/>
                      <a:pt x="29" y="29"/>
                      <a:pt x="29" y="29"/>
                    </a:cubicBezTo>
                    <a:cubicBezTo>
                      <a:pt x="29" y="29"/>
                      <a:pt x="29" y="29"/>
                      <a:pt x="29" y="29"/>
                    </a:cubicBezTo>
                    <a:cubicBezTo>
                      <a:pt x="29" y="29"/>
                      <a:pt x="29" y="29"/>
                      <a:pt x="29" y="29"/>
                    </a:cubicBezTo>
                    <a:cubicBezTo>
                      <a:pt x="29" y="29"/>
                      <a:pt x="29" y="29"/>
                      <a:pt x="29"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9"/>
                      <a:pt x="28" y="29"/>
                      <a:pt x="28" y="29"/>
                    </a:cubicBezTo>
                    <a:cubicBezTo>
                      <a:pt x="28" y="28"/>
                      <a:pt x="28" y="28"/>
                      <a:pt x="28" y="28"/>
                    </a:cubicBezTo>
                    <a:cubicBezTo>
                      <a:pt x="28" y="28"/>
                      <a:pt x="28" y="28"/>
                      <a:pt x="28" y="28"/>
                    </a:cubicBezTo>
                    <a:cubicBezTo>
                      <a:pt x="28" y="28"/>
                      <a:pt x="28" y="28"/>
                      <a:pt x="28" y="28"/>
                    </a:cubicBezTo>
                    <a:cubicBezTo>
                      <a:pt x="28" y="28"/>
                      <a:pt x="28" y="28"/>
                      <a:pt x="28" y="28"/>
                    </a:cubicBezTo>
                    <a:cubicBezTo>
                      <a:pt x="30" y="28"/>
                      <a:pt x="30" y="28"/>
                      <a:pt x="30" y="28"/>
                    </a:cubicBezTo>
                    <a:cubicBezTo>
                      <a:pt x="30" y="28"/>
                      <a:pt x="30" y="28"/>
                      <a:pt x="30" y="28"/>
                    </a:cubicBezTo>
                    <a:cubicBezTo>
                      <a:pt x="30" y="28"/>
                      <a:pt x="30" y="28"/>
                      <a:pt x="30" y="28"/>
                    </a:cubicBezTo>
                    <a:cubicBezTo>
                      <a:pt x="30" y="28"/>
                      <a:pt x="30" y="28"/>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2" y="28"/>
                      <a:pt x="32" y="28"/>
                      <a:pt x="32"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8"/>
                      <a:pt x="31" y="28"/>
                      <a:pt x="31" y="28"/>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0"/>
                      <a:pt x="31" y="30"/>
                      <a:pt x="31" y="30"/>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2"/>
                      <a:pt x="31" y="32"/>
                      <a:pt x="31" y="32"/>
                    </a:cubicBezTo>
                    <a:cubicBezTo>
                      <a:pt x="31" y="32"/>
                      <a:pt x="31" y="32"/>
                      <a:pt x="31" y="32"/>
                    </a:cubicBezTo>
                    <a:cubicBezTo>
                      <a:pt x="31" y="32"/>
                      <a:pt x="31" y="32"/>
                      <a:pt x="31"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2" y="32"/>
                      <a:pt x="32" y="32"/>
                      <a:pt x="32" y="32"/>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3"/>
                      <a:pt x="33" y="33"/>
                      <a:pt x="33" y="33"/>
                    </a:cubicBezTo>
                    <a:cubicBezTo>
                      <a:pt x="33" y="34"/>
                      <a:pt x="33" y="34"/>
                      <a:pt x="33" y="34"/>
                    </a:cubicBezTo>
                    <a:cubicBezTo>
                      <a:pt x="33" y="34"/>
                      <a:pt x="33" y="34"/>
                      <a:pt x="33" y="34"/>
                    </a:cubicBezTo>
                    <a:cubicBezTo>
                      <a:pt x="33" y="34"/>
                      <a:pt x="33" y="34"/>
                      <a:pt x="33" y="34"/>
                    </a:cubicBezTo>
                    <a:cubicBezTo>
                      <a:pt x="33" y="34"/>
                      <a:pt x="33" y="34"/>
                      <a:pt x="33" y="34"/>
                    </a:cubicBezTo>
                    <a:cubicBezTo>
                      <a:pt x="33" y="34"/>
                      <a:pt x="33" y="34"/>
                      <a:pt x="33" y="34"/>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3" y="34"/>
                      <a:pt x="33" y="34"/>
                      <a:pt x="33" y="34"/>
                    </a:cubicBezTo>
                    <a:cubicBezTo>
                      <a:pt x="33" y="34"/>
                      <a:pt x="33" y="34"/>
                      <a:pt x="33" y="34"/>
                    </a:cubicBezTo>
                    <a:cubicBezTo>
                      <a:pt x="33" y="34"/>
                      <a:pt x="33" y="34"/>
                      <a:pt x="33" y="34"/>
                    </a:cubicBezTo>
                    <a:cubicBezTo>
                      <a:pt x="33" y="34"/>
                      <a:pt x="33" y="34"/>
                      <a:pt x="33"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4"/>
                      <a:pt x="34" y="34"/>
                      <a:pt x="34" y="34"/>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2"/>
                      <a:pt x="34" y="32"/>
                      <a:pt x="34" y="32"/>
                    </a:cubicBezTo>
                    <a:cubicBezTo>
                      <a:pt x="34" y="31"/>
                      <a:pt x="34" y="31"/>
                      <a:pt x="34" y="31"/>
                    </a:cubicBezTo>
                    <a:cubicBezTo>
                      <a:pt x="34" y="31"/>
                      <a:pt x="34" y="31"/>
                      <a:pt x="34" y="31"/>
                    </a:cubicBezTo>
                    <a:cubicBezTo>
                      <a:pt x="34" y="31"/>
                      <a:pt x="34" y="31"/>
                      <a:pt x="34" y="31"/>
                    </a:cubicBezTo>
                    <a:cubicBezTo>
                      <a:pt x="34" y="31"/>
                      <a:pt x="34" y="31"/>
                      <a:pt x="34"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5" y="31"/>
                      <a:pt x="35" y="31"/>
                      <a:pt x="35"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1"/>
                      <a:pt x="36" y="31"/>
                      <a:pt x="36" y="31"/>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30"/>
                      <a:pt x="36" y="30"/>
                      <a:pt x="36" y="30"/>
                    </a:cubicBezTo>
                    <a:cubicBezTo>
                      <a:pt x="36" y="29"/>
                      <a:pt x="36" y="29"/>
                      <a:pt x="36" y="29"/>
                    </a:cubicBezTo>
                    <a:cubicBezTo>
                      <a:pt x="36" y="29"/>
                      <a:pt x="36" y="29"/>
                      <a:pt x="36" y="29"/>
                    </a:cubicBezTo>
                    <a:cubicBezTo>
                      <a:pt x="36" y="29"/>
                      <a:pt x="36" y="29"/>
                      <a:pt x="36" y="29"/>
                    </a:cubicBezTo>
                    <a:cubicBezTo>
                      <a:pt x="36" y="29"/>
                      <a:pt x="36" y="29"/>
                      <a:pt x="36" y="29"/>
                    </a:cubicBezTo>
                    <a:cubicBezTo>
                      <a:pt x="36" y="29"/>
                      <a:pt x="36" y="29"/>
                      <a:pt x="36" y="29"/>
                    </a:cubicBezTo>
                    <a:cubicBezTo>
                      <a:pt x="36" y="29"/>
                      <a:pt x="36" y="29"/>
                      <a:pt x="36" y="29"/>
                    </a:cubicBezTo>
                    <a:cubicBezTo>
                      <a:pt x="36" y="29"/>
                      <a:pt x="36" y="29"/>
                      <a:pt x="36" y="29"/>
                    </a:cubicBezTo>
                    <a:cubicBezTo>
                      <a:pt x="36" y="29"/>
                      <a:pt x="36" y="29"/>
                      <a:pt x="36" y="29"/>
                    </a:cubicBezTo>
                    <a:cubicBezTo>
                      <a:pt x="36" y="29"/>
                      <a:pt x="36" y="29"/>
                      <a:pt x="36" y="29"/>
                    </a:cubicBezTo>
                    <a:cubicBezTo>
                      <a:pt x="36" y="29"/>
                      <a:pt x="36" y="29"/>
                      <a:pt x="36" y="29"/>
                    </a:cubicBezTo>
                    <a:cubicBezTo>
                      <a:pt x="36" y="29"/>
                      <a:pt x="36" y="29"/>
                      <a:pt x="36" y="29"/>
                    </a:cubicBezTo>
                    <a:cubicBezTo>
                      <a:pt x="36" y="28"/>
                      <a:pt x="36" y="28"/>
                      <a:pt x="36" y="28"/>
                    </a:cubicBezTo>
                    <a:cubicBezTo>
                      <a:pt x="36" y="28"/>
                      <a:pt x="36" y="28"/>
                      <a:pt x="36" y="28"/>
                    </a:cubicBezTo>
                    <a:cubicBezTo>
                      <a:pt x="36" y="28"/>
                      <a:pt x="36" y="28"/>
                      <a:pt x="36" y="28"/>
                    </a:cubicBezTo>
                    <a:cubicBezTo>
                      <a:pt x="36" y="28"/>
                      <a:pt x="36" y="28"/>
                      <a:pt x="36"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8"/>
                      <a:pt x="37" y="28"/>
                      <a:pt x="37" y="28"/>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7" y="27"/>
                      <a:pt x="37" y="27"/>
                    </a:cubicBezTo>
                    <a:cubicBezTo>
                      <a:pt x="37" y="27"/>
                      <a:pt x="38" y="27"/>
                      <a:pt x="38" y="27"/>
                    </a:cubicBezTo>
                    <a:cubicBezTo>
                      <a:pt x="38" y="27"/>
                      <a:pt x="38" y="27"/>
                      <a:pt x="38" y="27"/>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8" y="26"/>
                      <a:pt x="38" y="26"/>
                      <a:pt x="38"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6"/>
                      <a:pt x="39" y="26"/>
                      <a:pt x="39" y="26"/>
                    </a:cubicBezTo>
                    <a:cubicBezTo>
                      <a:pt x="39" y="25"/>
                      <a:pt x="39" y="25"/>
                      <a:pt x="39" y="25"/>
                    </a:cubicBezTo>
                    <a:cubicBezTo>
                      <a:pt x="39" y="25"/>
                      <a:pt x="39" y="25"/>
                      <a:pt x="39" y="25"/>
                    </a:cubicBezTo>
                    <a:cubicBezTo>
                      <a:pt x="39" y="25"/>
                      <a:pt x="39" y="25"/>
                      <a:pt x="39" y="25"/>
                    </a:cubicBezTo>
                    <a:cubicBezTo>
                      <a:pt x="39" y="25"/>
                      <a:pt x="39" y="25"/>
                      <a:pt x="39" y="25"/>
                    </a:cubicBezTo>
                    <a:cubicBezTo>
                      <a:pt x="39" y="25"/>
                      <a:pt x="39" y="25"/>
                      <a:pt x="39" y="25"/>
                    </a:cubicBezTo>
                    <a:cubicBezTo>
                      <a:pt x="39" y="25"/>
                      <a:pt x="39" y="25"/>
                      <a:pt x="39" y="25"/>
                    </a:cubicBezTo>
                    <a:cubicBezTo>
                      <a:pt x="39" y="25"/>
                      <a:pt x="39" y="25"/>
                      <a:pt x="39" y="25"/>
                    </a:cubicBezTo>
                    <a:cubicBezTo>
                      <a:pt x="39" y="25"/>
                      <a:pt x="39" y="25"/>
                      <a:pt x="39" y="25"/>
                    </a:cubicBezTo>
                    <a:cubicBezTo>
                      <a:pt x="39" y="25"/>
                      <a:pt x="39" y="25"/>
                      <a:pt x="39" y="25"/>
                    </a:cubicBezTo>
                    <a:cubicBezTo>
                      <a:pt x="39" y="25"/>
                      <a:pt x="39" y="25"/>
                      <a:pt x="39" y="25"/>
                    </a:cubicBezTo>
                    <a:cubicBezTo>
                      <a:pt x="39" y="25"/>
                      <a:pt x="39" y="25"/>
                      <a:pt x="39" y="25"/>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40" y="24"/>
                      <a:pt x="40" y="24"/>
                      <a:pt x="40" y="24"/>
                    </a:cubicBezTo>
                    <a:cubicBezTo>
                      <a:pt x="40" y="24"/>
                      <a:pt x="40" y="24"/>
                      <a:pt x="40" y="24"/>
                    </a:cubicBezTo>
                    <a:cubicBezTo>
                      <a:pt x="40" y="24"/>
                      <a:pt x="40" y="24"/>
                      <a:pt x="40" y="24"/>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3"/>
                      <a:pt x="40" y="23"/>
                      <a:pt x="40" y="23"/>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2"/>
                      <a:pt x="40" y="22"/>
                      <a:pt x="40" y="22"/>
                    </a:cubicBezTo>
                    <a:cubicBezTo>
                      <a:pt x="40" y="21"/>
                      <a:pt x="40" y="21"/>
                      <a:pt x="40" y="21"/>
                    </a:cubicBezTo>
                    <a:cubicBezTo>
                      <a:pt x="40" y="21"/>
                      <a:pt x="40" y="21"/>
                      <a:pt x="40" y="21"/>
                    </a:cubicBezTo>
                    <a:cubicBezTo>
                      <a:pt x="40" y="21"/>
                      <a:pt x="40" y="21"/>
                      <a:pt x="40" y="21"/>
                    </a:cubicBezTo>
                    <a:cubicBezTo>
                      <a:pt x="40" y="20"/>
                      <a:pt x="40" y="20"/>
                      <a:pt x="40" y="20"/>
                    </a:cubicBezTo>
                    <a:cubicBezTo>
                      <a:pt x="40" y="20"/>
                      <a:pt x="40" y="20"/>
                      <a:pt x="40" y="20"/>
                    </a:cubicBezTo>
                    <a:cubicBezTo>
                      <a:pt x="40" y="20"/>
                      <a:pt x="40" y="20"/>
                      <a:pt x="40" y="20"/>
                    </a:cubicBezTo>
                    <a:cubicBezTo>
                      <a:pt x="40" y="20"/>
                      <a:pt x="40" y="20"/>
                      <a:pt x="40" y="20"/>
                    </a:cubicBezTo>
                    <a:cubicBezTo>
                      <a:pt x="40" y="20"/>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1" y="18"/>
                      <a:pt x="41" y="18"/>
                      <a:pt x="41" y="18"/>
                    </a:cubicBezTo>
                    <a:cubicBezTo>
                      <a:pt x="41" y="18"/>
                      <a:pt x="41" y="18"/>
                      <a:pt x="41" y="18"/>
                    </a:cubicBezTo>
                    <a:cubicBezTo>
                      <a:pt x="41" y="18"/>
                      <a:pt x="41" y="18"/>
                      <a:pt x="41" y="18"/>
                    </a:cubicBezTo>
                    <a:cubicBezTo>
                      <a:pt x="41" y="18"/>
                      <a:pt x="41" y="18"/>
                      <a:pt x="41" y="18"/>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6"/>
                      <a:pt x="41" y="16"/>
                      <a:pt x="41" y="16"/>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3" y="13"/>
                      <a:pt x="43" y="13"/>
                      <a:pt x="43"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1"/>
                      <a:pt x="45" y="11"/>
                      <a:pt x="45"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5" y="11"/>
                      <a:pt x="45" y="11"/>
                    </a:cubicBezTo>
                    <a:cubicBezTo>
                      <a:pt x="45" y="11"/>
                      <a:pt x="44" y="10"/>
                      <a:pt x="43" y="9"/>
                    </a:cubicBezTo>
                    <a:cubicBezTo>
                      <a:pt x="42" y="9"/>
                      <a:pt x="42" y="7"/>
                      <a:pt x="42" y="6"/>
                    </a:cubicBezTo>
                    <a:cubicBezTo>
                      <a:pt x="42" y="6"/>
                      <a:pt x="42" y="5"/>
                      <a:pt x="42" y="4"/>
                    </a:cubicBezTo>
                    <a:cubicBezTo>
                      <a:pt x="42" y="4"/>
                      <a:pt x="42" y="3"/>
                      <a:pt x="42" y="2"/>
                    </a:cubicBezTo>
                    <a:cubicBezTo>
                      <a:pt x="42" y="2"/>
                      <a:pt x="42" y="3"/>
                      <a:pt x="42" y="3"/>
                    </a:cubicBezTo>
                    <a:cubicBezTo>
                      <a:pt x="42" y="3"/>
                      <a:pt x="42" y="2"/>
                      <a:pt x="42" y="2"/>
                    </a:cubicBezTo>
                    <a:cubicBezTo>
                      <a:pt x="41" y="2"/>
                      <a:pt x="41" y="1"/>
                      <a:pt x="41" y="1"/>
                    </a:cubicBezTo>
                    <a:cubicBezTo>
                      <a:pt x="41" y="1"/>
                      <a:pt x="41" y="0"/>
                      <a:pt x="41" y="0"/>
                    </a:cubicBezTo>
                    <a:cubicBezTo>
                      <a:pt x="41" y="0"/>
                      <a:pt x="41" y="0"/>
                      <a:pt x="41" y="0"/>
                    </a:cubicBezTo>
                    <a:lnTo>
                      <a:pt x="3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48" name="Freeform 322"/>
              <p:cNvSpPr/>
              <p:nvPr/>
            </p:nvSpPr>
            <p:spPr bwMode="auto">
              <a:xfrm>
                <a:off x="3983" y="2180"/>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0 w 3"/>
                  <a:gd name="T15" fmla="*/ 3 h 3"/>
                  <a:gd name="T16" fmla="*/ 0 w 3"/>
                  <a:gd name="T17" fmla="*/ 3 h 3"/>
                  <a:gd name="T18" fmla="*/ 0 w 3"/>
                  <a:gd name="T19" fmla="*/ 3 h 3"/>
                  <a:gd name="T20" fmla="*/ 0 w 3"/>
                  <a:gd name="T21" fmla="*/ 3 h 3"/>
                  <a:gd name="T22" fmla="*/ 0 w 3"/>
                  <a:gd name="T23" fmla="*/ 3 h 3"/>
                  <a:gd name="T24" fmla="*/ 0 w 3"/>
                  <a:gd name="T25" fmla="*/ 3 h 3"/>
                  <a:gd name="T26" fmla="*/ 3 w 3"/>
                  <a:gd name="T27" fmla="*/ 3 h 3"/>
                  <a:gd name="T28" fmla="*/ 3 w 3"/>
                  <a:gd name="T29" fmla="*/ 3 h 3"/>
                  <a:gd name="T30" fmla="*/ 3 w 3"/>
                  <a:gd name="T31" fmla="*/ 0 h 3"/>
                  <a:gd name="T32" fmla="*/ 3 w 3"/>
                  <a:gd name="T33" fmla="*/ 0 h 3"/>
                  <a:gd name="T34" fmla="*/ 3 w 3"/>
                  <a:gd name="T35" fmla="*/ 0 h 3"/>
                  <a:gd name="T36" fmla="*/ 3 w 3"/>
                  <a:gd name="T37" fmla="*/ 0 h 3"/>
                  <a:gd name="T38" fmla="*/ 0 w 3"/>
                  <a:gd name="T39" fmla="*/ 0 h 3"/>
                  <a:gd name="T40" fmla="*/ 0 w 3"/>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3">
                    <a:moveTo>
                      <a:pt x="0" y="0"/>
                    </a:moveTo>
                    <a:lnTo>
                      <a:pt x="0" y="0"/>
                    </a:lnTo>
                    <a:lnTo>
                      <a:pt x="0" y="0"/>
                    </a:lnTo>
                    <a:lnTo>
                      <a:pt x="0" y="0"/>
                    </a:lnTo>
                    <a:lnTo>
                      <a:pt x="0" y="0"/>
                    </a:lnTo>
                    <a:lnTo>
                      <a:pt x="0" y="0"/>
                    </a:lnTo>
                    <a:lnTo>
                      <a:pt x="0" y="3"/>
                    </a:lnTo>
                    <a:lnTo>
                      <a:pt x="0" y="3"/>
                    </a:lnTo>
                    <a:lnTo>
                      <a:pt x="0" y="3"/>
                    </a:lnTo>
                    <a:lnTo>
                      <a:pt x="0" y="3"/>
                    </a:lnTo>
                    <a:lnTo>
                      <a:pt x="0" y="3"/>
                    </a:lnTo>
                    <a:lnTo>
                      <a:pt x="0" y="3"/>
                    </a:lnTo>
                    <a:lnTo>
                      <a:pt x="0" y="3"/>
                    </a:lnTo>
                    <a:lnTo>
                      <a:pt x="3" y="3"/>
                    </a:lnTo>
                    <a:lnTo>
                      <a:pt x="3" y="3"/>
                    </a:lnTo>
                    <a:lnTo>
                      <a:pt x="3" y="0"/>
                    </a:lnTo>
                    <a:lnTo>
                      <a:pt x="3" y="0"/>
                    </a:lnTo>
                    <a:lnTo>
                      <a:pt x="3" y="0"/>
                    </a:ln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49" name="Freeform 323"/>
              <p:cNvSpPr>
                <a:spLocks noEditPoints="1"/>
              </p:cNvSpPr>
              <p:nvPr/>
            </p:nvSpPr>
            <p:spPr bwMode="auto">
              <a:xfrm>
                <a:off x="4429" y="2230"/>
                <a:ext cx="33" cy="26"/>
              </a:xfrm>
              <a:custGeom>
                <a:avLst/>
                <a:gdLst>
                  <a:gd name="T0" fmla="*/ 2 w 14"/>
                  <a:gd name="T1" fmla="*/ 8 h 11"/>
                  <a:gd name="T2" fmla="*/ 14 w 14"/>
                  <a:gd name="T3" fmla="*/ 2 h 11"/>
                  <a:gd name="T4" fmla="*/ 14 w 14"/>
                  <a:gd name="T5" fmla="*/ 2 h 11"/>
                  <a:gd name="T6" fmla="*/ 14 w 14"/>
                  <a:gd name="T7" fmla="*/ 1 h 11"/>
                  <a:gd name="T8" fmla="*/ 14 w 14"/>
                  <a:gd name="T9" fmla="*/ 0 h 11"/>
                  <a:gd name="T10" fmla="*/ 13 w 14"/>
                  <a:gd name="T11" fmla="*/ 0 h 11"/>
                  <a:gd name="T12" fmla="*/ 13 w 14"/>
                  <a:gd name="T13" fmla="*/ 1 h 11"/>
                  <a:gd name="T14" fmla="*/ 12 w 14"/>
                  <a:gd name="T15" fmla="*/ 1 h 11"/>
                  <a:gd name="T16" fmla="*/ 12 w 14"/>
                  <a:gd name="T17" fmla="*/ 1 h 11"/>
                  <a:gd name="T18" fmla="*/ 11 w 14"/>
                  <a:gd name="T19" fmla="*/ 0 h 11"/>
                  <a:gd name="T20" fmla="*/ 11 w 14"/>
                  <a:gd name="T21" fmla="*/ 1 h 11"/>
                  <a:gd name="T22" fmla="*/ 10 w 14"/>
                  <a:gd name="T23" fmla="*/ 1 h 11"/>
                  <a:gd name="T24" fmla="*/ 10 w 14"/>
                  <a:gd name="T25" fmla="*/ 2 h 11"/>
                  <a:gd name="T26" fmla="*/ 10 w 14"/>
                  <a:gd name="T27" fmla="*/ 2 h 11"/>
                  <a:gd name="T28" fmla="*/ 9 w 14"/>
                  <a:gd name="T29" fmla="*/ 2 h 11"/>
                  <a:gd name="T30" fmla="*/ 9 w 14"/>
                  <a:gd name="T31" fmla="*/ 1 h 11"/>
                  <a:gd name="T32" fmla="*/ 8 w 14"/>
                  <a:gd name="T33" fmla="*/ 1 h 11"/>
                  <a:gd name="T34" fmla="*/ 7 w 14"/>
                  <a:gd name="T35" fmla="*/ 1 h 11"/>
                  <a:gd name="T36" fmla="*/ 7 w 14"/>
                  <a:gd name="T37" fmla="*/ 1 h 11"/>
                  <a:gd name="T38" fmla="*/ 6 w 14"/>
                  <a:gd name="T39" fmla="*/ 1 h 11"/>
                  <a:gd name="T40" fmla="*/ 5 w 14"/>
                  <a:gd name="T41" fmla="*/ 1 h 11"/>
                  <a:gd name="T42" fmla="*/ 4 w 14"/>
                  <a:gd name="T43" fmla="*/ 1 h 11"/>
                  <a:gd name="T44" fmla="*/ 4 w 14"/>
                  <a:gd name="T45" fmla="*/ 1 h 11"/>
                  <a:gd name="T46" fmla="*/ 3 w 14"/>
                  <a:gd name="T47" fmla="*/ 1 h 11"/>
                  <a:gd name="T48" fmla="*/ 2 w 14"/>
                  <a:gd name="T49" fmla="*/ 1 h 11"/>
                  <a:gd name="T50" fmla="*/ 2 w 14"/>
                  <a:gd name="T51" fmla="*/ 1 h 11"/>
                  <a:gd name="T52" fmla="*/ 1 w 14"/>
                  <a:gd name="T53" fmla="*/ 2 h 11"/>
                  <a:gd name="T54" fmla="*/ 1 w 14"/>
                  <a:gd name="T55" fmla="*/ 2 h 11"/>
                  <a:gd name="T56" fmla="*/ 1 w 14"/>
                  <a:gd name="T57" fmla="*/ 3 h 11"/>
                  <a:gd name="T58" fmla="*/ 0 w 14"/>
                  <a:gd name="T59" fmla="*/ 4 h 11"/>
                  <a:gd name="T60" fmla="*/ 1 w 14"/>
                  <a:gd name="T61" fmla="*/ 4 h 11"/>
                  <a:gd name="T62" fmla="*/ 1 w 14"/>
                  <a:gd name="T63" fmla="*/ 5 h 11"/>
                  <a:gd name="T64" fmla="*/ 1 w 14"/>
                  <a:gd name="T65" fmla="*/ 6 h 11"/>
                  <a:gd name="T66" fmla="*/ 1 w 14"/>
                  <a:gd name="T67" fmla="*/ 6 h 11"/>
                  <a:gd name="T68" fmla="*/ 1 w 14"/>
                  <a:gd name="T69" fmla="*/ 7 h 11"/>
                  <a:gd name="T70" fmla="*/ 2 w 14"/>
                  <a:gd name="T71" fmla="*/ 7 h 11"/>
                  <a:gd name="T72" fmla="*/ 2 w 14"/>
                  <a:gd name="T73" fmla="*/ 9 h 11"/>
                  <a:gd name="T74" fmla="*/ 6 w 14"/>
                  <a:gd name="T75" fmla="*/ 11 h 11"/>
                  <a:gd name="T76" fmla="*/ 6 w 14"/>
                  <a:gd name="T77" fmla="*/ 11 h 11"/>
                  <a:gd name="T78" fmla="*/ 7 w 14"/>
                  <a:gd name="T79" fmla="*/ 11 h 11"/>
                  <a:gd name="T80" fmla="*/ 7 w 14"/>
                  <a:gd name="T81" fmla="*/ 10 h 11"/>
                  <a:gd name="T82" fmla="*/ 8 w 14"/>
                  <a:gd name="T83" fmla="*/ 10 h 11"/>
                  <a:gd name="T84" fmla="*/ 9 w 14"/>
                  <a:gd name="T85" fmla="*/ 10 h 11"/>
                  <a:gd name="T86" fmla="*/ 10 w 14"/>
                  <a:gd name="T87" fmla="*/ 10 h 11"/>
                  <a:gd name="T88" fmla="*/ 10 w 14"/>
                  <a:gd name="T89" fmla="*/ 10 h 11"/>
                  <a:gd name="T90" fmla="*/ 10 w 14"/>
                  <a:gd name="T91" fmla="*/ 10 h 11"/>
                  <a:gd name="T92" fmla="*/ 10 w 14"/>
                  <a:gd name="T93" fmla="*/ 9 h 11"/>
                  <a:gd name="T94" fmla="*/ 9 w 14"/>
                  <a:gd name="T95" fmla="*/ 8 h 11"/>
                  <a:gd name="T96" fmla="*/ 10 w 14"/>
                  <a:gd name="T97" fmla="*/ 8 h 11"/>
                  <a:gd name="T98" fmla="*/ 11 w 14"/>
                  <a:gd name="T99" fmla="*/ 8 h 11"/>
                  <a:gd name="T100" fmla="*/ 11 w 14"/>
                  <a:gd name="T101" fmla="*/ 7 h 11"/>
                  <a:gd name="T102" fmla="*/ 12 w 14"/>
                  <a:gd name="T103" fmla="*/ 7 h 11"/>
                  <a:gd name="T104" fmla="*/ 13 w 14"/>
                  <a:gd name="T105" fmla="*/ 7 h 11"/>
                  <a:gd name="T106" fmla="*/ 13 w 14"/>
                  <a:gd name="T107" fmla="*/ 6 h 11"/>
                  <a:gd name="T108" fmla="*/ 14 w 14"/>
                  <a:gd name="T109" fmla="*/ 6 h 11"/>
                  <a:gd name="T110" fmla="*/ 14 w 14"/>
                  <a:gd name="T111" fmla="*/ 6 h 11"/>
                  <a:gd name="T112" fmla="*/ 14 w 14"/>
                  <a:gd name="T113" fmla="*/ 5 h 11"/>
                  <a:gd name="T114" fmla="*/ 14 w 14"/>
                  <a:gd name="T115" fmla="*/ 4 h 11"/>
                  <a:gd name="T116" fmla="*/ 1 w 14"/>
                  <a:gd name="T11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 h="11">
                    <a:moveTo>
                      <a:pt x="2" y="9"/>
                    </a:moveTo>
                    <a:cubicBezTo>
                      <a:pt x="2" y="9"/>
                      <a:pt x="2" y="9"/>
                      <a:pt x="2" y="9"/>
                    </a:cubicBezTo>
                    <a:cubicBezTo>
                      <a:pt x="2" y="9"/>
                      <a:pt x="2" y="9"/>
                      <a:pt x="2" y="9"/>
                    </a:cubicBezTo>
                    <a:close/>
                    <a:moveTo>
                      <a:pt x="1" y="8"/>
                    </a:moveTo>
                    <a:cubicBezTo>
                      <a:pt x="1" y="8"/>
                      <a:pt x="1" y="8"/>
                      <a:pt x="1" y="8"/>
                    </a:cubicBezTo>
                    <a:cubicBezTo>
                      <a:pt x="1" y="8"/>
                      <a:pt x="1" y="8"/>
                      <a:pt x="1" y="8"/>
                    </a:cubicBezTo>
                    <a:close/>
                    <a:moveTo>
                      <a:pt x="2" y="8"/>
                    </a:moveTo>
                    <a:cubicBezTo>
                      <a:pt x="2" y="8"/>
                      <a:pt x="2" y="8"/>
                      <a:pt x="2" y="8"/>
                    </a:cubicBezTo>
                    <a:cubicBezTo>
                      <a:pt x="2" y="8"/>
                      <a:pt x="2" y="8"/>
                      <a:pt x="2" y="8"/>
                    </a:cubicBezTo>
                    <a:close/>
                    <a:moveTo>
                      <a:pt x="14" y="3"/>
                    </a:move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2" y="8"/>
                      <a:pt x="2" y="8"/>
                      <a:pt x="2" y="8"/>
                    </a:cubicBezTo>
                    <a:cubicBezTo>
                      <a:pt x="2" y="8"/>
                      <a:pt x="2" y="8"/>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3" y="9"/>
                      <a:pt x="2" y="9"/>
                    </a:cubicBezTo>
                    <a:cubicBezTo>
                      <a:pt x="2" y="9"/>
                      <a:pt x="2" y="10"/>
                      <a:pt x="2" y="10"/>
                    </a:cubicBezTo>
                    <a:cubicBezTo>
                      <a:pt x="2" y="10"/>
                      <a:pt x="3" y="10"/>
                      <a:pt x="3" y="10"/>
                    </a:cubicBezTo>
                    <a:cubicBezTo>
                      <a:pt x="3" y="10"/>
                      <a:pt x="3" y="10"/>
                      <a:pt x="4" y="10"/>
                    </a:cubicBezTo>
                    <a:cubicBezTo>
                      <a:pt x="4" y="10"/>
                      <a:pt x="4" y="10"/>
                      <a:pt x="4" y="11"/>
                    </a:cubicBezTo>
                    <a:cubicBezTo>
                      <a:pt x="4" y="11"/>
                      <a:pt x="4" y="11"/>
                      <a:pt x="4" y="11"/>
                    </a:cubicBezTo>
                    <a:cubicBezTo>
                      <a:pt x="3" y="11"/>
                      <a:pt x="4" y="11"/>
                      <a:pt x="4" y="11"/>
                    </a:cubicBezTo>
                    <a:cubicBezTo>
                      <a:pt x="4" y="11"/>
                      <a:pt x="5"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lose/>
                    <a:moveTo>
                      <a:pt x="1" y="6"/>
                    </a:moveTo>
                    <a:cubicBezTo>
                      <a:pt x="1" y="6"/>
                      <a:pt x="1" y="6"/>
                      <a:pt x="1" y="6"/>
                    </a:cubicBezTo>
                    <a:cubicBezTo>
                      <a:pt x="1" y="6"/>
                      <a:pt x="1" y="6"/>
                      <a:pt x="1" y="6"/>
                    </a:cubicBezTo>
                    <a:cubicBezTo>
                      <a:pt x="1" y="6"/>
                      <a:pt x="1" y="6"/>
                      <a:pt x="1" y="6"/>
                    </a:cubicBezTo>
                    <a:cubicBezTo>
                      <a:pt x="1" y="6"/>
                      <a:pt x="1" y="6"/>
                      <a:pt x="1" y="6"/>
                    </a:cubicBezTo>
                    <a:close/>
                    <a:moveTo>
                      <a:pt x="2" y="8"/>
                    </a:moveTo>
                    <a:cubicBezTo>
                      <a:pt x="2" y="8"/>
                      <a:pt x="2" y="8"/>
                      <a:pt x="2" y="8"/>
                    </a:cubicBezTo>
                    <a:cubicBezTo>
                      <a:pt x="2" y="8"/>
                      <a:pt x="2" y="8"/>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50" name="Freeform 324"/>
              <p:cNvSpPr>
                <a:spLocks noEditPoints="1"/>
              </p:cNvSpPr>
              <p:nvPr/>
            </p:nvSpPr>
            <p:spPr bwMode="auto">
              <a:xfrm>
                <a:off x="3652" y="2216"/>
                <a:ext cx="40" cy="28"/>
              </a:xfrm>
              <a:custGeom>
                <a:avLst/>
                <a:gdLst>
                  <a:gd name="T0" fmla="*/ 4 w 17"/>
                  <a:gd name="T1" fmla="*/ 12 h 12"/>
                  <a:gd name="T2" fmla="*/ 5 w 17"/>
                  <a:gd name="T3" fmla="*/ 12 h 12"/>
                  <a:gd name="T4" fmla="*/ 6 w 17"/>
                  <a:gd name="T5" fmla="*/ 12 h 12"/>
                  <a:gd name="T6" fmla="*/ 6 w 17"/>
                  <a:gd name="T7" fmla="*/ 12 h 12"/>
                  <a:gd name="T8" fmla="*/ 7 w 17"/>
                  <a:gd name="T9" fmla="*/ 11 h 12"/>
                  <a:gd name="T10" fmla="*/ 13 w 17"/>
                  <a:gd name="T11" fmla="*/ 11 h 12"/>
                  <a:gd name="T12" fmla="*/ 13 w 17"/>
                  <a:gd name="T13" fmla="*/ 12 h 12"/>
                  <a:gd name="T14" fmla="*/ 14 w 17"/>
                  <a:gd name="T15" fmla="*/ 12 h 12"/>
                  <a:gd name="T16" fmla="*/ 15 w 17"/>
                  <a:gd name="T17" fmla="*/ 12 h 12"/>
                  <a:gd name="T18" fmla="*/ 16 w 17"/>
                  <a:gd name="T19" fmla="*/ 12 h 12"/>
                  <a:gd name="T20" fmla="*/ 17 w 17"/>
                  <a:gd name="T21" fmla="*/ 12 h 12"/>
                  <a:gd name="T22" fmla="*/ 17 w 17"/>
                  <a:gd name="T23" fmla="*/ 11 h 12"/>
                  <a:gd name="T24" fmla="*/ 17 w 17"/>
                  <a:gd name="T25" fmla="*/ 10 h 12"/>
                  <a:gd name="T26" fmla="*/ 16 w 17"/>
                  <a:gd name="T27" fmla="*/ 10 h 12"/>
                  <a:gd name="T28" fmla="*/ 16 w 17"/>
                  <a:gd name="T29" fmla="*/ 10 h 12"/>
                  <a:gd name="T30" fmla="*/ 16 w 17"/>
                  <a:gd name="T31" fmla="*/ 9 h 12"/>
                  <a:gd name="T32" fmla="*/ 15 w 17"/>
                  <a:gd name="T33" fmla="*/ 9 h 12"/>
                  <a:gd name="T34" fmla="*/ 15 w 17"/>
                  <a:gd name="T35" fmla="*/ 8 h 12"/>
                  <a:gd name="T36" fmla="*/ 15 w 17"/>
                  <a:gd name="T37" fmla="*/ 8 h 12"/>
                  <a:gd name="T38" fmla="*/ 15 w 17"/>
                  <a:gd name="T39" fmla="*/ 7 h 12"/>
                  <a:gd name="T40" fmla="*/ 15 w 17"/>
                  <a:gd name="T41" fmla="*/ 6 h 12"/>
                  <a:gd name="T42" fmla="*/ 15 w 17"/>
                  <a:gd name="T43" fmla="*/ 6 h 12"/>
                  <a:gd name="T44" fmla="*/ 14 w 17"/>
                  <a:gd name="T45" fmla="*/ 5 h 12"/>
                  <a:gd name="T46" fmla="*/ 14 w 17"/>
                  <a:gd name="T47" fmla="*/ 5 h 12"/>
                  <a:gd name="T48" fmla="*/ 13 w 17"/>
                  <a:gd name="T49" fmla="*/ 4 h 12"/>
                  <a:gd name="T50" fmla="*/ 13 w 17"/>
                  <a:gd name="T51" fmla="*/ 4 h 12"/>
                  <a:gd name="T52" fmla="*/ 12 w 17"/>
                  <a:gd name="T53" fmla="*/ 3 h 12"/>
                  <a:gd name="T54" fmla="*/ 12 w 17"/>
                  <a:gd name="T55" fmla="*/ 3 h 12"/>
                  <a:gd name="T56" fmla="*/ 12 w 17"/>
                  <a:gd name="T57" fmla="*/ 2 h 12"/>
                  <a:gd name="T58" fmla="*/ 11 w 17"/>
                  <a:gd name="T59" fmla="*/ 2 h 12"/>
                  <a:gd name="T60" fmla="*/ 10 w 17"/>
                  <a:gd name="T61" fmla="*/ 2 h 12"/>
                  <a:gd name="T62" fmla="*/ 10 w 17"/>
                  <a:gd name="T63" fmla="*/ 1 h 12"/>
                  <a:gd name="T64" fmla="*/ 10 w 17"/>
                  <a:gd name="T65" fmla="*/ 1 h 12"/>
                  <a:gd name="T66" fmla="*/ 9 w 17"/>
                  <a:gd name="T67" fmla="*/ 1 h 12"/>
                  <a:gd name="T68" fmla="*/ 8 w 17"/>
                  <a:gd name="T69" fmla="*/ 0 h 12"/>
                  <a:gd name="T70" fmla="*/ 7 w 17"/>
                  <a:gd name="T71" fmla="*/ 0 h 12"/>
                  <a:gd name="T72" fmla="*/ 6 w 17"/>
                  <a:gd name="T73" fmla="*/ 1 h 12"/>
                  <a:gd name="T74" fmla="*/ 5 w 17"/>
                  <a:gd name="T75" fmla="*/ 1 h 12"/>
                  <a:gd name="T76" fmla="*/ 4 w 17"/>
                  <a:gd name="T77" fmla="*/ 1 h 12"/>
                  <a:gd name="T78" fmla="*/ 4 w 17"/>
                  <a:gd name="T79" fmla="*/ 1 h 12"/>
                  <a:gd name="T80" fmla="*/ 4 w 17"/>
                  <a:gd name="T81" fmla="*/ 2 h 12"/>
                  <a:gd name="T82" fmla="*/ 1 w 17"/>
                  <a:gd name="T83" fmla="*/ 6 h 12"/>
                  <a:gd name="T84" fmla="*/ 3 w 17"/>
                  <a:gd name="T85" fmla="*/ 8 h 12"/>
                  <a:gd name="T86" fmla="*/ 6 w 17"/>
                  <a:gd name="T87" fmla="*/ 8 h 12"/>
                  <a:gd name="T88" fmla="*/ 7 w 17"/>
                  <a:gd name="T89" fmla="*/ 8 h 12"/>
                  <a:gd name="T90" fmla="*/ 7 w 17"/>
                  <a:gd name="T91" fmla="*/ 8 h 12"/>
                  <a:gd name="T92" fmla="*/ 8 w 17"/>
                  <a:gd name="T93" fmla="*/ 8 h 12"/>
                  <a:gd name="T94" fmla="*/ 8 w 17"/>
                  <a:gd name="T95" fmla="*/ 8 h 12"/>
                  <a:gd name="T96" fmla="*/ 9 w 17"/>
                  <a:gd name="T97" fmla="*/ 9 h 12"/>
                  <a:gd name="T98" fmla="*/ 10 w 17"/>
                  <a:gd name="T99" fmla="*/ 9 h 12"/>
                  <a:gd name="T100" fmla="*/ 10 w 17"/>
                  <a:gd name="T101" fmla="*/ 9 h 12"/>
                  <a:gd name="T102" fmla="*/ 11 w 17"/>
                  <a:gd name="T103" fmla="*/ 9 h 12"/>
                  <a:gd name="T104" fmla="*/ 10 w 17"/>
                  <a:gd name="T105" fmla="*/ 10 h 12"/>
                  <a:gd name="T106" fmla="*/ 9 w 17"/>
                  <a:gd name="T107" fmla="*/ 10 h 12"/>
                  <a:gd name="T108" fmla="*/ 8 w 17"/>
                  <a:gd name="T109" fmla="*/ 10 h 12"/>
                  <a:gd name="T110" fmla="*/ 8 w 17"/>
                  <a:gd name="T111" fmla="*/ 9 h 12"/>
                  <a:gd name="T112" fmla="*/ 7 w 17"/>
                  <a:gd name="T113" fmla="*/ 9 h 12"/>
                  <a:gd name="T114" fmla="*/ 7 w 17"/>
                  <a:gd name="T115" fmla="*/ 9 h 12"/>
                  <a:gd name="T116" fmla="*/ 6 w 17"/>
                  <a:gd name="T117" fmla="*/ 10 h 12"/>
                  <a:gd name="T118" fmla="*/ 3 w 17"/>
                  <a:gd name="T119" fmla="*/ 10 h 12"/>
                  <a:gd name="T120" fmla="*/ 3 w 17"/>
                  <a:gd name="T121" fmla="*/ 11 h 12"/>
                  <a:gd name="T122" fmla="*/ 6 w 17"/>
                  <a:gd name="T123" fmla="*/ 11 h 12"/>
                  <a:gd name="T124" fmla="*/ 4 w 17"/>
                  <a:gd name="T1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 h="12">
                    <a:moveTo>
                      <a:pt x="3" y="12"/>
                    </a:move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7" y="11"/>
                      <a:pt x="7" y="11"/>
                      <a:pt x="7" y="11"/>
                    </a:cubicBezTo>
                    <a:cubicBezTo>
                      <a:pt x="7" y="11"/>
                      <a:pt x="7" y="11"/>
                      <a:pt x="7" y="11"/>
                    </a:cubicBezTo>
                    <a:cubicBezTo>
                      <a:pt x="7" y="11"/>
                      <a:pt x="7" y="11"/>
                      <a:pt x="7"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7" y="10"/>
                      <a:pt x="17" y="10"/>
                      <a:pt x="17"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2"/>
                      <a:pt x="3" y="2"/>
                      <a:pt x="3" y="2"/>
                    </a:cubicBezTo>
                    <a:cubicBezTo>
                      <a:pt x="3" y="2"/>
                      <a:pt x="3" y="3"/>
                      <a:pt x="3" y="3"/>
                    </a:cubicBezTo>
                    <a:cubicBezTo>
                      <a:pt x="3" y="3"/>
                      <a:pt x="2" y="4"/>
                      <a:pt x="2" y="4"/>
                    </a:cubicBezTo>
                    <a:cubicBezTo>
                      <a:pt x="2" y="4"/>
                      <a:pt x="2" y="5"/>
                      <a:pt x="1" y="5"/>
                    </a:cubicBezTo>
                    <a:cubicBezTo>
                      <a:pt x="1" y="5"/>
                      <a:pt x="1" y="5"/>
                      <a:pt x="0" y="6"/>
                    </a:cubicBezTo>
                    <a:cubicBezTo>
                      <a:pt x="0" y="6"/>
                      <a:pt x="1" y="6"/>
                      <a:pt x="1" y="6"/>
                    </a:cubicBezTo>
                    <a:cubicBezTo>
                      <a:pt x="1" y="5"/>
                      <a:pt x="1" y="6"/>
                      <a:pt x="1" y="6"/>
                    </a:cubicBezTo>
                    <a:cubicBezTo>
                      <a:pt x="2" y="6"/>
                      <a:pt x="2" y="6"/>
                      <a:pt x="2" y="7"/>
                    </a:cubicBezTo>
                    <a:cubicBezTo>
                      <a:pt x="2" y="7"/>
                      <a:pt x="2" y="8"/>
                      <a:pt x="3" y="8"/>
                    </a:cubicBezTo>
                    <a:cubicBezTo>
                      <a:pt x="2" y="8"/>
                      <a:pt x="2" y="8"/>
                      <a:pt x="3" y="8"/>
                    </a:cubicBezTo>
                    <a:cubicBezTo>
                      <a:pt x="3" y="8"/>
                      <a:pt x="3" y="8"/>
                      <a:pt x="3" y="8"/>
                    </a:cubicBezTo>
                    <a:cubicBezTo>
                      <a:pt x="3" y="7"/>
                      <a:pt x="3" y="7"/>
                      <a:pt x="4" y="7"/>
                    </a:cubicBezTo>
                    <a:cubicBezTo>
                      <a:pt x="3" y="7"/>
                      <a:pt x="3" y="7"/>
                      <a:pt x="3" y="8"/>
                    </a:cubicBezTo>
                    <a:cubicBezTo>
                      <a:pt x="3" y="8"/>
                      <a:pt x="3" y="8"/>
                      <a:pt x="3" y="8"/>
                    </a:cubicBezTo>
                    <a:cubicBezTo>
                      <a:pt x="3" y="8"/>
                      <a:pt x="2" y="8"/>
                      <a:pt x="3" y="8"/>
                    </a:cubicBezTo>
                    <a:cubicBezTo>
                      <a:pt x="3" y="8"/>
                      <a:pt x="3" y="8"/>
                      <a:pt x="3" y="8"/>
                    </a:cubicBezTo>
                    <a:cubicBezTo>
                      <a:pt x="3" y="8"/>
                      <a:pt x="3" y="9"/>
                      <a:pt x="3" y="9"/>
                    </a:cubicBezTo>
                    <a:cubicBezTo>
                      <a:pt x="3" y="9"/>
                      <a:pt x="3" y="9"/>
                      <a:pt x="3" y="9"/>
                    </a:cubicBezTo>
                    <a:cubicBezTo>
                      <a:pt x="6" y="9"/>
                      <a:pt x="6" y="9"/>
                      <a:pt x="6" y="9"/>
                    </a:cubicBezTo>
                    <a:cubicBezTo>
                      <a:pt x="6" y="9"/>
                      <a:pt x="6" y="9"/>
                      <a:pt x="6" y="9"/>
                    </a:cubicBezTo>
                    <a:cubicBezTo>
                      <a:pt x="6" y="9"/>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1"/>
                    </a:cubicBezTo>
                    <a:cubicBezTo>
                      <a:pt x="3" y="11"/>
                      <a:pt x="2" y="11"/>
                      <a:pt x="3" y="12"/>
                    </a:cubicBezTo>
                    <a:cubicBezTo>
                      <a:pt x="3" y="12"/>
                      <a:pt x="3" y="11"/>
                      <a:pt x="3" y="11"/>
                    </a:cubicBezTo>
                    <a:cubicBezTo>
                      <a:pt x="3" y="11"/>
                      <a:pt x="4" y="12"/>
                      <a:pt x="4" y="12"/>
                    </a:cubicBezTo>
                    <a:cubicBezTo>
                      <a:pt x="4" y="11"/>
                      <a:pt x="4" y="12"/>
                      <a:pt x="4" y="12"/>
                    </a:cubicBezTo>
                    <a:cubicBezTo>
                      <a:pt x="4" y="12"/>
                      <a:pt x="4" y="12"/>
                      <a:pt x="4" y="12"/>
                    </a:cubicBezTo>
                    <a:cubicBezTo>
                      <a:pt x="4" y="12"/>
                      <a:pt x="4" y="12"/>
                      <a:pt x="3" y="11"/>
                    </a:cubicBezTo>
                    <a:cubicBezTo>
                      <a:pt x="3" y="11"/>
                      <a:pt x="2" y="12"/>
                      <a:pt x="2" y="12"/>
                    </a:cubicBezTo>
                    <a:cubicBezTo>
                      <a:pt x="2" y="12"/>
                      <a:pt x="2" y="12"/>
                      <a:pt x="3" y="12"/>
                    </a:cubicBezTo>
                    <a:cubicBezTo>
                      <a:pt x="3" y="12"/>
                      <a:pt x="3" y="12"/>
                      <a:pt x="3" y="12"/>
                    </a:cubicBezTo>
                    <a:close/>
                    <a:moveTo>
                      <a:pt x="4" y="12"/>
                    </a:moveTo>
                    <a:cubicBezTo>
                      <a:pt x="4" y="12"/>
                      <a:pt x="4" y="11"/>
                      <a:pt x="4" y="11"/>
                    </a:cubicBezTo>
                    <a:cubicBezTo>
                      <a:pt x="5" y="11"/>
                      <a:pt x="4" y="11"/>
                      <a:pt x="5" y="11"/>
                    </a:cubicBezTo>
                    <a:cubicBezTo>
                      <a:pt x="5" y="11"/>
                      <a:pt x="5" y="11"/>
                      <a:pt x="5" y="11"/>
                    </a:cubicBezTo>
                    <a:cubicBezTo>
                      <a:pt x="5" y="11"/>
                      <a:pt x="5" y="12"/>
                      <a:pt x="6" y="12"/>
                    </a:cubicBezTo>
                    <a:cubicBezTo>
                      <a:pt x="6" y="12"/>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2"/>
                      <a:pt x="6" y="12"/>
                    </a:cubicBezTo>
                    <a:cubicBezTo>
                      <a:pt x="6" y="12"/>
                      <a:pt x="5" y="12"/>
                      <a:pt x="5" y="12"/>
                    </a:cubicBezTo>
                    <a:cubicBezTo>
                      <a:pt x="5" y="12"/>
                      <a:pt x="5" y="12"/>
                      <a:pt x="5" y="12"/>
                    </a:cubicBezTo>
                    <a:cubicBezTo>
                      <a:pt x="5" y="12"/>
                      <a:pt x="4" y="12"/>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51" name="Freeform 325"/>
              <p:cNvSpPr/>
              <p:nvPr/>
            </p:nvSpPr>
            <p:spPr bwMode="auto">
              <a:xfrm>
                <a:off x="4130" y="2007"/>
                <a:ext cx="107" cy="64"/>
              </a:xfrm>
              <a:custGeom>
                <a:avLst/>
                <a:gdLst>
                  <a:gd name="T0" fmla="*/ 30 w 45"/>
                  <a:gd name="T1" fmla="*/ 27 h 27"/>
                  <a:gd name="T2" fmla="*/ 32 w 45"/>
                  <a:gd name="T3" fmla="*/ 27 h 27"/>
                  <a:gd name="T4" fmla="*/ 32 w 45"/>
                  <a:gd name="T5" fmla="*/ 25 h 27"/>
                  <a:gd name="T6" fmla="*/ 32 w 45"/>
                  <a:gd name="T7" fmla="*/ 24 h 27"/>
                  <a:gd name="T8" fmla="*/ 32 w 45"/>
                  <a:gd name="T9" fmla="*/ 22 h 27"/>
                  <a:gd name="T10" fmla="*/ 31 w 45"/>
                  <a:gd name="T11" fmla="*/ 22 h 27"/>
                  <a:gd name="T12" fmla="*/ 30 w 45"/>
                  <a:gd name="T13" fmla="*/ 20 h 27"/>
                  <a:gd name="T14" fmla="*/ 32 w 45"/>
                  <a:gd name="T15" fmla="*/ 20 h 27"/>
                  <a:gd name="T16" fmla="*/ 34 w 45"/>
                  <a:gd name="T17" fmla="*/ 19 h 27"/>
                  <a:gd name="T18" fmla="*/ 34 w 45"/>
                  <a:gd name="T19" fmla="*/ 18 h 27"/>
                  <a:gd name="T20" fmla="*/ 36 w 45"/>
                  <a:gd name="T21" fmla="*/ 17 h 27"/>
                  <a:gd name="T22" fmla="*/ 37 w 45"/>
                  <a:gd name="T23" fmla="*/ 16 h 27"/>
                  <a:gd name="T24" fmla="*/ 39 w 45"/>
                  <a:gd name="T25" fmla="*/ 15 h 27"/>
                  <a:gd name="T26" fmla="*/ 40 w 45"/>
                  <a:gd name="T27" fmla="*/ 16 h 27"/>
                  <a:gd name="T28" fmla="*/ 39 w 45"/>
                  <a:gd name="T29" fmla="*/ 17 h 27"/>
                  <a:gd name="T30" fmla="*/ 40 w 45"/>
                  <a:gd name="T31" fmla="*/ 18 h 27"/>
                  <a:gd name="T32" fmla="*/ 42 w 45"/>
                  <a:gd name="T33" fmla="*/ 18 h 27"/>
                  <a:gd name="T34" fmla="*/ 43 w 45"/>
                  <a:gd name="T35" fmla="*/ 17 h 27"/>
                  <a:gd name="T36" fmla="*/ 44 w 45"/>
                  <a:gd name="T37" fmla="*/ 17 h 27"/>
                  <a:gd name="T38" fmla="*/ 45 w 45"/>
                  <a:gd name="T39" fmla="*/ 16 h 27"/>
                  <a:gd name="T40" fmla="*/ 44 w 45"/>
                  <a:gd name="T41" fmla="*/ 16 h 27"/>
                  <a:gd name="T42" fmla="*/ 43 w 45"/>
                  <a:gd name="T43" fmla="*/ 15 h 27"/>
                  <a:gd name="T44" fmla="*/ 42 w 45"/>
                  <a:gd name="T45" fmla="*/ 15 h 27"/>
                  <a:gd name="T46" fmla="*/ 40 w 45"/>
                  <a:gd name="T47" fmla="*/ 15 h 27"/>
                  <a:gd name="T48" fmla="*/ 39 w 45"/>
                  <a:gd name="T49" fmla="*/ 14 h 27"/>
                  <a:gd name="T50" fmla="*/ 38 w 45"/>
                  <a:gd name="T51" fmla="*/ 13 h 27"/>
                  <a:gd name="T52" fmla="*/ 39 w 45"/>
                  <a:gd name="T53" fmla="*/ 12 h 27"/>
                  <a:gd name="T54" fmla="*/ 41 w 45"/>
                  <a:gd name="T55" fmla="*/ 12 h 27"/>
                  <a:gd name="T56" fmla="*/ 40 w 45"/>
                  <a:gd name="T57" fmla="*/ 12 h 27"/>
                  <a:gd name="T58" fmla="*/ 39 w 45"/>
                  <a:gd name="T59" fmla="*/ 12 h 27"/>
                  <a:gd name="T60" fmla="*/ 37 w 45"/>
                  <a:gd name="T61" fmla="*/ 13 h 27"/>
                  <a:gd name="T62" fmla="*/ 36 w 45"/>
                  <a:gd name="T63" fmla="*/ 14 h 27"/>
                  <a:gd name="T64" fmla="*/ 35 w 45"/>
                  <a:gd name="T65" fmla="*/ 15 h 27"/>
                  <a:gd name="T66" fmla="*/ 34 w 45"/>
                  <a:gd name="T67" fmla="*/ 16 h 27"/>
                  <a:gd name="T68" fmla="*/ 33 w 45"/>
                  <a:gd name="T69" fmla="*/ 17 h 27"/>
                  <a:gd name="T70" fmla="*/ 32 w 45"/>
                  <a:gd name="T71" fmla="*/ 16 h 27"/>
                  <a:gd name="T72" fmla="*/ 28 w 45"/>
                  <a:gd name="T73" fmla="*/ 15 h 27"/>
                  <a:gd name="T74" fmla="*/ 26 w 45"/>
                  <a:gd name="T75" fmla="*/ 9 h 27"/>
                  <a:gd name="T76" fmla="*/ 22 w 45"/>
                  <a:gd name="T77" fmla="*/ 7 h 27"/>
                  <a:gd name="T78" fmla="*/ 16 w 45"/>
                  <a:gd name="T79" fmla="*/ 7 h 27"/>
                  <a:gd name="T80" fmla="*/ 9 w 45"/>
                  <a:gd name="T81" fmla="*/ 2 h 27"/>
                  <a:gd name="T82" fmla="*/ 3 w 45"/>
                  <a:gd name="T83" fmla="*/ 1 h 27"/>
                  <a:gd name="T84" fmla="*/ 2 w 45"/>
                  <a:gd name="T85" fmla="*/ 14 h 27"/>
                  <a:gd name="T86" fmla="*/ 3 w 45"/>
                  <a:gd name="T87" fmla="*/ 12 h 27"/>
                  <a:gd name="T88" fmla="*/ 4 w 45"/>
                  <a:gd name="T89" fmla="*/ 11 h 27"/>
                  <a:gd name="T90" fmla="*/ 5 w 45"/>
                  <a:gd name="T91" fmla="*/ 10 h 27"/>
                  <a:gd name="T92" fmla="*/ 7 w 45"/>
                  <a:gd name="T93" fmla="*/ 10 h 27"/>
                  <a:gd name="T94" fmla="*/ 9 w 45"/>
                  <a:gd name="T95" fmla="*/ 11 h 27"/>
                  <a:gd name="T96" fmla="*/ 11 w 45"/>
                  <a:gd name="T97" fmla="*/ 12 h 27"/>
                  <a:gd name="T98" fmla="*/ 11 w 45"/>
                  <a:gd name="T99" fmla="*/ 13 h 27"/>
                  <a:gd name="T100" fmla="*/ 11 w 45"/>
                  <a:gd name="T101" fmla="*/ 14 h 27"/>
                  <a:gd name="T102" fmla="*/ 14 w 45"/>
                  <a:gd name="T103" fmla="*/ 15 h 27"/>
                  <a:gd name="T104" fmla="*/ 16 w 45"/>
                  <a:gd name="T105" fmla="*/ 15 h 27"/>
                  <a:gd name="T106" fmla="*/ 16 w 45"/>
                  <a:gd name="T107" fmla="*/ 17 h 27"/>
                  <a:gd name="T108" fmla="*/ 17 w 45"/>
                  <a:gd name="T109" fmla="*/ 19 h 27"/>
                  <a:gd name="T110" fmla="*/ 20 w 45"/>
                  <a:gd name="T111" fmla="*/ 20 h 27"/>
                  <a:gd name="T112" fmla="*/ 22 w 45"/>
                  <a:gd name="T113" fmla="*/ 22 h 27"/>
                  <a:gd name="T114" fmla="*/ 24 w 45"/>
                  <a:gd name="T115" fmla="*/ 23 h 27"/>
                  <a:gd name="T116" fmla="*/ 27 w 45"/>
                  <a:gd name="T117" fmla="*/ 24 h 27"/>
                  <a:gd name="T118" fmla="*/ 28 w 45"/>
                  <a:gd name="T119" fmla="*/ 25 h 27"/>
                  <a:gd name="T120" fmla="*/ 28 w 45"/>
                  <a:gd name="T12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27">
                    <a:moveTo>
                      <a:pt x="28" y="27"/>
                    </a:moveTo>
                    <a:cubicBezTo>
                      <a:pt x="28" y="27"/>
                      <a:pt x="28" y="27"/>
                      <a:pt x="28" y="27"/>
                    </a:cubicBezTo>
                    <a:cubicBezTo>
                      <a:pt x="28" y="27"/>
                      <a:pt x="28" y="27"/>
                      <a:pt x="28" y="27"/>
                    </a:cubicBezTo>
                    <a:cubicBezTo>
                      <a:pt x="28" y="27"/>
                      <a:pt x="28" y="27"/>
                      <a:pt x="28"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29" y="27"/>
                      <a:pt x="29" y="27"/>
                      <a:pt x="29"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1" y="27"/>
                      <a:pt x="31" y="27"/>
                      <a:pt x="31"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7"/>
                      <a:pt x="32" y="27"/>
                      <a:pt x="32" y="27"/>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6"/>
                      <a:pt x="32" y="26"/>
                      <a:pt x="32" y="26"/>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3" y="25"/>
                    </a:cubicBezTo>
                    <a:cubicBezTo>
                      <a:pt x="33" y="25"/>
                      <a:pt x="33" y="25"/>
                      <a:pt x="33" y="25"/>
                    </a:cubicBezTo>
                    <a:cubicBezTo>
                      <a:pt x="33" y="25"/>
                      <a:pt x="33" y="25"/>
                      <a:pt x="33" y="25"/>
                    </a:cubicBezTo>
                    <a:cubicBezTo>
                      <a:pt x="33" y="25"/>
                      <a:pt x="33" y="25"/>
                      <a:pt x="33" y="25"/>
                    </a:cubicBezTo>
                    <a:cubicBezTo>
                      <a:pt x="33" y="25"/>
                      <a:pt x="33" y="25"/>
                      <a:pt x="33" y="25"/>
                    </a:cubicBezTo>
                    <a:cubicBezTo>
                      <a:pt x="33" y="25"/>
                      <a:pt x="33" y="25"/>
                      <a:pt x="33" y="25"/>
                    </a:cubicBezTo>
                    <a:cubicBezTo>
                      <a:pt x="33" y="25"/>
                      <a:pt x="33" y="25"/>
                      <a:pt x="33" y="25"/>
                    </a:cubicBezTo>
                    <a:cubicBezTo>
                      <a:pt x="33" y="25"/>
                      <a:pt x="33" y="25"/>
                      <a:pt x="33" y="25"/>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4"/>
                      <a:pt x="32" y="24"/>
                      <a:pt x="32" y="24"/>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2" y="22"/>
                      <a:pt x="32" y="22"/>
                      <a:pt x="32"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2"/>
                      <a:pt x="31" y="22"/>
                      <a:pt x="31" y="22"/>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1" y="21"/>
                      <a:pt x="31" y="21"/>
                      <a:pt x="31" y="21"/>
                    </a:cubicBezTo>
                    <a:cubicBezTo>
                      <a:pt x="31" y="21"/>
                      <a:pt x="31" y="21"/>
                      <a:pt x="31" y="21"/>
                    </a:cubicBezTo>
                    <a:cubicBezTo>
                      <a:pt x="31" y="21"/>
                      <a:pt x="31" y="21"/>
                      <a:pt x="31" y="21"/>
                    </a:cubicBezTo>
                    <a:cubicBezTo>
                      <a:pt x="31" y="21"/>
                      <a:pt x="31" y="21"/>
                      <a:pt x="31" y="21"/>
                    </a:cubicBezTo>
                    <a:cubicBezTo>
                      <a:pt x="31" y="21"/>
                      <a:pt x="31" y="21"/>
                      <a:pt x="31" y="21"/>
                    </a:cubicBezTo>
                    <a:cubicBezTo>
                      <a:pt x="31" y="20"/>
                      <a:pt x="31" y="20"/>
                      <a:pt x="31" y="20"/>
                    </a:cubicBezTo>
                    <a:cubicBezTo>
                      <a:pt x="31" y="20"/>
                      <a:pt x="31" y="20"/>
                      <a:pt x="31" y="20"/>
                    </a:cubicBezTo>
                    <a:cubicBezTo>
                      <a:pt x="31" y="20"/>
                      <a:pt x="31" y="20"/>
                      <a:pt x="31" y="20"/>
                    </a:cubicBezTo>
                    <a:cubicBezTo>
                      <a:pt x="30" y="20"/>
                      <a:pt x="30" y="20"/>
                      <a:pt x="30" y="20"/>
                    </a:cubicBezTo>
                    <a:cubicBezTo>
                      <a:pt x="30" y="20"/>
                      <a:pt x="30" y="20"/>
                      <a:pt x="30" y="20"/>
                    </a:cubicBezTo>
                    <a:cubicBezTo>
                      <a:pt x="30" y="20"/>
                      <a:pt x="30" y="20"/>
                      <a:pt x="30" y="20"/>
                    </a:cubicBezTo>
                    <a:cubicBezTo>
                      <a:pt x="30" y="20"/>
                      <a:pt x="30" y="20"/>
                      <a:pt x="30"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1" y="20"/>
                      <a:pt x="31" y="20"/>
                      <a:pt x="31"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3" y="20"/>
                      <a:pt x="33" y="20"/>
                      <a:pt x="33" y="20"/>
                    </a:cubicBezTo>
                    <a:cubicBezTo>
                      <a:pt x="34" y="20"/>
                      <a:pt x="34" y="20"/>
                      <a:pt x="34" y="20"/>
                    </a:cubicBezTo>
                    <a:cubicBezTo>
                      <a:pt x="34" y="20"/>
                      <a:pt x="34" y="20"/>
                      <a:pt x="34" y="20"/>
                    </a:cubicBezTo>
                    <a:cubicBezTo>
                      <a:pt x="34" y="20"/>
                      <a:pt x="34" y="20"/>
                      <a:pt x="34" y="20"/>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9"/>
                      <a:pt x="34" y="19"/>
                      <a:pt x="34" y="19"/>
                    </a:cubicBezTo>
                    <a:cubicBezTo>
                      <a:pt x="34" y="18"/>
                      <a:pt x="34" y="18"/>
                      <a:pt x="34" y="18"/>
                    </a:cubicBezTo>
                    <a:cubicBezTo>
                      <a:pt x="34" y="19"/>
                      <a:pt x="34" y="19"/>
                      <a:pt x="34" y="19"/>
                    </a:cubicBezTo>
                    <a:cubicBezTo>
                      <a:pt x="34" y="19"/>
                      <a:pt x="34" y="19"/>
                      <a:pt x="34" y="19"/>
                    </a:cubicBezTo>
                    <a:cubicBezTo>
                      <a:pt x="34" y="18"/>
                      <a:pt x="34" y="18"/>
                      <a:pt x="34" y="18"/>
                    </a:cubicBezTo>
                    <a:cubicBezTo>
                      <a:pt x="34" y="18"/>
                      <a:pt x="34" y="18"/>
                      <a:pt x="34" y="18"/>
                    </a:cubicBezTo>
                    <a:cubicBezTo>
                      <a:pt x="33" y="18"/>
                      <a:pt x="33" y="18"/>
                      <a:pt x="33" y="18"/>
                    </a:cubicBezTo>
                    <a:cubicBezTo>
                      <a:pt x="33" y="18"/>
                      <a:pt x="33" y="18"/>
                      <a:pt x="33"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6" y="18"/>
                    </a:cubicBezTo>
                    <a:cubicBezTo>
                      <a:pt x="36" y="18"/>
                      <a:pt x="36" y="18"/>
                      <a:pt x="36" y="18"/>
                    </a:cubicBezTo>
                    <a:cubicBezTo>
                      <a:pt x="36" y="18"/>
                      <a:pt x="36" y="18"/>
                      <a:pt x="36" y="18"/>
                    </a:cubicBezTo>
                    <a:cubicBezTo>
                      <a:pt x="36" y="17"/>
                      <a:pt x="36" y="17"/>
                      <a:pt x="36" y="17"/>
                    </a:cubicBezTo>
                    <a:cubicBezTo>
                      <a:pt x="36" y="17"/>
                      <a:pt x="36" y="17"/>
                      <a:pt x="36"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5" y="17"/>
                      <a:pt x="35" y="17"/>
                      <a:pt x="35" y="17"/>
                    </a:cubicBezTo>
                    <a:cubicBezTo>
                      <a:pt x="36" y="17"/>
                      <a:pt x="36" y="17"/>
                      <a:pt x="36" y="17"/>
                    </a:cubicBezTo>
                    <a:cubicBezTo>
                      <a:pt x="36" y="17"/>
                      <a:pt x="36" y="17"/>
                      <a:pt x="36" y="17"/>
                    </a:cubicBezTo>
                    <a:cubicBezTo>
                      <a:pt x="36" y="17"/>
                      <a:pt x="36" y="17"/>
                      <a:pt x="36" y="17"/>
                    </a:cubicBezTo>
                    <a:cubicBezTo>
                      <a:pt x="36" y="17"/>
                      <a:pt x="36" y="17"/>
                      <a:pt x="36" y="17"/>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9" y="16"/>
                      <a:pt x="39" y="16"/>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6"/>
                      <a:pt x="39" y="16"/>
                      <a:pt x="39"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6"/>
                      <a:pt x="40" y="16"/>
                      <a:pt x="40" y="16"/>
                    </a:cubicBezTo>
                    <a:cubicBezTo>
                      <a:pt x="40" y="17"/>
                      <a:pt x="40" y="17"/>
                      <a:pt x="40" y="17"/>
                    </a:cubicBezTo>
                    <a:cubicBezTo>
                      <a:pt x="40" y="17"/>
                      <a:pt x="40" y="17"/>
                      <a:pt x="40" y="17"/>
                    </a:cubicBezTo>
                    <a:cubicBezTo>
                      <a:pt x="40" y="17"/>
                      <a:pt x="40" y="17"/>
                      <a:pt x="40" y="17"/>
                    </a:cubicBezTo>
                    <a:cubicBezTo>
                      <a:pt x="40" y="17"/>
                      <a:pt x="40" y="17"/>
                      <a:pt x="40"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1" y="17"/>
                      <a:pt x="41" y="17"/>
                      <a:pt x="41" y="17"/>
                    </a:cubicBezTo>
                    <a:cubicBezTo>
                      <a:pt x="42" y="17"/>
                      <a:pt x="42" y="17"/>
                      <a:pt x="42" y="17"/>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2" y="18"/>
                      <a:pt x="42" y="18"/>
                      <a:pt x="42"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8"/>
                      <a:pt x="43" y="18"/>
                      <a:pt x="43" y="18"/>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3" y="17"/>
                      <a:pt x="43" y="17"/>
                      <a:pt x="43"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4" y="17"/>
                      <a:pt x="44" y="17"/>
                    </a:cubicBezTo>
                    <a:cubicBezTo>
                      <a:pt x="44" y="16"/>
                      <a:pt x="44" y="16"/>
                      <a:pt x="44" y="16"/>
                    </a:cubicBezTo>
                    <a:cubicBezTo>
                      <a:pt x="44" y="16"/>
                      <a:pt x="44" y="16"/>
                      <a:pt x="44" y="16"/>
                    </a:cubicBezTo>
                    <a:cubicBezTo>
                      <a:pt x="44" y="17"/>
                      <a:pt x="44" y="17"/>
                      <a:pt x="44" y="17"/>
                    </a:cubicBezTo>
                    <a:cubicBezTo>
                      <a:pt x="44" y="17"/>
                      <a:pt x="44" y="17"/>
                      <a:pt x="44" y="17"/>
                    </a:cubicBezTo>
                    <a:cubicBezTo>
                      <a:pt x="44" y="17"/>
                      <a:pt x="44" y="17"/>
                      <a:pt x="44" y="17"/>
                    </a:cubicBezTo>
                    <a:cubicBezTo>
                      <a:pt x="44" y="17"/>
                      <a:pt x="44" y="17"/>
                      <a:pt x="44" y="17"/>
                    </a:cubicBezTo>
                    <a:cubicBezTo>
                      <a:pt x="44"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4" y="16"/>
                      <a:pt x="44" y="16"/>
                      <a:pt x="45" y="16"/>
                    </a:cubicBezTo>
                    <a:cubicBezTo>
                      <a:pt x="45" y="16"/>
                      <a:pt x="45" y="16"/>
                      <a:pt x="45" y="16"/>
                    </a:cubicBezTo>
                    <a:cubicBezTo>
                      <a:pt x="44" y="16"/>
                      <a:pt x="44" y="16"/>
                      <a:pt x="44" y="16"/>
                    </a:cubicBezTo>
                    <a:cubicBezTo>
                      <a:pt x="44" y="16"/>
                      <a:pt x="44" y="16"/>
                      <a:pt x="44" y="16"/>
                    </a:cubicBezTo>
                    <a:cubicBezTo>
                      <a:pt x="44" y="16"/>
                      <a:pt x="44" y="16"/>
                      <a:pt x="44" y="16"/>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5"/>
                      <a:pt x="44" y="15"/>
                      <a:pt x="44" y="15"/>
                    </a:cubicBezTo>
                    <a:cubicBezTo>
                      <a:pt x="44" y="16"/>
                      <a:pt x="44" y="16"/>
                      <a:pt x="44" y="16"/>
                    </a:cubicBezTo>
                    <a:cubicBezTo>
                      <a:pt x="44" y="16"/>
                      <a:pt x="44" y="16"/>
                      <a:pt x="44" y="16"/>
                    </a:cubicBezTo>
                    <a:cubicBezTo>
                      <a:pt x="44" y="16"/>
                      <a:pt x="44" y="16"/>
                      <a:pt x="44" y="16"/>
                    </a:cubicBezTo>
                    <a:cubicBezTo>
                      <a:pt x="44" y="16"/>
                      <a:pt x="44" y="16"/>
                      <a:pt x="44" y="16"/>
                    </a:cubicBezTo>
                    <a:cubicBezTo>
                      <a:pt x="44" y="16"/>
                      <a:pt x="44" y="16"/>
                      <a:pt x="44" y="16"/>
                    </a:cubicBezTo>
                    <a:cubicBezTo>
                      <a:pt x="43" y="16"/>
                      <a:pt x="43" y="16"/>
                      <a:pt x="43" y="16"/>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5"/>
                    </a:cubicBezTo>
                    <a:cubicBezTo>
                      <a:pt x="43" y="15"/>
                      <a:pt x="43" y="15"/>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2" y="15"/>
                      <a:pt x="42" y="15"/>
                      <a:pt x="42"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1" y="15"/>
                      <a:pt x="41" y="15"/>
                      <a:pt x="41"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9" y="14"/>
                      <a:pt x="39" y="14"/>
                      <a:pt x="39"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3"/>
                      <a:pt x="39" y="13"/>
                      <a:pt x="39" y="13"/>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0" y="11"/>
                      <a:pt x="40" y="11"/>
                      <a:pt x="40" y="11"/>
                    </a:cubicBezTo>
                    <a:cubicBezTo>
                      <a:pt x="40" y="11"/>
                      <a:pt x="40" y="11"/>
                      <a:pt x="40" y="11"/>
                    </a:cubicBezTo>
                    <a:cubicBezTo>
                      <a:pt x="40" y="11"/>
                      <a:pt x="40" y="11"/>
                      <a:pt x="40" y="11"/>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9" y="12"/>
                      <a:pt x="39" y="12"/>
                      <a:pt x="39" y="12"/>
                    </a:cubicBezTo>
                    <a:cubicBezTo>
                      <a:pt x="38" y="12"/>
                      <a:pt x="38" y="12"/>
                      <a:pt x="38" y="12"/>
                    </a:cubicBezTo>
                    <a:cubicBezTo>
                      <a:pt x="38" y="12"/>
                      <a:pt x="38" y="12"/>
                      <a:pt x="38" y="12"/>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8" y="13"/>
                      <a:pt x="38" y="13"/>
                      <a:pt x="38"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4"/>
                      <a:pt x="37" y="14"/>
                      <a:pt x="37" y="14"/>
                    </a:cubicBezTo>
                    <a:cubicBezTo>
                      <a:pt x="37" y="14"/>
                      <a:pt x="37" y="14"/>
                      <a:pt x="37"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6" y="14"/>
                      <a:pt x="36" y="14"/>
                      <a:pt x="36"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4" y="17"/>
                      <a:pt x="34" y="17"/>
                      <a:pt x="34"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6"/>
                      <a:pt x="33" y="16"/>
                      <a:pt x="33" y="16"/>
                    </a:cubicBezTo>
                    <a:cubicBezTo>
                      <a:pt x="33" y="16"/>
                      <a:pt x="33" y="16"/>
                      <a:pt x="33"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1" y="15"/>
                      <a:pt x="31" y="15"/>
                      <a:pt x="31" y="15"/>
                    </a:cubicBezTo>
                    <a:cubicBezTo>
                      <a:pt x="31" y="15"/>
                      <a:pt x="31" y="15"/>
                      <a:pt x="31" y="15"/>
                    </a:cubicBezTo>
                    <a:cubicBezTo>
                      <a:pt x="31" y="15"/>
                      <a:pt x="31" y="15"/>
                      <a:pt x="31" y="15"/>
                    </a:cubicBezTo>
                    <a:cubicBezTo>
                      <a:pt x="31" y="15"/>
                      <a:pt x="31" y="15"/>
                      <a:pt x="31" y="15"/>
                    </a:cubicBezTo>
                    <a:cubicBezTo>
                      <a:pt x="31" y="15"/>
                      <a:pt x="31" y="15"/>
                      <a:pt x="31" y="15"/>
                    </a:cubicBezTo>
                    <a:cubicBezTo>
                      <a:pt x="30" y="15"/>
                      <a:pt x="30" y="15"/>
                      <a:pt x="30" y="15"/>
                    </a:cubicBezTo>
                    <a:cubicBezTo>
                      <a:pt x="30" y="15"/>
                      <a:pt x="30" y="15"/>
                      <a:pt x="30" y="15"/>
                    </a:cubicBezTo>
                    <a:cubicBezTo>
                      <a:pt x="30" y="15"/>
                      <a:pt x="30" y="15"/>
                      <a:pt x="30" y="15"/>
                    </a:cubicBezTo>
                    <a:cubicBezTo>
                      <a:pt x="29" y="15"/>
                      <a:pt x="29" y="15"/>
                      <a:pt x="29" y="15"/>
                    </a:cubicBezTo>
                    <a:cubicBezTo>
                      <a:pt x="29" y="15"/>
                      <a:pt x="29" y="15"/>
                      <a:pt x="28"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3"/>
                      <a:pt x="28" y="13"/>
                      <a:pt x="28" y="13"/>
                    </a:cubicBezTo>
                    <a:cubicBezTo>
                      <a:pt x="28" y="13"/>
                      <a:pt x="28" y="13"/>
                      <a:pt x="28" y="13"/>
                    </a:cubicBezTo>
                    <a:cubicBezTo>
                      <a:pt x="28" y="13"/>
                      <a:pt x="28" y="13"/>
                      <a:pt x="28" y="13"/>
                    </a:cubicBezTo>
                    <a:cubicBezTo>
                      <a:pt x="27" y="13"/>
                      <a:pt x="27" y="13"/>
                      <a:pt x="27" y="13"/>
                    </a:cubicBezTo>
                    <a:cubicBezTo>
                      <a:pt x="27" y="13"/>
                      <a:pt x="27" y="13"/>
                      <a:pt x="27" y="13"/>
                    </a:cubicBezTo>
                    <a:cubicBezTo>
                      <a:pt x="27" y="13"/>
                      <a:pt x="27" y="13"/>
                      <a:pt x="27" y="13"/>
                    </a:cubicBezTo>
                    <a:cubicBezTo>
                      <a:pt x="27" y="12"/>
                      <a:pt x="27" y="12"/>
                      <a:pt x="27" y="12"/>
                    </a:cubicBezTo>
                    <a:cubicBezTo>
                      <a:pt x="27" y="11"/>
                      <a:pt x="27" y="11"/>
                      <a:pt x="27" y="11"/>
                    </a:cubicBezTo>
                    <a:cubicBezTo>
                      <a:pt x="27" y="11"/>
                      <a:pt x="27" y="11"/>
                      <a:pt x="27" y="11"/>
                    </a:cubicBezTo>
                    <a:cubicBezTo>
                      <a:pt x="27" y="11"/>
                      <a:pt x="27" y="11"/>
                      <a:pt x="27" y="11"/>
                    </a:cubicBezTo>
                    <a:cubicBezTo>
                      <a:pt x="27" y="11"/>
                      <a:pt x="27" y="11"/>
                      <a:pt x="27" y="11"/>
                    </a:cubicBezTo>
                    <a:cubicBezTo>
                      <a:pt x="27" y="9"/>
                      <a:pt x="27" y="9"/>
                      <a:pt x="27" y="9"/>
                    </a:cubicBezTo>
                    <a:cubicBezTo>
                      <a:pt x="27" y="9"/>
                      <a:pt x="27" y="9"/>
                      <a:pt x="27" y="9"/>
                    </a:cubicBezTo>
                    <a:cubicBezTo>
                      <a:pt x="26" y="9"/>
                      <a:pt x="26" y="9"/>
                      <a:pt x="26" y="9"/>
                    </a:cubicBezTo>
                    <a:cubicBezTo>
                      <a:pt x="26" y="9"/>
                      <a:pt x="26" y="9"/>
                      <a:pt x="26" y="9"/>
                    </a:cubicBezTo>
                    <a:cubicBezTo>
                      <a:pt x="26" y="9"/>
                      <a:pt x="26" y="9"/>
                      <a:pt x="26" y="9"/>
                    </a:cubicBezTo>
                    <a:cubicBezTo>
                      <a:pt x="26" y="9"/>
                      <a:pt x="26" y="9"/>
                      <a:pt x="26" y="9"/>
                    </a:cubicBezTo>
                    <a:cubicBezTo>
                      <a:pt x="26" y="8"/>
                      <a:pt x="26" y="8"/>
                      <a:pt x="26"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7"/>
                      <a:pt x="25" y="7"/>
                      <a:pt x="25"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2" y="7"/>
                      <a:pt x="22" y="7"/>
                      <a:pt x="22" y="7"/>
                    </a:cubicBezTo>
                    <a:cubicBezTo>
                      <a:pt x="22" y="7"/>
                      <a:pt x="22" y="7"/>
                      <a:pt x="22" y="7"/>
                    </a:cubicBezTo>
                    <a:cubicBezTo>
                      <a:pt x="21" y="7"/>
                      <a:pt x="21" y="7"/>
                      <a:pt x="21" y="7"/>
                    </a:cubicBezTo>
                    <a:cubicBezTo>
                      <a:pt x="21" y="7"/>
                      <a:pt x="21" y="7"/>
                      <a:pt x="21" y="7"/>
                    </a:cubicBezTo>
                    <a:cubicBezTo>
                      <a:pt x="21" y="7"/>
                      <a:pt x="21" y="7"/>
                      <a:pt x="21" y="7"/>
                    </a:cubicBezTo>
                    <a:cubicBezTo>
                      <a:pt x="20" y="7"/>
                      <a:pt x="20" y="7"/>
                      <a:pt x="20" y="7"/>
                    </a:cubicBezTo>
                    <a:cubicBezTo>
                      <a:pt x="20" y="7"/>
                      <a:pt x="20" y="7"/>
                      <a:pt x="20" y="7"/>
                    </a:cubicBezTo>
                    <a:cubicBezTo>
                      <a:pt x="20" y="7"/>
                      <a:pt x="20" y="7"/>
                      <a:pt x="20" y="7"/>
                    </a:cubicBezTo>
                    <a:cubicBezTo>
                      <a:pt x="20" y="7"/>
                      <a:pt x="20" y="7"/>
                      <a:pt x="20"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7" y="7"/>
                      <a:pt x="17" y="7"/>
                      <a:pt x="17"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5" y="7"/>
                      <a:pt x="15" y="7"/>
                      <a:pt x="15" y="7"/>
                    </a:cubicBezTo>
                    <a:cubicBezTo>
                      <a:pt x="15" y="6"/>
                      <a:pt x="15" y="6"/>
                      <a:pt x="15" y="6"/>
                    </a:cubicBezTo>
                    <a:cubicBezTo>
                      <a:pt x="15" y="6"/>
                      <a:pt x="15" y="6"/>
                      <a:pt x="15" y="6"/>
                    </a:cubicBezTo>
                    <a:cubicBezTo>
                      <a:pt x="15" y="6"/>
                      <a:pt x="15" y="6"/>
                      <a:pt x="15" y="6"/>
                    </a:cubicBezTo>
                    <a:cubicBezTo>
                      <a:pt x="14" y="6"/>
                      <a:pt x="14" y="6"/>
                      <a:pt x="14" y="6"/>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4"/>
                      <a:pt x="13" y="4"/>
                      <a:pt x="13" y="4"/>
                    </a:cubicBezTo>
                    <a:cubicBezTo>
                      <a:pt x="13" y="4"/>
                      <a:pt x="13" y="4"/>
                      <a:pt x="13" y="4"/>
                    </a:cubicBezTo>
                    <a:cubicBezTo>
                      <a:pt x="13" y="4"/>
                      <a:pt x="13" y="4"/>
                      <a:pt x="13" y="4"/>
                    </a:cubicBezTo>
                    <a:cubicBezTo>
                      <a:pt x="12" y="4"/>
                      <a:pt x="12" y="4"/>
                      <a:pt x="12" y="4"/>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0" y="2"/>
                      <a:pt x="10" y="2"/>
                      <a:pt x="10" y="2"/>
                    </a:cubicBezTo>
                    <a:cubicBezTo>
                      <a:pt x="10" y="2"/>
                      <a:pt x="10" y="2"/>
                      <a:pt x="10" y="2"/>
                    </a:cubicBezTo>
                    <a:cubicBezTo>
                      <a:pt x="9" y="2"/>
                      <a:pt x="9" y="2"/>
                      <a:pt x="9" y="2"/>
                    </a:cubicBezTo>
                    <a:cubicBezTo>
                      <a:pt x="9" y="2"/>
                      <a:pt x="9" y="2"/>
                      <a:pt x="9" y="2"/>
                    </a:cubicBezTo>
                    <a:cubicBezTo>
                      <a:pt x="8" y="1"/>
                      <a:pt x="8" y="1"/>
                      <a:pt x="8" y="1"/>
                    </a:cubicBezTo>
                    <a:cubicBezTo>
                      <a:pt x="8" y="1"/>
                      <a:pt x="8" y="1"/>
                      <a:pt x="8" y="1"/>
                    </a:cubicBezTo>
                    <a:cubicBezTo>
                      <a:pt x="7" y="1"/>
                      <a:pt x="7" y="1"/>
                      <a:pt x="7" y="1"/>
                    </a:cubicBezTo>
                    <a:cubicBezTo>
                      <a:pt x="7" y="1"/>
                      <a:pt x="7" y="1"/>
                      <a:pt x="7" y="1"/>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0" y="2"/>
                      <a:pt x="0" y="2"/>
                      <a:pt x="0" y="2"/>
                    </a:cubicBezTo>
                    <a:cubicBezTo>
                      <a:pt x="0" y="2"/>
                      <a:pt x="0" y="2"/>
                      <a:pt x="0" y="2"/>
                    </a:cubicBezTo>
                    <a:cubicBezTo>
                      <a:pt x="0" y="2"/>
                      <a:pt x="0" y="2"/>
                      <a:pt x="0" y="2"/>
                    </a:cubicBezTo>
                    <a:cubicBezTo>
                      <a:pt x="0" y="2"/>
                      <a:pt x="0" y="2"/>
                      <a:pt x="0" y="2"/>
                    </a:cubicBezTo>
                    <a:cubicBezTo>
                      <a:pt x="0" y="14"/>
                      <a:pt x="0" y="14"/>
                      <a:pt x="0" y="14"/>
                    </a:cubicBezTo>
                    <a:cubicBezTo>
                      <a:pt x="0" y="14"/>
                      <a:pt x="0" y="14"/>
                      <a:pt x="0" y="14"/>
                    </a:cubicBezTo>
                    <a:cubicBezTo>
                      <a:pt x="0" y="14"/>
                      <a:pt x="0" y="14"/>
                      <a:pt x="0" y="14"/>
                    </a:cubicBezTo>
                    <a:cubicBezTo>
                      <a:pt x="0" y="14"/>
                      <a:pt x="0" y="14"/>
                      <a:pt x="0" y="14"/>
                    </a:cubicBezTo>
                    <a:cubicBezTo>
                      <a:pt x="1" y="14"/>
                      <a:pt x="1" y="14"/>
                      <a:pt x="1" y="14"/>
                    </a:cubicBezTo>
                    <a:cubicBezTo>
                      <a:pt x="1" y="14"/>
                      <a:pt x="1" y="14"/>
                      <a:pt x="1"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3"/>
                      <a:pt x="2" y="13"/>
                      <a:pt x="2" y="13"/>
                    </a:cubicBezTo>
                    <a:cubicBezTo>
                      <a:pt x="2" y="13"/>
                      <a:pt x="2" y="13"/>
                      <a:pt x="2" y="13"/>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9"/>
                      <a:pt x="6" y="9"/>
                      <a:pt x="6" y="9"/>
                    </a:cubicBezTo>
                    <a:cubicBezTo>
                      <a:pt x="6" y="9"/>
                      <a:pt x="6"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5"/>
                      <a:pt x="12" y="15"/>
                      <a:pt x="12" y="15"/>
                    </a:cubicBezTo>
                    <a:cubicBezTo>
                      <a:pt x="12" y="15"/>
                      <a:pt x="12" y="15"/>
                      <a:pt x="12" y="15"/>
                    </a:cubicBezTo>
                    <a:cubicBezTo>
                      <a:pt x="12" y="14"/>
                      <a:pt x="12" y="14"/>
                      <a:pt x="12" y="14"/>
                    </a:cubicBezTo>
                    <a:cubicBezTo>
                      <a:pt x="12" y="14"/>
                      <a:pt x="12" y="14"/>
                      <a:pt x="12"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20" y="20"/>
                      <a:pt x="20" y="20"/>
                      <a:pt x="20" y="20"/>
                    </a:cubicBezTo>
                    <a:cubicBezTo>
                      <a:pt x="20" y="20"/>
                      <a:pt x="20" y="20"/>
                      <a:pt x="20" y="20"/>
                    </a:cubicBezTo>
                    <a:cubicBezTo>
                      <a:pt x="20" y="20"/>
                      <a:pt x="20" y="20"/>
                      <a:pt x="20" y="20"/>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2"/>
                      <a:pt x="21" y="22"/>
                      <a:pt x="21"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2" y="22"/>
                      <a:pt x="22" y="22"/>
                      <a:pt x="22"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2"/>
                      <a:pt x="23" y="22"/>
                      <a:pt x="23" y="22"/>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3" y="23"/>
                      <a:pt x="23" y="23"/>
                      <a:pt x="23"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4" y="23"/>
                      <a:pt x="24" y="23"/>
                      <a:pt x="24" y="23"/>
                    </a:cubicBezTo>
                    <a:cubicBezTo>
                      <a:pt x="25" y="23"/>
                      <a:pt x="25" y="23"/>
                      <a:pt x="25" y="23"/>
                    </a:cubicBezTo>
                    <a:cubicBezTo>
                      <a:pt x="25" y="23"/>
                      <a:pt x="25" y="23"/>
                      <a:pt x="25" y="23"/>
                    </a:cubicBezTo>
                    <a:cubicBezTo>
                      <a:pt x="25" y="23"/>
                      <a:pt x="25" y="23"/>
                      <a:pt x="25"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7" y="24"/>
                      <a:pt x="27" y="24"/>
                      <a:pt x="27" y="24"/>
                    </a:cubicBezTo>
                    <a:cubicBezTo>
                      <a:pt x="28" y="24"/>
                      <a:pt x="28" y="24"/>
                      <a:pt x="28" y="24"/>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8" y="25"/>
                      <a:pt x="28" y="25"/>
                      <a:pt x="28"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5"/>
                      <a:pt x="29" y="25"/>
                      <a:pt x="29" y="25"/>
                    </a:cubicBezTo>
                    <a:cubicBezTo>
                      <a:pt x="29" y="26"/>
                      <a:pt x="29" y="26"/>
                      <a:pt x="29" y="26"/>
                    </a:cubicBezTo>
                    <a:cubicBezTo>
                      <a:pt x="29" y="26"/>
                      <a:pt x="29" y="26"/>
                      <a:pt x="29" y="26"/>
                    </a:cubicBezTo>
                    <a:cubicBezTo>
                      <a:pt x="29" y="26"/>
                      <a:pt x="29" y="26"/>
                      <a:pt x="29" y="26"/>
                    </a:cubicBezTo>
                    <a:cubicBezTo>
                      <a:pt x="29" y="26"/>
                      <a:pt x="29" y="26"/>
                      <a:pt x="29"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cubicBezTo>
                      <a:pt x="28" y="26"/>
                      <a:pt x="28" y="26"/>
                      <a:pt x="28" y="26"/>
                    </a:cubicBezTo>
                    <a:lnTo>
                      <a:pt x="28"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52" name="Freeform 326"/>
              <p:cNvSpPr/>
              <p:nvPr/>
            </p:nvSpPr>
            <p:spPr bwMode="auto">
              <a:xfrm>
                <a:off x="4156" y="203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53" name="Rectangle 327"/>
              <p:cNvSpPr>
                <a:spLocks noChangeArrowheads="1"/>
              </p:cNvSpPr>
              <p:nvPr/>
            </p:nvSpPr>
            <p:spPr bwMode="auto">
              <a:xfrm>
                <a:off x="4211" y="204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54" name="Rectangle 328"/>
              <p:cNvSpPr>
                <a:spLocks noChangeArrowheads="1"/>
              </p:cNvSpPr>
              <p:nvPr/>
            </p:nvSpPr>
            <p:spPr bwMode="auto">
              <a:xfrm>
                <a:off x="3661" y="224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55" name="Freeform 329"/>
              <p:cNvSpPr/>
              <p:nvPr/>
            </p:nvSpPr>
            <p:spPr bwMode="auto">
              <a:xfrm>
                <a:off x="4234" y="193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56" name="Freeform 330"/>
              <p:cNvSpPr/>
              <p:nvPr/>
            </p:nvSpPr>
            <p:spPr bwMode="auto">
              <a:xfrm>
                <a:off x="4163" y="194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57" name="Freeform 331"/>
              <p:cNvSpPr/>
              <p:nvPr/>
            </p:nvSpPr>
            <p:spPr bwMode="auto">
              <a:xfrm>
                <a:off x="4571" y="2028"/>
                <a:ext cx="40" cy="40"/>
              </a:xfrm>
              <a:custGeom>
                <a:avLst/>
                <a:gdLst>
                  <a:gd name="T0" fmla="*/ 17 w 17"/>
                  <a:gd name="T1" fmla="*/ 2 h 17"/>
                  <a:gd name="T2" fmla="*/ 17 w 17"/>
                  <a:gd name="T3" fmla="*/ 1 h 17"/>
                  <a:gd name="T4" fmla="*/ 16 w 17"/>
                  <a:gd name="T5" fmla="*/ 1 h 17"/>
                  <a:gd name="T6" fmla="*/ 16 w 17"/>
                  <a:gd name="T7" fmla="*/ 0 h 17"/>
                  <a:gd name="T8" fmla="*/ 15 w 17"/>
                  <a:gd name="T9" fmla="*/ 0 h 17"/>
                  <a:gd name="T10" fmla="*/ 15 w 17"/>
                  <a:gd name="T11" fmla="*/ 1 h 17"/>
                  <a:gd name="T12" fmla="*/ 15 w 17"/>
                  <a:gd name="T13" fmla="*/ 1 h 17"/>
                  <a:gd name="T14" fmla="*/ 15 w 17"/>
                  <a:gd name="T15" fmla="*/ 1 h 17"/>
                  <a:gd name="T16" fmla="*/ 15 w 17"/>
                  <a:gd name="T17" fmla="*/ 2 h 17"/>
                  <a:gd name="T18" fmla="*/ 14 w 17"/>
                  <a:gd name="T19" fmla="*/ 2 h 17"/>
                  <a:gd name="T20" fmla="*/ 14 w 17"/>
                  <a:gd name="T21" fmla="*/ 2 h 17"/>
                  <a:gd name="T22" fmla="*/ 14 w 17"/>
                  <a:gd name="T23" fmla="*/ 2 h 17"/>
                  <a:gd name="T24" fmla="*/ 13 w 17"/>
                  <a:gd name="T25" fmla="*/ 3 h 17"/>
                  <a:gd name="T26" fmla="*/ 13 w 17"/>
                  <a:gd name="T27" fmla="*/ 3 h 17"/>
                  <a:gd name="T28" fmla="*/ 12 w 17"/>
                  <a:gd name="T29" fmla="*/ 3 h 17"/>
                  <a:gd name="T30" fmla="*/ 11 w 17"/>
                  <a:gd name="T31" fmla="*/ 3 h 17"/>
                  <a:gd name="T32" fmla="*/ 11 w 17"/>
                  <a:gd name="T33" fmla="*/ 4 h 17"/>
                  <a:gd name="T34" fmla="*/ 11 w 17"/>
                  <a:gd name="T35" fmla="*/ 4 h 17"/>
                  <a:gd name="T36" fmla="*/ 11 w 17"/>
                  <a:gd name="T37" fmla="*/ 5 h 17"/>
                  <a:gd name="T38" fmla="*/ 11 w 17"/>
                  <a:gd name="T39" fmla="*/ 5 h 17"/>
                  <a:gd name="T40" fmla="*/ 10 w 17"/>
                  <a:gd name="T41" fmla="*/ 5 h 17"/>
                  <a:gd name="T42" fmla="*/ 10 w 17"/>
                  <a:gd name="T43" fmla="*/ 5 h 17"/>
                  <a:gd name="T44" fmla="*/ 9 w 17"/>
                  <a:gd name="T45" fmla="*/ 5 h 17"/>
                  <a:gd name="T46" fmla="*/ 9 w 17"/>
                  <a:gd name="T47" fmla="*/ 5 h 17"/>
                  <a:gd name="T48" fmla="*/ 8 w 17"/>
                  <a:gd name="T49" fmla="*/ 5 h 17"/>
                  <a:gd name="T50" fmla="*/ 8 w 17"/>
                  <a:gd name="T51" fmla="*/ 5 h 17"/>
                  <a:gd name="T52" fmla="*/ 7 w 17"/>
                  <a:gd name="T53" fmla="*/ 4 h 17"/>
                  <a:gd name="T54" fmla="*/ 7 w 17"/>
                  <a:gd name="T55" fmla="*/ 4 h 17"/>
                  <a:gd name="T56" fmla="*/ 7 w 17"/>
                  <a:gd name="T57" fmla="*/ 4 h 17"/>
                  <a:gd name="T58" fmla="*/ 6 w 17"/>
                  <a:gd name="T59" fmla="*/ 5 h 17"/>
                  <a:gd name="T60" fmla="*/ 6 w 17"/>
                  <a:gd name="T61" fmla="*/ 5 h 17"/>
                  <a:gd name="T62" fmla="*/ 6 w 17"/>
                  <a:gd name="T63" fmla="*/ 6 h 17"/>
                  <a:gd name="T64" fmla="*/ 5 w 17"/>
                  <a:gd name="T65" fmla="*/ 6 h 17"/>
                  <a:gd name="T66" fmla="*/ 5 w 17"/>
                  <a:gd name="T67" fmla="*/ 6 h 17"/>
                  <a:gd name="T68" fmla="*/ 5 w 17"/>
                  <a:gd name="T69" fmla="*/ 7 h 17"/>
                  <a:gd name="T70" fmla="*/ 4 w 17"/>
                  <a:gd name="T71" fmla="*/ 7 h 17"/>
                  <a:gd name="T72" fmla="*/ 4 w 17"/>
                  <a:gd name="T73" fmla="*/ 7 h 17"/>
                  <a:gd name="T74" fmla="*/ 3 w 17"/>
                  <a:gd name="T75" fmla="*/ 8 h 17"/>
                  <a:gd name="T76" fmla="*/ 3 w 17"/>
                  <a:gd name="T77" fmla="*/ 8 h 17"/>
                  <a:gd name="T78" fmla="*/ 2 w 17"/>
                  <a:gd name="T79" fmla="*/ 8 h 17"/>
                  <a:gd name="T80" fmla="*/ 2 w 17"/>
                  <a:gd name="T81" fmla="*/ 8 h 17"/>
                  <a:gd name="T82" fmla="*/ 1 w 17"/>
                  <a:gd name="T83" fmla="*/ 9 h 17"/>
                  <a:gd name="T84" fmla="*/ 1 w 17"/>
                  <a:gd name="T85" fmla="*/ 9 h 17"/>
                  <a:gd name="T86" fmla="*/ 1 w 17"/>
                  <a:gd name="T87" fmla="*/ 9 h 17"/>
                  <a:gd name="T88" fmla="*/ 0 w 17"/>
                  <a:gd name="T89" fmla="*/ 10 h 17"/>
                  <a:gd name="T90" fmla="*/ 3 w 17"/>
                  <a:gd name="T91" fmla="*/ 14 h 17"/>
                  <a:gd name="T92" fmla="*/ 3 w 17"/>
                  <a:gd name="T93" fmla="*/ 17 h 17"/>
                  <a:gd name="T94" fmla="*/ 4 w 17"/>
                  <a:gd name="T95" fmla="*/ 16 h 17"/>
                  <a:gd name="T96" fmla="*/ 6 w 17"/>
                  <a:gd name="T97" fmla="*/ 16 h 17"/>
                  <a:gd name="T98" fmla="*/ 7 w 17"/>
                  <a:gd name="T99" fmla="*/ 16 h 17"/>
                  <a:gd name="T100" fmla="*/ 7 w 17"/>
                  <a:gd name="T101" fmla="*/ 16 h 17"/>
                  <a:gd name="T102" fmla="*/ 7 w 17"/>
                  <a:gd name="T103" fmla="*/ 15 h 17"/>
                  <a:gd name="T104" fmla="*/ 8 w 17"/>
                  <a:gd name="T105" fmla="*/ 15 h 17"/>
                  <a:gd name="T106" fmla="*/ 9 w 17"/>
                  <a:gd name="T107" fmla="*/ 15 h 17"/>
                  <a:gd name="T108" fmla="*/ 10 w 17"/>
                  <a:gd name="T109" fmla="*/ 15 h 17"/>
                  <a:gd name="T110" fmla="*/ 10 w 17"/>
                  <a:gd name="T111" fmla="*/ 15 h 17"/>
                  <a:gd name="T112" fmla="*/ 11 w 17"/>
                  <a:gd name="T113" fmla="*/ 14 h 17"/>
                  <a:gd name="T114" fmla="*/ 11 w 17"/>
                  <a:gd name="T115" fmla="*/ 14 h 17"/>
                  <a:gd name="T116" fmla="*/ 9 w 17"/>
                  <a:gd name="T117" fmla="*/ 11 h 17"/>
                  <a:gd name="T118" fmla="*/ 15 w 17"/>
                  <a:gd name="T1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7">
                    <a:moveTo>
                      <a:pt x="17" y="2"/>
                    </a:move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1" y="10"/>
                      <a:pt x="1" y="11"/>
                    </a:cubicBezTo>
                    <a:cubicBezTo>
                      <a:pt x="1" y="11"/>
                      <a:pt x="1" y="11"/>
                      <a:pt x="1" y="10"/>
                    </a:cubicBezTo>
                    <a:cubicBezTo>
                      <a:pt x="2" y="11"/>
                      <a:pt x="2" y="11"/>
                      <a:pt x="2" y="11"/>
                    </a:cubicBezTo>
                    <a:cubicBezTo>
                      <a:pt x="3" y="11"/>
                      <a:pt x="3" y="11"/>
                      <a:pt x="3" y="11"/>
                    </a:cubicBezTo>
                    <a:cubicBezTo>
                      <a:pt x="3" y="11"/>
                      <a:pt x="3" y="12"/>
                      <a:pt x="3" y="12"/>
                    </a:cubicBezTo>
                    <a:cubicBezTo>
                      <a:pt x="3" y="13"/>
                      <a:pt x="3" y="13"/>
                      <a:pt x="3" y="13"/>
                    </a:cubicBezTo>
                    <a:cubicBezTo>
                      <a:pt x="3" y="14"/>
                      <a:pt x="4" y="14"/>
                      <a:pt x="4" y="14"/>
                    </a:cubicBezTo>
                    <a:cubicBezTo>
                      <a:pt x="4" y="14"/>
                      <a:pt x="3" y="14"/>
                      <a:pt x="3" y="14"/>
                    </a:cubicBezTo>
                    <a:cubicBezTo>
                      <a:pt x="3" y="14"/>
                      <a:pt x="3" y="14"/>
                      <a:pt x="3" y="14"/>
                    </a:cubicBezTo>
                    <a:cubicBezTo>
                      <a:pt x="2" y="14"/>
                      <a:pt x="3" y="14"/>
                      <a:pt x="2" y="14"/>
                    </a:cubicBezTo>
                    <a:cubicBezTo>
                      <a:pt x="2" y="14"/>
                      <a:pt x="2" y="15"/>
                      <a:pt x="2" y="15"/>
                    </a:cubicBezTo>
                    <a:cubicBezTo>
                      <a:pt x="2" y="15"/>
                      <a:pt x="2" y="15"/>
                      <a:pt x="2" y="15"/>
                    </a:cubicBezTo>
                    <a:cubicBezTo>
                      <a:pt x="2" y="15"/>
                      <a:pt x="1" y="16"/>
                      <a:pt x="1" y="16"/>
                    </a:cubicBezTo>
                    <a:cubicBezTo>
                      <a:pt x="2" y="16"/>
                      <a:pt x="2" y="16"/>
                      <a:pt x="3" y="16"/>
                    </a:cubicBezTo>
                    <a:cubicBezTo>
                      <a:pt x="2" y="16"/>
                      <a:pt x="2" y="16"/>
                      <a:pt x="2" y="16"/>
                    </a:cubicBezTo>
                    <a:cubicBezTo>
                      <a:pt x="2" y="16"/>
                      <a:pt x="3" y="16"/>
                      <a:pt x="3" y="17"/>
                    </a:cubicBezTo>
                    <a:cubicBezTo>
                      <a:pt x="3" y="17"/>
                      <a:pt x="3" y="17"/>
                      <a:pt x="3" y="17"/>
                    </a:cubicBezTo>
                    <a:cubicBezTo>
                      <a:pt x="3" y="17"/>
                      <a:pt x="3" y="16"/>
                      <a:pt x="3" y="17"/>
                    </a:cubicBezTo>
                    <a:cubicBezTo>
                      <a:pt x="4" y="17"/>
                      <a:pt x="3" y="17"/>
                      <a:pt x="3" y="17"/>
                    </a:cubicBezTo>
                    <a:cubicBezTo>
                      <a:pt x="3" y="17"/>
                      <a:pt x="3" y="17"/>
                      <a:pt x="3" y="17"/>
                    </a:cubicBezTo>
                    <a:cubicBezTo>
                      <a:pt x="3" y="17"/>
                      <a:pt x="3" y="17"/>
                      <a:pt x="3" y="17"/>
                    </a:cubicBezTo>
                    <a:cubicBezTo>
                      <a:pt x="3" y="17"/>
                      <a:pt x="4" y="17"/>
                      <a:pt x="4" y="16"/>
                    </a:cubicBezTo>
                    <a:cubicBezTo>
                      <a:pt x="4" y="16"/>
                      <a:pt x="4" y="16"/>
                      <a:pt x="4" y="16"/>
                    </a:cubicBezTo>
                    <a:cubicBezTo>
                      <a:pt x="4" y="16"/>
                      <a:pt x="4" y="16"/>
                      <a:pt x="4" y="16"/>
                    </a:cubicBezTo>
                    <a:cubicBezTo>
                      <a:pt x="4" y="16"/>
                      <a:pt x="4" y="16"/>
                      <a:pt x="5" y="17"/>
                    </a:cubicBezTo>
                    <a:cubicBezTo>
                      <a:pt x="5" y="17"/>
                      <a:pt x="5" y="17"/>
                      <a:pt x="6" y="17"/>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9" y="15"/>
                      <a:pt x="9" y="15"/>
                      <a:pt x="9" y="15"/>
                    </a:cubicBezTo>
                    <a:cubicBezTo>
                      <a:pt x="9" y="15"/>
                      <a:pt x="9" y="15"/>
                      <a:pt x="9" y="15"/>
                    </a:cubicBezTo>
                    <a:cubicBezTo>
                      <a:pt x="9" y="15"/>
                      <a:pt x="9" y="15"/>
                      <a:pt x="9" y="15"/>
                    </a:cubicBezTo>
                    <a:cubicBezTo>
                      <a:pt x="9" y="15"/>
                      <a:pt x="9" y="15"/>
                      <a:pt x="9"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3"/>
                      <a:pt x="10" y="13"/>
                    </a:cubicBezTo>
                    <a:cubicBezTo>
                      <a:pt x="10" y="13"/>
                      <a:pt x="10" y="13"/>
                      <a:pt x="10" y="12"/>
                    </a:cubicBezTo>
                    <a:cubicBezTo>
                      <a:pt x="9" y="12"/>
                      <a:pt x="9" y="12"/>
                      <a:pt x="9" y="12"/>
                    </a:cubicBezTo>
                    <a:cubicBezTo>
                      <a:pt x="8" y="12"/>
                      <a:pt x="9" y="12"/>
                      <a:pt x="9" y="12"/>
                    </a:cubicBezTo>
                    <a:cubicBezTo>
                      <a:pt x="9" y="12"/>
                      <a:pt x="9" y="12"/>
                      <a:pt x="9" y="12"/>
                    </a:cubicBezTo>
                    <a:cubicBezTo>
                      <a:pt x="9" y="12"/>
                      <a:pt x="9" y="12"/>
                      <a:pt x="9" y="11"/>
                    </a:cubicBezTo>
                    <a:cubicBezTo>
                      <a:pt x="9" y="11"/>
                      <a:pt x="9" y="11"/>
                      <a:pt x="9" y="11"/>
                    </a:cubicBezTo>
                    <a:cubicBezTo>
                      <a:pt x="9" y="11"/>
                      <a:pt x="9" y="11"/>
                      <a:pt x="9" y="11"/>
                    </a:cubicBezTo>
                    <a:cubicBezTo>
                      <a:pt x="9" y="10"/>
                      <a:pt x="11" y="10"/>
                      <a:pt x="11" y="10"/>
                    </a:cubicBezTo>
                    <a:cubicBezTo>
                      <a:pt x="12" y="9"/>
                      <a:pt x="13" y="8"/>
                      <a:pt x="14" y="8"/>
                    </a:cubicBezTo>
                    <a:cubicBezTo>
                      <a:pt x="14" y="8"/>
                      <a:pt x="15" y="7"/>
                      <a:pt x="15" y="7"/>
                    </a:cubicBezTo>
                    <a:cubicBezTo>
                      <a:pt x="15" y="7"/>
                      <a:pt x="15" y="6"/>
                      <a:pt x="15" y="6"/>
                    </a:cubicBezTo>
                    <a:cubicBezTo>
                      <a:pt x="15" y="6"/>
                      <a:pt x="15" y="6"/>
                      <a:pt x="15" y="6"/>
                    </a:cubicBezTo>
                    <a:cubicBezTo>
                      <a:pt x="15" y="6"/>
                      <a:pt x="15" y="6"/>
                      <a:pt x="15" y="5"/>
                    </a:cubicBezTo>
                    <a:cubicBezTo>
                      <a:pt x="15" y="5"/>
                      <a:pt x="15" y="5"/>
                      <a:pt x="15" y="5"/>
                    </a:cubicBezTo>
                    <a:cubicBezTo>
                      <a:pt x="15" y="4"/>
                      <a:pt x="16" y="3"/>
                      <a:pt x="16" y="3"/>
                    </a:cubicBezTo>
                    <a:cubicBezTo>
                      <a:pt x="17" y="2"/>
                      <a:pt x="17" y="2"/>
                      <a:pt x="17" y="2"/>
                    </a:cubicBezTo>
                    <a:cubicBezTo>
                      <a:pt x="17" y="2"/>
                      <a:pt x="17" y="2"/>
                      <a:pt x="17" y="2"/>
                    </a:cubicBezTo>
                    <a:cubicBezTo>
                      <a:pt x="17" y="2"/>
                      <a:pt x="17" y="2"/>
                      <a:pt x="1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58" name="Rectangle 332"/>
              <p:cNvSpPr>
                <a:spLocks noChangeArrowheads="1"/>
              </p:cNvSpPr>
              <p:nvPr/>
            </p:nvSpPr>
            <p:spPr bwMode="auto">
              <a:xfrm>
                <a:off x="4234" y="193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59" name="Freeform 333"/>
              <p:cNvSpPr/>
              <p:nvPr/>
            </p:nvSpPr>
            <p:spPr bwMode="auto">
              <a:xfrm>
                <a:off x="4234" y="1935"/>
                <a:ext cx="3" cy="0"/>
              </a:xfrm>
              <a:custGeom>
                <a:avLst/>
                <a:gdLst>
                  <a:gd name="T0" fmla="*/ 0 w 3"/>
                  <a:gd name="T1" fmla="*/ 0 w 3"/>
                  <a:gd name="T2" fmla="*/ 0 w 3"/>
                  <a:gd name="T3" fmla="*/ 0 w 3"/>
                  <a:gd name="T4" fmla="*/ 3 w 3"/>
                  <a:gd name="T5" fmla="*/ 0 w 3"/>
                  <a:gd name="T6" fmla="*/ 0 w 3"/>
                </a:gdLst>
                <a:ahLst/>
                <a:cxnLst>
                  <a:cxn ang="0">
                    <a:pos x="T0" y="0"/>
                  </a:cxn>
                  <a:cxn ang="0">
                    <a:pos x="T1" y="0"/>
                  </a:cxn>
                  <a:cxn ang="0">
                    <a:pos x="T2" y="0"/>
                  </a:cxn>
                  <a:cxn ang="0">
                    <a:pos x="T3" y="0"/>
                  </a:cxn>
                  <a:cxn ang="0">
                    <a:pos x="T4" y="0"/>
                  </a:cxn>
                  <a:cxn ang="0">
                    <a:pos x="T5" y="0"/>
                  </a:cxn>
                  <a:cxn ang="0">
                    <a:pos x="T6" y="0"/>
                  </a:cxn>
                </a:cxnLst>
                <a:rect l="0" t="0" r="r" b="b"/>
                <a:pathLst>
                  <a:path w="3">
                    <a:moveTo>
                      <a:pt x="0" y="0"/>
                    </a:moveTo>
                    <a:lnTo>
                      <a:pt x="0" y="0"/>
                    </a:lnTo>
                    <a:lnTo>
                      <a:pt x="0" y="0"/>
                    </a:lnTo>
                    <a:lnTo>
                      <a:pt x="0" y="0"/>
                    </a:lnTo>
                    <a:lnTo>
                      <a:pt x="3"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60" name="Freeform 334"/>
              <p:cNvSpPr>
                <a:spLocks noEditPoints="1"/>
              </p:cNvSpPr>
              <p:nvPr/>
            </p:nvSpPr>
            <p:spPr bwMode="auto">
              <a:xfrm>
                <a:off x="3668" y="2242"/>
                <a:ext cx="48" cy="36"/>
              </a:xfrm>
              <a:custGeom>
                <a:avLst/>
                <a:gdLst>
                  <a:gd name="T0" fmla="*/ 20 w 20"/>
                  <a:gd name="T1" fmla="*/ 12 h 15"/>
                  <a:gd name="T2" fmla="*/ 19 w 20"/>
                  <a:gd name="T3" fmla="*/ 11 h 15"/>
                  <a:gd name="T4" fmla="*/ 20 w 20"/>
                  <a:gd name="T5" fmla="*/ 10 h 15"/>
                  <a:gd name="T6" fmla="*/ 19 w 20"/>
                  <a:gd name="T7" fmla="*/ 9 h 15"/>
                  <a:gd name="T8" fmla="*/ 19 w 20"/>
                  <a:gd name="T9" fmla="*/ 8 h 15"/>
                  <a:gd name="T10" fmla="*/ 19 w 20"/>
                  <a:gd name="T11" fmla="*/ 7 h 15"/>
                  <a:gd name="T12" fmla="*/ 19 w 20"/>
                  <a:gd name="T13" fmla="*/ 7 h 15"/>
                  <a:gd name="T14" fmla="*/ 18 w 20"/>
                  <a:gd name="T15" fmla="*/ 5 h 15"/>
                  <a:gd name="T16" fmla="*/ 17 w 20"/>
                  <a:gd name="T17" fmla="*/ 5 h 15"/>
                  <a:gd name="T18" fmla="*/ 18 w 20"/>
                  <a:gd name="T19" fmla="*/ 4 h 15"/>
                  <a:gd name="T20" fmla="*/ 18 w 20"/>
                  <a:gd name="T21" fmla="*/ 4 h 15"/>
                  <a:gd name="T22" fmla="*/ 17 w 20"/>
                  <a:gd name="T23" fmla="*/ 3 h 15"/>
                  <a:gd name="T24" fmla="*/ 17 w 20"/>
                  <a:gd name="T25" fmla="*/ 2 h 15"/>
                  <a:gd name="T26" fmla="*/ 16 w 20"/>
                  <a:gd name="T27" fmla="*/ 1 h 15"/>
                  <a:gd name="T28" fmla="*/ 15 w 20"/>
                  <a:gd name="T29" fmla="*/ 2 h 15"/>
                  <a:gd name="T30" fmla="*/ 14 w 20"/>
                  <a:gd name="T31" fmla="*/ 2 h 15"/>
                  <a:gd name="T32" fmla="*/ 13 w 20"/>
                  <a:gd name="T33" fmla="*/ 2 h 15"/>
                  <a:gd name="T34" fmla="*/ 13 w 20"/>
                  <a:gd name="T35" fmla="*/ 2 h 15"/>
                  <a:gd name="T36" fmla="*/ 12 w 20"/>
                  <a:gd name="T37" fmla="*/ 2 h 15"/>
                  <a:gd name="T38" fmla="*/ 11 w 20"/>
                  <a:gd name="T39" fmla="*/ 2 h 15"/>
                  <a:gd name="T40" fmla="*/ 10 w 20"/>
                  <a:gd name="T41" fmla="*/ 2 h 15"/>
                  <a:gd name="T42" fmla="*/ 10 w 20"/>
                  <a:gd name="T43" fmla="*/ 2 h 15"/>
                  <a:gd name="T44" fmla="*/ 9 w 20"/>
                  <a:gd name="T45" fmla="*/ 1 h 15"/>
                  <a:gd name="T46" fmla="*/ 8 w 20"/>
                  <a:gd name="T47" fmla="*/ 2 h 15"/>
                  <a:gd name="T48" fmla="*/ 7 w 20"/>
                  <a:gd name="T49" fmla="*/ 1 h 15"/>
                  <a:gd name="T50" fmla="*/ 6 w 20"/>
                  <a:gd name="T51" fmla="*/ 1 h 15"/>
                  <a:gd name="T52" fmla="*/ 5 w 20"/>
                  <a:gd name="T53" fmla="*/ 0 h 15"/>
                  <a:gd name="T54" fmla="*/ 4 w 20"/>
                  <a:gd name="T55" fmla="*/ 1 h 15"/>
                  <a:gd name="T56" fmla="*/ 4 w 20"/>
                  <a:gd name="T57" fmla="*/ 2 h 15"/>
                  <a:gd name="T58" fmla="*/ 4 w 20"/>
                  <a:gd name="T59" fmla="*/ 3 h 15"/>
                  <a:gd name="T60" fmla="*/ 3 w 20"/>
                  <a:gd name="T61" fmla="*/ 3 h 15"/>
                  <a:gd name="T62" fmla="*/ 2 w 20"/>
                  <a:gd name="T63" fmla="*/ 4 h 15"/>
                  <a:gd name="T64" fmla="*/ 1 w 20"/>
                  <a:gd name="T65" fmla="*/ 4 h 15"/>
                  <a:gd name="T66" fmla="*/ 2 w 20"/>
                  <a:gd name="T67" fmla="*/ 5 h 15"/>
                  <a:gd name="T68" fmla="*/ 5 w 20"/>
                  <a:gd name="T69" fmla="*/ 10 h 15"/>
                  <a:gd name="T70" fmla="*/ 6 w 20"/>
                  <a:gd name="T71" fmla="*/ 10 h 15"/>
                  <a:gd name="T72" fmla="*/ 7 w 20"/>
                  <a:gd name="T73" fmla="*/ 9 h 15"/>
                  <a:gd name="T74" fmla="*/ 7 w 20"/>
                  <a:gd name="T75" fmla="*/ 8 h 15"/>
                  <a:gd name="T76" fmla="*/ 8 w 20"/>
                  <a:gd name="T77" fmla="*/ 8 h 15"/>
                  <a:gd name="T78" fmla="*/ 11 w 20"/>
                  <a:gd name="T79" fmla="*/ 8 h 15"/>
                  <a:gd name="T80" fmla="*/ 11 w 20"/>
                  <a:gd name="T81" fmla="*/ 8 h 15"/>
                  <a:gd name="T82" fmla="*/ 12 w 20"/>
                  <a:gd name="T83" fmla="*/ 9 h 15"/>
                  <a:gd name="T84" fmla="*/ 12 w 20"/>
                  <a:gd name="T85" fmla="*/ 10 h 15"/>
                  <a:gd name="T86" fmla="*/ 13 w 20"/>
                  <a:gd name="T87" fmla="*/ 11 h 15"/>
                  <a:gd name="T88" fmla="*/ 13 w 20"/>
                  <a:gd name="T89" fmla="*/ 12 h 15"/>
                  <a:gd name="T90" fmla="*/ 13 w 20"/>
                  <a:gd name="T91" fmla="*/ 12 h 15"/>
                  <a:gd name="T92" fmla="*/ 13 w 20"/>
                  <a:gd name="T93" fmla="*/ 12 h 15"/>
                  <a:gd name="T94" fmla="*/ 14 w 20"/>
                  <a:gd name="T95" fmla="*/ 12 h 15"/>
                  <a:gd name="T96" fmla="*/ 15 w 20"/>
                  <a:gd name="T97" fmla="*/ 12 h 15"/>
                  <a:gd name="T98" fmla="*/ 16 w 20"/>
                  <a:gd name="T99" fmla="*/ 13 h 15"/>
                  <a:gd name="T100" fmla="*/ 16 w 20"/>
                  <a:gd name="T101" fmla="*/ 14 h 15"/>
                  <a:gd name="T102" fmla="*/ 16 w 20"/>
                  <a:gd name="T103" fmla="*/ 15 h 15"/>
                  <a:gd name="T104" fmla="*/ 17 w 20"/>
                  <a:gd name="T105" fmla="*/ 15 h 15"/>
                  <a:gd name="T106" fmla="*/ 17 w 20"/>
                  <a:gd name="T107" fmla="*/ 14 h 15"/>
                  <a:gd name="T108" fmla="*/ 18 w 20"/>
                  <a:gd name="T109" fmla="*/ 14 h 15"/>
                  <a:gd name="T110" fmla="*/ 19 w 20"/>
                  <a:gd name="T111" fmla="*/ 14 h 15"/>
                  <a:gd name="T112" fmla="*/ 19 w 20"/>
                  <a:gd name="T113" fmla="*/ 13 h 15"/>
                  <a:gd name="T114" fmla="*/ 19 w 20"/>
                  <a:gd name="T115" fmla="*/ 13 h 15"/>
                  <a:gd name="T116" fmla="*/ 19 w 20"/>
                  <a:gd name="T117" fmla="*/ 12 h 15"/>
                  <a:gd name="T118" fmla="*/ 20 w 20"/>
                  <a:gd name="T119"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 h="15">
                    <a:moveTo>
                      <a:pt x="0" y="5"/>
                    </a:move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6"/>
                      <a:pt x="0" y="6"/>
                    </a:cubicBezTo>
                    <a:cubicBezTo>
                      <a:pt x="0" y="5"/>
                      <a:pt x="1" y="5"/>
                      <a:pt x="1" y="5"/>
                    </a:cubicBezTo>
                    <a:cubicBezTo>
                      <a:pt x="1" y="5"/>
                      <a:pt x="1" y="5"/>
                      <a:pt x="0" y="5"/>
                    </a:cubicBezTo>
                    <a:close/>
                    <a:moveTo>
                      <a:pt x="20" y="12"/>
                    </a:moveTo>
                    <a:cubicBezTo>
                      <a:pt x="20" y="12"/>
                      <a:pt x="20" y="12"/>
                      <a:pt x="20" y="12"/>
                    </a:cubicBezTo>
                    <a:cubicBezTo>
                      <a:pt x="20" y="12"/>
                      <a:pt x="20" y="12"/>
                      <a:pt x="20" y="12"/>
                    </a:cubicBezTo>
                    <a:cubicBezTo>
                      <a:pt x="20" y="12"/>
                      <a:pt x="20" y="12"/>
                      <a:pt x="20" y="12"/>
                    </a:cubicBezTo>
                    <a:cubicBezTo>
                      <a:pt x="20" y="12"/>
                      <a:pt x="20" y="12"/>
                      <a:pt x="20" y="12"/>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19" y="11"/>
                      <a:pt x="19" y="11"/>
                      <a:pt x="19" y="11"/>
                    </a:cubicBezTo>
                    <a:cubicBezTo>
                      <a:pt x="19" y="11"/>
                      <a:pt x="19" y="11"/>
                      <a:pt x="19" y="11"/>
                    </a:cubicBezTo>
                    <a:cubicBezTo>
                      <a:pt x="19" y="11"/>
                      <a:pt x="19" y="11"/>
                      <a:pt x="19" y="11"/>
                    </a:cubicBezTo>
                    <a:cubicBezTo>
                      <a:pt x="19" y="10"/>
                      <a:pt x="19" y="10"/>
                      <a:pt x="19"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6"/>
                      <a:pt x="19" y="6"/>
                      <a:pt x="19" y="6"/>
                    </a:cubicBezTo>
                    <a:cubicBezTo>
                      <a:pt x="19" y="6"/>
                      <a:pt x="19" y="6"/>
                      <a:pt x="19" y="6"/>
                    </a:cubicBezTo>
                    <a:cubicBezTo>
                      <a:pt x="18" y="6"/>
                      <a:pt x="18" y="6"/>
                      <a:pt x="18" y="6"/>
                    </a:cubicBezTo>
                    <a:cubicBezTo>
                      <a:pt x="18" y="6"/>
                      <a:pt x="18" y="6"/>
                      <a:pt x="18" y="6"/>
                    </a:cubicBezTo>
                    <a:cubicBezTo>
                      <a:pt x="18" y="6"/>
                      <a:pt x="18" y="6"/>
                      <a:pt x="18" y="6"/>
                    </a:cubicBezTo>
                    <a:cubicBezTo>
                      <a:pt x="18" y="6"/>
                      <a:pt x="18" y="6"/>
                      <a:pt x="18" y="6"/>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8" y="5"/>
                      <a:pt x="18" y="5"/>
                      <a:pt x="18" y="5"/>
                    </a:cubicBezTo>
                    <a:cubicBezTo>
                      <a:pt x="18" y="5"/>
                      <a:pt x="18" y="5"/>
                      <a:pt x="18" y="5"/>
                    </a:cubicBezTo>
                    <a:cubicBezTo>
                      <a:pt x="18" y="5"/>
                      <a:pt x="18" y="5"/>
                      <a:pt x="18" y="5"/>
                    </a:cubicBezTo>
                    <a:cubicBezTo>
                      <a:pt x="18" y="5"/>
                      <a:pt x="18" y="5"/>
                      <a:pt x="18" y="5"/>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2" y="5"/>
                      <a:pt x="2" y="5"/>
                    </a:cubicBezTo>
                    <a:cubicBezTo>
                      <a:pt x="2" y="5"/>
                      <a:pt x="1" y="6"/>
                      <a:pt x="1" y="6"/>
                    </a:cubicBezTo>
                    <a:cubicBezTo>
                      <a:pt x="1" y="6"/>
                      <a:pt x="2" y="6"/>
                      <a:pt x="2" y="6"/>
                    </a:cubicBezTo>
                    <a:cubicBezTo>
                      <a:pt x="2" y="7"/>
                      <a:pt x="2" y="7"/>
                      <a:pt x="2" y="7"/>
                    </a:cubicBezTo>
                    <a:cubicBezTo>
                      <a:pt x="2" y="7"/>
                      <a:pt x="2" y="8"/>
                      <a:pt x="3" y="8"/>
                    </a:cubicBezTo>
                    <a:cubicBezTo>
                      <a:pt x="3" y="8"/>
                      <a:pt x="3" y="7"/>
                      <a:pt x="3" y="7"/>
                    </a:cubicBezTo>
                    <a:cubicBezTo>
                      <a:pt x="3" y="8"/>
                      <a:pt x="4" y="9"/>
                      <a:pt x="4" y="8"/>
                    </a:cubicBezTo>
                    <a:cubicBezTo>
                      <a:pt x="4" y="8"/>
                      <a:pt x="4" y="8"/>
                      <a:pt x="4" y="8"/>
                    </a:cubicBezTo>
                    <a:cubicBezTo>
                      <a:pt x="4" y="9"/>
                      <a:pt x="4" y="9"/>
                      <a:pt x="4" y="9"/>
                    </a:cubicBezTo>
                    <a:cubicBezTo>
                      <a:pt x="4" y="9"/>
                      <a:pt x="4" y="9"/>
                      <a:pt x="4" y="9"/>
                    </a:cubicBezTo>
                    <a:cubicBezTo>
                      <a:pt x="5" y="9"/>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1" y="9"/>
                      <a:pt x="11" y="9"/>
                      <a:pt x="11" y="9"/>
                    </a:cubicBezTo>
                    <a:cubicBezTo>
                      <a:pt x="11" y="9"/>
                      <a:pt x="11" y="9"/>
                      <a:pt x="11"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1"/>
                      <a:pt x="15" y="11"/>
                    </a:cubicBezTo>
                    <a:cubicBezTo>
                      <a:pt x="15" y="11"/>
                      <a:pt x="15" y="11"/>
                      <a:pt x="15" y="11"/>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6" y="12"/>
                      <a:pt x="16" y="12"/>
                      <a:pt x="16" y="12"/>
                    </a:cubicBezTo>
                    <a:cubicBezTo>
                      <a:pt x="16" y="12"/>
                      <a:pt x="16" y="12"/>
                      <a:pt x="15" y="12"/>
                    </a:cubicBezTo>
                    <a:cubicBezTo>
                      <a:pt x="15" y="13"/>
                      <a:pt x="15" y="13"/>
                      <a:pt x="15"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4"/>
                      <a:pt x="19" y="14"/>
                      <a:pt x="19" y="14"/>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ubicBezTo>
                      <a:pt x="20" y="12"/>
                      <a:pt x="20" y="12"/>
                      <a:pt x="2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61" name="Freeform 335"/>
              <p:cNvSpPr/>
              <p:nvPr/>
            </p:nvSpPr>
            <p:spPr bwMode="auto">
              <a:xfrm>
                <a:off x="4159" y="2064"/>
                <a:ext cx="92" cy="64"/>
              </a:xfrm>
              <a:custGeom>
                <a:avLst/>
                <a:gdLst>
                  <a:gd name="T0" fmla="*/ 36 w 39"/>
                  <a:gd name="T1" fmla="*/ 3 h 27"/>
                  <a:gd name="T2" fmla="*/ 35 w 39"/>
                  <a:gd name="T3" fmla="*/ 3 h 27"/>
                  <a:gd name="T4" fmla="*/ 33 w 39"/>
                  <a:gd name="T5" fmla="*/ 4 h 27"/>
                  <a:gd name="T6" fmla="*/ 32 w 39"/>
                  <a:gd name="T7" fmla="*/ 4 h 27"/>
                  <a:gd name="T8" fmla="*/ 30 w 39"/>
                  <a:gd name="T9" fmla="*/ 5 h 27"/>
                  <a:gd name="T10" fmla="*/ 29 w 39"/>
                  <a:gd name="T11" fmla="*/ 4 h 27"/>
                  <a:gd name="T12" fmla="*/ 30 w 39"/>
                  <a:gd name="T13" fmla="*/ 2 h 27"/>
                  <a:gd name="T14" fmla="*/ 29 w 39"/>
                  <a:gd name="T15" fmla="*/ 1 h 27"/>
                  <a:gd name="T16" fmla="*/ 28 w 39"/>
                  <a:gd name="T17" fmla="*/ 0 h 27"/>
                  <a:gd name="T18" fmla="*/ 27 w 39"/>
                  <a:gd name="T19" fmla="*/ 1 h 27"/>
                  <a:gd name="T20" fmla="*/ 27 w 39"/>
                  <a:gd name="T21" fmla="*/ 2 h 27"/>
                  <a:gd name="T22" fmla="*/ 25 w 39"/>
                  <a:gd name="T23" fmla="*/ 2 h 27"/>
                  <a:gd name="T24" fmla="*/ 24 w 39"/>
                  <a:gd name="T25" fmla="*/ 4 h 27"/>
                  <a:gd name="T26" fmla="*/ 23 w 39"/>
                  <a:gd name="T27" fmla="*/ 3 h 27"/>
                  <a:gd name="T28" fmla="*/ 21 w 39"/>
                  <a:gd name="T29" fmla="*/ 4 h 27"/>
                  <a:gd name="T30" fmla="*/ 20 w 39"/>
                  <a:gd name="T31" fmla="*/ 4 h 27"/>
                  <a:gd name="T32" fmla="*/ 18 w 39"/>
                  <a:gd name="T33" fmla="*/ 4 h 27"/>
                  <a:gd name="T34" fmla="*/ 16 w 39"/>
                  <a:gd name="T35" fmla="*/ 3 h 27"/>
                  <a:gd name="T36" fmla="*/ 14 w 39"/>
                  <a:gd name="T37" fmla="*/ 3 h 27"/>
                  <a:gd name="T38" fmla="*/ 12 w 39"/>
                  <a:gd name="T39" fmla="*/ 4 h 27"/>
                  <a:gd name="T40" fmla="*/ 11 w 39"/>
                  <a:gd name="T41" fmla="*/ 6 h 27"/>
                  <a:gd name="T42" fmla="*/ 10 w 39"/>
                  <a:gd name="T43" fmla="*/ 7 h 27"/>
                  <a:gd name="T44" fmla="*/ 7 w 39"/>
                  <a:gd name="T45" fmla="*/ 8 h 27"/>
                  <a:gd name="T46" fmla="*/ 6 w 39"/>
                  <a:gd name="T47" fmla="*/ 10 h 27"/>
                  <a:gd name="T48" fmla="*/ 5 w 39"/>
                  <a:gd name="T49" fmla="*/ 10 h 27"/>
                  <a:gd name="T50" fmla="*/ 2 w 39"/>
                  <a:gd name="T51" fmla="*/ 9 h 27"/>
                  <a:gd name="T52" fmla="*/ 1 w 39"/>
                  <a:gd name="T53" fmla="*/ 11 h 27"/>
                  <a:gd name="T54" fmla="*/ 1 w 39"/>
                  <a:gd name="T55" fmla="*/ 12 h 27"/>
                  <a:gd name="T56" fmla="*/ 0 w 39"/>
                  <a:gd name="T57" fmla="*/ 13 h 27"/>
                  <a:gd name="T58" fmla="*/ 1 w 39"/>
                  <a:gd name="T59" fmla="*/ 15 h 27"/>
                  <a:gd name="T60" fmla="*/ 0 w 39"/>
                  <a:gd name="T61" fmla="*/ 18 h 27"/>
                  <a:gd name="T62" fmla="*/ 1 w 39"/>
                  <a:gd name="T63" fmla="*/ 21 h 27"/>
                  <a:gd name="T64" fmla="*/ 3 w 39"/>
                  <a:gd name="T65" fmla="*/ 22 h 27"/>
                  <a:gd name="T66" fmla="*/ 3 w 39"/>
                  <a:gd name="T67" fmla="*/ 24 h 27"/>
                  <a:gd name="T68" fmla="*/ 1 w 39"/>
                  <a:gd name="T69" fmla="*/ 26 h 27"/>
                  <a:gd name="T70" fmla="*/ 5 w 39"/>
                  <a:gd name="T71" fmla="*/ 27 h 27"/>
                  <a:gd name="T72" fmla="*/ 9 w 39"/>
                  <a:gd name="T73" fmla="*/ 27 h 27"/>
                  <a:gd name="T74" fmla="*/ 12 w 39"/>
                  <a:gd name="T75" fmla="*/ 27 h 27"/>
                  <a:gd name="T76" fmla="*/ 15 w 39"/>
                  <a:gd name="T77" fmla="*/ 26 h 27"/>
                  <a:gd name="T78" fmla="*/ 15 w 39"/>
                  <a:gd name="T79" fmla="*/ 24 h 27"/>
                  <a:gd name="T80" fmla="*/ 16 w 39"/>
                  <a:gd name="T81" fmla="*/ 22 h 27"/>
                  <a:gd name="T82" fmla="*/ 18 w 39"/>
                  <a:gd name="T83" fmla="*/ 22 h 27"/>
                  <a:gd name="T84" fmla="*/ 19 w 39"/>
                  <a:gd name="T85" fmla="*/ 21 h 27"/>
                  <a:gd name="T86" fmla="*/ 20 w 39"/>
                  <a:gd name="T87" fmla="*/ 20 h 27"/>
                  <a:gd name="T88" fmla="*/ 22 w 39"/>
                  <a:gd name="T89" fmla="*/ 20 h 27"/>
                  <a:gd name="T90" fmla="*/ 23 w 39"/>
                  <a:gd name="T91" fmla="*/ 20 h 27"/>
                  <a:gd name="T92" fmla="*/ 23 w 39"/>
                  <a:gd name="T93" fmla="*/ 18 h 27"/>
                  <a:gd name="T94" fmla="*/ 24 w 39"/>
                  <a:gd name="T95" fmla="*/ 17 h 27"/>
                  <a:gd name="T96" fmla="*/ 25 w 39"/>
                  <a:gd name="T97" fmla="*/ 16 h 27"/>
                  <a:gd name="T98" fmla="*/ 26 w 39"/>
                  <a:gd name="T99" fmla="*/ 15 h 27"/>
                  <a:gd name="T100" fmla="*/ 25 w 39"/>
                  <a:gd name="T101" fmla="*/ 14 h 27"/>
                  <a:gd name="T102" fmla="*/ 27 w 39"/>
                  <a:gd name="T103" fmla="*/ 13 h 27"/>
                  <a:gd name="T104" fmla="*/ 29 w 39"/>
                  <a:gd name="T105" fmla="*/ 13 h 27"/>
                  <a:gd name="T106" fmla="*/ 28 w 39"/>
                  <a:gd name="T107" fmla="*/ 12 h 27"/>
                  <a:gd name="T108" fmla="*/ 30 w 39"/>
                  <a:gd name="T109" fmla="*/ 10 h 27"/>
                  <a:gd name="T110" fmla="*/ 30 w 39"/>
                  <a:gd name="T111" fmla="*/ 9 h 27"/>
                  <a:gd name="T112" fmla="*/ 29 w 39"/>
                  <a:gd name="T113" fmla="*/ 8 h 27"/>
                  <a:gd name="T114" fmla="*/ 29 w 39"/>
                  <a:gd name="T115" fmla="*/ 6 h 27"/>
                  <a:gd name="T116" fmla="*/ 31 w 39"/>
                  <a:gd name="T117" fmla="*/ 5 h 27"/>
                  <a:gd name="T118" fmla="*/ 32 w 39"/>
                  <a:gd name="T119" fmla="*/ 5 h 27"/>
                  <a:gd name="T120" fmla="*/ 35 w 39"/>
                  <a:gd name="T121" fmla="*/ 4 h 27"/>
                  <a:gd name="T122" fmla="*/ 37 w 39"/>
                  <a:gd name="T123" fmla="*/ 4 h 27"/>
                  <a:gd name="T124" fmla="*/ 38 w 39"/>
                  <a:gd name="T12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 h="27">
                    <a:moveTo>
                      <a:pt x="38" y="3"/>
                    </a:move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6" y="3"/>
                    </a:cubicBezTo>
                    <a:cubicBezTo>
                      <a:pt x="36" y="3"/>
                      <a:pt x="36" y="3"/>
                      <a:pt x="36" y="3"/>
                    </a:cubicBezTo>
                    <a:cubicBezTo>
                      <a:pt x="36" y="3"/>
                      <a:pt x="36" y="3"/>
                      <a:pt x="36" y="3"/>
                    </a:cubicBezTo>
                    <a:cubicBezTo>
                      <a:pt x="36" y="3"/>
                      <a:pt x="36" y="3"/>
                      <a:pt x="36" y="3"/>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6" y="3"/>
                      <a:pt x="36" y="3"/>
                      <a:pt x="36" y="3"/>
                    </a:cubicBezTo>
                    <a:cubicBezTo>
                      <a:pt x="36" y="3"/>
                      <a:pt x="36" y="3"/>
                      <a:pt x="36" y="3"/>
                    </a:cubicBezTo>
                    <a:cubicBezTo>
                      <a:pt x="36" y="3"/>
                      <a:pt x="36" y="3"/>
                      <a:pt x="36" y="3"/>
                    </a:cubicBezTo>
                    <a:cubicBezTo>
                      <a:pt x="36" y="3"/>
                      <a:pt x="36" y="3"/>
                      <a:pt x="36" y="3"/>
                    </a:cubicBezTo>
                    <a:cubicBezTo>
                      <a:pt x="36" y="3"/>
                      <a:pt x="36" y="3"/>
                      <a:pt x="36"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3"/>
                      <a:pt x="34" y="3"/>
                      <a:pt x="34" y="3"/>
                    </a:cubicBezTo>
                    <a:cubicBezTo>
                      <a:pt x="34" y="4"/>
                      <a:pt x="34" y="4"/>
                      <a:pt x="34" y="4"/>
                    </a:cubicBezTo>
                    <a:cubicBezTo>
                      <a:pt x="34" y="4"/>
                      <a:pt x="34" y="4"/>
                      <a:pt x="34"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29"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29" y="2"/>
                      <a:pt x="29" y="2"/>
                      <a:pt x="29" y="2"/>
                    </a:cubicBezTo>
                    <a:cubicBezTo>
                      <a:pt x="29" y="2"/>
                      <a:pt x="29" y="2"/>
                      <a:pt x="29" y="2"/>
                    </a:cubicBezTo>
                    <a:cubicBezTo>
                      <a:pt x="29" y="2"/>
                      <a:pt x="29" y="2"/>
                      <a:pt x="29" y="2"/>
                    </a:cubicBezTo>
                    <a:cubicBezTo>
                      <a:pt x="29" y="2"/>
                      <a:pt x="29" y="2"/>
                      <a:pt x="29" y="2"/>
                    </a:cubicBezTo>
                    <a:cubicBezTo>
                      <a:pt x="29" y="2"/>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7" y="1"/>
                      <a:pt x="27" y="1"/>
                      <a:pt x="27" y="1"/>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6" y="3"/>
                      <a:pt x="26" y="3"/>
                      <a:pt x="26" y="3"/>
                    </a:cubicBezTo>
                    <a:cubicBezTo>
                      <a:pt x="25" y="3"/>
                      <a:pt x="25" y="3"/>
                      <a:pt x="25" y="3"/>
                    </a:cubicBezTo>
                    <a:cubicBezTo>
                      <a:pt x="25" y="3"/>
                      <a:pt x="25" y="3"/>
                      <a:pt x="25" y="3"/>
                    </a:cubicBezTo>
                    <a:cubicBezTo>
                      <a:pt x="25" y="2"/>
                      <a:pt x="25" y="2"/>
                      <a:pt x="25" y="2"/>
                    </a:cubicBezTo>
                    <a:cubicBezTo>
                      <a:pt x="25" y="2"/>
                      <a:pt x="25" y="2"/>
                      <a:pt x="25" y="2"/>
                    </a:cubicBezTo>
                    <a:cubicBezTo>
                      <a:pt x="25" y="2"/>
                      <a:pt x="25" y="2"/>
                      <a:pt x="25" y="2"/>
                    </a:cubicBezTo>
                    <a:cubicBezTo>
                      <a:pt x="25" y="2"/>
                      <a:pt x="25" y="2"/>
                      <a:pt x="25" y="2"/>
                    </a:cubicBezTo>
                    <a:cubicBezTo>
                      <a:pt x="25" y="3"/>
                      <a:pt x="25" y="3"/>
                      <a:pt x="25"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3"/>
                      <a:pt x="23" y="3"/>
                      <a:pt x="23" y="3"/>
                    </a:cubicBezTo>
                    <a:cubicBezTo>
                      <a:pt x="23" y="4"/>
                      <a:pt x="23" y="4"/>
                      <a:pt x="23" y="4"/>
                    </a:cubicBezTo>
                    <a:cubicBezTo>
                      <a:pt x="23" y="4"/>
                      <a:pt x="23" y="4"/>
                      <a:pt x="23" y="4"/>
                    </a:cubicBezTo>
                    <a:cubicBezTo>
                      <a:pt x="23" y="3"/>
                      <a:pt x="23" y="3"/>
                      <a:pt x="23" y="3"/>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2" y="4"/>
                      <a:pt x="22" y="4"/>
                      <a:pt x="22"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1" y="4"/>
                      <a:pt x="21" y="4"/>
                      <a:pt x="21" y="4"/>
                    </a:cubicBezTo>
                    <a:cubicBezTo>
                      <a:pt x="20" y="4"/>
                      <a:pt x="20" y="4"/>
                      <a:pt x="20" y="4"/>
                    </a:cubicBezTo>
                    <a:cubicBezTo>
                      <a:pt x="20" y="4"/>
                      <a:pt x="20" y="4"/>
                      <a:pt x="20" y="4"/>
                    </a:cubicBezTo>
                    <a:cubicBezTo>
                      <a:pt x="20" y="5"/>
                      <a:pt x="20" y="5"/>
                      <a:pt x="20" y="5"/>
                    </a:cubicBezTo>
                    <a:cubicBezTo>
                      <a:pt x="20" y="5"/>
                      <a:pt x="20" y="5"/>
                      <a:pt x="20" y="5"/>
                    </a:cubicBezTo>
                    <a:cubicBezTo>
                      <a:pt x="20" y="5"/>
                      <a:pt x="20" y="5"/>
                      <a:pt x="20" y="5"/>
                    </a:cubicBezTo>
                    <a:cubicBezTo>
                      <a:pt x="20" y="5"/>
                      <a:pt x="20" y="5"/>
                      <a:pt x="20" y="5"/>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20" y="4"/>
                      <a:pt x="20" y="4"/>
                      <a:pt x="20"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4"/>
                      <a:pt x="18" y="4"/>
                      <a:pt x="18" y="4"/>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2" y="4"/>
                      <a:pt x="12" y="4"/>
                      <a:pt x="12" y="4"/>
                    </a:cubicBezTo>
                    <a:cubicBezTo>
                      <a:pt x="12" y="4"/>
                      <a:pt x="12" y="4"/>
                      <a:pt x="12" y="4"/>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6"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19"/>
                      <a:pt x="1" y="19"/>
                      <a:pt x="1"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2" y="21"/>
                      <a:pt x="2" y="21"/>
                      <a:pt x="2" y="21"/>
                    </a:cubicBezTo>
                    <a:cubicBezTo>
                      <a:pt x="3" y="21"/>
                      <a:pt x="3" y="21"/>
                      <a:pt x="3" y="21"/>
                    </a:cubicBezTo>
                    <a:cubicBezTo>
                      <a:pt x="3" y="21"/>
                      <a:pt x="3" y="21"/>
                      <a:pt x="3" y="21"/>
                    </a:cubicBezTo>
                    <a:cubicBezTo>
                      <a:pt x="3" y="21"/>
                      <a:pt x="3" y="21"/>
                      <a:pt x="3" y="21"/>
                    </a:cubicBezTo>
                    <a:cubicBezTo>
                      <a:pt x="3" y="21"/>
                      <a:pt x="3" y="21"/>
                      <a:pt x="3" y="21"/>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4" y="22"/>
                      <a:pt x="4" y="22"/>
                      <a:pt x="4" y="22"/>
                    </a:cubicBezTo>
                    <a:cubicBezTo>
                      <a:pt x="3" y="22"/>
                      <a:pt x="3" y="22"/>
                      <a:pt x="3" y="22"/>
                    </a:cubicBezTo>
                    <a:cubicBezTo>
                      <a:pt x="4" y="22"/>
                      <a:pt x="4" y="22"/>
                      <a:pt x="4" y="22"/>
                    </a:cubicBezTo>
                    <a:cubicBezTo>
                      <a:pt x="4" y="23"/>
                      <a:pt x="4" y="23"/>
                      <a:pt x="4" y="23"/>
                    </a:cubicBezTo>
                    <a:cubicBezTo>
                      <a:pt x="3" y="23"/>
                      <a:pt x="3" y="23"/>
                      <a:pt x="3" y="23"/>
                    </a:cubicBezTo>
                    <a:cubicBezTo>
                      <a:pt x="3" y="23"/>
                      <a:pt x="4" y="23"/>
                      <a:pt x="3" y="23"/>
                    </a:cubicBezTo>
                    <a:cubicBezTo>
                      <a:pt x="4" y="23"/>
                      <a:pt x="4"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1" y="25"/>
                      <a:pt x="1" y="25"/>
                      <a:pt x="1" y="25"/>
                    </a:cubicBezTo>
                    <a:cubicBezTo>
                      <a:pt x="1" y="25"/>
                      <a:pt x="1" y="25"/>
                      <a:pt x="1" y="25"/>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1" y="26"/>
                      <a:pt x="1" y="26"/>
                      <a:pt x="1" y="26"/>
                    </a:cubicBezTo>
                    <a:cubicBezTo>
                      <a:pt x="2" y="26"/>
                      <a:pt x="2" y="26"/>
                      <a:pt x="2" y="26"/>
                    </a:cubicBezTo>
                    <a:cubicBezTo>
                      <a:pt x="2" y="26"/>
                      <a:pt x="2" y="26"/>
                      <a:pt x="2" y="26"/>
                    </a:cubicBezTo>
                    <a:cubicBezTo>
                      <a:pt x="2" y="26"/>
                      <a:pt x="2" y="26"/>
                      <a:pt x="2" y="26"/>
                    </a:cubicBezTo>
                    <a:cubicBezTo>
                      <a:pt x="2" y="26"/>
                      <a:pt x="2" y="26"/>
                      <a:pt x="2" y="26"/>
                    </a:cubicBezTo>
                    <a:cubicBezTo>
                      <a:pt x="2" y="26"/>
                      <a:pt x="2" y="26"/>
                      <a:pt x="2" y="26"/>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3" y="27"/>
                      <a:pt x="3" y="27"/>
                      <a:pt x="3" y="27"/>
                    </a:cubicBezTo>
                    <a:cubicBezTo>
                      <a:pt x="4" y="27"/>
                      <a:pt x="4" y="27"/>
                      <a:pt x="4" y="27"/>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8" y="27"/>
                      <a:pt x="8" y="27"/>
                      <a:pt x="8" y="27"/>
                    </a:cubicBezTo>
                    <a:cubicBezTo>
                      <a:pt x="8" y="27"/>
                      <a:pt x="8" y="27"/>
                      <a:pt x="8" y="27"/>
                    </a:cubicBezTo>
                    <a:cubicBezTo>
                      <a:pt x="8" y="27"/>
                      <a:pt x="8" y="27"/>
                      <a:pt x="8" y="27"/>
                    </a:cubicBezTo>
                    <a:cubicBezTo>
                      <a:pt x="8" y="27"/>
                      <a:pt x="8" y="27"/>
                      <a:pt x="8" y="27"/>
                    </a:cubicBezTo>
                    <a:cubicBezTo>
                      <a:pt x="8" y="27"/>
                      <a:pt x="8" y="27"/>
                      <a:pt x="8"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9" y="27"/>
                      <a:pt x="9" y="27"/>
                    </a:cubicBezTo>
                    <a:cubicBezTo>
                      <a:pt x="9"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0" y="27"/>
                      <a:pt x="10" y="27"/>
                      <a:pt x="10"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1" y="27"/>
                      <a:pt x="11" y="27"/>
                      <a:pt x="11"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3" y="27"/>
                      <a:pt x="13" y="27"/>
                      <a:pt x="13" y="27"/>
                    </a:cubicBezTo>
                    <a:cubicBezTo>
                      <a:pt x="14" y="27"/>
                      <a:pt x="14" y="27"/>
                      <a:pt x="14" y="27"/>
                    </a:cubicBezTo>
                    <a:cubicBezTo>
                      <a:pt x="14" y="26"/>
                      <a:pt x="14" y="26"/>
                      <a:pt x="14" y="26"/>
                    </a:cubicBezTo>
                    <a:cubicBezTo>
                      <a:pt x="14" y="26"/>
                      <a:pt x="14" y="26"/>
                      <a:pt x="14" y="26"/>
                    </a:cubicBezTo>
                    <a:cubicBezTo>
                      <a:pt x="14" y="26"/>
                      <a:pt x="14" y="26"/>
                      <a:pt x="14"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6"/>
                      <a:pt x="15" y="26"/>
                      <a:pt x="15" y="26"/>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4"/>
                      <a:pt x="15" y="24"/>
                      <a:pt x="15" y="24"/>
                    </a:cubicBezTo>
                    <a:cubicBezTo>
                      <a:pt x="15" y="23"/>
                      <a:pt x="15" y="23"/>
                      <a:pt x="15" y="23"/>
                    </a:cubicBezTo>
                    <a:cubicBezTo>
                      <a:pt x="15" y="23"/>
                      <a:pt x="15" y="23"/>
                      <a:pt x="15" y="23"/>
                    </a:cubicBezTo>
                    <a:cubicBezTo>
                      <a:pt x="15" y="23"/>
                      <a:pt x="15" y="23"/>
                      <a:pt x="15" y="23"/>
                    </a:cubicBezTo>
                    <a:cubicBezTo>
                      <a:pt x="15" y="23"/>
                      <a:pt x="15" y="23"/>
                      <a:pt x="15"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8" y="22"/>
                      <a:pt x="18" y="22"/>
                      <a:pt x="18"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2"/>
                      <a:pt x="19" y="22"/>
                      <a:pt x="19" y="22"/>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19" y="21"/>
                      <a:pt x="19" y="21"/>
                      <a:pt x="19"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1"/>
                      <a:pt x="20" y="21"/>
                      <a:pt x="20" y="21"/>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20"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1" y="20"/>
                      <a:pt x="21" y="20"/>
                      <a:pt x="21"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1"/>
                      <a:pt x="22" y="21"/>
                      <a:pt x="22" y="21"/>
                    </a:cubicBezTo>
                    <a:cubicBezTo>
                      <a:pt x="22" y="21"/>
                      <a:pt x="22" y="21"/>
                      <a:pt x="22"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1"/>
                      <a:pt x="23" y="21"/>
                      <a:pt x="23" y="21"/>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9"/>
                      <a:pt x="23" y="19"/>
                      <a:pt x="23" y="19"/>
                    </a:cubicBezTo>
                    <a:cubicBezTo>
                      <a:pt x="23" y="18"/>
                      <a:pt x="23" y="18"/>
                      <a:pt x="23" y="18"/>
                    </a:cubicBezTo>
                    <a:cubicBezTo>
                      <a:pt x="23" y="18"/>
                      <a:pt x="23" y="18"/>
                      <a:pt x="23" y="18"/>
                    </a:cubicBezTo>
                    <a:cubicBezTo>
                      <a:pt x="23" y="18"/>
                      <a:pt x="23" y="18"/>
                      <a:pt x="23" y="18"/>
                    </a:cubicBezTo>
                    <a:cubicBezTo>
                      <a:pt x="23" y="18"/>
                      <a:pt x="23" y="18"/>
                      <a:pt x="23" y="18"/>
                    </a:cubicBezTo>
                    <a:cubicBezTo>
                      <a:pt x="23" y="18"/>
                      <a:pt x="23" y="18"/>
                      <a:pt x="23"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4"/>
                      <a:pt x="26" y="14"/>
                      <a:pt x="26"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4"/>
                      <a:pt x="25" y="14"/>
                      <a:pt x="25" y="14"/>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3"/>
                      <a:pt x="27" y="13"/>
                      <a:pt x="27" y="13"/>
                    </a:cubicBezTo>
                    <a:cubicBezTo>
                      <a:pt x="27" y="13"/>
                      <a:pt x="27" y="13"/>
                      <a:pt x="27" y="13"/>
                    </a:cubicBezTo>
                    <a:cubicBezTo>
                      <a:pt x="27" y="13"/>
                      <a:pt x="27" y="13"/>
                      <a:pt x="27" y="13"/>
                    </a:cubicBezTo>
                    <a:cubicBezTo>
                      <a:pt x="27" y="13"/>
                      <a:pt x="27" y="13"/>
                      <a:pt x="27" y="13"/>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10"/>
                      <a:pt x="30" y="10"/>
                      <a:pt x="30" y="10"/>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1" y="6"/>
                      <a:pt x="31" y="6"/>
                      <a:pt x="31" y="6"/>
                    </a:cubicBezTo>
                    <a:cubicBezTo>
                      <a:pt x="31" y="6"/>
                      <a:pt x="31" y="6"/>
                      <a:pt x="31" y="6"/>
                    </a:cubicBezTo>
                    <a:cubicBezTo>
                      <a:pt x="31" y="6"/>
                      <a:pt x="31" y="6"/>
                      <a:pt x="31" y="6"/>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3" y="5"/>
                      <a:pt x="33" y="5"/>
                      <a:pt x="33" y="5"/>
                    </a:cubicBezTo>
                    <a:cubicBezTo>
                      <a:pt x="33" y="5"/>
                      <a:pt x="33" y="5"/>
                      <a:pt x="33" y="5"/>
                    </a:cubicBezTo>
                    <a:cubicBezTo>
                      <a:pt x="33" y="5"/>
                      <a:pt x="33" y="5"/>
                      <a:pt x="33" y="5"/>
                    </a:cubicBezTo>
                    <a:cubicBezTo>
                      <a:pt x="33" y="5"/>
                      <a:pt x="33" y="5"/>
                      <a:pt x="33" y="5"/>
                    </a:cubicBezTo>
                    <a:cubicBezTo>
                      <a:pt x="34" y="5"/>
                      <a:pt x="34" y="5"/>
                      <a:pt x="34" y="5"/>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5" y="4"/>
                      <a:pt x="35" y="4"/>
                      <a:pt x="35"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7" y="4"/>
                      <a:pt x="37" y="4"/>
                      <a:pt x="37" y="4"/>
                    </a:cubicBezTo>
                    <a:cubicBezTo>
                      <a:pt x="37" y="5"/>
                      <a:pt x="37" y="5"/>
                      <a:pt x="37" y="5"/>
                    </a:cubicBezTo>
                    <a:cubicBezTo>
                      <a:pt x="37" y="5"/>
                      <a:pt x="37" y="5"/>
                      <a:pt x="37" y="5"/>
                    </a:cubicBezTo>
                    <a:cubicBezTo>
                      <a:pt x="37" y="5"/>
                      <a:pt x="37" y="5"/>
                      <a:pt x="37" y="5"/>
                    </a:cubicBezTo>
                    <a:cubicBezTo>
                      <a:pt x="37" y="5"/>
                      <a:pt x="37" y="5"/>
                      <a:pt x="37" y="5"/>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9" y="3"/>
                      <a:pt x="39" y="3"/>
                      <a:pt x="39" y="3"/>
                    </a:cubicBezTo>
                    <a:cubicBezTo>
                      <a:pt x="38" y="3"/>
                      <a:pt x="38" y="3"/>
                      <a:pt x="3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62" name="Freeform 336"/>
              <p:cNvSpPr/>
              <p:nvPr/>
            </p:nvSpPr>
            <p:spPr bwMode="auto">
              <a:xfrm>
                <a:off x="4170" y="193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63" name="Freeform 337"/>
              <p:cNvSpPr>
                <a:spLocks noEditPoints="1"/>
              </p:cNvSpPr>
              <p:nvPr/>
            </p:nvSpPr>
            <p:spPr bwMode="auto">
              <a:xfrm>
                <a:off x="4215" y="2026"/>
                <a:ext cx="72" cy="31"/>
              </a:xfrm>
              <a:custGeom>
                <a:avLst/>
                <a:gdLst>
                  <a:gd name="T0" fmla="*/ 28 w 30"/>
                  <a:gd name="T1" fmla="*/ 3 h 13"/>
                  <a:gd name="T2" fmla="*/ 27 w 30"/>
                  <a:gd name="T3" fmla="*/ 2 h 13"/>
                  <a:gd name="T4" fmla="*/ 25 w 30"/>
                  <a:gd name="T5" fmla="*/ 1 h 13"/>
                  <a:gd name="T6" fmla="*/ 23 w 30"/>
                  <a:gd name="T7" fmla="*/ 1 h 13"/>
                  <a:gd name="T8" fmla="*/ 21 w 30"/>
                  <a:gd name="T9" fmla="*/ 1 h 13"/>
                  <a:gd name="T10" fmla="*/ 19 w 30"/>
                  <a:gd name="T11" fmla="*/ 1 h 13"/>
                  <a:gd name="T12" fmla="*/ 17 w 30"/>
                  <a:gd name="T13" fmla="*/ 2 h 13"/>
                  <a:gd name="T14" fmla="*/ 15 w 30"/>
                  <a:gd name="T15" fmla="*/ 1 h 13"/>
                  <a:gd name="T16" fmla="*/ 14 w 30"/>
                  <a:gd name="T17" fmla="*/ 1 h 13"/>
                  <a:gd name="T18" fmla="*/ 13 w 30"/>
                  <a:gd name="T19" fmla="*/ 0 h 13"/>
                  <a:gd name="T20" fmla="*/ 11 w 30"/>
                  <a:gd name="T21" fmla="*/ 2 h 13"/>
                  <a:gd name="T22" fmla="*/ 11 w 30"/>
                  <a:gd name="T23" fmla="*/ 3 h 13"/>
                  <a:gd name="T24" fmla="*/ 9 w 30"/>
                  <a:gd name="T25" fmla="*/ 2 h 13"/>
                  <a:gd name="T26" fmla="*/ 7 w 30"/>
                  <a:gd name="T27" fmla="*/ 2 h 13"/>
                  <a:gd name="T28" fmla="*/ 5 w 30"/>
                  <a:gd name="T29" fmla="*/ 2 h 13"/>
                  <a:gd name="T30" fmla="*/ 5 w 30"/>
                  <a:gd name="T31" fmla="*/ 3 h 13"/>
                  <a:gd name="T32" fmla="*/ 5 w 30"/>
                  <a:gd name="T33" fmla="*/ 3 h 13"/>
                  <a:gd name="T34" fmla="*/ 4 w 30"/>
                  <a:gd name="T35" fmla="*/ 4 h 13"/>
                  <a:gd name="T36" fmla="*/ 3 w 30"/>
                  <a:gd name="T37" fmla="*/ 5 h 13"/>
                  <a:gd name="T38" fmla="*/ 3 w 30"/>
                  <a:gd name="T39" fmla="*/ 6 h 13"/>
                  <a:gd name="T40" fmla="*/ 4 w 30"/>
                  <a:gd name="T41" fmla="*/ 6 h 13"/>
                  <a:gd name="T42" fmla="*/ 5 w 30"/>
                  <a:gd name="T43" fmla="*/ 7 h 13"/>
                  <a:gd name="T44" fmla="*/ 6 w 30"/>
                  <a:gd name="T45" fmla="*/ 6 h 13"/>
                  <a:gd name="T46" fmla="*/ 7 w 30"/>
                  <a:gd name="T47" fmla="*/ 7 h 13"/>
                  <a:gd name="T48" fmla="*/ 8 w 30"/>
                  <a:gd name="T49" fmla="*/ 7 h 13"/>
                  <a:gd name="T50" fmla="*/ 10 w 30"/>
                  <a:gd name="T51" fmla="*/ 8 h 13"/>
                  <a:gd name="T52" fmla="*/ 9 w 30"/>
                  <a:gd name="T53" fmla="*/ 9 h 13"/>
                  <a:gd name="T54" fmla="*/ 8 w 30"/>
                  <a:gd name="T55" fmla="*/ 9 h 13"/>
                  <a:gd name="T56" fmla="*/ 7 w 30"/>
                  <a:gd name="T57" fmla="*/ 10 h 13"/>
                  <a:gd name="T58" fmla="*/ 6 w 30"/>
                  <a:gd name="T59" fmla="*/ 10 h 13"/>
                  <a:gd name="T60" fmla="*/ 5 w 30"/>
                  <a:gd name="T61" fmla="*/ 10 h 13"/>
                  <a:gd name="T62" fmla="*/ 5 w 30"/>
                  <a:gd name="T63" fmla="*/ 11 h 13"/>
                  <a:gd name="T64" fmla="*/ 4 w 30"/>
                  <a:gd name="T65" fmla="*/ 10 h 13"/>
                  <a:gd name="T66" fmla="*/ 3 w 30"/>
                  <a:gd name="T67" fmla="*/ 11 h 13"/>
                  <a:gd name="T68" fmla="*/ 2 w 30"/>
                  <a:gd name="T69" fmla="*/ 10 h 13"/>
                  <a:gd name="T70" fmla="*/ 0 w 30"/>
                  <a:gd name="T71" fmla="*/ 11 h 13"/>
                  <a:gd name="T72" fmla="*/ 0 w 30"/>
                  <a:gd name="T73" fmla="*/ 12 h 13"/>
                  <a:gd name="T74" fmla="*/ 2 w 30"/>
                  <a:gd name="T75" fmla="*/ 12 h 13"/>
                  <a:gd name="T76" fmla="*/ 3 w 30"/>
                  <a:gd name="T77" fmla="*/ 12 h 13"/>
                  <a:gd name="T78" fmla="*/ 5 w 30"/>
                  <a:gd name="T79" fmla="*/ 12 h 13"/>
                  <a:gd name="T80" fmla="*/ 6 w 30"/>
                  <a:gd name="T81" fmla="*/ 12 h 13"/>
                  <a:gd name="T82" fmla="*/ 7 w 30"/>
                  <a:gd name="T83" fmla="*/ 13 h 13"/>
                  <a:gd name="T84" fmla="*/ 9 w 30"/>
                  <a:gd name="T85" fmla="*/ 13 h 13"/>
                  <a:gd name="T86" fmla="*/ 10 w 30"/>
                  <a:gd name="T87" fmla="*/ 12 h 13"/>
                  <a:gd name="T88" fmla="*/ 12 w 30"/>
                  <a:gd name="T89" fmla="*/ 12 h 13"/>
                  <a:gd name="T90" fmla="*/ 12 w 30"/>
                  <a:gd name="T91" fmla="*/ 11 h 13"/>
                  <a:gd name="T92" fmla="*/ 13 w 30"/>
                  <a:gd name="T93" fmla="*/ 10 h 13"/>
                  <a:gd name="T94" fmla="*/ 14 w 30"/>
                  <a:gd name="T95" fmla="*/ 10 h 13"/>
                  <a:gd name="T96" fmla="*/ 16 w 30"/>
                  <a:gd name="T97" fmla="*/ 9 h 13"/>
                  <a:gd name="T98" fmla="*/ 17 w 30"/>
                  <a:gd name="T99" fmla="*/ 8 h 13"/>
                  <a:gd name="T100" fmla="*/ 18 w 30"/>
                  <a:gd name="T101" fmla="*/ 9 h 13"/>
                  <a:gd name="T102" fmla="*/ 19 w 30"/>
                  <a:gd name="T103" fmla="*/ 9 h 13"/>
                  <a:gd name="T104" fmla="*/ 20 w 30"/>
                  <a:gd name="T105" fmla="*/ 7 h 13"/>
                  <a:gd name="T106" fmla="*/ 22 w 30"/>
                  <a:gd name="T107" fmla="*/ 7 h 13"/>
                  <a:gd name="T108" fmla="*/ 23 w 30"/>
                  <a:gd name="T109" fmla="*/ 7 h 13"/>
                  <a:gd name="T110" fmla="*/ 24 w 30"/>
                  <a:gd name="T111" fmla="*/ 6 h 13"/>
                  <a:gd name="T112" fmla="*/ 25 w 30"/>
                  <a:gd name="T113" fmla="*/ 6 h 13"/>
                  <a:gd name="T114" fmla="*/ 27 w 30"/>
                  <a:gd name="T115" fmla="*/ 5 h 13"/>
                  <a:gd name="T116" fmla="*/ 28 w 30"/>
                  <a:gd name="T117" fmla="*/ 5 h 13"/>
                  <a:gd name="T118" fmla="*/ 29 w 30"/>
                  <a:gd name="T119" fmla="*/ 4 h 13"/>
                  <a:gd name="T120" fmla="*/ 6 w 30"/>
                  <a:gd name="T1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13">
                    <a:moveTo>
                      <a:pt x="30" y="4"/>
                    </a:moveTo>
                    <a:cubicBezTo>
                      <a:pt x="30" y="4"/>
                      <a:pt x="30" y="4"/>
                      <a:pt x="30" y="4"/>
                    </a:cubicBezTo>
                    <a:cubicBezTo>
                      <a:pt x="29" y="4"/>
                      <a:pt x="29" y="4"/>
                      <a:pt x="29" y="4"/>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5" y="2"/>
                      <a:pt x="25"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2"/>
                      <a:pt x="18" y="2"/>
                      <a:pt x="18"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2"/>
                      <a:pt x="10" y="2"/>
                      <a:pt x="10" y="2"/>
                    </a:cubicBezTo>
                    <a:cubicBezTo>
                      <a:pt x="10" y="2"/>
                      <a:pt x="10" y="2"/>
                      <a:pt x="10" y="2"/>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2"/>
                      <a:pt x="10" y="2"/>
                      <a:pt x="10"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7"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6" y="10"/>
                      <a:pt x="6" y="10"/>
                      <a:pt x="6"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1"/>
                      <a:pt x="4" y="11"/>
                      <a:pt x="4" y="11"/>
                    </a:cubicBezTo>
                    <a:cubicBezTo>
                      <a:pt x="4" y="11"/>
                      <a:pt x="4" y="11"/>
                      <a:pt x="4"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3" y="11"/>
                      <a:pt x="3" y="11"/>
                      <a:pt x="3" y="11"/>
                    </a:cubicBezTo>
                    <a:cubicBezTo>
                      <a:pt x="3" y="12"/>
                      <a:pt x="3" y="12"/>
                      <a:pt x="3" y="12"/>
                    </a:cubicBezTo>
                    <a:cubicBezTo>
                      <a:pt x="3" y="12"/>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2" y="11"/>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0"/>
                      <a:pt x="1" y="10"/>
                      <a:pt x="1" y="10"/>
                    </a:cubicBezTo>
                    <a:cubicBezTo>
                      <a:pt x="1" y="10"/>
                      <a:pt x="1" y="10"/>
                      <a:pt x="1" y="10"/>
                    </a:cubicBezTo>
                    <a:cubicBezTo>
                      <a:pt x="1" y="10"/>
                      <a:pt x="1" y="10"/>
                      <a:pt x="1" y="10"/>
                    </a:cubicBezTo>
                    <a:cubicBezTo>
                      <a:pt x="1" y="10"/>
                      <a:pt x="1" y="10"/>
                      <a:pt x="1"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3"/>
                    </a:cubicBezTo>
                    <a:cubicBezTo>
                      <a:pt x="7" y="13"/>
                      <a:pt x="7" y="13"/>
                      <a:pt x="7" y="13"/>
                    </a:cubicBezTo>
                    <a:cubicBezTo>
                      <a:pt x="7" y="13"/>
                      <a:pt x="7" y="13"/>
                      <a:pt x="7" y="13"/>
                    </a:cubicBezTo>
                    <a:cubicBezTo>
                      <a:pt x="7" y="13"/>
                      <a:pt x="7" y="13"/>
                      <a:pt x="7"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9" y="12"/>
                      <a:pt x="9" y="12"/>
                      <a:pt x="9" y="12"/>
                    </a:cubicBezTo>
                    <a:cubicBezTo>
                      <a:pt x="9" y="12"/>
                      <a:pt x="9" y="12"/>
                      <a:pt x="9" y="12"/>
                    </a:cubicBezTo>
                    <a:cubicBezTo>
                      <a:pt x="9" y="12"/>
                      <a:pt x="9" y="13"/>
                      <a:pt x="9" y="13"/>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2"/>
                      <a:pt x="9" y="12"/>
                      <a:pt x="9" y="13"/>
                    </a:cubicBezTo>
                    <a:cubicBezTo>
                      <a:pt x="9" y="13"/>
                      <a:pt x="9" y="13"/>
                      <a:pt x="9" y="13"/>
                    </a:cubicBezTo>
                    <a:cubicBezTo>
                      <a:pt x="9" y="13"/>
                      <a:pt x="9" y="13"/>
                      <a:pt x="9" y="13"/>
                    </a:cubicBezTo>
                    <a:cubicBezTo>
                      <a:pt x="10" y="12"/>
                      <a:pt x="10" y="12"/>
                      <a:pt x="10" y="12"/>
                    </a:cubicBezTo>
                    <a:cubicBezTo>
                      <a:pt x="10" y="12"/>
                      <a:pt x="10" y="12"/>
                      <a:pt x="10" y="12"/>
                    </a:cubicBezTo>
                    <a:cubicBezTo>
                      <a:pt x="10" y="13"/>
                      <a:pt x="10" y="13"/>
                      <a:pt x="10" y="13"/>
                    </a:cubicBezTo>
                    <a:cubicBezTo>
                      <a:pt x="10" y="13"/>
                      <a:pt x="10" y="12"/>
                      <a:pt x="10" y="12"/>
                    </a:cubicBezTo>
                    <a:cubicBezTo>
                      <a:pt x="10" y="12"/>
                      <a:pt x="10" y="12"/>
                      <a:pt x="10" y="12"/>
                    </a:cubicBezTo>
                    <a:cubicBezTo>
                      <a:pt x="10" y="12"/>
                      <a:pt x="10" y="12"/>
                      <a:pt x="10" y="12"/>
                    </a:cubicBezTo>
                    <a:cubicBezTo>
                      <a:pt x="10" y="12"/>
                      <a:pt x="10" y="12"/>
                      <a:pt x="10" y="13"/>
                    </a:cubicBezTo>
                    <a:cubicBezTo>
                      <a:pt x="10" y="13"/>
                      <a:pt x="10" y="13"/>
                      <a:pt x="10" y="13"/>
                    </a:cubicBezTo>
                    <a:cubicBezTo>
                      <a:pt x="10" y="12"/>
                      <a:pt x="10" y="12"/>
                      <a:pt x="10" y="12"/>
                    </a:cubicBezTo>
                    <a:cubicBezTo>
                      <a:pt x="10" y="12"/>
                      <a:pt x="10" y="12"/>
                      <a:pt x="10" y="12"/>
                    </a:cubicBezTo>
                    <a:cubicBezTo>
                      <a:pt x="10" y="13"/>
                      <a:pt x="10" y="13"/>
                      <a:pt x="10" y="13"/>
                    </a:cubicBezTo>
                    <a:cubicBezTo>
                      <a:pt x="10" y="13"/>
                      <a:pt x="10" y="13"/>
                      <a:pt x="10" y="13"/>
                    </a:cubicBezTo>
                    <a:cubicBezTo>
                      <a:pt x="10" y="13"/>
                      <a:pt x="10" y="13"/>
                      <a:pt x="10" y="13"/>
                    </a:cubicBezTo>
                    <a:cubicBezTo>
                      <a:pt x="10" y="12"/>
                      <a:pt x="10" y="12"/>
                      <a:pt x="11" y="13"/>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20" y="9"/>
                      <a:pt x="20" y="9"/>
                      <a:pt x="20" y="9"/>
                    </a:cubicBezTo>
                    <a:cubicBezTo>
                      <a:pt x="20" y="9"/>
                      <a:pt x="20" y="9"/>
                      <a:pt x="20" y="9"/>
                    </a:cubicBezTo>
                    <a:cubicBezTo>
                      <a:pt x="20" y="9"/>
                      <a:pt x="20" y="9"/>
                      <a:pt x="20" y="9"/>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3" y="7"/>
                      <a:pt x="23"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7"/>
                      <a:pt x="24" y="7"/>
                      <a:pt x="24" y="7"/>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6"/>
                      <a:pt x="25" y="6"/>
                      <a:pt x="25" y="6"/>
                    </a:cubicBezTo>
                    <a:cubicBezTo>
                      <a:pt x="25"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6" y="5"/>
                      <a:pt x="26" y="5"/>
                      <a:pt x="26"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7" y="5"/>
                      <a:pt x="27" y="5"/>
                      <a:pt x="27"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30" y="4"/>
                      <a:pt x="30" y="4"/>
                      <a:pt x="30" y="4"/>
                    </a:cubicBezTo>
                    <a:cubicBezTo>
                      <a:pt x="30" y="4"/>
                      <a:pt x="30" y="4"/>
                      <a:pt x="30" y="4"/>
                    </a:cubicBezTo>
                    <a:cubicBezTo>
                      <a:pt x="30" y="4"/>
                      <a:pt x="30" y="4"/>
                      <a:pt x="30" y="4"/>
                    </a:cubicBezTo>
                    <a:cubicBezTo>
                      <a:pt x="30" y="4"/>
                      <a:pt x="30" y="4"/>
                      <a:pt x="30" y="4"/>
                    </a:cubicBezTo>
                    <a:close/>
                    <a:moveTo>
                      <a:pt x="7" y="11"/>
                    </a:moveTo>
                    <a:cubicBezTo>
                      <a:pt x="7" y="11"/>
                      <a:pt x="7" y="11"/>
                      <a:pt x="7" y="11"/>
                    </a:cubicBezTo>
                    <a:cubicBezTo>
                      <a:pt x="7" y="11"/>
                      <a:pt x="7" y="11"/>
                      <a:pt x="7" y="11"/>
                    </a:cubicBezTo>
                    <a:cubicBezTo>
                      <a:pt x="7" y="11"/>
                      <a:pt x="7" y="11"/>
                      <a:pt x="7" y="11"/>
                    </a:cubicBezTo>
                    <a:cubicBezTo>
                      <a:pt x="7" y="11"/>
                      <a:pt x="7" y="11"/>
                      <a:pt x="7"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1"/>
                      <a:pt x="6" y="11"/>
                      <a:pt x="6" y="11"/>
                    </a:cubicBezTo>
                    <a:cubicBezTo>
                      <a:pt x="6" y="10"/>
                      <a:pt x="6" y="10"/>
                      <a:pt x="6" y="10"/>
                    </a:cubicBezTo>
                    <a:cubicBezTo>
                      <a:pt x="6" y="10"/>
                      <a:pt x="6" y="10"/>
                      <a:pt x="6" y="10"/>
                    </a:cubicBezTo>
                    <a:cubicBezTo>
                      <a:pt x="7" y="10"/>
                      <a:pt x="7" y="10"/>
                      <a:pt x="7" y="10"/>
                    </a:cubicBezTo>
                    <a:cubicBezTo>
                      <a:pt x="7" y="10"/>
                      <a:pt x="7" y="10"/>
                      <a:pt x="7" y="10"/>
                    </a:cubicBezTo>
                    <a:cubicBezTo>
                      <a:pt x="7" y="11"/>
                      <a:pt x="7" y="11"/>
                      <a:pt x="7" y="11"/>
                    </a:cubicBezTo>
                    <a:cubicBezTo>
                      <a:pt x="7" y="11"/>
                      <a:pt x="7" y="11"/>
                      <a:pt x="7" y="11"/>
                    </a:cubicBezTo>
                    <a:cubicBezTo>
                      <a:pt x="7" y="11"/>
                      <a:pt x="7" y="11"/>
                      <a:pt x="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64" name="Freeform 338"/>
              <p:cNvSpPr/>
              <p:nvPr/>
            </p:nvSpPr>
            <p:spPr bwMode="auto">
              <a:xfrm>
                <a:off x="4204" y="2045"/>
                <a:ext cx="47" cy="31"/>
              </a:xfrm>
              <a:custGeom>
                <a:avLst/>
                <a:gdLst>
                  <a:gd name="T0" fmla="*/ 16 w 20"/>
                  <a:gd name="T1" fmla="*/ 5 h 13"/>
                  <a:gd name="T2" fmla="*/ 14 w 20"/>
                  <a:gd name="T3" fmla="*/ 5 h 13"/>
                  <a:gd name="T4" fmla="*/ 13 w 20"/>
                  <a:gd name="T5" fmla="*/ 5 h 13"/>
                  <a:gd name="T6" fmla="*/ 12 w 20"/>
                  <a:gd name="T7" fmla="*/ 5 h 13"/>
                  <a:gd name="T8" fmla="*/ 11 w 20"/>
                  <a:gd name="T9" fmla="*/ 5 h 13"/>
                  <a:gd name="T10" fmla="*/ 10 w 20"/>
                  <a:gd name="T11" fmla="*/ 4 h 13"/>
                  <a:gd name="T12" fmla="*/ 9 w 20"/>
                  <a:gd name="T13" fmla="*/ 4 h 13"/>
                  <a:gd name="T14" fmla="*/ 8 w 20"/>
                  <a:gd name="T15" fmla="*/ 4 h 13"/>
                  <a:gd name="T16" fmla="*/ 6 w 20"/>
                  <a:gd name="T17" fmla="*/ 4 h 13"/>
                  <a:gd name="T18" fmla="*/ 5 w 20"/>
                  <a:gd name="T19" fmla="*/ 4 h 13"/>
                  <a:gd name="T20" fmla="*/ 5 w 20"/>
                  <a:gd name="T21" fmla="*/ 3 h 13"/>
                  <a:gd name="T22" fmla="*/ 5 w 20"/>
                  <a:gd name="T23" fmla="*/ 2 h 13"/>
                  <a:gd name="T24" fmla="*/ 7 w 20"/>
                  <a:gd name="T25" fmla="*/ 2 h 13"/>
                  <a:gd name="T26" fmla="*/ 8 w 20"/>
                  <a:gd name="T27" fmla="*/ 2 h 13"/>
                  <a:gd name="T28" fmla="*/ 8 w 20"/>
                  <a:gd name="T29" fmla="*/ 1 h 13"/>
                  <a:gd name="T30" fmla="*/ 8 w 20"/>
                  <a:gd name="T31" fmla="*/ 1 h 13"/>
                  <a:gd name="T32" fmla="*/ 8 w 20"/>
                  <a:gd name="T33" fmla="*/ 0 h 13"/>
                  <a:gd name="T34" fmla="*/ 7 w 20"/>
                  <a:gd name="T35" fmla="*/ 0 h 13"/>
                  <a:gd name="T36" fmla="*/ 6 w 20"/>
                  <a:gd name="T37" fmla="*/ 1 h 13"/>
                  <a:gd name="T38" fmla="*/ 5 w 20"/>
                  <a:gd name="T39" fmla="*/ 0 h 13"/>
                  <a:gd name="T40" fmla="*/ 5 w 20"/>
                  <a:gd name="T41" fmla="*/ 1 h 13"/>
                  <a:gd name="T42" fmla="*/ 4 w 20"/>
                  <a:gd name="T43" fmla="*/ 2 h 13"/>
                  <a:gd name="T44" fmla="*/ 4 w 20"/>
                  <a:gd name="T45" fmla="*/ 3 h 13"/>
                  <a:gd name="T46" fmla="*/ 3 w 20"/>
                  <a:gd name="T47" fmla="*/ 4 h 13"/>
                  <a:gd name="T48" fmla="*/ 0 w 20"/>
                  <a:gd name="T49" fmla="*/ 4 h 13"/>
                  <a:gd name="T50" fmla="*/ 0 w 20"/>
                  <a:gd name="T51" fmla="*/ 5 h 13"/>
                  <a:gd name="T52" fmla="*/ 0 w 20"/>
                  <a:gd name="T53" fmla="*/ 5 h 13"/>
                  <a:gd name="T54" fmla="*/ 2 w 20"/>
                  <a:gd name="T55" fmla="*/ 6 h 13"/>
                  <a:gd name="T56" fmla="*/ 2 w 20"/>
                  <a:gd name="T57" fmla="*/ 8 h 13"/>
                  <a:gd name="T58" fmla="*/ 2 w 20"/>
                  <a:gd name="T59" fmla="*/ 9 h 13"/>
                  <a:gd name="T60" fmla="*/ 2 w 20"/>
                  <a:gd name="T61" fmla="*/ 10 h 13"/>
                  <a:gd name="T62" fmla="*/ 1 w 20"/>
                  <a:gd name="T63" fmla="*/ 11 h 13"/>
                  <a:gd name="T64" fmla="*/ 1 w 20"/>
                  <a:gd name="T65" fmla="*/ 12 h 13"/>
                  <a:gd name="T66" fmla="*/ 2 w 20"/>
                  <a:gd name="T67" fmla="*/ 12 h 13"/>
                  <a:gd name="T68" fmla="*/ 3 w 20"/>
                  <a:gd name="T69" fmla="*/ 11 h 13"/>
                  <a:gd name="T70" fmla="*/ 4 w 20"/>
                  <a:gd name="T71" fmla="*/ 11 h 13"/>
                  <a:gd name="T72" fmla="*/ 5 w 20"/>
                  <a:gd name="T73" fmla="*/ 11 h 13"/>
                  <a:gd name="T74" fmla="*/ 6 w 20"/>
                  <a:gd name="T75" fmla="*/ 10 h 13"/>
                  <a:gd name="T76" fmla="*/ 7 w 20"/>
                  <a:gd name="T77" fmla="*/ 10 h 13"/>
                  <a:gd name="T78" fmla="*/ 7 w 20"/>
                  <a:gd name="T79" fmla="*/ 9 h 13"/>
                  <a:gd name="T80" fmla="*/ 8 w 20"/>
                  <a:gd name="T81" fmla="*/ 8 h 13"/>
                  <a:gd name="T82" fmla="*/ 9 w 20"/>
                  <a:gd name="T83" fmla="*/ 7 h 13"/>
                  <a:gd name="T84" fmla="*/ 10 w 20"/>
                  <a:gd name="T85" fmla="*/ 8 h 13"/>
                  <a:gd name="T86" fmla="*/ 10 w 20"/>
                  <a:gd name="T87" fmla="*/ 9 h 13"/>
                  <a:gd name="T88" fmla="*/ 11 w 20"/>
                  <a:gd name="T89" fmla="*/ 9 h 13"/>
                  <a:gd name="T90" fmla="*/ 11 w 20"/>
                  <a:gd name="T91" fmla="*/ 11 h 13"/>
                  <a:gd name="T92" fmla="*/ 11 w 20"/>
                  <a:gd name="T93" fmla="*/ 12 h 13"/>
                  <a:gd name="T94" fmla="*/ 11 w 20"/>
                  <a:gd name="T95" fmla="*/ 13 h 13"/>
                  <a:gd name="T96" fmla="*/ 12 w 20"/>
                  <a:gd name="T97" fmla="*/ 13 h 13"/>
                  <a:gd name="T98" fmla="*/ 13 w 20"/>
                  <a:gd name="T99" fmla="*/ 12 h 13"/>
                  <a:gd name="T100" fmla="*/ 14 w 20"/>
                  <a:gd name="T101" fmla="*/ 11 h 13"/>
                  <a:gd name="T102" fmla="*/ 15 w 20"/>
                  <a:gd name="T103" fmla="*/ 11 h 13"/>
                  <a:gd name="T104" fmla="*/ 17 w 20"/>
                  <a:gd name="T105" fmla="*/ 11 h 13"/>
                  <a:gd name="T106" fmla="*/ 18 w 20"/>
                  <a:gd name="T107" fmla="*/ 11 h 13"/>
                  <a:gd name="T108" fmla="*/ 19 w 20"/>
                  <a:gd name="T109" fmla="*/ 11 h 13"/>
                  <a:gd name="T110" fmla="*/ 20 w 20"/>
                  <a:gd name="T111" fmla="*/ 11 h 13"/>
                  <a:gd name="T112" fmla="*/ 20 w 20"/>
                  <a:gd name="T113" fmla="*/ 10 h 13"/>
                  <a:gd name="T114" fmla="*/ 20 w 20"/>
                  <a:gd name="T115" fmla="*/ 9 h 13"/>
                  <a:gd name="T116" fmla="*/ 19 w 20"/>
                  <a:gd name="T117" fmla="*/ 8 h 13"/>
                  <a:gd name="T118" fmla="*/ 18 w 20"/>
                  <a:gd name="T119" fmla="*/ 7 h 13"/>
                  <a:gd name="T120" fmla="*/ 17 w 20"/>
                  <a:gd name="T121" fmla="*/ 7 h 13"/>
                  <a:gd name="T122" fmla="*/ 17 w 20"/>
                  <a:gd name="T123" fmla="*/ 6 h 13"/>
                  <a:gd name="T124" fmla="*/ 16 w 20"/>
                  <a:gd name="T125"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13">
                    <a:moveTo>
                      <a:pt x="16" y="5"/>
                    </a:move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6" y="10"/>
                      <a:pt x="6" y="10"/>
                      <a:pt x="6" y="10"/>
                    </a:cubicBezTo>
                    <a:cubicBezTo>
                      <a:pt x="6" y="10"/>
                      <a:pt x="6" y="10"/>
                      <a:pt x="6" y="10"/>
                    </a:cubicBezTo>
                    <a:cubicBezTo>
                      <a:pt x="6" y="10"/>
                      <a:pt x="6" y="10"/>
                      <a:pt x="6" y="10"/>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7" y="9"/>
                      <a:pt x="7" y="9"/>
                      <a:pt x="7"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9" y="8"/>
                      <a:pt x="9" y="8"/>
                      <a:pt x="9" y="8"/>
                    </a:cubicBezTo>
                    <a:cubicBezTo>
                      <a:pt x="9" y="8"/>
                      <a:pt x="9" y="8"/>
                      <a:pt x="9" y="8"/>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10" y="7"/>
                      <a:pt x="10" y="7"/>
                      <a:pt x="10" y="7"/>
                    </a:cubicBezTo>
                    <a:cubicBezTo>
                      <a:pt x="10" y="7"/>
                      <a:pt x="10" y="7"/>
                      <a:pt x="10" y="7"/>
                    </a:cubicBezTo>
                    <a:cubicBezTo>
                      <a:pt x="10" y="7"/>
                      <a:pt x="10" y="7"/>
                      <a:pt x="10" y="7"/>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9"/>
                      <a:pt x="11" y="9"/>
                      <a:pt x="11"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1"/>
                      <a:pt x="20" y="11"/>
                      <a:pt x="20" y="11"/>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10"/>
                      <a:pt x="20" y="10"/>
                      <a:pt x="20" y="10"/>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20" y="9"/>
                      <a:pt x="20" y="9"/>
                      <a:pt x="20"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8"/>
                      <a:pt x="18" y="8"/>
                      <a:pt x="18" y="8"/>
                    </a:cubicBezTo>
                    <a:cubicBezTo>
                      <a:pt x="18" y="8"/>
                      <a:pt x="18" y="8"/>
                      <a:pt x="18" y="7"/>
                    </a:cubicBezTo>
                    <a:cubicBezTo>
                      <a:pt x="18" y="8"/>
                      <a:pt x="18" y="8"/>
                      <a:pt x="18" y="8"/>
                    </a:cubicBezTo>
                    <a:cubicBezTo>
                      <a:pt x="18" y="8"/>
                      <a:pt x="18" y="8"/>
                      <a:pt x="18" y="8"/>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65" name="Freeform 339"/>
              <p:cNvSpPr/>
              <p:nvPr/>
            </p:nvSpPr>
            <p:spPr bwMode="auto">
              <a:xfrm>
                <a:off x="3827" y="2102"/>
                <a:ext cx="102" cy="95"/>
              </a:xfrm>
              <a:custGeom>
                <a:avLst/>
                <a:gdLst>
                  <a:gd name="T0" fmla="*/ 6 w 43"/>
                  <a:gd name="T1" fmla="*/ 1 h 40"/>
                  <a:gd name="T2" fmla="*/ 6 w 43"/>
                  <a:gd name="T3" fmla="*/ 2 h 40"/>
                  <a:gd name="T4" fmla="*/ 5 w 43"/>
                  <a:gd name="T5" fmla="*/ 3 h 40"/>
                  <a:gd name="T6" fmla="*/ 4 w 43"/>
                  <a:gd name="T7" fmla="*/ 3 h 40"/>
                  <a:gd name="T8" fmla="*/ 4 w 43"/>
                  <a:gd name="T9" fmla="*/ 4 h 40"/>
                  <a:gd name="T10" fmla="*/ 3 w 43"/>
                  <a:gd name="T11" fmla="*/ 5 h 40"/>
                  <a:gd name="T12" fmla="*/ 2 w 43"/>
                  <a:gd name="T13" fmla="*/ 5 h 40"/>
                  <a:gd name="T14" fmla="*/ 2 w 43"/>
                  <a:gd name="T15" fmla="*/ 6 h 40"/>
                  <a:gd name="T16" fmla="*/ 3 w 43"/>
                  <a:gd name="T17" fmla="*/ 7 h 40"/>
                  <a:gd name="T18" fmla="*/ 2 w 43"/>
                  <a:gd name="T19" fmla="*/ 8 h 40"/>
                  <a:gd name="T20" fmla="*/ 2 w 43"/>
                  <a:gd name="T21" fmla="*/ 9 h 40"/>
                  <a:gd name="T22" fmla="*/ 1 w 43"/>
                  <a:gd name="T23" fmla="*/ 9 h 40"/>
                  <a:gd name="T24" fmla="*/ 0 w 43"/>
                  <a:gd name="T25" fmla="*/ 9 h 40"/>
                  <a:gd name="T26" fmla="*/ 1 w 43"/>
                  <a:gd name="T27" fmla="*/ 11 h 40"/>
                  <a:gd name="T28" fmla="*/ 1 w 43"/>
                  <a:gd name="T29" fmla="*/ 12 h 40"/>
                  <a:gd name="T30" fmla="*/ 1 w 43"/>
                  <a:gd name="T31" fmla="*/ 15 h 40"/>
                  <a:gd name="T32" fmla="*/ 2 w 43"/>
                  <a:gd name="T33" fmla="*/ 16 h 40"/>
                  <a:gd name="T34" fmla="*/ 1 w 43"/>
                  <a:gd name="T35" fmla="*/ 17 h 40"/>
                  <a:gd name="T36" fmla="*/ 1 w 43"/>
                  <a:gd name="T37" fmla="*/ 18 h 40"/>
                  <a:gd name="T38" fmla="*/ 1 w 43"/>
                  <a:gd name="T39" fmla="*/ 19 h 40"/>
                  <a:gd name="T40" fmla="*/ 2 w 43"/>
                  <a:gd name="T41" fmla="*/ 20 h 40"/>
                  <a:gd name="T42" fmla="*/ 1 w 43"/>
                  <a:gd name="T43" fmla="*/ 20 h 40"/>
                  <a:gd name="T44" fmla="*/ 0 w 43"/>
                  <a:gd name="T45" fmla="*/ 21 h 40"/>
                  <a:gd name="T46" fmla="*/ 2 w 43"/>
                  <a:gd name="T47" fmla="*/ 23 h 40"/>
                  <a:gd name="T48" fmla="*/ 2 w 43"/>
                  <a:gd name="T49" fmla="*/ 25 h 40"/>
                  <a:gd name="T50" fmla="*/ 3 w 43"/>
                  <a:gd name="T51" fmla="*/ 26 h 40"/>
                  <a:gd name="T52" fmla="*/ 5 w 43"/>
                  <a:gd name="T53" fmla="*/ 26 h 40"/>
                  <a:gd name="T54" fmla="*/ 5 w 43"/>
                  <a:gd name="T55" fmla="*/ 26 h 40"/>
                  <a:gd name="T56" fmla="*/ 6 w 43"/>
                  <a:gd name="T57" fmla="*/ 27 h 40"/>
                  <a:gd name="T58" fmla="*/ 7 w 43"/>
                  <a:gd name="T59" fmla="*/ 27 h 40"/>
                  <a:gd name="T60" fmla="*/ 7 w 43"/>
                  <a:gd name="T61" fmla="*/ 28 h 40"/>
                  <a:gd name="T62" fmla="*/ 8 w 43"/>
                  <a:gd name="T63" fmla="*/ 29 h 40"/>
                  <a:gd name="T64" fmla="*/ 9 w 43"/>
                  <a:gd name="T65" fmla="*/ 29 h 40"/>
                  <a:gd name="T66" fmla="*/ 11 w 43"/>
                  <a:gd name="T67" fmla="*/ 29 h 40"/>
                  <a:gd name="T68" fmla="*/ 12 w 43"/>
                  <a:gd name="T69" fmla="*/ 30 h 40"/>
                  <a:gd name="T70" fmla="*/ 13 w 43"/>
                  <a:gd name="T71" fmla="*/ 31 h 40"/>
                  <a:gd name="T72" fmla="*/ 13 w 43"/>
                  <a:gd name="T73" fmla="*/ 31 h 40"/>
                  <a:gd name="T74" fmla="*/ 14 w 43"/>
                  <a:gd name="T75" fmla="*/ 30 h 40"/>
                  <a:gd name="T76" fmla="*/ 15 w 43"/>
                  <a:gd name="T77" fmla="*/ 30 h 40"/>
                  <a:gd name="T78" fmla="*/ 17 w 43"/>
                  <a:gd name="T79" fmla="*/ 29 h 40"/>
                  <a:gd name="T80" fmla="*/ 18 w 43"/>
                  <a:gd name="T81" fmla="*/ 29 h 40"/>
                  <a:gd name="T82" fmla="*/ 20 w 43"/>
                  <a:gd name="T83" fmla="*/ 29 h 40"/>
                  <a:gd name="T84" fmla="*/ 21 w 43"/>
                  <a:gd name="T85" fmla="*/ 30 h 40"/>
                  <a:gd name="T86" fmla="*/ 23 w 43"/>
                  <a:gd name="T87" fmla="*/ 31 h 40"/>
                  <a:gd name="T88" fmla="*/ 26 w 43"/>
                  <a:gd name="T89" fmla="*/ 33 h 40"/>
                  <a:gd name="T90" fmla="*/ 29 w 43"/>
                  <a:gd name="T91" fmla="*/ 34 h 40"/>
                  <a:gd name="T92" fmla="*/ 32 w 43"/>
                  <a:gd name="T93" fmla="*/ 36 h 40"/>
                  <a:gd name="T94" fmla="*/ 35 w 43"/>
                  <a:gd name="T95" fmla="*/ 37 h 40"/>
                  <a:gd name="T96" fmla="*/ 38 w 43"/>
                  <a:gd name="T97" fmla="*/ 39 h 40"/>
                  <a:gd name="T98" fmla="*/ 42 w 43"/>
                  <a:gd name="T99" fmla="*/ 19 h 40"/>
                  <a:gd name="T100" fmla="*/ 42 w 43"/>
                  <a:gd name="T101" fmla="*/ 12 h 40"/>
                  <a:gd name="T102" fmla="*/ 42 w 43"/>
                  <a:gd name="T103" fmla="*/ 11 h 40"/>
                  <a:gd name="T104" fmla="*/ 42 w 43"/>
                  <a:gd name="T105" fmla="*/ 10 h 40"/>
                  <a:gd name="T106" fmla="*/ 42 w 43"/>
                  <a:gd name="T107" fmla="*/ 9 h 40"/>
                  <a:gd name="T108" fmla="*/ 42 w 43"/>
                  <a:gd name="T109" fmla="*/ 8 h 40"/>
                  <a:gd name="T110" fmla="*/ 42 w 43"/>
                  <a:gd name="T111" fmla="*/ 8 h 40"/>
                  <a:gd name="T112" fmla="*/ 42 w 43"/>
                  <a:gd name="T113" fmla="*/ 7 h 40"/>
                  <a:gd name="T114" fmla="*/ 42 w 43"/>
                  <a:gd name="T115" fmla="*/ 6 h 40"/>
                  <a:gd name="T116" fmla="*/ 42 w 43"/>
                  <a:gd name="T117" fmla="*/ 5 h 40"/>
                  <a:gd name="T118" fmla="*/ 43 w 43"/>
                  <a:gd name="T119" fmla="*/ 4 h 40"/>
                  <a:gd name="T120" fmla="*/ 36 w 43"/>
                  <a:gd name="T121" fmla="*/ 1 h 40"/>
                  <a:gd name="T122" fmla="*/ 26 w 43"/>
                  <a:gd name="T123" fmla="*/ 9 h 40"/>
                  <a:gd name="T124" fmla="*/ 10 w 43"/>
                  <a:gd name="T125"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 h="40">
                    <a:moveTo>
                      <a:pt x="6" y="0"/>
                    </a:move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9"/>
                      <a:pt x="0" y="9"/>
                      <a:pt x="0" y="9"/>
                    </a:cubicBezTo>
                    <a:cubicBezTo>
                      <a:pt x="0" y="9"/>
                      <a:pt x="0" y="9"/>
                      <a:pt x="0" y="9"/>
                    </a:cubicBezTo>
                    <a:cubicBezTo>
                      <a:pt x="0" y="9"/>
                      <a:pt x="0" y="9"/>
                      <a:pt x="0" y="9"/>
                    </a:cubicBezTo>
                    <a:cubicBezTo>
                      <a:pt x="0" y="9"/>
                      <a:pt x="0" y="9"/>
                      <a:pt x="0"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9"/>
                      <a:pt x="1" y="19"/>
                      <a:pt x="1" y="19"/>
                    </a:cubicBezTo>
                    <a:cubicBezTo>
                      <a:pt x="1" y="19"/>
                      <a:pt x="1" y="19"/>
                      <a:pt x="1" y="19"/>
                    </a:cubicBezTo>
                    <a:cubicBezTo>
                      <a:pt x="1" y="19"/>
                      <a:pt x="1" y="19"/>
                      <a:pt x="1" y="19"/>
                    </a:cubicBezTo>
                    <a:cubicBezTo>
                      <a:pt x="2" y="19"/>
                      <a:pt x="2" y="19"/>
                      <a:pt x="2" y="19"/>
                    </a:cubicBezTo>
                    <a:cubicBezTo>
                      <a:pt x="2" y="19"/>
                      <a:pt x="2" y="19"/>
                      <a:pt x="2" y="19"/>
                    </a:cubicBezTo>
                    <a:cubicBezTo>
                      <a:pt x="2" y="19"/>
                      <a:pt x="2" y="19"/>
                      <a:pt x="2" y="19"/>
                    </a:cubicBezTo>
                    <a:cubicBezTo>
                      <a:pt x="2" y="19"/>
                      <a:pt x="2" y="19"/>
                      <a:pt x="2" y="19"/>
                    </a:cubicBezTo>
                    <a:cubicBezTo>
                      <a:pt x="1" y="19"/>
                      <a:pt x="1" y="19"/>
                      <a:pt x="1" y="19"/>
                    </a:cubicBezTo>
                    <a:cubicBezTo>
                      <a:pt x="1" y="19"/>
                      <a:pt x="1" y="19"/>
                      <a:pt x="1" y="19"/>
                    </a:cubicBezTo>
                    <a:cubicBezTo>
                      <a:pt x="2" y="19"/>
                      <a:pt x="2" y="19"/>
                      <a:pt x="2" y="19"/>
                    </a:cubicBezTo>
                    <a:cubicBezTo>
                      <a:pt x="2" y="20"/>
                      <a:pt x="2" y="20"/>
                      <a:pt x="2" y="20"/>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3"/>
                      <a:pt x="1" y="23"/>
                      <a:pt x="1" y="23"/>
                    </a:cubicBezTo>
                    <a:cubicBezTo>
                      <a:pt x="1" y="23"/>
                      <a:pt x="1" y="23"/>
                      <a:pt x="1"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5"/>
                      <a:pt x="4" y="25"/>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5" y="26"/>
                      <a:pt x="5" y="26"/>
                      <a:pt x="5" y="26"/>
                    </a:cubicBezTo>
                    <a:cubicBezTo>
                      <a:pt x="6" y="27"/>
                      <a:pt x="6" y="27"/>
                      <a:pt x="6" y="27"/>
                    </a:cubicBezTo>
                    <a:cubicBezTo>
                      <a:pt x="6" y="27"/>
                      <a:pt x="6" y="27"/>
                      <a:pt x="6" y="27"/>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6"/>
                      <a:pt x="6" y="26"/>
                      <a:pt x="6" y="26"/>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6" y="27"/>
                      <a:pt x="6" y="27"/>
                      <a:pt x="6" y="27"/>
                    </a:cubicBezTo>
                    <a:cubicBezTo>
                      <a:pt x="7" y="27"/>
                      <a:pt x="7" y="27"/>
                      <a:pt x="7" y="27"/>
                    </a:cubicBezTo>
                    <a:cubicBezTo>
                      <a:pt x="7" y="27"/>
                      <a:pt x="7" y="27"/>
                      <a:pt x="7" y="27"/>
                    </a:cubicBezTo>
                    <a:cubicBezTo>
                      <a:pt x="7" y="27"/>
                      <a:pt x="7" y="27"/>
                      <a:pt x="7" y="27"/>
                    </a:cubicBezTo>
                    <a:cubicBezTo>
                      <a:pt x="7" y="27"/>
                      <a:pt x="7" y="27"/>
                      <a:pt x="7" y="27"/>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8"/>
                      <a:pt x="7" y="28"/>
                      <a:pt x="7" y="28"/>
                    </a:cubicBezTo>
                    <a:cubicBezTo>
                      <a:pt x="7" y="29"/>
                      <a:pt x="7" y="29"/>
                      <a:pt x="7" y="29"/>
                    </a:cubicBezTo>
                    <a:cubicBezTo>
                      <a:pt x="7" y="29"/>
                      <a:pt x="7" y="29"/>
                      <a:pt x="7" y="29"/>
                    </a:cubicBezTo>
                    <a:cubicBezTo>
                      <a:pt x="7" y="29"/>
                      <a:pt x="7" y="29"/>
                      <a:pt x="7"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8" y="29"/>
                      <a:pt x="8" y="29"/>
                      <a:pt x="8"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0" y="29"/>
                      <a:pt x="10" y="29"/>
                      <a:pt x="10"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29"/>
                      <a:pt x="11" y="29"/>
                      <a:pt x="11" y="29"/>
                    </a:cubicBezTo>
                    <a:cubicBezTo>
                      <a:pt x="11" y="30"/>
                      <a:pt x="11" y="30"/>
                      <a:pt x="11" y="30"/>
                    </a:cubicBezTo>
                    <a:cubicBezTo>
                      <a:pt x="11" y="30"/>
                      <a:pt x="11" y="30"/>
                      <a:pt x="11" y="30"/>
                    </a:cubicBezTo>
                    <a:cubicBezTo>
                      <a:pt x="11" y="30"/>
                      <a:pt x="11" y="30"/>
                      <a:pt x="11"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3" y="31"/>
                      <a:pt x="13"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1"/>
                      <a:pt x="14" y="31"/>
                      <a:pt x="14" y="31"/>
                    </a:cubicBezTo>
                    <a:cubicBezTo>
                      <a:pt x="14" y="30"/>
                      <a:pt x="14" y="30"/>
                      <a:pt x="14" y="30"/>
                    </a:cubicBezTo>
                    <a:cubicBezTo>
                      <a:pt x="14" y="30"/>
                      <a:pt x="14" y="30"/>
                      <a:pt x="14" y="30"/>
                    </a:cubicBezTo>
                    <a:cubicBezTo>
                      <a:pt x="14" y="30"/>
                      <a:pt x="14" y="30"/>
                      <a:pt x="14" y="30"/>
                    </a:cubicBezTo>
                    <a:cubicBezTo>
                      <a:pt x="14" y="30"/>
                      <a:pt x="14" y="30"/>
                      <a:pt x="14"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5" y="30"/>
                      <a:pt x="15" y="30"/>
                      <a:pt x="15"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29"/>
                      <a:pt x="16" y="29"/>
                      <a:pt x="16"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7" y="29"/>
                      <a:pt x="17" y="29"/>
                      <a:pt x="17"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8" y="29"/>
                      <a:pt x="18" y="29"/>
                      <a:pt x="18"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19" y="29"/>
                      <a:pt x="19" y="29"/>
                      <a:pt x="19" y="29"/>
                    </a:cubicBezTo>
                    <a:cubicBezTo>
                      <a:pt x="20" y="29"/>
                      <a:pt x="20" y="29"/>
                      <a:pt x="20" y="29"/>
                    </a:cubicBezTo>
                    <a:cubicBezTo>
                      <a:pt x="20" y="29"/>
                      <a:pt x="20" y="29"/>
                      <a:pt x="20" y="29"/>
                    </a:cubicBezTo>
                    <a:cubicBezTo>
                      <a:pt x="20" y="30"/>
                      <a:pt x="20" y="30"/>
                      <a:pt x="20" y="30"/>
                    </a:cubicBezTo>
                    <a:cubicBezTo>
                      <a:pt x="20" y="30"/>
                      <a:pt x="20" y="30"/>
                      <a:pt x="20" y="30"/>
                    </a:cubicBezTo>
                    <a:cubicBezTo>
                      <a:pt x="20" y="30"/>
                      <a:pt x="20" y="30"/>
                      <a:pt x="20" y="30"/>
                    </a:cubicBezTo>
                    <a:cubicBezTo>
                      <a:pt x="20" y="30"/>
                      <a:pt x="20" y="30"/>
                      <a:pt x="20" y="30"/>
                    </a:cubicBezTo>
                    <a:cubicBezTo>
                      <a:pt x="21" y="30"/>
                      <a:pt x="21" y="30"/>
                      <a:pt x="21" y="30"/>
                    </a:cubicBezTo>
                    <a:cubicBezTo>
                      <a:pt x="21" y="30"/>
                      <a:pt x="21" y="30"/>
                      <a:pt x="21" y="30"/>
                    </a:cubicBezTo>
                    <a:cubicBezTo>
                      <a:pt x="21" y="30"/>
                      <a:pt x="21" y="30"/>
                      <a:pt x="21" y="30"/>
                    </a:cubicBezTo>
                    <a:cubicBezTo>
                      <a:pt x="21" y="30"/>
                      <a:pt x="21" y="30"/>
                      <a:pt x="21" y="30"/>
                    </a:cubicBezTo>
                    <a:cubicBezTo>
                      <a:pt x="21" y="30"/>
                      <a:pt x="21" y="30"/>
                      <a:pt x="21" y="30"/>
                    </a:cubicBezTo>
                    <a:cubicBezTo>
                      <a:pt x="22" y="31"/>
                      <a:pt x="22" y="31"/>
                      <a:pt x="22" y="31"/>
                    </a:cubicBezTo>
                    <a:cubicBezTo>
                      <a:pt x="22" y="31"/>
                      <a:pt x="22" y="31"/>
                      <a:pt x="22" y="31"/>
                    </a:cubicBezTo>
                    <a:cubicBezTo>
                      <a:pt x="22" y="31"/>
                      <a:pt x="22" y="31"/>
                      <a:pt x="22" y="31"/>
                    </a:cubicBezTo>
                    <a:cubicBezTo>
                      <a:pt x="22" y="31"/>
                      <a:pt x="22" y="31"/>
                      <a:pt x="22"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4" y="31"/>
                      <a:pt x="24" y="31"/>
                      <a:pt x="24" y="31"/>
                    </a:cubicBezTo>
                    <a:cubicBezTo>
                      <a:pt x="24" y="31"/>
                      <a:pt x="24" y="31"/>
                      <a:pt x="24" y="31"/>
                    </a:cubicBezTo>
                    <a:cubicBezTo>
                      <a:pt x="24" y="31"/>
                      <a:pt x="24" y="31"/>
                      <a:pt x="24" y="31"/>
                    </a:cubicBezTo>
                    <a:cubicBezTo>
                      <a:pt x="25" y="32"/>
                      <a:pt x="25" y="32"/>
                      <a:pt x="25" y="32"/>
                    </a:cubicBezTo>
                    <a:cubicBezTo>
                      <a:pt x="25" y="32"/>
                      <a:pt x="25" y="32"/>
                      <a:pt x="25" y="32"/>
                    </a:cubicBezTo>
                    <a:cubicBezTo>
                      <a:pt x="25" y="32"/>
                      <a:pt x="25" y="32"/>
                      <a:pt x="25" y="32"/>
                    </a:cubicBezTo>
                    <a:cubicBezTo>
                      <a:pt x="25" y="32"/>
                      <a:pt x="25" y="32"/>
                      <a:pt x="25" y="32"/>
                    </a:cubicBezTo>
                    <a:cubicBezTo>
                      <a:pt x="26" y="33"/>
                      <a:pt x="26" y="33"/>
                      <a:pt x="26" y="33"/>
                    </a:cubicBezTo>
                    <a:cubicBezTo>
                      <a:pt x="26" y="33"/>
                      <a:pt x="26" y="33"/>
                      <a:pt x="26" y="33"/>
                    </a:cubicBezTo>
                    <a:cubicBezTo>
                      <a:pt x="26" y="33"/>
                      <a:pt x="26" y="33"/>
                      <a:pt x="26" y="33"/>
                    </a:cubicBezTo>
                    <a:cubicBezTo>
                      <a:pt x="26" y="33"/>
                      <a:pt x="26" y="33"/>
                      <a:pt x="26" y="33"/>
                    </a:cubicBezTo>
                    <a:cubicBezTo>
                      <a:pt x="27" y="33"/>
                      <a:pt x="27" y="33"/>
                      <a:pt x="27" y="33"/>
                    </a:cubicBezTo>
                    <a:cubicBezTo>
                      <a:pt x="27" y="33"/>
                      <a:pt x="27" y="33"/>
                      <a:pt x="27" y="33"/>
                    </a:cubicBezTo>
                    <a:cubicBezTo>
                      <a:pt x="27" y="33"/>
                      <a:pt x="27" y="33"/>
                      <a:pt x="27" y="33"/>
                    </a:cubicBezTo>
                    <a:cubicBezTo>
                      <a:pt x="28" y="34"/>
                      <a:pt x="28" y="34"/>
                      <a:pt x="28" y="34"/>
                    </a:cubicBezTo>
                    <a:cubicBezTo>
                      <a:pt x="28" y="34"/>
                      <a:pt x="28" y="34"/>
                      <a:pt x="28" y="34"/>
                    </a:cubicBezTo>
                    <a:cubicBezTo>
                      <a:pt x="28" y="34"/>
                      <a:pt x="28" y="34"/>
                      <a:pt x="28" y="34"/>
                    </a:cubicBezTo>
                    <a:cubicBezTo>
                      <a:pt x="28" y="34"/>
                      <a:pt x="28" y="34"/>
                      <a:pt x="28" y="34"/>
                    </a:cubicBezTo>
                    <a:cubicBezTo>
                      <a:pt x="29" y="34"/>
                      <a:pt x="29" y="34"/>
                      <a:pt x="29" y="34"/>
                    </a:cubicBezTo>
                    <a:cubicBezTo>
                      <a:pt x="29" y="34"/>
                      <a:pt x="29" y="34"/>
                      <a:pt x="29" y="34"/>
                    </a:cubicBezTo>
                    <a:cubicBezTo>
                      <a:pt x="29" y="34"/>
                      <a:pt x="29" y="34"/>
                      <a:pt x="29" y="34"/>
                    </a:cubicBezTo>
                    <a:cubicBezTo>
                      <a:pt x="29" y="34"/>
                      <a:pt x="29" y="34"/>
                      <a:pt x="29" y="34"/>
                    </a:cubicBezTo>
                    <a:cubicBezTo>
                      <a:pt x="30" y="35"/>
                      <a:pt x="30" y="35"/>
                      <a:pt x="30" y="35"/>
                    </a:cubicBezTo>
                    <a:cubicBezTo>
                      <a:pt x="30" y="35"/>
                      <a:pt x="30" y="35"/>
                      <a:pt x="30" y="35"/>
                    </a:cubicBezTo>
                    <a:cubicBezTo>
                      <a:pt x="30" y="35"/>
                      <a:pt x="30" y="35"/>
                      <a:pt x="30" y="35"/>
                    </a:cubicBezTo>
                    <a:cubicBezTo>
                      <a:pt x="32" y="36"/>
                      <a:pt x="32" y="36"/>
                      <a:pt x="32" y="36"/>
                    </a:cubicBezTo>
                    <a:cubicBezTo>
                      <a:pt x="32" y="36"/>
                      <a:pt x="32" y="36"/>
                      <a:pt x="32" y="36"/>
                    </a:cubicBezTo>
                    <a:cubicBezTo>
                      <a:pt x="32" y="36"/>
                      <a:pt x="32" y="36"/>
                      <a:pt x="32" y="36"/>
                    </a:cubicBezTo>
                    <a:cubicBezTo>
                      <a:pt x="32" y="36"/>
                      <a:pt x="32" y="36"/>
                      <a:pt x="32" y="36"/>
                    </a:cubicBezTo>
                    <a:cubicBezTo>
                      <a:pt x="32" y="36"/>
                      <a:pt x="32" y="36"/>
                      <a:pt x="32" y="36"/>
                    </a:cubicBezTo>
                    <a:cubicBezTo>
                      <a:pt x="33" y="36"/>
                      <a:pt x="33" y="36"/>
                      <a:pt x="33" y="36"/>
                    </a:cubicBezTo>
                    <a:cubicBezTo>
                      <a:pt x="33" y="36"/>
                      <a:pt x="33" y="36"/>
                      <a:pt x="33" y="36"/>
                    </a:cubicBezTo>
                    <a:cubicBezTo>
                      <a:pt x="33" y="36"/>
                      <a:pt x="33" y="36"/>
                      <a:pt x="33" y="36"/>
                    </a:cubicBezTo>
                    <a:cubicBezTo>
                      <a:pt x="33" y="36"/>
                      <a:pt x="33" y="36"/>
                      <a:pt x="33" y="36"/>
                    </a:cubicBezTo>
                    <a:cubicBezTo>
                      <a:pt x="33" y="36"/>
                      <a:pt x="33" y="36"/>
                      <a:pt x="33" y="36"/>
                    </a:cubicBezTo>
                    <a:cubicBezTo>
                      <a:pt x="34" y="37"/>
                      <a:pt x="34" y="37"/>
                      <a:pt x="34" y="37"/>
                    </a:cubicBezTo>
                    <a:cubicBezTo>
                      <a:pt x="34" y="37"/>
                      <a:pt x="34" y="37"/>
                      <a:pt x="34" y="37"/>
                    </a:cubicBezTo>
                    <a:cubicBezTo>
                      <a:pt x="34" y="37"/>
                      <a:pt x="34" y="37"/>
                      <a:pt x="34" y="37"/>
                    </a:cubicBezTo>
                    <a:cubicBezTo>
                      <a:pt x="35" y="37"/>
                      <a:pt x="35" y="37"/>
                      <a:pt x="35" y="37"/>
                    </a:cubicBezTo>
                    <a:cubicBezTo>
                      <a:pt x="35" y="38"/>
                      <a:pt x="35" y="38"/>
                      <a:pt x="35" y="38"/>
                    </a:cubicBezTo>
                    <a:cubicBezTo>
                      <a:pt x="35" y="38"/>
                      <a:pt x="35" y="38"/>
                      <a:pt x="35" y="38"/>
                    </a:cubicBezTo>
                    <a:cubicBezTo>
                      <a:pt x="36" y="38"/>
                      <a:pt x="36" y="38"/>
                      <a:pt x="36" y="38"/>
                    </a:cubicBezTo>
                    <a:cubicBezTo>
                      <a:pt x="36" y="38"/>
                      <a:pt x="36" y="38"/>
                      <a:pt x="36" y="38"/>
                    </a:cubicBezTo>
                    <a:cubicBezTo>
                      <a:pt x="37" y="39"/>
                      <a:pt x="37" y="39"/>
                      <a:pt x="37" y="39"/>
                    </a:cubicBezTo>
                    <a:cubicBezTo>
                      <a:pt x="37" y="39"/>
                      <a:pt x="37" y="39"/>
                      <a:pt x="37" y="39"/>
                    </a:cubicBezTo>
                    <a:cubicBezTo>
                      <a:pt x="37" y="39"/>
                      <a:pt x="37" y="39"/>
                      <a:pt x="37" y="39"/>
                    </a:cubicBezTo>
                    <a:cubicBezTo>
                      <a:pt x="37" y="39"/>
                      <a:pt x="37" y="39"/>
                      <a:pt x="37" y="39"/>
                    </a:cubicBezTo>
                    <a:cubicBezTo>
                      <a:pt x="38" y="39"/>
                      <a:pt x="38" y="39"/>
                      <a:pt x="38" y="39"/>
                    </a:cubicBezTo>
                    <a:cubicBezTo>
                      <a:pt x="38" y="39"/>
                      <a:pt x="38" y="39"/>
                      <a:pt x="38" y="39"/>
                    </a:cubicBezTo>
                    <a:cubicBezTo>
                      <a:pt x="39" y="39"/>
                      <a:pt x="39" y="39"/>
                      <a:pt x="39" y="39"/>
                    </a:cubicBezTo>
                    <a:cubicBezTo>
                      <a:pt x="40" y="40"/>
                      <a:pt x="40" y="40"/>
                      <a:pt x="40" y="40"/>
                    </a:cubicBezTo>
                    <a:cubicBezTo>
                      <a:pt x="40" y="39"/>
                      <a:pt x="40" y="39"/>
                      <a:pt x="40" y="39"/>
                    </a:cubicBezTo>
                    <a:cubicBezTo>
                      <a:pt x="40" y="39"/>
                      <a:pt x="40" y="39"/>
                      <a:pt x="40" y="39"/>
                    </a:cubicBezTo>
                    <a:cubicBezTo>
                      <a:pt x="43" y="39"/>
                      <a:pt x="43" y="39"/>
                      <a:pt x="43" y="39"/>
                    </a:cubicBezTo>
                    <a:cubicBezTo>
                      <a:pt x="43" y="21"/>
                      <a:pt x="43" y="21"/>
                      <a:pt x="43" y="21"/>
                    </a:cubicBezTo>
                    <a:cubicBezTo>
                      <a:pt x="42" y="21"/>
                      <a:pt x="42" y="21"/>
                      <a:pt x="42" y="21"/>
                    </a:cubicBezTo>
                    <a:cubicBezTo>
                      <a:pt x="42" y="21"/>
                      <a:pt x="42" y="21"/>
                      <a:pt x="42" y="21"/>
                    </a:cubicBezTo>
                    <a:cubicBezTo>
                      <a:pt x="42" y="19"/>
                      <a:pt x="42" y="19"/>
                      <a:pt x="42" y="19"/>
                    </a:cubicBezTo>
                    <a:cubicBezTo>
                      <a:pt x="42" y="19"/>
                      <a:pt x="42" y="19"/>
                      <a:pt x="42" y="19"/>
                    </a:cubicBezTo>
                    <a:cubicBezTo>
                      <a:pt x="43" y="19"/>
                      <a:pt x="43" y="19"/>
                      <a:pt x="43" y="19"/>
                    </a:cubicBezTo>
                    <a:cubicBezTo>
                      <a:pt x="43" y="17"/>
                      <a:pt x="43" y="17"/>
                      <a:pt x="43" y="17"/>
                    </a:cubicBezTo>
                    <a:cubicBezTo>
                      <a:pt x="42" y="17"/>
                      <a:pt x="42" y="17"/>
                      <a:pt x="42" y="17"/>
                    </a:cubicBezTo>
                    <a:cubicBezTo>
                      <a:pt x="42" y="16"/>
                      <a:pt x="42" y="16"/>
                      <a:pt x="42" y="16"/>
                    </a:cubicBezTo>
                    <a:cubicBezTo>
                      <a:pt x="42" y="16"/>
                      <a:pt x="42" y="16"/>
                      <a:pt x="42" y="16"/>
                    </a:cubicBezTo>
                    <a:cubicBezTo>
                      <a:pt x="42" y="16"/>
                      <a:pt x="42" y="16"/>
                      <a:pt x="42" y="16"/>
                    </a:cubicBezTo>
                    <a:cubicBezTo>
                      <a:pt x="43" y="16"/>
                      <a:pt x="43" y="16"/>
                      <a:pt x="43" y="16"/>
                    </a:cubicBezTo>
                    <a:cubicBezTo>
                      <a:pt x="43" y="12"/>
                      <a:pt x="43" y="12"/>
                      <a:pt x="43"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2" y="12"/>
                      <a:pt x="42" y="12"/>
                      <a:pt x="42" y="12"/>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6"/>
                      <a:pt x="42" y="6"/>
                      <a:pt x="42" y="6"/>
                    </a:cubicBezTo>
                    <a:cubicBezTo>
                      <a:pt x="42" y="6"/>
                      <a:pt x="42" y="6"/>
                      <a:pt x="42" y="6"/>
                    </a:cubicBezTo>
                    <a:cubicBezTo>
                      <a:pt x="42" y="6"/>
                      <a:pt x="42" y="6"/>
                      <a:pt x="42" y="6"/>
                    </a:cubicBezTo>
                    <a:cubicBezTo>
                      <a:pt x="42" y="6"/>
                      <a:pt x="42" y="6"/>
                      <a:pt x="42" y="6"/>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2" y="5"/>
                      <a:pt x="42" y="5"/>
                      <a:pt x="42"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1" y="4"/>
                      <a:pt x="41" y="4"/>
                      <a:pt x="40" y="3"/>
                    </a:cubicBezTo>
                    <a:cubicBezTo>
                      <a:pt x="39" y="3"/>
                      <a:pt x="39" y="3"/>
                      <a:pt x="38" y="3"/>
                    </a:cubicBezTo>
                    <a:cubicBezTo>
                      <a:pt x="38" y="3"/>
                      <a:pt x="37" y="3"/>
                      <a:pt x="37" y="3"/>
                    </a:cubicBezTo>
                    <a:cubicBezTo>
                      <a:pt x="37" y="2"/>
                      <a:pt x="38" y="2"/>
                      <a:pt x="38" y="2"/>
                    </a:cubicBezTo>
                    <a:cubicBezTo>
                      <a:pt x="37" y="2"/>
                      <a:pt x="37" y="2"/>
                      <a:pt x="37" y="1"/>
                    </a:cubicBezTo>
                    <a:cubicBezTo>
                      <a:pt x="36" y="1"/>
                      <a:pt x="36" y="1"/>
                      <a:pt x="36" y="1"/>
                    </a:cubicBezTo>
                    <a:cubicBezTo>
                      <a:pt x="35" y="1"/>
                      <a:pt x="35" y="1"/>
                      <a:pt x="34" y="1"/>
                    </a:cubicBezTo>
                    <a:cubicBezTo>
                      <a:pt x="34" y="1"/>
                      <a:pt x="33" y="1"/>
                      <a:pt x="33" y="1"/>
                    </a:cubicBezTo>
                    <a:cubicBezTo>
                      <a:pt x="32" y="1"/>
                      <a:pt x="31" y="2"/>
                      <a:pt x="31" y="2"/>
                    </a:cubicBezTo>
                    <a:cubicBezTo>
                      <a:pt x="30" y="2"/>
                      <a:pt x="30" y="2"/>
                      <a:pt x="30" y="3"/>
                    </a:cubicBezTo>
                    <a:cubicBezTo>
                      <a:pt x="30" y="3"/>
                      <a:pt x="29" y="3"/>
                      <a:pt x="29" y="3"/>
                    </a:cubicBezTo>
                    <a:cubicBezTo>
                      <a:pt x="29" y="4"/>
                      <a:pt x="29" y="5"/>
                      <a:pt x="29" y="5"/>
                    </a:cubicBezTo>
                    <a:cubicBezTo>
                      <a:pt x="29" y="5"/>
                      <a:pt x="29" y="6"/>
                      <a:pt x="29" y="6"/>
                    </a:cubicBezTo>
                    <a:cubicBezTo>
                      <a:pt x="30" y="6"/>
                      <a:pt x="29" y="7"/>
                      <a:pt x="29" y="7"/>
                    </a:cubicBezTo>
                    <a:cubicBezTo>
                      <a:pt x="29" y="8"/>
                      <a:pt x="28" y="8"/>
                      <a:pt x="27" y="9"/>
                    </a:cubicBezTo>
                    <a:cubicBezTo>
                      <a:pt x="27" y="9"/>
                      <a:pt x="27" y="9"/>
                      <a:pt x="26" y="9"/>
                    </a:cubicBezTo>
                    <a:cubicBezTo>
                      <a:pt x="26" y="9"/>
                      <a:pt x="26" y="9"/>
                      <a:pt x="26" y="9"/>
                    </a:cubicBezTo>
                    <a:cubicBezTo>
                      <a:pt x="25" y="8"/>
                      <a:pt x="24" y="8"/>
                      <a:pt x="23" y="7"/>
                    </a:cubicBezTo>
                    <a:cubicBezTo>
                      <a:pt x="23" y="7"/>
                      <a:pt x="21" y="6"/>
                      <a:pt x="20" y="6"/>
                    </a:cubicBezTo>
                    <a:cubicBezTo>
                      <a:pt x="19" y="6"/>
                      <a:pt x="19" y="6"/>
                      <a:pt x="18" y="6"/>
                    </a:cubicBezTo>
                    <a:cubicBezTo>
                      <a:pt x="17" y="5"/>
                      <a:pt x="17" y="5"/>
                      <a:pt x="17" y="5"/>
                    </a:cubicBezTo>
                    <a:cubicBezTo>
                      <a:pt x="17" y="4"/>
                      <a:pt x="16" y="4"/>
                      <a:pt x="16" y="4"/>
                    </a:cubicBezTo>
                    <a:cubicBezTo>
                      <a:pt x="16" y="3"/>
                      <a:pt x="16" y="3"/>
                      <a:pt x="16" y="2"/>
                    </a:cubicBezTo>
                    <a:cubicBezTo>
                      <a:pt x="16" y="2"/>
                      <a:pt x="15" y="2"/>
                      <a:pt x="15" y="2"/>
                    </a:cubicBezTo>
                    <a:cubicBezTo>
                      <a:pt x="14" y="2"/>
                      <a:pt x="14" y="2"/>
                      <a:pt x="13" y="1"/>
                    </a:cubicBezTo>
                    <a:cubicBezTo>
                      <a:pt x="12" y="1"/>
                      <a:pt x="11" y="1"/>
                      <a:pt x="10" y="1"/>
                    </a:cubicBezTo>
                    <a:cubicBezTo>
                      <a:pt x="10" y="1"/>
                      <a:pt x="9" y="1"/>
                      <a:pt x="8" y="1"/>
                    </a:cubicBezTo>
                    <a:cubicBezTo>
                      <a:pt x="8" y="1"/>
                      <a:pt x="7" y="0"/>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66" name="Freeform 340"/>
              <p:cNvSpPr/>
              <p:nvPr/>
            </p:nvSpPr>
            <p:spPr bwMode="auto">
              <a:xfrm>
                <a:off x="3711" y="2073"/>
                <a:ext cx="133" cy="129"/>
              </a:xfrm>
              <a:custGeom>
                <a:avLst/>
                <a:gdLst>
                  <a:gd name="T0" fmla="*/ 18 w 56"/>
                  <a:gd name="T1" fmla="*/ 7 h 54"/>
                  <a:gd name="T2" fmla="*/ 19 w 56"/>
                  <a:gd name="T3" fmla="*/ 8 h 54"/>
                  <a:gd name="T4" fmla="*/ 19 w 56"/>
                  <a:gd name="T5" fmla="*/ 10 h 54"/>
                  <a:gd name="T6" fmla="*/ 19 w 56"/>
                  <a:gd name="T7" fmla="*/ 12 h 54"/>
                  <a:gd name="T8" fmla="*/ 20 w 56"/>
                  <a:gd name="T9" fmla="*/ 14 h 54"/>
                  <a:gd name="T10" fmla="*/ 20 w 56"/>
                  <a:gd name="T11" fmla="*/ 15 h 54"/>
                  <a:gd name="T12" fmla="*/ 16 w 56"/>
                  <a:gd name="T13" fmla="*/ 15 h 54"/>
                  <a:gd name="T14" fmla="*/ 14 w 56"/>
                  <a:gd name="T15" fmla="*/ 17 h 54"/>
                  <a:gd name="T16" fmla="*/ 14 w 56"/>
                  <a:gd name="T17" fmla="*/ 18 h 54"/>
                  <a:gd name="T18" fmla="*/ 13 w 56"/>
                  <a:gd name="T19" fmla="*/ 20 h 54"/>
                  <a:gd name="T20" fmla="*/ 11 w 56"/>
                  <a:gd name="T21" fmla="*/ 21 h 54"/>
                  <a:gd name="T22" fmla="*/ 9 w 56"/>
                  <a:gd name="T23" fmla="*/ 22 h 54"/>
                  <a:gd name="T24" fmla="*/ 6 w 56"/>
                  <a:gd name="T25" fmla="*/ 23 h 54"/>
                  <a:gd name="T26" fmla="*/ 4 w 56"/>
                  <a:gd name="T27" fmla="*/ 23 h 54"/>
                  <a:gd name="T28" fmla="*/ 2 w 56"/>
                  <a:gd name="T29" fmla="*/ 24 h 54"/>
                  <a:gd name="T30" fmla="*/ 0 w 56"/>
                  <a:gd name="T31" fmla="*/ 25 h 54"/>
                  <a:gd name="T32" fmla="*/ 1 w 56"/>
                  <a:gd name="T33" fmla="*/ 30 h 54"/>
                  <a:gd name="T34" fmla="*/ 3 w 56"/>
                  <a:gd name="T35" fmla="*/ 32 h 54"/>
                  <a:gd name="T36" fmla="*/ 5 w 56"/>
                  <a:gd name="T37" fmla="*/ 33 h 54"/>
                  <a:gd name="T38" fmla="*/ 7 w 56"/>
                  <a:gd name="T39" fmla="*/ 34 h 54"/>
                  <a:gd name="T40" fmla="*/ 10 w 56"/>
                  <a:gd name="T41" fmla="*/ 36 h 54"/>
                  <a:gd name="T42" fmla="*/ 12 w 56"/>
                  <a:gd name="T43" fmla="*/ 38 h 54"/>
                  <a:gd name="T44" fmla="*/ 15 w 56"/>
                  <a:gd name="T45" fmla="*/ 39 h 54"/>
                  <a:gd name="T46" fmla="*/ 17 w 56"/>
                  <a:gd name="T47" fmla="*/ 41 h 54"/>
                  <a:gd name="T48" fmla="*/ 19 w 56"/>
                  <a:gd name="T49" fmla="*/ 42 h 54"/>
                  <a:gd name="T50" fmla="*/ 21 w 56"/>
                  <a:gd name="T51" fmla="*/ 44 h 54"/>
                  <a:gd name="T52" fmla="*/ 24 w 56"/>
                  <a:gd name="T53" fmla="*/ 45 h 54"/>
                  <a:gd name="T54" fmla="*/ 26 w 56"/>
                  <a:gd name="T55" fmla="*/ 47 h 54"/>
                  <a:gd name="T56" fmla="*/ 27 w 56"/>
                  <a:gd name="T57" fmla="*/ 49 h 54"/>
                  <a:gd name="T58" fmla="*/ 29 w 56"/>
                  <a:gd name="T59" fmla="*/ 50 h 54"/>
                  <a:gd name="T60" fmla="*/ 30 w 56"/>
                  <a:gd name="T61" fmla="*/ 50 h 54"/>
                  <a:gd name="T62" fmla="*/ 32 w 56"/>
                  <a:gd name="T63" fmla="*/ 51 h 54"/>
                  <a:gd name="T64" fmla="*/ 32 w 56"/>
                  <a:gd name="T65" fmla="*/ 53 h 54"/>
                  <a:gd name="T66" fmla="*/ 35 w 56"/>
                  <a:gd name="T67" fmla="*/ 53 h 54"/>
                  <a:gd name="T68" fmla="*/ 38 w 56"/>
                  <a:gd name="T69" fmla="*/ 52 h 54"/>
                  <a:gd name="T70" fmla="*/ 41 w 56"/>
                  <a:gd name="T71" fmla="*/ 51 h 54"/>
                  <a:gd name="T72" fmla="*/ 42 w 56"/>
                  <a:gd name="T73" fmla="*/ 49 h 54"/>
                  <a:gd name="T74" fmla="*/ 44 w 56"/>
                  <a:gd name="T75" fmla="*/ 47 h 54"/>
                  <a:gd name="T76" fmla="*/ 47 w 56"/>
                  <a:gd name="T77" fmla="*/ 46 h 54"/>
                  <a:gd name="T78" fmla="*/ 49 w 56"/>
                  <a:gd name="T79" fmla="*/ 45 h 54"/>
                  <a:gd name="T80" fmla="*/ 51 w 56"/>
                  <a:gd name="T81" fmla="*/ 43 h 54"/>
                  <a:gd name="T82" fmla="*/ 54 w 56"/>
                  <a:gd name="T83" fmla="*/ 42 h 54"/>
                  <a:gd name="T84" fmla="*/ 56 w 56"/>
                  <a:gd name="T85" fmla="*/ 41 h 54"/>
                  <a:gd name="T86" fmla="*/ 54 w 56"/>
                  <a:gd name="T87" fmla="*/ 39 h 54"/>
                  <a:gd name="T88" fmla="*/ 52 w 56"/>
                  <a:gd name="T89" fmla="*/ 38 h 54"/>
                  <a:gd name="T90" fmla="*/ 50 w 56"/>
                  <a:gd name="T91" fmla="*/ 34 h 54"/>
                  <a:gd name="T92" fmla="*/ 50 w 56"/>
                  <a:gd name="T93" fmla="*/ 32 h 54"/>
                  <a:gd name="T94" fmla="*/ 50 w 56"/>
                  <a:gd name="T95" fmla="*/ 29 h 54"/>
                  <a:gd name="T96" fmla="*/ 50 w 56"/>
                  <a:gd name="T97" fmla="*/ 27 h 54"/>
                  <a:gd name="T98" fmla="*/ 49 w 56"/>
                  <a:gd name="T99" fmla="*/ 22 h 54"/>
                  <a:gd name="T100" fmla="*/ 49 w 56"/>
                  <a:gd name="T101" fmla="*/ 19 h 54"/>
                  <a:gd name="T102" fmla="*/ 48 w 56"/>
                  <a:gd name="T103" fmla="*/ 16 h 54"/>
                  <a:gd name="T104" fmla="*/ 46 w 56"/>
                  <a:gd name="T105" fmla="*/ 14 h 54"/>
                  <a:gd name="T106" fmla="*/ 44 w 56"/>
                  <a:gd name="T107" fmla="*/ 12 h 54"/>
                  <a:gd name="T108" fmla="*/ 44 w 56"/>
                  <a:gd name="T109" fmla="*/ 9 h 54"/>
                  <a:gd name="T110" fmla="*/ 45 w 56"/>
                  <a:gd name="T111" fmla="*/ 8 h 54"/>
                  <a:gd name="T112" fmla="*/ 46 w 56"/>
                  <a:gd name="T113" fmla="*/ 7 h 54"/>
                  <a:gd name="T114" fmla="*/ 46 w 56"/>
                  <a:gd name="T115" fmla="*/ 5 h 54"/>
                  <a:gd name="T116" fmla="*/ 46 w 56"/>
                  <a:gd name="T117" fmla="*/ 3 h 54"/>
                  <a:gd name="T118" fmla="*/ 46 w 56"/>
                  <a:gd name="T119" fmla="*/ 2 h 54"/>
                  <a:gd name="T120" fmla="*/ 47 w 56"/>
                  <a:gd name="T121" fmla="*/ 1 h 54"/>
                  <a:gd name="T122" fmla="*/ 22 w 56"/>
                  <a:gd name="T123"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54">
                    <a:moveTo>
                      <a:pt x="17" y="6"/>
                    </a:moveTo>
                    <a:cubicBezTo>
                      <a:pt x="17" y="6"/>
                      <a:pt x="17" y="6"/>
                      <a:pt x="17"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1"/>
                      <a:pt x="19" y="11"/>
                      <a:pt x="19" y="11"/>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2"/>
                      <a:pt x="19" y="12"/>
                      <a:pt x="19" y="12"/>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19" y="13"/>
                      <a:pt x="19" y="13"/>
                      <a:pt x="19" y="13"/>
                    </a:cubicBezTo>
                    <a:cubicBezTo>
                      <a:pt x="20" y="13"/>
                      <a:pt x="20" y="13"/>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0" y="14"/>
                      <a:pt x="20" y="14"/>
                      <a:pt x="20" y="14"/>
                    </a:cubicBezTo>
                    <a:cubicBezTo>
                      <a:pt x="20" y="14"/>
                      <a:pt x="20" y="14"/>
                      <a:pt x="20" y="14"/>
                    </a:cubicBezTo>
                    <a:cubicBezTo>
                      <a:pt x="20" y="14"/>
                      <a:pt x="20" y="14"/>
                      <a:pt x="20"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0" y="14"/>
                      <a:pt x="20" y="14"/>
                      <a:pt x="20" y="14"/>
                    </a:cubicBezTo>
                    <a:cubicBezTo>
                      <a:pt x="20" y="14"/>
                      <a:pt x="20" y="14"/>
                      <a:pt x="20" y="14"/>
                    </a:cubicBezTo>
                    <a:cubicBezTo>
                      <a:pt x="20" y="14"/>
                      <a:pt x="20" y="14"/>
                      <a:pt x="20" y="14"/>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0" y="16"/>
                      <a:pt x="20" y="16"/>
                      <a:pt x="20" y="16"/>
                    </a:cubicBezTo>
                    <a:cubicBezTo>
                      <a:pt x="20" y="16"/>
                      <a:pt x="20" y="16"/>
                      <a:pt x="20" y="16"/>
                    </a:cubicBezTo>
                    <a:cubicBezTo>
                      <a:pt x="20" y="16"/>
                      <a:pt x="20" y="16"/>
                      <a:pt x="20" y="16"/>
                    </a:cubicBezTo>
                    <a:cubicBezTo>
                      <a:pt x="20" y="16"/>
                      <a:pt x="20" y="16"/>
                      <a:pt x="20" y="16"/>
                    </a:cubicBezTo>
                    <a:cubicBezTo>
                      <a:pt x="20" y="15"/>
                      <a:pt x="20" y="15"/>
                      <a:pt x="20"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5"/>
                      <a:pt x="15" y="15"/>
                      <a:pt x="15" y="15"/>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19"/>
                      <a:pt x="13" y="19"/>
                      <a:pt x="13" y="19"/>
                    </a:cubicBezTo>
                    <a:cubicBezTo>
                      <a:pt x="13" y="19"/>
                      <a:pt x="13" y="19"/>
                      <a:pt x="13" y="19"/>
                    </a:cubicBezTo>
                    <a:cubicBezTo>
                      <a:pt x="14" y="19"/>
                      <a:pt x="14" y="19"/>
                      <a:pt x="14" y="19"/>
                    </a:cubicBezTo>
                    <a:cubicBezTo>
                      <a:pt x="14" y="19"/>
                      <a:pt x="14" y="19"/>
                      <a:pt x="14" y="19"/>
                    </a:cubicBezTo>
                    <a:cubicBezTo>
                      <a:pt x="14" y="19"/>
                      <a:pt x="14" y="19"/>
                      <a:pt x="14" y="19"/>
                    </a:cubicBezTo>
                    <a:cubicBezTo>
                      <a:pt x="14" y="20"/>
                      <a:pt x="14" y="20"/>
                      <a:pt x="14"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1"/>
                      <a:pt x="10" y="21"/>
                      <a:pt x="10" y="21"/>
                    </a:cubicBezTo>
                    <a:cubicBezTo>
                      <a:pt x="10" y="22"/>
                      <a:pt x="10" y="22"/>
                      <a:pt x="10" y="22"/>
                    </a:cubicBezTo>
                    <a:cubicBezTo>
                      <a:pt x="10" y="22"/>
                      <a:pt x="10" y="22"/>
                      <a:pt x="10" y="22"/>
                    </a:cubicBezTo>
                    <a:cubicBezTo>
                      <a:pt x="10" y="22"/>
                      <a:pt x="10" y="22"/>
                      <a:pt x="10"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3"/>
                      <a:pt x="3" y="23"/>
                      <a:pt x="3" y="23"/>
                    </a:cubicBezTo>
                    <a:cubicBezTo>
                      <a:pt x="3" y="23"/>
                      <a:pt x="3" y="23"/>
                      <a:pt x="3" y="23"/>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1" y="25"/>
                      <a:pt x="1" y="25"/>
                      <a:pt x="1"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5"/>
                      <a:pt x="0" y="25"/>
                      <a:pt x="0" y="25"/>
                    </a:cubicBezTo>
                    <a:cubicBezTo>
                      <a:pt x="0" y="26"/>
                      <a:pt x="0" y="26"/>
                      <a:pt x="0" y="26"/>
                    </a:cubicBezTo>
                    <a:cubicBezTo>
                      <a:pt x="0" y="26"/>
                      <a:pt x="0" y="26"/>
                      <a:pt x="0" y="26"/>
                    </a:cubicBezTo>
                    <a:cubicBezTo>
                      <a:pt x="0" y="26"/>
                      <a:pt x="0" y="26"/>
                      <a:pt x="0" y="26"/>
                    </a:cubicBezTo>
                    <a:cubicBezTo>
                      <a:pt x="0" y="26"/>
                      <a:pt x="0" y="26"/>
                      <a:pt x="0" y="26"/>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0"/>
                      <a:pt x="1" y="30"/>
                      <a:pt x="1" y="30"/>
                    </a:cubicBezTo>
                    <a:cubicBezTo>
                      <a:pt x="1" y="31"/>
                      <a:pt x="1" y="31"/>
                      <a:pt x="1" y="31"/>
                    </a:cubicBezTo>
                    <a:cubicBezTo>
                      <a:pt x="1" y="31"/>
                      <a:pt x="1" y="31"/>
                      <a:pt x="1" y="31"/>
                    </a:cubicBezTo>
                    <a:cubicBezTo>
                      <a:pt x="1" y="31"/>
                      <a:pt x="1" y="31"/>
                      <a:pt x="1" y="31"/>
                    </a:cubicBezTo>
                    <a:cubicBezTo>
                      <a:pt x="1" y="31"/>
                      <a:pt x="1" y="31"/>
                      <a:pt x="1"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3" y="31"/>
                      <a:pt x="3" y="31"/>
                      <a:pt x="3" y="31"/>
                    </a:cubicBezTo>
                    <a:cubicBezTo>
                      <a:pt x="3" y="31"/>
                      <a:pt x="3" y="31"/>
                      <a:pt x="3" y="31"/>
                    </a:cubicBezTo>
                    <a:cubicBezTo>
                      <a:pt x="3" y="31"/>
                      <a:pt x="3" y="31"/>
                      <a:pt x="3" y="31"/>
                    </a:cubicBezTo>
                    <a:cubicBezTo>
                      <a:pt x="3" y="31"/>
                      <a:pt x="3" y="31"/>
                      <a:pt x="3" y="31"/>
                    </a:cubicBezTo>
                    <a:cubicBezTo>
                      <a:pt x="3" y="31"/>
                      <a:pt x="3" y="31"/>
                      <a:pt x="3" y="31"/>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5"/>
                      <a:pt x="7" y="35"/>
                      <a:pt x="7"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6"/>
                      <a:pt x="9" y="36"/>
                      <a:pt x="9" y="36"/>
                    </a:cubicBezTo>
                    <a:cubicBezTo>
                      <a:pt x="9" y="36"/>
                      <a:pt x="9" y="36"/>
                      <a:pt x="9" y="36"/>
                    </a:cubicBezTo>
                    <a:cubicBezTo>
                      <a:pt x="9" y="36"/>
                      <a:pt x="9" y="36"/>
                      <a:pt x="9" y="36"/>
                    </a:cubicBezTo>
                    <a:cubicBezTo>
                      <a:pt x="9" y="36"/>
                      <a:pt x="9" y="36"/>
                      <a:pt x="9" y="36"/>
                    </a:cubicBezTo>
                    <a:cubicBezTo>
                      <a:pt x="9" y="36"/>
                      <a:pt x="9" y="36"/>
                      <a:pt x="9"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0" y="36"/>
                      <a:pt x="10" y="36"/>
                      <a:pt x="10" y="36"/>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1" y="37"/>
                      <a:pt x="11" y="37"/>
                      <a:pt x="11" y="37"/>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2" y="37"/>
                    </a:cubicBezTo>
                    <a:cubicBezTo>
                      <a:pt x="12" y="37"/>
                      <a:pt x="12" y="37"/>
                      <a:pt x="12" y="37"/>
                    </a:cubicBezTo>
                    <a:cubicBezTo>
                      <a:pt x="12" y="38"/>
                      <a:pt x="12" y="38"/>
                      <a:pt x="12" y="38"/>
                    </a:cubicBezTo>
                    <a:cubicBezTo>
                      <a:pt x="12" y="38"/>
                      <a:pt x="12" y="38"/>
                      <a:pt x="12" y="38"/>
                    </a:cubicBezTo>
                    <a:cubicBezTo>
                      <a:pt x="12" y="38"/>
                      <a:pt x="12" y="38"/>
                      <a:pt x="12" y="38"/>
                    </a:cubicBezTo>
                    <a:cubicBezTo>
                      <a:pt x="12" y="38"/>
                      <a:pt x="12" y="38"/>
                      <a:pt x="12" y="38"/>
                    </a:cubicBezTo>
                    <a:cubicBezTo>
                      <a:pt x="12" y="38"/>
                      <a:pt x="12" y="38"/>
                      <a:pt x="12"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5" y="39"/>
                      <a:pt x="15" y="39"/>
                      <a:pt x="15" y="39"/>
                    </a:cubicBezTo>
                    <a:cubicBezTo>
                      <a:pt x="15" y="39"/>
                      <a:pt x="15" y="39"/>
                      <a:pt x="15" y="39"/>
                    </a:cubicBezTo>
                    <a:cubicBezTo>
                      <a:pt x="15" y="39"/>
                      <a:pt x="15" y="39"/>
                      <a:pt x="15" y="39"/>
                    </a:cubicBezTo>
                    <a:cubicBezTo>
                      <a:pt x="15" y="39"/>
                      <a:pt x="15" y="39"/>
                      <a:pt x="15" y="39"/>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5" y="40"/>
                      <a:pt x="15" y="40"/>
                      <a:pt x="15"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0"/>
                      <a:pt x="16" y="40"/>
                      <a:pt x="16" y="40"/>
                    </a:cubicBezTo>
                    <a:cubicBezTo>
                      <a:pt x="16" y="41"/>
                      <a:pt x="16" y="41"/>
                      <a:pt x="16"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7" y="41"/>
                      <a:pt x="17" y="41"/>
                      <a:pt x="17" y="41"/>
                    </a:cubicBezTo>
                    <a:cubicBezTo>
                      <a:pt x="18" y="41"/>
                      <a:pt x="18" y="41"/>
                      <a:pt x="18" y="41"/>
                    </a:cubicBezTo>
                    <a:cubicBezTo>
                      <a:pt x="18" y="41"/>
                      <a:pt x="18" y="41"/>
                      <a:pt x="18" y="41"/>
                    </a:cubicBezTo>
                    <a:cubicBezTo>
                      <a:pt x="18" y="41"/>
                      <a:pt x="18" y="41"/>
                      <a:pt x="18" y="41"/>
                    </a:cubicBezTo>
                    <a:cubicBezTo>
                      <a:pt x="18" y="41"/>
                      <a:pt x="18" y="41"/>
                      <a:pt x="18" y="41"/>
                    </a:cubicBezTo>
                    <a:cubicBezTo>
                      <a:pt x="18" y="41"/>
                      <a:pt x="18" y="41"/>
                      <a:pt x="18" y="41"/>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8" y="42"/>
                      <a:pt x="18" y="42"/>
                      <a:pt x="18"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3"/>
                      <a:pt x="19" y="43"/>
                      <a:pt x="19"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0" y="43"/>
                      <a:pt x="20" y="43"/>
                      <a:pt x="20" y="43"/>
                    </a:cubicBezTo>
                    <a:cubicBezTo>
                      <a:pt x="21" y="43"/>
                      <a:pt x="21" y="43"/>
                      <a:pt x="21" y="43"/>
                    </a:cubicBezTo>
                    <a:cubicBezTo>
                      <a:pt x="21" y="43"/>
                      <a:pt x="21" y="43"/>
                      <a:pt x="21" y="43"/>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1" y="44"/>
                      <a:pt x="21" y="44"/>
                      <a:pt x="21"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4"/>
                      <a:pt x="22" y="44"/>
                      <a:pt x="22" y="44"/>
                    </a:cubicBezTo>
                    <a:cubicBezTo>
                      <a:pt x="22" y="45"/>
                      <a:pt x="22" y="45"/>
                      <a:pt x="22" y="45"/>
                    </a:cubicBezTo>
                    <a:cubicBezTo>
                      <a:pt x="22" y="45"/>
                      <a:pt x="22" y="45"/>
                      <a:pt x="22" y="45"/>
                    </a:cubicBezTo>
                    <a:cubicBezTo>
                      <a:pt x="22" y="45"/>
                      <a:pt x="22" y="45"/>
                      <a:pt x="22"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3" y="45"/>
                      <a:pt x="23" y="45"/>
                      <a:pt x="23" y="45"/>
                    </a:cubicBezTo>
                    <a:cubicBezTo>
                      <a:pt x="24" y="45"/>
                      <a:pt x="24" y="45"/>
                      <a:pt x="24" y="45"/>
                    </a:cubicBezTo>
                    <a:cubicBezTo>
                      <a:pt x="24" y="45"/>
                      <a:pt x="24" y="45"/>
                      <a:pt x="24" y="45"/>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4" y="46"/>
                      <a:pt x="24" y="46"/>
                      <a:pt x="24"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6"/>
                      <a:pt x="25" y="46"/>
                      <a:pt x="25" y="46"/>
                    </a:cubicBezTo>
                    <a:cubicBezTo>
                      <a:pt x="25" y="47"/>
                      <a:pt x="25" y="47"/>
                      <a:pt x="25" y="47"/>
                    </a:cubicBezTo>
                    <a:cubicBezTo>
                      <a:pt x="25" y="47"/>
                      <a:pt x="25" y="47"/>
                      <a:pt x="25" y="47"/>
                    </a:cubicBezTo>
                    <a:cubicBezTo>
                      <a:pt x="25" y="47"/>
                      <a:pt x="25" y="47"/>
                      <a:pt x="25"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7" y="47"/>
                      <a:pt x="27" y="47"/>
                      <a:pt x="27" y="47"/>
                    </a:cubicBezTo>
                    <a:cubicBezTo>
                      <a:pt x="27" y="47"/>
                      <a:pt x="27" y="47"/>
                      <a:pt x="27" y="47"/>
                    </a:cubicBezTo>
                    <a:cubicBezTo>
                      <a:pt x="27" y="47"/>
                      <a:pt x="27" y="47"/>
                      <a:pt x="27" y="47"/>
                    </a:cubicBezTo>
                    <a:cubicBezTo>
                      <a:pt x="27" y="47"/>
                      <a:pt x="27" y="47"/>
                      <a:pt x="27" y="47"/>
                    </a:cubicBezTo>
                    <a:cubicBezTo>
                      <a:pt x="27" y="47"/>
                      <a:pt x="27" y="47"/>
                      <a:pt x="27" y="47"/>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8"/>
                      <a:pt x="27" y="48"/>
                      <a:pt x="27" y="48"/>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49"/>
                      <a:pt x="28" y="49"/>
                      <a:pt x="28" y="49"/>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8" y="50"/>
                      <a:pt x="28" y="50"/>
                      <a:pt x="28"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29" y="50"/>
                      <a:pt x="29" y="50"/>
                      <a:pt x="29"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0" y="50"/>
                      <a:pt x="30" y="50"/>
                      <a:pt x="30" y="50"/>
                    </a:cubicBezTo>
                    <a:cubicBezTo>
                      <a:pt x="31" y="50"/>
                      <a:pt x="31" y="50"/>
                      <a:pt x="31" y="50"/>
                    </a:cubicBezTo>
                    <a:cubicBezTo>
                      <a:pt x="31" y="50"/>
                      <a:pt x="31" y="50"/>
                      <a:pt x="31" y="50"/>
                    </a:cubicBezTo>
                    <a:cubicBezTo>
                      <a:pt x="31" y="50"/>
                      <a:pt x="31" y="50"/>
                      <a:pt x="31" y="50"/>
                    </a:cubicBezTo>
                    <a:cubicBezTo>
                      <a:pt x="31" y="51"/>
                      <a:pt x="31" y="51"/>
                      <a:pt x="31" y="51"/>
                    </a:cubicBezTo>
                    <a:cubicBezTo>
                      <a:pt x="31" y="51"/>
                      <a:pt x="31" y="51"/>
                      <a:pt x="31" y="51"/>
                    </a:cubicBezTo>
                    <a:cubicBezTo>
                      <a:pt x="31" y="51"/>
                      <a:pt x="31" y="51"/>
                      <a:pt x="31" y="51"/>
                    </a:cubicBezTo>
                    <a:cubicBezTo>
                      <a:pt x="31" y="51"/>
                      <a:pt x="31" y="51"/>
                      <a:pt x="31" y="51"/>
                    </a:cubicBezTo>
                    <a:cubicBezTo>
                      <a:pt x="31" y="51"/>
                      <a:pt x="31" y="51"/>
                      <a:pt x="31" y="51"/>
                    </a:cubicBezTo>
                    <a:cubicBezTo>
                      <a:pt x="31" y="51"/>
                      <a:pt x="31" y="51"/>
                      <a:pt x="31" y="51"/>
                    </a:cubicBezTo>
                    <a:cubicBezTo>
                      <a:pt x="31" y="51"/>
                      <a:pt x="31" y="51"/>
                      <a:pt x="31" y="51"/>
                    </a:cubicBezTo>
                    <a:cubicBezTo>
                      <a:pt x="31" y="51"/>
                      <a:pt x="31" y="51"/>
                      <a:pt x="31"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1"/>
                      <a:pt x="32" y="51"/>
                      <a:pt x="32" y="51"/>
                    </a:cubicBezTo>
                    <a:cubicBezTo>
                      <a:pt x="32" y="52"/>
                      <a:pt x="32" y="52"/>
                      <a:pt x="32" y="52"/>
                    </a:cubicBezTo>
                    <a:cubicBezTo>
                      <a:pt x="32" y="52"/>
                      <a:pt x="32" y="52"/>
                      <a:pt x="32" y="52"/>
                    </a:cubicBezTo>
                    <a:cubicBezTo>
                      <a:pt x="32" y="52"/>
                      <a:pt x="32" y="52"/>
                      <a:pt x="32" y="52"/>
                    </a:cubicBezTo>
                    <a:cubicBezTo>
                      <a:pt x="32" y="52"/>
                      <a:pt x="32" y="52"/>
                      <a:pt x="32" y="52"/>
                    </a:cubicBezTo>
                    <a:cubicBezTo>
                      <a:pt x="32" y="52"/>
                      <a:pt x="32" y="52"/>
                      <a:pt x="32" y="52"/>
                    </a:cubicBezTo>
                    <a:cubicBezTo>
                      <a:pt x="32" y="52"/>
                      <a:pt x="32" y="52"/>
                      <a:pt x="32" y="52"/>
                    </a:cubicBezTo>
                    <a:cubicBezTo>
                      <a:pt x="32" y="52"/>
                      <a:pt x="32" y="52"/>
                      <a:pt x="32" y="52"/>
                    </a:cubicBezTo>
                    <a:cubicBezTo>
                      <a:pt x="32" y="52"/>
                      <a:pt x="32" y="52"/>
                      <a:pt x="32" y="52"/>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2" y="53"/>
                      <a:pt x="32" y="53"/>
                      <a:pt x="32" y="53"/>
                    </a:cubicBezTo>
                    <a:cubicBezTo>
                      <a:pt x="33" y="53"/>
                      <a:pt x="33" y="53"/>
                      <a:pt x="33" y="53"/>
                    </a:cubicBezTo>
                    <a:cubicBezTo>
                      <a:pt x="33" y="54"/>
                      <a:pt x="33" y="54"/>
                      <a:pt x="33" y="54"/>
                    </a:cubicBezTo>
                    <a:cubicBezTo>
                      <a:pt x="33" y="54"/>
                      <a:pt x="33" y="54"/>
                      <a:pt x="33" y="54"/>
                    </a:cubicBezTo>
                    <a:cubicBezTo>
                      <a:pt x="33" y="53"/>
                      <a:pt x="33" y="53"/>
                      <a:pt x="33" y="53"/>
                    </a:cubicBezTo>
                    <a:cubicBezTo>
                      <a:pt x="33" y="53"/>
                      <a:pt x="33" y="53"/>
                      <a:pt x="33" y="53"/>
                    </a:cubicBezTo>
                    <a:cubicBezTo>
                      <a:pt x="33" y="53"/>
                      <a:pt x="33" y="53"/>
                      <a:pt x="33" y="53"/>
                    </a:cubicBezTo>
                    <a:cubicBezTo>
                      <a:pt x="33" y="53"/>
                      <a:pt x="33" y="53"/>
                      <a:pt x="33" y="53"/>
                    </a:cubicBezTo>
                    <a:cubicBezTo>
                      <a:pt x="33" y="53"/>
                      <a:pt x="33" y="53"/>
                      <a:pt x="33" y="53"/>
                    </a:cubicBezTo>
                    <a:cubicBezTo>
                      <a:pt x="33" y="53"/>
                      <a:pt x="33" y="53"/>
                      <a:pt x="33"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4" y="53"/>
                      <a:pt x="34" y="53"/>
                      <a:pt x="34"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6" y="53"/>
                      <a:pt x="36" y="53"/>
                      <a:pt x="36" y="53"/>
                    </a:cubicBezTo>
                    <a:cubicBezTo>
                      <a:pt x="36" y="53"/>
                      <a:pt x="36" y="53"/>
                      <a:pt x="36" y="53"/>
                    </a:cubicBezTo>
                    <a:cubicBezTo>
                      <a:pt x="36" y="53"/>
                      <a:pt x="36" y="53"/>
                      <a:pt x="36" y="53"/>
                    </a:cubicBezTo>
                    <a:cubicBezTo>
                      <a:pt x="36" y="53"/>
                      <a:pt x="36" y="53"/>
                      <a:pt x="36" y="53"/>
                    </a:cubicBezTo>
                    <a:cubicBezTo>
                      <a:pt x="36" y="53"/>
                      <a:pt x="36" y="53"/>
                      <a:pt x="36" y="53"/>
                    </a:cubicBezTo>
                    <a:cubicBezTo>
                      <a:pt x="36" y="53"/>
                      <a:pt x="36" y="53"/>
                      <a:pt x="36"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8" y="53"/>
                      <a:pt x="38" y="53"/>
                      <a:pt x="38" y="53"/>
                    </a:cubicBezTo>
                    <a:cubicBezTo>
                      <a:pt x="38" y="52"/>
                      <a:pt x="38" y="52"/>
                      <a:pt x="38" y="52"/>
                    </a:cubicBezTo>
                    <a:cubicBezTo>
                      <a:pt x="38" y="52"/>
                      <a:pt x="38" y="52"/>
                      <a:pt x="38" y="52"/>
                    </a:cubicBezTo>
                    <a:cubicBezTo>
                      <a:pt x="38" y="52"/>
                      <a:pt x="38" y="52"/>
                      <a:pt x="38" y="52"/>
                    </a:cubicBezTo>
                    <a:cubicBezTo>
                      <a:pt x="38" y="52"/>
                      <a:pt x="38" y="52"/>
                      <a:pt x="38" y="52"/>
                    </a:cubicBezTo>
                    <a:cubicBezTo>
                      <a:pt x="38" y="52"/>
                      <a:pt x="38" y="52"/>
                      <a:pt x="38" y="52"/>
                    </a:cubicBezTo>
                    <a:cubicBezTo>
                      <a:pt x="39" y="52"/>
                      <a:pt x="39" y="52"/>
                      <a:pt x="39" y="52"/>
                    </a:cubicBezTo>
                    <a:cubicBezTo>
                      <a:pt x="39" y="52"/>
                      <a:pt x="39" y="52"/>
                      <a:pt x="39" y="52"/>
                    </a:cubicBezTo>
                    <a:cubicBezTo>
                      <a:pt x="39" y="52"/>
                      <a:pt x="39" y="52"/>
                      <a:pt x="39" y="52"/>
                    </a:cubicBezTo>
                    <a:cubicBezTo>
                      <a:pt x="39" y="52"/>
                      <a:pt x="39" y="52"/>
                      <a:pt x="39" y="52"/>
                    </a:cubicBezTo>
                    <a:cubicBezTo>
                      <a:pt x="39" y="52"/>
                      <a:pt x="39" y="52"/>
                      <a:pt x="39" y="52"/>
                    </a:cubicBezTo>
                    <a:cubicBezTo>
                      <a:pt x="39" y="52"/>
                      <a:pt x="39" y="52"/>
                      <a:pt x="39" y="52"/>
                    </a:cubicBezTo>
                    <a:cubicBezTo>
                      <a:pt x="39" y="52"/>
                      <a:pt x="39" y="52"/>
                      <a:pt x="39" y="52"/>
                    </a:cubicBezTo>
                    <a:cubicBezTo>
                      <a:pt x="39" y="52"/>
                      <a:pt x="39" y="52"/>
                      <a:pt x="39" y="52"/>
                    </a:cubicBezTo>
                    <a:cubicBezTo>
                      <a:pt x="39" y="52"/>
                      <a:pt x="39" y="52"/>
                      <a:pt x="39" y="52"/>
                    </a:cubicBezTo>
                    <a:cubicBezTo>
                      <a:pt x="39" y="52"/>
                      <a:pt x="39" y="52"/>
                      <a:pt x="39" y="52"/>
                    </a:cubicBezTo>
                    <a:cubicBezTo>
                      <a:pt x="40" y="52"/>
                      <a:pt x="40" y="52"/>
                      <a:pt x="40" y="52"/>
                    </a:cubicBezTo>
                    <a:cubicBezTo>
                      <a:pt x="40" y="52"/>
                      <a:pt x="40" y="52"/>
                      <a:pt x="40" y="52"/>
                    </a:cubicBezTo>
                    <a:cubicBezTo>
                      <a:pt x="40" y="52"/>
                      <a:pt x="40" y="52"/>
                      <a:pt x="40" y="52"/>
                    </a:cubicBezTo>
                    <a:cubicBezTo>
                      <a:pt x="40" y="52"/>
                      <a:pt x="40" y="52"/>
                      <a:pt x="40" y="52"/>
                    </a:cubicBezTo>
                    <a:cubicBezTo>
                      <a:pt x="40" y="51"/>
                      <a:pt x="40" y="51"/>
                      <a:pt x="40" y="51"/>
                    </a:cubicBezTo>
                    <a:cubicBezTo>
                      <a:pt x="40" y="51"/>
                      <a:pt x="40" y="51"/>
                      <a:pt x="40" y="51"/>
                    </a:cubicBezTo>
                    <a:cubicBezTo>
                      <a:pt x="40" y="51"/>
                      <a:pt x="40" y="51"/>
                      <a:pt x="40" y="51"/>
                    </a:cubicBezTo>
                    <a:cubicBezTo>
                      <a:pt x="40" y="51"/>
                      <a:pt x="40" y="51"/>
                      <a:pt x="40" y="51"/>
                    </a:cubicBezTo>
                    <a:cubicBezTo>
                      <a:pt x="40" y="51"/>
                      <a:pt x="40" y="51"/>
                      <a:pt x="40" y="51"/>
                    </a:cubicBezTo>
                    <a:cubicBezTo>
                      <a:pt x="40" y="51"/>
                      <a:pt x="40" y="51"/>
                      <a:pt x="40" y="51"/>
                    </a:cubicBezTo>
                    <a:cubicBezTo>
                      <a:pt x="40" y="51"/>
                      <a:pt x="40" y="51"/>
                      <a:pt x="40" y="51"/>
                    </a:cubicBezTo>
                    <a:cubicBezTo>
                      <a:pt x="40" y="51"/>
                      <a:pt x="40" y="51"/>
                      <a:pt x="40" y="51"/>
                    </a:cubicBezTo>
                    <a:cubicBezTo>
                      <a:pt x="41" y="51"/>
                      <a:pt x="41" y="51"/>
                      <a:pt x="41" y="51"/>
                    </a:cubicBezTo>
                    <a:cubicBezTo>
                      <a:pt x="41" y="51"/>
                      <a:pt x="41" y="51"/>
                      <a:pt x="41" y="51"/>
                    </a:cubicBezTo>
                    <a:cubicBezTo>
                      <a:pt x="41" y="51"/>
                      <a:pt x="41" y="51"/>
                      <a:pt x="41" y="51"/>
                    </a:cubicBezTo>
                    <a:cubicBezTo>
                      <a:pt x="41" y="51"/>
                      <a:pt x="41" y="51"/>
                      <a:pt x="41" y="51"/>
                    </a:cubicBezTo>
                    <a:cubicBezTo>
                      <a:pt x="41" y="51"/>
                      <a:pt x="41" y="51"/>
                      <a:pt x="41" y="51"/>
                    </a:cubicBezTo>
                    <a:cubicBezTo>
                      <a:pt x="41" y="51"/>
                      <a:pt x="41" y="51"/>
                      <a:pt x="41" y="51"/>
                    </a:cubicBezTo>
                    <a:cubicBezTo>
                      <a:pt x="41" y="51"/>
                      <a:pt x="41" y="51"/>
                      <a:pt x="41" y="51"/>
                    </a:cubicBezTo>
                    <a:cubicBezTo>
                      <a:pt x="41" y="50"/>
                      <a:pt x="41" y="50"/>
                      <a:pt x="41" y="50"/>
                    </a:cubicBezTo>
                    <a:cubicBezTo>
                      <a:pt x="41" y="50"/>
                      <a:pt x="41" y="50"/>
                      <a:pt x="41" y="50"/>
                    </a:cubicBezTo>
                    <a:cubicBezTo>
                      <a:pt x="41" y="50"/>
                      <a:pt x="41" y="50"/>
                      <a:pt x="41" y="50"/>
                    </a:cubicBezTo>
                    <a:cubicBezTo>
                      <a:pt x="41" y="50"/>
                      <a:pt x="41" y="50"/>
                      <a:pt x="41" y="50"/>
                    </a:cubicBezTo>
                    <a:cubicBezTo>
                      <a:pt x="41" y="50"/>
                      <a:pt x="41" y="50"/>
                      <a:pt x="41" y="50"/>
                    </a:cubicBezTo>
                    <a:cubicBezTo>
                      <a:pt x="42" y="50"/>
                      <a:pt x="42" y="50"/>
                      <a:pt x="42" y="50"/>
                    </a:cubicBezTo>
                    <a:cubicBezTo>
                      <a:pt x="42" y="50"/>
                      <a:pt x="42" y="50"/>
                      <a:pt x="42" y="50"/>
                    </a:cubicBezTo>
                    <a:cubicBezTo>
                      <a:pt x="42" y="50"/>
                      <a:pt x="42" y="50"/>
                      <a:pt x="42" y="50"/>
                    </a:cubicBezTo>
                    <a:cubicBezTo>
                      <a:pt x="42" y="50"/>
                      <a:pt x="42" y="50"/>
                      <a:pt x="42" y="50"/>
                    </a:cubicBezTo>
                    <a:cubicBezTo>
                      <a:pt x="42" y="49"/>
                      <a:pt x="42" y="49"/>
                      <a:pt x="42" y="49"/>
                    </a:cubicBezTo>
                    <a:cubicBezTo>
                      <a:pt x="42" y="49"/>
                      <a:pt x="42" y="49"/>
                      <a:pt x="42" y="49"/>
                    </a:cubicBezTo>
                    <a:cubicBezTo>
                      <a:pt x="42" y="49"/>
                      <a:pt x="42" y="49"/>
                      <a:pt x="42" y="49"/>
                    </a:cubicBezTo>
                    <a:cubicBezTo>
                      <a:pt x="42" y="49"/>
                      <a:pt x="42" y="49"/>
                      <a:pt x="42" y="49"/>
                    </a:cubicBezTo>
                    <a:cubicBezTo>
                      <a:pt x="42" y="49"/>
                      <a:pt x="42" y="49"/>
                      <a:pt x="42" y="49"/>
                    </a:cubicBezTo>
                    <a:cubicBezTo>
                      <a:pt x="42" y="49"/>
                      <a:pt x="42" y="49"/>
                      <a:pt x="42" y="49"/>
                    </a:cubicBezTo>
                    <a:cubicBezTo>
                      <a:pt x="42" y="49"/>
                      <a:pt x="42" y="49"/>
                      <a:pt x="42" y="49"/>
                    </a:cubicBezTo>
                    <a:cubicBezTo>
                      <a:pt x="42" y="49"/>
                      <a:pt x="42" y="49"/>
                      <a:pt x="42" y="49"/>
                    </a:cubicBezTo>
                    <a:cubicBezTo>
                      <a:pt x="42" y="49"/>
                      <a:pt x="42" y="49"/>
                      <a:pt x="42" y="49"/>
                    </a:cubicBezTo>
                    <a:cubicBezTo>
                      <a:pt x="42" y="49"/>
                      <a:pt x="42" y="49"/>
                      <a:pt x="42" y="49"/>
                    </a:cubicBezTo>
                    <a:cubicBezTo>
                      <a:pt x="43" y="49"/>
                      <a:pt x="43" y="49"/>
                      <a:pt x="43" y="49"/>
                    </a:cubicBezTo>
                    <a:cubicBezTo>
                      <a:pt x="43" y="49"/>
                      <a:pt x="43" y="49"/>
                      <a:pt x="43" y="49"/>
                    </a:cubicBezTo>
                    <a:cubicBezTo>
                      <a:pt x="43" y="49"/>
                      <a:pt x="43" y="49"/>
                      <a:pt x="43" y="49"/>
                    </a:cubicBezTo>
                    <a:cubicBezTo>
                      <a:pt x="43" y="49"/>
                      <a:pt x="43" y="49"/>
                      <a:pt x="43" y="49"/>
                    </a:cubicBezTo>
                    <a:cubicBezTo>
                      <a:pt x="43" y="49"/>
                      <a:pt x="43" y="49"/>
                      <a:pt x="43" y="49"/>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3" y="48"/>
                      <a:pt x="43" y="48"/>
                      <a:pt x="43"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8"/>
                      <a:pt x="44" y="48"/>
                      <a:pt x="44" y="48"/>
                    </a:cubicBezTo>
                    <a:cubicBezTo>
                      <a:pt x="44" y="47"/>
                      <a:pt x="44" y="47"/>
                      <a:pt x="44" y="47"/>
                    </a:cubicBezTo>
                    <a:cubicBezTo>
                      <a:pt x="44" y="47"/>
                      <a:pt x="44" y="47"/>
                      <a:pt x="44" y="47"/>
                    </a:cubicBezTo>
                    <a:cubicBezTo>
                      <a:pt x="44" y="47"/>
                      <a:pt x="44" y="47"/>
                      <a:pt x="44" y="47"/>
                    </a:cubicBezTo>
                    <a:cubicBezTo>
                      <a:pt x="44" y="47"/>
                      <a:pt x="44" y="47"/>
                      <a:pt x="44"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6" y="47"/>
                      <a:pt x="46" y="47"/>
                      <a:pt x="46" y="47"/>
                    </a:cubicBezTo>
                    <a:cubicBezTo>
                      <a:pt x="46" y="47"/>
                      <a:pt x="46" y="47"/>
                      <a:pt x="46" y="47"/>
                    </a:cubicBezTo>
                    <a:cubicBezTo>
                      <a:pt x="46" y="47"/>
                      <a:pt x="46" y="47"/>
                      <a:pt x="46" y="47"/>
                    </a:cubicBezTo>
                    <a:cubicBezTo>
                      <a:pt x="46" y="46"/>
                      <a:pt x="46" y="46"/>
                      <a:pt x="46" y="46"/>
                    </a:cubicBezTo>
                    <a:cubicBezTo>
                      <a:pt x="46" y="46"/>
                      <a:pt x="46" y="46"/>
                      <a:pt x="46" y="46"/>
                    </a:cubicBezTo>
                    <a:cubicBezTo>
                      <a:pt x="46" y="46"/>
                      <a:pt x="46" y="46"/>
                      <a:pt x="46" y="46"/>
                    </a:cubicBezTo>
                    <a:cubicBezTo>
                      <a:pt x="46" y="46"/>
                      <a:pt x="46" y="46"/>
                      <a:pt x="46" y="46"/>
                    </a:cubicBezTo>
                    <a:cubicBezTo>
                      <a:pt x="46" y="46"/>
                      <a:pt x="46" y="46"/>
                      <a:pt x="46" y="46"/>
                    </a:cubicBezTo>
                    <a:cubicBezTo>
                      <a:pt x="46" y="46"/>
                      <a:pt x="46" y="46"/>
                      <a:pt x="46" y="46"/>
                    </a:cubicBezTo>
                    <a:cubicBezTo>
                      <a:pt x="46" y="46"/>
                      <a:pt x="46" y="46"/>
                      <a:pt x="46" y="46"/>
                    </a:cubicBezTo>
                    <a:cubicBezTo>
                      <a:pt x="47" y="46"/>
                      <a:pt x="47" y="46"/>
                      <a:pt x="47" y="46"/>
                    </a:cubicBezTo>
                    <a:cubicBezTo>
                      <a:pt x="47" y="46"/>
                      <a:pt x="47" y="46"/>
                      <a:pt x="47" y="46"/>
                    </a:cubicBezTo>
                    <a:cubicBezTo>
                      <a:pt x="47" y="46"/>
                      <a:pt x="47" y="46"/>
                      <a:pt x="47" y="46"/>
                    </a:cubicBezTo>
                    <a:cubicBezTo>
                      <a:pt x="47" y="46"/>
                      <a:pt x="47" y="46"/>
                      <a:pt x="47" y="46"/>
                    </a:cubicBezTo>
                    <a:cubicBezTo>
                      <a:pt x="47" y="46"/>
                      <a:pt x="47" y="46"/>
                      <a:pt x="47" y="46"/>
                    </a:cubicBezTo>
                    <a:cubicBezTo>
                      <a:pt x="47" y="46"/>
                      <a:pt x="47" y="46"/>
                      <a:pt x="47" y="46"/>
                    </a:cubicBezTo>
                    <a:cubicBezTo>
                      <a:pt x="47" y="46"/>
                      <a:pt x="47" y="46"/>
                      <a:pt x="47" y="46"/>
                    </a:cubicBezTo>
                    <a:cubicBezTo>
                      <a:pt x="47" y="46"/>
                      <a:pt x="47" y="46"/>
                      <a:pt x="47" y="46"/>
                    </a:cubicBezTo>
                    <a:cubicBezTo>
                      <a:pt x="47" y="46"/>
                      <a:pt x="47" y="46"/>
                      <a:pt x="47" y="46"/>
                    </a:cubicBezTo>
                    <a:cubicBezTo>
                      <a:pt x="47" y="46"/>
                      <a:pt x="47" y="46"/>
                      <a:pt x="47" y="46"/>
                    </a:cubicBezTo>
                    <a:cubicBezTo>
                      <a:pt x="47" y="46"/>
                      <a:pt x="47" y="46"/>
                      <a:pt x="47" y="46"/>
                    </a:cubicBezTo>
                    <a:cubicBezTo>
                      <a:pt x="47" y="46"/>
                      <a:pt x="47" y="46"/>
                      <a:pt x="47" y="46"/>
                    </a:cubicBezTo>
                    <a:cubicBezTo>
                      <a:pt x="48" y="45"/>
                      <a:pt x="48" y="45"/>
                      <a:pt x="48" y="45"/>
                    </a:cubicBezTo>
                    <a:cubicBezTo>
                      <a:pt x="48" y="45"/>
                      <a:pt x="48" y="45"/>
                      <a:pt x="48" y="45"/>
                    </a:cubicBezTo>
                    <a:cubicBezTo>
                      <a:pt x="48" y="45"/>
                      <a:pt x="48" y="45"/>
                      <a:pt x="48" y="45"/>
                    </a:cubicBezTo>
                    <a:cubicBezTo>
                      <a:pt x="48" y="45"/>
                      <a:pt x="48" y="45"/>
                      <a:pt x="48" y="45"/>
                    </a:cubicBezTo>
                    <a:cubicBezTo>
                      <a:pt x="48" y="45"/>
                      <a:pt x="48" y="45"/>
                      <a:pt x="48" y="45"/>
                    </a:cubicBezTo>
                    <a:cubicBezTo>
                      <a:pt x="48" y="45"/>
                      <a:pt x="48" y="45"/>
                      <a:pt x="48" y="45"/>
                    </a:cubicBezTo>
                    <a:cubicBezTo>
                      <a:pt x="48" y="45"/>
                      <a:pt x="48" y="45"/>
                      <a:pt x="48" y="45"/>
                    </a:cubicBezTo>
                    <a:cubicBezTo>
                      <a:pt x="48" y="45"/>
                      <a:pt x="48" y="45"/>
                      <a:pt x="48" y="45"/>
                    </a:cubicBezTo>
                    <a:cubicBezTo>
                      <a:pt x="48" y="45"/>
                      <a:pt x="48" y="45"/>
                      <a:pt x="48" y="45"/>
                    </a:cubicBezTo>
                    <a:cubicBezTo>
                      <a:pt x="48" y="45"/>
                      <a:pt x="48" y="45"/>
                      <a:pt x="48" y="45"/>
                    </a:cubicBezTo>
                    <a:cubicBezTo>
                      <a:pt x="48" y="45"/>
                      <a:pt x="48" y="45"/>
                      <a:pt x="48" y="45"/>
                    </a:cubicBezTo>
                    <a:cubicBezTo>
                      <a:pt x="49" y="45"/>
                      <a:pt x="49" y="45"/>
                      <a:pt x="49" y="45"/>
                    </a:cubicBezTo>
                    <a:cubicBezTo>
                      <a:pt x="49" y="45"/>
                      <a:pt x="49" y="45"/>
                      <a:pt x="49" y="45"/>
                    </a:cubicBezTo>
                    <a:cubicBezTo>
                      <a:pt x="49" y="45"/>
                      <a:pt x="49" y="45"/>
                      <a:pt x="49" y="45"/>
                    </a:cubicBezTo>
                    <a:cubicBezTo>
                      <a:pt x="49" y="45"/>
                      <a:pt x="49" y="45"/>
                      <a:pt x="49" y="45"/>
                    </a:cubicBezTo>
                    <a:cubicBezTo>
                      <a:pt x="49" y="45"/>
                      <a:pt x="49" y="45"/>
                      <a:pt x="49" y="45"/>
                    </a:cubicBezTo>
                    <a:cubicBezTo>
                      <a:pt x="49" y="45"/>
                      <a:pt x="49" y="45"/>
                      <a:pt x="49" y="45"/>
                    </a:cubicBezTo>
                    <a:cubicBezTo>
                      <a:pt x="49" y="45"/>
                      <a:pt x="49" y="45"/>
                      <a:pt x="49" y="45"/>
                    </a:cubicBezTo>
                    <a:cubicBezTo>
                      <a:pt x="49" y="45"/>
                      <a:pt x="49" y="45"/>
                      <a:pt x="49" y="45"/>
                    </a:cubicBezTo>
                    <a:cubicBezTo>
                      <a:pt x="49" y="44"/>
                      <a:pt x="49" y="44"/>
                      <a:pt x="49" y="44"/>
                    </a:cubicBezTo>
                    <a:cubicBezTo>
                      <a:pt x="49" y="44"/>
                      <a:pt x="49" y="44"/>
                      <a:pt x="49" y="44"/>
                    </a:cubicBez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0" y="44"/>
                      <a:pt x="50" y="44"/>
                      <a:pt x="50" y="44"/>
                    </a:cubicBezTo>
                    <a:cubicBezTo>
                      <a:pt x="51" y="44"/>
                      <a:pt x="51" y="44"/>
                      <a:pt x="51" y="44"/>
                    </a:cubicBezTo>
                    <a:cubicBezTo>
                      <a:pt x="51" y="44"/>
                      <a:pt x="51" y="44"/>
                      <a:pt x="51" y="44"/>
                    </a:cubicBezTo>
                    <a:cubicBezTo>
                      <a:pt x="51" y="44"/>
                      <a:pt x="51" y="44"/>
                      <a:pt x="51" y="44"/>
                    </a:cubicBezTo>
                    <a:cubicBezTo>
                      <a:pt x="51" y="44"/>
                      <a:pt x="51" y="44"/>
                      <a:pt x="51" y="44"/>
                    </a:cubicBezTo>
                    <a:cubicBezTo>
                      <a:pt x="51" y="44"/>
                      <a:pt x="51" y="44"/>
                      <a:pt x="51" y="44"/>
                    </a:cubicBezTo>
                    <a:cubicBezTo>
                      <a:pt x="51" y="44"/>
                      <a:pt x="51" y="44"/>
                      <a:pt x="51" y="44"/>
                    </a:cubicBezTo>
                    <a:cubicBezTo>
                      <a:pt x="51" y="43"/>
                      <a:pt x="51" y="43"/>
                      <a:pt x="51" y="43"/>
                    </a:cubicBezTo>
                    <a:cubicBezTo>
                      <a:pt x="51" y="43"/>
                      <a:pt x="51" y="43"/>
                      <a:pt x="51" y="43"/>
                    </a:cubicBezTo>
                    <a:cubicBezTo>
                      <a:pt x="51" y="43"/>
                      <a:pt x="51" y="43"/>
                      <a:pt x="51" y="43"/>
                    </a:cubicBezTo>
                    <a:cubicBezTo>
                      <a:pt x="51" y="43"/>
                      <a:pt x="51" y="43"/>
                      <a:pt x="51" y="43"/>
                    </a:cubicBezTo>
                    <a:cubicBezTo>
                      <a:pt x="51" y="43"/>
                      <a:pt x="51" y="43"/>
                      <a:pt x="51" y="43"/>
                    </a:cubicBezTo>
                    <a:cubicBezTo>
                      <a:pt x="52" y="43"/>
                      <a:pt x="52" y="43"/>
                      <a:pt x="52" y="43"/>
                    </a:cubicBezTo>
                    <a:cubicBezTo>
                      <a:pt x="52" y="43"/>
                      <a:pt x="52" y="43"/>
                      <a:pt x="52" y="43"/>
                    </a:cubicBezTo>
                    <a:cubicBezTo>
                      <a:pt x="52" y="43"/>
                      <a:pt x="52" y="43"/>
                      <a:pt x="52" y="43"/>
                    </a:cubicBezTo>
                    <a:cubicBezTo>
                      <a:pt x="52" y="43"/>
                      <a:pt x="52" y="43"/>
                      <a:pt x="52" y="43"/>
                    </a:cubicBezTo>
                    <a:cubicBezTo>
                      <a:pt x="52" y="43"/>
                      <a:pt x="52" y="43"/>
                      <a:pt x="52" y="43"/>
                    </a:cubicBezTo>
                    <a:cubicBezTo>
                      <a:pt x="52" y="43"/>
                      <a:pt x="52" y="43"/>
                      <a:pt x="52" y="43"/>
                    </a:cubicBezTo>
                    <a:cubicBezTo>
                      <a:pt x="52" y="43"/>
                      <a:pt x="52" y="43"/>
                      <a:pt x="52" y="43"/>
                    </a:cubicBezTo>
                    <a:cubicBezTo>
                      <a:pt x="52" y="43"/>
                      <a:pt x="52" y="43"/>
                      <a:pt x="52" y="43"/>
                    </a:cubicBezTo>
                    <a:cubicBezTo>
                      <a:pt x="52" y="43"/>
                      <a:pt x="52" y="43"/>
                      <a:pt x="52" y="43"/>
                    </a:cubicBezTo>
                    <a:cubicBezTo>
                      <a:pt x="52" y="43"/>
                      <a:pt x="52" y="43"/>
                      <a:pt x="52" y="43"/>
                    </a:cubicBezTo>
                    <a:cubicBezTo>
                      <a:pt x="52" y="43"/>
                      <a:pt x="52" y="43"/>
                      <a:pt x="52" y="43"/>
                    </a:cubicBezTo>
                    <a:cubicBezTo>
                      <a:pt x="52" y="43"/>
                      <a:pt x="52" y="43"/>
                      <a:pt x="52" y="43"/>
                    </a:cubicBezTo>
                    <a:cubicBezTo>
                      <a:pt x="53" y="43"/>
                      <a:pt x="53" y="43"/>
                      <a:pt x="53" y="43"/>
                    </a:cubicBezTo>
                    <a:cubicBezTo>
                      <a:pt x="53" y="42"/>
                      <a:pt x="53" y="42"/>
                      <a:pt x="53" y="42"/>
                    </a:cubicBezTo>
                    <a:cubicBezTo>
                      <a:pt x="53" y="42"/>
                      <a:pt x="53" y="42"/>
                      <a:pt x="53" y="42"/>
                    </a:cubicBezTo>
                    <a:cubicBezTo>
                      <a:pt x="53" y="42"/>
                      <a:pt x="53" y="42"/>
                      <a:pt x="53" y="42"/>
                    </a:cubicBezTo>
                    <a:cubicBezTo>
                      <a:pt x="53" y="42"/>
                      <a:pt x="53" y="42"/>
                      <a:pt x="53" y="42"/>
                    </a:cubicBezTo>
                    <a:cubicBezTo>
                      <a:pt x="53" y="42"/>
                      <a:pt x="53" y="42"/>
                      <a:pt x="53" y="42"/>
                    </a:cubicBezTo>
                    <a:cubicBezTo>
                      <a:pt x="53" y="42"/>
                      <a:pt x="53" y="42"/>
                      <a:pt x="53" y="42"/>
                    </a:cubicBezTo>
                    <a:cubicBezTo>
                      <a:pt x="53" y="42"/>
                      <a:pt x="53" y="42"/>
                      <a:pt x="53" y="42"/>
                    </a:cubicBezTo>
                    <a:cubicBezTo>
                      <a:pt x="53" y="42"/>
                      <a:pt x="53" y="42"/>
                      <a:pt x="53" y="42"/>
                    </a:cubicBezTo>
                    <a:cubicBezTo>
                      <a:pt x="53" y="42"/>
                      <a:pt x="53" y="42"/>
                      <a:pt x="53" y="42"/>
                    </a:cubicBezTo>
                    <a:cubicBezTo>
                      <a:pt x="54" y="42"/>
                      <a:pt x="54" y="42"/>
                      <a:pt x="54" y="42"/>
                    </a:cubicBezTo>
                    <a:cubicBezTo>
                      <a:pt x="54" y="42"/>
                      <a:pt x="54" y="42"/>
                      <a:pt x="54" y="42"/>
                    </a:cubicBezTo>
                    <a:cubicBezTo>
                      <a:pt x="54" y="42"/>
                      <a:pt x="54" y="42"/>
                      <a:pt x="54" y="42"/>
                    </a:cubicBezTo>
                    <a:cubicBezTo>
                      <a:pt x="54" y="42"/>
                      <a:pt x="54" y="42"/>
                      <a:pt x="54" y="42"/>
                    </a:cubicBezTo>
                    <a:cubicBezTo>
                      <a:pt x="54" y="42"/>
                      <a:pt x="54" y="42"/>
                      <a:pt x="54" y="42"/>
                    </a:cubicBezTo>
                    <a:cubicBezTo>
                      <a:pt x="54" y="42"/>
                      <a:pt x="54" y="42"/>
                      <a:pt x="54" y="42"/>
                    </a:cubicBezTo>
                    <a:cubicBezTo>
                      <a:pt x="54" y="42"/>
                      <a:pt x="54" y="42"/>
                      <a:pt x="54" y="42"/>
                    </a:cubicBezTo>
                    <a:cubicBezTo>
                      <a:pt x="54" y="42"/>
                      <a:pt x="54" y="42"/>
                      <a:pt x="54" y="42"/>
                    </a:cubicBezTo>
                    <a:cubicBezTo>
                      <a:pt x="54" y="42"/>
                      <a:pt x="54" y="42"/>
                      <a:pt x="54" y="42"/>
                    </a:cubicBezTo>
                    <a:cubicBezTo>
                      <a:pt x="54" y="42"/>
                      <a:pt x="54" y="42"/>
                      <a:pt x="54" y="42"/>
                    </a:cubicBezTo>
                    <a:cubicBezTo>
                      <a:pt x="54" y="41"/>
                      <a:pt x="54" y="41"/>
                      <a:pt x="54"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5" y="41"/>
                      <a:pt x="55" y="41"/>
                      <a:pt x="55" y="41"/>
                    </a:cubicBezTo>
                    <a:cubicBezTo>
                      <a:pt x="56" y="41"/>
                      <a:pt x="56" y="41"/>
                      <a:pt x="56" y="41"/>
                    </a:cubicBezTo>
                    <a:cubicBezTo>
                      <a:pt x="56" y="41"/>
                      <a:pt x="56" y="41"/>
                      <a:pt x="56" y="41"/>
                    </a:cubicBezTo>
                    <a:cubicBezTo>
                      <a:pt x="56" y="41"/>
                      <a:pt x="56" y="41"/>
                      <a:pt x="56" y="41"/>
                    </a:cubicBezTo>
                    <a:cubicBezTo>
                      <a:pt x="56" y="41"/>
                      <a:pt x="56" y="41"/>
                      <a:pt x="56" y="41"/>
                    </a:cubicBezTo>
                    <a:cubicBezTo>
                      <a:pt x="56" y="41"/>
                      <a:pt x="56" y="41"/>
                      <a:pt x="56" y="41"/>
                    </a:cubicBezTo>
                    <a:cubicBezTo>
                      <a:pt x="56" y="40"/>
                      <a:pt x="56" y="40"/>
                      <a:pt x="56" y="40"/>
                    </a:cubicBezTo>
                    <a:cubicBezTo>
                      <a:pt x="56" y="40"/>
                      <a:pt x="56" y="40"/>
                      <a:pt x="56" y="40"/>
                    </a:cubicBezTo>
                    <a:cubicBezTo>
                      <a:pt x="56" y="40"/>
                      <a:pt x="56" y="40"/>
                      <a:pt x="56" y="40"/>
                    </a:cubicBezTo>
                    <a:cubicBezTo>
                      <a:pt x="56" y="40"/>
                      <a:pt x="56" y="40"/>
                      <a:pt x="56" y="40"/>
                    </a:cubicBezTo>
                    <a:cubicBezTo>
                      <a:pt x="56" y="40"/>
                      <a:pt x="56" y="40"/>
                      <a:pt x="56" y="40"/>
                    </a:cubicBezTo>
                    <a:cubicBezTo>
                      <a:pt x="56" y="40"/>
                      <a:pt x="56" y="40"/>
                      <a:pt x="56" y="40"/>
                    </a:cubicBezTo>
                    <a:cubicBezTo>
                      <a:pt x="56" y="40"/>
                      <a:pt x="56" y="40"/>
                      <a:pt x="56" y="40"/>
                    </a:cubicBezTo>
                    <a:cubicBezTo>
                      <a:pt x="55" y="40"/>
                      <a:pt x="55" y="40"/>
                      <a:pt x="55" y="40"/>
                    </a:cubicBezTo>
                    <a:cubicBezTo>
                      <a:pt x="55" y="40"/>
                      <a:pt x="55" y="40"/>
                      <a:pt x="55" y="40"/>
                    </a:cubicBezTo>
                    <a:cubicBezTo>
                      <a:pt x="55" y="40"/>
                      <a:pt x="55" y="40"/>
                      <a:pt x="55" y="40"/>
                    </a:cubicBezTo>
                    <a:cubicBezTo>
                      <a:pt x="55" y="40"/>
                      <a:pt x="55" y="40"/>
                      <a:pt x="55" y="40"/>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4" y="39"/>
                      <a:pt x="54" y="39"/>
                    </a:cubicBezTo>
                    <a:cubicBezTo>
                      <a:pt x="54" y="39"/>
                      <a:pt x="54" y="39"/>
                      <a:pt x="54" y="39"/>
                    </a:cubicBezTo>
                    <a:cubicBezTo>
                      <a:pt x="54" y="39"/>
                      <a:pt x="54" y="39"/>
                      <a:pt x="54" y="39"/>
                    </a:cubicBezTo>
                    <a:cubicBezTo>
                      <a:pt x="54" y="39"/>
                      <a:pt x="54" y="39"/>
                      <a:pt x="54" y="39"/>
                    </a:cubicBezTo>
                    <a:cubicBezTo>
                      <a:pt x="54" y="39"/>
                      <a:pt x="54" y="39"/>
                      <a:pt x="54" y="39"/>
                    </a:cubicBezTo>
                    <a:cubicBezTo>
                      <a:pt x="54" y="38"/>
                      <a:pt x="54" y="38"/>
                      <a:pt x="54" y="38"/>
                    </a:cubicBezTo>
                    <a:cubicBezTo>
                      <a:pt x="54" y="38"/>
                      <a:pt x="54" y="38"/>
                      <a:pt x="54" y="38"/>
                    </a:cubicBezTo>
                    <a:cubicBezTo>
                      <a:pt x="54" y="38"/>
                      <a:pt x="54" y="38"/>
                      <a:pt x="54" y="38"/>
                    </a:cubicBezTo>
                    <a:cubicBezTo>
                      <a:pt x="54" y="38"/>
                      <a:pt x="54" y="38"/>
                      <a:pt x="54"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1" y="38"/>
                      <a:pt x="51" y="38"/>
                      <a:pt x="51" y="38"/>
                    </a:cubicBezTo>
                    <a:cubicBezTo>
                      <a:pt x="51" y="38"/>
                      <a:pt x="51" y="38"/>
                      <a:pt x="51" y="38"/>
                    </a:cubicBezTo>
                    <a:cubicBezTo>
                      <a:pt x="51" y="38"/>
                      <a:pt x="51" y="38"/>
                      <a:pt x="51" y="38"/>
                    </a:cubicBezTo>
                    <a:cubicBezTo>
                      <a:pt x="51" y="38"/>
                      <a:pt x="51" y="38"/>
                      <a:pt x="51" y="38"/>
                    </a:cubicBezTo>
                    <a:cubicBezTo>
                      <a:pt x="51" y="37"/>
                      <a:pt x="51" y="37"/>
                      <a:pt x="51" y="37"/>
                    </a:cubicBezTo>
                    <a:cubicBezTo>
                      <a:pt x="51" y="37"/>
                      <a:pt x="51" y="37"/>
                      <a:pt x="51" y="37"/>
                    </a:cubicBezTo>
                    <a:cubicBezTo>
                      <a:pt x="51" y="37"/>
                      <a:pt x="51" y="37"/>
                      <a:pt x="51" y="37"/>
                    </a:cubicBezTo>
                    <a:cubicBezTo>
                      <a:pt x="51" y="37"/>
                      <a:pt x="51" y="37"/>
                      <a:pt x="51" y="37"/>
                    </a:cubicBezTo>
                    <a:cubicBezTo>
                      <a:pt x="51" y="37"/>
                      <a:pt x="51" y="37"/>
                      <a:pt x="51" y="37"/>
                    </a:cubicBezTo>
                    <a:cubicBezTo>
                      <a:pt x="51" y="37"/>
                      <a:pt x="51" y="37"/>
                      <a:pt x="51" y="37"/>
                    </a:cubicBezTo>
                    <a:cubicBezTo>
                      <a:pt x="51" y="37"/>
                      <a:pt x="51" y="37"/>
                      <a:pt x="51" y="37"/>
                    </a:cubicBezTo>
                    <a:cubicBezTo>
                      <a:pt x="51" y="35"/>
                      <a:pt x="51" y="35"/>
                      <a:pt x="51" y="35"/>
                    </a:cubicBezTo>
                    <a:cubicBezTo>
                      <a:pt x="50" y="35"/>
                      <a:pt x="50" y="35"/>
                      <a:pt x="50" y="35"/>
                    </a:cubicBezTo>
                    <a:cubicBezTo>
                      <a:pt x="50" y="35"/>
                      <a:pt x="50" y="35"/>
                      <a:pt x="50" y="35"/>
                    </a:cubicBezTo>
                    <a:cubicBezTo>
                      <a:pt x="50" y="35"/>
                      <a:pt x="50" y="35"/>
                      <a:pt x="50" y="35"/>
                    </a:cubicBezTo>
                    <a:cubicBezTo>
                      <a:pt x="50" y="35"/>
                      <a:pt x="50" y="35"/>
                      <a:pt x="50" y="35"/>
                    </a:cubicBezTo>
                    <a:cubicBezTo>
                      <a:pt x="50" y="35"/>
                      <a:pt x="50" y="35"/>
                      <a:pt x="50" y="35"/>
                    </a:cubicBezTo>
                    <a:cubicBezTo>
                      <a:pt x="50" y="35"/>
                      <a:pt x="50" y="35"/>
                      <a:pt x="50" y="35"/>
                    </a:cubicBezTo>
                    <a:cubicBezTo>
                      <a:pt x="50" y="34"/>
                      <a:pt x="50" y="34"/>
                      <a:pt x="50" y="34"/>
                    </a:cubicBezTo>
                    <a:cubicBezTo>
                      <a:pt x="50" y="34"/>
                      <a:pt x="50" y="34"/>
                      <a:pt x="50" y="34"/>
                    </a:cubicBezTo>
                    <a:cubicBezTo>
                      <a:pt x="49" y="34"/>
                      <a:pt x="49" y="34"/>
                      <a:pt x="49" y="34"/>
                    </a:cubicBezTo>
                    <a:cubicBezTo>
                      <a:pt x="49" y="34"/>
                      <a:pt x="49" y="34"/>
                      <a:pt x="49" y="34"/>
                    </a:cubicBezTo>
                    <a:cubicBezTo>
                      <a:pt x="49" y="34"/>
                      <a:pt x="49" y="34"/>
                      <a:pt x="49" y="34"/>
                    </a:cubicBezTo>
                    <a:cubicBezTo>
                      <a:pt x="49" y="33"/>
                      <a:pt x="49" y="33"/>
                      <a:pt x="49" y="33"/>
                    </a:cubicBezTo>
                    <a:cubicBezTo>
                      <a:pt x="49" y="33"/>
                      <a:pt x="49" y="33"/>
                      <a:pt x="49" y="33"/>
                    </a:cubicBezTo>
                    <a:cubicBezTo>
                      <a:pt x="49" y="33"/>
                      <a:pt x="49" y="33"/>
                      <a:pt x="49" y="33"/>
                    </a:cubicBezTo>
                    <a:cubicBezTo>
                      <a:pt x="49" y="33"/>
                      <a:pt x="49" y="33"/>
                      <a:pt x="49" y="33"/>
                    </a:cubicBezTo>
                    <a:cubicBezTo>
                      <a:pt x="49" y="33"/>
                      <a:pt x="49" y="33"/>
                      <a:pt x="49" y="33"/>
                    </a:cubicBezTo>
                    <a:cubicBezTo>
                      <a:pt x="49" y="33"/>
                      <a:pt x="49" y="33"/>
                      <a:pt x="49" y="33"/>
                    </a:cubicBezTo>
                    <a:cubicBezTo>
                      <a:pt x="49" y="33"/>
                      <a:pt x="49" y="33"/>
                      <a:pt x="49" y="33"/>
                    </a:cubicBezTo>
                    <a:cubicBezTo>
                      <a:pt x="49" y="33"/>
                      <a:pt x="49" y="33"/>
                      <a:pt x="49" y="33"/>
                    </a:cubicBezTo>
                    <a:cubicBezTo>
                      <a:pt x="49" y="33"/>
                      <a:pt x="49" y="33"/>
                      <a:pt x="49" y="33"/>
                    </a:cubicBezTo>
                    <a:cubicBezTo>
                      <a:pt x="49" y="32"/>
                      <a:pt x="49" y="32"/>
                      <a:pt x="49" y="32"/>
                    </a:cubicBezTo>
                    <a:cubicBezTo>
                      <a:pt x="49" y="32"/>
                      <a:pt x="49" y="32"/>
                      <a:pt x="49" y="32"/>
                    </a:cubicBezTo>
                    <a:cubicBezTo>
                      <a:pt x="49" y="32"/>
                      <a:pt x="49" y="32"/>
                      <a:pt x="49" y="32"/>
                    </a:cubicBezTo>
                    <a:cubicBezTo>
                      <a:pt x="49" y="32"/>
                      <a:pt x="49" y="32"/>
                      <a:pt x="49" y="32"/>
                    </a:cubicBezTo>
                    <a:cubicBezTo>
                      <a:pt x="50" y="32"/>
                      <a:pt x="50" y="32"/>
                      <a:pt x="50" y="32"/>
                    </a:cubicBezTo>
                    <a:cubicBezTo>
                      <a:pt x="50" y="32"/>
                      <a:pt x="50" y="32"/>
                      <a:pt x="50" y="32"/>
                    </a:cubicBezTo>
                    <a:cubicBezTo>
                      <a:pt x="50" y="32"/>
                      <a:pt x="50" y="32"/>
                      <a:pt x="50" y="32"/>
                    </a:cubicBezTo>
                    <a:cubicBezTo>
                      <a:pt x="50" y="32"/>
                      <a:pt x="50" y="32"/>
                      <a:pt x="50" y="32"/>
                    </a:cubicBezTo>
                    <a:cubicBezTo>
                      <a:pt x="50" y="32"/>
                      <a:pt x="50" y="32"/>
                      <a:pt x="50" y="32"/>
                    </a:cubicBezTo>
                    <a:cubicBezTo>
                      <a:pt x="50" y="32"/>
                      <a:pt x="50" y="32"/>
                      <a:pt x="50" y="32"/>
                    </a:cubicBezTo>
                    <a:cubicBezTo>
                      <a:pt x="50" y="32"/>
                      <a:pt x="50" y="32"/>
                      <a:pt x="50" y="32"/>
                    </a:cubicBezTo>
                    <a:cubicBezTo>
                      <a:pt x="50" y="32"/>
                      <a:pt x="50" y="32"/>
                      <a:pt x="50" y="32"/>
                    </a:cubicBezTo>
                    <a:cubicBezTo>
                      <a:pt x="50" y="32"/>
                      <a:pt x="50" y="32"/>
                      <a:pt x="50" y="32"/>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1"/>
                      <a:pt x="50" y="31"/>
                      <a:pt x="50" y="31"/>
                    </a:cubicBezTo>
                    <a:cubicBezTo>
                      <a:pt x="50" y="30"/>
                      <a:pt x="50" y="30"/>
                      <a:pt x="50" y="30"/>
                    </a:cubicBezTo>
                    <a:cubicBezTo>
                      <a:pt x="50" y="30"/>
                      <a:pt x="50" y="30"/>
                      <a:pt x="50" y="30"/>
                    </a:cubicBezTo>
                    <a:cubicBezTo>
                      <a:pt x="50" y="30"/>
                      <a:pt x="50" y="30"/>
                      <a:pt x="50" y="30"/>
                    </a:cubicBezTo>
                    <a:cubicBezTo>
                      <a:pt x="50" y="30"/>
                      <a:pt x="50" y="30"/>
                      <a:pt x="50" y="30"/>
                    </a:cubicBezTo>
                    <a:cubicBezTo>
                      <a:pt x="50" y="30"/>
                      <a:pt x="50" y="30"/>
                      <a:pt x="50" y="30"/>
                    </a:cubicBezTo>
                    <a:cubicBezTo>
                      <a:pt x="50" y="30"/>
                      <a:pt x="50" y="30"/>
                      <a:pt x="50" y="30"/>
                    </a:cubicBezTo>
                    <a:cubicBezTo>
                      <a:pt x="50" y="30"/>
                      <a:pt x="50" y="30"/>
                      <a:pt x="50" y="30"/>
                    </a:cubicBezTo>
                    <a:cubicBezTo>
                      <a:pt x="50" y="30"/>
                      <a:pt x="50" y="30"/>
                      <a:pt x="50" y="30"/>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9"/>
                      <a:pt x="50" y="29"/>
                      <a:pt x="50" y="29"/>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8"/>
                      <a:pt x="50" y="28"/>
                      <a:pt x="50" y="28"/>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6"/>
                      <a:pt x="50" y="26"/>
                      <a:pt x="50" y="26"/>
                    </a:cubicBezTo>
                    <a:cubicBezTo>
                      <a:pt x="50" y="26"/>
                      <a:pt x="50" y="26"/>
                      <a:pt x="50" y="26"/>
                    </a:cubicBezTo>
                    <a:cubicBezTo>
                      <a:pt x="50" y="26"/>
                      <a:pt x="50" y="26"/>
                      <a:pt x="50" y="26"/>
                    </a:cubicBezTo>
                    <a:cubicBezTo>
                      <a:pt x="50" y="26"/>
                      <a:pt x="50" y="26"/>
                      <a:pt x="50" y="26"/>
                    </a:cubicBezTo>
                    <a:cubicBezTo>
                      <a:pt x="50" y="26"/>
                      <a:pt x="50" y="26"/>
                      <a:pt x="50" y="26"/>
                    </a:cubicBezTo>
                    <a:cubicBezTo>
                      <a:pt x="50" y="25"/>
                      <a:pt x="50" y="25"/>
                      <a:pt x="50" y="25"/>
                    </a:cubicBezTo>
                    <a:cubicBezTo>
                      <a:pt x="50" y="25"/>
                      <a:pt x="50" y="25"/>
                      <a:pt x="50" y="25"/>
                    </a:cubicBezTo>
                    <a:cubicBezTo>
                      <a:pt x="50" y="25"/>
                      <a:pt x="50" y="25"/>
                      <a:pt x="50" y="25"/>
                    </a:cubicBezTo>
                    <a:cubicBezTo>
                      <a:pt x="50" y="24"/>
                      <a:pt x="50" y="24"/>
                      <a:pt x="50" y="24"/>
                    </a:cubicBezTo>
                    <a:cubicBezTo>
                      <a:pt x="50" y="24"/>
                      <a:pt x="50" y="24"/>
                      <a:pt x="50" y="24"/>
                    </a:cubicBezTo>
                    <a:cubicBezTo>
                      <a:pt x="50" y="24"/>
                      <a:pt x="50" y="24"/>
                      <a:pt x="50" y="24"/>
                    </a:cubicBezTo>
                    <a:cubicBezTo>
                      <a:pt x="50" y="24"/>
                      <a:pt x="50" y="24"/>
                      <a:pt x="50" y="24"/>
                    </a:cubicBezTo>
                    <a:cubicBezTo>
                      <a:pt x="50" y="24"/>
                      <a:pt x="50" y="24"/>
                      <a:pt x="50" y="24"/>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50" y="23"/>
                      <a:pt x="50" y="23"/>
                      <a:pt x="50" y="23"/>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2"/>
                      <a:pt x="49" y="22"/>
                      <a:pt x="49" y="22"/>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1"/>
                      <a:pt x="49" y="21"/>
                      <a:pt x="49" y="21"/>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20"/>
                      <a:pt x="49" y="20"/>
                      <a:pt x="49" y="20"/>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9"/>
                      <a:pt x="49" y="19"/>
                      <a:pt x="49" y="19"/>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9" y="18"/>
                      <a:pt x="49" y="18"/>
                      <a:pt x="49" y="18"/>
                    </a:cubicBezTo>
                    <a:cubicBezTo>
                      <a:pt x="48" y="18"/>
                      <a:pt x="48" y="18"/>
                      <a:pt x="48" y="18"/>
                    </a:cubicBezTo>
                    <a:cubicBezTo>
                      <a:pt x="48" y="18"/>
                      <a:pt x="48" y="18"/>
                      <a:pt x="48" y="18"/>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7"/>
                      <a:pt x="48" y="17"/>
                      <a:pt x="48" y="17"/>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8" y="15"/>
                      <a:pt x="48" y="15"/>
                      <a:pt x="48"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7" y="15"/>
                      <a:pt x="47" y="15"/>
                      <a:pt x="47" y="15"/>
                    </a:cubicBezTo>
                    <a:cubicBezTo>
                      <a:pt x="46" y="15"/>
                      <a:pt x="46" y="15"/>
                      <a:pt x="46" y="15"/>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5" y="13"/>
                      <a:pt x="45" y="13"/>
                      <a:pt x="45" y="13"/>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4" y="12"/>
                      <a:pt x="44" y="12"/>
                      <a:pt x="44" y="12"/>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1"/>
                      <a:pt x="44" y="11"/>
                    </a:cubicBezTo>
                    <a:cubicBezTo>
                      <a:pt x="44" y="11"/>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10"/>
                      <a:pt x="44" y="10"/>
                      <a:pt x="44" y="10"/>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5" y="9"/>
                      <a:pt x="45" y="9"/>
                      <a:pt x="45" y="9"/>
                    </a:cubicBezTo>
                    <a:cubicBezTo>
                      <a:pt x="45" y="9"/>
                      <a:pt x="45" y="9"/>
                      <a:pt x="45" y="9"/>
                    </a:cubicBezTo>
                    <a:cubicBezTo>
                      <a:pt x="45" y="9"/>
                      <a:pt x="45" y="9"/>
                      <a:pt x="45" y="9"/>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5" y="8"/>
                      <a:pt x="45" y="8"/>
                    </a:cubicBezTo>
                    <a:cubicBezTo>
                      <a:pt x="45" y="8"/>
                      <a:pt x="46" y="8"/>
                      <a:pt x="46" y="8"/>
                    </a:cubicBezTo>
                    <a:cubicBezTo>
                      <a:pt x="46" y="8"/>
                      <a:pt x="46" y="8"/>
                      <a:pt x="46" y="8"/>
                    </a:cubicBezTo>
                    <a:cubicBezTo>
                      <a:pt x="46" y="8"/>
                      <a:pt x="46" y="8"/>
                      <a:pt x="46" y="8"/>
                    </a:cubicBezTo>
                    <a:cubicBezTo>
                      <a:pt x="46" y="8"/>
                      <a:pt x="46" y="8"/>
                      <a:pt x="46" y="8"/>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6"/>
                    </a:cubicBezTo>
                    <a:cubicBezTo>
                      <a:pt x="46" y="6"/>
                      <a:pt x="46" y="6"/>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4"/>
                      <a:pt x="46" y="4"/>
                      <a:pt x="46" y="4"/>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3"/>
                      <a:pt x="46" y="3"/>
                      <a:pt x="46" y="3"/>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5" y="2"/>
                      <a:pt x="45" y="2"/>
                      <a:pt x="45" y="2"/>
                    </a:cubicBezTo>
                    <a:cubicBezTo>
                      <a:pt x="45" y="2"/>
                      <a:pt x="45" y="2"/>
                      <a:pt x="45" y="2"/>
                    </a:cubicBezTo>
                    <a:cubicBezTo>
                      <a:pt x="45" y="2"/>
                      <a:pt x="45" y="2"/>
                      <a:pt x="45" y="2"/>
                    </a:cubicBezTo>
                    <a:cubicBezTo>
                      <a:pt x="45" y="2"/>
                      <a:pt x="45" y="2"/>
                      <a:pt x="45"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2"/>
                      <a:pt x="46" y="2"/>
                      <a:pt x="46" y="2"/>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6" y="1"/>
                      <a:pt x="46" y="1"/>
                      <a:pt x="46"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1"/>
                      <a:pt x="47" y="1"/>
                      <a:pt x="47" y="1"/>
                    </a:cubicBezTo>
                    <a:cubicBezTo>
                      <a:pt x="47" y="0"/>
                      <a:pt x="47" y="0"/>
                      <a:pt x="47" y="0"/>
                    </a:cubicBezTo>
                    <a:cubicBezTo>
                      <a:pt x="47" y="0"/>
                      <a:pt x="47" y="0"/>
                      <a:pt x="47" y="0"/>
                    </a:cubicBezTo>
                    <a:cubicBezTo>
                      <a:pt x="47" y="0"/>
                      <a:pt x="47" y="0"/>
                      <a:pt x="47" y="0"/>
                    </a:cubicBezTo>
                    <a:cubicBezTo>
                      <a:pt x="47" y="0"/>
                      <a:pt x="47" y="0"/>
                      <a:pt x="47" y="0"/>
                    </a:cubicBezTo>
                    <a:cubicBezTo>
                      <a:pt x="46" y="0"/>
                      <a:pt x="46" y="0"/>
                      <a:pt x="45" y="1"/>
                    </a:cubicBezTo>
                    <a:cubicBezTo>
                      <a:pt x="45" y="1"/>
                      <a:pt x="45" y="1"/>
                      <a:pt x="45" y="1"/>
                    </a:cubicBezTo>
                    <a:cubicBezTo>
                      <a:pt x="44" y="0"/>
                      <a:pt x="45" y="0"/>
                      <a:pt x="44" y="0"/>
                    </a:cubicBezTo>
                    <a:cubicBezTo>
                      <a:pt x="44" y="0"/>
                      <a:pt x="43" y="0"/>
                      <a:pt x="43" y="0"/>
                    </a:cubicBezTo>
                    <a:cubicBezTo>
                      <a:pt x="43" y="0"/>
                      <a:pt x="42" y="1"/>
                      <a:pt x="42" y="1"/>
                    </a:cubicBezTo>
                    <a:cubicBezTo>
                      <a:pt x="42" y="1"/>
                      <a:pt x="42" y="0"/>
                      <a:pt x="42" y="0"/>
                    </a:cubicBezTo>
                    <a:cubicBezTo>
                      <a:pt x="42" y="0"/>
                      <a:pt x="42" y="0"/>
                      <a:pt x="41" y="0"/>
                    </a:cubicBezTo>
                    <a:cubicBezTo>
                      <a:pt x="41" y="0"/>
                      <a:pt x="41" y="0"/>
                      <a:pt x="40" y="0"/>
                    </a:cubicBezTo>
                    <a:cubicBezTo>
                      <a:pt x="40" y="1"/>
                      <a:pt x="39" y="1"/>
                      <a:pt x="38" y="1"/>
                    </a:cubicBezTo>
                    <a:cubicBezTo>
                      <a:pt x="38" y="1"/>
                      <a:pt x="37" y="1"/>
                      <a:pt x="37" y="1"/>
                    </a:cubicBezTo>
                    <a:cubicBezTo>
                      <a:pt x="37" y="1"/>
                      <a:pt x="36" y="1"/>
                      <a:pt x="36" y="1"/>
                    </a:cubicBezTo>
                    <a:cubicBezTo>
                      <a:pt x="35" y="0"/>
                      <a:pt x="35" y="0"/>
                      <a:pt x="34" y="1"/>
                    </a:cubicBezTo>
                    <a:cubicBezTo>
                      <a:pt x="33" y="1"/>
                      <a:pt x="32" y="1"/>
                      <a:pt x="32" y="1"/>
                    </a:cubicBezTo>
                    <a:cubicBezTo>
                      <a:pt x="31" y="1"/>
                      <a:pt x="31" y="1"/>
                      <a:pt x="30" y="1"/>
                    </a:cubicBezTo>
                    <a:cubicBezTo>
                      <a:pt x="30" y="2"/>
                      <a:pt x="29" y="2"/>
                      <a:pt x="29" y="2"/>
                    </a:cubicBezTo>
                    <a:cubicBezTo>
                      <a:pt x="28" y="2"/>
                      <a:pt x="27" y="2"/>
                      <a:pt x="26" y="2"/>
                    </a:cubicBezTo>
                    <a:cubicBezTo>
                      <a:pt x="26" y="2"/>
                      <a:pt x="25" y="2"/>
                      <a:pt x="24" y="3"/>
                    </a:cubicBezTo>
                    <a:cubicBezTo>
                      <a:pt x="24" y="3"/>
                      <a:pt x="23" y="4"/>
                      <a:pt x="23" y="4"/>
                    </a:cubicBezTo>
                    <a:cubicBezTo>
                      <a:pt x="23" y="4"/>
                      <a:pt x="23" y="4"/>
                      <a:pt x="22" y="4"/>
                    </a:cubicBezTo>
                    <a:cubicBezTo>
                      <a:pt x="22" y="4"/>
                      <a:pt x="22" y="4"/>
                      <a:pt x="22" y="4"/>
                    </a:cubicBezTo>
                    <a:cubicBezTo>
                      <a:pt x="22" y="4"/>
                      <a:pt x="22" y="4"/>
                      <a:pt x="21" y="4"/>
                    </a:cubicBezTo>
                    <a:cubicBezTo>
                      <a:pt x="21" y="4"/>
                      <a:pt x="21" y="4"/>
                      <a:pt x="20" y="4"/>
                    </a:cubicBezTo>
                    <a:cubicBezTo>
                      <a:pt x="20" y="5"/>
                      <a:pt x="20" y="5"/>
                      <a:pt x="20" y="5"/>
                    </a:cubicBezTo>
                    <a:cubicBezTo>
                      <a:pt x="19" y="6"/>
                      <a:pt x="19" y="6"/>
                      <a:pt x="18" y="6"/>
                    </a:cubicBezTo>
                    <a:cubicBezTo>
                      <a:pt x="18" y="6"/>
                      <a:pt x="18" y="6"/>
                      <a:pt x="17" y="6"/>
                    </a:cubicBezTo>
                    <a:cubicBezTo>
                      <a:pt x="17" y="6"/>
                      <a:pt x="17" y="6"/>
                      <a:pt x="1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67" name="Freeform 341"/>
              <p:cNvSpPr/>
              <p:nvPr/>
            </p:nvSpPr>
            <p:spPr bwMode="auto">
              <a:xfrm>
                <a:off x="3815" y="2071"/>
                <a:ext cx="26" cy="52"/>
              </a:xfrm>
              <a:custGeom>
                <a:avLst/>
                <a:gdLst>
                  <a:gd name="T0" fmla="*/ 3 w 11"/>
                  <a:gd name="T1" fmla="*/ 2 h 22"/>
                  <a:gd name="T2" fmla="*/ 3 w 11"/>
                  <a:gd name="T3" fmla="*/ 2 h 22"/>
                  <a:gd name="T4" fmla="*/ 2 w 11"/>
                  <a:gd name="T5" fmla="*/ 3 h 22"/>
                  <a:gd name="T6" fmla="*/ 2 w 11"/>
                  <a:gd name="T7" fmla="*/ 3 h 22"/>
                  <a:gd name="T8" fmla="*/ 2 w 11"/>
                  <a:gd name="T9" fmla="*/ 3 h 22"/>
                  <a:gd name="T10" fmla="*/ 2 w 11"/>
                  <a:gd name="T11" fmla="*/ 4 h 22"/>
                  <a:gd name="T12" fmla="*/ 2 w 11"/>
                  <a:gd name="T13" fmla="*/ 5 h 22"/>
                  <a:gd name="T14" fmla="*/ 2 w 11"/>
                  <a:gd name="T15" fmla="*/ 5 h 22"/>
                  <a:gd name="T16" fmla="*/ 2 w 11"/>
                  <a:gd name="T17" fmla="*/ 6 h 22"/>
                  <a:gd name="T18" fmla="*/ 2 w 11"/>
                  <a:gd name="T19" fmla="*/ 7 h 22"/>
                  <a:gd name="T20" fmla="*/ 2 w 11"/>
                  <a:gd name="T21" fmla="*/ 7 h 22"/>
                  <a:gd name="T22" fmla="*/ 2 w 11"/>
                  <a:gd name="T23" fmla="*/ 7 h 22"/>
                  <a:gd name="T24" fmla="*/ 2 w 11"/>
                  <a:gd name="T25" fmla="*/ 8 h 22"/>
                  <a:gd name="T26" fmla="*/ 2 w 11"/>
                  <a:gd name="T27" fmla="*/ 8 h 22"/>
                  <a:gd name="T28" fmla="*/ 2 w 11"/>
                  <a:gd name="T29" fmla="*/ 8 h 22"/>
                  <a:gd name="T30" fmla="*/ 2 w 11"/>
                  <a:gd name="T31" fmla="*/ 9 h 22"/>
                  <a:gd name="T32" fmla="*/ 2 w 11"/>
                  <a:gd name="T33" fmla="*/ 9 h 22"/>
                  <a:gd name="T34" fmla="*/ 1 w 11"/>
                  <a:gd name="T35" fmla="*/ 9 h 22"/>
                  <a:gd name="T36" fmla="*/ 1 w 11"/>
                  <a:gd name="T37" fmla="*/ 9 h 22"/>
                  <a:gd name="T38" fmla="*/ 1 w 11"/>
                  <a:gd name="T39" fmla="*/ 10 h 22"/>
                  <a:gd name="T40" fmla="*/ 0 w 11"/>
                  <a:gd name="T41" fmla="*/ 10 h 22"/>
                  <a:gd name="T42" fmla="*/ 0 w 11"/>
                  <a:gd name="T43" fmla="*/ 11 h 22"/>
                  <a:gd name="T44" fmla="*/ 0 w 11"/>
                  <a:gd name="T45" fmla="*/ 12 h 22"/>
                  <a:gd name="T46" fmla="*/ 1 w 11"/>
                  <a:gd name="T47" fmla="*/ 12 h 22"/>
                  <a:gd name="T48" fmla="*/ 1 w 11"/>
                  <a:gd name="T49" fmla="*/ 13 h 22"/>
                  <a:gd name="T50" fmla="*/ 2 w 11"/>
                  <a:gd name="T51" fmla="*/ 13 h 22"/>
                  <a:gd name="T52" fmla="*/ 2 w 11"/>
                  <a:gd name="T53" fmla="*/ 14 h 22"/>
                  <a:gd name="T54" fmla="*/ 2 w 11"/>
                  <a:gd name="T55" fmla="*/ 15 h 22"/>
                  <a:gd name="T56" fmla="*/ 3 w 11"/>
                  <a:gd name="T57" fmla="*/ 15 h 22"/>
                  <a:gd name="T58" fmla="*/ 3 w 11"/>
                  <a:gd name="T59" fmla="*/ 16 h 22"/>
                  <a:gd name="T60" fmla="*/ 4 w 11"/>
                  <a:gd name="T61" fmla="*/ 16 h 22"/>
                  <a:gd name="T62" fmla="*/ 4 w 11"/>
                  <a:gd name="T63" fmla="*/ 17 h 22"/>
                  <a:gd name="T64" fmla="*/ 5 w 11"/>
                  <a:gd name="T65" fmla="*/ 18 h 22"/>
                  <a:gd name="T66" fmla="*/ 5 w 11"/>
                  <a:gd name="T67" fmla="*/ 19 h 22"/>
                  <a:gd name="T68" fmla="*/ 5 w 11"/>
                  <a:gd name="T69" fmla="*/ 19 h 22"/>
                  <a:gd name="T70" fmla="*/ 5 w 11"/>
                  <a:gd name="T71" fmla="*/ 20 h 22"/>
                  <a:gd name="T72" fmla="*/ 5 w 11"/>
                  <a:gd name="T73" fmla="*/ 21 h 22"/>
                  <a:gd name="T74" fmla="*/ 6 w 11"/>
                  <a:gd name="T75" fmla="*/ 22 h 22"/>
                  <a:gd name="T76" fmla="*/ 6 w 11"/>
                  <a:gd name="T77" fmla="*/ 22 h 22"/>
                  <a:gd name="T78" fmla="*/ 6 w 11"/>
                  <a:gd name="T79" fmla="*/ 21 h 22"/>
                  <a:gd name="T80" fmla="*/ 7 w 11"/>
                  <a:gd name="T81" fmla="*/ 20 h 22"/>
                  <a:gd name="T82" fmla="*/ 7 w 11"/>
                  <a:gd name="T83" fmla="*/ 20 h 22"/>
                  <a:gd name="T84" fmla="*/ 7 w 11"/>
                  <a:gd name="T85" fmla="*/ 19 h 22"/>
                  <a:gd name="T86" fmla="*/ 7 w 11"/>
                  <a:gd name="T87" fmla="*/ 19 h 22"/>
                  <a:gd name="T88" fmla="*/ 7 w 11"/>
                  <a:gd name="T89" fmla="*/ 18 h 22"/>
                  <a:gd name="T90" fmla="*/ 7 w 11"/>
                  <a:gd name="T91" fmla="*/ 17 h 22"/>
                  <a:gd name="T92" fmla="*/ 8 w 11"/>
                  <a:gd name="T93" fmla="*/ 17 h 22"/>
                  <a:gd name="T94" fmla="*/ 8 w 11"/>
                  <a:gd name="T95" fmla="*/ 17 h 22"/>
                  <a:gd name="T96" fmla="*/ 9 w 11"/>
                  <a:gd name="T97" fmla="*/ 17 h 22"/>
                  <a:gd name="T98" fmla="*/ 9 w 11"/>
                  <a:gd name="T99" fmla="*/ 16 h 22"/>
                  <a:gd name="T100" fmla="*/ 10 w 11"/>
                  <a:gd name="T101" fmla="*/ 16 h 22"/>
                  <a:gd name="T102" fmla="*/ 11 w 11"/>
                  <a:gd name="T103" fmla="*/ 15 h 22"/>
                  <a:gd name="T104" fmla="*/ 11 w 11"/>
                  <a:gd name="T105" fmla="*/ 15 h 22"/>
                  <a:gd name="T106" fmla="*/ 11 w 11"/>
                  <a:gd name="T107" fmla="*/ 14 h 22"/>
                  <a:gd name="T108" fmla="*/ 11 w 11"/>
                  <a:gd name="T109" fmla="*/ 13 h 22"/>
                  <a:gd name="T110" fmla="*/ 9 w 11"/>
                  <a:gd name="T111" fmla="*/ 12 h 22"/>
                  <a:gd name="T112" fmla="*/ 9 w 11"/>
                  <a:gd name="T113" fmla="*/ 7 h 22"/>
                  <a:gd name="T114" fmla="*/ 9 w 11"/>
                  <a:gd name="T115" fmla="*/ 1 h 22"/>
                  <a:gd name="T116" fmla="*/ 6 w 11"/>
                  <a:gd name="T1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22">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1"/>
                      <a:pt x="5" y="21"/>
                      <a:pt x="5" y="21"/>
                    </a:cubicBezTo>
                    <a:cubicBezTo>
                      <a:pt x="5" y="22"/>
                      <a:pt x="5" y="22"/>
                      <a:pt x="5" y="22"/>
                    </a:cubicBezTo>
                    <a:cubicBezTo>
                      <a:pt x="5" y="22"/>
                      <a:pt x="5" y="22"/>
                      <a:pt x="5"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7" y="17"/>
                      <a:pt x="7" y="17"/>
                      <a:pt x="7" y="17"/>
                    </a:cubicBezTo>
                    <a:cubicBezTo>
                      <a:pt x="7" y="17"/>
                      <a:pt x="7" y="17"/>
                      <a:pt x="7" y="17"/>
                    </a:cubicBezTo>
                    <a:cubicBezTo>
                      <a:pt x="7" y="17"/>
                      <a:pt x="7" y="17"/>
                      <a:pt x="7"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7"/>
                      <a:pt x="9" y="17"/>
                      <a:pt x="9" y="17"/>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5"/>
                      <a:pt x="10" y="15"/>
                      <a:pt x="10" y="15"/>
                    </a:cubicBezTo>
                    <a:cubicBezTo>
                      <a:pt x="10" y="15"/>
                      <a:pt x="10" y="15"/>
                      <a:pt x="10"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0" y="13"/>
                    </a:cubicBezTo>
                    <a:cubicBezTo>
                      <a:pt x="10" y="13"/>
                      <a:pt x="9" y="13"/>
                      <a:pt x="10" y="13"/>
                    </a:cubicBezTo>
                    <a:cubicBezTo>
                      <a:pt x="10" y="12"/>
                      <a:pt x="10" y="12"/>
                      <a:pt x="9" y="12"/>
                    </a:cubicBezTo>
                    <a:cubicBezTo>
                      <a:pt x="9" y="12"/>
                      <a:pt x="9" y="12"/>
                      <a:pt x="9" y="12"/>
                    </a:cubicBezTo>
                    <a:cubicBezTo>
                      <a:pt x="9" y="12"/>
                      <a:pt x="9" y="12"/>
                      <a:pt x="9" y="12"/>
                    </a:cubicBezTo>
                    <a:cubicBezTo>
                      <a:pt x="8" y="12"/>
                      <a:pt x="9" y="12"/>
                      <a:pt x="9" y="11"/>
                    </a:cubicBezTo>
                    <a:cubicBezTo>
                      <a:pt x="9" y="11"/>
                      <a:pt x="8" y="12"/>
                      <a:pt x="8" y="12"/>
                    </a:cubicBezTo>
                    <a:cubicBezTo>
                      <a:pt x="8" y="12"/>
                      <a:pt x="8" y="11"/>
                      <a:pt x="7" y="11"/>
                    </a:cubicBezTo>
                    <a:cubicBezTo>
                      <a:pt x="7" y="11"/>
                      <a:pt x="7" y="10"/>
                      <a:pt x="7" y="10"/>
                    </a:cubicBezTo>
                    <a:cubicBezTo>
                      <a:pt x="7" y="10"/>
                      <a:pt x="8" y="9"/>
                      <a:pt x="8" y="9"/>
                    </a:cubicBezTo>
                    <a:cubicBezTo>
                      <a:pt x="9" y="8"/>
                      <a:pt x="9" y="8"/>
                      <a:pt x="9" y="7"/>
                    </a:cubicBezTo>
                    <a:cubicBezTo>
                      <a:pt x="10" y="7"/>
                      <a:pt x="10" y="7"/>
                      <a:pt x="10" y="7"/>
                    </a:cubicBezTo>
                    <a:cubicBezTo>
                      <a:pt x="10" y="6"/>
                      <a:pt x="10" y="6"/>
                      <a:pt x="9" y="6"/>
                    </a:cubicBezTo>
                    <a:cubicBezTo>
                      <a:pt x="9" y="5"/>
                      <a:pt x="8" y="5"/>
                      <a:pt x="8" y="4"/>
                    </a:cubicBezTo>
                    <a:cubicBezTo>
                      <a:pt x="8" y="4"/>
                      <a:pt x="8" y="3"/>
                      <a:pt x="8" y="3"/>
                    </a:cubicBezTo>
                    <a:cubicBezTo>
                      <a:pt x="8" y="3"/>
                      <a:pt x="9" y="3"/>
                      <a:pt x="9" y="3"/>
                    </a:cubicBezTo>
                    <a:cubicBezTo>
                      <a:pt x="9" y="2"/>
                      <a:pt x="9" y="2"/>
                      <a:pt x="10" y="2"/>
                    </a:cubicBezTo>
                    <a:cubicBezTo>
                      <a:pt x="10" y="2"/>
                      <a:pt x="10" y="1"/>
                      <a:pt x="9" y="1"/>
                    </a:cubicBezTo>
                    <a:cubicBezTo>
                      <a:pt x="9" y="1"/>
                      <a:pt x="9" y="1"/>
                      <a:pt x="9" y="2"/>
                    </a:cubicBezTo>
                    <a:cubicBezTo>
                      <a:pt x="8" y="2"/>
                      <a:pt x="8" y="2"/>
                      <a:pt x="8" y="2"/>
                    </a:cubicBezTo>
                    <a:cubicBezTo>
                      <a:pt x="8" y="2"/>
                      <a:pt x="8" y="2"/>
                      <a:pt x="8" y="2"/>
                    </a:cubicBezTo>
                    <a:cubicBezTo>
                      <a:pt x="8" y="2"/>
                      <a:pt x="8" y="2"/>
                      <a:pt x="7" y="2"/>
                    </a:cubicBezTo>
                    <a:cubicBezTo>
                      <a:pt x="8" y="1"/>
                      <a:pt x="8" y="1"/>
                      <a:pt x="7" y="1"/>
                    </a:cubicBezTo>
                    <a:cubicBezTo>
                      <a:pt x="7" y="1"/>
                      <a:pt x="7" y="1"/>
                      <a:pt x="7" y="0"/>
                    </a:cubicBezTo>
                    <a:cubicBezTo>
                      <a:pt x="6" y="0"/>
                      <a:pt x="6" y="0"/>
                      <a:pt x="6" y="1"/>
                    </a:cubicBezTo>
                    <a:cubicBezTo>
                      <a:pt x="6" y="0"/>
                      <a:pt x="6" y="0"/>
                      <a:pt x="6" y="0"/>
                    </a:cubicBezTo>
                    <a:cubicBezTo>
                      <a:pt x="5" y="0"/>
                      <a:pt x="5" y="0"/>
                      <a:pt x="4" y="1"/>
                    </a:cubicBezTo>
                    <a:cubicBezTo>
                      <a:pt x="4" y="1"/>
                      <a:pt x="4" y="1"/>
                      <a:pt x="4" y="1"/>
                    </a:cubicBezTo>
                    <a:cubicBezTo>
                      <a:pt x="3" y="1"/>
                      <a:pt x="3" y="1"/>
                      <a:pt x="3" y="1"/>
                    </a:cubicBezTo>
                    <a:cubicBezTo>
                      <a:pt x="3" y="1"/>
                      <a:pt x="3" y="1"/>
                      <a:pt x="3" y="1"/>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68" name="Freeform 342"/>
              <p:cNvSpPr/>
              <p:nvPr/>
            </p:nvSpPr>
            <p:spPr bwMode="auto">
              <a:xfrm>
                <a:off x="4118" y="1964"/>
                <a:ext cx="3" cy="2"/>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 name="T22" fmla="*/ 0 w 1"/>
                  <a:gd name="T23" fmla="*/ 1 h 1"/>
                  <a:gd name="T24" fmla="*/ 0 w 1"/>
                  <a:gd name="T25" fmla="*/ 1 h 1"/>
                  <a:gd name="T26" fmla="*/ 0 w 1"/>
                  <a:gd name="T27" fmla="*/ 1 h 1"/>
                  <a:gd name="T28" fmla="*/ 1 w 1"/>
                  <a:gd name="T29" fmla="*/ 1 h 1"/>
                  <a:gd name="T30" fmla="*/ 1 w 1"/>
                  <a:gd name="T31" fmla="*/ 1 h 1"/>
                  <a:gd name="T32" fmla="*/ 1 w 1"/>
                  <a:gd name="T33" fmla="*/ 1 h 1"/>
                  <a:gd name="T34" fmla="*/ 1 w 1"/>
                  <a:gd name="T35" fmla="*/ 1 h 1"/>
                  <a:gd name="T36" fmla="*/ 1 w 1"/>
                  <a:gd name="T37" fmla="*/ 0 h 1"/>
                  <a:gd name="T38" fmla="*/ 1 w 1"/>
                  <a:gd name="T39" fmla="*/ 0 h 1"/>
                  <a:gd name="T40" fmla="*/ 1 w 1"/>
                  <a:gd name="T41" fmla="*/ 0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0 w 1"/>
                  <a:gd name="T57" fmla="*/ 0 h 1"/>
                  <a:gd name="T58" fmla="*/ 1 w 1"/>
                  <a:gd name="T5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 h="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69" name="Freeform 343"/>
              <p:cNvSpPr/>
              <p:nvPr/>
            </p:nvSpPr>
            <p:spPr bwMode="auto">
              <a:xfrm>
                <a:off x="3656" y="2235"/>
                <a:ext cx="19" cy="5"/>
              </a:xfrm>
              <a:custGeom>
                <a:avLst/>
                <a:gdLst>
                  <a:gd name="T0" fmla="*/ 3 w 8"/>
                  <a:gd name="T1" fmla="*/ 2 h 2"/>
                  <a:gd name="T2" fmla="*/ 3 w 8"/>
                  <a:gd name="T3" fmla="*/ 1 h 2"/>
                  <a:gd name="T4" fmla="*/ 3 w 8"/>
                  <a:gd name="T5" fmla="*/ 1 h 2"/>
                  <a:gd name="T6" fmla="*/ 4 w 8"/>
                  <a:gd name="T7" fmla="*/ 1 h 2"/>
                  <a:gd name="T8" fmla="*/ 4 w 8"/>
                  <a:gd name="T9" fmla="*/ 1 h 2"/>
                  <a:gd name="T10" fmla="*/ 4 w 8"/>
                  <a:gd name="T11" fmla="*/ 1 h 2"/>
                  <a:gd name="T12" fmla="*/ 5 w 8"/>
                  <a:gd name="T13" fmla="*/ 1 h 2"/>
                  <a:gd name="T14" fmla="*/ 5 w 8"/>
                  <a:gd name="T15" fmla="*/ 1 h 2"/>
                  <a:gd name="T16" fmla="*/ 5 w 8"/>
                  <a:gd name="T17" fmla="*/ 1 h 2"/>
                  <a:gd name="T18" fmla="*/ 5 w 8"/>
                  <a:gd name="T19" fmla="*/ 1 h 2"/>
                  <a:gd name="T20" fmla="*/ 5 w 8"/>
                  <a:gd name="T21" fmla="*/ 1 h 2"/>
                  <a:gd name="T22" fmla="*/ 5 w 8"/>
                  <a:gd name="T23" fmla="*/ 1 h 2"/>
                  <a:gd name="T24" fmla="*/ 6 w 8"/>
                  <a:gd name="T25" fmla="*/ 1 h 2"/>
                  <a:gd name="T26" fmla="*/ 6 w 8"/>
                  <a:gd name="T27" fmla="*/ 1 h 2"/>
                  <a:gd name="T28" fmla="*/ 6 w 8"/>
                  <a:gd name="T29" fmla="*/ 1 h 2"/>
                  <a:gd name="T30" fmla="*/ 6 w 8"/>
                  <a:gd name="T31" fmla="*/ 1 h 2"/>
                  <a:gd name="T32" fmla="*/ 7 w 8"/>
                  <a:gd name="T33" fmla="*/ 1 h 2"/>
                  <a:gd name="T34" fmla="*/ 7 w 8"/>
                  <a:gd name="T35" fmla="*/ 1 h 2"/>
                  <a:gd name="T36" fmla="*/ 7 w 8"/>
                  <a:gd name="T37" fmla="*/ 2 h 2"/>
                  <a:gd name="T38" fmla="*/ 7 w 8"/>
                  <a:gd name="T39" fmla="*/ 2 h 2"/>
                  <a:gd name="T40" fmla="*/ 7 w 8"/>
                  <a:gd name="T41" fmla="*/ 2 h 2"/>
                  <a:gd name="T42" fmla="*/ 8 w 8"/>
                  <a:gd name="T43" fmla="*/ 2 h 2"/>
                  <a:gd name="T44" fmla="*/ 8 w 8"/>
                  <a:gd name="T45" fmla="*/ 1 h 2"/>
                  <a:gd name="T46" fmla="*/ 8 w 8"/>
                  <a:gd name="T47" fmla="*/ 1 h 2"/>
                  <a:gd name="T48" fmla="*/ 8 w 8"/>
                  <a:gd name="T49" fmla="*/ 1 h 2"/>
                  <a:gd name="T50" fmla="*/ 8 w 8"/>
                  <a:gd name="T51" fmla="*/ 1 h 2"/>
                  <a:gd name="T52" fmla="*/ 8 w 8"/>
                  <a:gd name="T53" fmla="*/ 1 h 2"/>
                  <a:gd name="T54" fmla="*/ 8 w 8"/>
                  <a:gd name="T55" fmla="*/ 1 h 2"/>
                  <a:gd name="T56" fmla="*/ 7 w 8"/>
                  <a:gd name="T57" fmla="*/ 1 h 2"/>
                  <a:gd name="T58" fmla="*/ 7 w 8"/>
                  <a:gd name="T59" fmla="*/ 1 h 2"/>
                  <a:gd name="T60" fmla="*/ 7 w 8"/>
                  <a:gd name="T61" fmla="*/ 1 h 2"/>
                  <a:gd name="T62" fmla="*/ 7 w 8"/>
                  <a:gd name="T63" fmla="*/ 1 h 2"/>
                  <a:gd name="T64" fmla="*/ 7 w 8"/>
                  <a:gd name="T65" fmla="*/ 1 h 2"/>
                  <a:gd name="T66" fmla="*/ 7 w 8"/>
                  <a:gd name="T67" fmla="*/ 1 h 2"/>
                  <a:gd name="T68" fmla="*/ 6 w 8"/>
                  <a:gd name="T69" fmla="*/ 1 h 2"/>
                  <a:gd name="T70" fmla="*/ 6 w 8"/>
                  <a:gd name="T71" fmla="*/ 1 h 2"/>
                  <a:gd name="T72" fmla="*/ 6 w 8"/>
                  <a:gd name="T73" fmla="*/ 1 h 2"/>
                  <a:gd name="T74" fmla="*/ 6 w 8"/>
                  <a:gd name="T75" fmla="*/ 1 h 2"/>
                  <a:gd name="T76" fmla="*/ 6 w 8"/>
                  <a:gd name="T77" fmla="*/ 1 h 2"/>
                  <a:gd name="T78" fmla="*/ 6 w 8"/>
                  <a:gd name="T79" fmla="*/ 0 h 2"/>
                  <a:gd name="T80" fmla="*/ 5 w 8"/>
                  <a:gd name="T81" fmla="*/ 0 h 2"/>
                  <a:gd name="T82" fmla="*/ 5 w 8"/>
                  <a:gd name="T83" fmla="*/ 0 h 2"/>
                  <a:gd name="T84" fmla="*/ 5 w 8"/>
                  <a:gd name="T85" fmla="*/ 0 h 2"/>
                  <a:gd name="T86" fmla="*/ 4 w 8"/>
                  <a:gd name="T87" fmla="*/ 0 h 2"/>
                  <a:gd name="T88" fmla="*/ 4 w 8"/>
                  <a:gd name="T89" fmla="*/ 0 h 2"/>
                  <a:gd name="T90" fmla="*/ 4 w 8"/>
                  <a:gd name="T91" fmla="*/ 1 h 2"/>
                  <a:gd name="T92" fmla="*/ 4 w 8"/>
                  <a:gd name="T93" fmla="*/ 1 h 2"/>
                  <a:gd name="T94" fmla="*/ 4 w 8"/>
                  <a:gd name="T95" fmla="*/ 1 h 2"/>
                  <a:gd name="T96" fmla="*/ 2 w 8"/>
                  <a:gd name="T97" fmla="*/ 1 h 2"/>
                  <a:gd name="T98" fmla="*/ 3 w 8"/>
                  <a:gd name="T99" fmla="*/ 1 h 2"/>
                  <a:gd name="T100" fmla="*/ 1 w 8"/>
                  <a:gd name="T101" fmla="*/ 1 h 2"/>
                  <a:gd name="T102" fmla="*/ 0 w 8"/>
                  <a:gd name="T10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 h="2">
                    <a:moveTo>
                      <a:pt x="1" y="2"/>
                    </a:moveTo>
                    <a:cubicBezTo>
                      <a:pt x="1" y="2"/>
                      <a:pt x="1" y="2"/>
                      <a:pt x="1"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1" y="1"/>
                      <a:pt x="1" y="1"/>
                      <a:pt x="1" y="1"/>
                    </a:cubicBezTo>
                    <a:cubicBezTo>
                      <a:pt x="1" y="1"/>
                      <a:pt x="1" y="2"/>
                      <a:pt x="2" y="1"/>
                    </a:cubicBezTo>
                    <a:cubicBezTo>
                      <a:pt x="2" y="1"/>
                      <a:pt x="2" y="1"/>
                      <a:pt x="2" y="1"/>
                    </a:cubicBezTo>
                    <a:cubicBezTo>
                      <a:pt x="3" y="1"/>
                      <a:pt x="4" y="1"/>
                      <a:pt x="5" y="1"/>
                    </a:cubicBezTo>
                    <a:cubicBezTo>
                      <a:pt x="4" y="1"/>
                      <a:pt x="3" y="1"/>
                      <a:pt x="3" y="1"/>
                    </a:cubicBezTo>
                    <a:cubicBezTo>
                      <a:pt x="2" y="1"/>
                      <a:pt x="2" y="1"/>
                      <a:pt x="2" y="2"/>
                    </a:cubicBezTo>
                    <a:cubicBezTo>
                      <a:pt x="2" y="2"/>
                      <a:pt x="1" y="2"/>
                      <a:pt x="1" y="2"/>
                    </a:cubicBezTo>
                    <a:cubicBezTo>
                      <a:pt x="1" y="1"/>
                      <a:pt x="1" y="1"/>
                      <a:pt x="1" y="1"/>
                    </a:cubicBezTo>
                    <a:cubicBezTo>
                      <a:pt x="0" y="1"/>
                      <a:pt x="0" y="2"/>
                      <a:pt x="0" y="2"/>
                    </a:cubicBezTo>
                    <a:cubicBezTo>
                      <a:pt x="0" y="2"/>
                      <a:pt x="0" y="2"/>
                      <a:pt x="0" y="2"/>
                    </a:cubicBezTo>
                    <a:cubicBezTo>
                      <a:pt x="0" y="2"/>
                      <a:pt x="0" y="2"/>
                      <a:pt x="0" y="2"/>
                    </a:cubicBezTo>
                    <a:lnTo>
                      <a:pt x="1"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70" name="Freeform 344"/>
              <p:cNvSpPr>
                <a:spLocks noEditPoints="1"/>
              </p:cNvSpPr>
              <p:nvPr/>
            </p:nvSpPr>
            <p:spPr bwMode="auto">
              <a:xfrm>
                <a:off x="3656" y="2145"/>
                <a:ext cx="76" cy="83"/>
              </a:xfrm>
              <a:custGeom>
                <a:avLst/>
                <a:gdLst>
                  <a:gd name="T0" fmla="*/ 31 w 32"/>
                  <a:gd name="T1" fmla="*/ 31 h 35"/>
                  <a:gd name="T2" fmla="*/ 31 w 32"/>
                  <a:gd name="T3" fmla="*/ 29 h 35"/>
                  <a:gd name="T4" fmla="*/ 30 w 32"/>
                  <a:gd name="T5" fmla="*/ 26 h 35"/>
                  <a:gd name="T6" fmla="*/ 30 w 32"/>
                  <a:gd name="T7" fmla="*/ 23 h 35"/>
                  <a:gd name="T8" fmla="*/ 30 w 32"/>
                  <a:gd name="T9" fmla="*/ 20 h 35"/>
                  <a:gd name="T10" fmla="*/ 29 w 32"/>
                  <a:gd name="T11" fmla="*/ 18 h 35"/>
                  <a:gd name="T12" fmla="*/ 29 w 32"/>
                  <a:gd name="T13" fmla="*/ 15 h 35"/>
                  <a:gd name="T14" fmla="*/ 29 w 32"/>
                  <a:gd name="T15" fmla="*/ 11 h 35"/>
                  <a:gd name="T16" fmla="*/ 28 w 32"/>
                  <a:gd name="T17" fmla="*/ 9 h 35"/>
                  <a:gd name="T18" fmla="*/ 28 w 32"/>
                  <a:gd name="T19" fmla="*/ 6 h 35"/>
                  <a:gd name="T20" fmla="*/ 31 w 32"/>
                  <a:gd name="T21" fmla="*/ 5 h 35"/>
                  <a:gd name="T22" fmla="*/ 30 w 32"/>
                  <a:gd name="T23" fmla="*/ 5 h 35"/>
                  <a:gd name="T24" fmla="*/ 29 w 32"/>
                  <a:gd name="T25" fmla="*/ 4 h 35"/>
                  <a:gd name="T26" fmla="*/ 28 w 32"/>
                  <a:gd name="T27" fmla="*/ 4 h 35"/>
                  <a:gd name="T28" fmla="*/ 28 w 32"/>
                  <a:gd name="T29" fmla="*/ 3 h 35"/>
                  <a:gd name="T30" fmla="*/ 27 w 32"/>
                  <a:gd name="T31" fmla="*/ 2 h 35"/>
                  <a:gd name="T32" fmla="*/ 26 w 32"/>
                  <a:gd name="T33" fmla="*/ 2 h 35"/>
                  <a:gd name="T34" fmla="*/ 25 w 32"/>
                  <a:gd name="T35" fmla="*/ 1 h 35"/>
                  <a:gd name="T36" fmla="*/ 24 w 32"/>
                  <a:gd name="T37" fmla="*/ 1 h 35"/>
                  <a:gd name="T38" fmla="*/ 23 w 32"/>
                  <a:gd name="T39" fmla="*/ 0 h 35"/>
                  <a:gd name="T40" fmla="*/ 13 w 32"/>
                  <a:gd name="T41" fmla="*/ 11 h 35"/>
                  <a:gd name="T42" fmla="*/ 12 w 32"/>
                  <a:gd name="T43" fmla="*/ 11 h 35"/>
                  <a:gd name="T44" fmla="*/ 11 w 32"/>
                  <a:gd name="T45" fmla="*/ 12 h 35"/>
                  <a:gd name="T46" fmla="*/ 11 w 32"/>
                  <a:gd name="T47" fmla="*/ 13 h 35"/>
                  <a:gd name="T48" fmla="*/ 11 w 32"/>
                  <a:gd name="T49" fmla="*/ 16 h 35"/>
                  <a:gd name="T50" fmla="*/ 0 w 32"/>
                  <a:gd name="T51" fmla="*/ 18 h 35"/>
                  <a:gd name="T52" fmla="*/ 2 w 32"/>
                  <a:gd name="T53" fmla="*/ 21 h 35"/>
                  <a:gd name="T54" fmla="*/ 1 w 32"/>
                  <a:gd name="T55" fmla="*/ 31 h 35"/>
                  <a:gd name="T56" fmla="*/ 2 w 32"/>
                  <a:gd name="T57" fmla="*/ 31 h 35"/>
                  <a:gd name="T58" fmla="*/ 2 w 32"/>
                  <a:gd name="T59" fmla="*/ 30 h 35"/>
                  <a:gd name="T60" fmla="*/ 4 w 32"/>
                  <a:gd name="T61" fmla="*/ 30 h 35"/>
                  <a:gd name="T62" fmla="*/ 5 w 32"/>
                  <a:gd name="T63" fmla="*/ 30 h 35"/>
                  <a:gd name="T64" fmla="*/ 5 w 32"/>
                  <a:gd name="T65" fmla="*/ 30 h 35"/>
                  <a:gd name="T66" fmla="*/ 7 w 32"/>
                  <a:gd name="T67" fmla="*/ 30 h 35"/>
                  <a:gd name="T68" fmla="*/ 8 w 32"/>
                  <a:gd name="T69" fmla="*/ 30 h 35"/>
                  <a:gd name="T70" fmla="*/ 8 w 32"/>
                  <a:gd name="T71" fmla="*/ 31 h 35"/>
                  <a:gd name="T72" fmla="*/ 9 w 32"/>
                  <a:gd name="T73" fmla="*/ 31 h 35"/>
                  <a:gd name="T74" fmla="*/ 10 w 32"/>
                  <a:gd name="T75" fmla="*/ 32 h 35"/>
                  <a:gd name="T76" fmla="*/ 10 w 32"/>
                  <a:gd name="T77" fmla="*/ 32 h 35"/>
                  <a:gd name="T78" fmla="*/ 11 w 32"/>
                  <a:gd name="T79" fmla="*/ 33 h 35"/>
                  <a:gd name="T80" fmla="*/ 11 w 32"/>
                  <a:gd name="T81" fmla="*/ 34 h 35"/>
                  <a:gd name="T82" fmla="*/ 11 w 32"/>
                  <a:gd name="T83" fmla="*/ 34 h 35"/>
                  <a:gd name="T84" fmla="*/ 12 w 32"/>
                  <a:gd name="T85" fmla="*/ 34 h 35"/>
                  <a:gd name="T86" fmla="*/ 12 w 32"/>
                  <a:gd name="T87" fmla="*/ 35 h 35"/>
                  <a:gd name="T88" fmla="*/ 13 w 32"/>
                  <a:gd name="T89" fmla="*/ 35 h 35"/>
                  <a:gd name="T90" fmla="*/ 14 w 32"/>
                  <a:gd name="T91" fmla="*/ 35 h 35"/>
                  <a:gd name="T92" fmla="*/ 14 w 32"/>
                  <a:gd name="T93" fmla="*/ 35 h 35"/>
                  <a:gd name="T94" fmla="*/ 14 w 32"/>
                  <a:gd name="T95" fmla="*/ 34 h 35"/>
                  <a:gd name="T96" fmla="*/ 15 w 32"/>
                  <a:gd name="T97" fmla="*/ 33 h 35"/>
                  <a:gd name="T98" fmla="*/ 15 w 32"/>
                  <a:gd name="T99" fmla="*/ 33 h 35"/>
                  <a:gd name="T100" fmla="*/ 16 w 32"/>
                  <a:gd name="T101" fmla="*/ 34 h 35"/>
                  <a:gd name="T102" fmla="*/ 17 w 32"/>
                  <a:gd name="T103" fmla="*/ 34 h 35"/>
                  <a:gd name="T104" fmla="*/ 17 w 32"/>
                  <a:gd name="T105" fmla="*/ 33 h 35"/>
                  <a:gd name="T106" fmla="*/ 18 w 32"/>
                  <a:gd name="T107" fmla="*/ 33 h 35"/>
                  <a:gd name="T108" fmla="*/ 18 w 32"/>
                  <a:gd name="T109" fmla="*/ 34 h 35"/>
                  <a:gd name="T110" fmla="*/ 19 w 32"/>
                  <a:gd name="T111" fmla="*/ 34 h 35"/>
                  <a:gd name="T112" fmla="*/ 20 w 32"/>
                  <a:gd name="T113" fmla="*/ 33 h 35"/>
                  <a:gd name="T114" fmla="*/ 25 w 32"/>
                  <a:gd name="T115" fmla="*/ 33 h 35"/>
                  <a:gd name="T116" fmla="*/ 31 w 32"/>
                  <a:gd name="T1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 h="35">
                    <a:moveTo>
                      <a:pt x="2" y="21"/>
                    </a:moveTo>
                    <a:cubicBezTo>
                      <a:pt x="2" y="21"/>
                      <a:pt x="1" y="22"/>
                      <a:pt x="1" y="22"/>
                    </a:cubicBezTo>
                    <a:cubicBezTo>
                      <a:pt x="2" y="22"/>
                      <a:pt x="2" y="21"/>
                      <a:pt x="2" y="21"/>
                    </a:cubicBezTo>
                    <a:close/>
                    <a:moveTo>
                      <a:pt x="31" y="31"/>
                    </a:move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1"/>
                      <a:pt x="31" y="31"/>
                      <a:pt x="31" y="31"/>
                    </a:cubicBezTo>
                    <a:cubicBezTo>
                      <a:pt x="31" y="30"/>
                      <a:pt x="31" y="30"/>
                      <a:pt x="31" y="30"/>
                    </a:cubicBezTo>
                    <a:cubicBezTo>
                      <a:pt x="31" y="30"/>
                      <a:pt x="31" y="30"/>
                      <a:pt x="31" y="30"/>
                    </a:cubicBezTo>
                    <a:cubicBezTo>
                      <a:pt x="31" y="30"/>
                      <a:pt x="31" y="30"/>
                      <a:pt x="31" y="30"/>
                    </a:cubicBezTo>
                    <a:cubicBezTo>
                      <a:pt x="31" y="29"/>
                      <a:pt x="31" y="29"/>
                      <a:pt x="31" y="29"/>
                    </a:cubicBezTo>
                    <a:cubicBezTo>
                      <a:pt x="31" y="29"/>
                      <a:pt x="31" y="29"/>
                      <a:pt x="31" y="29"/>
                    </a:cubicBezTo>
                    <a:cubicBezTo>
                      <a:pt x="31" y="29"/>
                      <a:pt x="31" y="29"/>
                      <a:pt x="31" y="29"/>
                    </a:cubicBezTo>
                    <a:cubicBezTo>
                      <a:pt x="31" y="29"/>
                      <a:pt x="31" y="29"/>
                      <a:pt x="31" y="29"/>
                    </a:cubicBezTo>
                    <a:cubicBezTo>
                      <a:pt x="31" y="29"/>
                      <a:pt x="31" y="29"/>
                      <a:pt x="31" y="29"/>
                    </a:cubicBezTo>
                    <a:cubicBezTo>
                      <a:pt x="31" y="28"/>
                      <a:pt x="31" y="28"/>
                      <a:pt x="31" y="28"/>
                    </a:cubicBezTo>
                    <a:cubicBezTo>
                      <a:pt x="31" y="28"/>
                      <a:pt x="31" y="28"/>
                      <a:pt x="31" y="28"/>
                    </a:cubicBezTo>
                    <a:cubicBezTo>
                      <a:pt x="31" y="28"/>
                      <a:pt x="31" y="28"/>
                      <a:pt x="31" y="28"/>
                    </a:cubicBezTo>
                    <a:cubicBezTo>
                      <a:pt x="30" y="28"/>
                      <a:pt x="30" y="28"/>
                      <a:pt x="30" y="28"/>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0" y="26"/>
                      <a:pt x="30" y="26"/>
                      <a:pt x="30" y="26"/>
                    </a:cubicBezTo>
                    <a:cubicBezTo>
                      <a:pt x="30" y="25"/>
                      <a:pt x="30" y="25"/>
                      <a:pt x="30" y="25"/>
                    </a:cubicBezTo>
                    <a:cubicBezTo>
                      <a:pt x="30" y="25"/>
                      <a:pt x="30" y="25"/>
                      <a:pt x="30" y="25"/>
                    </a:cubicBezTo>
                    <a:cubicBezTo>
                      <a:pt x="30" y="25"/>
                      <a:pt x="30" y="25"/>
                      <a:pt x="30" y="25"/>
                    </a:cubicBezTo>
                    <a:cubicBezTo>
                      <a:pt x="30" y="25"/>
                      <a:pt x="30" y="25"/>
                      <a:pt x="30" y="25"/>
                    </a:cubicBezTo>
                    <a:cubicBezTo>
                      <a:pt x="30" y="25"/>
                      <a:pt x="30" y="25"/>
                      <a:pt x="30" y="25"/>
                    </a:cubicBezTo>
                    <a:cubicBezTo>
                      <a:pt x="30" y="24"/>
                      <a:pt x="30" y="24"/>
                      <a:pt x="30" y="24"/>
                    </a:cubicBezTo>
                    <a:cubicBezTo>
                      <a:pt x="30" y="24"/>
                      <a:pt x="30" y="24"/>
                      <a:pt x="30" y="24"/>
                    </a:cubicBezTo>
                    <a:cubicBezTo>
                      <a:pt x="30" y="24"/>
                      <a:pt x="30" y="24"/>
                      <a:pt x="30" y="24"/>
                    </a:cubicBezTo>
                    <a:cubicBezTo>
                      <a:pt x="30" y="24"/>
                      <a:pt x="30" y="24"/>
                      <a:pt x="30" y="24"/>
                    </a:cubicBezTo>
                    <a:cubicBezTo>
                      <a:pt x="30" y="23"/>
                      <a:pt x="30" y="23"/>
                      <a:pt x="30" y="23"/>
                    </a:cubicBezTo>
                    <a:cubicBezTo>
                      <a:pt x="30" y="23"/>
                      <a:pt x="30" y="23"/>
                      <a:pt x="30" y="23"/>
                    </a:cubicBezTo>
                    <a:cubicBezTo>
                      <a:pt x="30" y="23"/>
                      <a:pt x="30" y="23"/>
                      <a:pt x="30" y="23"/>
                    </a:cubicBezTo>
                    <a:cubicBezTo>
                      <a:pt x="30" y="22"/>
                      <a:pt x="30" y="22"/>
                      <a:pt x="30" y="22"/>
                    </a:cubicBezTo>
                    <a:cubicBezTo>
                      <a:pt x="30" y="22"/>
                      <a:pt x="30" y="22"/>
                      <a:pt x="30" y="22"/>
                    </a:cubicBezTo>
                    <a:cubicBezTo>
                      <a:pt x="30" y="22"/>
                      <a:pt x="30" y="22"/>
                      <a:pt x="30" y="22"/>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1"/>
                      <a:pt x="30" y="21"/>
                      <a:pt x="30" y="21"/>
                    </a:cubicBezTo>
                    <a:cubicBezTo>
                      <a:pt x="30" y="20"/>
                      <a:pt x="30" y="20"/>
                      <a:pt x="30" y="20"/>
                    </a:cubicBezTo>
                    <a:cubicBezTo>
                      <a:pt x="30" y="20"/>
                      <a:pt x="30" y="20"/>
                      <a:pt x="30" y="20"/>
                    </a:cubicBezTo>
                    <a:cubicBezTo>
                      <a:pt x="30" y="20"/>
                      <a:pt x="30" y="20"/>
                      <a:pt x="30" y="20"/>
                    </a:cubicBezTo>
                    <a:cubicBezTo>
                      <a:pt x="30" y="19"/>
                      <a:pt x="30" y="19"/>
                      <a:pt x="30" y="19"/>
                    </a:cubicBezTo>
                    <a:cubicBezTo>
                      <a:pt x="30" y="19"/>
                      <a:pt x="30" y="19"/>
                      <a:pt x="30" y="19"/>
                    </a:cubicBezTo>
                    <a:cubicBezTo>
                      <a:pt x="30" y="19"/>
                      <a:pt x="30" y="19"/>
                      <a:pt x="30" y="19"/>
                    </a:cubicBezTo>
                    <a:cubicBezTo>
                      <a:pt x="30" y="18"/>
                      <a:pt x="30" y="18"/>
                      <a:pt x="30"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7"/>
                      <a:pt x="29" y="17"/>
                      <a:pt x="29" y="17"/>
                    </a:cubicBezTo>
                    <a:cubicBezTo>
                      <a:pt x="29" y="17"/>
                      <a:pt x="29" y="17"/>
                      <a:pt x="29" y="17"/>
                    </a:cubicBezTo>
                    <a:cubicBezTo>
                      <a:pt x="29" y="17"/>
                      <a:pt x="29" y="17"/>
                      <a:pt x="29" y="17"/>
                    </a:cubicBezTo>
                    <a:cubicBezTo>
                      <a:pt x="29" y="16"/>
                      <a:pt x="29" y="16"/>
                      <a:pt x="29" y="16"/>
                    </a:cubicBezTo>
                    <a:cubicBezTo>
                      <a:pt x="29" y="16"/>
                      <a:pt x="29" y="16"/>
                      <a:pt x="29" y="16"/>
                    </a:cubicBezTo>
                    <a:cubicBezTo>
                      <a:pt x="29" y="16"/>
                      <a:pt x="29" y="16"/>
                      <a:pt x="29" y="16"/>
                    </a:cubicBezTo>
                    <a:cubicBezTo>
                      <a:pt x="29" y="15"/>
                      <a:pt x="29" y="15"/>
                      <a:pt x="29" y="15"/>
                    </a:cubicBezTo>
                    <a:cubicBezTo>
                      <a:pt x="29" y="15"/>
                      <a:pt x="29" y="15"/>
                      <a:pt x="29" y="15"/>
                    </a:cubicBezTo>
                    <a:cubicBezTo>
                      <a:pt x="29" y="15"/>
                      <a:pt x="29" y="15"/>
                      <a:pt x="29" y="15"/>
                    </a:cubicBezTo>
                    <a:cubicBezTo>
                      <a:pt x="29" y="15"/>
                      <a:pt x="29" y="15"/>
                      <a:pt x="29" y="15"/>
                    </a:cubicBezTo>
                    <a:cubicBezTo>
                      <a:pt x="29" y="15"/>
                      <a:pt x="29" y="15"/>
                      <a:pt x="29" y="15"/>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2"/>
                      <a:pt x="29" y="12"/>
                      <a:pt x="29" y="12"/>
                    </a:cubicBezTo>
                    <a:cubicBezTo>
                      <a:pt x="29" y="12"/>
                      <a:pt x="29" y="12"/>
                      <a:pt x="29" y="12"/>
                    </a:cubicBezTo>
                    <a:cubicBezTo>
                      <a:pt x="29" y="12"/>
                      <a:pt x="29" y="12"/>
                      <a:pt x="29" y="12"/>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0"/>
                      <a:pt x="29" y="10"/>
                      <a:pt x="29" y="10"/>
                    </a:cubicBezTo>
                    <a:cubicBezTo>
                      <a:pt x="29" y="10"/>
                      <a:pt x="29" y="10"/>
                      <a:pt x="29" y="10"/>
                    </a:cubicBezTo>
                    <a:cubicBezTo>
                      <a:pt x="29" y="10"/>
                      <a:pt x="29" y="10"/>
                      <a:pt x="29" y="10"/>
                    </a:cubicBezTo>
                    <a:cubicBezTo>
                      <a:pt x="29" y="9"/>
                      <a:pt x="29" y="9"/>
                      <a:pt x="29"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7"/>
                      <a:pt x="28" y="7"/>
                      <a:pt x="28" y="7"/>
                    </a:cubicBezTo>
                    <a:cubicBezTo>
                      <a:pt x="28" y="7"/>
                      <a:pt x="28" y="7"/>
                      <a:pt x="28" y="7"/>
                    </a:cubicBezTo>
                    <a:cubicBezTo>
                      <a:pt x="28" y="7"/>
                      <a:pt x="28" y="7"/>
                      <a:pt x="28" y="7"/>
                    </a:cubicBezTo>
                    <a:cubicBezTo>
                      <a:pt x="28" y="6"/>
                      <a:pt x="28" y="6"/>
                      <a:pt x="28" y="6"/>
                    </a:cubicBezTo>
                    <a:cubicBezTo>
                      <a:pt x="28" y="6"/>
                      <a:pt x="28" y="6"/>
                      <a:pt x="28"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5" y="1"/>
                      <a:pt x="25" y="1"/>
                      <a:pt x="25"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1"/>
                      <a:pt x="24" y="1"/>
                      <a:pt x="24" y="1"/>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3"/>
                      <a:pt x="23" y="3"/>
                      <a:pt x="23" y="3"/>
                    </a:cubicBezTo>
                    <a:cubicBezTo>
                      <a:pt x="23" y="4"/>
                      <a:pt x="23" y="4"/>
                      <a:pt x="23" y="4"/>
                    </a:cubicBezTo>
                    <a:cubicBezTo>
                      <a:pt x="23" y="4"/>
                      <a:pt x="23" y="4"/>
                      <a:pt x="23" y="4"/>
                    </a:cubicBezTo>
                    <a:cubicBezTo>
                      <a:pt x="14" y="4"/>
                      <a:pt x="14" y="4"/>
                      <a:pt x="14" y="4"/>
                    </a:cubicBezTo>
                    <a:cubicBezTo>
                      <a:pt x="14" y="11"/>
                      <a:pt x="14" y="11"/>
                      <a:pt x="14" y="11"/>
                    </a:cubicBezTo>
                    <a:cubicBezTo>
                      <a:pt x="14" y="11"/>
                      <a:pt x="14" y="11"/>
                      <a:pt x="14"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6"/>
                      <a:pt x="11" y="16"/>
                      <a:pt x="11" y="16"/>
                    </a:cubicBezTo>
                    <a:cubicBezTo>
                      <a:pt x="11" y="16"/>
                      <a:pt x="11" y="16"/>
                      <a:pt x="11" y="16"/>
                    </a:cubicBezTo>
                    <a:cubicBezTo>
                      <a:pt x="11" y="16"/>
                      <a:pt x="11" y="16"/>
                      <a:pt x="11" y="16"/>
                    </a:cubicBezTo>
                    <a:cubicBezTo>
                      <a:pt x="11" y="17"/>
                      <a:pt x="11" y="17"/>
                      <a:pt x="11" y="17"/>
                    </a:cubicBezTo>
                    <a:cubicBezTo>
                      <a:pt x="11" y="17"/>
                      <a:pt x="11" y="17"/>
                      <a:pt x="11" y="17"/>
                    </a:cubicBezTo>
                    <a:cubicBezTo>
                      <a:pt x="11" y="17"/>
                      <a:pt x="11" y="17"/>
                      <a:pt x="11"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7"/>
                    </a:cubicBezTo>
                    <a:cubicBezTo>
                      <a:pt x="0" y="18"/>
                      <a:pt x="1" y="19"/>
                      <a:pt x="1" y="19"/>
                    </a:cubicBezTo>
                    <a:cubicBezTo>
                      <a:pt x="1" y="19"/>
                      <a:pt x="1" y="19"/>
                      <a:pt x="1" y="19"/>
                    </a:cubicBezTo>
                    <a:cubicBezTo>
                      <a:pt x="1" y="19"/>
                      <a:pt x="1" y="19"/>
                      <a:pt x="1" y="19"/>
                    </a:cubicBezTo>
                    <a:cubicBezTo>
                      <a:pt x="1" y="19"/>
                      <a:pt x="2" y="19"/>
                      <a:pt x="2" y="20"/>
                    </a:cubicBezTo>
                    <a:cubicBezTo>
                      <a:pt x="2" y="20"/>
                      <a:pt x="2" y="20"/>
                      <a:pt x="2" y="20"/>
                    </a:cubicBezTo>
                    <a:cubicBezTo>
                      <a:pt x="2" y="20"/>
                      <a:pt x="2" y="20"/>
                      <a:pt x="2" y="20"/>
                    </a:cubicBezTo>
                    <a:cubicBezTo>
                      <a:pt x="2" y="20"/>
                      <a:pt x="2" y="21"/>
                      <a:pt x="2" y="21"/>
                    </a:cubicBezTo>
                    <a:cubicBezTo>
                      <a:pt x="2" y="21"/>
                      <a:pt x="2" y="21"/>
                      <a:pt x="2" y="21"/>
                    </a:cubicBezTo>
                    <a:cubicBezTo>
                      <a:pt x="2" y="21"/>
                      <a:pt x="2" y="21"/>
                      <a:pt x="2" y="21"/>
                    </a:cubicBezTo>
                    <a:cubicBezTo>
                      <a:pt x="2" y="21"/>
                      <a:pt x="2" y="22"/>
                      <a:pt x="2" y="22"/>
                    </a:cubicBezTo>
                    <a:cubicBezTo>
                      <a:pt x="2" y="22"/>
                      <a:pt x="1" y="22"/>
                      <a:pt x="1" y="22"/>
                    </a:cubicBezTo>
                    <a:cubicBezTo>
                      <a:pt x="1" y="22"/>
                      <a:pt x="2" y="22"/>
                      <a:pt x="2" y="22"/>
                    </a:cubicBezTo>
                    <a:cubicBezTo>
                      <a:pt x="2" y="22"/>
                      <a:pt x="2" y="22"/>
                      <a:pt x="1" y="23"/>
                    </a:cubicBezTo>
                    <a:cubicBezTo>
                      <a:pt x="1" y="23"/>
                      <a:pt x="2" y="23"/>
                      <a:pt x="2" y="24"/>
                    </a:cubicBezTo>
                    <a:cubicBezTo>
                      <a:pt x="2" y="25"/>
                      <a:pt x="2" y="25"/>
                      <a:pt x="2" y="26"/>
                    </a:cubicBezTo>
                    <a:cubicBezTo>
                      <a:pt x="2" y="27"/>
                      <a:pt x="2" y="28"/>
                      <a:pt x="2" y="28"/>
                    </a:cubicBezTo>
                    <a:cubicBezTo>
                      <a:pt x="2" y="29"/>
                      <a:pt x="2" y="29"/>
                      <a:pt x="2" y="29"/>
                    </a:cubicBezTo>
                    <a:cubicBezTo>
                      <a:pt x="2" y="30"/>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1" y="31"/>
                      <a:pt x="1" y="31"/>
                      <a:pt x="1"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1"/>
                      <a:pt x="2" y="31"/>
                      <a:pt x="2" y="31"/>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0"/>
                      <a:pt x="2" y="30"/>
                      <a:pt x="2" y="30"/>
                    </a:cubicBezTo>
                    <a:cubicBezTo>
                      <a:pt x="2" y="31"/>
                      <a:pt x="2" y="31"/>
                      <a:pt x="2" y="31"/>
                    </a:cubicBezTo>
                    <a:cubicBezTo>
                      <a:pt x="3" y="31"/>
                      <a:pt x="3" y="31"/>
                      <a:pt x="3" y="31"/>
                    </a:cubicBezTo>
                    <a:cubicBezTo>
                      <a:pt x="3" y="30"/>
                      <a:pt x="3" y="30"/>
                      <a:pt x="3" y="30"/>
                    </a:cubicBezTo>
                    <a:cubicBezTo>
                      <a:pt x="3" y="30"/>
                      <a:pt x="3" y="30"/>
                      <a:pt x="3" y="30"/>
                    </a:cubicBezTo>
                    <a:cubicBezTo>
                      <a:pt x="3" y="30"/>
                      <a:pt x="3" y="30"/>
                      <a:pt x="3" y="30"/>
                    </a:cubicBezTo>
                    <a:cubicBezTo>
                      <a:pt x="3" y="30"/>
                      <a:pt x="3" y="30"/>
                      <a:pt x="3" y="30"/>
                    </a:cubicBezTo>
                    <a:cubicBezTo>
                      <a:pt x="3" y="31"/>
                      <a:pt x="3" y="31"/>
                      <a:pt x="3" y="31"/>
                    </a:cubicBezTo>
                    <a:cubicBezTo>
                      <a:pt x="3" y="31"/>
                      <a:pt x="3" y="31"/>
                      <a:pt x="3" y="31"/>
                    </a:cubicBezTo>
                    <a:cubicBezTo>
                      <a:pt x="3" y="30"/>
                      <a:pt x="3" y="30"/>
                      <a:pt x="3"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4" y="30"/>
                      <a:pt x="4" y="30"/>
                      <a:pt x="4"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2"/>
                      <a:pt x="9" y="32"/>
                      <a:pt x="9" y="32"/>
                    </a:cubicBezTo>
                    <a:cubicBezTo>
                      <a:pt x="9" y="32"/>
                      <a:pt x="9" y="32"/>
                      <a:pt x="9" y="32"/>
                    </a:cubicBezTo>
                    <a:cubicBezTo>
                      <a:pt x="9" y="32"/>
                      <a:pt x="9" y="32"/>
                      <a:pt x="9" y="32"/>
                    </a:cubicBezTo>
                    <a:cubicBezTo>
                      <a:pt x="9" y="31"/>
                      <a:pt x="9" y="31"/>
                      <a:pt x="9" y="31"/>
                    </a:cubicBezTo>
                    <a:cubicBezTo>
                      <a:pt x="9" y="31"/>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2"/>
                      <a:pt x="10" y="32"/>
                      <a:pt x="10" y="32"/>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0" y="33"/>
                      <a:pt x="10" y="33"/>
                      <a:pt x="10"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3"/>
                      <a:pt x="11" y="33"/>
                      <a:pt x="11" y="33"/>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4"/>
                      <a:pt x="12" y="34"/>
                      <a:pt x="12" y="34"/>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2" y="35"/>
                      <a:pt x="12" y="35"/>
                      <a:pt x="12"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3" y="35"/>
                      <a:pt x="13" y="35"/>
                      <a:pt x="13"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5"/>
                      <a:pt x="14" y="35"/>
                      <a:pt x="14" y="35"/>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4"/>
                      <a:pt x="14" y="34"/>
                      <a:pt x="14" y="34"/>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4" y="33"/>
                      <a:pt x="14" y="33"/>
                      <a:pt x="14" y="33"/>
                    </a:cubicBezTo>
                    <a:cubicBezTo>
                      <a:pt x="15" y="33"/>
                      <a:pt x="15" y="33"/>
                      <a:pt x="15" y="33"/>
                    </a:cubicBezTo>
                    <a:cubicBezTo>
                      <a:pt x="15" y="33"/>
                      <a:pt x="15" y="33"/>
                      <a:pt x="15" y="33"/>
                    </a:cubicBezTo>
                    <a:cubicBezTo>
                      <a:pt x="15" y="33"/>
                      <a:pt x="15" y="33"/>
                      <a:pt x="15" y="33"/>
                    </a:cubicBezTo>
                    <a:cubicBezTo>
                      <a:pt x="15" y="33"/>
                      <a:pt x="15" y="33"/>
                      <a:pt x="15" y="33"/>
                    </a:cubicBezTo>
                    <a:cubicBezTo>
                      <a:pt x="15" y="33"/>
                      <a:pt x="15" y="33"/>
                      <a:pt x="15" y="33"/>
                    </a:cubicBezTo>
                    <a:cubicBezTo>
                      <a:pt x="15" y="33"/>
                      <a:pt x="15" y="33"/>
                      <a:pt x="15" y="33"/>
                    </a:cubicBezTo>
                    <a:cubicBezTo>
                      <a:pt x="15" y="33"/>
                      <a:pt x="15" y="33"/>
                      <a:pt x="15" y="33"/>
                    </a:cubicBezTo>
                    <a:cubicBezTo>
                      <a:pt x="15" y="33"/>
                      <a:pt x="15" y="33"/>
                      <a:pt x="15" y="33"/>
                    </a:cubicBezTo>
                    <a:cubicBezTo>
                      <a:pt x="15" y="33"/>
                      <a:pt x="15" y="33"/>
                      <a:pt x="15" y="33"/>
                    </a:cubicBezTo>
                    <a:cubicBezTo>
                      <a:pt x="15" y="33"/>
                      <a:pt x="15" y="33"/>
                      <a:pt x="15" y="33"/>
                    </a:cubicBezTo>
                    <a:cubicBezTo>
                      <a:pt x="15" y="33"/>
                      <a:pt x="15" y="33"/>
                      <a:pt x="15" y="33"/>
                    </a:cubicBezTo>
                    <a:cubicBezTo>
                      <a:pt x="15" y="33"/>
                      <a:pt x="15" y="33"/>
                      <a:pt x="15" y="33"/>
                    </a:cubicBezTo>
                    <a:cubicBezTo>
                      <a:pt x="15" y="33"/>
                      <a:pt x="15" y="33"/>
                      <a:pt x="15" y="33"/>
                    </a:cubicBezTo>
                    <a:cubicBezTo>
                      <a:pt x="15" y="33"/>
                      <a:pt x="15" y="33"/>
                      <a:pt x="15" y="33"/>
                    </a:cubicBezTo>
                    <a:cubicBezTo>
                      <a:pt x="15"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3"/>
                      <a:pt x="17" y="33"/>
                      <a:pt x="17" y="33"/>
                    </a:cubicBezTo>
                    <a:cubicBezTo>
                      <a:pt x="17" y="33"/>
                      <a:pt x="17" y="33"/>
                      <a:pt x="17" y="33"/>
                    </a:cubicBezTo>
                    <a:cubicBezTo>
                      <a:pt x="17" y="33"/>
                      <a:pt x="17" y="33"/>
                      <a:pt x="17" y="33"/>
                    </a:cubicBezTo>
                    <a:cubicBezTo>
                      <a:pt x="17" y="33"/>
                      <a:pt x="17" y="33"/>
                      <a:pt x="17" y="33"/>
                    </a:cubicBezTo>
                    <a:cubicBezTo>
                      <a:pt x="17" y="33"/>
                      <a:pt x="17" y="33"/>
                      <a:pt x="17" y="33"/>
                    </a:cubicBezTo>
                    <a:cubicBezTo>
                      <a:pt x="17" y="33"/>
                      <a:pt x="17" y="33"/>
                      <a:pt x="17" y="33"/>
                    </a:cubicBezTo>
                    <a:cubicBezTo>
                      <a:pt x="17" y="33"/>
                      <a:pt x="17" y="33"/>
                      <a:pt x="17" y="33"/>
                    </a:cubicBezTo>
                    <a:cubicBezTo>
                      <a:pt x="17" y="33"/>
                      <a:pt x="17" y="33"/>
                      <a:pt x="17" y="33"/>
                    </a:cubicBezTo>
                    <a:cubicBezTo>
                      <a:pt x="17" y="33"/>
                      <a:pt x="17" y="33"/>
                      <a:pt x="17" y="33"/>
                    </a:cubicBezTo>
                    <a:cubicBezTo>
                      <a:pt x="17" y="33"/>
                      <a:pt x="17"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20" y="34"/>
                      <a:pt x="20" y="34"/>
                      <a:pt x="20" y="34"/>
                    </a:cubicBezTo>
                    <a:cubicBezTo>
                      <a:pt x="20" y="34"/>
                      <a:pt x="20" y="34"/>
                      <a:pt x="20" y="34"/>
                    </a:cubicBezTo>
                    <a:cubicBezTo>
                      <a:pt x="20" y="34"/>
                      <a:pt x="20" y="34"/>
                      <a:pt x="20" y="34"/>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1" y="33"/>
                      <a:pt x="21" y="33"/>
                      <a:pt x="21" y="33"/>
                    </a:cubicBezTo>
                    <a:cubicBezTo>
                      <a:pt x="25" y="33"/>
                      <a:pt x="25" y="33"/>
                      <a:pt x="25" y="33"/>
                    </a:cubicBezTo>
                    <a:cubicBezTo>
                      <a:pt x="25" y="33"/>
                      <a:pt x="25" y="33"/>
                      <a:pt x="25" y="33"/>
                    </a:cubicBezTo>
                    <a:cubicBezTo>
                      <a:pt x="25" y="33"/>
                      <a:pt x="25" y="33"/>
                      <a:pt x="25" y="33"/>
                    </a:cubicBezTo>
                    <a:cubicBezTo>
                      <a:pt x="30" y="33"/>
                      <a:pt x="30" y="33"/>
                      <a:pt x="30"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3"/>
                      <a:pt x="31" y="33"/>
                      <a:pt x="31" y="33"/>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1" y="32"/>
                      <a:pt x="31" y="32"/>
                      <a:pt x="31" y="32"/>
                    </a:cubicBezTo>
                    <a:cubicBezTo>
                      <a:pt x="32" y="32"/>
                      <a:pt x="32" y="32"/>
                      <a:pt x="32" y="32"/>
                    </a:cubicBezTo>
                    <a:cubicBezTo>
                      <a:pt x="32" y="31"/>
                      <a:pt x="32" y="31"/>
                      <a:pt x="32" y="31"/>
                    </a:cubicBezTo>
                    <a:cubicBezTo>
                      <a:pt x="32" y="31"/>
                      <a:pt x="32" y="31"/>
                      <a:pt x="32" y="31"/>
                    </a:cubicBezTo>
                    <a:cubicBezTo>
                      <a:pt x="32" y="31"/>
                      <a:pt x="32" y="31"/>
                      <a:pt x="32" y="31"/>
                    </a:cubicBezTo>
                    <a:lnTo>
                      <a:pt x="31"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71" name="Freeform 345"/>
              <p:cNvSpPr/>
              <p:nvPr/>
            </p:nvSpPr>
            <p:spPr bwMode="auto">
              <a:xfrm>
                <a:off x="4334" y="1952"/>
                <a:ext cx="208" cy="86"/>
              </a:xfrm>
              <a:custGeom>
                <a:avLst/>
                <a:gdLst>
                  <a:gd name="T0" fmla="*/ 76 w 88"/>
                  <a:gd name="T1" fmla="*/ 8 h 36"/>
                  <a:gd name="T2" fmla="*/ 72 w 88"/>
                  <a:gd name="T3" fmla="*/ 7 h 36"/>
                  <a:gd name="T4" fmla="*/ 69 w 88"/>
                  <a:gd name="T5" fmla="*/ 10 h 36"/>
                  <a:gd name="T6" fmla="*/ 65 w 88"/>
                  <a:gd name="T7" fmla="*/ 10 h 36"/>
                  <a:gd name="T8" fmla="*/ 61 w 88"/>
                  <a:gd name="T9" fmla="*/ 11 h 36"/>
                  <a:gd name="T10" fmla="*/ 57 w 88"/>
                  <a:gd name="T11" fmla="*/ 10 h 36"/>
                  <a:gd name="T12" fmla="*/ 55 w 88"/>
                  <a:gd name="T13" fmla="*/ 8 h 36"/>
                  <a:gd name="T14" fmla="*/ 53 w 88"/>
                  <a:gd name="T15" fmla="*/ 7 h 36"/>
                  <a:gd name="T16" fmla="*/ 49 w 88"/>
                  <a:gd name="T17" fmla="*/ 6 h 36"/>
                  <a:gd name="T18" fmla="*/ 46 w 88"/>
                  <a:gd name="T19" fmla="*/ 7 h 36"/>
                  <a:gd name="T20" fmla="*/ 44 w 88"/>
                  <a:gd name="T21" fmla="*/ 7 h 36"/>
                  <a:gd name="T22" fmla="*/ 42 w 88"/>
                  <a:gd name="T23" fmla="*/ 7 h 36"/>
                  <a:gd name="T24" fmla="*/ 40 w 88"/>
                  <a:gd name="T25" fmla="*/ 6 h 36"/>
                  <a:gd name="T26" fmla="*/ 39 w 88"/>
                  <a:gd name="T27" fmla="*/ 3 h 36"/>
                  <a:gd name="T28" fmla="*/ 38 w 88"/>
                  <a:gd name="T29" fmla="*/ 3 h 36"/>
                  <a:gd name="T30" fmla="*/ 35 w 88"/>
                  <a:gd name="T31" fmla="*/ 2 h 36"/>
                  <a:gd name="T32" fmla="*/ 33 w 88"/>
                  <a:gd name="T33" fmla="*/ 1 h 36"/>
                  <a:gd name="T34" fmla="*/ 31 w 88"/>
                  <a:gd name="T35" fmla="*/ 0 h 36"/>
                  <a:gd name="T36" fmla="*/ 29 w 88"/>
                  <a:gd name="T37" fmla="*/ 2 h 36"/>
                  <a:gd name="T38" fmla="*/ 28 w 88"/>
                  <a:gd name="T39" fmla="*/ 4 h 36"/>
                  <a:gd name="T40" fmla="*/ 28 w 88"/>
                  <a:gd name="T41" fmla="*/ 5 h 36"/>
                  <a:gd name="T42" fmla="*/ 29 w 88"/>
                  <a:gd name="T43" fmla="*/ 7 h 36"/>
                  <a:gd name="T44" fmla="*/ 27 w 88"/>
                  <a:gd name="T45" fmla="*/ 8 h 36"/>
                  <a:gd name="T46" fmla="*/ 25 w 88"/>
                  <a:gd name="T47" fmla="*/ 8 h 36"/>
                  <a:gd name="T48" fmla="*/ 22 w 88"/>
                  <a:gd name="T49" fmla="*/ 8 h 36"/>
                  <a:gd name="T50" fmla="*/ 19 w 88"/>
                  <a:gd name="T51" fmla="*/ 7 h 36"/>
                  <a:gd name="T52" fmla="*/ 16 w 88"/>
                  <a:gd name="T53" fmla="*/ 6 h 36"/>
                  <a:gd name="T54" fmla="*/ 13 w 88"/>
                  <a:gd name="T55" fmla="*/ 5 h 36"/>
                  <a:gd name="T56" fmla="*/ 10 w 88"/>
                  <a:gd name="T57" fmla="*/ 6 h 36"/>
                  <a:gd name="T58" fmla="*/ 7 w 88"/>
                  <a:gd name="T59" fmla="*/ 7 h 36"/>
                  <a:gd name="T60" fmla="*/ 6 w 88"/>
                  <a:gd name="T61" fmla="*/ 9 h 36"/>
                  <a:gd name="T62" fmla="*/ 3 w 88"/>
                  <a:gd name="T63" fmla="*/ 10 h 36"/>
                  <a:gd name="T64" fmla="*/ 1 w 88"/>
                  <a:gd name="T65" fmla="*/ 11 h 36"/>
                  <a:gd name="T66" fmla="*/ 1 w 88"/>
                  <a:gd name="T67" fmla="*/ 13 h 36"/>
                  <a:gd name="T68" fmla="*/ 3 w 88"/>
                  <a:gd name="T69" fmla="*/ 14 h 36"/>
                  <a:gd name="T70" fmla="*/ 5 w 88"/>
                  <a:gd name="T71" fmla="*/ 15 h 36"/>
                  <a:gd name="T72" fmla="*/ 7 w 88"/>
                  <a:gd name="T73" fmla="*/ 16 h 36"/>
                  <a:gd name="T74" fmla="*/ 8 w 88"/>
                  <a:gd name="T75" fmla="*/ 18 h 36"/>
                  <a:gd name="T76" fmla="*/ 9 w 88"/>
                  <a:gd name="T77" fmla="*/ 20 h 36"/>
                  <a:gd name="T78" fmla="*/ 8 w 88"/>
                  <a:gd name="T79" fmla="*/ 23 h 36"/>
                  <a:gd name="T80" fmla="*/ 10 w 88"/>
                  <a:gd name="T81" fmla="*/ 25 h 36"/>
                  <a:gd name="T82" fmla="*/ 15 w 88"/>
                  <a:gd name="T83" fmla="*/ 25 h 36"/>
                  <a:gd name="T84" fmla="*/ 17 w 88"/>
                  <a:gd name="T85" fmla="*/ 26 h 36"/>
                  <a:gd name="T86" fmla="*/ 20 w 88"/>
                  <a:gd name="T87" fmla="*/ 27 h 36"/>
                  <a:gd name="T88" fmla="*/ 23 w 88"/>
                  <a:gd name="T89" fmla="*/ 31 h 36"/>
                  <a:gd name="T90" fmla="*/ 33 w 88"/>
                  <a:gd name="T91" fmla="*/ 33 h 36"/>
                  <a:gd name="T92" fmla="*/ 42 w 88"/>
                  <a:gd name="T93" fmla="*/ 35 h 36"/>
                  <a:gd name="T94" fmla="*/ 52 w 88"/>
                  <a:gd name="T95" fmla="*/ 34 h 36"/>
                  <a:gd name="T96" fmla="*/ 58 w 88"/>
                  <a:gd name="T97" fmla="*/ 34 h 36"/>
                  <a:gd name="T98" fmla="*/ 63 w 88"/>
                  <a:gd name="T99" fmla="*/ 31 h 36"/>
                  <a:gd name="T100" fmla="*/ 66 w 88"/>
                  <a:gd name="T101" fmla="*/ 29 h 36"/>
                  <a:gd name="T102" fmla="*/ 65 w 88"/>
                  <a:gd name="T103" fmla="*/ 26 h 36"/>
                  <a:gd name="T104" fmla="*/ 67 w 88"/>
                  <a:gd name="T105" fmla="*/ 25 h 36"/>
                  <a:gd name="T106" fmla="*/ 71 w 88"/>
                  <a:gd name="T107" fmla="*/ 25 h 36"/>
                  <a:gd name="T108" fmla="*/ 76 w 88"/>
                  <a:gd name="T109" fmla="*/ 24 h 36"/>
                  <a:gd name="T110" fmla="*/ 79 w 88"/>
                  <a:gd name="T111" fmla="*/ 20 h 36"/>
                  <a:gd name="T112" fmla="*/ 82 w 88"/>
                  <a:gd name="T113" fmla="*/ 20 h 36"/>
                  <a:gd name="T114" fmla="*/ 85 w 88"/>
                  <a:gd name="T115" fmla="*/ 19 h 36"/>
                  <a:gd name="T116" fmla="*/ 88 w 88"/>
                  <a:gd name="T117" fmla="*/ 19 h 36"/>
                  <a:gd name="T118" fmla="*/ 87 w 88"/>
                  <a:gd name="T119" fmla="*/ 17 h 36"/>
                  <a:gd name="T120" fmla="*/ 83 w 88"/>
                  <a:gd name="T121" fmla="*/ 15 h 36"/>
                  <a:gd name="T122" fmla="*/ 77 w 88"/>
                  <a:gd name="T12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36">
                    <a:moveTo>
                      <a:pt x="79" y="8"/>
                    </a:moveTo>
                    <a:cubicBezTo>
                      <a:pt x="79" y="8"/>
                      <a:pt x="79" y="8"/>
                      <a:pt x="79" y="8"/>
                    </a:cubicBezTo>
                    <a:cubicBezTo>
                      <a:pt x="79" y="8"/>
                      <a:pt x="79" y="8"/>
                      <a:pt x="79" y="8"/>
                    </a:cubicBezTo>
                    <a:cubicBezTo>
                      <a:pt x="79" y="8"/>
                      <a:pt x="79" y="8"/>
                      <a:pt x="79" y="8"/>
                    </a:cubicBezTo>
                    <a:cubicBezTo>
                      <a:pt x="78" y="8"/>
                      <a:pt x="78" y="8"/>
                      <a:pt x="78" y="8"/>
                    </a:cubicBezTo>
                    <a:cubicBezTo>
                      <a:pt x="78" y="8"/>
                      <a:pt x="78" y="8"/>
                      <a:pt x="78" y="8"/>
                    </a:cubicBezTo>
                    <a:cubicBezTo>
                      <a:pt x="78" y="8"/>
                      <a:pt x="78" y="8"/>
                      <a:pt x="78" y="8"/>
                    </a:cubicBezTo>
                    <a:cubicBezTo>
                      <a:pt x="78" y="8"/>
                      <a:pt x="78" y="8"/>
                      <a:pt x="78" y="8"/>
                    </a:cubicBezTo>
                    <a:cubicBezTo>
                      <a:pt x="78" y="8"/>
                      <a:pt x="78" y="8"/>
                      <a:pt x="78" y="8"/>
                    </a:cubicBezTo>
                    <a:cubicBezTo>
                      <a:pt x="78" y="8"/>
                      <a:pt x="78" y="8"/>
                      <a:pt x="78" y="8"/>
                    </a:cubicBezTo>
                    <a:cubicBezTo>
                      <a:pt x="78" y="8"/>
                      <a:pt x="78" y="8"/>
                      <a:pt x="78" y="8"/>
                    </a:cubicBezTo>
                    <a:cubicBezTo>
                      <a:pt x="78" y="8"/>
                      <a:pt x="78" y="8"/>
                      <a:pt x="78" y="8"/>
                    </a:cubicBezTo>
                    <a:cubicBezTo>
                      <a:pt x="78" y="8"/>
                      <a:pt x="78" y="8"/>
                      <a:pt x="78" y="8"/>
                    </a:cubicBezTo>
                    <a:cubicBezTo>
                      <a:pt x="78" y="8"/>
                      <a:pt x="78" y="8"/>
                      <a:pt x="78" y="8"/>
                    </a:cubicBezTo>
                    <a:cubicBezTo>
                      <a:pt x="77" y="8"/>
                      <a:pt x="77" y="8"/>
                      <a:pt x="77" y="8"/>
                    </a:cubicBezTo>
                    <a:cubicBezTo>
                      <a:pt x="77" y="8"/>
                      <a:pt x="77" y="8"/>
                      <a:pt x="77" y="8"/>
                    </a:cubicBezTo>
                    <a:cubicBezTo>
                      <a:pt x="77" y="8"/>
                      <a:pt x="77" y="8"/>
                      <a:pt x="77" y="8"/>
                    </a:cubicBezTo>
                    <a:cubicBezTo>
                      <a:pt x="77" y="8"/>
                      <a:pt x="77" y="8"/>
                      <a:pt x="77" y="8"/>
                    </a:cubicBezTo>
                    <a:cubicBezTo>
                      <a:pt x="77" y="8"/>
                      <a:pt x="77" y="8"/>
                      <a:pt x="77" y="8"/>
                    </a:cubicBezTo>
                    <a:cubicBezTo>
                      <a:pt x="77" y="8"/>
                      <a:pt x="77" y="8"/>
                      <a:pt x="77" y="8"/>
                    </a:cubicBezTo>
                    <a:cubicBezTo>
                      <a:pt x="77" y="8"/>
                      <a:pt x="77" y="8"/>
                      <a:pt x="77" y="8"/>
                    </a:cubicBezTo>
                    <a:cubicBezTo>
                      <a:pt x="77" y="8"/>
                      <a:pt x="77" y="8"/>
                      <a:pt x="77" y="8"/>
                    </a:cubicBezTo>
                    <a:cubicBezTo>
                      <a:pt x="77" y="8"/>
                      <a:pt x="77" y="8"/>
                      <a:pt x="77" y="8"/>
                    </a:cubicBezTo>
                    <a:cubicBezTo>
                      <a:pt x="77" y="8"/>
                      <a:pt x="77" y="8"/>
                      <a:pt x="77" y="8"/>
                    </a:cubicBezTo>
                    <a:cubicBezTo>
                      <a:pt x="77" y="8"/>
                      <a:pt x="77" y="8"/>
                      <a:pt x="77" y="8"/>
                    </a:cubicBezTo>
                    <a:cubicBezTo>
                      <a:pt x="77" y="8"/>
                      <a:pt x="77" y="8"/>
                      <a:pt x="77"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6" y="8"/>
                      <a:pt x="76" y="8"/>
                      <a:pt x="76" y="8"/>
                    </a:cubicBezTo>
                    <a:cubicBezTo>
                      <a:pt x="75" y="8"/>
                      <a:pt x="75" y="8"/>
                      <a:pt x="75" y="8"/>
                    </a:cubicBezTo>
                    <a:cubicBezTo>
                      <a:pt x="75" y="8"/>
                      <a:pt x="75" y="8"/>
                      <a:pt x="75" y="8"/>
                    </a:cubicBezTo>
                    <a:cubicBezTo>
                      <a:pt x="75" y="8"/>
                      <a:pt x="75" y="8"/>
                      <a:pt x="75" y="8"/>
                    </a:cubicBezTo>
                    <a:cubicBezTo>
                      <a:pt x="75" y="8"/>
                      <a:pt x="75" y="8"/>
                      <a:pt x="75" y="8"/>
                    </a:cubicBezTo>
                    <a:cubicBezTo>
                      <a:pt x="75" y="8"/>
                      <a:pt x="75" y="8"/>
                      <a:pt x="75" y="8"/>
                    </a:cubicBezTo>
                    <a:cubicBezTo>
                      <a:pt x="75" y="8"/>
                      <a:pt x="75" y="8"/>
                      <a:pt x="75" y="8"/>
                    </a:cubicBezTo>
                    <a:cubicBezTo>
                      <a:pt x="75" y="8"/>
                      <a:pt x="75" y="8"/>
                      <a:pt x="75" y="8"/>
                    </a:cubicBezTo>
                    <a:cubicBezTo>
                      <a:pt x="75" y="8"/>
                      <a:pt x="75" y="8"/>
                      <a:pt x="75" y="8"/>
                    </a:cubicBezTo>
                    <a:cubicBezTo>
                      <a:pt x="75" y="8"/>
                      <a:pt x="75" y="8"/>
                      <a:pt x="75" y="8"/>
                    </a:cubicBezTo>
                    <a:cubicBezTo>
                      <a:pt x="75" y="8"/>
                      <a:pt x="75" y="8"/>
                      <a:pt x="75" y="8"/>
                    </a:cubicBezTo>
                    <a:cubicBezTo>
                      <a:pt x="75" y="8"/>
                      <a:pt x="75" y="8"/>
                      <a:pt x="75" y="8"/>
                    </a:cubicBezTo>
                    <a:cubicBezTo>
                      <a:pt x="75" y="8"/>
                      <a:pt x="75" y="8"/>
                      <a:pt x="75" y="8"/>
                    </a:cubicBezTo>
                    <a:cubicBezTo>
                      <a:pt x="75" y="7"/>
                      <a:pt x="75" y="7"/>
                      <a:pt x="75" y="7"/>
                    </a:cubicBezTo>
                    <a:cubicBezTo>
                      <a:pt x="75" y="7"/>
                      <a:pt x="75" y="7"/>
                      <a:pt x="75" y="7"/>
                    </a:cubicBezTo>
                    <a:cubicBezTo>
                      <a:pt x="74" y="7"/>
                      <a:pt x="74" y="7"/>
                      <a:pt x="74" y="7"/>
                    </a:cubicBezTo>
                    <a:cubicBezTo>
                      <a:pt x="74" y="7"/>
                      <a:pt x="74" y="7"/>
                      <a:pt x="74" y="7"/>
                    </a:cubicBezTo>
                    <a:cubicBezTo>
                      <a:pt x="74" y="7"/>
                      <a:pt x="74" y="7"/>
                      <a:pt x="74" y="7"/>
                    </a:cubicBezTo>
                    <a:cubicBezTo>
                      <a:pt x="74" y="7"/>
                      <a:pt x="74" y="7"/>
                      <a:pt x="74" y="7"/>
                    </a:cubicBezTo>
                    <a:cubicBezTo>
                      <a:pt x="74" y="7"/>
                      <a:pt x="74" y="7"/>
                      <a:pt x="74" y="7"/>
                    </a:cubicBezTo>
                    <a:cubicBezTo>
                      <a:pt x="74" y="7"/>
                      <a:pt x="74" y="7"/>
                      <a:pt x="74" y="7"/>
                    </a:cubicBezTo>
                    <a:cubicBezTo>
                      <a:pt x="74" y="7"/>
                      <a:pt x="74" y="7"/>
                      <a:pt x="74" y="7"/>
                    </a:cubicBezTo>
                    <a:cubicBezTo>
                      <a:pt x="73" y="7"/>
                      <a:pt x="73" y="7"/>
                      <a:pt x="73" y="7"/>
                    </a:cubicBezTo>
                    <a:cubicBezTo>
                      <a:pt x="73" y="7"/>
                      <a:pt x="73" y="7"/>
                      <a:pt x="73" y="7"/>
                    </a:cubicBezTo>
                    <a:cubicBezTo>
                      <a:pt x="73" y="7"/>
                      <a:pt x="73" y="7"/>
                      <a:pt x="73" y="7"/>
                    </a:cubicBezTo>
                    <a:cubicBezTo>
                      <a:pt x="73" y="7"/>
                      <a:pt x="73" y="7"/>
                      <a:pt x="73" y="7"/>
                    </a:cubicBezTo>
                    <a:cubicBezTo>
                      <a:pt x="73" y="7"/>
                      <a:pt x="73" y="7"/>
                      <a:pt x="73" y="7"/>
                    </a:cubicBezTo>
                    <a:cubicBezTo>
                      <a:pt x="73" y="7"/>
                      <a:pt x="73" y="7"/>
                      <a:pt x="73" y="7"/>
                    </a:cubicBezTo>
                    <a:cubicBezTo>
                      <a:pt x="73" y="7"/>
                      <a:pt x="73" y="7"/>
                      <a:pt x="73" y="7"/>
                    </a:cubicBezTo>
                    <a:cubicBezTo>
                      <a:pt x="73" y="7"/>
                      <a:pt x="73" y="7"/>
                      <a:pt x="73" y="7"/>
                    </a:cubicBezTo>
                    <a:cubicBezTo>
                      <a:pt x="73" y="7"/>
                      <a:pt x="73" y="7"/>
                      <a:pt x="73" y="7"/>
                    </a:cubicBezTo>
                    <a:cubicBezTo>
                      <a:pt x="73" y="7"/>
                      <a:pt x="73" y="7"/>
                      <a:pt x="73"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7"/>
                      <a:pt x="72" y="7"/>
                      <a:pt x="72" y="7"/>
                    </a:cubicBezTo>
                    <a:cubicBezTo>
                      <a:pt x="72" y="8"/>
                      <a:pt x="72" y="8"/>
                      <a:pt x="72" y="8"/>
                    </a:cubicBezTo>
                    <a:cubicBezTo>
                      <a:pt x="72" y="8"/>
                      <a:pt x="72" y="8"/>
                      <a:pt x="72" y="8"/>
                    </a:cubicBezTo>
                    <a:cubicBezTo>
                      <a:pt x="71" y="8"/>
                      <a:pt x="71" y="8"/>
                      <a:pt x="71" y="8"/>
                    </a:cubicBezTo>
                    <a:cubicBezTo>
                      <a:pt x="71" y="8"/>
                      <a:pt x="71" y="8"/>
                      <a:pt x="71" y="8"/>
                    </a:cubicBezTo>
                    <a:cubicBezTo>
                      <a:pt x="71" y="8"/>
                      <a:pt x="71" y="8"/>
                      <a:pt x="71" y="8"/>
                    </a:cubicBezTo>
                    <a:cubicBezTo>
                      <a:pt x="71" y="8"/>
                      <a:pt x="71" y="8"/>
                      <a:pt x="71" y="8"/>
                    </a:cubicBezTo>
                    <a:cubicBezTo>
                      <a:pt x="71" y="8"/>
                      <a:pt x="71" y="8"/>
                      <a:pt x="71" y="8"/>
                    </a:cubicBezTo>
                    <a:cubicBezTo>
                      <a:pt x="71" y="8"/>
                      <a:pt x="71" y="8"/>
                      <a:pt x="71" y="8"/>
                    </a:cubicBezTo>
                    <a:cubicBezTo>
                      <a:pt x="70" y="8"/>
                      <a:pt x="70" y="8"/>
                      <a:pt x="70" y="8"/>
                    </a:cubicBezTo>
                    <a:cubicBezTo>
                      <a:pt x="70" y="8"/>
                      <a:pt x="70" y="8"/>
                      <a:pt x="70" y="8"/>
                    </a:cubicBezTo>
                    <a:cubicBezTo>
                      <a:pt x="70" y="9"/>
                      <a:pt x="70" y="9"/>
                      <a:pt x="70" y="9"/>
                    </a:cubicBezTo>
                    <a:cubicBezTo>
                      <a:pt x="70" y="9"/>
                      <a:pt x="70" y="9"/>
                      <a:pt x="70" y="9"/>
                    </a:cubicBezTo>
                    <a:cubicBezTo>
                      <a:pt x="70" y="9"/>
                      <a:pt x="70" y="9"/>
                      <a:pt x="70" y="9"/>
                    </a:cubicBezTo>
                    <a:cubicBezTo>
                      <a:pt x="70" y="9"/>
                      <a:pt x="70" y="9"/>
                      <a:pt x="70" y="9"/>
                    </a:cubicBezTo>
                    <a:cubicBezTo>
                      <a:pt x="70" y="9"/>
                      <a:pt x="70" y="9"/>
                      <a:pt x="70" y="9"/>
                    </a:cubicBezTo>
                    <a:cubicBezTo>
                      <a:pt x="70" y="9"/>
                      <a:pt x="70" y="9"/>
                      <a:pt x="70" y="9"/>
                    </a:cubicBezTo>
                    <a:cubicBezTo>
                      <a:pt x="69" y="9"/>
                      <a:pt x="69" y="9"/>
                      <a:pt x="69" y="9"/>
                    </a:cubicBezTo>
                    <a:cubicBezTo>
                      <a:pt x="69" y="9"/>
                      <a:pt x="69" y="9"/>
                      <a:pt x="69" y="9"/>
                    </a:cubicBezTo>
                    <a:cubicBezTo>
                      <a:pt x="69" y="9"/>
                      <a:pt x="69" y="9"/>
                      <a:pt x="69" y="9"/>
                    </a:cubicBezTo>
                    <a:cubicBezTo>
                      <a:pt x="69" y="9"/>
                      <a:pt x="69" y="9"/>
                      <a:pt x="69" y="9"/>
                    </a:cubicBezTo>
                    <a:cubicBezTo>
                      <a:pt x="69" y="9"/>
                      <a:pt x="69" y="9"/>
                      <a:pt x="69" y="9"/>
                    </a:cubicBezTo>
                    <a:cubicBezTo>
                      <a:pt x="69" y="9"/>
                      <a:pt x="69" y="9"/>
                      <a:pt x="69" y="9"/>
                    </a:cubicBezTo>
                    <a:cubicBezTo>
                      <a:pt x="69" y="9"/>
                      <a:pt x="69" y="9"/>
                      <a:pt x="69" y="9"/>
                    </a:cubicBezTo>
                    <a:cubicBezTo>
                      <a:pt x="69" y="9"/>
                      <a:pt x="69" y="9"/>
                      <a:pt x="69" y="9"/>
                    </a:cubicBezTo>
                    <a:cubicBezTo>
                      <a:pt x="69" y="9"/>
                      <a:pt x="69" y="9"/>
                      <a:pt x="69" y="9"/>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9" y="10"/>
                      <a:pt x="69" y="10"/>
                      <a:pt x="69"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8" y="10"/>
                      <a:pt x="68" y="10"/>
                      <a:pt x="68" y="10"/>
                    </a:cubicBezTo>
                    <a:cubicBezTo>
                      <a:pt x="67" y="10"/>
                      <a:pt x="67" y="10"/>
                      <a:pt x="67" y="10"/>
                    </a:cubicBezTo>
                    <a:cubicBezTo>
                      <a:pt x="67" y="10"/>
                      <a:pt x="67" y="10"/>
                      <a:pt x="67" y="10"/>
                    </a:cubicBezTo>
                    <a:cubicBezTo>
                      <a:pt x="67" y="10"/>
                      <a:pt x="67" y="10"/>
                      <a:pt x="67" y="10"/>
                    </a:cubicBezTo>
                    <a:cubicBezTo>
                      <a:pt x="67" y="10"/>
                      <a:pt x="67" y="10"/>
                      <a:pt x="67"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6" y="10"/>
                      <a:pt x="66" y="10"/>
                      <a:pt x="66"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5" y="10"/>
                      <a:pt x="65" y="10"/>
                      <a:pt x="65" y="10"/>
                    </a:cubicBezTo>
                    <a:cubicBezTo>
                      <a:pt x="64" y="10"/>
                      <a:pt x="64" y="10"/>
                      <a:pt x="64" y="10"/>
                    </a:cubicBezTo>
                    <a:cubicBezTo>
                      <a:pt x="64" y="10"/>
                      <a:pt x="64" y="10"/>
                      <a:pt x="64" y="10"/>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4" y="11"/>
                      <a:pt x="64" y="11"/>
                      <a:pt x="64" y="11"/>
                    </a:cubicBezTo>
                    <a:cubicBezTo>
                      <a:pt x="63" y="11"/>
                      <a:pt x="63" y="11"/>
                      <a:pt x="63" y="11"/>
                    </a:cubicBezTo>
                    <a:cubicBezTo>
                      <a:pt x="63" y="11"/>
                      <a:pt x="63" y="11"/>
                      <a:pt x="63" y="11"/>
                    </a:cubicBezTo>
                    <a:cubicBezTo>
                      <a:pt x="63" y="11"/>
                      <a:pt x="63" y="11"/>
                      <a:pt x="63" y="11"/>
                    </a:cubicBezTo>
                    <a:cubicBezTo>
                      <a:pt x="63" y="11"/>
                      <a:pt x="63" y="11"/>
                      <a:pt x="63" y="11"/>
                    </a:cubicBezTo>
                    <a:cubicBezTo>
                      <a:pt x="63" y="11"/>
                      <a:pt x="63" y="11"/>
                      <a:pt x="63" y="11"/>
                    </a:cubicBezTo>
                    <a:cubicBezTo>
                      <a:pt x="63" y="11"/>
                      <a:pt x="63" y="11"/>
                      <a:pt x="63" y="11"/>
                    </a:cubicBezTo>
                    <a:cubicBezTo>
                      <a:pt x="63" y="11"/>
                      <a:pt x="63" y="11"/>
                      <a:pt x="63"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2" y="11"/>
                      <a:pt x="62" y="11"/>
                      <a:pt x="62" y="11"/>
                    </a:cubicBezTo>
                    <a:cubicBezTo>
                      <a:pt x="61"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ubicBezTo>
                      <a:pt x="61" y="11"/>
                      <a:pt x="61" y="11"/>
                      <a:pt x="61" y="11"/>
                    </a:cubicBezTo>
                    <a:cubicBezTo>
                      <a:pt x="60" y="11"/>
                      <a:pt x="60" y="11"/>
                      <a:pt x="60" y="11"/>
                    </a:cubicBezTo>
                    <a:cubicBezTo>
                      <a:pt x="60" y="11"/>
                      <a:pt x="60" y="11"/>
                      <a:pt x="60" y="11"/>
                    </a:cubicBezTo>
                    <a:cubicBezTo>
                      <a:pt x="60" y="11"/>
                      <a:pt x="60" y="11"/>
                      <a:pt x="60" y="11"/>
                    </a:cubicBezTo>
                    <a:cubicBezTo>
                      <a:pt x="60" y="11"/>
                      <a:pt x="60" y="11"/>
                      <a:pt x="60" y="11"/>
                    </a:cubicBezTo>
                    <a:cubicBezTo>
                      <a:pt x="60" y="11"/>
                      <a:pt x="60" y="11"/>
                      <a:pt x="60" y="11"/>
                    </a:cubicBezTo>
                    <a:cubicBezTo>
                      <a:pt x="59" y="11"/>
                      <a:pt x="59"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9" y="10"/>
                      <a:pt x="59" y="10"/>
                      <a:pt x="59" y="10"/>
                    </a:cubicBezTo>
                    <a:cubicBezTo>
                      <a:pt x="58" y="10"/>
                      <a:pt x="58" y="10"/>
                      <a:pt x="58" y="10"/>
                    </a:cubicBezTo>
                    <a:cubicBezTo>
                      <a:pt x="58" y="10"/>
                      <a:pt x="58" y="10"/>
                      <a:pt x="58" y="10"/>
                    </a:cubicBezTo>
                    <a:cubicBezTo>
                      <a:pt x="58" y="10"/>
                      <a:pt x="58" y="10"/>
                      <a:pt x="58"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10"/>
                      <a:pt x="56" y="10"/>
                      <a:pt x="56" y="10"/>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9"/>
                      <a:pt x="55" y="9"/>
                      <a:pt x="55" y="9"/>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5" y="8"/>
                      <a:pt x="55" y="8"/>
                      <a:pt x="55"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8"/>
                    </a:cubicBezTo>
                    <a:cubicBezTo>
                      <a:pt x="53" y="8"/>
                      <a:pt x="53" y="8"/>
                      <a:pt x="53" y="7"/>
                    </a:cubicBezTo>
                    <a:cubicBezTo>
                      <a:pt x="53" y="7"/>
                      <a:pt x="53" y="7"/>
                      <a:pt x="53" y="7"/>
                    </a:cubicBezTo>
                    <a:cubicBezTo>
                      <a:pt x="53" y="7"/>
                      <a:pt x="53" y="7"/>
                      <a:pt x="53" y="7"/>
                    </a:cubicBezTo>
                    <a:cubicBezTo>
                      <a:pt x="53" y="7"/>
                      <a:pt x="53" y="7"/>
                      <a:pt x="53" y="7"/>
                    </a:cubicBezTo>
                    <a:cubicBezTo>
                      <a:pt x="53" y="7"/>
                      <a:pt x="53" y="7"/>
                      <a:pt x="53" y="7"/>
                    </a:cubicBezTo>
                    <a:cubicBezTo>
                      <a:pt x="53" y="7"/>
                      <a:pt x="53" y="7"/>
                      <a:pt x="53"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2" y="7"/>
                      <a:pt x="52" y="7"/>
                      <a:pt x="52"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1" y="7"/>
                      <a:pt x="51" y="7"/>
                      <a:pt x="51"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7"/>
                    </a:cubicBezTo>
                    <a:cubicBezTo>
                      <a:pt x="50" y="7"/>
                      <a:pt x="50" y="7"/>
                      <a:pt x="50" y="6"/>
                    </a:cubicBezTo>
                    <a:cubicBezTo>
                      <a:pt x="50" y="6"/>
                      <a:pt x="50" y="6"/>
                      <a:pt x="50" y="6"/>
                    </a:cubicBezTo>
                    <a:cubicBezTo>
                      <a:pt x="50" y="6"/>
                      <a:pt x="50" y="6"/>
                      <a:pt x="50" y="6"/>
                    </a:cubicBezTo>
                    <a:cubicBezTo>
                      <a:pt x="50" y="6"/>
                      <a:pt x="50" y="6"/>
                      <a:pt x="50" y="6"/>
                    </a:cubicBezTo>
                    <a:cubicBezTo>
                      <a:pt x="49" y="6"/>
                      <a:pt x="49" y="6"/>
                      <a:pt x="49" y="6"/>
                    </a:cubicBezTo>
                    <a:cubicBezTo>
                      <a:pt x="49" y="6"/>
                      <a:pt x="49" y="6"/>
                      <a:pt x="49" y="6"/>
                    </a:cubicBezTo>
                    <a:cubicBezTo>
                      <a:pt x="49" y="6"/>
                      <a:pt x="49" y="6"/>
                      <a:pt x="49" y="6"/>
                    </a:cubicBezTo>
                    <a:cubicBezTo>
                      <a:pt x="49" y="6"/>
                      <a:pt x="49" y="6"/>
                      <a:pt x="49" y="6"/>
                    </a:cubicBezTo>
                    <a:cubicBezTo>
                      <a:pt x="49" y="6"/>
                      <a:pt x="49" y="6"/>
                      <a:pt x="49"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6"/>
                      <a:pt x="48" y="6"/>
                      <a:pt x="48" y="6"/>
                    </a:cubicBezTo>
                    <a:cubicBezTo>
                      <a:pt x="48" y="7"/>
                      <a:pt x="48" y="7"/>
                      <a:pt x="48" y="7"/>
                    </a:cubicBezTo>
                    <a:cubicBezTo>
                      <a:pt x="48" y="7"/>
                      <a:pt x="48" y="7"/>
                      <a:pt x="48"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8"/>
                      <a:pt x="45" y="8"/>
                      <a:pt x="45" y="8"/>
                    </a:cubicBezTo>
                    <a:cubicBezTo>
                      <a:pt x="45" y="7"/>
                      <a:pt x="45" y="7"/>
                      <a:pt x="45" y="7"/>
                    </a:cubicBezTo>
                    <a:cubicBezTo>
                      <a:pt x="45" y="7"/>
                      <a:pt x="45" y="7"/>
                      <a:pt x="45"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8"/>
                      <a:pt x="44" y="8"/>
                      <a:pt x="44" y="8"/>
                    </a:cubicBezTo>
                    <a:cubicBezTo>
                      <a:pt x="44" y="8"/>
                      <a:pt x="44" y="8"/>
                      <a:pt x="44" y="8"/>
                    </a:cubicBezTo>
                    <a:cubicBezTo>
                      <a:pt x="44" y="7"/>
                      <a:pt x="44" y="7"/>
                      <a:pt x="44" y="7"/>
                    </a:cubicBezTo>
                    <a:cubicBezTo>
                      <a:pt x="44" y="7"/>
                      <a:pt x="44" y="7"/>
                      <a:pt x="44"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40" y="5"/>
                      <a:pt x="40" y="5"/>
                      <a:pt x="40" y="5"/>
                    </a:cubicBezTo>
                    <a:cubicBezTo>
                      <a:pt x="39" y="5"/>
                      <a:pt x="39" y="5"/>
                      <a:pt x="39" y="5"/>
                    </a:cubicBezTo>
                    <a:cubicBezTo>
                      <a:pt x="39" y="5"/>
                      <a:pt x="39" y="5"/>
                      <a:pt x="39" y="5"/>
                    </a:cubicBezTo>
                    <a:cubicBezTo>
                      <a:pt x="39" y="5"/>
                      <a:pt x="39" y="5"/>
                      <a:pt x="39" y="5"/>
                    </a:cubicBezTo>
                    <a:cubicBezTo>
                      <a:pt x="40" y="5"/>
                      <a:pt x="40" y="5"/>
                      <a:pt x="40" y="5"/>
                    </a:cubicBezTo>
                    <a:cubicBezTo>
                      <a:pt x="40" y="5"/>
                      <a:pt x="40" y="5"/>
                      <a:pt x="40" y="5"/>
                    </a:cubicBezTo>
                    <a:cubicBezTo>
                      <a:pt x="40" y="5"/>
                      <a:pt x="40" y="5"/>
                      <a:pt x="40" y="5"/>
                    </a:cubicBezTo>
                    <a:cubicBezTo>
                      <a:pt x="40" y="5"/>
                      <a:pt x="40" y="5"/>
                      <a:pt x="40" y="5"/>
                    </a:cubicBezTo>
                    <a:cubicBezTo>
                      <a:pt x="40" y="4"/>
                      <a:pt x="40" y="4"/>
                      <a:pt x="40" y="4"/>
                    </a:cubicBezTo>
                    <a:cubicBezTo>
                      <a:pt x="40" y="4"/>
                      <a:pt x="40" y="4"/>
                      <a:pt x="40" y="4"/>
                    </a:cubicBezTo>
                    <a:cubicBezTo>
                      <a:pt x="40" y="4"/>
                      <a:pt x="40" y="4"/>
                      <a:pt x="40"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8" y="3"/>
                      <a:pt x="38" y="3"/>
                      <a:pt x="38"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3"/>
                      <a:pt x="37" y="3"/>
                      <a:pt x="37" y="3"/>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7" y="2"/>
                      <a:pt x="37" y="2"/>
                      <a:pt x="37"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6" y="2"/>
                      <a:pt x="36" y="2"/>
                      <a:pt x="36"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5" y="2"/>
                      <a:pt x="35" y="2"/>
                      <a:pt x="35"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4" y="2"/>
                      <a:pt x="34" y="2"/>
                      <a:pt x="34"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2"/>
                      <a:pt x="33" y="2"/>
                      <a:pt x="33" y="2"/>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1"/>
                      <a:pt x="30" y="1"/>
                      <a:pt x="30" y="1"/>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9" y="5"/>
                      <a:pt x="29" y="5"/>
                      <a:pt x="29" y="5"/>
                    </a:cubicBezTo>
                    <a:cubicBezTo>
                      <a:pt x="29" y="5"/>
                      <a:pt x="29" y="5"/>
                      <a:pt x="29" y="5"/>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8"/>
                      <a:pt x="29" y="8"/>
                      <a:pt x="29" y="8"/>
                    </a:cubicBezTo>
                    <a:cubicBezTo>
                      <a:pt x="29" y="8"/>
                      <a:pt x="29" y="8"/>
                      <a:pt x="29" y="8"/>
                    </a:cubicBezTo>
                    <a:cubicBezTo>
                      <a:pt x="29" y="8"/>
                      <a:pt x="29" y="8"/>
                      <a:pt x="29" y="8"/>
                    </a:cubicBezTo>
                    <a:cubicBezTo>
                      <a:pt x="29" y="8"/>
                      <a:pt x="29" y="8"/>
                      <a:pt x="29" y="8"/>
                    </a:cubicBezTo>
                    <a:cubicBezTo>
                      <a:pt x="29" y="8"/>
                      <a:pt x="29" y="8"/>
                      <a:pt x="29"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8"/>
                      <a:pt x="27" y="8"/>
                      <a:pt x="27" y="8"/>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7" y="9"/>
                      <a:pt x="27" y="9"/>
                    </a:cubicBezTo>
                    <a:cubicBezTo>
                      <a:pt x="27"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6" y="9"/>
                      <a:pt x="26" y="9"/>
                      <a:pt x="26" y="9"/>
                    </a:cubicBezTo>
                    <a:cubicBezTo>
                      <a:pt x="25" y="9"/>
                      <a:pt x="25" y="9"/>
                      <a:pt x="25" y="9"/>
                    </a:cubicBezTo>
                    <a:cubicBezTo>
                      <a:pt x="25" y="9"/>
                      <a:pt x="25" y="9"/>
                      <a:pt x="25" y="9"/>
                    </a:cubicBezTo>
                    <a:cubicBezTo>
                      <a:pt x="25" y="9"/>
                      <a:pt x="25" y="9"/>
                      <a:pt x="25" y="9"/>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5" y="8"/>
                      <a:pt x="25" y="8"/>
                      <a:pt x="25"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4" y="8"/>
                      <a:pt x="24" y="8"/>
                      <a:pt x="24"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3" y="8"/>
                      <a:pt x="23" y="8"/>
                      <a:pt x="23"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2" y="8"/>
                      <a:pt x="22" y="8"/>
                      <a:pt x="22"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1" y="8"/>
                      <a:pt x="21" y="8"/>
                      <a:pt x="21"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20" y="8"/>
                      <a:pt x="20" y="8"/>
                      <a:pt x="20"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5" y="8"/>
                      <a:pt x="5" y="8"/>
                      <a:pt x="5" y="8"/>
                    </a:cubicBezTo>
                    <a:cubicBezTo>
                      <a:pt x="5" y="8"/>
                      <a:pt x="5" y="8"/>
                      <a:pt x="5" y="8"/>
                    </a:cubicBezTo>
                    <a:cubicBezTo>
                      <a:pt x="5" y="8"/>
                      <a:pt x="5" y="8"/>
                      <a:pt x="5" y="8"/>
                    </a:cubicBezTo>
                    <a:cubicBezTo>
                      <a:pt x="5" y="8"/>
                      <a:pt x="5" y="8"/>
                      <a:pt x="5"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4" y="9"/>
                      <a:pt x="4" y="9"/>
                      <a:pt x="4" y="9"/>
                    </a:cubicBezTo>
                    <a:cubicBezTo>
                      <a:pt x="4" y="9"/>
                      <a:pt x="4" y="9"/>
                      <a:pt x="4" y="9"/>
                    </a:cubicBezTo>
                    <a:cubicBezTo>
                      <a:pt x="4" y="9"/>
                      <a:pt x="4" y="9"/>
                      <a:pt x="4" y="9"/>
                    </a:cubicBezTo>
                    <a:cubicBezTo>
                      <a:pt x="4" y="9"/>
                      <a:pt x="4" y="9"/>
                      <a:pt x="4" y="9"/>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4" y="10"/>
                      <a:pt x="4" y="10"/>
                    </a:cubicBezTo>
                    <a:cubicBezTo>
                      <a:pt x="4"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2"/>
                    </a:cubicBezTo>
                    <a:cubicBezTo>
                      <a:pt x="1" y="12"/>
                      <a:pt x="1" y="12"/>
                      <a:pt x="1" y="12"/>
                    </a:cubicBezTo>
                    <a:cubicBezTo>
                      <a:pt x="1" y="12"/>
                      <a:pt x="1" y="12"/>
                      <a:pt x="1"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7" y="15"/>
                      <a:pt x="7" y="15"/>
                      <a:pt x="7" y="15"/>
                    </a:cubicBezTo>
                    <a:cubicBezTo>
                      <a:pt x="7" y="15"/>
                      <a:pt x="7" y="15"/>
                      <a:pt x="7" y="15"/>
                    </a:cubicBezTo>
                    <a:cubicBezTo>
                      <a:pt x="7" y="15"/>
                      <a:pt x="7" y="15"/>
                      <a:pt x="7" y="15"/>
                    </a:cubicBezTo>
                    <a:cubicBezTo>
                      <a:pt x="7" y="15"/>
                      <a:pt x="7" y="15"/>
                      <a:pt x="7" y="15"/>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19"/>
                      <a:pt x="9" y="19"/>
                      <a:pt x="9" y="19"/>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0"/>
                      <a:pt x="9" y="20"/>
                      <a:pt x="9" y="20"/>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1"/>
                      <a:pt x="9" y="21"/>
                      <a:pt x="9" y="21"/>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4"/>
                      <a:pt x="8" y="24"/>
                      <a:pt x="8"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0" y="25"/>
                      <a:pt x="10" y="25"/>
                      <a:pt x="10" y="25"/>
                    </a:cubicBezTo>
                    <a:cubicBezTo>
                      <a:pt x="10" y="25"/>
                      <a:pt x="10" y="25"/>
                      <a:pt x="10" y="25"/>
                    </a:cubicBezTo>
                    <a:cubicBezTo>
                      <a:pt x="10" y="25"/>
                      <a:pt x="10" y="25"/>
                      <a:pt x="10" y="25"/>
                    </a:cubicBezTo>
                    <a:cubicBezTo>
                      <a:pt x="10" y="24"/>
                      <a:pt x="10" y="24"/>
                      <a:pt x="10" y="24"/>
                    </a:cubicBezTo>
                    <a:cubicBezTo>
                      <a:pt x="10" y="24"/>
                      <a:pt x="10" y="24"/>
                      <a:pt x="10" y="24"/>
                    </a:cubicBezTo>
                    <a:cubicBezTo>
                      <a:pt x="10" y="25"/>
                      <a:pt x="10" y="25"/>
                      <a:pt x="10" y="25"/>
                    </a:cubicBezTo>
                    <a:cubicBezTo>
                      <a:pt x="10" y="25"/>
                      <a:pt x="10" y="25"/>
                      <a:pt x="10" y="25"/>
                    </a:cubicBezTo>
                    <a:cubicBezTo>
                      <a:pt x="11" y="25"/>
                      <a:pt x="11" y="25"/>
                      <a:pt x="11" y="25"/>
                    </a:cubicBezTo>
                    <a:cubicBezTo>
                      <a:pt x="11" y="25"/>
                      <a:pt x="11" y="25"/>
                      <a:pt x="11" y="25"/>
                    </a:cubicBezTo>
                    <a:cubicBezTo>
                      <a:pt x="11" y="25"/>
                      <a:pt x="11" y="25"/>
                      <a:pt x="11" y="25"/>
                    </a:cubicBezTo>
                    <a:cubicBezTo>
                      <a:pt x="11" y="25"/>
                      <a:pt x="11" y="25"/>
                      <a:pt x="11"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2" y="25"/>
                      <a:pt x="12"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3" y="25"/>
                      <a:pt x="13" y="25"/>
                      <a:pt x="13"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4" y="25"/>
                      <a:pt x="14" y="25"/>
                      <a:pt x="14"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5" y="25"/>
                      <a:pt x="15" y="25"/>
                      <a:pt x="15"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7" y="25"/>
                      <a:pt x="17" y="25"/>
                      <a:pt x="17" y="25"/>
                    </a:cubicBezTo>
                    <a:cubicBezTo>
                      <a:pt x="17" y="25"/>
                      <a:pt x="17" y="25"/>
                      <a:pt x="17" y="25"/>
                    </a:cubicBezTo>
                    <a:cubicBezTo>
                      <a:pt x="17" y="25"/>
                      <a:pt x="17" y="25"/>
                      <a:pt x="17" y="25"/>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7"/>
                      <a:pt x="18" y="27"/>
                      <a:pt x="18" y="27"/>
                    </a:cubicBezTo>
                    <a:cubicBezTo>
                      <a:pt x="18" y="27"/>
                      <a:pt x="18" y="27"/>
                      <a:pt x="18" y="27"/>
                    </a:cubicBezTo>
                    <a:cubicBezTo>
                      <a:pt x="18" y="27"/>
                      <a:pt x="18" y="27"/>
                      <a:pt x="18"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0" y="27"/>
                      <a:pt x="20" y="27"/>
                      <a:pt x="20" y="27"/>
                    </a:cubicBezTo>
                    <a:cubicBezTo>
                      <a:pt x="21" y="27"/>
                      <a:pt x="21" y="27"/>
                      <a:pt x="21" y="27"/>
                    </a:cubicBezTo>
                    <a:cubicBezTo>
                      <a:pt x="21" y="27"/>
                      <a:pt x="21" y="27"/>
                      <a:pt x="21" y="27"/>
                    </a:cubicBezTo>
                    <a:cubicBezTo>
                      <a:pt x="21" y="27"/>
                      <a:pt x="21" y="27"/>
                      <a:pt x="21" y="27"/>
                    </a:cubicBezTo>
                    <a:cubicBezTo>
                      <a:pt x="21" y="27"/>
                      <a:pt x="21" y="27"/>
                      <a:pt x="21" y="27"/>
                    </a:cubicBezTo>
                    <a:cubicBezTo>
                      <a:pt x="21" y="27"/>
                      <a:pt x="21" y="27"/>
                      <a:pt x="21" y="27"/>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1" y="28"/>
                    </a:cubicBezTo>
                    <a:cubicBezTo>
                      <a:pt x="21" y="28"/>
                      <a:pt x="21" y="28"/>
                      <a:pt x="22" y="28"/>
                    </a:cubicBezTo>
                    <a:cubicBezTo>
                      <a:pt x="22" y="29"/>
                      <a:pt x="22" y="29"/>
                      <a:pt x="22" y="29"/>
                    </a:cubicBezTo>
                    <a:cubicBezTo>
                      <a:pt x="22" y="29"/>
                      <a:pt x="22" y="29"/>
                      <a:pt x="22" y="29"/>
                    </a:cubicBezTo>
                    <a:cubicBezTo>
                      <a:pt x="22" y="29"/>
                      <a:pt x="22" y="29"/>
                      <a:pt x="22" y="29"/>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1"/>
                      <a:pt x="22" y="31"/>
                      <a:pt x="22"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2"/>
                      <a:pt x="23" y="32"/>
                      <a:pt x="23" y="32"/>
                    </a:cubicBezTo>
                    <a:cubicBezTo>
                      <a:pt x="23" y="32"/>
                      <a:pt x="23" y="32"/>
                      <a:pt x="23" y="32"/>
                    </a:cubicBezTo>
                    <a:cubicBezTo>
                      <a:pt x="23" y="32"/>
                      <a:pt x="23" y="32"/>
                      <a:pt x="23" y="32"/>
                    </a:cubicBezTo>
                    <a:cubicBezTo>
                      <a:pt x="24" y="32"/>
                      <a:pt x="24" y="32"/>
                      <a:pt x="24" y="32"/>
                    </a:cubicBezTo>
                    <a:cubicBezTo>
                      <a:pt x="24" y="32"/>
                      <a:pt x="24" y="32"/>
                      <a:pt x="24" y="32"/>
                    </a:cubicBezTo>
                    <a:cubicBezTo>
                      <a:pt x="24" y="32"/>
                      <a:pt x="24" y="32"/>
                      <a:pt x="24" y="32"/>
                    </a:cubicBezTo>
                    <a:cubicBezTo>
                      <a:pt x="24" y="32"/>
                      <a:pt x="24" y="32"/>
                      <a:pt x="24" y="32"/>
                    </a:cubicBezTo>
                    <a:cubicBezTo>
                      <a:pt x="24" y="33"/>
                      <a:pt x="24" y="33"/>
                      <a:pt x="24" y="33"/>
                    </a:cubicBezTo>
                    <a:cubicBezTo>
                      <a:pt x="24" y="33"/>
                      <a:pt x="24" y="33"/>
                      <a:pt x="24" y="33"/>
                    </a:cubicBezTo>
                    <a:cubicBezTo>
                      <a:pt x="24" y="33"/>
                      <a:pt x="24" y="33"/>
                      <a:pt x="24" y="33"/>
                    </a:cubicBezTo>
                    <a:cubicBezTo>
                      <a:pt x="24" y="32"/>
                      <a:pt x="24" y="32"/>
                      <a:pt x="24" y="32"/>
                    </a:cubicBezTo>
                    <a:cubicBezTo>
                      <a:pt x="25" y="32"/>
                      <a:pt x="25" y="32"/>
                      <a:pt x="25" y="32"/>
                    </a:cubicBezTo>
                    <a:cubicBezTo>
                      <a:pt x="26" y="32"/>
                      <a:pt x="26" y="32"/>
                      <a:pt x="26" y="32"/>
                    </a:cubicBezTo>
                    <a:cubicBezTo>
                      <a:pt x="26" y="32"/>
                      <a:pt x="26" y="32"/>
                      <a:pt x="26" y="32"/>
                    </a:cubicBezTo>
                    <a:cubicBezTo>
                      <a:pt x="26" y="32"/>
                      <a:pt x="26" y="32"/>
                      <a:pt x="26" y="32"/>
                    </a:cubicBezTo>
                    <a:cubicBezTo>
                      <a:pt x="27" y="33"/>
                      <a:pt x="27" y="33"/>
                      <a:pt x="27" y="33"/>
                    </a:cubicBezTo>
                    <a:cubicBezTo>
                      <a:pt x="27" y="33"/>
                      <a:pt x="27" y="33"/>
                      <a:pt x="27" y="33"/>
                    </a:cubicBezTo>
                    <a:cubicBezTo>
                      <a:pt x="27" y="33"/>
                      <a:pt x="27" y="33"/>
                      <a:pt x="27" y="33"/>
                    </a:cubicBezTo>
                    <a:cubicBezTo>
                      <a:pt x="28" y="33"/>
                      <a:pt x="28" y="33"/>
                      <a:pt x="28" y="33"/>
                    </a:cubicBezTo>
                    <a:cubicBezTo>
                      <a:pt x="28" y="33"/>
                      <a:pt x="28" y="33"/>
                      <a:pt x="28" y="33"/>
                    </a:cubicBezTo>
                    <a:cubicBezTo>
                      <a:pt x="29" y="33"/>
                      <a:pt x="29" y="33"/>
                      <a:pt x="29" y="33"/>
                    </a:cubicBezTo>
                    <a:cubicBezTo>
                      <a:pt x="29" y="33"/>
                      <a:pt x="29" y="33"/>
                      <a:pt x="29" y="33"/>
                    </a:cubicBezTo>
                    <a:cubicBezTo>
                      <a:pt x="30" y="33"/>
                      <a:pt x="30" y="33"/>
                      <a:pt x="30" y="33"/>
                    </a:cubicBezTo>
                    <a:cubicBezTo>
                      <a:pt x="30" y="33"/>
                      <a:pt x="30" y="33"/>
                      <a:pt x="30" y="33"/>
                    </a:cubicBezTo>
                    <a:cubicBezTo>
                      <a:pt x="31" y="33"/>
                      <a:pt x="31" y="33"/>
                      <a:pt x="31" y="33"/>
                    </a:cubicBezTo>
                    <a:cubicBezTo>
                      <a:pt x="32" y="33"/>
                      <a:pt x="32" y="33"/>
                      <a:pt x="32" y="33"/>
                    </a:cubicBezTo>
                    <a:cubicBezTo>
                      <a:pt x="32" y="33"/>
                      <a:pt x="32" y="33"/>
                      <a:pt x="32" y="33"/>
                    </a:cubicBezTo>
                    <a:cubicBezTo>
                      <a:pt x="33" y="33"/>
                      <a:pt x="33" y="33"/>
                      <a:pt x="33" y="33"/>
                    </a:cubicBezTo>
                    <a:cubicBezTo>
                      <a:pt x="33" y="33"/>
                      <a:pt x="33" y="33"/>
                      <a:pt x="33" y="33"/>
                    </a:cubicBezTo>
                    <a:cubicBezTo>
                      <a:pt x="33" y="33"/>
                      <a:pt x="33" y="33"/>
                      <a:pt x="33"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4" y="33"/>
                      <a:pt x="34" y="33"/>
                      <a:pt x="34" y="33"/>
                    </a:cubicBezTo>
                    <a:cubicBezTo>
                      <a:pt x="35" y="33"/>
                      <a:pt x="35" y="33"/>
                      <a:pt x="35" y="33"/>
                    </a:cubicBezTo>
                    <a:cubicBezTo>
                      <a:pt x="36" y="33"/>
                      <a:pt x="36" y="33"/>
                      <a:pt x="36" y="33"/>
                    </a:cubicBezTo>
                    <a:cubicBezTo>
                      <a:pt x="36" y="33"/>
                      <a:pt x="36" y="33"/>
                      <a:pt x="36" y="33"/>
                    </a:cubicBezTo>
                    <a:cubicBezTo>
                      <a:pt x="36" y="33"/>
                      <a:pt x="36" y="33"/>
                      <a:pt x="36" y="33"/>
                    </a:cubicBezTo>
                    <a:cubicBezTo>
                      <a:pt x="36" y="33"/>
                      <a:pt x="36" y="33"/>
                      <a:pt x="36" y="33"/>
                    </a:cubicBezTo>
                    <a:cubicBezTo>
                      <a:pt x="37" y="33"/>
                      <a:pt x="37" y="33"/>
                      <a:pt x="37" y="33"/>
                    </a:cubicBezTo>
                    <a:cubicBezTo>
                      <a:pt x="37" y="33"/>
                      <a:pt x="37" y="33"/>
                      <a:pt x="37" y="33"/>
                    </a:cubicBezTo>
                    <a:cubicBezTo>
                      <a:pt x="37" y="33"/>
                      <a:pt x="37" y="33"/>
                      <a:pt x="37" y="33"/>
                    </a:cubicBezTo>
                    <a:cubicBezTo>
                      <a:pt x="38" y="33"/>
                      <a:pt x="38" y="33"/>
                      <a:pt x="38" y="33"/>
                    </a:cubicBezTo>
                    <a:cubicBezTo>
                      <a:pt x="39" y="33"/>
                      <a:pt x="39" y="33"/>
                      <a:pt x="39" y="33"/>
                    </a:cubicBezTo>
                    <a:cubicBezTo>
                      <a:pt x="39" y="33"/>
                      <a:pt x="39" y="33"/>
                      <a:pt x="39" y="33"/>
                    </a:cubicBezTo>
                    <a:cubicBezTo>
                      <a:pt x="39" y="34"/>
                      <a:pt x="39" y="34"/>
                      <a:pt x="39" y="34"/>
                    </a:cubicBezTo>
                    <a:cubicBezTo>
                      <a:pt x="39" y="34"/>
                      <a:pt x="39" y="34"/>
                      <a:pt x="39" y="34"/>
                    </a:cubicBezTo>
                    <a:cubicBezTo>
                      <a:pt x="39" y="34"/>
                      <a:pt x="39" y="34"/>
                      <a:pt x="39" y="34"/>
                    </a:cubicBezTo>
                    <a:cubicBezTo>
                      <a:pt x="40" y="34"/>
                      <a:pt x="40" y="34"/>
                      <a:pt x="40" y="34"/>
                    </a:cubicBezTo>
                    <a:cubicBezTo>
                      <a:pt x="40" y="35"/>
                      <a:pt x="40" y="35"/>
                      <a:pt x="40" y="35"/>
                    </a:cubicBezTo>
                    <a:cubicBezTo>
                      <a:pt x="41" y="34"/>
                      <a:pt x="41" y="34"/>
                      <a:pt x="41" y="34"/>
                    </a:cubicBezTo>
                    <a:cubicBezTo>
                      <a:pt x="41" y="34"/>
                      <a:pt x="41" y="34"/>
                      <a:pt x="41" y="34"/>
                    </a:cubicBezTo>
                    <a:cubicBezTo>
                      <a:pt x="41" y="34"/>
                      <a:pt x="41" y="34"/>
                      <a:pt x="41" y="34"/>
                    </a:cubicBezTo>
                    <a:cubicBezTo>
                      <a:pt x="41" y="34"/>
                      <a:pt x="41" y="34"/>
                      <a:pt x="41" y="34"/>
                    </a:cubicBezTo>
                    <a:cubicBezTo>
                      <a:pt x="41" y="35"/>
                      <a:pt x="41" y="35"/>
                      <a:pt x="41" y="35"/>
                    </a:cubicBezTo>
                    <a:cubicBezTo>
                      <a:pt x="42" y="35"/>
                      <a:pt x="42" y="35"/>
                      <a:pt x="42" y="35"/>
                    </a:cubicBezTo>
                    <a:cubicBezTo>
                      <a:pt x="42" y="35"/>
                      <a:pt x="42" y="35"/>
                      <a:pt x="42" y="35"/>
                    </a:cubicBezTo>
                    <a:cubicBezTo>
                      <a:pt x="42" y="35"/>
                      <a:pt x="42" y="35"/>
                      <a:pt x="42" y="35"/>
                    </a:cubicBezTo>
                    <a:cubicBezTo>
                      <a:pt x="43" y="35"/>
                      <a:pt x="43" y="35"/>
                      <a:pt x="43" y="35"/>
                    </a:cubicBezTo>
                    <a:cubicBezTo>
                      <a:pt x="44" y="36"/>
                      <a:pt x="44" y="36"/>
                      <a:pt x="44" y="36"/>
                    </a:cubicBezTo>
                    <a:cubicBezTo>
                      <a:pt x="44" y="36"/>
                      <a:pt x="44" y="36"/>
                      <a:pt x="44" y="36"/>
                    </a:cubicBezTo>
                    <a:cubicBezTo>
                      <a:pt x="44" y="36"/>
                      <a:pt x="44" y="36"/>
                      <a:pt x="44" y="36"/>
                    </a:cubicBezTo>
                    <a:cubicBezTo>
                      <a:pt x="45" y="36"/>
                      <a:pt x="45" y="36"/>
                      <a:pt x="45" y="36"/>
                    </a:cubicBezTo>
                    <a:cubicBezTo>
                      <a:pt x="45" y="36"/>
                      <a:pt x="45" y="36"/>
                      <a:pt x="45" y="36"/>
                    </a:cubicBezTo>
                    <a:cubicBezTo>
                      <a:pt x="45" y="36"/>
                      <a:pt x="45" y="36"/>
                      <a:pt x="45" y="36"/>
                    </a:cubicBezTo>
                    <a:cubicBezTo>
                      <a:pt x="46" y="35"/>
                      <a:pt x="46" y="35"/>
                      <a:pt x="46" y="35"/>
                    </a:cubicBezTo>
                    <a:cubicBezTo>
                      <a:pt x="46" y="35"/>
                      <a:pt x="46" y="35"/>
                      <a:pt x="46" y="35"/>
                    </a:cubicBezTo>
                    <a:cubicBezTo>
                      <a:pt x="46" y="36"/>
                      <a:pt x="46" y="36"/>
                      <a:pt x="46" y="36"/>
                    </a:cubicBezTo>
                    <a:cubicBezTo>
                      <a:pt x="46" y="36"/>
                      <a:pt x="46" y="36"/>
                      <a:pt x="46" y="36"/>
                    </a:cubicBezTo>
                    <a:cubicBezTo>
                      <a:pt x="46" y="36"/>
                      <a:pt x="46" y="36"/>
                      <a:pt x="46" y="36"/>
                    </a:cubicBezTo>
                    <a:cubicBezTo>
                      <a:pt x="47" y="36"/>
                      <a:pt x="47" y="36"/>
                      <a:pt x="47" y="36"/>
                    </a:cubicBezTo>
                    <a:cubicBezTo>
                      <a:pt x="47" y="36"/>
                      <a:pt x="47" y="36"/>
                      <a:pt x="47" y="36"/>
                    </a:cubicBezTo>
                    <a:cubicBezTo>
                      <a:pt x="47" y="36"/>
                      <a:pt x="47" y="36"/>
                      <a:pt x="47"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8" y="36"/>
                      <a:pt x="48" y="36"/>
                    </a:cubicBezTo>
                    <a:cubicBezTo>
                      <a:pt x="49" y="35"/>
                      <a:pt x="49" y="35"/>
                      <a:pt x="49" y="35"/>
                    </a:cubicBezTo>
                    <a:cubicBezTo>
                      <a:pt x="49" y="35"/>
                      <a:pt x="49" y="35"/>
                      <a:pt x="49" y="35"/>
                    </a:cubicBezTo>
                    <a:cubicBezTo>
                      <a:pt x="50" y="35"/>
                      <a:pt x="50" y="35"/>
                      <a:pt x="50" y="35"/>
                    </a:cubicBezTo>
                    <a:cubicBezTo>
                      <a:pt x="51" y="35"/>
                      <a:pt x="51" y="35"/>
                      <a:pt x="51" y="35"/>
                    </a:cubicBezTo>
                    <a:cubicBezTo>
                      <a:pt x="51" y="34"/>
                      <a:pt x="51" y="34"/>
                      <a:pt x="51" y="34"/>
                    </a:cubicBezTo>
                    <a:cubicBezTo>
                      <a:pt x="51" y="34"/>
                      <a:pt x="51" y="34"/>
                      <a:pt x="51" y="34"/>
                    </a:cubicBezTo>
                    <a:cubicBezTo>
                      <a:pt x="52" y="34"/>
                      <a:pt x="52" y="34"/>
                      <a:pt x="52" y="34"/>
                    </a:cubicBezTo>
                    <a:cubicBezTo>
                      <a:pt x="52" y="34"/>
                      <a:pt x="52" y="34"/>
                      <a:pt x="52" y="34"/>
                    </a:cubicBezTo>
                    <a:cubicBezTo>
                      <a:pt x="52" y="34"/>
                      <a:pt x="52" y="34"/>
                      <a:pt x="52" y="34"/>
                    </a:cubicBezTo>
                    <a:cubicBezTo>
                      <a:pt x="52" y="34"/>
                      <a:pt x="52" y="34"/>
                      <a:pt x="52" y="34"/>
                    </a:cubicBezTo>
                    <a:cubicBezTo>
                      <a:pt x="53" y="34"/>
                      <a:pt x="53" y="34"/>
                      <a:pt x="53" y="34"/>
                    </a:cubicBezTo>
                    <a:cubicBezTo>
                      <a:pt x="53" y="34"/>
                      <a:pt x="53" y="34"/>
                      <a:pt x="53" y="34"/>
                    </a:cubicBezTo>
                    <a:cubicBezTo>
                      <a:pt x="53" y="34"/>
                      <a:pt x="53" y="34"/>
                      <a:pt x="53" y="34"/>
                    </a:cubicBezTo>
                    <a:cubicBezTo>
                      <a:pt x="53" y="34"/>
                      <a:pt x="53" y="34"/>
                      <a:pt x="53" y="34"/>
                    </a:cubicBezTo>
                    <a:cubicBezTo>
                      <a:pt x="54" y="34"/>
                      <a:pt x="54" y="34"/>
                      <a:pt x="54" y="34"/>
                    </a:cubicBezTo>
                    <a:cubicBezTo>
                      <a:pt x="54" y="33"/>
                      <a:pt x="54" y="33"/>
                      <a:pt x="54" y="33"/>
                    </a:cubicBezTo>
                    <a:cubicBezTo>
                      <a:pt x="54" y="33"/>
                      <a:pt x="54" y="33"/>
                      <a:pt x="54" y="33"/>
                    </a:cubicBezTo>
                    <a:cubicBezTo>
                      <a:pt x="54" y="34"/>
                      <a:pt x="54" y="34"/>
                      <a:pt x="54" y="34"/>
                    </a:cubicBezTo>
                    <a:cubicBezTo>
                      <a:pt x="54" y="34"/>
                      <a:pt x="54" y="34"/>
                      <a:pt x="54" y="34"/>
                    </a:cubicBezTo>
                    <a:cubicBezTo>
                      <a:pt x="54" y="34"/>
                      <a:pt x="54" y="34"/>
                      <a:pt x="54" y="34"/>
                    </a:cubicBezTo>
                    <a:cubicBezTo>
                      <a:pt x="54" y="34"/>
                      <a:pt x="54" y="34"/>
                      <a:pt x="54" y="34"/>
                    </a:cubicBezTo>
                    <a:cubicBezTo>
                      <a:pt x="55" y="34"/>
                      <a:pt x="55" y="34"/>
                      <a:pt x="55" y="34"/>
                    </a:cubicBezTo>
                    <a:cubicBezTo>
                      <a:pt x="55" y="34"/>
                      <a:pt x="55" y="34"/>
                      <a:pt x="55" y="34"/>
                    </a:cubicBezTo>
                    <a:cubicBezTo>
                      <a:pt x="55" y="34"/>
                      <a:pt x="55" y="34"/>
                      <a:pt x="55" y="34"/>
                    </a:cubicBezTo>
                    <a:cubicBezTo>
                      <a:pt x="55" y="34"/>
                      <a:pt x="55" y="34"/>
                      <a:pt x="55" y="34"/>
                    </a:cubicBezTo>
                    <a:cubicBezTo>
                      <a:pt x="55" y="34"/>
                      <a:pt x="55" y="34"/>
                      <a:pt x="55" y="34"/>
                    </a:cubicBezTo>
                    <a:cubicBezTo>
                      <a:pt x="55" y="34"/>
                      <a:pt x="55" y="34"/>
                      <a:pt x="55" y="34"/>
                    </a:cubicBezTo>
                    <a:cubicBezTo>
                      <a:pt x="55" y="34"/>
                      <a:pt x="55" y="34"/>
                      <a:pt x="55" y="34"/>
                    </a:cubicBezTo>
                    <a:cubicBezTo>
                      <a:pt x="56" y="34"/>
                      <a:pt x="56" y="34"/>
                      <a:pt x="56" y="34"/>
                    </a:cubicBezTo>
                    <a:cubicBezTo>
                      <a:pt x="56" y="34"/>
                      <a:pt x="56" y="34"/>
                      <a:pt x="56" y="34"/>
                    </a:cubicBezTo>
                    <a:cubicBezTo>
                      <a:pt x="56" y="33"/>
                      <a:pt x="56" y="33"/>
                      <a:pt x="56" y="33"/>
                    </a:cubicBezTo>
                    <a:cubicBezTo>
                      <a:pt x="56" y="33"/>
                      <a:pt x="56" y="33"/>
                      <a:pt x="56" y="33"/>
                    </a:cubicBezTo>
                    <a:cubicBezTo>
                      <a:pt x="56" y="34"/>
                      <a:pt x="56" y="34"/>
                      <a:pt x="56" y="34"/>
                    </a:cubicBezTo>
                    <a:cubicBezTo>
                      <a:pt x="57" y="34"/>
                      <a:pt x="57" y="34"/>
                      <a:pt x="57" y="34"/>
                    </a:cubicBezTo>
                    <a:cubicBezTo>
                      <a:pt x="57" y="34"/>
                      <a:pt x="57" y="34"/>
                      <a:pt x="57" y="34"/>
                    </a:cubicBezTo>
                    <a:cubicBezTo>
                      <a:pt x="57" y="34"/>
                      <a:pt x="57" y="34"/>
                      <a:pt x="57" y="34"/>
                    </a:cubicBezTo>
                    <a:cubicBezTo>
                      <a:pt x="58" y="34"/>
                      <a:pt x="58" y="34"/>
                      <a:pt x="58" y="34"/>
                    </a:cubicBezTo>
                    <a:cubicBezTo>
                      <a:pt x="58" y="34"/>
                      <a:pt x="58" y="34"/>
                      <a:pt x="58" y="34"/>
                    </a:cubicBezTo>
                    <a:cubicBezTo>
                      <a:pt x="58" y="34"/>
                      <a:pt x="58" y="34"/>
                      <a:pt x="58" y="34"/>
                    </a:cubicBezTo>
                    <a:cubicBezTo>
                      <a:pt x="58" y="34"/>
                      <a:pt x="58" y="34"/>
                      <a:pt x="58" y="34"/>
                    </a:cubicBezTo>
                    <a:cubicBezTo>
                      <a:pt x="58" y="34"/>
                      <a:pt x="58" y="34"/>
                      <a:pt x="58" y="34"/>
                    </a:cubicBezTo>
                    <a:cubicBezTo>
                      <a:pt x="58" y="34"/>
                      <a:pt x="58" y="34"/>
                      <a:pt x="58" y="34"/>
                    </a:cubicBezTo>
                    <a:cubicBezTo>
                      <a:pt x="58" y="33"/>
                      <a:pt x="58" y="33"/>
                      <a:pt x="58" y="33"/>
                    </a:cubicBezTo>
                    <a:cubicBezTo>
                      <a:pt x="58" y="33"/>
                      <a:pt x="58" y="33"/>
                      <a:pt x="58" y="33"/>
                    </a:cubicBezTo>
                    <a:cubicBezTo>
                      <a:pt x="59" y="34"/>
                      <a:pt x="59" y="34"/>
                      <a:pt x="59" y="34"/>
                    </a:cubicBezTo>
                    <a:cubicBezTo>
                      <a:pt x="59" y="34"/>
                      <a:pt x="59" y="34"/>
                      <a:pt x="59" y="34"/>
                    </a:cubicBezTo>
                    <a:cubicBezTo>
                      <a:pt x="59" y="33"/>
                      <a:pt x="59" y="33"/>
                      <a:pt x="59"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60" y="33"/>
                      <a:pt x="60" y="33"/>
                      <a:pt x="60" y="33"/>
                    </a:cubicBezTo>
                    <a:cubicBezTo>
                      <a:pt x="61" y="33"/>
                      <a:pt x="61" y="33"/>
                      <a:pt x="61" y="33"/>
                    </a:cubicBezTo>
                    <a:cubicBezTo>
                      <a:pt x="61" y="33"/>
                      <a:pt x="61" y="33"/>
                      <a:pt x="61" y="33"/>
                    </a:cubicBezTo>
                    <a:cubicBezTo>
                      <a:pt x="61" y="33"/>
                      <a:pt x="61" y="33"/>
                      <a:pt x="61" y="33"/>
                    </a:cubicBezTo>
                    <a:cubicBezTo>
                      <a:pt x="61" y="33"/>
                      <a:pt x="61" y="33"/>
                      <a:pt x="61" y="33"/>
                    </a:cubicBezTo>
                    <a:cubicBezTo>
                      <a:pt x="61" y="33"/>
                      <a:pt x="61" y="33"/>
                      <a:pt x="61" y="33"/>
                    </a:cubicBezTo>
                    <a:cubicBezTo>
                      <a:pt x="62" y="33"/>
                      <a:pt x="62" y="33"/>
                      <a:pt x="62" y="33"/>
                    </a:cubicBezTo>
                    <a:cubicBezTo>
                      <a:pt x="62" y="33"/>
                      <a:pt x="62" y="33"/>
                      <a:pt x="62" y="33"/>
                    </a:cubicBezTo>
                    <a:cubicBezTo>
                      <a:pt x="62" y="32"/>
                      <a:pt x="62" y="32"/>
                      <a:pt x="62" y="32"/>
                    </a:cubicBezTo>
                    <a:cubicBezTo>
                      <a:pt x="62" y="32"/>
                      <a:pt x="62" y="32"/>
                      <a:pt x="62" y="32"/>
                    </a:cubicBezTo>
                    <a:cubicBezTo>
                      <a:pt x="62" y="32"/>
                      <a:pt x="62" y="32"/>
                      <a:pt x="62" y="32"/>
                    </a:cubicBezTo>
                    <a:cubicBezTo>
                      <a:pt x="62" y="32"/>
                      <a:pt x="62" y="32"/>
                      <a:pt x="62"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2"/>
                      <a:pt x="63" y="32"/>
                      <a:pt x="63" y="32"/>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4" y="31"/>
                      <a:pt x="64" y="31"/>
                      <a:pt x="64" y="31"/>
                    </a:cubicBezTo>
                    <a:cubicBezTo>
                      <a:pt x="64" y="31"/>
                      <a:pt x="64" y="31"/>
                      <a:pt x="64" y="31"/>
                    </a:cubicBezTo>
                    <a:cubicBezTo>
                      <a:pt x="64" y="31"/>
                      <a:pt x="64" y="31"/>
                      <a:pt x="64" y="31"/>
                    </a:cubicBezTo>
                    <a:cubicBezTo>
                      <a:pt x="64" y="31"/>
                      <a:pt x="64" y="31"/>
                      <a:pt x="64" y="31"/>
                    </a:cubicBezTo>
                    <a:cubicBezTo>
                      <a:pt x="64" y="31"/>
                      <a:pt x="64" y="31"/>
                      <a:pt x="64" y="31"/>
                    </a:cubicBezTo>
                    <a:cubicBezTo>
                      <a:pt x="64" y="30"/>
                      <a:pt x="64" y="30"/>
                      <a:pt x="64" y="30"/>
                    </a:cubicBezTo>
                    <a:cubicBezTo>
                      <a:pt x="64" y="30"/>
                      <a:pt x="64" y="30"/>
                      <a:pt x="64"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5" y="30"/>
                      <a:pt x="65" y="30"/>
                      <a:pt x="65" y="30"/>
                    </a:cubicBezTo>
                    <a:cubicBezTo>
                      <a:pt x="66" y="29"/>
                      <a:pt x="66" y="29"/>
                      <a:pt x="66" y="29"/>
                    </a:cubicBezTo>
                    <a:cubicBezTo>
                      <a:pt x="66" y="29"/>
                      <a:pt x="66" y="29"/>
                      <a:pt x="66" y="29"/>
                    </a:cubicBezTo>
                    <a:cubicBezTo>
                      <a:pt x="66" y="29"/>
                      <a:pt x="66" y="29"/>
                      <a:pt x="66" y="29"/>
                    </a:cubicBezTo>
                    <a:cubicBezTo>
                      <a:pt x="66" y="29"/>
                      <a:pt x="66" y="29"/>
                      <a:pt x="66" y="29"/>
                    </a:cubicBezTo>
                    <a:cubicBezTo>
                      <a:pt x="66" y="29"/>
                      <a:pt x="66" y="29"/>
                      <a:pt x="66" y="29"/>
                    </a:cubicBezTo>
                    <a:cubicBezTo>
                      <a:pt x="66" y="29"/>
                      <a:pt x="66" y="29"/>
                      <a:pt x="66" y="29"/>
                    </a:cubicBezTo>
                    <a:cubicBezTo>
                      <a:pt x="66" y="29"/>
                      <a:pt x="66" y="29"/>
                      <a:pt x="66" y="29"/>
                    </a:cubicBezTo>
                    <a:cubicBezTo>
                      <a:pt x="66" y="29"/>
                      <a:pt x="66" y="29"/>
                      <a:pt x="66" y="29"/>
                    </a:cubicBezTo>
                    <a:cubicBezTo>
                      <a:pt x="66" y="29"/>
                      <a:pt x="66" y="29"/>
                      <a:pt x="66" y="29"/>
                    </a:cubicBezTo>
                    <a:cubicBezTo>
                      <a:pt x="66" y="29"/>
                      <a:pt x="66" y="29"/>
                      <a:pt x="66" y="29"/>
                    </a:cubicBezTo>
                    <a:cubicBezTo>
                      <a:pt x="66" y="29"/>
                      <a:pt x="66" y="29"/>
                      <a:pt x="66" y="29"/>
                    </a:cubicBezTo>
                    <a:cubicBezTo>
                      <a:pt x="66" y="29"/>
                      <a:pt x="66" y="29"/>
                      <a:pt x="66" y="29"/>
                    </a:cubicBezTo>
                    <a:cubicBezTo>
                      <a:pt x="66" y="29"/>
                      <a:pt x="66" y="29"/>
                      <a:pt x="66" y="29"/>
                    </a:cubicBezTo>
                    <a:cubicBezTo>
                      <a:pt x="65" y="29"/>
                      <a:pt x="65" y="29"/>
                      <a:pt x="65" y="29"/>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7"/>
                      <a:pt x="65" y="27"/>
                      <a:pt x="65" y="27"/>
                    </a:cubicBezTo>
                    <a:cubicBezTo>
                      <a:pt x="65" y="27"/>
                      <a:pt x="65" y="27"/>
                      <a:pt x="65" y="27"/>
                    </a:cubicBezTo>
                    <a:cubicBezTo>
                      <a:pt x="65" y="27"/>
                      <a:pt x="65" y="27"/>
                      <a:pt x="65" y="27"/>
                    </a:cubicBezTo>
                    <a:cubicBezTo>
                      <a:pt x="65" y="27"/>
                      <a:pt x="65" y="27"/>
                      <a:pt x="65" y="27"/>
                    </a:cubicBezTo>
                    <a:cubicBezTo>
                      <a:pt x="65" y="27"/>
                      <a:pt x="65" y="27"/>
                      <a:pt x="65" y="27"/>
                    </a:cubicBezTo>
                    <a:cubicBezTo>
                      <a:pt x="65" y="27"/>
                      <a:pt x="65" y="27"/>
                      <a:pt x="65" y="27"/>
                    </a:cubicBezTo>
                    <a:cubicBezTo>
                      <a:pt x="65" y="27"/>
                      <a:pt x="65" y="27"/>
                      <a:pt x="65" y="27"/>
                    </a:cubicBezTo>
                    <a:cubicBezTo>
                      <a:pt x="65" y="27"/>
                      <a:pt x="65" y="27"/>
                      <a:pt x="65" y="27"/>
                    </a:cubicBezTo>
                    <a:cubicBezTo>
                      <a:pt x="65" y="27"/>
                      <a:pt x="65" y="27"/>
                      <a:pt x="65" y="27"/>
                    </a:cubicBezTo>
                    <a:cubicBezTo>
                      <a:pt x="65" y="27"/>
                      <a:pt x="65" y="27"/>
                      <a:pt x="65" y="27"/>
                    </a:cubicBezTo>
                    <a:cubicBezTo>
                      <a:pt x="65" y="26"/>
                      <a:pt x="65" y="26"/>
                      <a:pt x="65" y="26"/>
                    </a:cubicBezTo>
                    <a:cubicBezTo>
                      <a:pt x="65" y="26"/>
                      <a:pt x="65" y="26"/>
                      <a:pt x="65" y="26"/>
                    </a:cubicBezTo>
                    <a:cubicBezTo>
                      <a:pt x="65" y="26"/>
                      <a:pt x="65" y="26"/>
                      <a:pt x="65" y="26"/>
                    </a:cubicBezTo>
                    <a:cubicBezTo>
                      <a:pt x="65" y="26"/>
                      <a:pt x="65" y="26"/>
                      <a:pt x="65" y="26"/>
                    </a:cubicBezTo>
                    <a:cubicBezTo>
                      <a:pt x="65" y="26"/>
                      <a:pt x="65" y="26"/>
                      <a:pt x="65" y="26"/>
                    </a:cubicBezTo>
                    <a:cubicBezTo>
                      <a:pt x="65" y="26"/>
                      <a:pt x="65" y="26"/>
                      <a:pt x="65" y="26"/>
                    </a:cubicBezTo>
                    <a:cubicBezTo>
                      <a:pt x="65" y="26"/>
                      <a:pt x="65" y="26"/>
                      <a:pt x="65" y="26"/>
                    </a:cubicBezTo>
                    <a:cubicBezTo>
                      <a:pt x="65" y="26"/>
                      <a:pt x="65" y="26"/>
                      <a:pt x="65" y="26"/>
                    </a:cubicBezTo>
                    <a:cubicBezTo>
                      <a:pt x="65" y="26"/>
                      <a:pt x="65" y="26"/>
                      <a:pt x="65" y="26"/>
                    </a:cubicBezTo>
                    <a:cubicBezTo>
                      <a:pt x="65" y="26"/>
                      <a:pt x="65" y="26"/>
                      <a:pt x="65" y="26"/>
                    </a:cubicBezTo>
                    <a:cubicBezTo>
                      <a:pt x="65" y="26"/>
                      <a:pt x="65" y="26"/>
                      <a:pt x="65" y="26"/>
                    </a:cubicBezTo>
                    <a:cubicBezTo>
                      <a:pt x="65" y="26"/>
                      <a:pt x="65" y="26"/>
                      <a:pt x="65" y="26"/>
                    </a:cubicBezTo>
                    <a:cubicBezTo>
                      <a:pt x="65" y="26"/>
                      <a:pt x="65" y="26"/>
                      <a:pt x="65" y="26"/>
                    </a:cubicBezTo>
                    <a:cubicBezTo>
                      <a:pt x="65" y="26"/>
                      <a:pt x="65" y="26"/>
                      <a:pt x="65" y="26"/>
                    </a:cubicBezTo>
                    <a:cubicBezTo>
                      <a:pt x="65" y="25"/>
                      <a:pt x="65" y="25"/>
                      <a:pt x="65" y="25"/>
                    </a:cubicBezTo>
                    <a:cubicBezTo>
                      <a:pt x="65" y="25"/>
                      <a:pt x="65" y="25"/>
                      <a:pt x="65" y="25"/>
                    </a:cubicBezTo>
                    <a:cubicBezTo>
                      <a:pt x="65" y="25"/>
                      <a:pt x="65" y="25"/>
                      <a:pt x="65" y="25"/>
                    </a:cubicBezTo>
                    <a:cubicBezTo>
                      <a:pt x="65" y="25"/>
                      <a:pt x="65" y="25"/>
                      <a:pt x="65"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6" y="25"/>
                      <a:pt x="66" y="25"/>
                      <a:pt x="66" y="25"/>
                    </a:cubicBezTo>
                    <a:cubicBezTo>
                      <a:pt x="67" y="25"/>
                      <a:pt x="67" y="25"/>
                      <a:pt x="67" y="25"/>
                    </a:cubicBezTo>
                    <a:cubicBezTo>
                      <a:pt x="67" y="25"/>
                      <a:pt x="67" y="25"/>
                      <a:pt x="67" y="25"/>
                    </a:cubicBezTo>
                    <a:cubicBezTo>
                      <a:pt x="67" y="25"/>
                      <a:pt x="67" y="25"/>
                      <a:pt x="67" y="25"/>
                    </a:cubicBezTo>
                    <a:cubicBezTo>
                      <a:pt x="67" y="25"/>
                      <a:pt x="67" y="25"/>
                      <a:pt x="67" y="25"/>
                    </a:cubicBezTo>
                    <a:cubicBezTo>
                      <a:pt x="67" y="25"/>
                      <a:pt x="67" y="25"/>
                      <a:pt x="67" y="25"/>
                    </a:cubicBezTo>
                    <a:cubicBezTo>
                      <a:pt x="67" y="25"/>
                      <a:pt x="67" y="25"/>
                      <a:pt x="67" y="25"/>
                    </a:cubicBezTo>
                    <a:cubicBezTo>
                      <a:pt x="67" y="25"/>
                      <a:pt x="67" y="25"/>
                      <a:pt x="67" y="25"/>
                    </a:cubicBezTo>
                    <a:cubicBezTo>
                      <a:pt x="67" y="25"/>
                      <a:pt x="67" y="25"/>
                      <a:pt x="67" y="25"/>
                    </a:cubicBezTo>
                    <a:cubicBezTo>
                      <a:pt x="68" y="25"/>
                      <a:pt x="68" y="25"/>
                      <a:pt x="68" y="25"/>
                    </a:cubicBezTo>
                    <a:cubicBezTo>
                      <a:pt x="68" y="25"/>
                      <a:pt x="68" y="25"/>
                      <a:pt x="68" y="25"/>
                    </a:cubicBezTo>
                    <a:cubicBezTo>
                      <a:pt x="68" y="25"/>
                      <a:pt x="68" y="25"/>
                      <a:pt x="68" y="25"/>
                    </a:cubicBezTo>
                    <a:cubicBezTo>
                      <a:pt x="68" y="25"/>
                      <a:pt x="68" y="25"/>
                      <a:pt x="68" y="25"/>
                    </a:cubicBezTo>
                    <a:cubicBezTo>
                      <a:pt x="68" y="25"/>
                      <a:pt x="68" y="25"/>
                      <a:pt x="68" y="25"/>
                    </a:cubicBezTo>
                    <a:cubicBezTo>
                      <a:pt x="68" y="25"/>
                      <a:pt x="68" y="25"/>
                      <a:pt x="68" y="25"/>
                    </a:cubicBezTo>
                    <a:cubicBezTo>
                      <a:pt x="68" y="25"/>
                      <a:pt x="68" y="25"/>
                      <a:pt x="68" y="25"/>
                    </a:cubicBezTo>
                    <a:cubicBezTo>
                      <a:pt x="68" y="25"/>
                      <a:pt x="68" y="25"/>
                      <a:pt x="68" y="25"/>
                    </a:cubicBezTo>
                    <a:cubicBezTo>
                      <a:pt x="69" y="25"/>
                      <a:pt x="69" y="25"/>
                      <a:pt x="69" y="25"/>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69" y="26"/>
                      <a:pt x="69" y="26"/>
                      <a:pt x="69" y="26"/>
                    </a:cubicBezTo>
                    <a:cubicBezTo>
                      <a:pt x="70" y="26"/>
                      <a:pt x="70" y="26"/>
                      <a:pt x="70" y="26"/>
                    </a:cubicBezTo>
                    <a:cubicBezTo>
                      <a:pt x="70" y="26"/>
                      <a:pt x="70" y="26"/>
                      <a:pt x="70" y="26"/>
                    </a:cubicBezTo>
                    <a:cubicBezTo>
                      <a:pt x="70" y="26"/>
                      <a:pt x="70" y="26"/>
                      <a:pt x="70" y="26"/>
                    </a:cubicBezTo>
                    <a:cubicBezTo>
                      <a:pt x="70" y="26"/>
                      <a:pt x="70" y="26"/>
                      <a:pt x="70" y="26"/>
                    </a:cubicBezTo>
                    <a:cubicBezTo>
                      <a:pt x="71" y="26"/>
                      <a:pt x="71" y="26"/>
                      <a:pt x="71" y="26"/>
                    </a:cubicBezTo>
                    <a:cubicBezTo>
                      <a:pt x="71" y="26"/>
                      <a:pt x="71" y="26"/>
                      <a:pt x="71" y="26"/>
                    </a:cubicBezTo>
                    <a:cubicBezTo>
                      <a:pt x="71" y="26"/>
                      <a:pt x="71" y="26"/>
                      <a:pt x="71" y="26"/>
                    </a:cubicBezTo>
                    <a:cubicBezTo>
                      <a:pt x="71" y="26"/>
                      <a:pt x="71" y="26"/>
                      <a:pt x="71" y="26"/>
                    </a:cubicBezTo>
                    <a:cubicBezTo>
                      <a:pt x="71" y="26"/>
                      <a:pt x="71" y="26"/>
                      <a:pt x="71" y="26"/>
                    </a:cubicBezTo>
                    <a:cubicBezTo>
                      <a:pt x="71" y="26"/>
                      <a:pt x="71" y="26"/>
                      <a:pt x="71" y="26"/>
                    </a:cubicBezTo>
                    <a:cubicBezTo>
                      <a:pt x="71" y="26"/>
                      <a:pt x="71" y="26"/>
                      <a:pt x="71" y="26"/>
                    </a:cubicBezTo>
                    <a:cubicBezTo>
                      <a:pt x="71" y="25"/>
                      <a:pt x="71" y="25"/>
                      <a:pt x="71" y="25"/>
                    </a:cubicBezTo>
                    <a:cubicBezTo>
                      <a:pt x="71" y="25"/>
                      <a:pt x="71" y="25"/>
                      <a:pt x="71" y="25"/>
                    </a:cubicBezTo>
                    <a:cubicBezTo>
                      <a:pt x="71" y="25"/>
                      <a:pt x="71" y="25"/>
                      <a:pt x="71" y="25"/>
                    </a:cubicBezTo>
                    <a:cubicBezTo>
                      <a:pt x="71" y="25"/>
                      <a:pt x="71" y="25"/>
                      <a:pt x="71" y="25"/>
                    </a:cubicBezTo>
                    <a:cubicBezTo>
                      <a:pt x="71" y="25"/>
                      <a:pt x="71" y="25"/>
                      <a:pt x="71" y="25"/>
                    </a:cubicBezTo>
                    <a:cubicBezTo>
                      <a:pt x="72" y="25"/>
                      <a:pt x="72" y="25"/>
                      <a:pt x="72" y="25"/>
                    </a:cubicBezTo>
                    <a:cubicBezTo>
                      <a:pt x="72" y="25"/>
                      <a:pt x="72" y="25"/>
                      <a:pt x="72" y="25"/>
                    </a:cubicBezTo>
                    <a:cubicBezTo>
                      <a:pt x="72" y="25"/>
                      <a:pt x="72" y="25"/>
                      <a:pt x="72" y="25"/>
                    </a:cubicBezTo>
                    <a:cubicBezTo>
                      <a:pt x="72" y="25"/>
                      <a:pt x="72" y="25"/>
                      <a:pt x="72" y="25"/>
                    </a:cubicBezTo>
                    <a:cubicBezTo>
                      <a:pt x="72" y="25"/>
                      <a:pt x="72" y="25"/>
                      <a:pt x="72" y="25"/>
                    </a:cubicBezTo>
                    <a:cubicBezTo>
                      <a:pt x="72" y="25"/>
                      <a:pt x="72" y="25"/>
                      <a:pt x="72" y="25"/>
                    </a:cubicBezTo>
                    <a:cubicBezTo>
                      <a:pt x="72" y="25"/>
                      <a:pt x="72" y="25"/>
                      <a:pt x="72" y="25"/>
                    </a:cubicBezTo>
                    <a:cubicBezTo>
                      <a:pt x="72" y="25"/>
                      <a:pt x="72" y="25"/>
                      <a:pt x="72" y="25"/>
                    </a:cubicBezTo>
                    <a:cubicBezTo>
                      <a:pt x="73" y="25"/>
                      <a:pt x="73" y="25"/>
                      <a:pt x="73" y="25"/>
                    </a:cubicBezTo>
                    <a:cubicBezTo>
                      <a:pt x="73" y="25"/>
                      <a:pt x="73" y="25"/>
                      <a:pt x="73" y="25"/>
                    </a:cubicBezTo>
                    <a:cubicBezTo>
                      <a:pt x="73" y="25"/>
                      <a:pt x="73" y="25"/>
                      <a:pt x="73" y="25"/>
                    </a:cubicBezTo>
                    <a:cubicBezTo>
                      <a:pt x="73" y="24"/>
                      <a:pt x="73" y="24"/>
                      <a:pt x="73" y="24"/>
                    </a:cubicBezTo>
                    <a:cubicBezTo>
                      <a:pt x="73" y="24"/>
                      <a:pt x="73" y="24"/>
                      <a:pt x="73" y="24"/>
                    </a:cubicBezTo>
                    <a:cubicBezTo>
                      <a:pt x="73" y="24"/>
                      <a:pt x="73" y="24"/>
                      <a:pt x="73" y="24"/>
                    </a:cubicBezTo>
                    <a:cubicBezTo>
                      <a:pt x="73" y="24"/>
                      <a:pt x="73" y="24"/>
                      <a:pt x="73" y="24"/>
                    </a:cubicBezTo>
                    <a:cubicBezTo>
                      <a:pt x="73" y="24"/>
                      <a:pt x="73" y="24"/>
                      <a:pt x="73" y="24"/>
                    </a:cubicBezTo>
                    <a:cubicBezTo>
                      <a:pt x="73" y="24"/>
                      <a:pt x="73" y="24"/>
                      <a:pt x="73" y="24"/>
                    </a:cubicBezTo>
                    <a:cubicBezTo>
                      <a:pt x="73" y="24"/>
                      <a:pt x="73" y="24"/>
                      <a:pt x="73" y="24"/>
                    </a:cubicBezTo>
                    <a:cubicBezTo>
                      <a:pt x="73" y="24"/>
                      <a:pt x="73" y="24"/>
                      <a:pt x="73" y="24"/>
                    </a:cubicBezTo>
                    <a:cubicBezTo>
                      <a:pt x="73" y="24"/>
                      <a:pt x="73" y="24"/>
                      <a:pt x="73" y="24"/>
                    </a:cubicBezTo>
                    <a:cubicBezTo>
                      <a:pt x="73" y="24"/>
                      <a:pt x="73" y="24"/>
                      <a:pt x="73" y="24"/>
                    </a:cubicBezTo>
                    <a:cubicBezTo>
                      <a:pt x="74" y="24"/>
                      <a:pt x="74" y="24"/>
                      <a:pt x="74" y="24"/>
                    </a:cubicBezTo>
                    <a:cubicBezTo>
                      <a:pt x="74" y="24"/>
                      <a:pt x="74" y="24"/>
                      <a:pt x="74" y="24"/>
                    </a:cubicBezTo>
                    <a:cubicBezTo>
                      <a:pt x="74" y="24"/>
                      <a:pt x="74" y="24"/>
                      <a:pt x="74" y="24"/>
                    </a:cubicBezTo>
                    <a:cubicBezTo>
                      <a:pt x="74" y="24"/>
                      <a:pt x="74" y="24"/>
                      <a:pt x="74" y="24"/>
                    </a:cubicBezTo>
                    <a:cubicBezTo>
                      <a:pt x="74" y="24"/>
                      <a:pt x="74" y="24"/>
                      <a:pt x="74" y="24"/>
                    </a:cubicBezTo>
                    <a:cubicBezTo>
                      <a:pt x="74" y="24"/>
                      <a:pt x="74" y="24"/>
                      <a:pt x="74" y="24"/>
                    </a:cubicBezTo>
                    <a:cubicBezTo>
                      <a:pt x="74" y="24"/>
                      <a:pt x="74" y="24"/>
                      <a:pt x="74" y="24"/>
                    </a:cubicBezTo>
                    <a:cubicBezTo>
                      <a:pt x="75" y="24"/>
                      <a:pt x="75" y="24"/>
                      <a:pt x="75" y="24"/>
                    </a:cubicBezTo>
                    <a:cubicBezTo>
                      <a:pt x="75" y="24"/>
                      <a:pt x="75" y="24"/>
                      <a:pt x="75" y="24"/>
                    </a:cubicBezTo>
                    <a:cubicBezTo>
                      <a:pt x="75" y="24"/>
                      <a:pt x="75" y="24"/>
                      <a:pt x="75" y="24"/>
                    </a:cubicBezTo>
                    <a:cubicBezTo>
                      <a:pt x="76" y="24"/>
                      <a:pt x="76" y="24"/>
                      <a:pt x="76" y="24"/>
                    </a:cubicBezTo>
                    <a:cubicBezTo>
                      <a:pt x="76" y="24"/>
                      <a:pt x="76" y="24"/>
                      <a:pt x="76" y="24"/>
                    </a:cubicBezTo>
                    <a:cubicBezTo>
                      <a:pt x="76" y="24"/>
                      <a:pt x="76" y="24"/>
                      <a:pt x="76" y="24"/>
                    </a:cubicBezTo>
                    <a:cubicBezTo>
                      <a:pt x="76" y="24"/>
                      <a:pt x="76" y="24"/>
                      <a:pt x="76" y="24"/>
                    </a:cubicBezTo>
                    <a:cubicBezTo>
                      <a:pt x="76" y="23"/>
                      <a:pt x="76" y="23"/>
                      <a:pt x="76" y="23"/>
                    </a:cubicBezTo>
                    <a:cubicBezTo>
                      <a:pt x="77" y="23"/>
                      <a:pt x="77" y="23"/>
                      <a:pt x="77" y="23"/>
                    </a:cubicBezTo>
                    <a:cubicBezTo>
                      <a:pt x="77" y="23"/>
                      <a:pt x="77" y="23"/>
                      <a:pt x="77" y="23"/>
                    </a:cubicBezTo>
                    <a:cubicBezTo>
                      <a:pt x="77" y="23"/>
                      <a:pt x="77" y="23"/>
                      <a:pt x="77" y="23"/>
                    </a:cubicBezTo>
                    <a:cubicBezTo>
                      <a:pt x="77" y="23"/>
                      <a:pt x="77" y="23"/>
                      <a:pt x="77" y="23"/>
                    </a:cubicBezTo>
                    <a:cubicBezTo>
                      <a:pt x="77" y="23"/>
                      <a:pt x="77" y="23"/>
                      <a:pt x="77" y="23"/>
                    </a:cubicBezTo>
                    <a:cubicBezTo>
                      <a:pt x="77" y="23"/>
                      <a:pt x="77" y="23"/>
                      <a:pt x="77" y="23"/>
                    </a:cubicBezTo>
                    <a:cubicBezTo>
                      <a:pt x="78" y="23"/>
                      <a:pt x="78" y="23"/>
                      <a:pt x="78" y="23"/>
                    </a:cubicBezTo>
                    <a:cubicBezTo>
                      <a:pt x="78" y="23"/>
                      <a:pt x="78" y="23"/>
                      <a:pt x="78" y="23"/>
                    </a:cubicBezTo>
                    <a:cubicBezTo>
                      <a:pt x="78" y="23"/>
                      <a:pt x="78" y="23"/>
                      <a:pt x="78" y="23"/>
                    </a:cubicBezTo>
                    <a:cubicBezTo>
                      <a:pt x="78" y="23"/>
                      <a:pt x="78" y="23"/>
                      <a:pt x="78" y="23"/>
                    </a:cubicBezTo>
                    <a:cubicBezTo>
                      <a:pt x="78" y="23"/>
                      <a:pt x="78" y="22"/>
                      <a:pt x="78" y="22"/>
                    </a:cubicBezTo>
                    <a:cubicBezTo>
                      <a:pt x="78" y="22"/>
                      <a:pt x="78" y="22"/>
                      <a:pt x="78" y="22"/>
                    </a:cubicBezTo>
                    <a:cubicBezTo>
                      <a:pt x="78" y="22"/>
                      <a:pt x="78" y="22"/>
                      <a:pt x="78" y="22"/>
                    </a:cubicBezTo>
                    <a:cubicBezTo>
                      <a:pt x="78" y="22"/>
                      <a:pt x="78" y="22"/>
                      <a:pt x="78" y="22"/>
                    </a:cubicBezTo>
                    <a:cubicBezTo>
                      <a:pt x="78" y="22"/>
                      <a:pt x="78" y="22"/>
                      <a:pt x="78" y="22"/>
                    </a:cubicBezTo>
                    <a:cubicBezTo>
                      <a:pt x="78" y="22"/>
                      <a:pt x="78" y="22"/>
                      <a:pt x="78" y="22"/>
                    </a:cubicBezTo>
                    <a:cubicBezTo>
                      <a:pt x="78" y="22"/>
                      <a:pt x="78" y="22"/>
                      <a:pt x="78" y="22"/>
                    </a:cubicBezTo>
                    <a:cubicBezTo>
                      <a:pt x="78" y="22"/>
                      <a:pt x="78" y="22"/>
                      <a:pt x="78" y="22"/>
                    </a:cubicBezTo>
                    <a:cubicBezTo>
                      <a:pt x="78" y="21"/>
                      <a:pt x="78" y="21"/>
                      <a:pt x="78" y="21"/>
                    </a:cubicBezTo>
                    <a:cubicBezTo>
                      <a:pt x="78" y="21"/>
                      <a:pt x="78" y="21"/>
                      <a:pt x="78" y="21"/>
                    </a:cubicBezTo>
                    <a:cubicBezTo>
                      <a:pt x="78" y="21"/>
                      <a:pt x="78" y="21"/>
                      <a:pt x="78" y="21"/>
                    </a:cubicBezTo>
                    <a:cubicBezTo>
                      <a:pt x="79" y="21"/>
                      <a:pt x="79" y="21"/>
                      <a:pt x="79" y="21"/>
                    </a:cubicBezTo>
                    <a:cubicBezTo>
                      <a:pt x="79" y="21"/>
                      <a:pt x="79" y="21"/>
                      <a:pt x="79" y="21"/>
                    </a:cubicBezTo>
                    <a:cubicBezTo>
                      <a:pt x="79" y="21"/>
                      <a:pt x="79" y="21"/>
                      <a:pt x="79" y="21"/>
                    </a:cubicBezTo>
                    <a:cubicBezTo>
                      <a:pt x="79" y="21"/>
                      <a:pt x="79" y="21"/>
                      <a:pt x="79" y="21"/>
                    </a:cubicBezTo>
                    <a:cubicBezTo>
                      <a:pt x="79" y="21"/>
                      <a:pt x="79" y="21"/>
                      <a:pt x="79" y="21"/>
                    </a:cubicBezTo>
                    <a:cubicBezTo>
                      <a:pt x="79" y="21"/>
                      <a:pt x="79" y="21"/>
                      <a:pt x="79" y="21"/>
                    </a:cubicBezTo>
                    <a:cubicBezTo>
                      <a:pt x="79" y="21"/>
                      <a:pt x="79" y="21"/>
                      <a:pt x="79" y="21"/>
                    </a:cubicBezTo>
                    <a:cubicBezTo>
                      <a:pt x="79" y="20"/>
                      <a:pt x="79" y="20"/>
                      <a:pt x="79" y="20"/>
                    </a:cubicBezTo>
                    <a:cubicBezTo>
                      <a:pt x="79" y="20"/>
                      <a:pt x="79" y="20"/>
                      <a:pt x="79" y="20"/>
                    </a:cubicBezTo>
                    <a:cubicBezTo>
                      <a:pt x="79" y="20"/>
                      <a:pt x="79" y="20"/>
                      <a:pt x="79" y="20"/>
                    </a:cubicBezTo>
                    <a:cubicBezTo>
                      <a:pt x="79" y="20"/>
                      <a:pt x="79" y="20"/>
                      <a:pt x="79" y="20"/>
                    </a:cubicBezTo>
                    <a:cubicBezTo>
                      <a:pt x="79" y="20"/>
                      <a:pt x="79" y="20"/>
                      <a:pt x="79" y="20"/>
                    </a:cubicBezTo>
                    <a:cubicBezTo>
                      <a:pt x="79" y="20"/>
                      <a:pt x="79" y="20"/>
                      <a:pt x="79" y="20"/>
                    </a:cubicBezTo>
                    <a:cubicBezTo>
                      <a:pt x="80" y="20"/>
                      <a:pt x="80" y="20"/>
                      <a:pt x="80" y="20"/>
                    </a:cubicBezTo>
                    <a:cubicBezTo>
                      <a:pt x="80" y="20"/>
                      <a:pt x="80" y="20"/>
                      <a:pt x="80" y="20"/>
                    </a:cubicBezTo>
                    <a:cubicBezTo>
                      <a:pt x="80" y="20"/>
                      <a:pt x="80" y="20"/>
                      <a:pt x="80" y="20"/>
                    </a:cubicBezTo>
                    <a:cubicBezTo>
                      <a:pt x="80" y="20"/>
                      <a:pt x="80" y="20"/>
                      <a:pt x="80" y="20"/>
                    </a:cubicBezTo>
                    <a:cubicBezTo>
                      <a:pt x="80" y="20"/>
                      <a:pt x="80" y="20"/>
                      <a:pt x="80" y="20"/>
                    </a:cubicBezTo>
                    <a:cubicBezTo>
                      <a:pt x="81" y="20"/>
                      <a:pt x="81" y="20"/>
                      <a:pt x="81" y="20"/>
                    </a:cubicBezTo>
                    <a:cubicBezTo>
                      <a:pt x="81" y="20"/>
                      <a:pt x="81" y="20"/>
                      <a:pt x="81" y="20"/>
                    </a:cubicBezTo>
                    <a:cubicBezTo>
                      <a:pt x="81" y="20"/>
                      <a:pt x="81" y="20"/>
                      <a:pt x="81" y="20"/>
                    </a:cubicBezTo>
                    <a:cubicBezTo>
                      <a:pt x="81" y="20"/>
                      <a:pt x="81" y="20"/>
                      <a:pt x="81" y="20"/>
                    </a:cubicBezTo>
                    <a:cubicBezTo>
                      <a:pt x="81" y="20"/>
                      <a:pt x="81" y="20"/>
                      <a:pt x="81" y="20"/>
                    </a:cubicBezTo>
                    <a:cubicBezTo>
                      <a:pt x="81" y="20"/>
                      <a:pt x="81" y="20"/>
                      <a:pt x="81" y="20"/>
                    </a:cubicBezTo>
                    <a:cubicBezTo>
                      <a:pt x="81" y="20"/>
                      <a:pt x="81" y="20"/>
                      <a:pt x="81" y="20"/>
                    </a:cubicBezTo>
                    <a:cubicBezTo>
                      <a:pt x="81" y="20"/>
                      <a:pt x="81" y="20"/>
                      <a:pt x="81" y="20"/>
                    </a:cubicBezTo>
                    <a:cubicBezTo>
                      <a:pt x="81" y="20"/>
                      <a:pt x="81" y="20"/>
                      <a:pt x="81" y="20"/>
                    </a:cubicBezTo>
                    <a:cubicBezTo>
                      <a:pt x="81" y="20"/>
                      <a:pt x="81" y="20"/>
                      <a:pt x="81" y="20"/>
                    </a:cubicBezTo>
                    <a:cubicBezTo>
                      <a:pt x="81" y="20"/>
                      <a:pt x="81" y="20"/>
                      <a:pt x="81" y="20"/>
                    </a:cubicBezTo>
                    <a:cubicBezTo>
                      <a:pt x="81" y="20"/>
                      <a:pt x="81" y="20"/>
                      <a:pt x="81" y="20"/>
                    </a:cubicBezTo>
                    <a:cubicBezTo>
                      <a:pt x="81" y="20"/>
                      <a:pt x="81" y="20"/>
                      <a:pt x="81" y="20"/>
                    </a:cubicBezTo>
                    <a:cubicBezTo>
                      <a:pt x="82" y="20"/>
                      <a:pt x="82" y="20"/>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2" y="19"/>
                      <a:pt x="82" y="19"/>
                      <a:pt x="82"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4" y="19"/>
                      <a:pt x="84" y="19"/>
                      <a:pt x="84" y="19"/>
                    </a:cubicBezTo>
                    <a:cubicBezTo>
                      <a:pt x="84" y="19"/>
                      <a:pt x="84" y="19"/>
                      <a:pt x="84" y="19"/>
                    </a:cubicBezTo>
                    <a:cubicBezTo>
                      <a:pt x="84" y="19"/>
                      <a:pt x="84" y="19"/>
                      <a:pt x="84" y="19"/>
                    </a:cubicBezTo>
                    <a:cubicBezTo>
                      <a:pt x="84" y="19"/>
                      <a:pt x="84" y="19"/>
                      <a:pt x="84" y="19"/>
                    </a:cubicBezTo>
                    <a:cubicBezTo>
                      <a:pt x="84" y="19"/>
                      <a:pt x="84" y="19"/>
                      <a:pt x="84" y="19"/>
                    </a:cubicBezTo>
                    <a:cubicBezTo>
                      <a:pt x="84" y="19"/>
                      <a:pt x="84" y="19"/>
                      <a:pt x="84" y="19"/>
                    </a:cubicBezTo>
                    <a:cubicBezTo>
                      <a:pt x="84" y="19"/>
                      <a:pt x="84" y="19"/>
                      <a:pt x="84" y="19"/>
                    </a:cubicBezTo>
                    <a:cubicBezTo>
                      <a:pt x="84" y="19"/>
                      <a:pt x="84" y="19"/>
                      <a:pt x="84" y="19"/>
                    </a:cubicBezTo>
                    <a:cubicBezTo>
                      <a:pt x="84" y="19"/>
                      <a:pt x="84" y="19"/>
                      <a:pt x="84" y="19"/>
                    </a:cubicBezTo>
                    <a:cubicBezTo>
                      <a:pt x="85" y="19"/>
                      <a:pt x="85" y="19"/>
                      <a:pt x="85" y="19"/>
                    </a:cubicBezTo>
                    <a:cubicBezTo>
                      <a:pt x="85" y="19"/>
                      <a:pt x="85" y="19"/>
                      <a:pt x="85" y="19"/>
                    </a:cubicBezTo>
                    <a:cubicBezTo>
                      <a:pt x="85" y="19"/>
                      <a:pt x="85" y="19"/>
                      <a:pt x="85" y="19"/>
                    </a:cubicBezTo>
                    <a:cubicBezTo>
                      <a:pt x="85" y="19"/>
                      <a:pt x="85" y="19"/>
                      <a:pt x="85" y="19"/>
                    </a:cubicBezTo>
                    <a:cubicBezTo>
                      <a:pt x="85" y="19"/>
                      <a:pt x="85" y="19"/>
                      <a:pt x="85" y="19"/>
                    </a:cubicBezTo>
                    <a:cubicBezTo>
                      <a:pt x="85" y="19"/>
                      <a:pt x="85" y="19"/>
                      <a:pt x="85" y="19"/>
                    </a:cubicBezTo>
                    <a:cubicBezTo>
                      <a:pt x="85" y="19"/>
                      <a:pt x="85" y="19"/>
                      <a:pt x="85" y="19"/>
                    </a:cubicBezTo>
                    <a:cubicBezTo>
                      <a:pt x="85" y="19"/>
                      <a:pt x="85" y="19"/>
                      <a:pt x="85" y="19"/>
                    </a:cubicBezTo>
                    <a:cubicBezTo>
                      <a:pt x="85" y="19"/>
                      <a:pt x="85" y="19"/>
                      <a:pt x="85" y="19"/>
                    </a:cubicBezTo>
                    <a:cubicBezTo>
                      <a:pt x="85" y="19"/>
                      <a:pt x="85" y="19"/>
                      <a:pt x="85" y="19"/>
                    </a:cubicBezTo>
                    <a:cubicBezTo>
                      <a:pt x="85" y="19"/>
                      <a:pt x="85" y="19"/>
                      <a:pt x="85" y="19"/>
                    </a:cubicBezTo>
                    <a:cubicBezTo>
                      <a:pt x="85" y="19"/>
                      <a:pt x="85" y="19"/>
                      <a:pt x="85" y="19"/>
                    </a:cubicBezTo>
                    <a:cubicBezTo>
                      <a:pt x="85" y="19"/>
                      <a:pt x="85" y="19"/>
                      <a:pt x="85" y="19"/>
                    </a:cubicBezTo>
                    <a:cubicBezTo>
                      <a:pt x="85" y="19"/>
                      <a:pt x="85" y="19"/>
                      <a:pt x="85" y="19"/>
                    </a:cubicBezTo>
                    <a:cubicBezTo>
                      <a:pt x="86" y="19"/>
                      <a:pt x="86" y="19"/>
                      <a:pt x="86" y="19"/>
                    </a:cubicBezTo>
                    <a:cubicBezTo>
                      <a:pt x="86" y="19"/>
                      <a:pt x="86" y="19"/>
                      <a:pt x="86" y="19"/>
                    </a:cubicBezTo>
                    <a:cubicBezTo>
                      <a:pt x="86" y="19"/>
                      <a:pt x="86" y="19"/>
                      <a:pt x="86" y="19"/>
                    </a:cubicBezTo>
                    <a:cubicBezTo>
                      <a:pt x="86" y="19"/>
                      <a:pt x="86" y="19"/>
                      <a:pt x="86" y="19"/>
                    </a:cubicBezTo>
                    <a:cubicBezTo>
                      <a:pt x="86" y="19"/>
                      <a:pt x="86" y="19"/>
                      <a:pt x="86" y="19"/>
                    </a:cubicBezTo>
                    <a:cubicBezTo>
                      <a:pt x="86" y="19"/>
                      <a:pt x="86" y="19"/>
                      <a:pt x="86" y="19"/>
                    </a:cubicBezTo>
                    <a:cubicBezTo>
                      <a:pt x="86" y="19"/>
                      <a:pt x="86" y="19"/>
                      <a:pt x="86" y="19"/>
                    </a:cubicBezTo>
                    <a:cubicBezTo>
                      <a:pt x="86" y="19"/>
                      <a:pt x="86" y="19"/>
                      <a:pt x="86" y="19"/>
                    </a:cubicBezTo>
                    <a:cubicBezTo>
                      <a:pt x="86" y="19"/>
                      <a:pt x="86" y="19"/>
                      <a:pt x="86" y="19"/>
                    </a:cubicBezTo>
                    <a:cubicBezTo>
                      <a:pt x="86" y="19"/>
                      <a:pt x="86" y="19"/>
                      <a:pt x="86" y="19"/>
                    </a:cubicBezTo>
                    <a:cubicBezTo>
                      <a:pt x="86" y="19"/>
                      <a:pt x="86" y="19"/>
                      <a:pt x="86" y="19"/>
                    </a:cubicBezTo>
                    <a:cubicBezTo>
                      <a:pt x="86" y="19"/>
                      <a:pt x="86" y="19"/>
                      <a:pt x="86" y="19"/>
                    </a:cubicBezTo>
                    <a:cubicBezTo>
                      <a:pt x="86" y="19"/>
                      <a:pt x="86" y="19"/>
                      <a:pt x="86" y="19"/>
                    </a:cubicBezTo>
                    <a:cubicBezTo>
                      <a:pt x="86" y="19"/>
                      <a:pt x="87" y="19"/>
                      <a:pt x="87" y="19"/>
                    </a:cubicBezTo>
                    <a:cubicBezTo>
                      <a:pt x="87" y="19"/>
                      <a:pt x="87" y="19"/>
                      <a:pt x="87" y="19"/>
                    </a:cubicBezTo>
                    <a:cubicBezTo>
                      <a:pt x="87" y="19"/>
                      <a:pt x="87" y="19"/>
                      <a:pt x="87" y="19"/>
                    </a:cubicBezTo>
                    <a:cubicBezTo>
                      <a:pt x="87" y="19"/>
                      <a:pt x="87" y="19"/>
                      <a:pt x="87" y="19"/>
                    </a:cubicBezTo>
                    <a:cubicBezTo>
                      <a:pt x="87" y="19"/>
                      <a:pt x="87" y="19"/>
                      <a:pt x="87" y="19"/>
                    </a:cubicBezTo>
                    <a:cubicBezTo>
                      <a:pt x="87" y="19"/>
                      <a:pt x="87" y="19"/>
                      <a:pt x="87" y="19"/>
                    </a:cubicBezTo>
                    <a:cubicBezTo>
                      <a:pt x="87" y="19"/>
                      <a:pt x="87" y="19"/>
                      <a:pt x="87" y="19"/>
                    </a:cubicBezTo>
                    <a:cubicBezTo>
                      <a:pt x="88" y="19"/>
                      <a:pt x="88" y="19"/>
                      <a:pt x="88" y="19"/>
                    </a:cubicBezTo>
                    <a:cubicBezTo>
                      <a:pt x="88" y="19"/>
                      <a:pt x="88" y="19"/>
                      <a:pt x="88" y="19"/>
                    </a:cubicBezTo>
                    <a:cubicBezTo>
                      <a:pt x="88" y="19"/>
                      <a:pt x="88" y="19"/>
                      <a:pt x="88" y="19"/>
                    </a:cubicBezTo>
                    <a:cubicBezTo>
                      <a:pt x="88" y="19"/>
                      <a:pt x="88" y="19"/>
                      <a:pt x="88" y="19"/>
                    </a:cubicBezTo>
                    <a:cubicBezTo>
                      <a:pt x="88" y="19"/>
                      <a:pt x="88" y="19"/>
                      <a:pt x="88" y="19"/>
                    </a:cubicBezTo>
                    <a:cubicBezTo>
                      <a:pt x="88" y="19"/>
                      <a:pt x="88" y="19"/>
                      <a:pt x="88" y="19"/>
                    </a:cubicBezTo>
                    <a:cubicBezTo>
                      <a:pt x="88" y="19"/>
                      <a:pt x="88" y="19"/>
                      <a:pt x="88" y="19"/>
                    </a:cubicBezTo>
                    <a:cubicBezTo>
                      <a:pt x="88" y="19"/>
                      <a:pt x="88" y="19"/>
                      <a:pt x="88" y="19"/>
                    </a:cubicBezTo>
                    <a:cubicBezTo>
                      <a:pt x="88" y="19"/>
                      <a:pt x="88" y="19"/>
                      <a:pt x="88" y="19"/>
                    </a:cubicBezTo>
                    <a:cubicBezTo>
                      <a:pt x="88" y="19"/>
                      <a:pt x="88" y="19"/>
                      <a:pt x="88" y="19"/>
                    </a:cubicBezTo>
                    <a:cubicBezTo>
                      <a:pt x="88" y="19"/>
                      <a:pt x="88" y="19"/>
                      <a:pt x="88" y="19"/>
                    </a:cubicBezTo>
                    <a:cubicBezTo>
                      <a:pt x="88" y="19"/>
                      <a:pt x="88" y="19"/>
                      <a:pt x="88" y="19"/>
                    </a:cubicBezTo>
                    <a:cubicBezTo>
                      <a:pt x="88" y="19"/>
                      <a:pt x="88" y="19"/>
                      <a:pt x="88" y="19"/>
                    </a:cubicBezTo>
                    <a:cubicBezTo>
                      <a:pt x="88" y="19"/>
                      <a:pt x="88" y="19"/>
                      <a:pt x="88" y="19"/>
                    </a:cubicBezTo>
                    <a:cubicBezTo>
                      <a:pt x="88" y="19"/>
                      <a:pt x="88" y="19"/>
                      <a:pt x="88" y="19"/>
                    </a:cubicBezTo>
                    <a:cubicBezTo>
                      <a:pt x="88" y="18"/>
                      <a:pt x="88" y="18"/>
                      <a:pt x="88" y="18"/>
                    </a:cubicBezTo>
                    <a:cubicBezTo>
                      <a:pt x="88" y="18"/>
                      <a:pt x="88" y="18"/>
                      <a:pt x="88" y="18"/>
                    </a:cubicBezTo>
                    <a:cubicBezTo>
                      <a:pt x="88" y="18"/>
                      <a:pt x="88" y="18"/>
                      <a:pt x="88" y="18"/>
                    </a:cubicBezTo>
                    <a:cubicBezTo>
                      <a:pt x="88" y="18"/>
                      <a:pt x="88" y="18"/>
                      <a:pt x="88" y="18"/>
                    </a:cubicBezTo>
                    <a:cubicBezTo>
                      <a:pt x="88" y="18"/>
                      <a:pt x="88" y="18"/>
                      <a:pt x="88"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8"/>
                      <a:pt x="87" y="18"/>
                      <a:pt x="87" y="18"/>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7" y="17"/>
                      <a:pt x="87" y="17"/>
                      <a:pt x="87"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7"/>
                    </a:cubicBezTo>
                    <a:cubicBezTo>
                      <a:pt x="86" y="17"/>
                      <a:pt x="86" y="17"/>
                      <a:pt x="86" y="16"/>
                    </a:cubicBezTo>
                    <a:cubicBezTo>
                      <a:pt x="86" y="16"/>
                      <a:pt x="86" y="16"/>
                      <a:pt x="86" y="16"/>
                    </a:cubicBezTo>
                    <a:cubicBezTo>
                      <a:pt x="85" y="16"/>
                      <a:pt x="85" y="16"/>
                      <a:pt x="85" y="16"/>
                    </a:cubicBezTo>
                    <a:cubicBezTo>
                      <a:pt x="85" y="16"/>
                      <a:pt x="85" y="16"/>
                      <a:pt x="85" y="16"/>
                    </a:cubicBezTo>
                    <a:cubicBezTo>
                      <a:pt x="85" y="16"/>
                      <a:pt x="85" y="16"/>
                      <a:pt x="85" y="16"/>
                    </a:cubicBezTo>
                    <a:cubicBezTo>
                      <a:pt x="85" y="16"/>
                      <a:pt x="85" y="16"/>
                      <a:pt x="85" y="16"/>
                    </a:cubicBezTo>
                    <a:cubicBezTo>
                      <a:pt x="85" y="15"/>
                      <a:pt x="85" y="15"/>
                      <a:pt x="85" y="15"/>
                    </a:cubicBezTo>
                    <a:cubicBezTo>
                      <a:pt x="85" y="15"/>
                      <a:pt x="85" y="15"/>
                      <a:pt x="85" y="15"/>
                    </a:cubicBezTo>
                    <a:cubicBezTo>
                      <a:pt x="84" y="15"/>
                      <a:pt x="84" y="15"/>
                      <a:pt x="84" y="15"/>
                    </a:cubicBezTo>
                    <a:cubicBezTo>
                      <a:pt x="84" y="15"/>
                      <a:pt x="84" y="15"/>
                      <a:pt x="84" y="15"/>
                    </a:cubicBezTo>
                    <a:cubicBezTo>
                      <a:pt x="83" y="15"/>
                      <a:pt x="83" y="15"/>
                      <a:pt x="83" y="15"/>
                    </a:cubicBezTo>
                    <a:cubicBezTo>
                      <a:pt x="83" y="15"/>
                      <a:pt x="83" y="15"/>
                      <a:pt x="83" y="15"/>
                    </a:cubicBezTo>
                    <a:cubicBezTo>
                      <a:pt x="83" y="15"/>
                      <a:pt x="83" y="15"/>
                      <a:pt x="83" y="15"/>
                    </a:cubicBezTo>
                    <a:cubicBezTo>
                      <a:pt x="83" y="15"/>
                      <a:pt x="83" y="15"/>
                      <a:pt x="83" y="15"/>
                    </a:cubicBezTo>
                    <a:cubicBezTo>
                      <a:pt x="83" y="15"/>
                      <a:pt x="83" y="15"/>
                      <a:pt x="83" y="15"/>
                    </a:cubicBezTo>
                    <a:cubicBezTo>
                      <a:pt x="83" y="15"/>
                      <a:pt x="83" y="15"/>
                      <a:pt x="83" y="15"/>
                    </a:cubicBezTo>
                    <a:cubicBezTo>
                      <a:pt x="83" y="15"/>
                      <a:pt x="83" y="15"/>
                      <a:pt x="83" y="15"/>
                    </a:cubicBezTo>
                    <a:cubicBezTo>
                      <a:pt x="83" y="15"/>
                      <a:pt x="83" y="15"/>
                      <a:pt x="83" y="15"/>
                    </a:cubicBezTo>
                    <a:cubicBezTo>
                      <a:pt x="83" y="15"/>
                      <a:pt x="83" y="15"/>
                      <a:pt x="83" y="15"/>
                    </a:cubicBezTo>
                    <a:cubicBezTo>
                      <a:pt x="83" y="15"/>
                      <a:pt x="83" y="15"/>
                      <a:pt x="83" y="15"/>
                    </a:cubicBezTo>
                    <a:cubicBezTo>
                      <a:pt x="83" y="15"/>
                      <a:pt x="83" y="15"/>
                      <a:pt x="83" y="15"/>
                    </a:cubicBezTo>
                    <a:cubicBezTo>
                      <a:pt x="83" y="15"/>
                      <a:pt x="83" y="15"/>
                      <a:pt x="83" y="15"/>
                    </a:cubicBezTo>
                    <a:cubicBezTo>
                      <a:pt x="83" y="15"/>
                      <a:pt x="83" y="15"/>
                      <a:pt x="83" y="15"/>
                    </a:cubicBezTo>
                    <a:cubicBezTo>
                      <a:pt x="82" y="15"/>
                      <a:pt x="82" y="15"/>
                      <a:pt x="82" y="15"/>
                    </a:cubicBezTo>
                    <a:cubicBezTo>
                      <a:pt x="82" y="15"/>
                      <a:pt x="82" y="15"/>
                      <a:pt x="82" y="15"/>
                    </a:cubicBezTo>
                    <a:cubicBezTo>
                      <a:pt x="82" y="15"/>
                      <a:pt x="82" y="15"/>
                      <a:pt x="82" y="15"/>
                    </a:cubicBezTo>
                    <a:cubicBezTo>
                      <a:pt x="82" y="15"/>
                      <a:pt x="82" y="15"/>
                      <a:pt x="82" y="15"/>
                    </a:cubicBezTo>
                    <a:cubicBezTo>
                      <a:pt x="82" y="16"/>
                      <a:pt x="82" y="16"/>
                      <a:pt x="82" y="16"/>
                    </a:cubicBezTo>
                    <a:cubicBezTo>
                      <a:pt x="82" y="16"/>
                      <a:pt x="82" y="16"/>
                      <a:pt x="82" y="16"/>
                    </a:cubicBezTo>
                    <a:cubicBezTo>
                      <a:pt x="82" y="16"/>
                      <a:pt x="82" y="16"/>
                      <a:pt x="82" y="16"/>
                    </a:cubicBezTo>
                    <a:cubicBezTo>
                      <a:pt x="81" y="16"/>
                      <a:pt x="81" y="16"/>
                      <a:pt x="81" y="16"/>
                    </a:cubicBezTo>
                    <a:cubicBezTo>
                      <a:pt x="81" y="16"/>
                      <a:pt x="81" y="16"/>
                      <a:pt x="81" y="16"/>
                    </a:cubicBezTo>
                    <a:cubicBezTo>
                      <a:pt x="81" y="16"/>
                      <a:pt x="81" y="16"/>
                      <a:pt x="81" y="16"/>
                    </a:cubicBezTo>
                    <a:cubicBezTo>
                      <a:pt x="81" y="16"/>
                      <a:pt x="81" y="16"/>
                      <a:pt x="81" y="16"/>
                    </a:cubicBezTo>
                    <a:cubicBezTo>
                      <a:pt x="81" y="16"/>
                      <a:pt x="81" y="16"/>
                      <a:pt x="81" y="16"/>
                    </a:cubicBezTo>
                    <a:cubicBezTo>
                      <a:pt x="81" y="16"/>
                      <a:pt x="81" y="16"/>
                      <a:pt x="81" y="16"/>
                    </a:cubicBezTo>
                    <a:cubicBezTo>
                      <a:pt x="80" y="16"/>
                      <a:pt x="80" y="16"/>
                      <a:pt x="80" y="16"/>
                    </a:cubicBezTo>
                    <a:cubicBezTo>
                      <a:pt x="80" y="15"/>
                      <a:pt x="80" y="15"/>
                      <a:pt x="80" y="15"/>
                    </a:cubicBezTo>
                    <a:cubicBezTo>
                      <a:pt x="80" y="15"/>
                      <a:pt x="80" y="15"/>
                      <a:pt x="80" y="15"/>
                    </a:cubicBezTo>
                    <a:cubicBezTo>
                      <a:pt x="80" y="15"/>
                      <a:pt x="80" y="15"/>
                      <a:pt x="80" y="15"/>
                    </a:cubicBezTo>
                    <a:cubicBezTo>
                      <a:pt x="80" y="15"/>
                      <a:pt x="80" y="15"/>
                      <a:pt x="80" y="15"/>
                    </a:cubicBezTo>
                    <a:cubicBezTo>
                      <a:pt x="79" y="15"/>
                      <a:pt x="79" y="15"/>
                      <a:pt x="79" y="15"/>
                    </a:cubicBezTo>
                    <a:cubicBezTo>
                      <a:pt x="79" y="16"/>
                      <a:pt x="79" y="16"/>
                      <a:pt x="79" y="16"/>
                    </a:cubicBezTo>
                    <a:cubicBezTo>
                      <a:pt x="79" y="16"/>
                      <a:pt x="79" y="16"/>
                      <a:pt x="79" y="16"/>
                    </a:cubicBezTo>
                    <a:cubicBezTo>
                      <a:pt x="78" y="15"/>
                      <a:pt x="78" y="15"/>
                      <a:pt x="78" y="15"/>
                    </a:cubicBezTo>
                    <a:cubicBezTo>
                      <a:pt x="78" y="16"/>
                      <a:pt x="78" y="16"/>
                      <a:pt x="78" y="16"/>
                    </a:cubicBezTo>
                    <a:cubicBezTo>
                      <a:pt x="78" y="16"/>
                      <a:pt x="78" y="16"/>
                      <a:pt x="78"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6" y="15"/>
                      <a:pt x="76" y="15"/>
                      <a:pt x="76" y="15"/>
                    </a:cubicBezTo>
                    <a:cubicBezTo>
                      <a:pt x="76" y="15"/>
                      <a:pt x="76" y="15"/>
                      <a:pt x="76" y="15"/>
                    </a:cubicBezTo>
                    <a:cubicBezTo>
                      <a:pt x="76" y="15"/>
                      <a:pt x="76" y="15"/>
                      <a:pt x="76" y="15"/>
                    </a:cubicBezTo>
                    <a:cubicBezTo>
                      <a:pt x="76" y="15"/>
                      <a:pt x="76" y="15"/>
                      <a:pt x="76" y="15"/>
                    </a:cubicBezTo>
                    <a:cubicBezTo>
                      <a:pt x="76" y="15"/>
                      <a:pt x="76" y="15"/>
                      <a:pt x="76" y="15"/>
                    </a:cubicBezTo>
                    <a:cubicBezTo>
                      <a:pt x="76" y="14"/>
                      <a:pt x="76" y="14"/>
                      <a:pt x="76" y="14"/>
                    </a:cubicBezTo>
                    <a:cubicBezTo>
                      <a:pt x="76" y="14"/>
                      <a:pt x="76" y="14"/>
                      <a:pt x="76" y="14"/>
                    </a:cubicBezTo>
                    <a:cubicBezTo>
                      <a:pt x="76" y="14"/>
                      <a:pt x="76" y="14"/>
                      <a:pt x="76" y="14"/>
                    </a:cubicBezTo>
                    <a:cubicBezTo>
                      <a:pt x="77" y="14"/>
                      <a:pt x="77" y="14"/>
                      <a:pt x="77" y="14"/>
                    </a:cubicBezTo>
                    <a:cubicBezTo>
                      <a:pt x="77" y="13"/>
                      <a:pt x="77" y="13"/>
                      <a:pt x="77" y="13"/>
                    </a:cubicBezTo>
                    <a:cubicBezTo>
                      <a:pt x="77" y="13"/>
                      <a:pt x="77" y="13"/>
                      <a:pt x="77" y="13"/>
                    </a:cubicBezTo>
                    <a:cubicBezTo>
                      <a:pt x="77" y="12"/>
                      <a:pt x="77" y="12"/>
                      <a:pt x="77" y="12"/>
                    </a:cubicBezTo>
                    <a:cubicBezTo>
                      <a:pt x="77" y="12"/>
                      <a:pt x="77" y="12"/>
                      <a:pt x="77" y="12"/>
                    </a:cubicBezTo>
                    <a:cubicBezTo>
                      <a:pt x="77" y="12"/>
                      <a:pt x="77" y="12"/>
                      <a:pt x="77" y="12"/>
                    </a:cubicBezTo>
                    <a:cubicBezTo>
                      <a:pt x="77" y="12"/>
                      <a:pt x="77" y="12"/>
                      <a:pt x="77" y="12"/>
                    </a:cubicBezTo>
                    <a:cubicBezTo>
                      <a:pt x="77" y="12"/>
                      <a:pt x="77" y="12"/>
                      <a:pt x="77" y="12"/>
                    </a:cubicBezTo>
                    <a:cubicBezTo>
                      <a:pt x="78" y="11"/>
                      <a:pt x="78" y="11"/>
                      <a:pt x="78" y="11"/>
                    </a:cubicBezTo>
                    <a:cubicBezTo>
                      <a:pt x="78" y="11"/>
                      <a:pt x="78" y="11"/>
                      <a:pt x="78" y="11"/>
                    </a:cubicBezTo>
                    <a:cubicBezTo>
                      <a:pt x="78" y="11"/>
                      <a:pt x="78" y="11"/>
                      <a:pt x="78" y="11"/>
                    </a:cubicBezTo>
                    <a:cubicBezTo>
                      <a:pt x="78" y="10"/>
                      <a:pt x="78" y="10"/>
                      <a:pt x="78" y="10"/>
                    </a:cubicBezTo>
                    <a:cubicBezTo>
                      <a:pt x="78" y="10"/>
                      <a:pt x="78" y="10"/>
                      <a:pt x="78" y="10"/>
                    </a:cubicBezTo>
                    <a:cubicBezTo>
                      <a:pt x="78" y="10"/>
                      <a:pt x="78" y="10"/>
                      <a:pt x="78" y="10"/>
                    </a:cubicBezTo>
                    <a:cubicBezTo>
                      <a:pt x="79" y="9"/>
                      <a:pt x="79" y="9"/>
                      <a:pt x="79" y="9"/>
                    </a:cubicBezTo>
                    <a:cubicBezTo>
                      <a:pt x="79" y="9"/>
                      <a:pt x="79" y="9"/>
                      <a:pt x="79" y="9"/>
                    </a:cubicBezTo>
                    <a:cubicBezTo>
                      <a:pt x="79" y="9"/>
                      <a:pt x="79" y="9"/>
                      <a:pt x="79" y="9"/>
                    </a:cubicBezTo>
                    <a:cubicBezTo>
                      <a:pt x="79" y="9"/>
                      <a:pt x="79" y="9"/>
                      <a:pt x="79" y="9"/>
                    </a:cubicBezTo>
                    <a:cubicBezTo>
                      <a:pt x="79" y="9"/>
                      <a:pt x="79" y="9"/>
                      <a:pt x="79" y="9"/>
                    </a:cubicBezTo>
                    <a:cubicBezTo>
                      <a:pt x="79" y="8"/>
                      <a:pt x="79" y="8"/>
                      <a:pt x="79" y="8"/>
                    </a:cubicBezTo>
                    <a:cubicBezTo>
                      <a:pt x="79" y="8"/>
                      <a:pt x="79" y="8"/>
                      <a:pt x="7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72" name="Rectangle 346"/>
              <p:cNvSpPr>
                <a:spLocks noChangeArrowheads="1"/>
              </p:cNvSpPr>
              <p:nvPr/>
            </p:nvSpPr>
            <p:spPr bwMode="auto">
              <a:xfrm>
                <a:off x="4613" y="203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73" name="Freeform 347"/>
              <p:cNvSpPr/>
              <p:nvPr/>
            </p:nvSpPr>
            <p:spPr bwMode="auto">
              <a:xfrm>
                <a:off x="3680" y="2083"/>
                <a:ext cx="78" cy="57"/>
              </a:xfrm>
              <a:custGeom>
                <a:avLst/>
                <a:gdLst>
                  <a:gd name="T0" fmla="*/ 13 w 33"/>
                  <a:gd name="T1" fmla="*/ 21 h 24"/>
                  <a:gd name="T2" fmla="*/ 13 w 33"/>
                  <a:gd name="T3" fmla="*/ 21 h 24"/>
                  <a:gd name="T4" fmla="*/ 14 w 33"/>
                  <a:gd name="T5" fmla="*/ 20 h 24"/>
                  <a:gd name="T6" fmla="*/ 14 w 33"/>
                  <a:gd name="T7" fmla="*/ 20 h 24"/>
                  <a:gd name="T8" fmla="*/ 15 w 33"/>
                  <a:gd name="T9" fmla="*/ 20 h 24"/>
                  <a:gd name="T10" fmla="*/ 15 w 33"/>
                  <a:gd name="T11" fmla="*/ 20 h 24"/>
                  <a:gd name="T12" fmla="*/ 16 w 33"/>
                  <a:gd name="T13" fmla="*/ 19 h 24"/>
                  <a:gd name="T14" fmla="*/ 17 w 33"/>
                  <a:gd name="T15" fmla="*/ 19 h 24"/>
                  <a:gd name="T16" fmla="*/ 17 w 33"/>
                  <a:gd name="T17" fmla="*/ 19 h 24"/>
                  <a:gd name="T18" fmla="*/ 18 w 33"/>
                  <a:gd name="T19" fmla="*/ 19 h 24"/>
                  <a:gd name="T20" fmla="*/ 19 w 33"/>
                  <a:gd name="T21" fmla="*/ 19 h 24"/>
                  <a:gd name="T22" fmla="*/ 20 w 33"/>
                  <a:gd name="T23" fmla="*/ 19 h 24"/>
                  <a:gd name="T24" fmla="*/ 21 w 33"/>
                  <a:gd name="T25" fmla="*/ 19 h 24"/>
                  <a:gd name="T26" fmla="*/ 21 w 33"/>
                  <a:gd name="T27" fmla="*/ 19 h 24"/>
                  <a:gd name="T28" fmla="*/ 22 w 33"/>
                  <a:gd name="T29" fmla="*/ 18 h 24"/>
                  <a:gd name="T30" fmla="*/ 22 w 33"/>
                  <a:gd name="T31" fmla="*/ 18 h 24"/>
                  <a:gd name="T32" fmla="*/ 23 w 33"/>
                  <a:gd name="T33" fmla="*/ 17 h 24"/>
                  <a:gd name="T34" fmla="*/ 23 w 33"/>
                  <a:gd name="T35" fmla="*/ 17 h 24"/>
                  <a:gd name="T36" fmla="*/ 24 w 33"/>
                  <a:gd name="T37" fmla="*/ 17 h 24"/>
                  <a:gd name="T38" fmla="*/ 24 w 33"/>
                  <a:gd name="T39" fmla="*/ 16 h 24"/>
                  <a:gd name="T40" fmla="*/ 25 w 33"/>
                  <a:gd name="T41" fmla="*/ 16 h 24"/>
                  <a:gd name="T42" fmla="*/ 26 w 33"/>
                  <a:gd name="T43" fmla="*/ 15 h 24"/>
                  <a:gd name="T44" fmla="*/ 26 w 33"/>
                  <a:gd name="T45" fmla="*/ 15 h 24"/>
                  <a:gd name="T46" fmla="*/ 26 w 33"/>
                  <a:gd name="T47" fmla="*/ 15 h 24"/>
                  <a:gd name="T48" fmla="*/ 26 w 33"/>
                  <a:gd name="T49" fmla="*/ 14 h 24"/>
                  <a:gd name="T50" fmla="*/ 26 w 33"/>
                  <a:gd name="T51" fmla="*/ 14 h 24"/>
                  <a:gd name="T52" fmla="*/ 26 w 33"/>
                  <a:gd name="T53" fmla="*/ 13 h 24"/>
                  <a:gd name="T54" fmla="*/ 27 w 33"/>
                  <a:gd name="T55" fmla="*/ 12 h 24"/>
                  <a:gd name="T56" fmla="*/ 28 w 33"/>
                  <a:gd name="T57" fmla="*/ 12 h 24"/>
                  <a:gd name="T58" fmla="*/ 28 w 33"/>
                  <a:gd name="T59" fmla="*/ 12 h 24"/>
                  <a:gd name="T60" fmla="*/ 29 w 33"/>
                  <a:gd name="T61" fmla="*/ 11 h 24"/>
                  <a:gd name="T62" fmla="*/ 29 w 33"/>
                  <a:gd name="T63" fmla="*/ 11 h 24"/>
                  <a:gd name="T64" fmla="*/ 31 w 33"/>
                  <a:gd name="T65" fmla="*/ 11 h 24"/>
                  <a:gd name="T66" fmla="*/ 33 w 33"/>
                  <a:gd name="T67" fmla="*/ 11 h 24"/>
                  <a:gd name="T68" fmla="*/ 33 w 33"/>
                  <a:gd name="T69" fmla="*/ 10 h 24"/>
                  <a:gd name="T70" fmla="*/ 33 w 33"/>
                  <a:gd name="T71" fmla="*/ 10 h 24"/>
                  <a:gd name="T72" fmla="*/ 33 w 33"/>
                  <a:gd name="T73" fmla="*/ 10 h 24"/>
                  <a:gd name="T74" fmla="*/ 32 w 33"/>
                  <a:gd name="T75" fmla="*/ 9 h 24"/>
                  <a:gd name="T76" fmla="*/ 32 w 33"/>
                  <a:gd name="T77" fmla="*/ 9 h 24"/>
                  <a:gd name="T78" fmla="*/ 32 w 33"/>
                  <a:gd name="T79" fmla="*/ 8 h 24"/>
                  <a:gd name="T80" fmla="*/ 32 w 33"/>
                  <a:gd name="T81" fmla="*/ 8 h 24"/>
                  <a:gd name="T82" fmla="*/ 32 w 33"/>
                  <a:gd name="T83" fmla="*/ 7 h 24"/>
                  <a:gd name="T84" fmla="*/ 32 w 33"/>
                  <a:gd name="T85" fmla="*/ 7 h 24"/>
                  <a:gd name="T86" fmla="*/ 32 w 33"/>
                  <a:gd name="T87" fmla="*/ 6 h 24"/>
                  <a:gd name="T88" fmla="*/ 32 w 33"/>
                  <a:gd name="T89" fmla="*/ 5 h 24"/>
                  <a:gd name="T90" fmla="*/ 31 w 33"/>
                  <a:gd name="T91" fmla="*/ 4 h 24"/>
                  <a:gd name="T92" fmla="*/ 31 w 33"/>
                  <a:gd name="T93" fmla="*/ 4 h 24"/>
                  <a:gd name="T94" fmla="*/ 31 w 33"/>
                  <a:gd name="T95" fmla="*/ 3 h 24"/>
                  <a:gd name="T96" fmla="*/ 31 w 33"/>
                  <a:gd name="T97" fmla="*/ 3 h 24"/>
                  <a:gd name="T98" fmla="*/ 30 w 33"/>
                  <a:gd name="T99" fmla="*/ 3 h 24"/>
                  <a:gd name="T100" fmla="*/ 28 w 33"/>
                  <a:gd name="T101" fmla="*/ 2 h 24"/>
                  <a:gd name="T102" fmla="*/ 28 w 33"/>
                  <a:gd name="T103" fmla="*/ 1 h 24"/>
                  <a:gd name="T104" fmla="*/ 24 w 33"/>
                  <a:gd name="T105" fmla="*/ 2 h 24"/>
                  <a:gd name="T106" fmla="*/ 21 w 33"/>
                  <a:gd name="T107" fmla="*/ 0 h 24"/>
                  <a:gd name="T108" fmla="*/ 13 w 33"/>
                  <a:gd name="T109" fmla="*/ 8 h 24"/>
                  <a:gd name="T110" fmla="*/ 10 w 33"/>
                  <a:gd name="T111" fmla="*/ 16 h 24"/>
                  <a:gd name="T112" fmla="*/ 1 w 33"/>
                  <a:gd name="T11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24">
                    <a:moveTo>
                      <a:pt x="12" y="21"/>
                    </a:move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4" y="21"/>
                      <a:pt x="14" y="21"/>
                      <a:pt x="14" y="21"/>
                    </a:cubicBezTo>
                    <a:cubicBezTo>
                      <a:pt x="14" y="21"/>
                      <a:pt x="14" y="21"/>
                      <a:pt x="14" y="21"/>
                    </a:cubicBezTo>
                    <a:cubicBezTo>
                      <a:pt x="14" y="21"/>
                      <a:pt x="14" y="21"/>
                      <a:pt x="14" y="21"/>
                    </a:cubicBezTo>
                    <a:cubicBezTo>
                      <a:pt x="14" y="21"/>
                      <a:pt x="14" y="21"/>
                      <a:pt x="14" y="21"/>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19"/>
                      <a:pt x="15" y="19"/>
                      <a:pt x="15" y="19"/>
                    </a:cubicBezTo>
                    <a:cubicBezTo>
                      <a:pt x="15" y="19"/>
                      <a:pt x="15" y="19"/>
                      <a:pt x="15"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8" y="19"/>
                      <a:pt x="18" y="19"/>
                      <a:pt x="18"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8"/>
                      <a:pt x="22" y="18"/>
                      <a:pt x="22" y="18"/>
                    </a:cubicBezTo>
                    <a:cubicBezTo>
                      <a:pt x="22" y="17"/>
                      <a:pt x="22" y="17"/>
                      <a:pt x="22" y="17"/>
                    </a:cubicBezTo>
                    <a:cubicBezTo>
                      <a:pt x="22" y="17"/>
                      <a:pt x="22" y="17"/>
                      <a:pt x="22" y="17"/>
                    </a:cubicBezTo>
                    <a:cubicBezTo>
                      <a:pt x="22" y="17"/>
                      <a:pt x="22" y="17"/>
                      <a:pt x="22" y="17"/>
                    </a:cubicBezTo>
                    <a:cubicBezTo>
                      <a:pt x="22" y="17"/>
                      <a:pt x="22" y="17"/>
                      <a:pt x="22"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3" y="17"/>
                      <a:pt x="23" y="17"/>
                      <a:pt x="23"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7"/>
                      <a:pt x="24" y="17"/>
                      <a:pt x="24" y="17"/>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6" y="13"/>
                      <a:pt x="26" y="13"/>
                      <a:pt x="26" y="13"/>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29" y="11"/>
                      <a:pt x="29" y="11"/>
                      <a:pt x="29"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1" y="11"/>
                      <a:pt x="31" y="11"/>
                      <a:pt x="31"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2" y="11"/>
                      <a:pt x="32" y="11"/>
                      <a:pt x="32"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1"/>
                      <a:pt x="33" y="11"/>
                      <a:pt x="33" y="11"/>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3" y="10"/>
                      <a:pt x="33" y="10"/>
                      <a:pt x="33" y="10"/>
                    </a:cubicBezTo>
                    <a:cubicBezTo>
                      <a:pt x="32" y="10"/>
                      <a:pt x="32" y="10"/>
                      <a:pt x="32" y="10"/>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9"/>
                      <a:pt x="32" y="9"/>
                      <a:pt x="32" y="9"/>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8"/>
                      <a:pt x="32" y="8"/>
                      <a:pt x="32" y="8"/>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1" y="7"/>
                      <a:pt x="31" y="7"/>
                      <a:pt x="31" y="7"/>
                    </a:cubicBezTo>
                    <a:cubicBezTo>
                      <a:pt x="31" y="6"/>
                      <a:pt x="31" y="6"/>
                      <a:pt x="31" y="6"/>
                    </a:cubicBezTo>
                    <a:cubicBezTo>
                      <a:pt x="31" y="6"/>
                      <a:pt x="31" y="6"/>
                      <a:pt x="31" y="6"/>
                    </a:cubicBezTo>
                    <a:cubicBezTo>
                      <a:pt x="31" y="6"/>
                      <a:pt x="31" y="6"/>
                      <a:pt x="32" y="6"/>
                    </a:cubicBezTo>
                    <a:cubicBezTo>
                      <a:pt x="32" y="6"/>
                      <a:pt x="32" y="6"/>
                      <a:pt x="32" y="6"/>
                    </a:cubicBezTo>
                    <a:cubicBezTo>
                      <a:pt x="32" y="6"/>
                      <a:pt x="32" y="6"/>
                      <a:pt x="32" y="6"/>
                    </a:cubicBezTo>
                    <a:cubicBezTo>
                      <a:pt x="32" y="6"/>
                      <a:pt x="32" y="6"/>
                      <a:pt x="32" y="6"/>
                    </a:cubicBezTo>
                    <a:cubicBezTo>
                      <a:pt x="31" y="6"/>
                      <a:pt x="31" y="6"/>
                      <a:pt x="31" y="6"/>
                    </a:cubicBezTo>
                    <a:cubicBezTo>
                      <a:pt x="32" y="6"/>
                      <a:pt x="32" y="6"/>
                      <a:pt x="32" y="6"/>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29" y="2"/>
                      <a:pt x="28"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8" y="1"/>
                      <a:pt x="28" y="1"/>
                      <a:pt x="28" y="1"/>
                    </a:cubicBezTo>
                    <a:cubicBezTo>
                      <a:pt x="27" y="1"/>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3" y="2"/>
                      <a:pt x="23" y="1"/>
                    </a:cubicBezTo>
                    <a:cubicBezTo>
                      <a:pt x="23" y="1"/>
                      <a:pt x="22" y="1"/>
                      <a:pt x="22" y="1"/>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0" y="0"/>
                      <a:pt x="20" y="0"/>
                    </a:cubicBezTo>
                    <a:cubicBezTo>
                      <a:pt x="20" y="1"/>
                      <a:pt x="20" y="1"/>
                      <a:pt x="19" y="2"/>
                    </a:cubicBezTo>
                    <a:cubicBezTo>
                      <a:pt x="19" y="3"/>
                      <a:pt x="19" y="4"/>
                      <a:pt x="18" y="5"/>
                    </a:cubicBezTo>
                    <a:cubicBezTo>
                      <a:pt x="18" y="6"/>
                      <a:pt x="17" y="6"/>
                      <a:pt x="16" y="6"/>
                    </a:cubicBezTo>
                    <a:cubicBezTo>
                      <a:pt x="16" y="7"/>
                      <a:pt x="15" y="7"/>
                      <a:pt x="14" y="7"/>
                    </a:cubicBezTo>
                    <a:cubicBezTo>
                      <a:pt x="14" y="7"/>
                      <a:pt x="13" y="8"/>
                      <a:pt x="13" y="8"/>
                    </a:cubicBezTo>
                    <a:cubicBezTo>
                      <a:pt x="12" y="8"/>
                      <a:pt x="12" y="9"/>
                      <a:pt x="12" y="9"/>
                    </a:cubicBezTo>
                    <a:cubicBezTo>
                      <a:pt x="11" y="10"/>
                      <a:pt x="11" y="10"/>
                      <a:pt x="11" y="10"/>
                    </a:cubicBezTo>
                    <a:cubicBezTo>
                      <a:pt x="11" y="10"/>
                      <a:pt x="11" y="11"/>
                      <a:pt x="11" y="11"/>
                    </a:cubicBezTo>
                    <a:cubicBezTo>
                      <a:pt x="11" y="12"/>
                      <a:pt x="10" y="12"/>
                      <a:pt x="10" y="13"/>
                    </a:cubicBezTo>
                    <a:cubicBezTo>
                      <a:pt x="9" y="13"/>
                      <a:pt x="10" y="13"/>
                      <a:pt x="10" y="14"/>
                    </a:cubicBezTo>
                    <a:cubicBezTo>
                      <a:pt x="10" y="14"/>
                      <a:pt x="9" y="15"/>
                      <a:pt x="10" y="15"/>
                    </a:cubicBezTo>
                    <a:cubicBezTo>
                      <a:pt x="10" y="15"/>
                      <a:pt x="9" y="15"/>
                      <a:pt x="9" y="16"/>
                    </a:cubicBezTo>
                    <a:cubicBezTo>
                      <a:pt x="9" y="16"/>
                      <a:pt x="9" y="16"/>
                      <a:pt x="10" y="16"/>
                    </a:cubicBezTo>
                    <a:cubicBezTo>
                      <a:pt x="10" y="16"/>
                      <a:pt x="10" y="16"/>
                      <a:pt x="10" y="17"/>
                    </a:cubicBezTo>
                    <a:cubicBezTo>
                      <a:pt x="10" y="17"/>
                      <a:pt x="10" y="17"/>
                      <a:pt x="10" y="17"/>
                    </a:cubicBezTo>
                    <a:cubicBezTo>
                      <a:pt x="10" y="18"/>
                      <a:pt x="9" y="19"/>
                      <a:pt x="8" y="20"/>
                    </a:cubicBezTo>
                    <a:cubicBezTo>
                      <a:pt x="8" y="21"/>
                      <a:pt x="7" y="21"/>
                      <a:pt x="6" y="21"/>
                    </a:cubicBezTo>
                    <a:cubicBezTo>
                      <a:pt x="5" y="22"/>
                      <a:pt x="5" y="22"/>
                      <a:pt x="4" y="23"/>
                    </a:cubicBezTo>
                    <a:cubicBezTo>
                      <a:pt x="4" y="23"/>
                      <a:pt x="4" y="23"/>
                      <a:pt x="3" y="23"/>
                    </a:cubicBezTo>
                    <a:cubicBezTo>
                      <a:pt x="3" y="23"/>
                      <a:pt x="2" y="23"/>
                      <a:pt x="2" y="24"/>
                    </a:cubicBezTo>
                    <a:cubicBezTo>
                      <a:pt x="2" y="24"/>
                      <a:pt x="1" y="24"/>
                      <a:pt x="1" y="24"/>
                    </a:cubicBezTo>
                    <a:cubicBezTo>
                      <a:pt x="1" y="24"/>
                      <a:pt x="1" y="24"/>
                      <a:pt x="0" y="24"/>
                    </a:cubicBezTo>
                    <a:cubicBezTo>
                      <a:pt x="12" y="24"/>
                      <a:pt x="12" y="24"/>
                      <a:pt x="12" y="24"/>
                    </a:cubicBezTo>
                    <a:lnTo>
                      <a:pt x="12"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74" name="Freeform 348"/>
              <p:cNvSpPr/>
              <p:nvPr/>
            </p:nvSpPr>
            <p:spPr bwMode="auto">
              <a:xfrm>
                <a:off x="3656" y="21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75" name="Freeform 349"/>
              <p:cNvSpPr/>
              <p:nvPr/>
            </p:nvSpPr>
            <p:spPr bwMode="auto">
              <a:xfrm>
                <a:off x="3656" y="2142"/>
                <a:ext cx="52" cy="43"/>
              </a:xfrm>
              <a:custGeom>
                <a:avLst/>
                <a:gdLst>
                  <a:gd name="T0" fmla="*/ 11 w 22"/>
                  <a:gd name="T1" fmla="*/ 18 h 18"/>
                  <a:gd name="T2" fmla="*/ 11 w 22"/>
                  <a:gd name="T3" fmla="*/ 17 h 18"/>
                  <a:gd name="T4" fmla="*/ 11 w 22"/>
                  <a:gd name="T5" fmla="*/ 16 h 18"/>
                  <a:gd name="T6" fmla="*/ 10 w 22"/>
                  <a:gd name="T7" fmla="*/ 15 h 18"/>
                  <a:gd name="T8" fmla="*/ 10 w 22"/>
                  <a:gd name="T9" fmla="*/ 15 h 18"/>
                  <a:gd name="T10" fmla="*/ 10 w 22"/>
                  <a:gd name="T11" fmla="*/ 14 h 18"/>
                  <a:gd name="T12" fmla="*/ 10 w 22"/>
                  <a:gd name="T13" fmla="*/ 14 h 18"/>
                  <a:gd name="T14" fmla="*/ 10 w 22"/>
                  <a:gd name="T15" fmla="*/ 14 h 18"/>
                  <a:gd name="T16" fmla="*/ 10 w 22"/>
                  <a:gd name="T17" fmla="*/ 14 h 18"/>
                  <a:gd name="T18" fmla="*/ 10 w 22"/>
                  <a:gd name="T19" fmla="*/ 13 h 18"/>
                  <a:gd name="T20" fmla="*/ 11 w 22"/>
                  <a:gd name="T21" fmla="*/ 13 h 18"/>
                  <a:gd name="T22" fmla="*/ 11 w 22"/>
                  <a:gd name="T23" fmla="*/ 13 h 18"/>
                  <a:gd name="T24" fmla="*/ 11 w 22"/>
                  <a:gd name="T25" fmla="*/ 13 h 18"/>
                  <a:gd name="T26" fmla="*/ 11 w 22"/>
                  <a:gd name="T27" fmla="*/ 13 h 18"/>
                  <a:gd name="T28" fmla="*/ 11 w 22"/>
                  <a:gd name="T29" fmla="*/ 13 h 18"/>
                  <a:gd name="T30" fmla="*/ 11 w 22"/>
                  <a:gd name="T31" fmla="*/ 12 h 18"/>
                  <a:gd name="T32" fmla="*/ 12 w 22"/>
                  <a:gd name="T33" fmla="*/ 12 h 18"/>
                  <a:gd name="T34" fmla="*/ 12 w 22"/>
                  <a:gd name="T35" fmla="*/ 12 h 18"/>
                  <a:gd name="T36" fmla="*/ 12 w 22"/>
                  <a:gd name="T37" fmla="*/ 12 h 18"/>
                  <a:gd name="T38" fmla="*/ 12 w 22"/>
                  <a:gd name="T39" fmla="*/ 12 h 18"/>
                  <a:gd name="T40" fmla="*/ 13 w 22"/>
                  <a:gd name="T41" fmla="*/ 12 h 18"/>
                  <a:gd name="T42" fmla="*/ 13 w 22"/>
                  <a:gd name="T43" fmla="*/ 12 h 18"/>
                  <a:gd name="T44" fmla="*/ 13 w 22"/>
                  <a:gd name="T45" fmla="*/ 12 h 18"/>
                  <a:gd name="T46" fmla="*/ 13 w 22"/>
                  <a:gd name="T47" fmla="*/ 12 h 18"/>
                  <a:gd name="T48" fmla="*/ 13 w 22"/>
                  <a:gd name="T49" fmla="*/ 12 h 18"/>
                  <a:gd name="T50" fmla="*/ 13 w 22"/>
                  <a:gd name="T51" fmla="*/ 4 h 18"/>
                  <a:gd name="T52" fmla="*/ 22 w 22"/>
                  <a:gd name="T53" fmla="*/ 4 h 18"/>
                  <a:gd name="T54" fmla="*/ 10 w 22"/>
                  <a:gd name="T55" fmla="*/ 0 h 18"/>
                  <a:gd name="T56" fmla="*/ 7 w 22"/>
                  <a:gd name="T57" fmla="*/ 4 h 18"/>
                  <a:gd name="T58" fmla="*/ 6 w 22"/>
                  <a:gd name="T59" fmla="*/ 6 h 18"/>
                  <a:gd name="T60" fmla="*/ 5 w 22"/>
                  <a:gd name="T61" fmla="*/ 9 h 18"/>
                  <a:gd name="T62" fmla="*/ 3 w 22"/>
                  <a:gd name="T63" fmla="*/ 11 h 18"/>
                  <a:gd name="T64" fmla="*/ 2 w 22"/>
                  <a:gd name="T65" fmla="*/ 14 h 18"/>
                  <a:gd name="T66" fmla="*/ 1 w 22"/>
                  <a:gd name="T67" fmla="*/ 16 h 18"/>
                  <a:gd name="T68" fmla="*/ 0 w 22"/>
                  <a:gd name="T69" fmla="*/ 17 h 18"/>
                  <a:gd name="T70" fmla="*/ 0 w 22"/>
                  <a:gd name="T7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8">
                    <a:moveTo>
                      <a:pt x="0" y="18"/>
                    </a:moveTo>
                    <a:cubicBezTo>
                      <a:pt x="11" y="18"/>
                      <a:pt x="11" y="18"/>
                      <a:pt x="11" y="18"/>
                    </a:cubicBezTo>
                    <a:cubicBezTo>
                      <a:pt x="11" y="17"/>
                      <a:pt x="11" y="17"/>
                      <a:pt x="11" y="17"/>
                    </a:cubicBezTo>
                    <a:cubicBezTo>
                      <a:pt x="11" y="17"/>
                      <a:pt x="11" y="17"/>
                      <a:pt x="11" y="17"/>
                    </a:cubicBezTo>
                    <a:cubicBezTo>
                      <a:pt x="11" y="17"/>
                      <a:pt x="11" y="17"/>
                      <a:pt x="11" y="17"/>
                    </a:cubicBezTo>
                    <a:cubicBezTo>
                      <a:pt x="11" y="16"/>
                      <a:pt x="11" y="16"/>
                      <a:pt x="11" y="16"/>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3"/>
                      <a:pt x="10" y="13"/>
                      <a:pt x="10" y="13"/>
                    </a:cubicBezTo>
                    <a:cubicBezTo>
                      <a:pt x="10" y="13"/>
                      <a:pt x="10" y="13"/>
                      <a:pt x="10"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4"/>
                      <a:pt x="13" y="4"/>
                      <a:pt x="13" y="4"/>
                    </a:cubicBezTo>
                    <a:cubicBezTo>
                      <a:pt x="13" y="4"/>
                      <a:pt x="13" y="4"/>
                      <a:pt x="13" y="4"/>
                    </a:cubicBezTo>
                    <a:cubicBezTo>
                      <a:pt x="14" y="4"/>
                      <a:pt x="14" y="4"/>
                      <a:pt x="14" y="4"/>
                    </a:cubicBezTo>
                    <a:cubicBezTo>
                      <a:pt x="22" y="4"/>
                      <a:pt x="22" y="4"/>
                      <a:pt x="22" y="4"/>
                    </a:cubicBezTo>
                    <a:cubicBezTo>
                      <a:pt x="22" y="0"/>
                      <a:pt x="22" y="0"/>
                      <a:pt x="22" y="0"/>
                    </a:cubicBezTo>
                    <a:cubicBezTo>
                      <a:pt x="10" y="0"/>
                      <a:pt x="10" y="0"/>
                      <a:pt x="10" y="0"/>
                    </a:cubicBezTo>
                    <a:cubicBezTo>
                      <a:pt x="10" y="1"/>
                      <a:pt x="10" y="2"/>
                      <a:pt x="9" y="3"/>
                    </a:cubicBezTo>
                    <a:cubicBezTo>
                      <a:pt x="8" y="3"/>
                      <a:pt x="8" y="3"/>
                      <a:pt x="7" y="4"/>
                    </a:cubicBezTo>
                    <a:cubicBezTo>
                      <a:pt x="7" y="4"/>
                      <a:pt x="7" y="4"/>
                      <a:pt x="7" y="4"/>
                    </a:cubicBezTo>
                    <a:cubicBezTo>
                      <a:pt x="7" y="5"/>
                      <a:pt x="6" y="5"/>
                      <a:pt x="6" y="6"/>
                    </a:cubicBezTo>
                    <a:cubicBezTo>
                      <a:pt x="6" y="7"/>
                      <a:pt x="6" y="8"/>
                      <a:pt x="5" y="8"/>
                    </a:cubicBezTo>
                    <a:cubicBezTo>
                      <a:pt x="5" y="9"/>
                      <a:pt x="5" y="9"/>
                      <a:pt x="5" y="9"/>
                    </a:cubicBezTo>
                    <a:cubicBezTo>
                      <a:pt x="4" y="9"/>
                      <a:pt x="4" y="10"/>
                      <a:pt x="4" y="10"/>
                    </a:cubicBezTo>
                    <a:cubicBezTo>
                      <a:pt x="4" y="10"/>
                      <a:pt x="3" y="11"/>
                      <a:pt x="3" y="11"/>
                    </a:cubicBezTo>
                    <a:cubicBezTo>
                      <a:pt x="3" y="12"/>
                      <a:pt x="2" y="13"/>
                      <a:pt x="2" y="13"/>
                    </a:cubicBezTo>
                    <a:cubicBezTo>
                      <a:pt x="2" y="14"/>
                      <a:pt x="2" y="14"/>
                      <a:pt x="2" y="14"/>
                    </a:cubicBezTo>
                    <a:cubicBezTo>
                      <a:pt x="1" y="15"/>
                      <a:pt x="1" y="15"/>
                      <a:pt x="1" y="15"/>
                    </a:cubicBezTo>
                    <a:cubicBezTo>
                      <a:pt x="1" y="15"/>
                      <a:pt x="1" y="15"/>
                      <a:pt x="1" y="16"/>
                    </a:cubicBezTo>
                    <a:cubicBezTo>
                      <a:pt x="0" y="16"/>
                      <a:pt x="0" y="16"/>
                      <a:pt x="0" y="17"/>
                    </a:cubicBezTo>
                    <a:cubicBezTo>
                      <a:pt x="0" y="17"/>
                      <a:pt x="0" y="17"/>
                      <a:pt x="0" y="17"/>
                    </a:cubicBezTo>
                    <a:cubicBezTo>
                      <a:pt x="0" y="18"/>
                      <a:pt x="0" y="18"/>
                      <a:pt x="0" y="18"/>
                    </a:cubicBezTo>
                    <a:cubicBezTo>
                      <a:pt x="0" y="18"/>
                      <a:pt x="0"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76" name="Freeform 350"/>
              <p:cNvSpPr>
                <a:spLocks noEditPoints="1"/>
              </p:cNvSpPr>
              <p:nvPr/>
            </p:nvSpPr>
            <p:spPr bwMode="auto">
              <a:xfrm>
                <a:off x="3659" y="2242"/>
                <a:ext cx="19" cy="12"/>
              </a:xfrm>
              <a:custGeom>
                <a:avLst/>
                <a:gdLst>
                  <a:gd name="T0" fmla="*/ 3 w 8"/>
                  <a:gd name="T1" fmla="*/ 4 h 5"/>
                  <a:gd name="T2" fmla="*/ 2 w 8"/>
                  <a:gd name="T3" fmla="*/ 4 h 5"/>
                  <a:gd name="T4" fmla="*/ 2 w 8"/>
                  <a:gd name="T5" fmla="*/ 4 h 5"/>
                  <a:gd name="T6" fmla="*/ 1 w 8"/>
                  <a:gd name="T7" fmla="*/ 4 h 5"/>
                  <a:gd name="T8" fmla="*/ 2 w 8"/>
                  <a:gd name="T9" fmla="*/ 3 h 5"/>
                  <a:gd name="T10" fmla="*/ 1 w 8"/>
                  <a:gd name="T11" fmla="*/ 3 h 5"/>
                  <a:gd name="T12" fmla="*/ 1 w 8"/>
                  <a:gd name="T13" fmla="*/ 5 h 5"/>
                  <a:gd name="T14" fmla="*/ 3 w 8"/>
                  <a:gd name="T15" fmla="*/ 4 h 5"/>
                  <a:gd name="T16" fmla="*/ 8 w 8"/>
                  <a:gd name="T17" fmla="*/ 1 h 5"/>
                  <a:gd name="T18" fmla="*/ 8 w 8"/>
                  <a:gd name="T19" fmla="*/ 1 h 5"/>
                  <a:gd name="T20" fmla="*/ 8 w 8"/>
                  <a:gd name="T21" fmla="*/ 0 h 5"/>
                  <a:gd name="T22" fmla="*/ 4 w 8"/>
                  <a:gd name="T23" fmla="*/ 1 h 5"/>
                  <a:gd name="T24" fmla="*/ 3 w 8"/>
                  <a:gd name="T25" fmla="*/ 1 h 5"/>
                  <a:gd name="T26" fmla="*/ 3 w 8"/>
                  <a:gd name="T27" fmla="*/ 1 h 5"/>
                  <a:gd name="T28" fmla="*/ 3 w 8"/>
                  <a:gd name="T29" fmla="*/ 1 h 5"/>
                  <a:gd name="T30" fmla="*/ 3 w 8"/>
                  <a:gd name="T31" fmla="*/ 1 h 5"/>
                  <a:gd name="T32" fmla="*/ 3 w 8"/>
                  <a:gd name="T33" fmla="*/ 1 h 5"/>
                  <a:gd name="T34" fmla="*/ 3 w 8"/>
                  <a:gd name="T35" fmla="*/ 1 h 5"/>
                  <a:gd name="T36" fmla="*/ 2 w 8"/>
                  <a:gd name="T37" fmla="*/ 1 h 5"/>
                  <a:gd name="T38" fmla="*/ 2 w 8"/>
                  <a:gd name="T39" fmla="*/ 1 h 5"/>
                  <a:gd name="T40" fmla="*/ 2 w 8"/>
                  <a:gd name="T41" fmla="*/ 1 h 5"/>
                  <a:gd name="T42" fmla="*/ 1 w 8"/>
                  <a:gd name="T43" fmla="*/ 1 h 5"/>
                  <a:gd name="T44" fmla="*/ 1 w 8"/>
                  <a:gd name="T45" fmla="*/ 1 h 5"/>
                  <a:gd name="T46" fmla="*/ 0 w 8"/>
                  <a:gd name="T47" fmla="*/ 1 h 5"/>
                  <a:gd name="T48" fmla="*/ 0 w 8"/>
                  <a:gd name="T49" fmla="*/ 1 h 5"/>
                  <a:gd name="T50" fmla="*/ 0 w 8"/>
                  <a:gd name="T51" fmla="*/ 1 h 5"/>
                  <a:gd name="T52" fmla="*/ 1 w 8"/>
                  <a:gd name="T53" fmla="*/ 2 h 5"/>
                  <a:gd name="T54" fmla="*/ 2 w 8"/>
                  <a:gd name="T55" fmla="*/ 2 h 5"/>
                  <a:gd name="T56" fmla="*/ 3 w 8"/>
                  <a:gd name="T57" fmla="*/ 3 h 5"/>
                  <a:gd name="T58" fmla="*/ 3 w 8"/>
                  <a:gd name="T59" fmla="*/ 3 h 5"/>
                  <a:gd name="T60" fmla="*/ 4 w 8"/>
                  <a:gd name="T61" fmla="*/ 3 h 5"/>
                  <a:gd name="T62" fmla="*/ 4 w 8"/>
                  <a:gd name="T63" fmla="*/ 3 h 5"/>
                  <a:gd name="T64" fmla="*/ 3 w 8"/>
                  <a:gd name="T65" fmla="*/ 4 h 5"/>
                  <a:gd name="T66" fmla="*/ 4 w 8"/>
                  <a:gd name="T67" fmla="*/ 5 h 5"/>
                  <a:gd name="T68" fmla="*/ 4 w 8"/>
                  <a:gd name="T69" fmla="*/ 5 h 5"/>
                  <a:gd name="T70" fmla="*/ 4 w 8"/>
                  <a:gd name="T71" fmla="*/ 5 h 5"/>
                  <a:gd name="T72" fmla="*/ 5 w 8"/>
                  <a:gd name="T73" fmla="*/ 4 h 5"/>
                  <a:gd name="T74" fmla="*/ 5 w 8"/>
                  <a:gd name="T75" fmla="*/ 4 h 5"/>
                  <a:gd name="T76" fmla="*/ 5 w 8"/>
                  <a:gd name="T77" fmla="*/ 4 h 5"/>
                  <a:gd name="T78" fmla="*/ 5 w 8"/>
                  <a:gd name="T79" fmla="*/ 4 h 5"/>
                  <a:gd name="T80" fmla="*/ 5 w 8"/>
                  <a:gd name="T81" fmla="*/ 3 h 5"/>
                  <a:gd name="T82" fmla="*/ 6 w 8"/>
                  <a:gd name="T83" fmla="*/ 3 h 5"/>
                  <a:gd name="T84" fmla="*/ 6 w 8"/>
                  <a:gd name="T85" fmla="*/ 3 h 5"/>
                  <a:gd name="T86" fmla="*/ 6 w 8"/>
                  <a:gd name="T87" fmla="*/ 3 h 5"/>
                  <a:gd name="T88" fmla="*/ 6 w 8"/>
                  <a:gd name="T89" fmla="*/ 3 h 5"/>
                  <a:gd name="T90" fmla="*/ 6 w 8"/>
                  <a:gd name="T91" fmla="*/ 3 h 5"/>
                  <a:gd name="T92" fmla="*/ 7 w 8"/>
                  <a:gd name="T93" fmla="*/ 3 h 5"/>
                  <a:gd name="T94" fmla="*/ 7 w 8"/>
                  <a:gd name="T95" fmla="*/ 3 h 5"/>
                  <a:gd name="T96" fmla="*/ 7 w 8"/>
                  <a:gd name="T97" fmla="*/ 3 h 5"/>
                  <a:gd name="T98" fmla="*/ 7 w 8"/>
                  <a:gd name="T99" fmla="*/ 3 h 5"/>
                  <a:gd name="T100" fmla="*/ 7 w 8"/>
                  <a:gd name="T101" fmla="*/ 3 h 5"/>
                  <a:gd name="T102" fmla="*/ 8 w 8"/>
                  <a:gd name="T103" fmla="*/ 3 h 5"/>
                  <a:gd name="T104" fmla="*/ 8 w 8"/>
                  <a:gd name="T105" fmla="*/ 2 h 5"/>
                  <a:gd name="T106" fmla="*/ 7 w 8"/>
                  <a:gd name="T107" fmla="*/ 2 h 5"/>
                  <a:gd name="T108" fmla="*/ 7 w 8"/>
                  <a:gd name="T109" fmla="*/ 2 h 5"/>
                  <a:gd name="T110" fmla="*/ 7 w 8"/>
                  <a:gd name="T111" fmla="*/ 2 h 5"/>
                  <a:gd name="T112" fmla="*/ 7 w 8"/>
                  <a:gd name="T113" fmla="*/ 1 h 5"/>
                  <a:gd name="T114" fmla="*/ 7 w 8"/>
                  <a:gd name="T115" fmla="*/ 1 h 5"/>
                  <a:gd name="T116" fmla="*/ 7 w 8"/>
                  <a:gd name="T117" fmla="*/ 1 h 5"/>
                  <a:gd name="T118" fmla="*/ 8 w 8"/>
                  <a:gd name="T119" fmla="*/ 1 h 5"/>
                  <a:gd name="T120" fmla="*/ 8 w 8"/>
                  <a:gd name="T121" fmla="*/ 1 h 5"/>
                  <a:gd name="T122" fmla="*/ 8 w 8"/>
                  <a:gd name="T123" fmla="*/ 1 h 5"/>
                  <a:gd name="T124" fmla="*/ 8 w 8"/>
                  <a:gd name="T1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 h="5">
                    <a:moveTo>
                      <a:pt x="2" y="5"/>
                    </a:moveTo>
                    <a:cubicBezTo>
                      <a:pt x="2" y="4"/>
                      <a:pt x="2" y="4"/>
                      <a:pt x="3" y="4"/>
                    </a:cubicBezTo>
                    <a:cubicBezTo>
                      <a:pt x="3" y="4"/>
                      <a:pt x="3" y="4"/>
                      <a:pt x="3" y="4"/>
                    </a:cubicBezTo>
                    <a:cubicBezTo>
                      <a:pt x="2" y="4"/>
                      <a:pt x="2" y="4"/>
                      <a:pt x="2" y="5"/>
                    </a:cubicBezTo>
                    <a:close/>
                    <a:moveTo>
                      <a:pt x="2" y="5"/>
                    </a:moveTo>
                    <a:cubicBezTo>
                      <a:pt x="2" y="5"/>
                      <a:pt x="2" y="5"/>
                      <a:pt x="2" y="4"/>
                    </a:cubicBezTo>
                    <a:cubicBezTo>
                      <a:pt x="2" y="5"/>
                      <a:pt x="2" y="5"/>
                      <a:pt x="2" y="5"/>
                    </a:cubicBezTo>
                    <a:close/>
                    <a:moveTo>
                      <a:pt x="2" y="4"/>
                    </a:moveTo>
                    <a:cubicBezTo>
                      <a:pt x="2" y="4"/>
                      <a:pt x="2" y="4"/>
                      <a:pt x="2" y="4"/>
                    </a:cubicBezTo>
                    <a:cubicBezTo>
                      <a:pt x="2" y="4"/>
                      <a:pt x="2" y="3"/>
                      <a:pt x="2" y="4"/>
                    </a:cubicBezTo>
                    <a:close/>
                    <a:moveTo>
                      <a:pt x="1" y="4"/>
                    </a:moveTo>
                    <a:cubicBezTo>
                      <a:pt x="1" y="4"/>
                      <a:pt x="1" y="4"/>
                      <a:pt x="1" y="4"/>
                    </a:cubicBezTo>
                    <a:cubicBezTo>
                      <a:pt x="1" y="4"/>
                      <a:pt x="1" y="4"/>
                      <a:pt x="1" y="4"/>
                    </a:cubicBezTo>
                    <a:close/>
                    <a:moveTo>
                      <a:pt x="1" y="3"/>
                    </a:moveTo>
                    <a:cubicBezTo>
                      <a:pt x="1" y="3"/>
                      <a:pt x="2" y="3"/>
                      <a:pt x="2" y="3"/>
                    </a:cubicBezTo>
                    <a:cubicBezTo>
                      <a:pt x="1" y="3"/>
                      <a:pt x="1" y="3"/>
                      <a:pt x="1" y="3"/>
                    </a:cubicBezTo>
                    <a:close/>
                    <a:moveTo>
                      <a:pt x="1" y="4"/>
                    </a:moveTo>
                    <a:cubicBezTo>
                      <a:pt x="1" y="4"/>
                      <a:pt x="1" y="4"/>
                      <a:pt x="1" y="3"/>
                    </a:cubicBezTo>
                    <a:cubicBezTo>
                      <a:pt x="1" y="3"/>
                      <a:pt x="1" y="3"/>
                      <a:pt x="0" y="4"/>
                    </a:cubicBezTo>
                    <a:cubicBezTo>
                      <a:pt x="1" y="4"/>
                      <a:pt x="1" y="4"/>
                      <a:pt x="1" y="4"/>
                    </a:cubicBezTo>
                    <a:close/>
                    <a:moveTo>
                      <a:pt x="1" y="5"/>
                    </a:moveTo>
                    <a:cubicBezTo>
                      <a:pt x="1" y="5"/>
                      <a:pt x="2" y="5"/>
                      <a:pt x="1" y="5"/>
                    </a:cubicBezTo>
                    <a:cubicBezTo>
                      <a:pt x="1" y="4"/>
                      <a:pt x="1" y="5"/>
                      <a:pt x="1" y="5"/>
                    </a:cubicBezTo>
                    <a:close/>
                    <a:moveTo>
                      <a:pt x="3" y="4"/>
                    </a:moveTo>
                    <a:cubicBezTo>
                      <a:pt x="3" y="3"/>
                      <a:pt x="3" y="3"/>
                      <a:pt x="3" y="3"/>
                    </a:cubicBezTo>
                    <a:cubicBezTo>
                      <a:pt x="3" y="3"/>
                      <a:pt x="3" y="3"/>
                      <a:pt x="3" y="4"/>
                    </a:cubicBezTo>
                    <a:close/>
                    <a:moveTo>
                      <a:pt x="8" y="1"/>
                    </a:move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1" y="2"/>
                      <a:pt x="1" y="1"/>
                    </a:cubicBezTo>
                    <a:cubicBezTo>
                      <a:pt x="1" y="1"/>
                      <a:pt x="1" y="2"/>
                      <a:pt x="1" y="2"/>
                    </a:cubicBezTo>
                    <a:cubicBezTo>
                      <a:pt x="1" y="2"/>
                      <a:pt x="1" y="2"/>
                      <a:pt x="1" y="2"/>
                    </a:cubicBezTo>
                    <a:cubicBezTo>
                      <a:pt x="1" y="3"/>
                      <a:pt x="1" y="2"/>
                      <a:pt x="1" y="2"/>
                    </a:cubicBezTo>
                    <a:cubicBezTo>
                      <a:pt x="2" y="2"/>
                      <a:pt x="2" y="2"/>
                      <a:pt x="2" y="2"/>
                    </a:cubicBezTo>
                    <a:cubicBezTo>
                      <a:pt x="2" y="2"/>
                      <a:pt x="2" y="2"/>
                      <a:pt x="2" y="3"/>
                    </a:cubicBezTo>
                    <a:cubicBezTo>
                      <a:pt x="2" y="3"/>
                      <a:pt x="2" y="3"/>
                      <a:pt x="2" y="3"/>
                    </a:cubicBezTo>
                    <a:cubicBezTo>
                      <a:pt x="3" y="3"/>
                      <a:pt x="3" y="3"/>
                      <a:pt x="3" y="3"/>
                    </a:cubicBezTo>
                    <a:cubicBezTo>
                      <a:pt x="3" y="2"/>
                      <a:pt x="4" y="2"/>
                      <a:pt x="4" y="2"/>
                    </a:cubicBezTo>
                    <a:cubicBezTo>
                      <a:pt x="4" y="2"/>
                      <a:pt x="4" y="3"/>
                      <a:pt x="5" y="3"/>
                    </a:cubicBezTo>
                    <a:cubicBezTo>
                      <a:pt x="4" y="2"/>
                      <a:pt x="4" y="2"/>
                      <a:pt x="3" y="3"/>
                    </a:cubicBezTo>
                    <a:cubicBezTo>
                      <a:pt x="3" y="3"/>
                      <a:pt x="3" y="3"/>
                      <a:pt x="3" y="3"/>
                    </a:cubicBezTo>
                    <a:cubicBezTo>
                      <a:pt x="3" y="3"/>
                      <a:pt x="4" y="3"/>
                      <a:pt x="4" y="3"/>
                    </a:cubicBezTo>
                    <a:cubicBezTo>
                      <a:pt x="4" y="3"/>
                      <a:pt x="4" y="3"/>
                      <a:pt x="4" y="3"/>
                    </a:cubicBezTo>
                    <a:cubicBezTo>
                      <a:pt x="4" y="3"/>
                      <a:pt x="4" y="3"/>
                      <a:pt x="4" y="3"/>
                    </a:cubicBezTo>
                    <a:cubicBezTo>
                      <a:pt x="4" y="3"/>
                      <a:pt x="4" y="3"/>
                      <a:pt x="4" y="3"/>
                    </a:cubicBezTo>
                    <a:cubicBezTo>
                      <a:pt x="4" y="3"/>
                      <a:pt x="4" y="3"/>
                      <a:pt x="4" y="3"/>
                    </a:cubicBezTo>
                    <a:cubicBezTo>
                      <a:pt x="3" y="4"/>
                      <a:pt x="3" y="4"/>
                      <a:pt x="3" y="4"/>
                    </a:cubicBezTo>
                    <a:cubicBezTo>
                      <a:pt x="3" y="4"/>
                      <a:pt x="3" y="4"/>
                      <a:pt x="3" y="4"/>
                    </a:cubicBezTo>
                    <a:cubicBezTo>
                      <a:pt x="3" y="4"/>
                      <a:pt x="3" y="4"/>
                      <a:pt x="3" y="4"/>
                    </a:cubicBezTo>
                    <a:cubicBezTo>
                      <a:pt x="3" y="4"/>
                      <a:pt x="3" y="4"/>
                      <a:pt x="3" y="4"/>
                    </a:cubicBezTo>
                    <a:cubicBezTo>
                      <a:pt x="4" y="4"/>
                      <a:pt x="4" y="4"/>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3"/>
                      <a:pt x="5" y="3"/>
                      <a:pt x="5" y="3"/>
                    </a:cubicBezTo>
                    <a:cubicBezTo>
                      <a:pt x="5" y="3"/>
                      <a:pt x="5" y="3"/>
                      <a:pt x="5"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77" name="Freeform 351"/>
              <p:cNvSpPr/>
              <p:nvPr/>
            </p:nvSpPr>
            <p:spPr bwMode="auto">
              <a:xfrm>
                <a:off x="3957" y="2299"/>
                <a:ext cx="36" cy="36"/>
              </a:xfrm>
              <a:custGeom>
                <a:avLst/>
                <a:gdLst>
                  <a:gd name="T0" fmla="*/ 12 w 15"/>
                  <a:gd name="T1" fmla="*/ 10 h 15"/>
                  <a:gd name="T2" fmla="*/ 12 w 15"/>
                  <a:gd name="T3" fmla="*/ 10 h 15"/>
                  <a:gd name="T4" fmla="*/ 13 w 15"/>
                  <a:gd name="T5" fmla="*/ 9 h 15"/>
                  <a:gd name="T6" fmla="*/ 13 w 15"/>
                  <a:gd name="T7" fmla="*/ 9 h 15"/>
                  <a:gd name="T8" fmla="*/ 13 w 15"/>
                  <a:gd name="T9" fmla="*/ 8 h 15"/>
                  <a:gd name="T10" fmla="*/ 14 w 15"/>
                  <a:gd name="T11" fmla="*/ 8 h 15"/>
                  <a:gd name="T12" fmla="*/ 14 w 15"/>
                  <a:gd name="T13" fmla="*/ 8 h 15"/>
                  <a:gd name="T14" fmla="*/ 14 w 15"/>
                  <a:gd name="T15" fmla="*/ 7 h 15"/>
                  <a:gd name="T16" fmla="*/ 14 w 15"/>
                  <a:gd name="T17" fmla="*/ 7 h 15"/>
                  <a:gd name="T18" fmla="*/ 15 w 15"/>
                  <a:gd name="T19" fmla="*/ 6 h 15"/>
                  <a:gd name="T20" fmla="*/ 15 w 15"/>
                  <a:gd name="T21" fmla="*/ 5 h 15"/>
                  <a:gd name="T22" fmla="*/ 15 w 15"/>
                  <a:gd name="T23" fmla="*/ 4 h 15"/>
                  <a:gd name="T24" fmla="*/ 14 w 15"/>
                  <a:gd name="T25" fmla="*/ 4 h 15"/>
                  <a:gd name="T26" fmla="*/ 14 w 15"/>
                  <a:gd name="T27" fmla="*/ 3 h 15"/>
                  <a:gd name="T28" fmla="*/ 13 w 15"/>
                  <a:gd name="T29" fmla="*/ 3 h 15"/>
                  <a:gd name="T30" fmla="*/ 13 w 15"/>
                  <a:gd name="T31" fmla="*/ 2 h 15"/>
                  <a:gd name="T32" fmla="*/ 13 w 15"/>
                  <a:gd name="T33" fmla="*/ 1 h 15"/>
                  <a:gd name="T34" fmla="*/ 13 w 15"/>
                  <a:gd name="T35" fmla="*/ 1 h 15"/>
                  <a:gd name="T36" fmla="*/ 12 w 15"/>
                  <a:gd name="T37" fmla="*/ 1 h 15"/>
                  <a:gd name="T38" fmla="*/ 12 w 15"/>
                  <a:gd name="T39" fmla="*/ 0 h 15"/>
                  <a:gd name="T40" fmla="*/ 12 w 15"/>
                  <a:gd name="T41" fmla="*/ 0 h 15"/>
                  <a:gd name="T42" fmla="*/ 12 w 15"/>
                  <a:gd name="T43" fmla="*/ 0 h 15"/>
                  <a:gd name="T44" fmla="*/ 11 w 15"/>
                  <a:gd name="T45" fmla="*/ 1 h 15"/>
                  <a:gd name="T46" fmla="*/ 11 w 15"/>
                  <a:gd name="T47" fmla="*/ 1 h 15"/>
                  <a:gd name="T48" fmla="*/ 10 w 15"/>
                  <a:gd name="T49" fmla="*/ 1 h 15"/>
                  <a:gd name="T50" fmla="*/ 9 w 15"/>
                  <a:gd name="T51" fmla="*/ 1 h 15"/>
                  <a:gd name="T52" fmla="*/ 8 w 15"/>
                  <a:gd name="T53" fmla="*/ 1 h 15"/>
                  <a:gd name="T54" fmla="*/ 8 w 15"/>
                  <a:gd name="T55" fmla="*/ 1 h 15"/>
                  <a:gd name="T56" fmla="*/ 7 w 15"/>
                  <a:gd name="T57" fmla="*/ 2 h 15"/>
                  <a:gd name="T58" fmla="*/ 6 w 15"/>
                  <a:gd name="T59" fmla="*/ 1 h 15"/>
                  <a:gd name="T60" fmla="*/ 6 w 15"/>
                  <a:gd name="T61" fmla="*/ 1 h 15"/>
                  <a:gd name="T62" fmla="*/ 5 w 15"/>
                  <a:gd name="T63" fmla="*/ 1 h 15"/>
                  <a:gd name="T64" fmla="*/ 5 w 15"/>
                  <a:gd name="T65" fmla="*/ 1 h 15"/>
                  <a:gd name="T66" fmla="*/ 4 w 15"/>
                  <a:gd name="T67" fmla="*/ 1 h 15"/>
                  <a:gd name="T68" fmla="*/ 4 w 15"/>
                  <a:gd name="T69" fmla="*/ 1 h 15"/>
                  <a:gd name="T70" fmla="*/ 4 w 15"/>
                  <a:gd name="T71" fmla="*/ 2 h 15"/>
                  <a:gd name="T72" fmla="*/ 4 w 15"/>
                  <a:gd name="T73" fmla="*/ 3 h 15"/>
                  <a:gd name="T74" fmla="*/ 4 w 15"/>
                  <a:gd name="T75" fmla="*/ 3 h 15"/>
                  <a:gd name="T76" fmla="*/ 4 w 15"/>
                  <a:gd name="T77" fmla="*/ 4 h 15"/>
                  <a:gd name="T78" fmla="*/ 4 w 15"/>
                  <a:gd name="T79" fmla="*/ 4 h 15"/>
                  <a:gd name="T80" fmla="*/ 4 w 15"/>
                  <a:gd name="T81" fmla="*/ 5 h 15"/>
                  <a:gd name="T82" fmla="*/ 5 w 15"/>
                  <a:gd name="T83" fmla="*/ 5 h 15"/>
                  <a:gd name="T84" fmla="*/ 5 w 15"/>
                  <a:gd name="T85" fmla="*/ 6 h 15"/>
                  <a:gd name="T86" fmla="*/ 4 w 15"/>
                  <a:gd name="T87" fmla="*/ 6 h 15"/>
                  <a:gd name="T88" fmla="*/ 3 w 15"/>
                  <a:gd name="T89" fmla="*/ 8 h 15"/>
                  <a:gd name="T90" fmla="*/ 2 w 15"/>
                  <a:gd name="T91" fmla="*/ 8 h 15"/>
                  <a:gd name="T92" fmla="*/ 2 w 15"/>
                  <a:gd name="T93" fmla="*/ 9 h 15"/>
                  <a:gd name="T94" fmla="*/ 1 w 15"/>
                  <a:gd name="T95" fmla="*/ 9 h 15"/>
                  <a:gd name="T96" fmla="*/ 1 w 15"/>
                  <a:gd name="T97" fmla="*/ 10 h 15"/>
                  <a:gd name="T98" fmla="*/ 1 w 15"/>
                  <a:gd name="T99" fmla="*/ 11 h 15"/>
                  <a:gd name="T100" fmla="*/ 1 w 15"/>
                  <a:gd name="T101" fmla="*/ 12 h 15"/>
                  <a:gd name="T102" fmla="*/ 0 w 15"/>
                  <a:gd name="T103" fmla="*/ 13 h 15"/>
                  <a:gd name="T104" fmla="*/ 0 w 15"/>
                  <a:gd name="T105" fmla="*/ 14 h 15"/>
                  <a:gd name="T106" fmla="*/ 1 w 15"/>
                  <a:gd name="T107" fmla="*/ 15 h 15"/>
                  <a:gd name="T108" fmla="*/ 1 w 15"/>
                  <a:gd name="T109" fmla="*/ 15 h 15"/>
                  <a:gd name="T110" fmla="*/ 2 w 15"/>
                  <a:gd name="T111" fmla="*/ 15 h 15"/>
                  <a:gd name="T112" fmla="*/ 2 w 15"/>
                  <a:gd name="T113" fmla="*/ 14 h 15"/>
                  <a:gd name="T114" fmla="*/ 2 w 15"/>
                  <a:gd name="T115" fmla="*/ 14 h 15"/>
                  <a:gd name="T116" fmla="*/ 3 w 15"/>
                  <a:gd name="T117" fmla="*/ 14 h 15"/>
                  <a:gd name="T118" fmla="*/ 3 w 15"/>
                  <a:gd name="T119" fmla="*/ 14 h 15"/>
                  <a:gd name="T120" fmla="*/ 7 w 15"/>
                  <a:gd name="T121" fmla="*/ 12 h 15"/>
                  <a:gd name="T122" fmla="*/ 11 w 15"/>
                  <a:gd name="T12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5">
                    <a:moveTo>
                      <a:pt x="12" y="10"/>
                    </a:move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6" y="14"/>
                      <a:pt x="6" y="14"/>
                      <a:pt x="6" y="14"/>
                    </a:cubicBezTo>
                    <a:cubicBezTo>
                      <a:pt x="6" y="14"/>
                      <a:pt x="6" y="13"/>
                      <a:pt x="6" y="13"/>
                    </a:cubicBezTo>
                    <a:cubicBezTo>
                      <a:pt x="6" y="13"/>
                      <a:pt x="7" y="13"/>
                      <a:pt x="7" y="12"/>
                    </a:cubicBezTo>
                    <a:cubicBezTo>
                      <a:pt x="7" y="12"/>
                      <a:pt x="7" y="12"/>
                      <a:pt x="7" y="12"/>
                    </a:cubicBezTo>
                    <a:cubicBezTo>
                      <a:pt x="7" y="11"/>
                      <a:pt x="8" y="11"/>
                      <a:pt x="8" y="11"/>
                    </a:cubicBezTo>
                    <a:cubicBezTo>
                      <a:pt x="9" y="11"/>
                      <a:pt x="8" y="11"/>
                      <a:pt x="9" y="10"/>
                    </a:cubicBezTo>
                    <a:cubicBezTo>
                      <a:pt x="9" y="11"/>
                      <a:pt x="9" y="11"/>
                      <a:pt x="9" y="11"/>
                    </a:cubicBezTo>
                    <a:cubicBezTo>
                      <a:pt x="10" y="11"/>
                      <a:pt x="10" y="11"/>
                      <a:pt x="10" y="11"/>
                    </a:cubicBezTo>
                    <a:cubicBezTo>
                      <a:pt x="10" y="11"/>
                      <a:pt x="10" y="10"/>
                      <a:pt x="10" y="10"/>
                    </a:cubicBezTo>
                    <a:cubicBezTo>
                      <a:pt x="10" y="10"/>
                      <a:pt x="11" y="10"/>
                      <a:pt x="11" y="10"/>
                    </a:cubicBezTo>
                    <a:cubicBezTo>
                      <a:pt x="11" y="10"/>
                      <a:pt x="11" y="11"/>
                      <a:pt x="11" y="11"/>
                    </a:cubicBezTo>
                    <a:cubicBezTo>
                      <a:pt x="11" y="11"/>
                      <a:pt x="11" y="10"/>
                      <a:pt x="11" y="10"/>
                    </a:cubicBezTo>
                    <a:cubicBezTo>
                      <a:pt x="11" y="11"/>
                      <a:pt x="12" y="11"/>
                      <a:pt x="12" y="11"/>
                    </a:cubicBezTo>
                    <a:cubicBezTo>
                      <a:pt x="12" y="11"/>
                      <a:pt x="12" y="11"/>
                      <a:pt x="12" y="11"/>
                    </a:cubicBezTo>
                    <a:cubicBezTo>
                      <a:pt x="12" y="11"/>
                      <a:pt x="12" y="11"/>
                      <a:pt x="12" y="11"/>
                    </a:cubicBezTo>
                    <a:lnTo>
                      <a:pt x="12"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78" name="Oval 352"/>
              <p:cNvSpPr>
                <a:spLocks noChangeArrowheads="1"/>
              </p:cNvSpPr>
              <p:nvPr/>
            </p:nvSpPr>
            <p:spPr bwMode="auto">
              <a:xfrm>
                <a:off x="4208" y="216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79" name="Freeform 353"/>
              <p:cNvSpPr/>
              <p:nvPr/>
            </p:nvSpPr>
            <p:spPr bwMode="auto">
              <a:xfrm>
                <a:off x="3839" y="2301"/>
                <a:ext cx="47" cy="57"/>
              </a:xfrm>
              <a:custGeom>
                <a:avLst/>
                <a:gdLst>
                  <a:gd name="T0" fmla="*/ 3 w 20"/>
                  <a:gd name="T1" fmla="*/ 23 h 24"/>
                  <a:gd name="T2" fmla="*/ 4 w 20"/>
                  <a:gd name="T3" fmla="*/ 22 h 24"/>
                  <a:gd name="T4" fmla="*/ 5 w 20"/>
                  <a:gd name="T5" fmla="*/ 23 h 24"/>
                  <a:gd name="T6" fmla="*/ 6 w 20"/>
                  <a:gd name="T7" fmla="*/ 23 h 24"/>
                  <a:gd name="T8" fmla="*/ 7 w 20"/>
                  <a:gd name="T9" fmla="*/ 23 h 24"/>
                  <a:gd name="T10" fmla="*/ 8 w 20"/>
                  <a:gd name="T11" fmla="*/ 22 h 24"/>
                  <a:gd name="T12" fmla="*/ 8 w 20"/>
                  <a:gd name="T13" fmla="*/ 22 h 24"/>
                  <a:gd name="T14" fmla="*/ 9 w 20"/>
                  <a:gd name="T15" fmla="*/ 23 h 24"/>
                  <a:gd name="T16" fmla="*/ 10 w 20"/>
                  <a:gd name="T17" fmla="*/ 23 h 24"/>
                  <a:gd name="T18" fmla="*/ 10 w 20"/>
                  <a:gd name="T19" fmla="*/ 22 h 24"/>
                  <a:gd name="T20" fmla="*/ 11 w 20"/>
                  <a:gd name="T21" fmla="*/ 22 h 24"/>
                  <a:gd name="T22" fmla="*/ 13 w 20"/>
                  <a:gd name="T23" fmla="*/ 21 h 24"/>
                  <a:gd name="T24" fmla="*/ 13 w 20"/>
                  <a:gd name="T25" fmla="*/ 20 h 24"/>
                  <a:gd name="T26" fmla="*/ 13 w 20"/>
                  <a:gd name="T27" fmla="*/ 18 h 24"/>
                  <a:gd name="T28" fmla="*/ 14 w 20"/>
                  <a:gd name="T29" fmla="*/ 16 h 24"/>
                  <a:gd name="T30" fmla="*/ 14 w 20"/>
                  <a:gd name="T31" fmla="*/ 15 h 24"/>
                  <a:gd name="T32" fmla="*/ 15 w 20"/>
                  <a:gd name="T33" fmla="*/ 14 h 24"/>
                  <a:gd name="T34" fmla="*/ 17 w 20"/>
                  <a:gd name="T35" fmla="*/ 13 h 24"/>
                  <a:gd name="T36" fmla="*/ 17 w 20"/>
                  <a:gd name="T37" fmla="*/ 12 h 24"/>
                  <a:gd name="T38" fmla="*/ 18 w 20"/>
                  <a:gd name="T39" fmla="*/ 10 h 24"/>
                  <a:gd name="T40" fmla="*/ 18 w 20"/>
                  <a:gd name="T41" fmla="*/ 9 h 24"/>
                  <a:gd name="T42" fmla="*/ 18 w 20"/>
                  <a:gd name="T43" fmla="*/ 7 h 24"/>
                  <a:gd name="T44" fmla="*/ 19 w 20"/>
                  <a:gd name="T45" fmla="*/ 5 h 24"/>
                  <a:gd name="T46" fmla="*/ 19 w 20"/>
                  <a:gd name="T47" fmla="*/ 3 h 24"/>
                  <a:gd name="T48" fmla="*/ 20 w 20"/>
                  <a:gd name="T49" fmla="*/ 2 h 24"/>
                  <a:gd name="T50" fmla="*/ 20 w 20"/>
                  <a:gd name="T51" fmla="*/ 1 h 24"/>
                  <a:gd name="T52" fmla="*/ 19 w 20"/>
                  <a:gd name="T53" fmla="*/ 1 h 24"/>
                  <a:gd name="T54" fmla="*/ 17 w 20"/>
                  <a:gd name="T55" fmla="*/ 0 h 24"/>
                  <a:gd name="T56" fmla="*/ 16 w 20"/>
                  <a:gd name="T57" fmla="*/ 1 h 24"/>
                  <a:gd name="T58" fmla="*/ 15 w 20"/>
                  <a:gd name="T59" fmla="*/ 1 h 24"/>
                  <a:gd name="T60" fmla="*/ 14 w 20"/>
                  <a:gd name="T61" fmla="*/ 3 h 24"/>
                  <a:gd name="T62" fmla="*/ 14 w 20"/>
                  <a:gd name="T63" fmla="*/ 4 h 24"/>
                  <a:gd name="T64" fmla="*/ 13 w 20"/>
                  <a:gd name="T65" fmla="*/ 5 h 24"/>
                  <a:gd name="T66" fmla="*/ 13 w 20"/>
                  <a:gd name="T67" fmla="*/ 5 h 24"/>
                  <a:gd name="T68" fmla="*/ 12 w 20"/>
                  <a:gd name="T69" fmla="*/ 5 h 24"/>
                  <a:gd name="T70" fmla="*/ 10 w 20"/>
                  <a:gd name="T71" fmla="*/ 5 h 24"/>
                  <a:gd name="T72" fmla="*/ 9 w 20"/>
                  <a:gd name="T73" fmla="*/ 4 h 24"/>
                  <a:gd name="T74" fmla="*/ 6 w 20"/>
                  <a:gd name="T75" fmla="*/ 5 h 24"/>
                  <a:gd name="T76" fmla="*/ 6 w 20"/>
                  <a:gd name="T77" fmla="*/ 6 h 24"/>
                  <a:gd name="T78" fmla="*/ 7 w 20"/>
                  <a:gd name="T79" fmla="*/ 6 h 24"/>
                  <a:gd name="T80" fmla="*/ 8 w 20"/>
                  <a:gd name="T81" fmla="*/ 7 h 24"/>
                  <a:gd name="T82" fmla="*/ 9 w 20"/>
                  <a:gd name="T83" fmla="*/ 8 h 24"/>
                  <a:gd name="T84" fmla="*/ 8 w 20"/>
                  <a:gd name="T85" fmla="*/ 9 h 24"/>
                  <a:gd name="T86" fmla="*/ 7 w 20"/>
                  <a:gd name="T87" fmla="*/ 10 h 24"/>
                  <a:gd name="T88" fmla="*/ 8 w 20"/>
                  <a:gd name="T89" fmla="*/ 11 h 24"/>
                  <a:gd name="T90" fmla="*/ 9 w 20"/>
                  <a:gd name="T91" fmla="*/ 12 h 24"/>
                  <a:gd name="T92" fmla="*/ 9 w 20"/>
                  <a:gd name="T93" fmla="*/ 14 h 24"/>
                  <a:gd name="T94" fmla="*/ 9 w 20"/>
                  <a:gd name="T95" fmla="*/ 15 h 24"/>
                  <a:gd name="T96" fmla="*/ 8 w 20"/>
                  <a:gd name="T97" fmla="*/ 16 h 24"/>
                  <a:gd name="T98" fmla="*/ 8 w 20"/>
                  <a:gd name="T99" fmla="*/ 17 h 24"/>
                  <a:gd name="T100" fmla="*/ 7 w 20"/>
                  <a:gd name="T101" fmla="*/ 16 h 24"/>
                  <a:gd name="T102" fmla="*/ 6 w 20"/>
                  <a:gd name="T103" fmla="*/ 17 h 24"/>
                  <a:gd name="T104" fmla="*/ 5 w 20"/>
                  <a:gd name="T105" fmla="*/ 17 h 24"/>
                  <a:gd name="T106" fmla="*/ 4 w 20"/>
                  <a:gd name="T107" fmla="*/ 16 h 24"/>
                  <a:gd name="T108" fmla="*/ 3 w 20"/>
                  <a:gd name="T109" fmla="*/ 16 h 24"/>
                  <a:gd name="T110" fmla="*/ 2 w 20"/>
                  <a:gd name="T111" fmla="*/ 17 h 24"/>
                  <a:gd name="T112" fmla="*/ 1 w 20"/>
                  <a:gd name="T113" fmla="*/ 18 h 24"/>
                  <a:gd name="T114" fmla="*/ 2 w 20"/>
                  <a:gd name="T115" fmla="*/ 19 h 24"/>
                  <a:gd name="T116" fmla="*/ 2 w 20"/>
                  <a:gd name="T117" fmla="*/ 20 h 24"/>
                  <a:gd name="T118" fmla="*/ 1 w 20"/>
                  <a:gd name="T119" fmla="*/ 20 h 24"/>
                  <a:gd name="T120" fmla="*/ 0 w 20"/>
                  <a:gd name="T121"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 h="24">
                    <a:moveTo>
                      <a:pt x="2" y="24"/>
                    </a:moveTo>
                    <a:cubicBezTo>
                      <a:pt x="2" y="24"/>
                      <a:pt x="2" y="24"/>
                      <a:pt x="2" y="24"/>
                    </a:cubicBezTo>
                    <a:cubicBezTo>
                      <a:pt x="2" y="24"/>
                      <a:pt x="2" y="24"/>
                      <a:pt x="2" y="24"/>
                    </a:cubicBezTo>
                    <a:cubicBezTo>
                      <a:pt x="2" y="24"/>
                      <a:pt x="2" y="24"/>
                      <a:pt x="2" y="24"/>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2" y="23"/>
                      <a:pt x="2" y="23"/>
                      <a:pt x="2"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4" y="23"/>
                      <a:pt x="4" y="23"/>
                      <a:pt x="4" y="23"/>
                    </a:cubicBezTo>
                    <a:cubicBezTo>
                      <a:pt x="4" y="23"/>
                      <a:pt x="4" y="23"/>
                      <a:pt x="4" y="23"/>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4" y="22"/>
                      <a:pt x="4" y="22"/>
                      <a:pt x="4"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8"/>
                      <a:pt x="13" y="18"/>
                      <a:pt x="13" y="18"/>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7"/>
                    </a:cubicBezTo>
                    <a:cubicBezTo>
                      <a:pt x="13" y="17"/>
                      <a:pt x="13" y="17"/>
                      <a:pt x="13" y="16"/>
                    </a:cubicBezTo>
                    <a:cubicBezTo>
                      <a:pt x="13" y="16"/>
                      <a:pt x="13" y="16"/>
                      <a:pt x="13" y="16"/>
                    </a:cubicBezTo>
                    <a:cubicBezTo>
                      <a:pt x="13" y="16"/>
                      <a:pt x="13" y="16"/>
                      <a:pt x="13" y="16"/>
                    </a:cubicBezTo>
                    <a:cubicBezTo>
                      <a:pt x="13" y="16"/>
                      <a:pt x="13" y="16"/>
                      <a:pt x="13"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6" y="13"/>
                      <a:pt x="16" y="13"/>
                      <a:pt x="16"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10"/>
                      <a:pt x="18" y="10"/>
                      <a:pt x="18" y="10"/>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7"/>
                      <a:pt x="18" y="7"/>
                      <a:pt x="18" y="7"/>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6"/>
                      <a:pt x="19" y="6"/>
                      <a:pt x="19" y="6"/>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5"/>
                      <a:pt x="19" y="5"/>
                      <a:pt x="19" y="5"/>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4"/>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1"/>
                      <a:pt x="20" y="1"/>
                      <a:pt x="20" y="1"/>
                    </a:cubicBezTo>
                    <a:cubicBezTo>
                      <a:pt x="20" y="0"/>
                      <a:pt x="20" y="0"/>
                      <a:pt x="20" y="0"/>
                    </a:cubicBezTo>
                    <a:cubicBezTo>
                      <a:pt x="20" y="0"/>
                      <a:pt x="20" y="0"/>
                      <a:pt x="20" y="0"/>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5" y="2"/>
                      <a:pt x="15" y="2"/>
                      <a:pt x="15" y="2"/>
                    </a:cubicBezTo>
                    <a:cubicBezTo>
                      <a:pt x="15" y="2"/>
                      <a:pt x="15" y="2"/>
                      <a:pt x="15" y="2"/>
                    </a:cubicBezTo>
                    <a:cubicBezTo>
                      <a:pt x="15" y="2"/>
                      <a:pt x="15" y="2"/>
                      <a:pt x="15" y="2"/>
                    </a:cubicBezTo>
                    <a:cubicBezTo>
                      <a:pt x="15" y="3"/>
                      <a:pt x="15" y="3"/>
                      <a:pt x="15"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3" y="4"/>
                      <a:pt x="13" y="4"/>
                      <a:pt x="13" y="4"/>
                    </a:cubicBezTo>
                    <a:cubicBezTo>
                      <a:pt x="13" y="4"/>
                      <a:pt x="13" y="4"/>
                      <a:pt x="13" y="4"/>
                    </a:cubicBezTo>
                    <a:cubicBezTo>
                      <a:pt x="13" y="4"/>
                      <a:pt x="13" y="4"/>
                      <a:pt x="13" y="4"/>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4" y="5"/>
                      <a:pt x="14" y="5"/>
                      <a:pt x="14" y="5"/>
                    </a:cubicBezTo>
                    <a:cubicBezTo>
                      <a:pt x="14" y="5"/>
                      <a:pt x="14" y="5"/>
                      <a:pt x="14" y="5"/>
                    </a:cubicBezTo>
                    <a:cubicBezTo>
                      <a:pt x="14" y="5"/>
                      <a:pt x="14" y="5"/>
                      <a:pt x="14" y="5"/>
                    </a:cubicBezTo>
                    <a:cubicBezTo>
                      <a:pt x="14" y="5"/>
                      <a:pt x="14" y="5"/>
                      <a:pt x="14" y="5"/>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3" y="5"/>
                      <a:pt x="13" y="5"/>
                      <a:pt x="13"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2" y="5"/>
                      <a:pt x="12" y="5"/>
                      <a:pt x="12"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4"/>
                      <a:pt x="8" y="4"/>
                      <a:pt x="8" y="4"/>
                    </a:cubicBezTo>
                    <a:cubicBezTo>
                      <a:pt x="8" y="4"/>
                      <a:pt x="8" y="4"/>
                      <a:pt x="8" y="4"/>
                    </a:cubicBezTo>
                    <a:cubicBezTo>
                      <a:pt x="8" y="4"/>
                      <a:pt x="8" y="4"/>
                      <a:pt x="8" y="4"/>
                    </a:cubicBezTo>
                    <a:cubicBezTo>
                      <a:pt x="6" y="4"/>
                      <a:pt x="6" y="4"/>
                      <a:pt x="6" y="4"/>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5" y="5"/>
                      <a:pt x="5" y="5"/>
                      <a:pt x="5" y="5"/>
                    </a:cubicBezTo>
                    <a:cubicBezTo>
                      <a:pt x="6" y="5"/>
                      <a:pt x="6" y="5"/>
                      <a:pt x="6" y="5"/>
                    </a:cubicBezTo>
                    <a:cubicBezTo>
                      <a:pt x="6" y="5"/>
                      <a:pt x="6" y="5"/>
                      <a:pt x="6" y="5"/>
                    </a:cubicBezTo>
                    <a:cubicBezTo>
                      <a:pt x="6" y="5"/>
                      <a:pt x="5" y="5"/>
                      <a:pt x="5" y="5"/>
                    </a:cubicBezTo>
                    <a:cubicBezTo>
                      <a:pt x="5" y="5"/>
                      <a:pt x="5" y="5"/>
                      <a:pt x="5" y="5"/>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7"/>
                      <a:pt x="8" y="7"/>
                      <a:pt x="8" y="7"/>
                    </a:cubicBezTo>
                    <a:cubicBezTo>
                      <a:pt x="8" y="7"/>
                      <a:pt x="8" y="7"/>
                      <a:pt x="8"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9"/>
                      <a:pt x="9" y="9"/>
                      <a:pt x="9" y="9"/>
                    </a:cubicBezTo>
                    <a:cubicBezTo>
                      <a:pt x="9" y="9"/>
                      <a:pt x="9" y="9"/>
                      <a:pt x="9" y="9"/>
                    </a:cubicBezTo>
                    <a:cubicBezTo>
                      <a:pt x="9" y="9"/>
                      <a:pt x="9" y="9"/>
                      <a:pt x="9"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7" y="9"/>
                      <a:pt x="7" y="9"/>
                      <a:pt x="7" y="9"/>
                    </a:cubicBezTo>
                    <a:cubicBezTo>
                      <a:pt x="7" y="9"/>
                      <a:pt x="7" y="9"/>
                      <a:pt x="7" y="9"/>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7" y="10"/>
                      <a:pt x="7" y="10"/>
                      <a:pt x="7" y="10"/>
                    </a:cubicBezTo>
                    <a:cubicBezTo>
                      <a:pt x="7" y="10"/>
                      <a:pt x="7" y="10"/>
                      <a:pt x="7" y="10"/>
                    </a:cubicBezTo>
                    <a:cubicBezTo>
                      <a:pt x="7" y="11"/>
                      <a:pt x="7" y="11"/>
                      <a:pt x="7" y="11"/>
                    </a:cubicBezTo>
                    <a:cubicBezTo>
                      <a:pt x="7" y="11"/>
                      <a:pt x="7" y="11"/>
                      <a:pt x="7"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7"/>
                      <a:pt x="7" y="17"/>
                      <a:pt x="7" y="17"/>
                    </a:cubicBezTo>
                    <a:cubicBezTo>
                      <a:pt x="7" y="17"/>
                      <a:pt x="7" y="17"/>
                      <a:pt x="7" y="17"/>
                    </a:cubicBezTo>
                    <a:cubicBezTo>
                      <a:pt x="7" y="17"/>
                      <a:pt x="7" y="17"/>
                      <a:pt x="7"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3" y="16"/>
                      <a:pt x="3" y="16"/>
                      <a:pt x="3" y="16"/>
                    </a:cubicBezTo>
                    <a:cubicBezTo>
                      <a:pt x="3" y="16"/>
                      <a:pt x="3" y="16"/>
                      <a:pt x="3" y="16"/>
                    </a:cubicBezTo>
                    <a:cubicBezTo>
                      <a:pt x="3" y="16"/>
                      <a:pt x="3" y="16"/>
                      <a:pt x="3"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3" y="17"/>
                      <a:pt x="3" y="17"/>
                      <a:pt x="3"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1" y="18"/>
                      <a:pt x="1" y="18"/>
                      <a:pt x="1"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8"/>
                      <a:pt x="2" y="18"/>
                      <a:pt x="2" y="18"/>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0"/>
                      <a:pt x="2" y="20"/>
                      <a:pt x="2" y="20"/>
                    </a:cubicBezTo>
                    <a:cubicBezTo>
                      <a:pt x="2" y="21"/>
                      <a:pt x="2" y="21"/>
                      <a:pt x="2" y="21"/>
                    </a:cubicBezTo>
                    <a:cubicBezTo>
                      <a:pt x="2" y="21"/>
                      <a:pt x="2" y="21"/>
                      <a:pt x="2" y="21"/>
                    </a:cubicBezTo>
                    <a:cubicBezTo>
                      <a:pt x="2" y="20"/>
                      <a:pt x="2" y="20"/>
                      <a:pt x="2" y="20"/>
                    </a:cubicBezTo>
                    <a:cubicBezTo>
                      <a:pt x="2" y="20"/>
                      <a:pt x="2" y="20"/>
                      <a:pt x="2"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0" y="21"/>
                      <a:pt x="0" y="21"/>
                      <a:pt x="0" y="21"/>
                    </a:cubicBezTo>
                    <a:cubicBezTo>
                      <a:pt x="1" y="22"/>
                      <a:pt x="1" y="22"/>
                      <a:pt x="1" y="22"/>
                    </a:cubicBezTo>
                    <a:cubicBezTo>
                      <a:pt x="2" y="23"/>
                      <a:pt x="2" y="23"/>
                      <a:pt x="2" y="24"/>
                    </a:cubicBezTo>
                    <a:cubicBezTo>
                      <a:pt x="2" y="24"/>
                      <a:pt x="2" y="24"/>
                      <a:pt x="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80" name="Freeform 354"/>
              <p:cNvSpPr/>
              <p:nvPr/>
            </p:nvSpPr>
            <p:spPr bwMode="auto">
              <a:xfrm>
                <a:off x="3827" y="2311"/>
                <a:ext cx="12" cy="7"/>
              </a:xfrm>
              <a:custGeom>
                <a:avLst/>
                <a:gdLst>
                  <a:gd name="T0" fmla="*/ 1 w 5"/>
                  <a:gd name="T1" fmla="*/ 3 h 3"/>
                  <a:gd name="T2" fmla="*/ 1 w 5"/>
                  <a:gd name="T3" fmla="*/ 3 h 3"/>
                  <a:gd name="T4" fmla="*/ 1 w 5"/>
                  <a:gd name="T5" fmla="*/ 3 h 3"/>
                  <a:gd name="T6" fmla="*/ 1 w 5"/>
                  <a:gd name="T7" fmla="*/ 3 h 3"/>
                  <a:gd name="T8" fmla="*/ 1 w 5"/>
                  <a:gd name="T9" fmla="*/ 3 h 3"/>
                  <a:gd name="T10" fmla="*/ 1 w 5"/>
                  <a:gd name="T11" fmla="*/ 3 h 3"/>
                  <a:gd name="T12" fmla="*/ 1 w 5"/>
                  <a:gd name="T13" fmla="*/ 3 h 3"/>
                  <a:gd name="T14" fmla="*/ 1 w 5"/>
                  <a:gd name="T15" fmla="*/ 3 h 3"/>
                  <a:gd name="T16" fmla="*/ 1 w 5"/>
                  <a:gd name="T17" fmla="*/ 3 h 3"/>
                  <a:gd name="T18" fmla="*/ 1 w 5"/>
                  <a:gd name="T19" fmla="*/ 3 h 3"/>
                  <a:gd name="T20" fmla="*/ 1 w 5"/>
                  <a:gd name="T21" fmla="*/ 3 h 3"/>
                  <a:gd name="T22" fmla="*/ 2 w 5"/>
                  <a:gd name="T23" fmla="*/ 3 h 3"/>
                  <a:gd name="T24" fmla="*/ 5 w 5"/>
                  <a:gd name="T25" fmla="*/ 3 h 3"/>
                  <a:gd name="T26" fmla="*/ 5 w 5"/>
                  <a:gd name="T27" fmla="*/ 0 h 3"/>
                  <a:gd name="T28" fmla="*/ 2 w 5"/>
                  <a:gd name="T29" fmla="*/ 0 h 3"/>
                  <a:gd name="T30" fmla="*/ 1 w 5"/>
                  <a:gd name="T31" fmla="*/ 0 h 3"/>
                  <a:gd name="T32" fmla="*/ 1 w 5"/>
                  <a:gd name="T33" fmla="*/ 0 h 3"/>
                  <a:gd name="T34" fmla="*/ 1 w 5"/>
                  <a:gd name="T35" fmla="*/ 0 h 3"/>
                  <a:gd name="T36" fmla="*/ 1 w 5"/>
                  <a:gd name="T37" fmla="*/ 0 h 3"/>
                  <a:gd name="T38" fmla="*/ 1 w 5"/>
                  <a:gd name="T39" fmla="*/ 0 h 3"/>
                  <a:gd name="T40" fmla="*/ 1 w 5"/>
                  <a:gd name="T41" fmla="*/ 0 h 3"/>
                  <a:gd name="T42" fmla="*/ 1 w 5"/>
                  <a:gd name="T43" fmla="*/ 1 h 3"/>
                  <a:gd name="T44" fmla="*/ 1 w 5"/>
                  <a:gd name="T45" fmla="*/ 2 h 3"/>
                  <a:gd name="T46" fmla="*/ 1 w 5"/>
                  <a:gd name="T47" fmla="*/ 2 h 3"/>
                  <a:gd name="T48" fmla="*/ 0 w 5"/>
                  <a:gd name="T49" fmla="*/ 3 h 3"/>
                  <a:gd name="T50" fmla="*/ 0 w 5"/>
                  <a:gd name="T51" fmla="*/ 3 h 3"/>
                  <a:gd name="T52" fmla="*/ 0 w 5"/>
                  <a:gd name="T53" fmla="*/ 3 h 3"/>
                  <a:gd name="T54" fmla="*/ 0 w 5"/>
                  <a:gd name="T55" fmla="*/ 3 h 3"/>
                  <a:gd name="T56" fmla="*/ 1 w 5"/>
                  <a:gd name="T5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3">
                    <a:moveTo>
                      <a:pt x="1" y="3"/>
                    </a:move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2" y="3"/>
                      <a:pt x="2" y="3"/>
                    </a:cubicBezTo>
                    <a:cubicBezTo>
                      <a:pt x="5" y="3"/>
                      <a:pt x="5" y="3"/>
                      <a:pt x="5" y="3"/>
                    </a:cubicBezTo>
                    <a:cubicBezTo>
                      <a:pt x="5" y="0"/>
                      <a:pt x="5" y="0"/>
                      <a:pt x="5"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2"/>
                      <a:pt x="0" y="2"/>
                      <a:pt x="1" y="2"/>
                    </a:cubicBezTo>
                    <a:cubicBezTo>
                      <a:pt x="1" y="2"/>
                      <a:pt x="1" y="2"/>
                      <a:pt x="1" y="2"/>
                    </a:cubicBezTo>
                    <a:cubicBezTo>
                      <a:pt x="1" y="2"/>
                      <a:pt x="0" y="2"/>
                      <a:pt x="0" y="3"/>
                    </a:cubicBezTo>
                    <a:cubicBezTo>
                      <a:pt x="0" y="3"/>
                      <a:pt x="0" y="3"/>
                      <a:pt x="0" y="3"/>
                    </a:cubicBezTo>
                    <a:cubicBezTo>
                      <a:pt x="0" y="3"/>
                      <a:pt x="0" y="3"/>
                      <a:pt x="0" y="3"/>
                    </a:cubicBezTo>
                    <a:cubicBezTo>
                      <a:pt x="0" y="3"/>
                      <a:pt x="0" y="3"/>
                      <a:pt x="0"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81" name="Freeform 355"/>
              <p:cNvSpPr/>
              <p:nvPr/>
            </p:nvSpPr>
            <p:spPr bwMode="auto">
              <a:xfrm>
                <a:off x="4362" y="2187"/>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82" name="Freeform 356"/>
              <p:cNvSpPr/>
              <p:nvPr/>
            </p:nvSpPr>
            <p:spPr bwMode="auto">
              <a:xfrm>
                <a:off x="4336" y="2152"/>
                <a:ext cx="29" cy="35"/>
              </a:xfrm>
              <a:custGeom>
                <a:avLst/>
                <a:gdLst>
                  <a:gd name="T0" fmla="*/ 11 w 12"/>
                  <a:gd name="T1" fmla="*/ 14 h 15"/>
                  <a:gd name="T2" fmla="*/ 12 w 12"/>
                  <a:gd name="T3" fmla="*/ 13 h 15"/>
                  <a:gd name="T4" fmla="*/ 12 w 12"/>
                  <a:gd name="T5" fmla="*/ 14 h 15"/>
                  <a:gd name="T6" fmla="*/ 12 w 12"/>
                  <a:gd name="T7" fmla="*/ 12 h 15"/>
                  <a:gd name="T8" fmla="*/ 12 w 12"/>
                  <a:gd name="T9" fmla="*/ 11 h 15"/>
                  <a:gd name="T10" fmla="*/ 12 w 12"/>
                  <a:gd name="T11" fmla="*/ 10 h 15"/>
                  <a:gd name="T12" fmla="*/ 12 w 12"/>
                  <a:gd name="T13" fmla="*/ 8 h 15"/>
                  <a:gd name="T14" fmla="*/ 11 w 12"/>
                  <a:gd name="T15" fmla="*/ 7 h 15"/>
                  <a:gd name="T16" fmla="*/ 11 w 12"/>
                  <a:gd name="T17" fmla="*/ 8 h 15"/>
                  <a:gd name="T18" fmla="*/ 10 w 12"/>
                  <a:gd name="T19" fmla="*/ 8 h 15"/>
                  <a:gd name="T20" fmla="*/ 10 w 12"/>
                  <a:gd name="T21" fmla="*/ 9 h 15"/>
                  <a:gd name="T22" fmla="*/ 9 w 12"/>
                  <a:gd name="T23" fmla="*/ 9 h 15"/>
                  <a:gd name="T24" fmla="*/ 9 w 12"/>
                  <a:gd name="T25" fmla="*/ 8 h 15"/>
                  <a:gd name="T26" fmla="*/ 8 w 12"/>
                  <a:gd name="T27" fmla="*/ 8 h 15"/>
                  <a:gd name="T28" fmla="*/ 8 w 12"/>
                  <a:gd name="T29" fmla="*/ 7 h 15"/>
                  <a:gd name="T30" fmla="*/ 9 w 12"/>
                  <a:gd name="T31" fmla="*/ 6 h 15"/>
                  <a:gd name="T32" fmla="*/ 9 w 12"/>
                  <a:gd name="T33" fmla="*/ 6 h 15"/>
                  <a:gd name="T34" fmla="*/ 10 w 12"/>
                  <a:gd name="T35" fmla="*/ 5 h 15"/>
                  <a:gd name="T36" fmla="*/ 11 w 12"/>
                  <a:gd name="T37" fmla="*/ 5 h 15"/>
                  <a:gd name="T38" fmla="*/ 11 w 12"/>
                  <a:gd name="T39" fmla="*/ 4 h 15"/>
                  <a:gd name="T40" fmla="*/ 12 w 12"/>
                  <a:gd name="T41" fmla="*/ 4 h 15"/>
                  <a:gd name="T42" fmla="*/ 11 w 12"/>
                  <a:gd name="T43" fmla="*/ 3 h 15"/>
                  <a:gd name="T44" fmla="*/ 10 w 12"/>
                  <a:gd name="T45" fmla="*/ 3 h 15"/>
                  <a:gd name="T46" fmla="*/ 9 w 12"/>
                  <a:gd name="T47" fmla="*/ 3 h 15"/>
                  <a:gd name="T48" fmla="*/ 7 w 12"/>
                  <a:gd name="T49" fmla="*/ 3 h 15"/>
                  <a:gd name="T50" fmla="*/ 6 w 12"/>
                  <a:gd name="T51" fmla="*/ 3 h 15"/>
                  <a:gd name="T52" fmla="*/ 5 w 12"/>
                  <a:gd name="T53" fmla="*/ 3 h 15"/>
                  <a:gd name="T54" fmla="*/ 5 w 12"/>
                  <a:gd name="T55" fmla="*/ 2 h 15"/>
                  <a:gd name="T56" fmla="*/ 5 w 12"/>
                  <a:gd name="T57" fmla="*/ 1 h 15"/>
                  <a:gd name="T58" fmla="*/ 5 w 12"/>
                  <a:gd name="T59" fmla="*/ 0 h 15"/>
                  <a:gd name="T60" fmla="*/ 4 w 12"/>
                  <a:gd name="T61" fmla="*/ 1 h 15"/>
                  <a:gd name="T62" fmla="*/ 4 w 12"/>
                  <a:gd name="T63" fmla="*/ 1 h 15"/>
                  <a:gd name="T64" fmla="*/ 3 w 12"/>
                  <a:gd name="T65" fmla="*/ 0 h 15"/>
                  <a:gd name="T66" fmla="*/ 2 w 12"/>
                  <a:gd name="T67" fmla="*/ 0 h 15"/>
                  <a:gd name="T68" fmla="*/ 2 w 12"/>
                  <a:gd name="T69" fmla="*/ 0 h 15"/>
                  <a:gd name="T70" fmla="*/ 1 w 12"/>
                  <a:gd name="T71" fmla="*/ 0 h 15"/>
                  <a:gd name="T72" fmla="*/ 1 w 12"/>
                  <a:gd name="T73" fmla="*/ 0 h 15"/>
                  <a:gd name="T74" fmla="*/ 0 w 12"/>
                  <a:gd name="T75" fmla="*/ 0 h 15"/>
                  <a:gd name="T76" fmla="*/ 1 w 12"/>
                  <a:gd name="T77" fmla="*/ 1 h 15"/>
                  <a:gd name="T78" fmla="*/ 1 w 12"/>
                  <a:gd name="T79" fmla="*/ 1 h 15"/>
                  <a:gd name="T80" fmla="*/ 2 w 12"/>
                  <a:gd name="T81" fmla="*/ 2 h 15"/>
                  <a:gd name="T82" fmla="*/ 2 w 12"/>
                  <a:gd name="T83" fmla="*/ 2 h 15"/>
                  <a:gd name="T84" fmla="*/ 3 w 12"/>
                  <a:gd name="T85" fmla="*/ 3 h 15"/>
                  <a:gd name="T86" fmla="*/ 2 w 12"/>
                  <a:gd name="T87" fmla="*/ 3 h 15"/>
                  <a:gd name="T88" fmla="*/ 1 w 12"/>
                  <a:gd name="T89" fmla="*/ 3 h 15"/>
                  <a:gd name="T90" fmla="*/ 0 w 12"/>
                  <a:gd name="T91" fmla="*/ 4 h 15"/>
                  <a:gd name="T92" fmla="*/ 0 w 12"/>
                  <a:gd name="T93" fmla="*/ 4 h 15"/>
                  <a:gd name="T94" fmla="*/ 1 w 12"/>
                  <a:gd name="T95" fmla="*/ 5 h 15"/>
                  <a:gd name="T96" fmla="*/ 1 w 12"/>
                  <a:gd name="T97" fmla="*/ 5 h 15"/>
                  <a:gd name="T98" fmla="*/ 2 w 12"/>
                  <a:gd name="T99" fmla="*/ 6 h 15"/>
                  <a:gd name="T100" fmla="*/ 2 w 12"/>
                  <a:gd name="T101" fmla="*/ 7 h 15"/>
                  <a:gd name="T102" fmla="*/ 2 w 12"/>
                  <a:gd name="T103" fmla="*/ 7 h 15"/>
                  <a:gd name="T104" fmla="*/ 2 w 12"/>
                  <a:gd name="T105" fmla="*/ 8 h 15"/>
                  <a:gd name="T106" fmla="*/ 2 w 12"/>
                  <a:gd name="T107" fmla="*/ 8 h 15"/>
                  <a:gd name="T108" fmla="*/ 2 w 12"/>
                  <a:gd name="T109" fmla="*/ 9 h 15"/>
                  <a:gd name="T110" fmla="*/ 3 w 12"/>
                  <a:gd name="T111" fmla="*/ 10 h 15"/>
                  <a:gd name="T112" fmla="*/ 3 w 12"/>
                  <a:gd name="T113" fmla="*/ 11 h 15"/>
                  <a:gd name="T114" fmla="*/ 3 w 12"/>
                  <a:gd name="T115" fmla="*/ 12 h 15"/>
                  <a:gd name="T116" fmla="*/ 4 w 12"/>
                  <a:gd name="T117" fmla="*/ 13 h 15"/>
                  <a:gd name="T118" fmla="*/ 6 w 12"/>
                  <a:gd name="T119" fmla="*/ 12 h 15"/>
                  <a:gd name="T120" fmla="*/ 7 w 12"/>
                  <a:gd name="T121" fmla="*/ 8 h 15"/>
                  <a:gd name="T122" fmla="*/ 11 w 12"/>
                  <a:gd name="T1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15">
                    <a:moveTo>
                      <a:pt x="11" y="14"/>
                    </a:move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2" y="14"/>
                      <a:pt x="12" y="14"/>
                      <a:pt x="12" y="14"/>
                    </a:cubicBezTo>
                    <a:cubicBezTo>
                      <a:pt x="12" y="14"/>
                      <a:pt x="12" y="14"/>
                      <a:pt x="12" y="14"/>
                    </a:cubicBezTo>
                    <a:cubicBezTo>
                      <a:pt x="12" y="14"/>
                      <a:pt x="12" y="14"/>
                      <a:pt x="12"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1" y="8"/>
                      <a:pt x="11" y="8"/>
                      <a:pt x="11" y="8"/>
                    </a:cubicBezTo>
                    <a:cubicBezTo>
                      <a:pt x="11" y="8"/>
                      <a:pt x="11" y="8"/>
                      <a:pt x="11" y="8"/>
                    </a:cubicBezTo>
                    <a:cubicBezTo>
                      <a:pt x="11" y="8"/>
                      <a:pt x="11" y="8"/>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8"/>
                      <a:pt x="10" y="8"/>
                      <a:pt x="10" y="8"/>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10" y="10"/>
                      <a:pt x="10" y="10"/>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8" y="8"/>
                      <a:pt x="8" y="8"/>
                      <a:pt x="8" y="8"/>
                    </a:cubicBezTo>
                    <a:cubicBezTo>
                      <a:pt x="8" y="8"/>
                      <a:pt x="8" y="8"/>
                      <a:pt x="8" y="8"/>
                    </a:cubicBezTo>
                    <a:cubicBezTo>
                      <a:pt x="8" y="8"/>
                      <a:pt x="8" y="8"/>
                      <a:pt x="8" y="8"/>
                    </a:cubicBezTo>
                    <a:cubicBezTo>
                      <a:pt x="8" y="8"/>
                      <a:pt x="8" y="8"/>
                      <a:pt x="8" y="8"/>
                    </a:cubicBezTo>
                    <a:cubicBezTo>
                      <a:pt x="8" y="8"/>
                      <a:pt x="8" y="8"/>
                      <a:pt x="8" y="8"/>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9" y="7"/>
                    </a:cubicBezTo>
                    <a:cubicBezTo>
                      <a:pt x="9" y="7"/>
                      <a:pt x="9" y="7"/>
                      <a:pt x="9" y="7"/>
                    </a:cubicBezTo>
                    <a:cubicBezTo>
                      <a:pt x="9" y="7"/>
                      <a:pt x="9" y="7"/>
                      <a:pt x="9" y="7"/>
                    </a:cubicBezTo>
                    <a:cubicBezTo>
                      <a:pt x="9" y="7"/>
                      <a:pt x="8" y="7"/>
                      <a:pt x="8" y="7"/>
                    </a:cubicBezTo>
                    <a:cubicBezTo>
                      <a:pt x="8" y="7"/>
                      <a:pt x="8"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5"/>
                      <a:pt x="10" y="5"/>
                      <a:pt x="10" y="5"/>
                    </a:cubicBezTo>
                    <a:cubicBezTo>
                      <a:pt x="10" y="5"/>
                      <a:pt x="10" y="5"/>
                      <a:pt x="10" y="5"/>
                    </a:cubicBezTo>
                    <a:cubicBezTo>
                      <a:pt x="10" y="5"/>
                      <a:pt x="10" y="5"/>
                      <a:pt x="10" y="5"/>
                    </a:cubicBezTo>
                    <a:cubicBezTo>
                      <a:pt x="10" y="6"/>
                      <a:pt x="10" y="6"/>
                      <a:pt x="10" y="6"/>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3"/>
                      <a:pt x="11" y="3"/>
                    </a:cubicBezTo>
                    <a:cubicBezTo>
                      <a:pt x="12" y="3"/>
                      <a:pt x="12" y="3"/>
                      <a:pt x="12" y="3"/>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4" y="12"/>
                      <a:pt x="4" y="12"/>
                    </a:cubicBezTo>
                    <a:cubicBezTo>
                      <a:pt x="4" y="12"/>
                      <a:pt x="4" y="13"/>
                      <a:pt x="4" y="13"/>
                    </a:cubicBezTo>
                    <a:cubicBezTo>
                      <a:pt x="4" y="13"/>
                      <a:pt x="4" y="12"/>
                      <a:pt x="4" y="11"/>
                    </a:cubicBezTo>
                    <a:cubicBezTo>
                      <a:pt x="4" y="12"/>
                      <a:pt x="4" y="12"/>
                      <a:pt x="4" y="12"/>
                    </a:cubicBezTo>
                    <a:cubicBezTo>
                      <a:pt x="4" y="12"/>
                      <a:pt x="4" y="11"/>
                      <a:pt x="4" y="11"/>
                    </a:cubicBezTo>
                    <a:cubicBezTo>
                      <a:pt x="4" y="12"/>
                      <a:pt x="4" y="12"/>
                      <a:pt x="4" y="13"/>
                    </a:cubicBezTo>
                    <a:cubicBezTo>
                      <a:pt x="4" y="13"/>
                      <a:pt x="4" y="12"/>
                      <a:pt x="4" y="12"/>
                    </a:cubicBezTo>
                    <a:cubicBezTo>
                      <a:pt x="5" y="13"/>
                      <a:pt x="5" y="13"/>
                      <a:pt x="5" y="12"/>
                    </a:cubicBezTo>
                    <a:cubicBezTo>
                      <a:pt x="5" y="12"/>
                      <a:pt x="5" y="11"/>
                      <a:pt x="5" y="11"/>
                    </a:cubicBezTo>
                    <a:cubicBezTo>
                      <a:pt x="5" y="11"/>
                      <a:pt x="5" y="12"/>
                      <a:pt x="5" y="12"/>
                    </a:cubicBezTo>
                    <a:cubicBezTo>
                      <a:pt x="5" y="12"/>
                      <a:pt x="6" y="12"/>
                      <a:pt x="6" y="12"/>
                    </a:cubicBezTo>
                    <a:cubicBezTo>
                      <a:pt x="6" y="12"/>
                      <a:pt x="6" y="12"/>
                      <a:pt x="6" y="12"/>
                    </a:cubicBezTo>
                    <a:cubicBezTo>
                      <a:pt x="6" y="12"/>
                      <a:pt x="6" y="12"/>
                      <a:pt x="6" y="12"/>
                    </a:cubicBezTo>
                    <a:cubicBezTo>
                      <a:pt x="6" y="12"/>
                      <a:pt x="6" y="12"/>
                      <a:pt x="6" y="12"/>
                    </a:cubicBezTo>
                    <a:cubicBezTo>
                      <a:pt x="6" y="13"/>
                      <a:pt x="6" y="13"/>
                      <a:pt x="6" y="12"/>
                    </a:cubicBezTo>
                    <a:cubicBezTo>
                      <a:pt x="6" y="12"/>
                      <a:pt x="6" y="12"/>
                      <a:pt x="7" y="11"/>
                    </a:cubicBezTo>
                    <a:cubicBezTo>
                      <a:pt x="7" y="12"/>
                      <a:pt x="7" y="10"/>
                      <a:pt x="7" y="10"/>
                    </a:cubicBezTo>
                    <a:cubicBezTo>
                      <a:pt x="7" y="10"/>
                      <a:pt x="7" y="10"/>
                      <a:pt x="6" y="10"/>
                    </a:cubicBezTo>
                    <a:cubicBezTo>
                      <a:pt x="7" y="10"/>
                      <a:pt x="7" y="10"/>
                      <a:pt x="7" y="9"/>
                    </a:cubicBezTo>
                    <a:cubicBezTo>
                      <a:pt x="7" y="9"/>
                      <a:pt x="7" y="9"/>
                      <a:pt x="7" y="9"/>
                    </a:cubicBezTo>
                    <a:cubicBezTo>
                      <a:pt x="7" y="9"/>
                      <a:pt x="6" y="8"/>
                      <a:pt x="6" y="8"/>
                    </a:cubicBezTo>
                    <a:cubicBezTo>
                      <a:pt x="6" y="8"/>
                      <a:pt x="6" y="8"/>
                      <a:pt x="6" y="8"/>
                    </a:cubicBezTo>
                    <a:cubicBezTo>
                      <a:pt x="6" y="8"/>
                      <a:pt x="7" y="8"/>
                      <a:pt x="7" y="8"/>
                    </a:cubicBezTo>
                    <a:cubicBezTo>
                      <a:pt x="7" y="8"/>
                      <a:pt x="7" y="8"/>
                      <a:pt x="7" y="8"/>
                    </a:cubicBezTo>
                    <a:cubicBezTo>
                      <a:pt x="7" y="8"/>
                      <a:pt x="7" y="7"/>
                      <a:pt x="7" y="7"/>
                    </a:cubicBezTo>
                    <a:cubicBezTo>
                      <a:pt x="7" y="8"/>
                      <a:pt x="7" y="8"/>
                      <a:pt x="7" y="8"/>
                    </a:cubicBezTo>
                    <a:cubicBezTo>
                      <a:pt x="7" y="8"/>
                      <a:pt x="7" y="8"/>
                      <a:pt x="7" y="8"/>
                    </a:cubicBezTo>
                    <a:cubicBezTo>
                      <a:pt x="7" y="8"/>
                      <a:pt x="7" y="8"/>
                      <a:pt x="7" y="8"/>
                    </a:cubicBezTo>
                    <a:cubicBezTo>
                      <a:pt x="7" y="8"/>
                      <a:pt x="7" y="9"/>
                      <a:pt x="7" y="9"/>
                    </a:cubicBezTo>
                    <a:cubicBezTo>
                      <a:pt x="7" y="9"/>
                      <a:pt x="8" y="10"/>
                      <a:pt x="8" y="10"/>
                    </a:cubicBezTo>
                    <a:cubicBezTo>
                      <a:pt x="8" y="10"/>
                      <a:pt x="9" y="10"/>
                      <a:pt x="9" y="9"/>
                    </a:cubicBezTo>
                    <a:cubicBezTo>
                      <a:pt x="10" y="10"/>
                      <a:pt x="10" y="11"/>
                      <a:pt x="10" y="11"/>
                    </a:cubicBezTo>
                    <a:cubicBezTo>
                      <a:pt x="10" y="11"/>
                      <a:pt x="10" y="11"/>
                      <a:pt x="11" y="11"/>
                    </a:cubicBezTo>
                    <a:cubicBezTo>
                      <a:pt x="11" y="11"/>
                      <a:pt x="10" y="11"/>
                      <a:pt x="10" y="12"/>
                    </a:cubicBezTo>
                    <a:cubicBezTo>
                      <a:pt x="11" y="12"/>
                      <a:pt x="11" y="12"/>
                      <a:pt x="11" y="12"/>
                    </a:cubicBezTo>
                    <a:cubicBezTo>
                      <a:pt x="11" y="12"/>
                      <a:pt x="11" y="13"/>
                      <a:pt x="11" y="13"/>
                    </a:cubicBezTo>
                    <a:cubicBezTo>
                      <a:pt x="11" y="13"/>
                      <a:pt x="11" y="13"/>
                      <a:pt x="11" y="13"/>
                    </a:cubicBezTo>
                    <a:cubicBezTo>
                      <a:pt x="11" y="13"/>
                      <a:pt x="11" y="14"/>
                      <a:pt x="11" y="14"/>
                    </a:cubicBezTo>
                    <a:cubicBezTo>
                      <a:pt x="11" y="14"/>
                      <a:pt x="11" y="14"/>
                      <a:pt x="11" y="15"/>
                    </a:cubicBezTo>
                    <a:cubicBezTo>
                      <a:pt x="11" y="15"/>
                      <a:pt x="11" y="15"/>
                      <a:pt x="11" y="15"/>
                    </a:cubicBezTo>
                    <a:cubicBezTo>
                      <a:pt x="11" y="15"/>
                      <a:pt x="11" y="15"/>
                      <a:pt x="1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83" name="Freeform 357"/>
              <p:cNvSpPr/>
              <p:nvPr/>
            </p:nvSpPr>
            <p:spPr bwMode="auto">
              <a:xfrm>
                <a:off x="3822" y="2311"/>
                <a:ext cx="38" cy="40"/>
              </a:xfrm>
              <a:custGeom>
                <a:avLst/>
                <a:gdLst>
                  <a:gd name="T0" fmla="*/ 7 w 16"/>
                  <a:gd name="T1" fmla="*/ 16 h 17"/>
                  <a:gd name="T2" fmla="*/ 8 w 16"/>
                  <a:gd name="T3" fmla="*/ 16 h 17"/>
                  <a:gd name="T4" fmla="*/ 8 w 16"/>
                  <a:gd name="T5" fmla="*/ 16 h 17"/>
                  <a:gd name="T6" fmla="*/ 9 w 16"/>
                  <a:gd name="T7" fmla="*/ 16 h 17"/>
                  <a:gd name="T8" fmla="*/ 9 w 16"/>
                  <a:gd name="T9" fmla="*/ 15 h 17"/>
                  <a:gd name="T10" fmla="*/ 8 w 16"/>
                  <a:gd name="T11" fmla="*/ 15 h 17"/>
                  <a:gd name="T12" fmla="*/ 8 w 16"/>
                  <a:gd name="T13" fmla="*/ 14 h 17"/>
                  <a:gd name="T14" fmla="*/ 8 w 16"/>
                  <a:gd name="T15" fmla="*/ 14 h 17"/>
                  <a:gd name="T16" fmla="*/ 8 w 16"/>
                  <a:gd name="T17" fmla="*/ 13 h 17"/>
                  <a:gd name="T18" fmla="*/ 8 w 16"/>
                  <a:gd name="T19" fmla="*/ 12 h 17"/>
                  <a:gd name="T20" fmla="*/ 9 w 16"/>
                  <a:gd name="T21" fmla="*/ 12 h 17"/>
                  <a:gd name="T22" fmla="*/ 10 w 16"/>
                  <a:gd name="T23" fmla="*/ 12 h 17"/>
                  <a:gd name="T24" fmla="*/ 10 w 16"/>
                  <a:gd name="T25" fmla="*/ 11 h 17"/>
                  <a:gd name="T26" fmla="*/ 11 w 16"/>
                  <a:gd name="T27" fmla="*/ 11 h 17"/>
                  <a:gd name="T28" fmla="*/ 11 w 16"/>
                  <a:gd name="T29" fmla="*/ 11 h 17"/>
                  <a:gd name="T30" fmla="*/ 12 w 16"/>
                  <a:gd name="T31" fmla="*/ 12 h 17"/>
                  <a:gd name="T32" fmla="*/ 12 w 16"/>
                  <a:gd name="T33" fmla="*/ 12 h 17"/>
                  <a:gd name="T34" fmla="*/ 13 w 16"/>
                  <a:gd name="T35" fmla="*/ 12 h 17"/>
                  <a:gd name="T36" fmla="*/ 13 w 16"/>
                  <a:gd name="T37" fmla="*/ 12 h 17"/>
                  <a:gd name="T38" fmla="*/ 14 w 16"/>
                  <a:gd name="T39" fmla="*/ 12 h 17"/>
                  <a:gd name="T40" fmla="*/ 14 w 16"/>
                  <a:gd name="T41" fmla="*/ 12 h 17"/>
                  <a:gd name="T42" fmla="*/ 14 w 16"/>
                  <a:gd name="T43" fmla="*/ 12 h 17"/>
                  <a:gd name="T44" fmla="*/ 15 w 16"/>
                  <a:gd name="T45" fmla="*/ 13 h 17"/>
                  <a:gd name="T46" fmla="*/ 15 w 16"/>
                  <a:gd name="T47" fmla="*/ 12 h 17"/>
                  <a:gd name="T48" fmla="*/ 15 w 16"/>
                  <a:gd name="T49" fmla="*/ 12 h 17"/>
                  <a:gd name="T50" fmla="*/ 16 w 16"/>
                  <a:gd name="T51" fmla="*/ 11 h 17"/>
                  <a:gd name="T52" fmla="*/ 16 w 16"/>
                  <a:gd name="T53" fmla="*/ 10 h 17"/>
                  <a:gd name="T54" fmla="*/ 16 w 16"/>
                  <a:gd name="T55" fmla="*/ 10 h 17"/>
                  <a:gd name="T56" fmla="*/ 16 w 16"/>
                  <a:gd name="T57" fmla="*/ 9 h 17"/>
                  <a:gd name="T58" fmla="*/ 16 w 16"/>
                  <a:gd name="T59" fmla="*/ 8 h 17"/>
                  <a:gd name="T60" fmla="*/ 16 w 16"/>
                  <a:gd name="T61" fmla="*/ 8 h 17"/>
                  <a:gd name="T62" fmla="*/ 15 w 16"/>
                  <a:gd name="T63" fmla="*/ 7 h 17"/>
                  <a:gd name="T64" fmla="*/ 14 w 16"/>
                  <a:gd name="T65" fmla="*/ 7 h 17"/>
                  <a:gd name="T66" fmla="*/ 14 w 16"/>
                  <a:gd name="T67" fmla="*/ 6 h 17"/>
                  <a:gd name="T68" fmla="*/ 14 w 16"/>
                  <a:gd name="T69" fmla="*/ 6 h 17"/>
                  <a:gd name="T70" fmla="*/ 14 w 16"/>
                  <a:gd name="T71" fmla="*/ 5 h 17"/>
                  <a:gd name="T72" fmla="*/ 15 w 16"/>
                  <a:gd name="T73" fmla="*/ 5 h 17"/>
                  <a:gd name="T74" fmla="*/ 15 w 16"/>
                  <a:gd name="T75" fmla="*/ 4 h 17"/>
                  <a:gd name="T76" fmla="*/ 16 w 16"/>
                  <a:gd name="T77" fmla="*/ 4 h 17"/>
                  <a:gd name="T78" fmla="*/ 15 w 16"/>
                  <a:gd name="T79" fmla="*/ 3 h 17"/>
                  <a:gd name="T80" fmla="*/ 15 w 16"/>
                  <a:gd name="T81" fmla="*/ 2 h 17"/>
                  <a:gd name="T82" fmla="*/ 14 w 16"/>
                  <a:gd name="T83" fmla="*/ 3 h 17"/>
                  <a:gd name="T84" fmla="*/ 13 w 16"/>
                  <a:gd name="T85" fmla="*/ 3 h 17"/>
                  <a:gd name="T86" fmla="*/ 12 w 16"/>
                  <a:gd name="T87" fmla="*/ 3 h 17"/>
                  <a:gd name="T88" fmla="*/ 12 w 16"/>
                  <a:gd name="T89" fmla="*/ 2 h 17"/>
                  <a:gd name="T90" fmla="*/ 12 w 16"/>
                  <a:gd name="T91" fmla="*/ 1 h 17"/>
                  <a:gd name="T92" fmla="*/ 12 w 16"/>
                  <a:gd name="T93" fmla="*/ 1 h 17"/>
                  <a:gd name="T94" fmla="*/ 12 w 16"/>
                  <a:gd name="T95" fmla="*/ 0 h 17"/>
                  <a:gd name="T96" fmla="*/ 12 w 16"/>
                  <a:gd name="T97" fmla="*/ 0 h 17"/>
                  <a:gd name="T98" fmla="*/ 11 w 16"/>
                  <a:gd name="T99" fmla="*/ 0 h 17"/>
                  <a:gd name="T100" fmla="*/ 8 w 16"/>
                  <a:gd name="T101" fmla="*/ 0 h 17"/>
                  <a:gd name="T102" fmla="*/ 4 w 16"/>
                  <a:gd name="T103" fmla="*/ 4 h 17"/>
                  <a:gd name="T104" fmla="*/ 3 w 16"/>
                  <a:gd name="T105" fmla="*/ 3 h 17"/>
                  <a:gd name="T106" fmla="*/ 3 w 16"/>
                  <a:gd name="T107" fmla="*/ 4 h 17"/>
                  <a:gd name="T108" fmla="*/ 2 w 16"/>
                  <a:gd name="T109" fmla="*/ 6 h 17"/>
                  <a:gd name="T110" fmla="*/ 2 w 16"/>
                  <a:gd name="T111" fmla="*/ 10 h 17"/>
                  <a:gd name="T112" fmla="*/ 3 w 16"/>
                  <a:gd name="T113"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 h="17">
                    <a:moveTo>
                      <a:pt x="7" y="17"/>
                    </a:moveTo>
                    <a:cubicBezTo>
                      <a:pt x="7" y="17"/>
                      <a:pt x="7" y="17"/>
                      <a:pt x="7" y="17"/>
                    </a:cubicBezTo>
                    <a:cubicBezTo>
                      <a:pt x="7" y="17"/>
                      <a:pt x="7" y="17"/>
                      <a:pt x="7" y="17"/>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3"/>
                      <a:pt x="8" y="13"/>
                      <a:pt x="8" y="13"/>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3"/>
                      <a:pt x="8" y="13"/>
                      <a:pt x="8" y="13"/>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3" y="12"/>
                      <a:pt x="13" y="12"/>
                      <a:pt x="13" y="12"/>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3" y="12"/>
                    </a:cubicBezTo>
                    <a:cubicBezTo>
                      <a:pt x="13" y="12"/>
                      <a:pt x="13"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5" y="12"/>
                      <a:pt x="15" y="12"/>
                      <a:pt x="15" y="12"/>
                    </a:cubicBezTo>
                    <a:cubicBezTo>
                      <a:pt x="15" y="13"/>
                      <a:pt x="15" y="13"/>
                      <a:pt x="15" y="13"/>
                    </a:cubicBezTo>
                    <a:cubicBezTo>
                      <a:pt x="15" y="13"/>
                      <a:pt x="15" y="13"/>
                      <a:pt x="15" y="13"/>
                    </a:cubicBezTo>
                    <a:cubicBezTo>
                      <a:pt x="14" y="13"/>
                      <a:pt x="14" y="13"/>
                      <a:pt x="14" y="13"/>
                    </a:cubicBezTo>
                    <a:cubicBezTo>
                      <a:pt x="14" y="13"/>
                      <a:pt x="14" y="13"/>
                      <a:pt x="14"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5" y="11"/>
                      <a:pt x="15" y="11"/>
                      <a:pt x="15" y="11"/>
                    </a:cubicBezTo>
                    <a:cubicBezTo>
                      <a:pt x="15" y="11"/>
                      <a:pt x="15" y="11"/>
                      <a:pt x="15" y="11"/>
                    </a:cubicBezTo>
                    <a:cubicBezTo>
                      <a:pt x="15" y="11"/>
                      <a:pt x="15" y="11"/>
                      <a:pt x="15" y="11"/>
                    </a:cubicBezTo>
                    <a:cubicBezTo>
                      <a:pt x="15" y="10"/>
                      <a:pt x="15" y="10"/>
                      <a:pt x="15"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9"/>
                      <a:pt x="16" y="9"/>
                      <a:pt x="16" y="9"/>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4" y="5"/>
                      <a:pt x="14" y="5"/>
                      <a:pt x="14"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2" y="0"/>
                      <a:pt x="12" y="0"/>
                      <a:pt x="12"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7" y="0"/>
                    </a:cubicBezTo>
                    <a:cubicBezTo>
                      <a:pt x="7" y="3"/>
                      <a:pt x="7" y="3"/>
                      <a:pt x="7" y="3"/>
                    </a:cubicBezTo>
                    <a:cubicBezTo>
                      <a:pt x="7" y="3"/>
                      <a:pt x="7" y="3"/>
                      <a:pt x="7" y="3"/>
                    </a:cubicBezTo>
                    <a:cubicBezTo>
                      <a:pt x="7" y="4"/>
                      <a:pt x="7" y="4"/>
                      <a:pt x="7" y="4"/>
                    </a:cubicBezTo>
                    <a:cubicBezTo>
                      <a:pt x="4" y="4"/>
                      <a:pt x="4" y="4"/>
                      <a:pt x="4" y="4"/>
                    </a:cubicBezTo>
                    <a:cubicBezTo>
                      <a:pt x="4" y="4"/>
                      <a:pt x="4" y="4"/>
                      <a:pt x="4" y="4"/>
                    </a:cubicBezTo>
                    <a:cubicBezTo>
                      <a:pt x="4" y="4"/>
                      <a:pt x="4"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2" y="4"/>
                      <a:pt x="3" y="4"/>
                      <a:pt x="3" y="4"/>
                    </a:cubicBezTo>
                    <a:cubicBezTo>
                      <a:pt x="3" y="4"/>
                      <a:pt x="3" y="5"/>
                      <a:pt x="3" y="5"/>
                    </a:cubicBezTo>
                    <a:cubicBezTo>
                      <a:pt x="3" y="5"/>
                      <a:pt x="3" y="5"/>
                      <a:pt x="3" y="5"/>
                    </a:cubicBezTo>
                    <a:cubicBezTo>
                      <a:pt x="2" y="5"/>
                      <a:pt x="2" y="5"/>
                      <a:pt x="3" y="4"/>
                    </a:cubicBezTo>
                    <a:cubicBezTo>
                      <a:pt x="2" y="5"/>
                      <a:pt x="2" y="5"/>
                      <a:pt x="2" y="5"/>
                    </a:cubicBezTo>
                    <a:cubicBezTo>
                      <a:pt x="2" y="5"/>
                      <a:pt x="2" y="5"/>
                      <a:pt x="2" y="5"/>
                    </a:cubicBezTo>
                    <a:cubicBezTo>
                      <a:pt x="2" y="5"/>
                      <a:pt x="2" y="5"/>
                      <a:pt x="3" y="5"/>
                    </a:cubicBezTo>
                    <a:cubicBezTo>
                      <a:pt x="3" y="5"/>
                      <a:pt x="3" y="6"/>
                      <a:pt x="3" y="6"/>
                    </a:cubicBezTo>
                    <a:cubicBezTo>
                      <a:pt x="3" y="6"/>
                      <a:pt x="3" y="6"/>
                      <a:pt x="4"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5"/>
                      <a:pt x="2" y="5"/>
                    </a:cubicBezTo>
                    <a:cubicBezTo>
                      <a:pt x="2" y="6"/>
                      <a:pt x="2" y="6"/>
                      <a:pt x="2" y="6"/>
                    </a:cubicBezTo>
                    <a:cubicBezTo>
                      <a:pt x="2" y="7"/>
                      <a:pt x="1" y="8"/>
                      <a:pt x="1" y="9"/>
                    </a:cubicBezTo>
                    <a:cubicBezTo>
                      <a:pt x="1" y="8"/>
                      <a:pt x="1" y="8"/>
                      <a:pt x="1" y="8"/>
                    </a:cubicBezTo>
                    <a:cubicBezTo>
                      <a:pt x="0" y="8"/>
                      <a:pt x="0" y="8"/>
                      <a:pt x="0" y="8"/>
                    </a:cubicBezTo>
                    <a:cubicBezTo>
                      <a:pt x="0" y="8"/>
                      <a:pt x="1" y="9"/>
                      <a:pt x="1" y="10"/>
                    </a:cubicBezTo>
                    <a:cubicBezTo>
                      <a:pt x="2" y="10"/>
                      <a:pt x="2" y="10"/>
                      <a:pt x="2" y="10"/>
                    </a:cubicBezTo>
                    <a:cubicBezTo>
                      <a:pt x="2" y="10"/>
                      <a:pt x="2" y="10"/>
                      <a:pt x="2" y="10"/>
                    </a:cubicBezTo>
                    <a:cubicBezTo>
                      <a:pt x="2" y="10"/>
                      <a:pt x="2" y="11"/>
                      <a:pt x="2" y="11"/>
                    </a:cubicBezTo>
                    <a:cubicBezTo>
                      <a:pt x="2" y="11"/>
                      <a:pt x="2" y="11"/>
                      <a:pt x="2" y="11"/>
                    </a:cubicBezTo>
                    <a:cubicBezTo>
                      <a:pt x="2" y="11"/>
                      <a:pt x="2" y="11"/>
                      <a:pt x="2" y="11"/>
                    </a:cubicBezTo>
                    <a:cubicBezTo>
                      <a:pt x="2" y="11"/>
                      <a:pt x="2" y="10"/>
                      <a:pt x="2" y="10"/>
                    </a:cubicBezTo>
                    <a:cubicBezTo>
                      <a:pt x="2" y="11"/>
                      <a:pt x="2" y="11"/>
                      <a:pt x="2" y="11"/>
                    </a:cubicBezTo>
                    <a:cubicBezTo>
                      <a:pt x="2" y="11"/>
                      <a:pt x="2" y="11"/>
                      <a:pt x="2" y="11"/>
                    </a:cubicBezTo>
                    <a:cubicBezTo>
                      <a:pt x="3" y="12"/>
                      <a:pt x="2" y="12"/>
                      <a:pt x="3" y="13"/>
                    </a:cubicBezTo>
                    <a:cubicBezTo>
                      <a:pt x="3" y="13"/>
                      <a:pt x="3" y="13"/>
                      <a:pt x="3" y="13"/>
                    </a:cubicBezTo>
                    <a:cubicBezTo>
                      <a:pt x="4" y="14"/>
                      <a:pt x="5" y="15"/>
                      <a:pt x="7" y="17"/>
                    </a:cubicBezTo>
                    <a:cubicBezTo>
                      <a:pt x="7" y="17"/>
                      <a:pt x="7" y="17"/>
                      <a:pt x="7"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84" name="Freeform 358"/>
              <p:cNvSpPr/>
              <p:nvPr/>
            </p:nvSpPr>
            <p:spPr bwMode="auto">
              <a:xfrm>
                <a:off x="4410"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85" name="Freeform 359"/>
              <p:cNvSpPr/>
              <p:nvPr/>
            </p:nvSpPr>
            <p:spPr bwMode="auto">
              <a:xfrm>
                <a:off x="4410"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86" name="Freeform 360"/>
              <p:cNvSpPr/>
              <p:nvPr/>
            </p:nvSpPr>
            <p:spPr bwMode="auto">
              <a:xfrm>
                <a:off x="4047" y="2042"/>
                <a:ext cx="19" cy="17"/>
              </a:xfrm>
              <a:custGeom>
                <a:avLst/>
                <a:gdLst>
                  <a:gd name="T0" fmla="*/ 4 w 8"/>
                  <a:gd name="T1" fmla="*/ 4 h 7"/>
                  <a:gd name="T2" fmla="*/ 4 w 8"/>
                  <a:gd name="T3" fmla="*/ 4 h 7"/>
                  <a:gd name="T4" fmla="*/ 4 w 8"/>
                  <a:gd name="T5" fmla="*/ 4 h 7"/>
                  <a:gd name="T6" fmla="*/ 5 w 8"/>
                  <a:gd name="T7" fmla="*/ 4 h 7"/>
                  <a:gd name="T8" fmla="*/ 5 w 8"/>
                  <a:gd name="T9" fmla="*/ 5 h 7"/>
                  <a:gd name="T10" fmla="*/ 6 w 8"/>
                  <a:gd name="T11" fmla="*/ 5 h 7"/>
                  <a:gd name="T12" fmla="*/ 6 w 8"/>
                  <a:gd name="T13" fmla="*/ 5 h 7"/>
                  <a:gd name="T14" fmla="*/ 7 w 8"/>
                  <a:gd name="T15" fmla="*/ 5 h 7"/>
                  <a:gd name="T16" fmla="*/ 7 w 8"/>
                  <a:gd name="T17" fmla="*/ 5 h 7"/>
                  <a:gd name="T18" fmla="*/ 7 w 8"/>
                  <a:gd name="T19" fmla="*/ 6 h 7"/>
                  <a:gd name="T20" fmla="*/ 7 w 8"/>
                  <a:gd name="T21" fmla="*/ 6 h 7"/>
                  <a:gd name="T22" fmla="*/ 7 w 8"/>
                  <a:gd name="T23" fmla="*/ 7 h 7"/>
                  <a:gd name="T24" fmla="*/ 8 w 8"/>
                  <a:gd name="T25" fmla="*/ 7 h 7"/>
                  <a:gd name="T26" fmla="*/ 8 w 8"/>
                  <a:gd name="T27" fmla="*/ 7 h 7"/>
                  <a:gd name="T28" fmla="*/ 8 w 8"/>
                  <a:gd name="T29" fmla="*/ 7 h 7"/>
                  <a:gd name="T30" fmla="*/ 8 w 8"/>
                  <a:gd name="T31" fmla="*/ 6 h 7"/>
                  <a:gd name="T32" fmla="*/ 8 w 8"/>
                  <a:gd name="T33" fmla="*/ 6 h 7"/>
                  <a:gd name="T34" fmla="*/ 8 w 8"/>
                  <a:gd name="T35" fmla="*/ 5 h 7"/>
                  <a:gd name="T36" fmla="*/ 8 w 8"/>
                  <a:gd name="T37" fmla="*/ 5 h 7"/>
                  <a:gd name="T38" fmla="*/ 8 w 8"/>
                  <a:gd name="T39" fmla="*/ 5 h 7"/>
                  <a:gd name="T40" fmla="*/ 7 w 8"/>
                  <a:gd name="T41" fmla="*/ 5 h 7"/>
                  <a:gd name="T42" fmla="*/ 7 w 8"/>
                  <a:gd name="T43" fmla="*/ 4 h 7"/>
                  <a:gd name="T44" fmla="*/ 6 w 8"/>
                  <a:gd name="T45" fmla="*/ 4 h 7"/>
                  <a:gd name="T46" fmla="*/ 6 w 8"/>
                  <a:gd name="T47" fmla="*/ 4 h 7"/>
                  <a:gd name="T48" fmla="*/ 6 w 8"/>
                  <a:gd name="T49" fmla="*/ 3 h 7"/>
                  <a:gd name="T50" fmla="*/ 7 w 8"/>
                  <a:gd name="T51" fmla="*/ 3 h 7"/>
                  <a:gd name="T52" fmla="*/ 7 w 8"/>
                  <a:gd name="T53" fmla="*/ 3 h 7"/>
                  <a:gd name="T54" fmla="*/ 6 w 8"/>
                  <a:gd name="T55" fmla="*/ 3 h 7"/>
                  <a:gd name="T56" fmla="*/ 6 w 8"/>
                  <a:gd name="T57" fmla="*/ 2 h 7"/>
                  <a:gd name="T58" fmla="*/ 5 w 8"/>
                  <a:gd name="T59" fmla="*/ 2 h 7"/>
                  <a:gd name="T60" fmla="*/ 5 w 8"/>
                  <a:gd name="T61" fmla="*/ 2 h 7"/>
                  <a:gd name="T62" fmla="*/ 5 w 8"/>
                  <a:gd name="T63" fmla="*/ 1 h 7"/>
                  <a:gd name="T64" fmla="*/ 6 w 8"/>
                  <a:gd name="T65" fmla="*/ 1 h 7"/>
                  <a:gd name="T66" fmla="*/ 5 w 8"/>
                  <a:gd name="T67" fmla="*/ 1 h 7"/>
                  <a:gd name="T68" fmla="*/ 5 w 8"/>
                  <a:gd name="T69" fmla="*/ 1 h 7"/>
                  <a:gd name="T70" fmla="*/ 4 w 8"/>
                  <a:gd name="T71" fmla="*/ 0 h 7"/>
                  <a:gd name="T72" fmla="*/ 4 w 8"/>
                  <a:gd name="T73" fmla="*/ 0 h 7"/>
                  <a:gd name="T74" fmla="*/ 4 w 8"/>
                  <a:gd name="T75" fmla="*/ 0 h 7"/>
                  <a:gd name="T76" fmla="*/ 4 w 8"/>
                  <a:gd name="T77" fmla="*/ 0 h 7"/>
                  <a:gd name="T78" fmla="*/ 3 w 8"/>
                  <a:gd name="T79" fmla="*/ 0 h 7"/>
                  <a:gd name="T80" fmla="*/ 3 w 8"/>
                  <a:gd name="T81" fmla="*/ 0 h 7"/>
                  <a:gd name="T82" fmla="*/ 2 w 8"/>
                  <a:gd name="T83" fmla="*/ 0 h 7"/>
                  <a:gd name="T84" fmla="*/ 1 w 8"/>
                  <a:gd name="T85" fmla="*/ 0 h 7"/>
                  <a:gd name="T86" fmla="*/ 0 w 8"/>
                  <a:gd name="T87" fmla="*/ 0 h 7"/>
                  <a:gd name="T88" fmla="*/ 0 w 8"/>
                  <a:gd name="T89" fmla="*/ 0 h 7"/>
                  <a:gd name="T90" fmla="*/ 1 w 8"/>
                  <a:gd name="T91" fmla="*/ 1 h 7"/>
                  <a:gd name="T92" fmla="*/ 1 w 8"/>
                  <a:gd name="T93" fmla="*/ 1 h 7"/>
                  <a:gd name="T94" fmla="*/ 1 w 8"/>
                  <a:gd name="T95" fmla="*/ 1 h 7"/>
                  <a:gd name="T96" fmla="*/ 1 w 8"/>
                  <a:gd name="T97" fmla="*/ 2 h 7"/>
                  <a:gd name="T98" fmla="*/ 1 w 8"/>
                  <a:gd name="T99" fmla="*/ 2 h 7"/>
                  <a:gd name="T100" fmla="*/ 1 w 8"/>
                  <a:gd name="T101" fmla="*/ 3 h 7"/>
                  <a:gd name="T102" fmla="*/ 1 w 8"/>
                  <a:gd name="T103" fmla="*/ 3 h 7"/>
                  <a:gd name="T104" fmla="*/ 1 w 8"/>
                  <a:gd name="T105" fmla="*/ 3 h 7"/>
                  <a:gd name="T106" fmla="*/ 3 w 8"/>
                  <a:gd name="T107" fmla="*/ 3 h 7"/>
                  <a:gd name="T108" fmla="*/ 3 w 8"/>
                  <a:gd name="T10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 h="7">
                    <a:moveTo>
                      <a:pt x="3" y="4"/>
                    </a:move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6" y="5"/>
                      <a:pt x="6" y="5"/>
                      <a:pt x="6"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87" name="Freeform 361"/>
              <p:cNvSpPr/>
              <p:nvPr/>
            </p:nvSpPr>
            <p:spPr bwMode="auto">
              <a:xfrm>
                <a:off x="4057" y="2054"/>
                <a:ext cx="7" cy="5"/>
              </a:xfrm>
              <a:custGeom>
                <a:avLst/>
                <a:gdLst>
                  <a:gd name="T0" fmla="*/ 3 w 3"/>
                  <a:gd name="T1" fmla="*/ 2 h 2"/>
                  <a:gd name="T2" fmla="*/ 3 w 3"/>
                  <a:gd name="T3" fmla="*/ 2 h 2"/>
                  <a:gd name="T4" fmla="*/ 3 w 3"/>
                  <a:gd name="T5" fmla="*/ 2 h 2"/>
                  <a:gd name="T6" fmla="*/ 3 w 3"/>
                  <a:gd name="T7" fmla="*/ 1 h 2"/>
                  <a:gd name="T8" fmla="*/ 3 w 3"/>
                  <a:gd name="T9" fmla="*/ 1 h 2"/>
                  <a:gd name="T10" fmla="*/ 2 w 3"/>
                  <a:gd name="T11" fmla="*/ 1 h 2"/>
                  <a:gd name="T12" fmla="*/ 2 w 3"/>
                  <a:gd name="T13" fmla="*/ 1 h 2"/>
                  <a:gd name="T14" fmla="*/ 2 w 3"/>
                  <a:gd name="T15" fmla="*/ 0 h 2"/>
                  <a:gd name="T16" fmla="*/ 2 w 3"/>
                  <a:gd name="T17" fmla="*/ 0 h 2"/>
                  <a:gd name="T18" fmla="*/ 2 w 3"/>
                  <a:gd name="T19" fmla="*/ 0 h 2"/>
                  <a:gd name="T20" fmla="*/ 2 w 3"/>
                  <a:gd name="T21" fmla="*/ 0 h 2"/>
                  <a:gd name="T22" fmla="*/ 2 w 3"/>
                  <a:gd name="T23" fmla="*/ 0 h 2"/>
                  <a:gd name="T24" fmla="*/ 2 w 3"/>
                  <a:gd name="T25" fmla="*/ 0 h 2"/>
                  <a:gd name="T26" fmla="*/ 2 w 3"/>
                  <a:gd name="T27" fmla="*/ 0 h 2"/>
                  <a:gd name="T28" fmla="*/ 1 w 3"/>
                  <a:gd name="T29" fmla="*/ 0 h 2"/>
                  <a:gd name="T30" fmla="*/ 1 w 3"/>
                  <a:gd name="T31" fmla="*/ 0 h 2"/>
                  <a:gd name="T32" fmla="*/ 1 w 3"/>
                  <a:gd name="T33" fmla="*/ 0 h 2"/>
                  <a:gd name="T34" fmla="*/ 1 w 3"/>
                  <a:gd name="T35" fmla="*/ 0 h 2"/>
                  <a:gd name="T36" fmla="*/ 1 w 3"/>
                  <a:gd name="T37" fmla="*/ 0 h 2"/>
                  <a:gd name="T38" fmla="*/ 1 w 3"/>
                  <a:gd name="T39" fmla="*/ 0 h 2"/>
                  <a:gd name="T40" fmla="*/ 1 w 3"/>
                  <a:gd name="T41" fmla="*/ 0 h 2"/>
                  <a:gd name="T42" fmla="*/ 0 w 3"/>
                  <a:gd name="T43" fmla="*/ 0 h 2"/>
                  <a:gd name="T44" fmla="*/ 0 w 3"/>
                  <a:gd name="T45" fmla="*/ 0 h 2"/>
                  <a:gd name="T46" fmla="*/ 0 w 3"/>
                  <a:gd name="T47" fmla="*/ 0 h 2"/>
                  <a:gd name="T48" fmla="*/ 0 w 3"/>
                  <a:gd name="T49" fmla="*/ 0 h 2"/>
                  <a:gd name="T50" fmla="*/ 0 w 3"/>
                  <a:gd name="T51" fmla="*/ 0 h 2"/>
                  <a:gd name="T52" fmla="*/ 0 w 3"/>
                  <a:gd name="T53" fmla="*/ 0 h 2"/>
                  <a:gd name="T54" fmla="*/ 0 w 3"/>
                  <a:gd name="T55" fmla="*/ 0 h 2"/>
                  <a:gd name="T56" fmla="*/ 0 w 3"/>
                  <a:gd name="T57" fmla="*/ 0 h 2"/>
                  <a:gd name="T58" fmla="*/ 0 w 3"/>
                  <a:gd name="T59" fmla="*/ 0 h 2"/>
                  <a:gd name="T60" fmla="*/ 1 w 3"/>
                  <a:gd name="T61" fmla="*/ 1 h 2"/>
                  <a:gd name="T62" fmla="*/ 1 w 3"/>
                  <a:gd name="T63" fmla="*/ 1 h 2"/>
                  <a:gd name="T64" fmla="*/ 1 w 3"/>
                  <a:gd name="T65" fmla="*/ 1 h 2"/>
                  <a:gd name="T66" fmla="*/ 1 w 3"/>
                  <a:gd name="T67" fmla="*/ 1 h 2"/>
                  <a:gd name="T68" fmla="*/ 1 w 3"/>
                  <a:gd name="T69" fmla="*/ 1 h 2"/>
                  <a:gd name="T70" fmla="*/ 1 w 3"/>
                  <a:gd name="T71" fmla="*/ 1 h 2"/>
                  <a:gd name="T72" fmla="*/ 2 w 3"/>
                  <a:gd name="T73" fmla="*/ 1 h 2"/>
                  <a:gd name="T74" fmla="*/ 2 w 3"/>
                  <a:gd name="T75" fmla="*/ 2 h 2"/>
                  <a:gd name="T76" fmla="*/ 2 w 3"/>
                  <a:gd name="T77" fmla="*/ 2 h 2"/>
                  <a:gd name="T78" fmla="*/ 2 w 3"/>
                  <a:gd name="T79" fmla="*/ 2 h 2"/>
                  <a:gd name="T80" fmla="*/ 2 w 3"/>
                  <a:gd name="T81" fmla="*/ 2 h 2"/>
                  <a:gd name="T82" fmla="*/ 3 w 3"/>
                  <a:gd name="T83" fmla="*/ 2 h 2"/>
                  <a:gd name="T84" fmla="*/ 3 w 3"/>
                  <a:gd name="T85" fmla="*/ 2 h 2"/>
                  <a:gd name="T86" fmla="*/ 3 w 3"/>
                  <a:gd name="T87" fmla="*/ 2 h 2"/>
                  <a:gd name="T88" fmla="*/ 3 w 3"/>
                  <a:gd name="T8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 h="2">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88" name="Freeform 362"/>
              <p:cNvSpPr>
                <a:spLocks noEditPoints="1"/>
              </p:cNvSpPr>
              <p:nvPr/>
            </p:nvSpPr>
            <p:spPr bwMode="auto">
              <a:xfrm>
                <a:off x="4052" y="2054"/>
                <a:ext cx="123" cy="105"/>
              </a:xfrm>
              <a:custGeom>
                <a:avLst/>
                <a:gdLst>
                  <a:gd name="T0" fmla="*/ 48 w 52"/>
                  <a:gd name="T1" fmla="*/ 41 h 44"/>
                  <a:gd name="T2" fmla="*/ 49 w 52"/>
                  <a:gd name="T3" fmla="*/ 40 h 44"/>
                  <a:gd name="T4" fmla="*/ 52 w 52"/>
                  <a:gd name="T5" fmla="*/ 39 h 44"/>
                  <a:gd name="T6" fmla="*/ 51 w 52"/>
                  <a:gd name="T7" fmla="*/ 38 h 44"/>
                  <a:gd name="T8" fmla="*/ 50 w 52"/>
                  <a:gd name="T9" fmla="*/ 35 h 44"/>
                  <a:gd name="T10" fmla="*/ 48 w 52"/>
                  <a:gd name="T11" fmla="*/ 33 h 44"/>
                  <a:gd name="T12" fmla="*/ 47 w 52"/>
                  <a:gd name="T13" fmla="*/ 31 h 44"/>
                  <a:gd name="T14" fmla="*/ 46 w 52"/>
                  <a:gd name="T15" fmla="*/ 29 h 44"/>
                  <a:gd name="T16" fmla="*/ 48 w 52"/>
                  <a:gd name="T17" fmla="*/ 27 h 44"/>
                  <a:gd name="T18" fmla="*/ 47 w 52"/>
                  <a:gd name="T19" fmla="*/ 25 h 44"/>
                  <a:gd name="T20" fmla="*/ 45 w 52"/>
                  <a:gd name="T21" fmla="*/ 22 h 44"/>
                  <a:gd name="T22" fmla="*/ 45 w 52"/>
                  <a:gd name="T23" fmla="*/ 20 h 44"/>
                  <a:gd name="T24" fmla="*/ 45 w 52"/>
                  <a:gd name="T25" fmla="*/ 17 h 44"/>
                  <a:gd name="T26" fmla="*/ 45 w 52"/>
                  <a:gd name="T27" fmla="*/ 16 h 44"/>
                  <a:gd name="T28" fmla="*/ 46 w 52"/>
                  <a:gd name="T29" fmla="*/ 14 h 44"/>
                  <a:gd name="T30" fmla="*/ 47 w 52"/>
                  <a:gd name="T31" fmla="*/ 13 h 44"/>
                  <a:gd name="T32" fmla="*/ 46 w 52"/>
                  <a:gd name="T33" fmla="*/ 11 h 44"/>
                  <a:gd name="T34" fmla="*/ 44 w 52"/>
                  <a:gd name="T35" fmla="*/ 9 h 44"/>
                  <a:gd name="T36" fmla="*/ 42 w 52"/>
                  <a:gd name="T37" fmla="*/ 8 h 44"/>
                  <a:gd name="T38" fmla="*/ 41 w 52"/>
                  <a:gd name="T39" fmla="*/ 7 h 44"/>
                  <a:gd name="T40" fmla="*/ 40 w 52"/>
                  <a:gd name="T41" fmla="*/ 6 h 44"/>
                  <a:gd name="T42" fmla="*/ 37 w 52"/>
                  <a:gd name="T43" fmla="*/ 6 h 44"/>
                  <a:gd name="T44" fmla="*/ 36 w 52"/>
                  <a:gd name="T45" fmla="*/ 4 h 44"/>
                  <a:gd name="T46" fmla="*/ 34 w 52"/>
                  <a:gd name="T47" fmla="*/ 4 h 44"/>
                  <a:gd name="T48" fmla="*/ 33 w 52"/>
                  <a:gd name="T49" fmla="*/ 5 h 44"/>
                  <a:gd name="T50" fmla="*/ 30 w 52"/>
                  <a:gd name="T51" fmla="*/ 5 h 44"/>
                  <a:gd name="T52" fmla="*/ 29 w 52"/>
                  <a:gd name="T53" fmla="*/ 6 h 44"/>
                  <a:gd name="T54" fmla="*/ 28 w 52"/>
                  <a:gd name="T55" fmla="*/ 7 h 44"/>
                  <a:gd name="T56" fmla="*/ 13 w 52"/>
                  <a:gd name="T57" fmla="*/ 4 h 44"/>
                  <a:gd name="T58" fmla="*/ 11 w 52"/>
                  <a:gd name="T59" fmla="*/ 3 h 44"/>
                  <a:gd name="T60" fmla="*/ 11 w 52"/>
                  <a:gd name="T61" fmla="*/ 2 h 44"/>
                  <a:gd name="T62" fmla="*/ 11 w 52"/>
                  <a:gd name="T63" fmla="*/ 1 h 44"/>
                  <a:gd name="T64" fmla="*/ 9 w 52"/>
                  <a:gd name="T65" fmla="*/ 0 h 44"/>
                  <a:gd name="T66" fmla="*/ 8 w 52"/>
                  <a:gd name="T67" fmla="*/ 2 h 44"/>
                  <a:gd name="T68" fmla="*/ 7 w 52"/>
                  <a:gd name="T69" fmla="*/ 2 h 44"/>
                  <a:gd name="T70" fmla="*/ 4 w 52"/>
                  <a:gd name="T71" fmla="*/ 2 h 44"/>
                  <a:gd name="T72" fmla="*/ 3 w 52"/>
                  <a:gd name="T73" fmla="*/ 1 h 44"/>
                  <a:gd name="T74" fmla="*/ 2 w 52"/>
                  <a:gd name="T75" fmla="*/ 0 h 44"/>
                  <a:gd name="T76" fmla="*/ 1 w 52"/>
                  <a:gd name="T77" fmla="*/ 1 h 44"/>
                  <a:gd name="T78" fmla="*/ 0 w 52"/>
                  <a:gd name="T79" fmla="*/ 2 h 44"/>
                  <a:gd name="T80" fmla="*/ 1 w 52"/>
                  <a:gd name="T81" fmla="*/ 4 h 44"/>
                  <a:gd name="T82" fmla="*/ 0 w 52"/>
                  <a:gd name="T83" fmla="*/ 5 h 44"/>
                  <a:gd name="T84" fmla="*/ 1 w 52"/>
                  <a:gd name="T85" fmla="*/ 6 h 44"/>
                  <a:gd name="T86" fmla="*/ 2 w 52"/>
                  <a:gd name="T87" fmla="*/ 8 h 44"/>
                  <a:gd name="T88" fmla="*/ 3 w 52"/>
                  <a:gd name="T89" fmla="*/ 10 h 44"/>
                  <a:gd name="T90" fmla="*/ 3 w 52"/>
                  <a:gd name="T91" fmla="*/ 11 h 44"/>
                  <a:gd name="T92" fmla="*/ 5 w 52"/>
                  <a:gd name="T93" fmla="*/ 12 h 44"/>
                  <a:gd name="T94" fmla="*/ 6 w 52"/>
                  <a:gd name="T95" fmla="*/ 12 h 44"/>
                  <a:gd name="T96" fmla="*/ 5 w 52"/>
                  <a:gd name="T97" fmla="*/ 13 h 44"/>
                  <a:gd name="T98" fmla="*/ 5 w 52"/>
                  <a:gd name="T99" fmla="*/ 14 h 44"/>
                  <a:gd name="T100" fmla="*/ 4 w 52"/>
                  <a:gd name="T101" fmla="*/ 16 h 44"/>
                  <a:gd name="T102" fmla="*/ 4 w 52"/>
                  <a:gd name="T103" fmla="*/ 17 h 44"/>
                  <a:gd name="T104" fmla="*/ 5 w 52"/>
                  <a:gd name="T105" fmla="*/ 19 h 44"/>
                  <a:gd name="T106" fmla="*/ 6 w 52"/>
                  <a:gd name="T107" fmla="*/ 20 h 44"/>
                  <a:gd name="T108" fmla="*/ 7 w 52"/>
                  <a:gd name="T109" fmla="*/ 21 h 44"/>
                  <a:gd name="T110" fmla="*/ 8 w 52"/>
                  <a:gd name="T111" fmla="*/ 22 h 44"/>
                  <a:gd name="T112" fmla="*/ 9 w 52"/>
                  <a:gd name="T113" fmla="*/ 23 h 44"/>
                  <a:gd name="T114" fmla="*/ 10 w 52"/>
                  <a:gd name="T115" fmla="*/ 25 h 44"/>
                  <a:gd name="T116" fmla="*/ 12 w 52"/>
                  <a:gd name="T117" fmla="*/ 29 h 44"/>
                  <a:gd name="T118" fmla="*/ 18 w 52"/>
                  <a:gd name="T119" fmla="*/ 32 h 44"/>
                  <a:gd name="T120" fmla="*/ 45 w 52"/>
                  <a:gd name="T12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 h="44">
                    <a:moveTo>
                      <a:pt x="48" y="44"/>
                    </a:moveTo>
                    <a:cubicBezTo>
                      <a:pt x="48" y="43"/>
                      <a:pt x="48" y="43"/>
                      <a:pt x="48" y="43"/>
                    </a:cubicBezTo>
                    <a:cubicBezTo>
                      <a:pt x="48" y="43"/>
                      <a:pt x="48" y="43"/>
                      <a:pt x="48" y="43"/>
                    </a:cubicBezTo>
                    <a:cubicBezTo>
                      <a:pt x="48" y="43"/>
                      <a:pt x="48" y="43"/>
                      <a:pt x="48" y="43"/>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1"/>
                      <a:pt x="48" y="41"/>
                    </a:cubicBezTo>
                    <a:cubicBezTo>
                      <a:pt x="48" y="41"/>
                      <a:pt x="48" y="41"/>
                      <a:pt x="48" y="41"/>
                    </a:cubicBezTo>
                    <a:cubicBezTo>
                      <a:pt x="48" y="41"/>
                      <a:pt x="48" y="41"/>
                      <a:pt x="48" y="41"/>
                    </a:cubicBezTo>
                    <a:cubicBezTo>
                      <a:pt x="48" y="41"/>
                      <a:pt x="48" y="41"/>
                      <a:pt x="48" y="41"/>
                    </a:cubicBezTo>
                    <a:cubicBezTo>
                      <a:pt x="48" y="41"/>
                      <a:pt x="48" y="41"/>
                      <a:pt x="48" y="41"/>
                    </a:cubicBezTo>
                    <a:cubicBezTo>
                      <a:pt x="48" y="41"/>
                      <a:pt x="48" y="41"/>
                      <a:pt x="48" y="41"/>
                    </a:cubicBezTo>
                    <a:cubicBezTo>
                      <a:pt x="48" y="41"/>
                      <a:pt x="48" y="41"/>
                      <a:pt x="48" y="41"/>
                    </a:cubicBezTo>
                    <a:cubicBezTo>
                      <a:pt x="48" y="41"/>
                      <a:pt x="48" y="41"/>
                      <a:pt x="48" y="41"/>
                    </a:cubicBezTo>
                    <a:cubicBezTo>
                      <a:pt x="48" y="41"/>
                      <a:pt x="48" y="41"/>
                      <a:pt x="48" y="41"/>
                    </a:cubicBezTo>
                    <a:cubicBezTo>
                      <a:pt x="48" y="41"/>
                      <a:pt x="48" y="41"/>
                      <a:pt x="48" y="41"/>
                    </a:cubicBezTo>
                    <a:cubicBezTo>
                      <a:pt x="49" y="41"/>
                      <a:pt x="49" y="41"/>
                      <a:pt x="49" y="41"/>
                    </a:cubicBezTo>
                    <a:cubicBezTo>
                      <a:pt x="49" y="41"/>
                      <a:pt x="49" y="41"/>
                      <a:pt x="49" y="41"/>
                    </a:cubicBezTo>
                    <a:cubicBezTo>
                      <a:pt x="49" y="40"/>
                      <a:pt x="49" y="40"/>
                      <a:pt x="49" y="40"/>
                    </a:cubicBezTo>
                    <a:cubicBezTo>
                      <a:pt x="49" y="40"/>
                      <a:pt x="49" y="40"/>
                      <a:pt x="49" y="40"/>
                    </a:cubicBezTo>
                    <a:cubicBezTo>
                      <a:pt x="49" y="40"/>
                      <a:pt x="49" y="40"/>
                      <a:pt x="49" y="40"/>
                    </a:cubicBezTo>
                    <a:cubicBezTo>
                      <a:pt x="49" y="40"/>
                      <a:pt x="49" y="40"/>
                      <a:pt x="49" y="40"/>
                    </a:cubicBezTo>
                    <a:cubicBezTo>
                      <a:pt x="49" y="40"/>
                      <a:pt x="49" y="40"/>
                      <a:pt x="49" y="40"/>
                    </a:cubicBezTo>
                    <a:cubicBezTo>
                      <a:pt x="49" y="40"/>
                      <a:pt x="49" y="40"/>
                      <a:pt x="49" y="40"/>
                    </a:cubicBezTo>
                    <a:cubicBezTo>
                      <a:pt x="49" y="40"/>
                      <a:pt x="49" y="40"/>
                      <a:pt x="49" y="40"/>
                    </a:cubicBezTo>
                    <a:cubicBezTo>
                      <a:pt x="49" y="40"/>
                      <a:pt x="49" y="40"/>
                      <a:pt x="49" y="40"/>
                    </a:cubicBezTo>
                    <a:cubicBezTo>
                      <a:pt x="49" y="40"/>
                      <a:pt x="49" y="40"/>
                      <a:pt x="49" y="40"/>
                    </a:cubicBezTo>
                    <a:cubicBezTo>
                      <a:pt x="49" y="40"/>
                      <a:pt x="49" y="40"/>
                      <a:pt x="49" y="40"/>
                    </a:cubicBezTo>
                    <a:cubicBezTo>
                      <a:pt x="49" y="41"/>
                      <a:pt x="49" y="41"/>
                      <a:pt x="49" y="41"/>
                    </a:cubicBezTo>
                    <a:cubicBezTo>
                      <a:pt x="49" y="41"/>
                      <a:pt x="49" y="41"/>
                      <a:pt x="49" y="41"/>
                    </a:cubicBezTo>
                    <a:cubicBezTo>
                      <a:pt x="49" y="40"/>
                      <a:pt x="49" y="40"/>
                      <a:pt x="49" y="40"/>
                    </a:cubicBezTo>
                    <a:cubicBezTo>
                      <a:pt x="49" y="40"/>
                      <a:pt x="49" y="40"/>
                      <a:pt x="49" y="40"/>
                    </a:cubicBezTo>
                    <a:cubicBezTo>
                      <a:pt x="49" y="40"/>
                      <a:pt x="49" y="40"/>
                      <a:pt x="49" y="40"/>
                    </a:cubicBezTo>
                    <a:cubicBezTo>
                      <a:pt x="49" y="40"/>
                      <a:pt x="49" y="40"/>
                      <a:pt x="49" y="40"/>
                    </a:cubicBezTo>
                    <a:cubicBezTo>
                      <a:pt x="49" y="40"/>
                      <a:pt x="49" y="40"/>
                      <a:pt x="49" y="40"/>
                    </a:cubicBezTo>
                    <a:cubicBezTo>
                      <a:pt x="49" y="40"/>
                      <a:pt x="49" y="40"/>
                      <a:pt x="49" y="40"/>
                    </a:cubicBezTo>
                    <a:cubicBezTo>
                      <a:pt x="49" y="40"/>
                      <a:pt x="49" y="40"/>
                      <a:pt x="49" y="40"/>
                    </a:cubicBezTo>
                    <a:cubicBezTo>
                      <a:pt x="49" y="40"/>
                      <a:pt x="49" y="40"/>
                      <a:pt x="49" y="40"/>
                    </a:cubicBezTo>
                    <a:cubicBezTo>
                      <a:pt x="50" y="40"/>
                      <a:pt x="50" y="40"/>
                      <a:pt x="50" y="40"/>
                    </a:cubicBezTo>
                    <a:cubicBezTo>
                      <a:pt x="50" y="40"/>
                      <a:pt x="50" y="40"/>
                      <a:pt x="50" y="40"/>
                    </a:cubicBezTo>
                    <a:cubicBezTo>
                      <a:pt x="50" y="40"/>
                      <a:pt x="50" y="40"/>
                      <a:pt x="50" y="40"/>
                    </a:cubicBezTo>
                    <a:cubicBezTo>
                      <a:pt x="50" y="40"/>
                      <a:pt x="50" y="40"/>
                      <a:pt x="50" y="40"/>
                    </a:cubicBezTo>
                    <a:cubicBezTo>
                      <a:pt x="50" y="40"/>
                      <a:pt x="50" y="40"/>
                      <a:pt x="50" y="40"/>
                    </a:cubicBezTo>
                    <a:cubicBezTo>
                      <a:pt x="50" y="40"/>
                      <a:pt x="50" y="40"/>
                      <a:pt x="50" y="40"/>
                    </a:cubicBezTo>
                    <a:cubicBezTo>
                      <a:pt x="50" y="40"/>
                      <a:pt x="50" y="40"/>
                      <a:pt x="50" y="40"/>
                    </a:cubicBezTo>
                    <a:cubicBezTo>
                      <a:pt x="50" y="40"/>
                      <a:pt x="50" y="40"/>
                      <a:pt x="50" y="40"/>
                    </a:cubicBezTo>
                    <a:cubicBezTo>
                      <a:pt x="50" y="40"/>
                      <a:pt x="50" y="40"/>
                      <a:pt x="50" y="40"/>
                    </a:cubicBezTo>
                    <a:cubicBezTo>
                      <a:pt x="50" y="40"/>
                      <a:pt x="50" y="40"/>
                      <a:pt x="50" y="40"/>
                    </a:cubicBezTo>
                    <a:cubicBezTo>
                      <a:pt x="51" y="40"/>
                      <a:pt x="51" y="40"/>
                      <a:pt x="51" y="40"/>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1" y="38"/>
                      <a:pt x="51" y="38"/>
                      <a:pt x="51" y="38"/>
                    </a:cubicBezTo>
                    <a:cubicBezTo>
                      <a:pt x="51" y="38"/>
                      <a:pt x="51" y="38"/>
                      <a:pt x="51" y="38"/>
                    </a:cubicBezTo>
                    <a:cubicBezTo>
                      <a:pt x="51" y="38"/>
                      <a:pt x="51" y="38"/>
                      <a:pt x="51" y="38"/>
                    </a:cubicBezTo>
                    <a:cubicBezTo>
                      <a:pt x="51" y="38"/>
                      <a:pt x="51" y="38"/>
                      <a:pt x="51" y="38"/>
                    </a:cubicBezTo>
                    <a:cubicBezTo>
                      <a:pt x="51" y="38"/>
                      <a:pt x="51" y="38"/>
                      <a:pt x="51" y="38"/>
                    </a:cubicBezTo>
                    <a:cubicBezTo>
                      <a:pt x="51" y="38"/>
                      <a:pt x="51" y="38"/>
                      <a:pt x="51" y="38"/>
                    </a:cubicBezTo>
                    <a:cubicBezTo>
                      <a:pt x="51" y="38"/>
                      <a:pt x="51" y="38"/>
                      <a:pt x="51" y="38"/>
                    </a:cubicBezTo>
                    <a:cubicBezTo>
                      <a:pt x="51" y="38"/>
                      <a:pt x="51" y="38"/>
                      <a:pt x="51" y="37"/>
                    </a:cubicBezTo>
                    <a:cubicBezTo>
                      <a:pt x="51" y="37"/>
                      <a:pt x="51" y="37"/>
                      <a:pt x="51" y="37"/>
                    </a:cubicBezTo>
                    <a:cubicBezTo>
                      <a:pt x="51" y="37"/>
                      <a:pt x="51" y="37"/>
                      <a:pt x="51" y="37"/>
                    </a:cubicBezTo>
                    <a:cubicBezTo>
                      <a:pt x="51" y="36"/>
                      <a:pt x="51" y="36"/>
                      <a:pt x="51" y="36"/>
                    </a:cubicBezTo>
                    <a:cubicBezTo>
                      <a:pt x="51" y="36"/>
                      <a:pt x="51" y="36"/>
                      <a:pt x="51" y="36"/>
                    </a:cubicBezTo>
                    <a:cubicBezTo>
                      <a:pt x="51" y="36"/>
                      <a:pt x="51" y="36"/>
                      <a:pt x="51" y="36"/>
                    </a:cubicBezTo>
                    <a:cubicBezTo>
                      <a:pt x="51" y="36"/>
                      <a:pt x="51" y="36"/>
                      <a:pt x="51" y="36"/>
                    </a:cubicBezTo>
                    <a:cubicBezTo>
                      <a:pt x="51" y="35"/>
                      <a:pt x="51" y="35"/>
                      <a:pt x="51" y="35"/>
                    </a:cubicBezTo>
                    <a:cubicBezTo>
                      <a:pt x="51" y="35"/>
                      <a:pt x="51" y="35"/>
                      <a:pt x="51" y="35"/>
                    </a:cubicBezTo>
                    <a:cubicBezTo>
                      <a:pt x="51" y="35"/>
                      <a:pt x="51" y="35"/>
                      <a:pt x="51" y="35"/>
                    </a:cubicBezTo>
                    <a:cubicBezTo>
                      <a:pt x="51" y="35"/>
                      <a:pt x="51" y="35"/>
                      <a:pt x="51" y="35"/>
                    </a:cubicBezTo>
                    <a:cubicBezTo>
                      <a:pt x="51" y="35"/>
                      <a:pt x="51" y="35"/>
                      <a:pt x="51" y="35"/>
                    </a:cubicBezTo>
                    <a:cubicBezTo>
                      <a:pt x="51" y="35"/>
                      <a:pt x="51" y="35"/>
                      <a:pt x="51" y="35"/>
                    </a:cubicBezTo>
                    <a:cubicBezTo>
                      <a:pt x="50" y="35"/>
                      <a:pt x="50" y="35"/>
                      <a:pt x="50" y="35"/>
                    </a:cubicBezTo>
                    <a:cubicBezTo>
                      <a:pt x="50" y="35"/>
                      <a:pt x="50" y="35"/>
                      <a:pt x="50" y="35"/>
                    </a:cubicBezTo>
                    <a:cubicBezTo>
                      <a:pt x="50" y="35"/>
                      <a:pt x="50" y="35"/>
                      <a:pt x="50" y="35"/>
                    </a:cubicBezTo>
                    <a:cubicBezTo>
                      <a:pt x="50" y="35"/>
                      <a:pt x="50" y="35"/>
                      <a:pt x="50" y="35"/>
                    </a:cubicBezTo>
                    <a:cubicBezTo>
                      <a:pt x="50" y="35"/>
                      <a:pt x="50" y="35"/>
                      <a:pt x="50" y="35"/>
                    </a:cubicBezTo>
                    <a:cubicBezTo>
                      <a:pt x="50" y="35"/>
                      <a:pt x="50" y="35"/>
                      <a:pt x="50" y="35"/>
                    </a:cubicBezTo>
                    <a:cubicBezTo>
                      <a:pt x="50" y="35"/>
                      <a:pt x="50" y="35"/>
                      <a:pt x="50" y="35"/>
                    </a:cubicBezTo>
                    <a:cubicBezTo>
                      <a:pt x="50" y="35"/>
                      <a:pt x="50" y="35"/>
                      <a:pt x="50" y="35"/>
                    </a:cubicBezTo>
                    <a:cubicBezTo>
                      <a:pt x="50" y="35"/>
                      <a:pt x="50" y="35"/>
                      <a:pt x="50" y="35"/>
                    </a:cubicBezTo>
                    <a:cubicBezTo>
                      <a:pt x="50" y="35"/>
                      <a:pt x="50" y="35"/>
                      <a:pt x="50" y="35"/>
                    </a:cubicBezTo>
                    <a:cubicBezTo>
                      <a:pt x="50" y="34"/>
                      <a:pt x="50" y="34"/>
                      <a:pt x="50" y="34"/>
                    </a:cubicBezTo>
                    <a:cubicBezTo>
                      <a:pt x="50" y="34"/>
                      <a:pt x="50" y="34"/>
                      <a:pt x="50" y="34"/>
                    </a:cubicBezTo>
                    <a:cubicBezTo>
                      <a:pt x="50" y="34"/>
                      <a:pt x="50" y="34"/>
                      <a:pt x="50" y="34"/>
                    </a:cubicBezTo>
                    <a:cubicBezTo>
                      <a:pt x="50" y="34"/>
                      <a:pt x="50" y="34"/>
                      <a:pt x="50" y="34"/>
                    </a:cubicBezTo>
                    <a:cubicBezTo>
                      <a:pt x="49" y="34"/>
                      <a:pt x="49" y="34"/>
                      <a:pt x="49" y="34"/>
                    </a:cubicBezTo>
                    <a:cubicBezTo>
                      <a:pt x="49" y="34"/>
                      <a:pt x="49" y="34"/>
                      <a:pt x="49" y="34"/>
                    </a:cubicBezTo>
                    <a:cubicBezTo>
                      <a:pt x="49" y="34"/>
                      <a:pt x="49" y="34"/>
                      <a:pt x="49" y="34"/>
                    </a:cubicBezTo>
                    <a:cubicBezTo>
                      <a:pt x="49" y="34"/>
                      <a:pt x="49" y="34"/>
                      <a:pt x="49" y="34"/>
                    </a:cubicBezTo>
                    <a:cubicBezTo>
                      <a:pt x="49" y="34"/>
                      <a:pt x="49" y="34"/>
                      <a:pt x="49" y="34"/>
                    </a:cubicBezTo>
                    <a:cubicBezTo>
                      <a:pt x="49" y="34"/>
                      <a:pt x="49" y="34"/>
                      <a:pt x="49" y="34"/>
                    </a:cubicBezTo>
                    <a:cubicBezTo>
                      <a:pt x="49" y="34"/>
                      <a:pt x="49" y="34"/>
                      <a:pt x="49" y="34"/>
                    </a:cubicBezTo>
                    <a:cubicBezTo>
                      <a:pt x="49" y="34"/>
                      <a:pt x="49" y="34"/>
                      <a:pt x="49" y="34"/>
                    </a:cubicBezTo>
                    <a:cubicBezTo>
                      <a:pt x="48"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8" y="34"/>
                      <a:pt x="48" y="34"/>
                      <a:pt x="48" y="34"/>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8" y="33"/>
                      <a:pt x="48" y="33"/>
                      <a:pt x="48" y="33"/>
                    </a:cubicBezTo>
                    <a:cubicBezTo>
                      <a:pt x="47" y="33"/>
                      <a:pt x="47" y="33"/>
                      <a:pt x="47" y="33"/>
                    </a:cubicBezTo>
                    <a:cubicBezTo>
                      <a:pt x="47" y="33"/>
                      <a:pt x="47" y="33"/>
                      <a:pt x="47" y="33"/>
                    </a:cubicBezTo>
                    <a:cubicBezTo>
                      <a:pt x="47" y="33"/>
                      <a:pt x="47" y="33"/>
                      <a:pt x="47" y="33"/>
                    </a:cubicBezTo>
                    <a:cubicBezTo>
                      <a:pt x="47" y="33"/>
                      <a:pt x="47" y="33"/>
                      <a:pt x="47" y="33"/>
                    </a:cubicBezTo>
                    <a:cubicBezTo>
                      <a:pt x="47" y="33"/>
                      <a:pt x="47" y="33"/>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2"/>
                      <a:pt x="47" y="32"/>
                      <a:pt x="47" y="32"/>
                    </a:cubicBezTo>
                    <a:cubicBezTo>
                      <a:pt x="47" y="31"/>
                      <a:pt x="47" y="31"/>
                      <a:pt x="47" y="31"/>
                    </a:cubicBezTo>
                    <a:cubicBezTo>
                      <a:pt x="47" y="31"/>
                      <a:pt x="47" y="31"/>
                      <a:pt x="47" y="31"/>
                    </a:cubicBezTo>
                    <a:cubicBezTo>
                      <a:pt x="46" y="31"/>
                      <a:pt x="46" y="31"/>
                      <a:pt x="46" y="31"/>
                    </a:cubicBezTo>
                    <a:cubicBezTo>
                      <a:pt x="46" y="31"/>
                      <a:pt x="46" y="31"/>
                      <a:pt x="46" y="31"/>
                    </a:cubicBezTo>
                    <a:cubicBezTo>
                      <a:pt x="46" y="31"/>
                      <a:pt x="46" y="31"/>
                      <a:pt x="46" y="31"/>
                    </a:cubicBezTo>
                    <a:cubicBezTo>
                      <a:pt x="46" y="31"/>
                      <a:pt x="46" y="31"/>
                      <a:pt x="46" y="31"/>
                    </a:cubicBezTo>
                    <a:cubicBezTo>
                      <a:pt x="46" y="31"/>
                      <a:pt x="46" y="31"/>
                      <a:pt x="46" y="31"/>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30"/>
                      <a:pt x="46" y="30"/>
                      <a:pt x="46" y="30"/>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9"/>
                      <a:pt x="47" y="29"/>
                      <a:pt x="47" y="29"/>
                    </a:cubicBezTo>
                    <a:cubicBezTo>
                      <a:pt x="47" y="28"/>
                      <a:pt x="47" y="28"/>
                      <a:pt x="47" y="28"/>
                    </a:cubicBezTo>
                    <a:cubicBezTo>
                      <a:pt x="47" y="28"/>
                      <a:pt x="47" y="28"/>
                      <a:pt x="47" y="28"/>
                    </a:cubicBezTo>
                    <a:cubicBezTo>
                      <a:pt x="47" y="28"/>
                      <a:pt x="47" y="28"/>
                      <a:pt x="47" y="28"/>
                    </a:cubicBezTo>
                    <a:cubicBezTo>
                      <a:pt x="47" y="28"/>
                      <a:pt x="47" y="28"/>
                      <a:pt x="47" y="28"/>
                    </a:cubicBezTo>
                    <a:cubicBezTo>
                      <a:pt x="47" y="28"/>
                      <a:pt x="47" y="28"/>
                      <a:pt x="47" y="28"/>
                    </a:cubicBezTo>
                    <a:cubicBezTo>
                      <a:pt x="47" y="28"/>
                      <a:pt x="47" y="28"/>
                      <a:pt x="47" y="28"/>
                    </a:cubicBezTo>
                    <a:cubicBezTo>
                      <a:pt x="47" y="28"/>
                      <a:pt x="47" y="28"/>
                      <a:pt x="47" y="28"/>
                    </a:cubicBezTo>
                    <a:cubicBezTo>
                      <a:pt x="47" y="28"/>
                      <a:pt x="47" y="28"/>
                      <a:pt x="47" y="28"/>
                    </a:cubicBezTo>
                    <a:cubicBezTo>
                      <a:pt x="48" y="28"/>
                      <a:pt x="48" y="28"/>
                      <a:pt x="48" y="28"/>
                    </a:cubicBezTo>
                    <a:cubicBezTo>
                      <a:pt x="48" y="28"/>
                      <a:pt x="48" y="28"/>
                      <a:pt x="48" y="28"/>
                    </a:cubicBezTo>
                    <a:cubicBezTo>
                      <a:pt x="48" y="28"/>
                      <a:pt x="48" y="28"/>
                      <a:pt x="48" y="28"/>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6"/>
                      <a:pt x="48" y="26"/>
                    </a:cubicBezTo>
                    <a:cubicBezTo>
                      <a:pt x="48" y="26"/>
                      <a:pt x="48" y="26"/>
                      <a:pt x="48" y="26"/>
                    </a:cubicBezTo>
                    <a:cubicBezTo>
                      <a:pt x="48" y="26"/>
                      <a:pt x="48" y="26"/>
                      <a:pt x="48" y="26"/>
                    </a:cubicBezTo>
                    <a:cubicBezTo>
                      <a:pt x="48" y="26"/>
                      <a:pt x="48" y="26"/>
                      <a:pt x="48" y="26"/>
                    </a:cubicBezTo>
                    <a:cubicBezTo>
                      <a:pt x="48" y="26"/>
                      <a:pt x="48" y="26"/>
                      <a:pt x="48" y="26"/>
                    </a:cubicBezTo>
                    <a:cubicBezTo>
                      <a:pt x="48" y="26"/>
                      <a:pt x="48" y="26"/>
                      <a:pt x="48" y="26"/>
                    </a:cubicBezTo>
                    <a:cubicBezTo>
                      <a:pt x="48" y="26"/>
                      <a:pt x="48" y="26"/>
                      <a:pt x="48" y="26"/>
                    </a:cubicBezTo>
                    <a:cubicBezTo>
                      <a:pt x="48" y="26"/>
                      <a:pt x="48" y="26"/>
                      <a:pt x="48" y="26"/>
                    </a:cubicBezTo>
                    <a:cubicBezTo>
                      <a:pt x="48" y="26"/>
                      <a:pt x="48" y="26"/>
                      <a:pt x="48" y="26"/>
                    </a:cubicBezTo>
                    <a:cubicBezTo>
                      <a:pt x="47" y="26"/>
                      <a:pt x="47" y="26"/>
                      <a:pt x="47" y="26"/>
                    </a:cubicBezTo>
                    <a:cubicBezTo>
                      <a:pt x="47" y="26"/>
                      <a:pt x="47" y="26"/>
                      <a:pt x="47" y="26"/>
                    </a:cubicBezTo>
                    <a:cubicBezTo>
                      <a:pt x="47" y="26"/>
                      <a:pt x="47" y="26"/>
                      <a:pt x="47" y="26"/>
                    </a:cubicBezTo>
                    <a:cubicBezTo>
                      <a:pt x="47" y="26"/>
                      <a:pt x="47" y="26"/>
                      <a:pt x="47" y="26"/>
                    </a:cubicBezTo>
                    <a:cubicBezTo>
                      <a:pt x="47" y="25"/>
                      <a:pt x="47" y="25"/>
                      <a:pt x="47" y="25"/>
                    </a:cubicBezTo>
                    <a:cubicBezTo>
                      <a:pt x="47" y="25"/>
                      <a:pt x="47" y="25"/>
                      <a:pt x="47" y="25"/>
                    </a:cubicBezTo>
                    <a:cubicBezTo>
                      <a:pt x="46" y="25"/>
                      <a:pt x="46" y="25"/>
                      <a:pt x="46" y="25"/>
                    </a:cubicBezTo>
                    <a:cubicBezTo>
                      <a:pt x="46" y="25"/>
                      <a:pt x="46" y="25"/>
                      <a:pt x="46" y="25"/>
                    </a:cubicBezTo>
                    <a:cubicBezTo>
                      <a:pt x="46" y="25"/>
                      <a:pt x="46" y="25"/>
                      <a:pt x="46" y="25"/>
                    </a:cubicBezTo>
                    <a:cubicBezTo>
                      <a:pt x="46" y="25"/>
                      <a:pt x="46" y="25"/>
                      <a:pt x="46"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4"/>
                      <a:pt x="45" y="24"/>
                      <a:pt x="45" y="24"/>
                    </a:cubicBezTo>
                    <a:cubicBezTo>
                      <a:pt x="45" y="24"/>
                      <a:pt x="45" y="24"/>
                      <a:pt x="45" y="24"/>
                    </a:cubicBezTo>
                    <a:cubicBezTo>
                      <a:pt x="45" y="24"/>
                      <a:pt x="45" y="24"/>
                      <a:pt x="45" y="24"/>
                    </a:cubicBezTo>
                    <a:cubicBezTo>
                      <a:pt x="45" y="23"/>
                      <a:pt x="45" y="23"/>
                      <a:pt x="45" y="23"/>
                    </a:cubicBezTo>
                    <a:cubicBezTo>
                      <a:pt x="45" y="23"/>
                      <a:pt x="45" y="23"/>
                      <a:pt x="45" y="23"/>
                    </a:cubicBezTo>
                    <a:cubicBezTo>
                      <a:pt x="45" y="23"/>
                      <a:pt x="45" y="23"/>
                      <a:pt x="45" y="23"/>
                    </a:cubicBezTo>
                    <a:cubicBezTo>
                      <a:pt x="45" y="23"/>
                      <a:pt x="45" y="23"/>
                      <a:pt x="45" y="23"/>
                    </a:cubicBezTo>
                    <a:cubicBezTo>
                      <a:pt x="45" y="23"/>
                      <a:pt x="45" y="23"/>
                      <a:pt x="45" y="23"/>
                    </a:cubicBezTo>
                    <a:cubicBezTo>
                      <a:pt x="46" y="23"/>
                      <a:pt x="46" y="23"/>
                      <a:pt x="46" y="23"/>
                    </a:cubicBezTo>
                    <a:cubicBezTo>
                      <a:pt x="46" y="23"/>
                      <a:pt x="46" y="23"/>
                      <a:pt x="46" y="23"/>
                    </a:cubicBezTo>
                    <a:cubicBezTo>
                      <a:pt x="45" y="23"/>
                      <a:pt x="45" y="23"/>
                      <a:pt x="45" y="23"/>
                    </a:cubicBezTo>
                    <a:cubicBezTo>
                      <a:pt x="45" y="23"/>
                      <a:pt x="45" y="23"/>
                      <a:pt x="45" y="23"/>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20"/>
                      <a:pt x="45" y="20"/>
                      <a:pt x="45" y="20"/>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9"/>
                      <a:pt x="45" y="19"/>
                      <a:pt x="45" y="19"/>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8"/>
                      <a:pt x="45" y="18"/>
                      <a:pt x="45" y="18"/>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7"/>
                      <a:pt x="45" y="17"/>
                      <a:pt x="45" y="17"/>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5" y="16"/>
                      <a:pt x="45" y="16"/>
                      <a:pt x="45" y="16"/>
                    </a:cubicBezTo>
                    <a:cubicBezTo>
                      <a:pt x="46" y="16"/>
                      <a:pt x="46" y="16"/>
                      <a:pt x="46" y="16"/>
                    </a:cubicBezTo>
                    <a:cubicBezTo>
                      <a:pt x="46" y="16"/>
                      <a:pt x="46" y="16"/>
                      <a:pt x="46" y="16"/>
                    </a:cubicBezTo>
                    <a:cubicBezTo>
                      <a:pt x="46" y="16"/>
                      <a:pt x="46" y="16"/>
                      <a:pt x="46" y="16"/>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5"/>
                      <a:pt x="46" y="15"/>
                      <a:pt x="46" y="15"/>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4"/>
                      <a:pt x="46" y="14"/>
                      <a:pt x="46" y="14"/>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6" y="13"/>
                      <a:pt x="46" y="13"/>
                      <a:pt x="46"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7" y="13"/>
                      <a:pt x="47" y="13"/>
                      <a:pt x="47" y="13"/>
                    </a:cubicBezTo>
                    <a:cubicBezTo>
                      <a:pt x="46" y="12"/>
                      <a:pt x="46" y="12"/>
                      <a:pt x="46" y="12"/>
                    </a:cubicBezTo>
                    <a:cubicBezTo>
                      <a:pt x="46" y="12"/>
                      <a:pt x="46" y="12"/>
                      <a:pt x="46"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7" y="12"/>
                      <a:pt x="47" y="12"/>
                    </a:cubicBezTo>
                    <a:cubicBezTo>
                      <a:pt x="47"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0"/>
                      <a:pt x="46" y="10"/>
                      <a:pt x="46" y="10"/>
                    </a:cubicBezTo>
                    <a:cubicBezTo>
                      <a:pt x="46" y="10"/>
                      <a:pt x="46" y="10"/>
                      <a:pt x="46" y="10"/>
                    </a:cubicBezTo>
                    <a:cubicBezTo>
                      <a:pt x="46" y="10"/>
                      <a:pt x="46" y="10"/>
                      <a:pt x="46" y="10"/>
                    </a:cubicBezTo>
                    <a:cubicBezTo>
                      <a:pt x="46" y="10"/>
                      <a:pt x="46" y="10"/>
                      <a:pt x="46" y="10"/>
                    </a:cubicBezTo>
                    <a:cubicBezTo>
                      <a:pt x="46" y="10"/>
                      <a:pt x="46" y="10"/>
                      <a:pt x="46" y="10"/>
                    </a:cubicBezTo>
                    <a:cubicBezTo>
                      <a:pt x="44" y="10"/>
                      <a:pt x="44" y="10"/>
                      <a:pt x="44" y="10"/>
                    </a:cubicBezTo>
                    <a:cubicBezTo>
                      <a:pt x="44" y="10"/>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4" y="9"/>
                      <a:pt x="44" y="9"/>
                      <a:pt x="44" y="9"/>
                    </a:cubicBezTo>
                    <a:cubicBezTo>
                      <a:pt x="43" y="9"/>
                      <a:pt x="43" y="9"/>
                      <a:pt x="43" y="9"/>
                    </a:cubicBezTo>
                    <a:cubicBezTo>
                      <a:pt x="43" y="9"/>
                      <a:pt x="43" y="9"/>
                      <a:pt x="43" y="9"/>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3" y="8"/>
                      <a:pt x="43" y="8"/>
                      <a:pt x="43"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9" y="6"/>
                      <a:pt x="39" y="6"/>
                      <a:pt x="39"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8" y="6"/>
                      <a:pt x="38" y="6"/>
                    </a:cubicBezTo>
                    <a:cubicBezTo>
                      <a:pt x="38" y="6"/>
                      <a:pt x="37" y="6"/>
                      <a:pt x="37" y="6"/>
                    </a:cubicBezTo>
                    <a:cubicBezTo>
                      <a:pt x="37" y="6"/>
                      <a:pt x="37" y="6"/>
                      <a:pt x="37" y="6"/>
                    </a:cubicBezTo>
                    <a:cubicBezTo>
                      <a:pt x="37" y="6"/>
                      <a:pt x="37" y="6"/>
                      <a:pt x="37" y="6"/>
                    </a:cubicBezTo>
                    <a:cubicBezTo>
                      <a:pt x="37" y="6"/>
                      <a:pt x="37" y="6"/>
                      <a:pt x="37" y="6"/>
                    </a:cubicBezTo>
                    <a:cubicBezTo>
                      <a:pt x="37" y="5"/>
                      <a:pt x="37" y="5"/>
                      <a:pt x="37" y="5"/>
                    </a:cubicBezTo>
                    <a:cubicBezTo>
                      <a:pt x="37" y="5"/>
                      <a:pt x="37" y="5"/>
                      <a:pt x="37" y="5"/>
                    </a:cubicBezTo>
                    <a:cubicBezTo>
                      <a:pt x="37" y="5"/>
                      <a:pt x="37" y="5"/>
                      <a:pt x="37" y="5"/>
                    </a:cubicBezTo>
                    <a:cubicBezTo>
                      <a:pt x="37" y="6"/>
                      <a:pt x="37" y="6"/>
                      <a:pt x="37" y="5"/>
                    </a:cubicBezTo>
                    <a:cubicBezTo>
                      <a:pt x="37" y="5"/>
                      <a:pt x="37" y="5"/>
                      <a:pt x="37"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5"/>
                      <a:pt x="36" y="5"/>
                      <a:pt x="36" y="5"/>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6" y="4"/>
                      <a:pt x="36" y="4"/>
                      <a:pt x="36" y="4"/>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5"/>
                      <a:pt x="35" y="5"/>
                      <a:pt x="35" y="5"/>
                    </a:cubicBezTo>
                    <a:cubicBezTo>
                      <a:pt x="35" y="4"/>
                      <a:pt x="35" y="4"/>
                      <a:pt x="35" y="4"/>
                    </a:cubicBezTo>
                    <a:cubicBezTo>
                      <a:pt x="35" y="4"/>
                      <a:pt x="35" y="4"/>
                      <a:pt x="35"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4" y="4"/>
                      <a:pt x="34" y="4"/>
                      <a:pt x="34" y="4"/>
                    </a:cubicBezTo>
                    <a:cubicBezTo>
                      <a:pt x="33" y="4"/>
                      <a:pt x="33" y="4"/>
                      <a:pt x="33" y="4"/>
                    </a:cubicBezTo>
                    <a:cubicBezTo>
                      <a:pt x="33" y="5"/>
                      <a:pt x="33" y="5"/>
                      <a:pt x="33"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1" y="5"/>
                      <a:pt x="31" y="5"/>
                      <a:pt x="31"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5"/>
                      <a:pt x="30" y="5"/>
                      <a:pt x="30" y="5"/>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30" y="6"/>
                      <a:pt x="30" y="6"/>
                      <a:pt x="30"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7" y="7"/>
                      <a:pt x="27" y="7"/>
                    </a:cubicBezTo>
                    <a:cubicBezTo>
                      <a:pt x="27" y="7"/>
                      <a:pt x="27" y="7"/>
                      <a:pt x="27" y="7"/>
                    </a:cubicBezTo>
                    <a:cubicBezTo>
                      <a:pt x="27" y="7"/>
                      <a:pt x="27" y="7"/>
                      <a:pt x="27" y="7"/>
                    </a:cubicBezTo>
                    <a:cubicBezTo>
                      <a:pt x="27" y="8"/>
                      <a:pt x="27" y="8"/>
                      <a:pt x="27" y="9"/>
                    </a:cubicBezTo>
                    <a:cubicBezTo>
                      <a:pt x="27" y="9"/>
                      <a:pt x="26" y="9"/>
                      <a:pt x="26" y="9"/>
                    </a:cubicBezTo>
                    <a:cubicBezTo>
                      <a:pt x="26" y="9"/>
                      <a:pt x="26" y="9"/>
                      <a:pt x="27" y="8"/>
                    </a:cubicBezTo>
                    <a:cubicBezTo>
                      <a:pt x="25" y="9"/>
                      <a:pt x="24" y="9"/>
                      <a:pt x="23" y="9"/>
                    </a:cubicBezTo>
                    <a:cubicBezTo>
                      <a:pt x="22" y="9"/>
                      <a:pt x="21" y="10"/>
                      <a:pt x="20" y="9"/>
                    </a:cubicBezTo>
                    <a:cubicBezTo>
                      <a:pt x="20" y="9"/>
                      <a:pt x="19" y="9"/>
                      <a:pt x="18" y="9"/>
                    </a:cubicBezTo>
                    <a:cubicBezTo>
                      <a:pt x="18" y="8"/>
                      <a:pt x="17" y="8"/>
                      <a:pt x="17" y="7"/>
                    </a:cubicBezTo>
                    <a:cubicBezTo>
                      <a:pt x="17" y="7"/>
                      <a:pt x="16" y="7"/>
                      <a:pt x="15" y="7"/>
                    </a:cubicBezTo>
                    <a:cubicBezTo>
                      <a:pt x="14" y="7"/>
                      <a:pt x="14" y="6"/>
                      <a:pt x="13" y="6"/>
                    </a:cubicBezTo>
                    <a:cubicBezTo>
                      <a:pt x="13" y="5"/>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0"/>
                      <a:pt x="11" y="0"/>
                      <a:pt x="11"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1"/>
                      <a:pt x="8" y="1"/>
                      <a:pt x="8" y="1"/>
                    </a:cubicBezTo>
                    <a:cubicBezTo>
                      <a:pt x="7" y="1"/>
                      <a:pt x="7" y="1"/>
                      <a:pt x="7" y="1"/>
                    </a:cubicBezTo>
                    <a:cubicBezTo>
                      <a:pt x="7" y="1"/>
                      <a:pt x="7" y="1"/>
                      <a:pt x="7" y="1"/>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3"/>
                      <a:pt x="6" y="3"/>
                      <a:pt x="6"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2"/>
                      <a:pt x="1" y="3"/>
                      <a:pt x="1" y="3"/>
                    </a:cubicBezTo>
                    <a:cubicBezTo>
                      <a:pt x="1" y="3"/>
                      <a:pt x="1" y="3"/>
                      <a:pt x="1" y="3"/>
                    </a:cubicBezTo>
                    <a:cubicBezTo>
                      <a:pt x="1" y="3"/>
                      <a:pt x="1" y="3"/>
                      <a:pt x="1" y="3"/>
                    </a:cubicBezTo>
                    <a:cubicBezTo>
                      <a:pt x="0" y="3"/>
                      <a:pt x="0" y="3"/>
                      <a:pt x="0" y="3"/>
                    </a:cubicBezTo>
                    <a:cubicBezTo>
                      <a:pt x="1" y="3"/>
                      <a:pt x="1" y="3"/>
                      <a:pt x="1" y="3"/>
                    </a:cubicBezTo>
                    <a:cubicBezTo>
                      <a:pt x="0" y="3"/>
                      <a:pt x="0" y="3"/>
                      <a:pt x="0"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5"/>
                      <a:pt x="0" y="5"/>
                      <a:pt x="0"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4" y="12"/>
                      <a:pt x="4" y="12"/>
                      <a:pt x="4" y="12"/>
                    </a:cubicBezTo>
                    <a:cubicBezTo>
                      <a:pt x="4" y="12"/>
                      <a:pt x="4" y="12"/>
                      <a:pt x="4" y="12"/>
                    </a:cubicBezTo>
                    <a:cubicBezTo>
                      <a:pt x="4" y="12"/>
                      <a:pt x="4" y="12"/>
                      <a:pt x="4" y="12"/>
                    </a:cubicBezTo>
                    <a:cubicBezTo>
                      <a:pt x="4"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6" y="13"/>
                      <a:pt x="6" y="13"/>
                      <a:pt x="6" y="13"/>
                    </a:cubicBezTo>
                    <a:cubicBezTo>
                      <a:pt x="6" y="13"/>
                      <a:pt x="6" y="13"/>
                      <a:pt x="6" y="13"/>
                    </a:cubicBezTo>
                    <a:cubicBezTo>
                      <a:pt x="6" y="13"/>
                      <a:pt x="6" y="13"/>
                      <a:pt x="6" y="13"/>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5"/>
                      <a:pt x="4" y="15"/>
                      <a:pt x="4" y="15"/>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6"/>
                      <a:pt x="4" y="16"/>
                      <a:pt x="4" y="16"/>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9"/>
                      <a:pt x="4" y="19"/>
                      <a:pt x="4" y="19"/>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4"/>
                      <a:pt x="10" y="24"/>
                      <a:pt x="10" y="24"/>
                    </a:cubicBezTo>
                    <a:cubicBezTo>
                      <a:pt x="10" y="25"/>
                      <a:pt x="10" y="25"/>
                      <a:pt x="10" y="25"/>
                    </a:cubicBezTo>
                    <a:cubicBezTo>
                      <a:pt x="10" y="25"/>
                      <a:pt x="10" y="25"/>
                      <a:pt x="10" y="25"/>
                    </a:cubicBezTo>
                    <a:cubicBezTo>
                      <a:pt x="10" y="25"/>
                      <a:pt x="10" y="25"/>
                      <a:pt x="10" y="25"/>
                    </a:cubicBezTo>
                    <a:cubicBezTo>
                      <a:pt x="10" y="25"/>
                      <a:pt x="10" y="25"/>
                      <a:pt x="10" y="25"/>
                    </a:cubicBezTo>
                    <a:cubicBezTo>
                      <a:pt x="10" y="25"/>
                      <a:pt x="10" y="25"/>
                      <a:pt x="10" y="25"/>
                    </a:cubicBezTo>
                    <a:cubicBezTo>
                      <a:pt x="10" y="26"/>
                      <a:pt x="10" y="26"/>
                      <a:pt x="10" y="26"/>
                    </a:cubicBezTo>
                    <a:cubicBezTo>
                      <a:pt x="11" y="26"/>
                      <a:pt x="11" y="26"/>
                      <a:pt x="11" y="26"/>
                    </a:cubicBezTo>
                    <a:cubicBezTo>
                      <a:pt x="11" y="27"/>
                      <a:pt x="11" y="27"/>
                      <a:pt x="11" y="27"/>
                    </a:cubicBezTo>
                    <a:cubicBezTo>
                      <a:pt x="11" y="27"/>
                      <a:pt x="11" y="27"/>
                      <a:pt x="11" y="27"/>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29"/>
                      <a:pt x="11" y="29"/>
                      <a:pt x="11" y="29"/>
                    </a:cubicBezTo>
                    <a:cubicBezTo>
                      <a:pt x="11" y="29"/>
                      <a:pt x="11" y="29"/>
                      <a:pt x="11"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29"/>
                    </a:cubicBezTo>
                    <a:cubicBezTo>
                      <a:pt x="13" y="29"/>
                      <a:pt x="13" y="29"/>
                      <a:pt x="13" y="29"/>
                    </a:cubicBezTo>
                    <a:cubicBezTo>
                      <a:pt x="13" y="29"/>
                      <a:pt x="13" y="29"/>
                      <a:pt x="13" y="29"/>
                    </a:cubicBezTo>
                    <a:cubicBezTo>
                      <a:pt x="13" y="28"/>
                      <a:pt x="14" y="29"/>
                      <a:pt x="14" y="29"/>
                    </a:cubicBezTo>
                    <a:cubicBezTo>
                      <a:pt x="14" y="29"/>
                      <a:pt x="15" y="29"/>
                      <a:pt x="15" y="29"/>
                    </a:cubicBezTo>
                    <a:cubicBezTo>
                      <a:pt x="15" y="30"/>
                      <a:pt x="15" y="30"/>
                      <a:pt x="15" y="30"/>
                    </a:cubicBezTo>
                    <a:cubicBezTo>
                      <a:pt x="15" y="30"/>
                      <a:pt x="15" y="29"/>
                      <a:pt x="15" y="29"/>
                    </a:cubicBezTo>
                    <a:cubicBezTo>
                      <a:pt x="16" y="29"/>
                      <a:pt x="16" y="29"/>
                      <a:pt x="16" y="29"/>
                    </a:cubicBezTo>
                    <a:cubicBezTo>
                      <a:pt x="16" y="29"/>
                      <a:pt x="17" y="30"/>
                      <a:pt x="17" y="30"/>
                    </a:cubicBezTo>
                    <a:cubicBezTo>
                      <a:pt x="17" y="31"/>
                      <a:pt x="18" y="31"/>
                      <a:pt x="18" y="32"/>
                    </a:cubicBezTo>
                    <a:cubicBezTo>
                      <a:pt x="18" y="32"/>
                      <a:pt x="19" y="32"/>
                      <a:pt x="19" y="33"/>
                    </a:cubicBezTo>
                    <a:cubicBezTo>
                      <a:pt x="19" y="34"/>
                      <a:pt x="19" y="34"/>
                      <a:pt x="20" y="35"/>
                    </a:cubicBezTo>
                    <a:cubicBezTo>
                      <a:pt x="20" y="36"/>
                      <a:pt x="20" y="36"/>
                      <a:pt x="20" y="36"/>
                    </a:cubicBezTo>
                    <a:cubicBezTo>
                      <a:pt x="21" y="36"/>
                      <a:pt x="21" y="36"/>
                      <a:pt x="22" y="36"/>
                    </a:cubicBezTo>
                    <a:cubicBezTo>
                      <a:pt x="22" y="36"/>
                      <a:pt x="22" y="36"/>
                      <a:pt x="23" y="37"/>
                    </a:cubicBezTo>
                    <a:cubicBezTo>
                      <a:pt x="23" y="37"/>
                      <a:pt x="23" y="38"/>
                      <a:pt x="24" y="38"/>
                    </a:cubicBezTo>
                    <a:cubicBezTo>
                      <a:pt x="24" y="38"/>
                      <a:pt x="25" y="38"/>
                      <a:pt x="25" y="38"/>
                    </a:cubicBezTo>
                    <a:cubicBezTo>
                      <a:pt x="25" y="39"/>
                      <a:pt x="25" y="39"/>
                      <a:pt x="26" y="39"/>
                    </a:cubicBezTo>
                    <a:cubicBezTo>
                      <a:pt x="26" y="39"/>
                      <a:pt x="26" y="39"/>
                      <a:pt x="26" y="39"/>
                    </a:cubicBezTo>
                    <a:cubicBezTo>
                      <a:pt x="27" y="40"/>
                      <a:pt x="27" y="40"/>
                      <a:pt x="28" y="40"/>
                    </a:cubicBezTo>
                    <a:cubicBezTo>
                      <a:pt x="28" y="40"/>
                      <a:pt x="29" y="40"/>
                      <a:pt x="29" y="40"/>
                    </a:cubicBezTo>
                    <a:cubicBezTo>
                      <a:pt x="29" y="40"/>
                      <a:pt x="30" y="40"/>
                      <a:pt x="30" y="40"/>
                    </a:cubicBezTo>
                    <a:cubicBezTo>
                      <a:pt x="30" y="39"/>
                      <a:pt x="31" y="39"/>
                      <a:pt x="31" y="39"/>
                    </a:cubicBezTo>
                    <a:cubicBezTo>
                      <a:pt x="31" y="39"/>
                      <a:pt x="31" y="39"/>
                      <a:pt x="31" y="39"/>
                    </a:cubicBezTo>
                    <a:cubicBezTo>
                      <a:pt x="32" y="38"/>
                      <a:pt x="33" y="38"/>
                      <a:pt x="34" y="38"/>
                    </a:cubicBezTo>
                    <a:cubicBezTo>
                      <a:pt x="34" y="38"/>
                      <a:pt x="35" y="38"/>
                      <a:pt x="35" y="39"/>
                    </a:cubicBezTo>
                    <a:cubicBezTo>
                      <a:pt x="35" y="39"/>
                      <a:pt x="35" y="40"/>
                      <a:pt x="36" y="41"/>
                    </a:cubicBezTo>
                    <a:cubicBezTo>
                      <a:pt x="36" y="41"/>
                      <a:pt x="36" y="42"/>
                      <a:pt x="36" y="42"/>
                    </a:cubicBezTo>
                    <a:cubicBezTo>
                      <a:pt x="36" y="42"/>
                      <a:pt x="37" y="42"/>
                      <a:pt x="37" y="42"/>
                    </a:cubicBezTo>
                    <a:cubicBezTo>
                      <a:pt x="38" y="42"/>
                      <a:pt x="39" y="43"/>
                      <a:pt x="40" y="43"/>
                    </a:cubicBezTo>
                    <a:cubicBezTo>
                      <a:pt x="40" y="43"/>
                      <a:pt x="40" y="43"/>
                      <a:pt x="40" y="43"/>
                    </a:cubicBezTo>
                    <a:cubicBezTo>
                      <a:pt x="41" y="43"/>
                      <a:pt x="41" y="43"/>
                      <a:pt x="41" y="43"/>
                    </a:cubicBezTo>
                    <a:cubicBezTo>
                      <a:pt x="42" y="43"/>
                      <a:pt x="42" y="43"/>
                      <a:pt x="43" y="43"/>
                    </a:cubicBezTo>
                    <a:cubicBezTo>
                      <a:pt x="43" y="43"/>
                      <a:pt x="44" y="43"/>
                      <a:pt x="45" y="43"/>
                    </a:cubicBezTo>
                    <a:cubicBezTo>
                      <a:pt x="45" y="43"/>
                      <a:pt x="45" y="43"/>
                      <a:pt x="45" y="44"/>
                    </a:cubicBezTo>
                    <a:cubicBezTo>
                      <a:pt x="45" y="44"/>
                      <a:pt x="46" y="44"/>
                      <a:pt x="47" y="44"/>
                    </a:cubicBezTo>
                    <a:cubicBezTo>
                      <a:pt x="47" y="44"/>
                      <a:pt x="47" y="44"/>
                      <a:pt x="48" y="44"/>
                    </a:cubicBezTo>
                    <a:cubicBezTo>
                      <a:pt x="48" y="44"/>
                      <a:pt x="48" y="44"/>
                      <a:pt x="48" y="44"/>
                    </a:cubicBezTo>
                    <a:close/>
                    <a:moveTo>
                      <a:pt x="13" y="28"/>
                    </a:moveTo>
                    <a:cubicBezTo>
                      <a:pt x="13" y="28"/>
                      <a:pt x="13" y="28"/>
                      <a:pt x="13" y="28"/>
                    </a:cubicBezTo>
                    <a:cubicBezTo>
                      <a:pt x="13" y="28"/>
                      <a:pt x="14" y="28"/>
                      <a:pt x="14" y="28"/>
                    </a:cubicBezTo>
                    <a:cubicBezTo>
                      <a:pt x="14" y="29"/>
                      <a:pt x="13" y="28"/>
                      <a:pt x="1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89" name="Freeform 363"/>
              <p:cNvSpPr/>
              <p:nvPr/>
            </p:nvSpPr>
            <p:spPr bwMode="auto">
              <a:xfrm>
                <a:off x="3979" y="2387"/>
                <a:ext cx="19" cy="50"/>
              </a:xfrm>
              <a:custGeom>
                <a:avLst/>
                <a:gdLst>
                  <a:gd name="T0" fmla="*/ 3 w 8"/>
                  <a:gd name="T1" fmla="*/ 1 h 21"/>
                  <a:gd name="T2" fmla="*/ 2 w 8"/>
                  <a:gd name="T3" fmla="*/ 1 h 21"/>
                  <a:gd name="T4" fmla="*/ 1 w 8"/>
                  <a:gd name="T5" fmla="*/ 0 h 21"/>
                  <a:gd name="T6" fmla="*/ 1 w 8"/>
                  <a:gd name="T7" fmla="*/ 1 h 21"/>
                  <a:gd name="T8" fmla="*/ 2 w 8"/>
                  <a:gd name="T9" fmla="*/ 1 h 21"/>
                  <a:gd name="T10" fmla="*/ 2 w 8"/>
                  <a:gd name="T11" fmla="*/ 2 h 21"/>
                  <a:gd name="T12" fmla="*/ 2 w 8"/>
                  <a:gd name="T13" fmla="*/ 2 h 21"/>
                  <a:gd name="T14" fmla="*/ 2 w 8"/>
                  <a:gd name="T15" fmla="*/ 3 h 21"/>
                  <a:gd name="T16" fmla="*/ 2 w 8"/>
                  <a:gd name="T17" fmla="*/ 3 h 21"/>
                  <a:gd name="T18" fmla="*/ 2 w 8"/>
                  <a:gd name="T19" fmla="*/ 4 h 21"/>
                  <a:gd name="T20" fmla="*/ 2 w 8"/>
                  <a:gd name="T21" fmla="*/ 4 h 21"/>
                  <a:gd name="T22" fmla="*/ 2 w 8"/>
                  <a:gd name="T23" fmla="*/ 5 h 21"/>
                  <a:gd name="T24" fmla="*/ 1 w 8"/>
                  <a:gd name="T25" fmla="*/ 6 h 21"/>
                  <a:gd name="T26" fmla="*/ 2 w 8"/>
                  <a:gd name="T27" fmla="*/ 6 h 21"/>
                  <a:gd name="T28" fmla="*/ 2 w 8"/>
                  <a:gd name="T29" fmla="*/ 7 h 21"/>
                  <a:gd name="T30" fmla="*/ 2 w 8"/>
                  <a:gd name="T31" fmla="*/ 8 h 21"/>
                  <a:gd name="T32" fmla="*/ 2 w 8"/>
                  <a:gd name="T33" fmla="*/ 8 h 21"/>
                  <a:gd name="T34" fmla="*/ 2 w 8"/>
                  <a:gd name="T35" fmla="*/ 8 h 21"/>
                  <a:gd name="T36" fmla="*/ 1 w 8"/>
                  <a:gd name="T37" fmla="*/ 9 h 21"/>
                  <a:gd name="T38" fmla="*/ 1 w 8"/>
                  <a:gd name="T39" fmla="*/ 9 h 21"/>
                  <a:gd name="T40" fmla="*/ 1 w 8"/>
                  <a:gd name="T41" fmla="*/ 9 h 21"/>
                  <a:gd name="T42" fmla="*/ 1 w 8"/>
                  <a:gd name="T43" fmla="*/ 11 h 21"/>
                  <a:gd name="T44" fmla="*/ 0 w 8"/>
                  <a:gd name="T45" fmla="*/ 11 h 21"/>
                  <a:gd name="T46" fmla="*/ 0 w 8"/>
                  <a:gd name="T47" fmla="*/ 12 h 21"/>
                  <a:gd name="T48" fmla="*/ 0 w 8"/>
                  <a:gd name="T49" fmla="*/ 12 h 21"/>
                  <a:gd name="T50" fmla="*/ 1 w 8"/>
                  <a:gd name="T51" fmla="*/ 12 h 21"/>
                  <a:gd name="T52" fmla="*/ 1 w 8"/>
                  <a:gd name="T53" fmla="*/ 13 h 21"/>
                  <a:gd name="T54" fmla="*/ 2 w 8"/>
                  <a:gd name="T55" fmla="*/ 13 h 21"/>
                  <a:gd name="T56" fmla="*/ 2 w 8"/>
                  <a:gd name="T57" fmla="*/ 14 h 21"/>
                  <a:gd name="T58" fmla="*/ 3 w 8"/>
                  <a:gd name="T59" fmla="*/ 14 h 21"/>
                  <a:gd name="T60" fmla="*/ 4 w 8"/>
                  <a:gd name="T61" fmla="*/ 14 h 21"/>
                  <a:gd name="T62" fmla="*/ 5 w 8"/>
                  <a:gd name="T63" fmla="*/ 14 h 21"/>
                  <a:gd name="T64" fmla="*/ 5 w 8"/>
                  <a:gd name="T65" fmla="*/ 14 h 21"/>
                  <a:gd name="T66" fmla="*/ 5 w 8"/>
                  <a:gd name="T67" fmla="*/ 16 h 21"/>
                  <a:gd name="T68" fmla="*/ 5 w 8"/>
                  <a:gd name="T69" fmla="*/ 16 h 21"/>
                  <a:gd name="T70" fmla="*/ 5 w 8"/>
                  <a:gd name="T71" fmla="*/ 17 h 21"/>
                  <a:gd name="T72" fmla="*/ 4 w 8"/>
                  <a:gd name="T73" fmla="*/ 18 h 21"/>
                  <a:gd name="T74" fmla="*/ 4 w 8"/>
                  <a:gd name="T75" fmla="*/ 18 h 21"/>
                  <a:gd name="T76" fmla="*/ 5 w 8"/>
                  <a:gd name="T77" fmla="*/ 18 h 21"/>
                  <a:gd name="T78" fmla="*/ 5 w 8"/>
                  <a:gd name="T79" fmla="*/ 19 h 21"/>
                  <a:gd name="T80" fmla="*/ 5 w 8"/>
                  <a:gd name="T81" fmla="*/ 19 h 21"/>
                  <a:gd name="T82" fmla="*/ 6 w 8"/>
                  <a:gd name="T83" fmla="*/ 20 h 21"/>
                  <a:gd name="T84" fmla="*/ 6 w 8"/>
                  <a:gd name="T85" fmla="*/ 20 h 21"/>
                  <a:gd name="T86" fmla="*/ 6 w 8"/>
                  <a:gd name="T87" fmla="*/ 21 h 21"/>
                  <a:gd name="T88" fmla="*/ 7 w 8"/>
                  <a:gd name="T89" fmla="*/ 21 h 21"/>
                  <a:gd name="T90" fmla="*/ 6 w 8"/>
                  <a:gd name="T91" fmla="*/ 20 h 21"/>
                  <a:gd name="T92" fmla="*/ 6 w 8"/>
                  <a:gd name="T93" fmla="*/ 20 h 21"/>
                  <a:gd name="T94" fmla="*/ 7 w 8"/>
                  <a:gd name="T95" fmla="*/ 19 h 21"/>
                  <a:gd name="T96" fmla="*/ 7 w 8"/>
                  <a:gd name="T97" fmla="*/ 18 h 21"/>
                  <a:gd name="T98" fmla="*/ 8 w 8"/>
                  <a:gd name="T99" fmla="*/ 18 h 21"/>
                  <a:gd name="T100" fmla="*/ 8 w 8"/>
                  <a:gd name="T101" fmla="*/ 16 h 21"/>
                  <a:gd name="T102" fmla="*/ 8 w 8"/>
                  <a:gd name="T103" fmla="*/ 15 h 21"/>
                  <a:gd name="T104" fmla="*/ 8 w 8"/>
                  <a:gd name="T105" fmla="*/ 14 h 21"/>
                  <a:gd name="T106" fmla="*/ 8 w 8"/>
                  <a:gd name="T107" fmla="*/ 14 h 21"/>
                  <a:gd name="T108" fmla="*/ 7 w 8"/>
                  <a:gd name="T109" fmla="*/ 13 h 21"/>
                  <a:gd name="T110" fmla="*/ 7 w 8"/>
                  <a:gd name="T111" fmla="*/ 13 h 21"/>
                  <a:gd name="T112" fmla="*/ 7 w 8"/>
                  <a:gd name="T113" fmla="*/ 12 h 21"/>
                  <a:gd name="T114" fmla="*/ 6 w 8"/>
                  <a:gd name="T115" fmla="*/ 13 h 21"/>
                  <a:gd name="T116" fmla="*/ 4 w 8"/>
                  <a:gd name="T11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21">
                    <a:moveTo>
                      <a:pt x="3" y="1"/>
                    </a:move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1"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2" y="14"/>
                      <a:pt x="2" y="14"/>
                      <a:pt x="2"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4" y="14"/>
                      <a:pt x="4" y="14"/>
                      <a:pt x="4"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4" y="18"/>
                      <a:pt x="4" y="18"/>
                      <a:pt x="4" y="18"/>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19"/>
                      <a:pt x="5" y="19"/>
                      <a:pt x="5" y="19"/>
                    </a:cubicBezTo>
                    <a:cubicBezTo>
                      <a:pt x="5" y="20"/>
                      <a:pt x="5" y="20"/>
                      <a:pt x="5" y="20"/>
                    </a:cubicBezTo>
                    <a:cubicBezTo>
                      <a:pt x="5" y="20"/>
                      <a:pt x="5" y="20"/>
                      <a:pt x="5" y="20"/>
                    </a:cubicBezTo>
                    <a:cubicBezTo>
                      <a:pt x="5" y="20"/>
                      <a:pt x="5" y="20"/>
                      <a:pt x="5" y="20"/>
                    </a:cubicBezTo>
                    <a:cubicBezTo>
                      <a:pt x="5" y="20"/>
                      <a:pt x="5" y="20"/>
                      <a:pt x="5" y="20"/>
                    </a:cubicBezTo>
                    <a:cubicBezTo>
                      <a:pt x="5" y="20"/>
                      <a:pt x="5" y="20"/>
                      <a:pt x="5"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7" y="21"/>
                      <a:pt x="7" y="21"/>
                      <a:pt x="7" y="21"/>
                    </a:cubicBezTo>
                    <a:cubicBezTo>
                      <a:pt x="7" y="21"/>
                      <a:pt x="7" y="21"/>
                      <a:pt x="7"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1"/>
                      <a:pt x="7" y="21"/>
                      <a:pt x="7" y="21"/>
                    </a:cubicBezTo>
                    <a:cubicBezTo>
                      <a:pt x="7" y="20"/>
                      <a:pt x="7" y="20"/>
                      <a:pt x="7" y="20"/>
                    </a:cubicBezTo>
                    <a:cubicBezTo>
                      <a:pt x="7" y="20"/>
                      <a:pt x="7" y="20"/>
                      <a:pt x="7" y="20"/>
                    </a:cubicBezTo>
                    <a:cubicBezTo>
                      <a:pt x="7" y="20"/>
                      <a:pt x="7" y="20"/>
                      <a:pt x="7" y="20"/>
                    </a:cubicBezTo>
                    <a:cubicBezTo>
                      <a:pt x="7" y="20"/>
                      <a:pt x="7" y="20"/>
                      <a:pt x="7"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20"/>
                      <a:pt x="6" y="20"/>
                      <a:pt x="6" y="20"/>
                    </a:cubicBezTo>
                    <a:cubicBezTo>
                      <a:pt x="6" y="19"/>
                      <a:pt x="6" y="19"/>
                      <a:pt x="6" y="19"/>
                    </a:cubicBezTo>
                    <a:cubicBezTo>
                      <a:pt x="6" y="19"/>
                      <a:pt x="6" y="19"/>
                      <a:pt x="6" y="19"/>
                    </a:cubicBezTo>
                    <a:cubicBezTo>
                      <a:pt x="6"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6"/>
                      <a:pt x="8" y="16"/>
                      <a:pt x="8" y="16"/>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5"/>
                      <a:pt x="8" y="15"/>
                      <a:pt x="8" y="15"/>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4"/>
                    </a:cubicBezTo>
                    <a:cubicBezTo>
                      <a:pt x="7" y="14"/>
                      <a:pt x="7" y="14"/>
                      <a:pt x="7" y="14"/>
                    </a:cubicBezTo>
                    <a:cubicBezTo>
                      <a:pt x="7" y="14"/>
                      <a:pt x="7" y="14"/>
                      <a:pt x="7" y="14"/>
                    </a:cubicBezTo>
                    <a:cubicBezTo>
                      <a:pt x="7" y="14"/>
                      <a:pt x="7" y="14"/>
                      <a:pt x="7" y="14"/>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3"/>
                    </a:cubicBezTo>
                    <a:cubicBezTo>
                      <a:pt x="7" y="13"/>
                      <a:pt x="7" y="13"/>
                      <a:pt x="7" y="14"/>
                    </a:cubicBezTo>
                    <a:cubicBezTo>
                      <a:pt x="7" y="14"/>
                      <a:pt x="6" y="13"/>
                      <a:pt x="6" y="13"/>
                    </a:cubicBezTo>
                    <a:cubicBezTo>
                      <a:pt x="6" y="13"/>
                      <a:pt x="6" y="13"/>
                      <a:pt x="6" y="13"/>
                    </a:cubicBezTo>
                    <a:cubicBezTo>
                      <a:pt x="6" y="13"/>
                      <a:pt x="5" y="13"/>
                      <a:pt x="5" y="13"/>
                    </a:cubicBezTo>
                    <a:cubicBezTo>
                      <a:pt x="5" y="13"/>
                      <a:pt x="5" y="13"/>
                      <a:pt x="5" y="13"/>
                    </a:cubicBezTo>
                    <a:cubicBezTo>
                      <a:pt x="5" y="12"/>
                      <a:pt x="5" y="12"/>
                      <a:pt x="5" y="12"/>
                    </a:cubicBezTo>
                    <a:cubicBezTo>
                      <a:pt x="4" y="11"/>
                      <a:pt x="4" y="11"/>
                      <a:pt x="4" y="11"/>
                    </a:cubicBezTo>
                    <a:cubicBezTo>
                      <a:pt x="4" y="10"/>
                      <a:pt x="4" y="10"/>
                      <a:pt x="4" y="10"/>
                    </a:cubicBezTo>
                    <a:cubicBezTo>
                      <a:pt x="4" y="9"/>
                      <a:pt x="3" y="8"/>
                      <a:pt x="3" y="8"/>
                    </a:cubicBezTo>
                    <a:cubicBezTo>
                      <a:pt x="3" y="7"/>
                      <a:pt x="4" y="7"/>
                      <a:pt x="4" y="6"/>
                    </a:cubicBezTo>
                    <a:cubicBezTo>
                      <a:pt x="4" y="6"/>
                      <a:pt x="4" y="5"/>
                      <a:pt x="4" y="4"/>
                    </a:cubicBezTo>
                    <a:cubicBezTo>
                      <a:pt x="4" y="4"/>
                      <a:pt x="4" y="4"/>
                      <a:pt x="4" y="3"/>
                    </a:cubicBezTo>
                    <a:cubicBezTo>
                      <a:pt x="4" y="3"/>
                      <a:pt x="4" y="3"/>
                      <a:pt x="4" y="2"/>
                    </a:cubicBezTo>
                    <a:cubicBezTo>
                      <a:pt x="4" y="2"/>
                      <a:pt x="3" y="2"/>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90" name="Freeform 364"/>
              <p:cNvSpPr/>
              <p:nvPr/>
            </p:nvSpPr>
            <p:spPr bwMode="auto">
              <a:xfrm>
                <a:off x="3981" y="238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91" name="Freeform 365"/>
              <p:cNvSpPr/>
              <p:nvPr/>
            </p:nvSpPr>
            <p:spPr bwMode="auto">
              <a:xfrm>
                <a:off x="3993" y="2416"/>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92" name="Freeform 366"/>
              <p:cNvSpPr/>
              <p:nvPr/>
            </p:nvSpPr>
            <p:spPr bwMode="auto">
              <a:xfrm>
                <a:off x="3822" y="2240"/>
                <a:ext cx="48" cy="73"/>
              </a:xfrm>
              <a:custGeom>
                <a:avLst/>
                <a:gdLst>
                  <a:gd name="T0" fmla="*/ 7 w 20"/>
                  <a:gd name="T1" fmla="*/ 30 h 31"/>
                  <a:gd name="T2" fmla="*/ 11 w 20"/>
                  <a:gd name="T3" fmla="*/ 30 h 31"/>
                  <a:gd name="T4" fmla="*/ 13 w 20"/>
                  <a:gd name="T5" fmla="*/ 30 h 31"/>
                  <a:gd name="T6" fmla="*/ 16 w 20"/>
                  <a:gd name="T7" fmla="*/ 30 h 31"/>
                  <a:gd name="T8" fmla="*/ 17 w 20"/>
                  <a:gd name="T9" fmla="*/ 30 h 31"/>
                  <a:gd name="T10" fmla="*/ 18 w 20"/>
                  <a:gd name="T11" fmla="*/ 31 h 31"/>
                  <a:gd name="T12" fmla="*/ 20 w 20"/>
                  <a:gd name="T13" fmla="*/ 31 h 31"/>
                  <a:gd name="T14" fmla="*/ 20 w 20"/>
                  <a:gd name="T15" fmla="*/ 30 h 31"/>
                  <a:gd name="T16" fmla="*/ 20 w 20"/>
                  <a:gd name="T17" fmla="*/ 29 h 31"/>
                  <a:gd name="T18" fmla="*/ 20 w 20"/>
                  <a:gd name="T19" fmla="*/ 28 h 31"/>
                  <a:gd name="T20" fmla="*/ 19 w 20"/>
                  <a:gd name="T21" fmla="*/ 27 h 31"/>
                  <a:gd name="T22" fmla="*/ 18 w 20"/>
                  <a:gd name="T23" fmla="*/ 26 h 31"/>
                  <a:gd name="T24" fmla="*/ 17 w 20"/>
                  <a:gd name="T25" fmla="*/ 25 h 31"/>
                  <a:gd name="T26" fmla="*/ 17 w 20"/>
                  <a:gd name="T27" fmla="*/ 24 h 31"/>
                  <a:gd name="T28" fmla="*/ 16 w 20"/>
                  <a:gd name="T29" fmla="*/ 23 h 31"/>
                  <a:gd name="T30" fmla="*/ 16 w 20"/>
                  <a:gd name="T31" fmla="*/ 22 h 31"/>
                  <a:gd name="T32" fmla="*/ 16 w 20"/>
                  <a:gd name="T33" fmla="*/ 20 h 31"/>
                  <a:gd name="T34" fmla="*/ 16 w 20"/>
                  <a:gd name="T35" fmla="*/ 19 h 31"/>
                  <a:gd name="T36" fmla="*/ 17 w 20"/>
                  <a:gd name="T37" fmla="*/ 18 h 31"/>
                  <a:gd name="T38" fmla="*/ 18 w 20"/>
                  <a:gd name="T39" fmla="*/ 17 h 31"/>
                  <a:gd name="T40" fmla="*/ 18 w 20"/>
                  <a:gd name="T41" fmla="*/ 16 h 31"/>
                  <a:gd name="T42" fmla="*/ 19 w 20"/>
                  <a:gd name="T43" fmla="*/ 15 h 31"/>
                  <a:gd name="T44" fmla="*/ 18 w 20"/>
                  <a:gd name="T45" fmla="*/ 14 h 31"/>
                  <a:gd name="T46" fmla="*/ 17 w 20"/>
                  <a:gd name="T47" fmla="*/ 12 h 31"/>
                  <a:gd name="T48" fmla="*/ 16 w 20"/>
                  <a:gd name="T49" fmla="*/ 11 h 31"/>
                  <a:gd name="T50" fmla="*/ 15 w 20"/>
                  <a:gd name="T51" fmla="*/ 10 h 31"/>
                  <a:gd name="T52" fmla="*/ 15 w 20"/>
                  <a:gd name="T53" fmla="*/ 9 h 31"/>
                  <a:gd name="T54" fmla="*/ 17 w 20"/>
                  <a:gd name="T55" fmla="*/ 9 h 31"/>
                  <a:gd name="T56" fmla="*/ 19 w 20"/>
                  <a:gd name="T57" fmla="*/ 9 h 31"/>
                  <a:gd name="T58" fmla="*/ 18 w 20"/>
                  <a:gd name="T59" fmla="*/ 8 h 31"/>
                  <a:gd name="T60" fmla="*/ 17 w 20"/>
                  <a:gd name="T61" fmla="*/ 6 h 31"/>
                  <a:gd name="T62" fmla="*/ 17 w 20"/>
                  <a:gd name="T63" fmla="*/ 6 h 31"/>
                  <a:gd name="T64" fmla="*/ 17 w 20"/>
                  <a:gd name="T65" fmla="*/ 4 h 31"/>
                  <a:gd name="T66" fmla="*/ 17 w 20"/>
                  <a:gd name="T67" fmla="*/ 3 h 31"/>
                  <a:gd name="T68" fmla="*/ 16 w 20"/>
                  <a:gd name="T69" fmla="*/ 1 h 31"/>
                  <a:gd name="T70" fmla="*/ 15 w 20"/>
                  <a:gd name="T71" fmla="*/ 1 h 31"/>
                  <a:gd name="T72" fmla="*/ 16 w 20"/>
                  <a:gd name="T73" fmla="*/ 2 h 31"/>
                  <a:gd name="T74" fmla="*/ 16 w 20"/>
                  <a:gd name="T75" fmla="*/ 4 h 31"/>
                  <a:gd name="T76" fmla="*/ 16 w 20"/>
                  <a:gd name="T77" fmla="*/ 5 h 31"/>
                  <a:gd name="T78" fmla="*/ 15 w 20"/>
                  <a:gd name="T79" fmla="*/ 5 h 31"/>
                  <a:gd name="T80" fmla="*/ 14 w 20"/>
                  <a:gd name="T81" fmla="*/ 6 h 31"/>
                  <a:gd name="T82" fmla="*/ 14 w 20"/>
                  <a:gd name="T83" fmla="*/ 7 h 31"/>
                  <a:gd name="T84" fmla="*/ 13 w 20"/>
                  <a:gd name="T85" fmla="*/ 8 h 31"/>
                  <a:gd name="T86" fmla="*/ 13 w 20"/>
                  <a:gd name="T87" fmla="*/ 9 h 31"/>
                  <a:gd name="T88" fmla="*/ 12 w 20"/>
                  <a:gd name="T89" fmla="*/ 10 h 31"/>
                  <a:gd name="T90" fmla="*/ 12 w 20"/>
                  <a:gd name="T91" fmla="*/ 12 h 31"/>
                  <a:gd name="T92" fmla="*/ 11 w 20"/>
                  <a:gd name="T93" fmla="*/ 13 h 31"/>
                  <a:gd name="T94" fmla="*/ 10 w 20"/>
                  <a:gd name="T95" fmla="*/ 14 h 31"/>
                  <a:gd name="T96" fmla="*/ 9 w 20"/>
                  <a:gd name="T97" fmla="*/ 15 h 31"/>
                  <a:gd name="T98" fmla="*/ 9 w 20"/>
                  <a:gd name="T99" fmla="*/ 16 h 31"/>
                  <a:gd name="T100" fmla="*/ 8 w 20"/>
                  <a:gd name="T101" fmla="*/ 17 h 31"/>
                  <a:gd name="T102" fmla="*/ 8 w 20"/>
                  <a:gd name="T103" fmla="*/ 18 h 31"/>
                  <a:gd name="T104" fmla="*/ 7 w 20"/>
                  <a:gd name="T105" fmla="*/ 18 h 31"/>
                  <a:gd name="T106" fmla="*/ 6 w 20"/>
                  <a:gd name="T107" fmla="*/ 17 h 31"/>
                  <a:gd name="T108" fmla="*/ 4 w 20"/>
                  <a:gd name="T109" fmla="*/ 17 h 31"/>
                  <a:gd name="T110" fmla="*/ 3 w 20"/>
                  <a:gd name="T111" fmla="*/ 18 h 31"/>
                  <a:gd name="T112" fmla="*/ 2 w 20"/>
                  <a:gd name="T113" fmla="*/ 19 h 31"/>
                  <a:gd name="T114" fmla="*/ 1 w 20"/>
                  <a:gd name="T115" fmla="*/ 20 h 31"/>
                  <a:gd name="T116" fmla="*/ 1 w 20"/>
                  <a:gd name="T117" fmla="*/ 22 h 31"/>
                  <a:gd name="T118" fmla="*/ 0 w 20"/>
                  <a:gd name="T119" fmla="*/ 23 h 31"/>
                  <a:gd name="T120" fmla="*/ 2 w 20"/>
                  <a:gd name="T121"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 h="31">
                    <a:moveTo>
                      <a:pt x="3" y="30"/>
                    </a:move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3" y="30"/>
                      <a:pt x="3" y="30"/>
                      <a:pt x="3" y="30"/>
                    </a:cubicBezTo>
                    <a:cubicBezTo>
                      <a:pt x="4" y="30"/>
                      <a:pt x="4" y="30"/>
                      <a:pt x="4" y="30"/>
                    </a:cubicBezTo>
                    <a:cubicBezTo>
                      <a:pt x="4" y="30"/>
                      <a:pt x="4" y="30"/>
                      <a:pt x="4"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10" y="30"/>
                      <a:pt x="10" y="30"/>
                      <a:pt x="10" y="30"/>
                    </a:cubicBezTo>
                    <a:cubicBezTo>
                      <a:pt x="10" y="30"/>
                      <a:pt x="10" y="30"/>
                      <a:pt x="10" y="30"/>
                    </a:cubicBezTo>
                    <a:cubicBezTo>
                      <a:pt x="10" y="30"/>
                      <a:pt x="10" y="30"/>
                      <a:pt x="10" y="30"/>
                    </a:cubicBezTo>
                    <a:cubicBezTo>
                      <a:pt x="10" y="30"/>
                      <a:pt x="10" y="30"/>
                      <a:pt x="10" y="30"/>
                    </a:cubicBezTo>
                    <a:cubicBezTo>
                      <a:pt x="10" y="30"/>
                      <a:pt x="10" y="30"/>
                      <a:pt x="10"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2" y="30"/>
                      <a:pt x="12" y="30"/>
                      <a:pt x="12"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3" y="30"/>
                      <a:pt x="13" y="30"/>
                      <a:pt x="13" y="30"/>
                    </a:cubicBezTo>
                    <a:cubicBezTo>
                      <a:pt x="15" y="30"/>
                      <a:pt x="15" y="30"/>
                      <a:pt x="15" y="30"/>
                    </a:cubicBezTo>
                    <a:cubicBezTo>
                      <a:pt x="15" y="30"/>
                      <a:pt x="15" y="30"/>
                      <a:pt x="15" y="30"/>
                    </a:cubicBezTo>
                    <a:cubicBezTo>
                      <a:pt x="15" y="30"/>
                      <a:pt x="15" y="30"/>
                      <a:pt x="15"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6" y="30"/>
                      <a:pt x="16" y="30"/>
                      <a:pt x="16"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1"/>
                      <a:pt x="17" y="31"/>
                      <a:pt x="17" y="31"/>
                    </a:cubicBezTo>
                    <a:cubicBezTo>
                      <a:pt x="17" y="30"/>
                      <a:pt x="17" y="30"/>
                      <a:pt x="17" y="30"/>
                    </a:cubicBezTo>
                    <a:cubicBezTo>
                      <a:pt x="18" y="31"/>
                      <a:pt x="18" y="31"/>
                      <a:pt x="18" y="31"/>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19" y="31"/>
                      <a:pt x="19" y="31"/>
                      <a:pt x="19"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1"/>
                      <a:pt x="20" y="31"/>
                      <a:pt x="20" y="31"/>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9"/>
                      <a:pt x="20" y="29"/>
                      <a:pt x="20" y="29"/>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20" y="28"/>
                      <a:pt x="20" y="28"/>
                      <a:pt x="20"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8"/>
                      <a:pt x="19" y="28"/>
                      <a:pt x="19" y="28"/>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9" y="27"/>
                      <a:pt x="19" y="27"/>
                      <a:pt x="19"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7"/>
                      <a:pt x="18" y="27"/>
                      <a:pt x="18" y="27"/>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8" y="26"/>
                      <a:pt x="18" y="26"/>
                      <a:pt x="18" y="26"/>
                    </a:cubicBezTo>
                    <a:cubicBezTo>
                      <a:pt x="17" y="26"/>
                      <a:pt x="17" y="26"/>
                      <a:pt x="17" y="26"/>
                    </a:cubicBezTo>
                    <a:cubicBezTo>
                      <a:pt x="17" y="26"/>
                      <a:pt x="17" y="26"/>
                      <a:pt x="17" y="26"/>
                    </a:cubicBezTo>
                    <a:cubicBezTo>
                      <a:pt x="17" y="26"/>
                      <a:pt x="17" y="26"/>
                      <a:pt x="17" y="26"/>
                    </a:cubicBezTo>
                    <a:cubicBezTo>
                      <a:pt x="17" y="26"/>
                      <a:pt x="17" y="26"/>
                      <a:pt x="17" y="26"/>
                    </a:cubicBezTo>
                    <a:cubicBezTo>
                      <a:pt x="17" y="26"/>
                      <a:pt x="17" y="26"/>
                      <a:pt x="17" y="26"/>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5"/>
                      <a:pt x="17" y="25"/>
                      <a:pt x="17" y="25"/>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7" y="24"/>
                      <a:pt x="17" y="24"/>
                      <a:pt x="17"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1"/>
                      <a:pt x="16" y="21"/>
                      <a:pt x="16" y="21"/>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20"/>
                      <a:pt x="16" y="20"/>
                    </a:cubicBezTo>
                    <a:cubicBezTo>
                      <a:pt x="16" y="20"/>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9"/>
                      <a:pt x="17" y="19"/>
                      <a:pt x="17" y="19"/>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7"/>
                      <a:pt x="18" y="17"/>
                    </a:cubicBezTo>
                    <a:cubicBezTo>
                      <a:pt x="18" y="17"/>
                      <a:pt x="18" y="17"/>
                      <a:pt x="18" y="17"/>
                    </a:cubicBezTo>
                    <a:cubicBezTo>
                      <a:pt x="18" y="17"/>
                      <a:pt x="18" y="17"/>
                      <a:pt x="18" y="17"/>
                    </a:cubicBezTo>
                    <a:cubicBezTo>
                      <a:pt x="18" y="17"/>
                      <a:pt x="18" y="17"/>
                      <a:pt x="18" y="17"/>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8" y="15"/>
                      <a:pt x="18" y="15"/>
                      <a:pt x="18"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5"/>
                      <a:pt x="18" y="15"/>
                      <a:pt x="18" y="15"/>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4"/>
                      <a:pt x="18" y="14"/>
                      <a:pt x="18" y="14"/>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7" y="13"/>
                      <a:pt x="17" y="13"/>
                      <a:pt x="17" y="13"/>
                    </a:cubicBezTo>
                    <a:cubicBezTo>
                      <a:pt x="17" y="13"/>
                      <a:pt x="17" y="13"/>
                      <a:pt x="17" y="13"/>
                    </a:cubicBezTo>
                    <a:cubicBezTo>
                      <a:pt x="17" y="13"/>
                      <a:pt x="17" y="13"/>
                      <a:pt x="17" y="13"/>
                    </a:cubicBezTo>
                    <a:cubicBezTo>
                      <a:pt x="17" y="13"/>
                      <a:pt x="17" y="13"/>
                      <a:pt x="17" y="13"/>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6" y="12"/>
                      <a:pt x="16" y="12"/>
                      <a:pt x="16" y="12"/>
                    </a:cubicBezTo>
                    <a:cubicBezTo>
                      <a:pt x="16" y="12"/>
                      <a:pt x="16" y="12"/>
                      <a:pt x="16" y="12"/>
                    </a:cubicBezTo>
                    <a:cubicBezTo>
                      <a:pt x="16" y="12"/>
                      <a:pt x="16" y="12"/>
                      <a:pt x="16" y="12"/>
                    </a:cubicBezTo>
                    <a:cubicBezTo>
                      <a:pt x="16" y="12"/>
                      <a:pt x="16" y="12"/>
                      <a:pt x="16" y="12"/>
                    </a:cubicBezTo>
                    <a:cubicBezTo>
                      <a:pt x="16" y="12"/>
                      <a:pt x="16" y="12"/>
                      <a:pt x="16" y="12"/>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1"/>
                      <a:pt x="15" y="11"/>
                      <a:pt x="15" y="11"/>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4" y="10"/>
                      <a:pt x="14" y="10"/>
                      <a:pt x="14" y="10"/>
                    </a:cubicBezTo>
                    <a:cubicBezTo>
                      <a:pt x="14" y="10"/>
                      <a:pt x="14" y="10"/>
                      <a:pt x="14" y="10"/>
                    </a:cubicBezTo>
                    <a:cubicBezTo>
                      <a:pt x="14" y="10"/>
                      <a:pt x="14" y="10"/>
                      <a:pt x="14" y="10"/>
                    </a:cubicBezTo>
                    <a:cubicBezTo>
                      <a:pt x="14" y="9"/>
                      <a:pt x="14" y="9"/>
                      <a:pt x="14" y="9"/>
                    </a:cubicBezTo>
                    <a:cubicBezTo>
                      <a:pt x="14" y="9"/>
                      <a:pt x="14"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6" y="9"/>
                      <a:pt x="16" y="9"/>
                      <a:pt x="16" y="9"/>
                    </a:cubicBezTo>
                    <a:cubicBezTo>
                      <a:pt x="16" y="9"/>
                      <a:pt x="16" y="9"/>
                      <a:pt x="16" y="9"/>
                    </a:cubicBezTo>
                    <a:cubicBezTo>
                      <a:pt x="16" y="9"/>
                      <a:pt x="16" y="9"/>
                      <a:pt x="16" y="9"/>
                    </a:cubicBezTo>
                    <a:cubicBezTo>
                      <a:pt x="16" y="9"/>
                      <a:pt x="16" y="9"/>
                      <a:pt x="16"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7" y="9"/>
                      <a:pt x="17" y="9"/>
                      <a:pt x="17"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8" y="9"/>
                      <a:pt x="18" y="9"/>
                      <a:pt x="18" y="9"/>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7"/>
                      <a:pt x="18" y="7"/>
                      <a:pt x="18" y="7"/>
                    </a:cubicBezTo>
                    <a:cubicBezTo>
                      <a:pt x="18" y="7"/>
                      <a:pt x="18" y="7"/>
                      <a:pt x="18" y="7"/>
                    </a:cubicBezTo>
                    <a:cubicBezTo>
                      <a:pt x="18" y="7"/>
                      <a:pt x="18" y="7"/>
                      <a:pt x="18" y="7"/>
                    </a:cubicBezTo>
                    <a:cubicBezTo>
                      <a:pt x="17" y="7"/>
                      <a:pt x="17" y="7"/>
                      <a:pt x="17" y="7"/>
                    </a:cubicBezTo>
                    <a:cubicBezTo>
                      <a:pt x="17" y="7"/>
                      <a:pt x="17" y="7"/>
                      <a:pt x="17" y="7"/>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5"/>
                      <a:pt x="17" y="5"/>
                      <a:pt x="17" y="5"/>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4"/>
                      <a:pt x="17" y="4"/>
                      <a:pt x="17" y="4"/>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6" y="2"/>
                      <a:pt x="16" y="2"/>
                      <a:pt x="16" y="2"/>
                    </a:cubicBezTo>
                    <a:cubicBezTo>
                      <a:pt x="16" y="2"/>
                      <a:pt x="16" y="2"/>
                      <a:pt x="16" y="2"/>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0"/>
                      <a:pt x="16" y="0"/>
                      <a:pt x="16" y="0"/>
                    </a:cubicBezTo>
                    <a:cubicBezTo>
                      <a:pt x="15" y="0"/>
                      <a:pt x="15" y="0"/>
                      <a:pt x="15" y="0"/>
                    </a:cubicBezTo>
                    <a:cubicBezTo>
                      <a:pt x="15" y="1"/>
                      <a:pt x="15" y="1"/>
                      <a:pt x="15" y="1"/>
                    </a:cubicBezTo>
                    <a:cubicBezTo>
                      <a:pt x="15" y="1"/>
                      <a:pt x="15" y="1"/>
                      <a:pt x="15" y="1"/>
                    </a:cubicBezTo>
                    <a:cubicBezTo>
                      <a:pt x="15" y="1"/>
                      <a:pt x="15" y="1"/>
                      <a:pt x="15" y="1"/>
                    </a:cubicBezTo>
                    <a:cubicBezTo>
                      <a:pt x="15" y="1"/>
                      <a:pt x="15" y="1"/>
                      <a:pt x="15" y="1"/>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6" y="3"/>
                      <a:pt x="16" y="3"/>
                    </a:cubicBezTo>
                    <a:cubicBezTo>
                      <a:pt x="16" y="3"/>
                      <a:pt x="16" y="3"/>
                      <a:pt x="16" y="3"/>
                    </a:cubicBezTo>
                    <a:cubicBezTo>
                      <a:pt x="17" y="3"/>
                      <a:pt x="17" y="3"/>
                      <a:pt x="17" y="3"/>
                    </a:cubicBezTo>
                    <a:cubicBezTo>
                      <a:pt x="17" y="3"/>
                      <a:pt x="17" y="3"/>
                      <a:pt x="17" y="3"/>
                    </a:cubicBezTo>
                    <a:cubicBezTo>
                      <a:pt x="16" y="3"/>
                      <a:pt x="16" y="3"/>
                      <a:pt x="16" y="3"/>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4"/>
                      <a:pt x="17" y="4"/>
                      <a:pt x="17" y="4"/>
                    </a:cubicBezTo>
                    <a:cubicBezTo>
                      <a:pt x="17" y="4"/>
                      <a:pt x="17" y="4"/>
                      <a:pt x="17" y="4"/>
                    </a:cubicBezTo>
                    <a:cubicBezTo>
                      <a:pt x="16" y="4"/>
                      <a:pt x="16" y="4"/>
                      <a:pt x="16" y="4"/>
                    </a:cubicBezTo>
                    <a:cubicBezTo>
                      <a:pt x="16" y="4"/>
                      <a:pt x="16" y="4"/>
                      <a:pt x="16"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6"/>
                      <a:pt x="15" y="6"/>
                      <a:pt x="15"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3" y="7"/>
                      <a:pt x="13" y="7"/>
                      <a:pt x="13" y="7"/>
                    </a:cubicBezTo>
                    <a:cubicBezTo>
                      <a:pt x="13" y="7"/>
                      <a:pt x="13" y="7"/>
                      <a:pt x="13" y="7"/>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0"/>
                    </a:cubicBezTo>
                    <a:cubicBezTo>
                      <a:pt x="12" y="10"/>
                      <a:pt x="12" y="10"/>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7"/>
                      <a:pt x="8" y="17"/>
                      <a:pt x="8" y="17"/>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8" y="18"/>
                      <a:pt x="8" y="18"/>
                      <a:pt x="8" y="18"/>
                    </a:cubicBezTo>
                    <a:cubicBezTo>
                      <a:pt x="7" y="18"/>
                      <a:pt x="7" y="18"/>
                      <a:pt x="7" y="18"/>
                    </a:cubicBezTo>
                    <a:cubicBezTo>
                      <a:pt x="7" y="18"/>
                      <a:pt x="7" y="18"/>
                      <a:pt x="7" y="18"/>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9"/>
                      <a:pt x="7" y="19"/>
                      <a:pt x="7" y="19"/>
                    </a:cubicBezTo>
                    <a:cubicBezTo>
                      <a:pt x="7" y="19"/>
                      <a:pt x="7" y="19"/>
                      <a:pt x="7" y="19"/>
                    </a:cubicBezTo>
                    <a:cubicBezTo>
                      <a:pt x="7" y="18"/>
                      <a:pt x="7" y="18"/>
                      <a:pt x="7" y="18"/>
                    </a:cubicBezTo>
                    <a:cubicBezTo>
                      <a:pt x="7" y="18"/>
                      <a:pt x="7" y="18"/>
                      <a:pt x="7" y="18"/>
                    </a:cubicBezTo>
                    <a:cubicBezTo>
                      <a:pt x="7" y="18"/>
                      <a:pt x="7" y="18"/>
                      <a:pt x="7" y="18"/>
                    </a:cubicBezTo>
                    <a:cubicBezTo>
                      <a:pt x="7" y="18"/>
                      <a:pt x="7" y="18"/>
                      <a:pt x="7" y="18"/>
                    </a:cubicBezTo>
                    <a:cubicBezTo>
                      <a:pt x="7" y="18"/>
                      <a:pt x="7" y="18"/>
                      <a:pt x="7"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8"/>
                      <a:pt x="6" y="18"/>
                      <a:pt x="6" y="18"/>
                    </a:cubicBezTo>
                    <a:cubicBezTo>
                      <a:pt x="6" y="17"/>
                      <a:pt x="6" y="17"/>
                      <a:pt x="6" y="17"/>
                    </a:cubicBezTo>
                    <a:cubicBezTo>
                      <a:pt x="6" y="17"/>
                      <a:pt x="6" y="17"/>
                      <a:pt x="6" y="17"/>
                    </a:cubicBezTo>
                    <a:cubicBezTo>
                      <a:pt x="6" y="17"/>
                      <a:pt x="6" y="17"/>
                      <a:pt x="6"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5" y="17"/>
                      <a:pt x="5" y="17"/>
                      <a:pt x="5"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7"/>
                      <a:pt x="4" y="17"/>
                      <a:pt x="4" y="17"/>
                    </a:cubicBezTo>
                    <a:cubicBezTo>
                      <a:pt x="4" y="18"/>
                      <a:pt x="4" y="18"/>
                      <a:pt x="4"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8"/>
                      <a:pt x="3" y="18"/>
                      <a:pt x="3" y="18"/>
                    </a:cubicBezTo>
                    <a:cubicBezTo>
                      <a:pt x="3" y="19"/>
                      <a:pt x="3" y="19"/>
                      <a:pt x="3"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2" y="19"/>
                      <a:pt x="2" y="19"/>
                      <a:pt x="2" y="19"/>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0"/>
                      <a:pt x="1" y="20"/>
                      <a:pt x="1" y="20"/>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1"/>
                      <a:pt x="1" y="21"/>
                      <a:pt x="1" y="21"/>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3"/>
                      <a:pt x="0" y="23"/>
                    </a:cubicBezTo>
                    <a:cubicBezTo>
                      <a:pt x="0" y="23"/>
                      <a:pt x="0" y="24"/>
                      <a:pt x="1" y="24"/>
                    </a:cubicBezTo>
                    <a:cubicBezTo>
                      <a:pt x="1" y="24"/>
                      <a:pt x="1" y="24"/>
                      <a:pt x="1" y="23"/>
                    </a:cubicBezTo>
                    <a:cubicBezTo>
                      <a:pt x="1" y="24"/>
                      <a:pt x="1" y="24"/>
                      <a:pt x="1" y="24"/>
                    </a:cubicBezTo>
                    <a:cubicBezTo>
                      <a:pt x="1" y="25"/>
                      <a:pt x="1" y="25"/>
                      <a:pt x="2" y="25"/>
                    </a:cubicBezTo>
                    <a:cubicBezTo>
                      <a:pt x="2" y="25"/>
                      <a:pt x="2" y="25"/>
                      <a:pt x="2" y="25"/>
                    </a:cubicBezTo>
                    <a:cubicBezTo>
                      <a:pt x="2" y="25"/>
                      <a:pt x="2" y="25"/>
                      <a:pt x="2" y="25"/>
                    </a:cubicBezTo>
                    <a:cubicBezTo>
                      <a:pt x="2" y="25"/>
                      <a:pt x="2" y="25"/>
                      <a:pt x="2" y="25"/>
                    </a:cubicBezTo>
                    <a:cubicBezTo>
                      <a:pt x="2" y="25"/>
                      <a:pt x="2" y="25"/>
                      <a:pt x="2" y="25"/>
                    </a:cubicBezTo>
                    <a:cubicBezTo>
                      <a:pt x="3" y="25"/>
                      <a:pt x="3" y="25"/>
                      <a:pt x="3" y="25"/>
                    </a:cubicBezTo>
                    <a:cubicBezTo>
                      <a:pt x="3" y="25"/>
                      <a:pt x="3" y="25"/>
                      <a:pt x="3" y="25"/>
                    </a:cubicBezTo>
                    <a:cubicBezTo>
                      <a:pt x="3" y="25"/>
                      <a:pt x="3" y="25"/>
                      <a:pt x="3" y="25"/>
                    </a:cubicBezTo>
                    <a:cubicBezTo>
                      <a:pt x="3" y="26"/>
                      <a:pt x="3" y="26"/>
                      <a:pt x="2" y="26"/>
                    </a:cubicBezTo>
                    <a:cubicBezTo>
                      <a:pt x="3" y="26"/>
                      <a:pt x="3" y="26"/>
                      <a:pt x="3" y="26"/>
                    </a:cubicBezTo>
                    <a:cubicBezTo>
                      <a:pt x="3" y="27"/>
                      <a:pt x="3" y="27"/>
                      <a:pt x="3" y="27"/>
                    </a:cubicBezTo>
                    <a:cubicBezTo>
                      <a:pt x="4" y="27"/>
                      <a:pt x="3" y="28"/>
                      <a:pt x="3" y="28"/>
                    </a:cubicBezTo>
                    <a:cubicBezTo>
                      <a:pt x="3" y="29"/>
                      <a:pt x="3" y="29"/>
                      <a:pt x="3" y="29"/>
                    </a:cubicBezTo>
                    <a:cubicBezTo>
                      <a:pt x="3" y="30"/>
                      <a:pt x="3" y="30"/>
                      <a:pt x="3" y="30"/>
                    </a:cubicBezTo>
                    <a:cubicBezTo>
                      <a:pt x="3" y="30"/>
                      <a:pt x="3" y="30"/>
                      <a:pt x="3"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93" name="Freeform 367"/>
              <p:cNvSpPr/>
              <p:nvPr/>
            </p:nvSpPr>
            <p:spPr bwMode="auto">
              <a:xfrm>
                <a:off x="3692" y="2271"/>
                <a:ext cx="26" cy="26"/>
              </a:xfrm>
              <a:custGeom>
                <a:avLst/>
                <a:gdLst>
                  <a:gd name="T0" fmla="*/ 10 w 11"/>
                  <a:gd name="T1" fmla="*/ 11 h 11"/>
                  <a:gd name="T2" fmla="*/ 10 w 11"/>
                  <a:gd name="T3" fmla="*/ 10 h 11"/>
                  <a:gd name="T4" fmla="*/ 10 w 11"/>
                  <a:gd name="T5" fmla="*/ 9 h 11"/>
                  <a:gd name="T6" fmla="*/ 11 w 11"/>
                  <a:gd name="T7" fmla="*/ 9 h 11"/>
                  <a:gd name="T8" fmla="*/ 11 w 11"/>
                  <a:gd name="T9" fmla="*/ 8 h 11"/>
                  <a:gd name="T10" fmla="*/ 11 w 11"/>
                  <a:gd name="T11" fmla="*/ 8 h 11"/>
                  <a:gd name="T12" fmla="*/ 11 w 11"/>
                  <a:gd name="T13" fmla="*/ 8 h 11"/>
                  <a:gd name="T14" fmla="*/ 11 w 11"/>
                  <a:gd name="T15" fmla="*/ 7 h 11"/>
                  <a:gd name="T16" fmla="*/ 10 w 11"/>
                  <a:gd name="T17" fmla="*/ 7 h 11"/>
                  <a:gd name="T18" fmla="*/ 10 w 11"/>
                  <a:gd name="T19" fmla="*/ 7 h 11"/>
                  <a:gd name="T20" fmla="*/ 10 w 11"/>
                  <a:gd name="T21" fmla="*/ 7 h 11"/>
                  <a:gd name="T22" fmla="*/ 10 w 11"/>
                  <a:gd name="T23" fmla="*/ 6 h 11"/>
                  <a:gd name="T24" fmla="*/ 9 w 11"/>
                  <a:gd name="T25" fmla="*/ 6 h 11"/>
                  <a:gd name="T26" fmla="*/ 9 w 11"/>
                  <a:gd name="T27" fmla="*/ 6 h 11"/>
                  <a:gd name="T28" fmla="*/ 8 w 11"/>
                  <a:gd name="T29" fmla="*/ 6 h 11"/>
                  <a:gd name="T30" fmla="*/ 8 w 11"/>
                  <a:gd name="T31" fmla="*/ 6 h 11"/>
                  <a:gd name="T32" fmla="*/ 8 w 11"/>
                  <a:gd name="T33" fmla="*/ 5 h 11"/>
                  <a:gd name="T34" fmla="*/ 8 w 11"/>
                  <a:gd name="T35" fmla="*/ 5 h 11"/>
                  <a:gd name="T36" fmla="*/ 8 w 11"/>
                  <a:gd name="T37" fmla="*/ 5 h 11"/>
                  <a:gd name="T38" fmla="*/ 8 w 11"/>
                  <a:gd name="T39" fmla="*/ 5 h 11"/>
                  <a:gd name="T40" fmla="*/ 8 w 11"/>
                  <a:gd name="T41" fmla="*/ 4 h 11"/>
                  <a:gd name="T42" fmla="*/ 8 w 11"/>
                  <a:gd name="T43" fmla="*/ 4 h 11"/>
                  <a:gd name="T44" fmla="*/ 8 w 11"/>
                  <a:gd name="T45" fmla="*/ 3 h 11"/>
                  <a:gd name="T46" fmla="*/ 8 w 11"/>
                  <a:gd name="T47" fmla="*/ 3 h 11"/>
                  <a:gd name="T48" fmla="*/ 8 w 11"/>
                  <a:gd name="T49" fmla="*/ 3 h 11"/>
                  <a:gd name="T50" fmla="*/ 8 w 11"/>
                  <a:gd name="T51" fmla="*/ 2 h 11"/>
                  <a:gd name="T52" fmla="*/ 8 w 11"/>
                  <a:gd name="T53" fmla="*/ 2 h 11"/>
                  <a:gd name="T54" fmla="*/ 7 w 11"/>
                  <a:gd name="T55" fmla="*/ 3 h 11"/>
                  <a:gd name="T56" fmla="*/ 7 w 11"/>
                  <a:gd name="T57" fmla="*/ 3 h 11"/>
                  <a:gd name="T58" fmla="*/ 7 w 11"/>
                  <a:gd name="T59" fmla="*/ 3 h 11"/>
                  <a:gd name="T60" fmla="*/ 6 w 11"/>
                  <a:gd name="T61" fmla="*/ 3 h 11"/>
                  <a:gd name="T62" fmla="*/ 6 w 11"/>
                  <a:gd name="T63" fmla="*/ 3 h 11"/>
                  <a:gd name="T64" fmla="*/ 6 w 11"/>
                  <a:gd name="T65" fmla="*/ 3 h 11"/>
                  <a:gd name="T66" fmla="*/ 5 w 11"/>
                  <a:gd name="T67" fmla="*/ 3 h 11"/>
                  <a:gd name="T68" fmla="*/ 6 w 11"/>
                  <a:gd name="T69" fmla="*/ 2 h 11"/>
                  <a:gd name="T70" fmla="*/ 6 w 11"/>
                  <a:gd name="T71" fmla="*/ 2 h 11"/>
                  <a:gd name="T72" fmla="*/ 5 w 11"/>
                  <a:gd name="T73" fmla="*/ 1 h 11"/>
                  <a:gd name="T74" fmla="*/ 5 w 11"/>
                  <a:gd name="T75" fmla="*/ 1 h 11"/>
                  <a:gd name="T76" fmla="*/ 5 w 11"/>
                  <a:gd name="T77" fmla="*/ 0 h 11"/>
                  <a:gd name="T78" fmla="*/ 5 w 11"/>
                  <a:gd name="T79" fmla="*/ 0 h 11"/>
                  <a:gd name="T80" fmla="*/ 5 w 11"/>
                  <a:gd name="T81" fmla="*/ 0 h 11"/>
                  <a:gd name="T82" fmla="*/ 4 w 11"/>
                  <a:gd name="T83" fmla="*/ 0 h 11"/>
                  <a:gd name="T84" fmla="*/ 4 w 11"/>
                  <a:gd name="T85" fmla="*/ 0 h 11"/>
                  <a:gd name="T86" fmla="*/ 4 w 11"/>
                  <a:gd name="T87" fmla="*/ 0 h 11"/>
                  <a:gd name="T88" fmla="*/ 3 w 11"/>
                  <a:gd name="T89" fmla="*/ 1 h 11"/>
                  <a:gd name="T90" fmla="*/ 3 w 11"/>
                  <a:gd name="T91" fmla="*/ 1 h 11"/>
                  <a:gd name="T92" fmla="*/ 3 w 11"/>
                  <a:gd name="T93" fmla="*/ 1 h 11"/>
                  <a:gd name="T94" fmla="*/ 3 w 11"/>
                  <a:gd name="T95" fmla="*/ 1 h 11"/>
                  <a:gd name="T96" fmla="*/ 2 w 11"/>
                  <a:gd name="T97" fmla="*/ 2 h 11"/>
                  <a:gd name="T98" fmla="*/ 2 w 11"/>
                  <a:gd name="T99" fmla="*/ 2 h 11"/>
                  <a:gd name="T100" fmla="*/ 2 w 11"/>
                  <a:gd name="T101" fmla="*/ 3 h 11"/>
                  <a:gd name="T102" fmla="*/ 1 w 11"/>
                  <a:gd name="T103" fmla="*/ 3 h 11"/>
                  <a:gd name="T104" fmla="*/ 1 w 11"/>
                  <a:gd name="T105" fmla="*/ 3 h 11"/>
                  <a:gd name="T106" fmla="*/ 1 w 11"/>
                  <a:gd name="T107" fmla="*/ 3 h 11"/>
                  <a:gd name="T108" fmla="*/ 1 w 11"/>
                  <a:gd name="T109" fmla="*/ 4 h 11"/>
                  <a:gd name="T110" fmla="*/ 0 w 11"/>
                  <a:gd name="T111" fmla="*/ 4 h 11"/>
                  <a:gd name="T112" fmla="*/ 0 w 11"/>
                  <a:gd name="T113" fmla="*/ 4 h 11"/>
                  <a:gd name="T114" fmla="*/ 10 w 11"/>
                  <a:gd name="T11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 h="11">
                    <a:moveTo>
                      <a:pt x="10" y="11"/>
                    </a:move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9"/>
                      <a:pt x="10" y="9"/>
                    </a:cubicBezTo>
                    <a:cubicBezTo>
                      <a:pt x="10" y="9"/>
                      <a:pt x="10" y="9"/>
                      <a:pt x="10" y="9"/>
                    </a:cubicBezTo>
                    <a:cubicBezTo>
                      <a:pt x="10" y="9"/>
                      <a:pt x="10" y="9"/>
                      <a:pt x="10"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8" y="6"/>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3"/>
                      <a:pt x="8" y="3"/>
                      <a:pt x="8" y="3"/>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3"/>
                      <a:pt x="8" y="3"/>
                      <a:pt x="8" y="3"/>
                    </a:cubicBezTo>
                    <a:cubicBezTo>
                      <a:pt x="8" y="3"/>
                      <a:pt x="8" y="3"/>
                      <a:pt x="8" y="3"/>
                    </a:cubicBezTo>
                    <a:cubicBezTo>
                      <a:pt x="8" y="3"/>
                      <a:pt x="8" y="3"/>
                      <a:pt x="8" y="3"/>
                    </a:cubicBezTo>
                    <a:cubicBezTo>
                      <a:pt x="8" y="3"/>
                      <a:pt x="8" y="3"/>
                      <a:pt x="8"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7" y="4"/>
                      <a:pt x="7" y="4"/>
                      <a:pt x="7" y="4"/>
                    </a:cubicBezTo>
                    <a:cubicBezTo>
                      <a:pt x="6" y="4"/>
                      <a:pt x="6" y="4"/>
                      <a:pt x="6" y="4"/>
                    </a:cubicBezTo>
                    <a:cubicBezTo>
                      <a:pt x="6" y="4"/>
                      <a:pt x="6" y="4"/>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1" y="5"/>
                      <a:pt x="1" y="5"/>
                    </a:cubicBezTo>
                    <a:cubicBezTo>
                      <a:pt x="2" y="6"/>
                      <a:pt x="2" y="6"/>
                      <a:pt x="3" y="6"/>
                    </a:cubicBezTo>
                    <a:cubicBezTo>
                      <a:pt x="4" y="6"/>
                      <a:pt x="4" y="7"/>
                      <a:pt x="5" y="8"/>
                    </a:cubicBezTo>
                    <a:cubicBezTo>
                      <a:pt x="6" y="9"/>
                      <a:pt x="7" y="10"/>
                      <a:pt x="8" y="10"/>
                    </a:cubicBezTo>
                    <a:cubicBezTo>
                      <a:pt x="8" y="10"/>
                      <a:pt x="9" y="11"/>
                      <a:pt x="10" y="11"/>
                    </a:cubicBezTo>
                    <a:cubicBezTo>
                      <a:pt x="10" y="11"/>
                      <a:pt x="10" y="11"/>
                      <a:pt x="10" y="11"/>
                    </a:cubicBezTo>
                    <a:cubicBezTo>
                      <a:pt x="10" y="11"/>
                      <a:pt x="10" y="11"/>
                      <a:pt x="1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94" name="Rectangle 368"/>
              <p:cNvSpPr>
                <a:spLocks noChangeArrowheads="1"/>
              </p:cNvSpPr>
              <p:nvPr/>
            </p:nvSpPr>
            <p:spPr bwMode="auto">
              <a:xfrm>
                <a:off x="3711" y="228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95" name="Freeform 369"/>
              <p:cNvSpPr/>
              <p:nvPr/>
            </p:nvSpPr>
            <p:spPr bwMode="auto">
              <a:xfrm>
                <a:off x="3711" y="2256"/>
                <a:ext cx="38" cy="41"/>
              </a:xfrm>
              <a:custGeom>
                <a:avLst/>
                <a:gdLst>
                  <a:gd name="T0" fmla="*/ 16 w 16"/>
                  <a:gd name="T1" fmla="*/ 14 h 17"/>
                  <a:gd name="T2" fmla="*/ 15 w 16"/>
                  <a:gd name="T3" fmla="*/ 14 h 17"/>
                  <a:gd name="T4" fmla="*/ 15 w 16"/>
                  <a:gd name="T5" fmla="*/ 12 h 17"/>
                  <a:gd name="T6" fmla="*/ 14 w 16"/>
                  <a:gd name="T7" fmla="*/ 11 h 17"/>
                  <a:gd name="T8" fmla="*/ 14 w 16"/>
                  <a:gd name="T9" fmla="*/ 10 h 17"/>
                  <a:gd name="T10" fmla="*/ 15 w 16"/>
                  <a:gd name="T11" fmla="*/ 10 h 17"/>
                  <a:gd name="T12" fmla="*/ 15 w 16"/>
                  <a:gd name="T13" fmla="*/ 9 h 17"/>
                  <a:gd name="T14" fmla="*/ 15 w 16"/>
                  <a:gd name="T15" fmla="*/ 8 h 17"/>
                  <a:gd name="T16" fmla="*/ 16 w 16"/>
                  <a:gd name="T17" fmla="*/ 7 h 17"/>
                  <a:gd name="T18" fmla="*/ 16 w 16"/>
                  <a:gd name="T19" fmla="*/ 7 h 17"/>
                  <a:gd name="T20" fmla="*/ 16 w 16"/>
                  <a:gd name="T21" fmla="*/ 5 h 17"/>
                  <a:gd name="T22" fmla="*/ 16 w 16"/>
                  <a:gd name="T23" fmla="*/ 5 h 17"/>
                  <a:gd name="T24" fmla="*/ 16 w 16"/>
                  <a:gd name="T25" fmla="*/ 4 h 17"/>
                  <a:gd name="T26" fmla="*/ 15 w 16"/>
                  <a:gd name="T27" fmla="*/ 3 h 17"/>
                  <a:gd name="T28" fmla="*/ 15 w 16"/>
                  <a:gd name="T29" fmla="*/ 3 h 17"/>
                  <a:gd name="T30" fmla="*/ 14 w 16"/>
                  <a:gd name="T31" fmla="*/ 2 h 17"/>
                  <a:gd name="T32" fmla="*/ 13 w 16"/>
                  <a:gd name="T33" fmla="*/ 2 h 17"/>
                  <a:gd name="T34" fmla="*/ 13 w 16"/>
                  <a:gd name="T35" fmla="*/ 2 h 17"/>
                  <a:gd name="T36" fmla="*/ 12 w 16"/>
                  <a:gd name="T37" fmla="*/ 3 h 17"/>
                  <a:gd name="T38" fmla="*/ 11 w 16"/>
                  <a:gd name="T39" fmla="*/ 3 h 17"/>
                  <a:gd name="T40" fmla="*/ 10 w 16"/>
                  <a:gd name="T41" fmla="*/ 2 h 17"/>
                  <a:gd name="T42" fmla="*/ 10 w 16"/>
                  <a:gd name="T43" fmla="*/ 2 h 17"/>
                  <a:gd name="T44" fmla="*/ 9 w 16"/>
                  <a:gd name="T45" fmla="*/ 1 h 17"/>
                  <a:gd name="T46" fmla="*/ 8 w 16"/>
                  <a:gd name="T47" fmla="*/ 1 h 17"/>
                  <a:gd name="T48" fmla="*/ 8 w 16"/>
                  <a:gd name="T49" fmla="*/ 1 h 17"/>
                  <a:gd name="T50" fmla="*/ 7 w 16"/>
                  <a:gd name="T51" fmla="*/ 1 h 17"/>
                  <a:gd name="T52" fmla="*/ 6 w 16"/>
                  <a:gd name="T53" fmla="*/ 1 h 17"/>
                  <a:gd name="T54" fmla="*/ 6 w 16"/>
                  <a:gd name="T55" fmla="*/ 1 h 17"/>
                  <a:gd name="T56" fmla="*/ 6 w 16"/>
                  <a:gd name="T57" fmla="*/ 0 h 17"/>
                  <a:gd name="T58" fmla="*/ 5 w 16"/>
                  <a:gd name="T59" fmla="*/ 0 h 17"/>
                  <a:gd name="T60" fmla="*/ 5 w 16"/>
                  <a:gd name="T61" fmla="*/ 1 h 17"/>
                  <a:gd name="T62" fmla="*/ 4 w 16"/>
                  <a:gd name="T63" fmla="*/ 1 h 17"/>
                  <a:gd name="T64" fmla="*/ 3 w 16"/>
                  <a:gd name="T65" fmla="*/ 1 h 17"/>
                  <a:gd name="T66" fmla="*/ 2 w 16"/>
                  <a:gd name="T67" fmla="*/ 1 h 17"/>
                  <a:gd name="T68" fmla="*/ 2 w 16"/>
                  <a:gd name="T69" fmla="*/ 1 h 17"/>
                  <a:gd name="T70" fmla="*/ 1 w 16"/>
                  <a:gd name="T71" fmla="*/ 2 h 17"/>
                  <a:gd name="T72" fmla="*/ 1 w 16"/>
                  <a:gd name="T73" fmla="*/ 2 h 17"/>
                  <a:gd name="T74" fmla="*/ 2 w 16"/>
                  <a:gd name="T75" fmla="*/ 3 h 17"/>
                  <a:gd name="T76" fmla="*/ 2 w 16"/>
                  <a:gd name="T77" fmla="*/ 4 h 17"/>
                  <a:gd name="T78" fmla="*/ 2 w 16"/>
                  <a:gd name="T79" fmla="*/ 4 h 17"/>
                  <a:gd name="T80" fmla="*/ 2 w 16"/>
                  <a:gd name="T81" fmla="*/ 5 h 17"/>
                  <a:gd name="T82" fmla="*/ 3 w 16"/>
                  <a:gd name="T83" fmla="*/ 6 h 17"/>
                  <a:gd name="T84" fmla="*/ 2 w 16"/>
                  <a:gd name="T85" fmla="*/ 6 h 17"/>
                  <a:gd name="T86" fmla="*/ 1 w 16"/>
                  <a:gd name="T87" fmla="*/ 6 h 17"/>
                  <a:gd name="T88" fmla="*/ 1 w 16"/>
                  <a:gd name="T89" fmla="*/ 7 h 17"/>
                  <a:gd name="T90" fmla="*/ 2 w 16"/>
                  <a:gd name="T91" fmla="*/ 7 h 17"/>
                  <a:gd name="T92" fmla="*/ 1 w 16"/>
                  <a:gd name="T93" fmla="*/ 8 h 17"/>
                  <a:gd name="T94" fmla="*/ 1 w 16"/>
                  <a:gd name="T95" fmla="*/ 8 h 17"/>
                  <a:gd name="T96" fmla="*/ 1 w 16"/>
                  <a:gd name="T97" fmla="*/ 9 h 17"/>
                  <a:gd name="T98" fmla="*/ 1 w 16"/>
                  <a:gd name="T99" fmla="*/ 10 h 17"/>
                  <a:gd name="T100" fmla="*/ 0 w 16"/>
                  <a:gd name="T101" fmla="*/ 11 h 17"/>
                  <a:gd name="T102" fmla="*/ 1 w 16"/>
                  <a:gd name="T103" fmla="*/ 12 h 17"/>
                  <a:gd name="T104" fmla="*/ 1 w 16"/>
                  <a:gd name="T105" fmla="*/ 12 h 17"/>
                  <a:gd name="T106" fmla="*/ 2 w 16"/>
                  <a:gd name="T107" fmla="*/ 12 h 17"/>
                  <a:gd name="T108" fmla="*/ 2 w 16"/>
                  <a:gd name="T109" fmla="*/ 13 h 17"/>
                  <a:gd name="T110" fmla="*/ 3 w 16"/>
                  <a:gd name="T111" fmla="*/ 13 h 17"/>
                  <a:gd name="T112" fmla="*/ 3 w 16"/>
                  <a:gd name="T113" fmla="*/ 14 h 17"/>
                  <a:gd name="T114" fmla="*/ 3 w 16"/>
                  <a:gd name="T115" fmla="*/ 14 h 17"/>
                  <a:gd name="T116" fmla="*/ 3 w 16"/>
                  <a:gd name="T117" fmla="*/ 15 h 17"/>
                  <a:gd name="T118" fmla="*/ 3 w 16"/>
                  <a:gd name="T119" fmla="*/ 16 h 17"/>
                  <a:gd name="T120" fmla="*/ 3 w 16"/>
                  <a:gd name="T121" fmla="*/ 17 h 17"/>
                  <a:gd name="T122" fmla="*/ 3 w 16"/>
                  <a:gd name="T123" fmla="*/ 17 h 17"/>
                  <a:gd name="T124" fmla="*/ 10 w 16"/>
                  <a:gd name="T12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 h="17">
                    <a:moveTo>
                      <a:pt x="15" y="15"/>
                    </a:move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6" y="14"/>
                      <a:pt x="16" y="14"/>
                      <a:pt x="16"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4" y="12"/>
                      <a:pt x="14" y="12"/>
                      <a:pt x="14" y="12"/>
                    </a:cubicBezTo>
                    <a:cubicBezTo>
                      <a:pt x="14" y="12"/>
                      <a:pt x="14" y="12"/>
                      <a:pt x="14" y="12"/>
                    </a:cubicBezTo>
                    <a:cubicBezTo>
                      <a:pt x="14" y="12"/>
                      <a:pt x="14" y="12"/>
                      <a:pt x="14" y="12"/>
                    </a:cubicBezTo>
                    <a:cubicBezTo>
                      <a:pt x="14" y="12"/>
                      <a:pt x="14" y="12"/>
                      <a:pt x="14" y="12"/>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4" y="10"/>
                      <a:pt x="14" y="10"/>
                      <a:pt x="14"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10"/>
                      <a:pt x="15" y="10"/>
                      <a:pt x="15" y="10"/>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9"/>
                      <a:pt x="15" y="9"/>
                      <a:pt x="15" y="9"/>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6" y="8"/>
                      <a:pt x="16" y="8"/>
                      <a:pt x="16" y="8"/>
                    </a:cubicBezTo>
                    <a:cubicBezTo>
                      <a:pt x="16" y="8"/>
                      <a:pt x="16" y="8"/>
                      <a:pt x="16" y="8"/>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6" y="6"/>
                      <a:pt x="16" y="6"/>
                      <a:pt x="16" y="6"/>
                    </a:cubicBezTo>
                    <a:cubicBezTo>
                      <a:pt x="16" y="6"/>
                      <a:pt x="16" y="6"/>
                      <a:pt x="16" y="6"/>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3"/>
                    </a:cubicBezTo>
                    <a:cubicBezTo>
                      <a:pt x="10" y="3"/>
                      <a:pt x="10" y="3"/>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10" y="2"/>
                      <a:pt x="10" y="2"/>
                    </a:cubicBezTo>
                    <a:cubicBezTo>
                      <a:pt x="10" y="2"/>
                      <a:pt x="9" y="2"/>
                      <a:pt x="9" y="2"/>
                    </a:cubicBezTo>
                    <a:cubicBezTo>
                      <a:pt x="9" y="2"/>
                      <a:pt x="9" y="2"/>
                      <a:pt x="9" y="2"/>
                    </a:cubicBezTo>
                    <a:cubicBezTo>
                      <a:pt x="9" y="2"/>
                      <a:pt x="9" y="2"/>
                      <a:pt x="9" y="2"/>
                    </a:cubicBezTo>
                    <a:cubicBezTo>
                      <a:pt x="9" y="2"/>
                      <a:pt x="9" y="2"/>
                      <a:pt x="9" y="2"/>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6"/>
                      <a:pt x="3" y="6"/>
                      <a:pt x="3" y="6"/>
                    </a:cubicBezTo>
                    <a:cubicBezTo>
                      <a:pt x="3" y="6"/>
                      <a:pt x="3" y="6"/>
                      <a:pt x="3"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8"/>
                    </a:cubicBezTo>
                    <a:cubicBezTo>
                      <a:pt x="1" y="8"/>
                      <a:pt x="1" y="8"/>
                      <a:pt x="1" y="8"/>
                    </a:cubicBezTo>
                    <a:cubicBezTo>
                      <a:pt x="0" y="9"/>
                      <a:pt x="0" y="9"/>
                      <a:pt x="0" y="9"/>
                    </a:cubicBezTo>
                    <a:cubicBezTo>
                      <a:pt x="0" y="9"/>
                      <a:pt x="0" y="9"/>
                      <a:pt x="0" y="9"/>
                    </a:cubicBezTo>
                    <a:cubicBezTo>
                      <a:pt x="0" y="9"/>
                      <a:pt x="0" y="9"/>
                      <a:pt x="0" y="9"/>
                    </a:cubicBezTo>
                    <a:cubicBezTo>
                      <a:pt x="0" y="9"/>
                      <a:pt x="0" y="9"/>
                      <a:pt x="0"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0"/>
                      <a:pt x="1" y="10"/>
                      <a:pt x="1" y="10"/>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1" y="11"/>
                      <a:pt x="1" y="11"/>
                      <a:pt x="1" y="11"/>
                    </a:cubicBezTo>
                    <a:cubicBezTo>
                      <a:pt x="1" y="11"/>
                      <a:pt x="1" y="11"/>
                      <a:pt x="1" y="11"/>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4"/>
                    </a:cubicBezTo>
                    <a:cubicBezTo>
                      <a:pt x="3" y="14"/>
                      <a:pt x="3" y="14"/>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6"/>
                      <a:pt x="3" y="16"/>
                      <a:pt x="3" y="16"/>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4" y="17"/>
                      <a:pt x="5" y="16"/>
                      <a:pt x="6" y="16"/>
                    </a:cubicBezTo>
                    <a:cubicBezTo>
                      <a:pt x="6" y="16"/>
                      <a:pt x="7" y="15"/>
                      <a:pt x="8" y="15"/>
                    </a:cubicBezTo>
                    <a:cubicBezTo>
                      <a:pt x="8" y="15"/>
                      <a:pt x="9" y="15"/>
                      <a:pt x="10" y="15"/>
                    </a:cubicBezTo>
                    <a:cubicBezTo>
                      <a:pt x="10" y="15"/>
                      <a:pt x="10" y="15"/>
                      <a:pt x="10" y="15"/>
                    </a:cubicBezTo>
                    <a:cubicBezTo>
                      <a:pt x="10" y="15"/>
                      <a:pt x="10" y="15"/>
                      <a:pt x="9" y="15"/>
                    </a:cubicBezTo>
                    <a:cubicBezTo>
                      <a:pt x="9" y="15"/>
                      <a:pt x="9" y="15"/>
                      <a:pt x="9" y="15"/>
                    </a:cubicBezTo>
                    <a:cubicBezTo>
                      <a:pt x="9" y="15"/>
                      <a:pt x="9" y="15"/>
                      <a:pt x="9" y="15"/>
                    </a:cubicBezTo>
                    <a:cubicBezTo>
                      <a:pt x="10" y="15"/>
                      <a:pt x="10" y="15"/>
                      <a:pt x="10" y="15"/>
                    </a:cubicBezTo>
                    <a:cubicBezTo>
                      <a:pt x="10" y="15"/>
                      <a:pt x="12" y="15"/>
                      <a:pt x="12" y="15"/>
                    </a:cubicBezTo>
                    <a:cubicBezTo>
                      <a:pt x="12" y="14"/>
                      <a:pt x="10" y="15"/>
                      <a:pt x="10" y="15"/>
                    </a:cubicBezTo>
                    <a:cubicBezTo>
                      <a:pt x="11" y="15"/>
                      <a:pt x="11" y="15"/>
                      <a:pt x="12" y="15"/>
                    </a:cubicBezTo>
                    <a:cubicBezTo>
                      <a:pt x="12" y="15"/>
                      <a:pt x="13" y="15"/>
                      <a:pt x="13" y="15"/>
                    </a:cubicBezTo>
                    <a:cubicBezTo>
                      <a:pt x="13" y="15"/>
                      <a:pt x="13" y="15"/>
                      <a:pt x="12" y="15"/>
                    </a:cubicBezTo>
                    <a:cubicBezTo>
                      <a:pt x="13" y="15"/>
                      <a:pt x="13" y="15"/>
                      <a:pt x="13" y="15"/>
                    </a:cubicBezTo>
                    <a:cubicBezTo>
                      <a:pt x="13" y="15"/>
                      <a:pt x="14" y="15"/>
                      <a:pt x="14" y="15"/>
                    </a:cubicBezTo>
                    <a:cubicBezTo>
                      <a:pt x="14" y="15"/>
                      <a:pt x="14" y="15"/>
                      <a:pt x="14" y="15"/>
                    </a:cubicBezTo>
                    <a:cubicBezTo>
                      <a:pt x="14" y="15"/>
                      <a:pt x="14" y="14"/>
                      <a:pt x="15" y="15"/>
                    </a:cubicBezTo>
                    <a:cubicBezTo>
                      <a:pt x="15" y="15"/>
                      <a:pt x="15" y="15"/>
                      <a:pt x="15" y="15"/>
                    </a:cubicBezTo>
                    <a:cubicBezTo>
                      <a:pt x="15" y="15"/>
                      <a:pt x="15" y="15"/>
                      <a:pt x="15"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96" name="Freeform 370"/>
              <p:cNvSpPr/>
              <p:nvPr/>
            </p:nvSpPr>
            <p:spPr bwMode="auto">
              <a:xfrm>
                <a:off x="4336" y="2130"/>
                <a:ext cx="59" cy="50"/>
              </a:xfrm>
              <a:custGeom>
                <a:avLst/>
                <a:gdLst>
                  <a:gd name="T0" fmla="*/ 2 w 25"/>
                  <a:gd name="T1" fmla="*/ 8 h 21"/>
                  <a:gd name="T2" fmla="*/ 3 w 25"/>
                  <a:gd name="T3" fmla="*/ 8 h 21"/>
                  <a:gd name="T4" fmla="*/ 4 w 25"/>
                  <a:gd name="T5" fmla="*/ 9 h 21"/>
                  <a:gd name="T6" fmla="*/ 5 w 25"/>
                  <a:gd name="T7" fmla="*/ 9 h 21"/>
                  <a:gd name="T8" fmla="*/ 5 w 25"/>
                  <a:gd name="T9" fmla="*/ 10 h 21"/>
                  <a:gd name="T10" fmla="*/ 6 w 25"/>
                  <a:gd name="T11" fmla="*/ 12 h 21"/>
                  <a:gd name="T12" fmla="*/ 8 w 25"/>
                  <a:gd name="T13" fmla="*/ 12 h 21"/>
                  <a:gd name="T14" fmla="*/ 11 w 25"/>
                  <a:gd name="T15" fmla="*/ 12 h 21"/>
                  <a:gd name="T16" fmla="*/ 12 w 25"/>
                  <a:gd name="T17" fmla="*/ 13 h 21"/>
                  <a:gd name="T18" fmla="*/ 11 w 25"/>
                  <a:gd name="T19" fmla="*/ 14 h 21"/>
                  <a:gd name="T20" fmla="*/ 10 w 25"/>
                  <a:gd name="T21" fmla="*/ 15 h 21"/>
                  <a:gd name="T22" fmla="*/ 9 w 25"/>
                  <a:gd name="T23" fmla="*/ 15 h 21"/>
                  <a:gd name="T24" fmla="*/ 9 w 25"/>
                  <a:gd name="T25" fmla="*/ 17 h 21"/>
                  <a:gd name="T26" fmla="*/ 10 w 25"/>
                  <a:gd name="T27" fmla="*/ 18 h 21"/>
                  <a:gd name="T28" fmla="*/ 10 w 25"/>
                  <a:gd name="T29" fmla="*/ 17 h 21"/>
                  <a:gd name="T30" fmla="*/ 11 w 25"/>
                  <a:gd name="T31" fmla="*/ 16 h 21"/>
                  <a:gd name="T32" fmla="*/ 12 w 25"/>
                  <a:gd name="T33" fmla="*/ 17 h 21"/>
                  <a:gd name="T34" fmla="*/ 12 w 25"/>
                  <a:gd name="T35" fmla="*/ 18 h 21"/>
                  <a:gd name="T36" fmla="*/ 13 w 25"/>
                  <a:gd name="T37" fmla="*/ 20 h 21"/>
                  <a:gd name="T38" fmla="*/ 13 w 25"/>
                  <a:gd name="T39" fmla="*/ 21 h 21"/>
                  <a:gd name="T40" fmla="*/ 14 w 25"/>
                  <a:gd name="T41" fmla="*/ 19 h 21"/>
                  <a:gd name="T42" fmla="*/ 14 w 25"/>
                  <a:gd name="T43" fmla="*/ 17 h 21"/>
                  <a:gd name="T44" fmla="*/ 15 w 25"/>
                  <a:gd name="T45" fmla="*/ 15 h 21"/>
                  <a:gd name="T46" fmla="*/ 17 w 25"/>
                  <a:gd name="T47" fmla="*/ 15 h 21"/>
                  <a:gd name="T48" fmla="*/ 17 w 25"/>
                  <a:gd name="T49" fmla="*/ 14 h 21"/>
                  <a:gd name="T50" fmla="*/ 18 w 25"/>
                  <a:gd name="T51" fmla="*/ 12 h 21"/>
                  <a:gd name="T52" fmla="*/ 18 w 25"/>
                  <a:gd name="T53" fmla="*/ 11 h 21"/>
                  <a:gd name="T54" fmla="*/ 19 w 25"/>
                  <a:gd name="T55" fmla="*/ 10 h 21"/>
                  <a:gd name="T56" fmla="*/ 19 w 25"/>
                  <a:gd name="T57" fmla="*/ 8 h 21"/>
                  <a:gd name="T58" fmla="*/ 20 w 25"/>
                  <a:gd name="T59" fmla="*/ 7 h 21"/>
                  <a:gd name="T60" fmla="*/ 21 w 25"/>
                  <a:gd name="T61" fmla="*/ 7 h 21"/>
                  <a:gd name="T62" fmla="*/ 22 w 25"/>
                  <a:gd name="T63" fmla="*/ 6 h 21"/>
                  <a:gd name="T64" fmla="*/ 24 w 25"/>
                  <a:gd name="T65" fmla="*/ 5 h 21"/>
                  <a:gd name="T66" fmla="*/ 24 w 25"/>
                  <a:gd name="T67" fmla="*/ 6 h 21"/>
                  <a:gd name="T68" fmla="*/ 24 w 25"/>
                  <a:gd name="T69" fmla="*/ 4 h 21"/>
                  <a:gd name="T70" fmla="*/ 25 w 25"/>
                  <a:gd name="T71" fmla="*/ 4 h 21"/>
                  <a:gd name="T72" fmla="*/ 25 w 25"/>
                  <a:gd name="T73" fmla="*/ 3 h 21"/>
                  <a:gd name="T74" fmla="*/ 23 w 25"/>
                  <a:gd name="T75" fmla="*/ 2 h 21"/>
                  <a:gd name="T76" fmla="*/ 23 w 25"/>
                  <a:gd name="T77" fmla="*/ 2 h 21"/>
                  <a:gd name="T78" fmla="*/ 23 w 25"/>
                  <a:gd name="T79" fmla="*/ 1 h 21"/>
                  <a:gd name="T80" fmla="*/ 22 w 25"/>
                  <a:gd name="T81" fmla="*/ 0 h 21"/>
                  <a:gd name="T82" fmla="*/ 21 w 25"/>
                  <a:gd name="T83" fmla="*/ 0 h 21"/>
                  <a:gd name="T84" fmla="*/ 19 w 25"/>
                  <a:gd name="T85" fmla="*/ 1 h 21"/>
                  <a:gd name="T86" fmla="*/ 18 w 25"/>
                  <a:gd name="T87" fmla="*/ 0 h 21"/>
                  <a:gd name="T88" fmla="*/ 17 w 25"/>
                  <a:gd name="T89" fmla="*/ 1 h 21"/>
                  <a:gd name="T90" fmla="*/ 16 w 25"/>
                  <a:gd name="T91" fmla="*/ 2 h 21"/>
                  <a:gd name="T92" fmla="*/ 14 w 25"/>
                  <a:gd name="T93" fmla="*/ 2 h 21"/>
                  <a:gd name="T94" fmla="*/ 13 w 25"/>
                  <a:gd name="T95" fmla="*/ 3 h 21"/>
                  <a:gd name="T96" fmla="*/ 12 w 25"/>
                  <a:gd name="T97" fmla="*/ 4 h 21"/>
                  <a:gd name="T98" fmla="*/ 11 w 25"/>
                  <a:gd name="T99" fmla="*/ 4 h 21"/>
                  <a:gd name="T100" fmla="*/ 10 w 25"/>
                  <a:gd name="T101" fmla="*/ 5 h 21"/>
                  <a:gd name="T102" fmla="*/ 11 w 25"/>
                  <a:gd name="T103" fmla="*/ 6 h 21"/>
                  <a:gd name="T104" fmla="*/ 11 w 25"/>
                  <a:gd name="T105" fmla="*/ 7 h 21"/>
                  <a:gd name="T106" fmla="*/ 9 w 25"/>
                  <a:gd name="T107" fmla="*/ 7 h 21"/>
                  <a:gd name="T108" fmla="*/ 6 w 25"/>
                  <a:gd name="T109" fmla="*/ 7 h 21"/>
                  <a:gd name="T110" fmla="*/ 4 w 25"/>
                  <a:gd name="T111" fmla="*/ 7 h 21"/>
                  <a:gd name="T112" fmla="*/ 2 w 25"/>
                  <a:gd name="T113" fmla="*/ 7 h 21"/>
                  <a:gd name="T114" fmla="*/ 2 w 25"/>
                  <a:gd name="T115" fmla="*/ 6 h 21"/>
                  <a:gd name="T116" fmla="*/ 2 w 25"/>
                  <a:gd name="T117" fmla="*/ 4 h 21"/>
                  <a:gd name="T118" fmla="*/ 1 w 25"/>
                  <a:gd name="T119" fmla="*/ 4 h 21"/>
                  <a:gd name="T120" fmla="*/ 0 w 25"/>
                  <a:gd name="T121" fmla="*/ 5 h 21"/>
                  <a:gd name="T122" fmla="*/ 0 w 25"/>
                  <a:gd name="T12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 h="21">
                    <a:moveTo>
                      <a:pt x="1" y="8"/>
                    </a:move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4" y="9"/>
                      <a:pt x="4" y="9"/>
                      <a:pt x="4"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5" y="11"/>
                      <a:pt x="5" y="11"/>
                      <a:pt x="5" y="11"/>
                    </a:cubicBezTo>
                    <a:cubicBezTo>
                      <a:pt x="6" y="11"/>
                      <a:pt x="6" y="11"/>
                      <a:pt x="6" y="11"/>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7" y="12"/>
                      <a:pt x="7" y="12"/>
                      <a:pt x="7" y="12"/>
                    </a:cubicBezTo>
                    <a:cubicBezTo>
                      <a:pt x="7" y="12"/>
                      <a:pt x="7" y="12"/>
                      <a:pt x="7" y="12"/>
                    </a:cubicBezTo>
                    <a:cubicBezTo>
                      <a:pt x="7" y="12"/>
                      <a:pt x="7" y="12"/>
                      <a:pt x="7"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1" y="12"/>
                      <a:pt x="11" y="12"/>
                      <a:pt x="11"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5"/>
                      <a:pt x="9" y="15"/>
                      <a:pt x="9" y="15"/>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1" y="17"/>
                      <a:pt x="11" y="17"/>
                      <a:pt x="11" y="17"/>
                    </a:cubicBezTo>
                    <a:cubicBezTo>
                      <a:pt x="11" y="17"/>
                      <a:pt x="11" y="17"/>
                      <a:pt x="11" y="17"/>
                    </a:cubicBezTo>
                    <a:cubicBezTo>
                      <a:pt x="10" y="16"/>
                      <a:pt x="10" y="16"/>
                      <a:pt x="10" y="16"/>
                    </a:cubicBezTo>
                    <a:cubicBezTo>
                      <a:pt x="10" y="16"/>
                      <a:pt x="10" y="16"/>
                      <a:pt x="10" y="16"/>
                    </a:cubicBezTo>
                    <a:cubicBezTo>
                      <a:pt x="10" y="16"/>
                      <a:pt x="10" y="16"/>
                      <a:pt x="10" y="16"/>
                    </a:cubicBezTo>
                    <a:cubicBezTo>
                      <a:pt x="10" y="16"/>
                      <a:pt x="10" y="16"/>
                      <a:pt x="10"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11"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6"/>
                      <a:pt x="12" y="16"/>
                      <a:pt x="12" y="16"/>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7"/>
                      <a:pt x="12" y="17"/>
                      <a:pt x="12" y="17"/>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1"/>
                      <a:pt x="13" y="21"/>
                      <a:pt x="13" y="21"/>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6"/>
                      <a:pt x="14" y="16"/>
                      <a:pt x="14" y="16"/>
                    </a:cubicBezTo>
                    <a:cubicBezTo>
                      <a:pt x="15" y="16"/>
                      <a:pt x="15" y="16"/>
                      <a:pt x="15" y="16"/>
                    </a:cubicBezTo>
                    <a:cubicBezTo>
                      <a:pt x="15" y="16"/>
                      <a:pt x="15" y="16"/>
                      <a:pt x="15"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6"/>
                      <a:pt x="14" y="16"/>
                      <a:pt x="14" y="16"/>
                    </a:cubicBezTo>
                    <a:cubicBezTo>
                      <a:pt x="14" y="15"/>
                      <a:pt x="14" y="15"/>
                      <a:pt x="14" y="15"/>
                    </a:cubicBezTo>
                    <a:cubicBezTo>
                      <a:pt x="14" y="15"/>
                      <a:pt x="14" y="15"/>
                      <a:pt x="14" y="15"/>
                    </a:cubicBezTo>
                    <a:cubicBezTo>
                      <a:pt x="14" y="15"/>
                      <a:pt x="14" y="15"/>
                      <a:pt x="14" y="15"/>
                    </a:cubicBezTo>
                    <a:cubicBezTo>
                      <a:pt x="14" y="15"/>
                      <a:pt x="14" y="15"/>
                      <a:pt x="14"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5" y="15"/>
                      <a:pt x="15" y="15"/>
                      <a:pt x="15"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3"/>
                      <a:pt x="18" y="13"/>
                      <a:pt x="18" y="13"/>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9" y="11"/>
                      <a:pt x="19" y="11"/>
                      <a:pt x="19" y="11"/>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8"/>
                      <a:pt x="19" y="8"/>
                      <a:pt x="19" y="8"/>
                    </a:cubicBezTo>
                    <a:cubicBezTo>
                      <a:pt x="19" y="7"/>
                      <a:pt x="19" y="7"/>
                      <a:pt x="19" y="7"/>
                    </a:cubicBezTo>
                    <a:cubicBezTo>
                      <a:pt x="19" y="7"/>
                      <a:pt x="19" y="7"/>
                      <a:pt x="19" y="7"/>
                    </a:cubicBezTo>
                    <a:cubicBezTo>
                      <a:pt x="19" y="7"/>
                      <a:pt x="19" y="7"/>
                      <a:pt x="19" y="7"/>
                    </a:cubicBezTo>
                    <a:cubicBezTo>
                      <a:pt x="19" y="7"/>
                      <a:pt x="19" y="7"/>
                      <a:pt x="19" y="7"/>
                    </a:cubicBezTo>
                    <a:cubicBezTo>
                      <a:pt x="19" y="7"/>
                      <a:pt x="19" y="7"/>
                      <a:pt x="19"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0" y="7"/>
                      <a:pt x="20" y="7"/>
                      <a:pt x="20"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7"/>
                      <a:pt x="21" y="7"/>
                      <a:pt x="21" y="7"/>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1" y="6"/>
                      <a:pt x="21" y="6"/>
                      <a:pt x="21"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2" y="6"/>
                      <a:pt x="22" y="6"/>
                      <a:pt x="22" y="6"/>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5" y="6"/>
                      <a:pt x="25" y="6"/>
                      <a:pt x="25" y="6"/>
                    </a:cubicBezTo>
                    <a:cubicBezTo>
                      <a:pt x="25" y="6"/>
                      <a:pt x="25" y="6"/>
                      <a:pt x="25" y="6"/>
                    </a:cubicBezTo>
                    <a:cubicBezTo>
                      <a:pt x="25" y="6"/>
                      <a:pt x="25" y="6"/>
                      <a:pt x="25"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5"/>
                      <a:pt x="24" y="5"/>
                      <a:pt x="24" y="5"/>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4" y="4"/>
                      <a:pt x="24" y="4"/>
                      <a:pt x="24"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5" y="3"/>
                      <a:pt x="25" y="3"/>
                      <a:pt x="25"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2" y="0"/>
                      <a:pt x="22" y="0"/>
                      <a:pt x="22"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1"/>
                      <a:pt x="20" y="1"/>
                      <a:pt x="20" y="1"/>
                    </a:cubicBezTo>
                    <a:cubicBezTo>
                      <a:pt x="20" y="1"/>
                      <a:pt x="20" y="1"/>
                      <a:pt x="20" y="1"/>
                    </a:cubicBezTo>
                    <a:cubicBezTo>
                      <a:pt x="20" y="0"/>
                      <a:pt x="20" y="0"/>
                      <a:pt x="20" y="0"/>
                    </a:cubicBezTo>
                    <a:cubicBezTo>
                      <a:pt x="20" y="1"/>
                      <a:pt x="19" y="1"/>
                      <a:pt x="19" y="0"/>
                    </a:cubicBezTo>
                    <a:cubicBezTo>
                      <a:pt x="19" y="1"/>
                      <a:pt x="19" y="1"/>
                      <a:pt x="19" y="1"/>
                    </a:cubicBezTo>
                    <a:cubicBezTo>
                      <a:pt x="19" y="1"/>
                      <a:pt x="19" y="1"/>
                      <a:pt x="19" y="1"/>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0"/>
                      <a:pt x="17" y="0"/>
                      <a:pt x="17" y="0"/>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3" y="4"/>
                      <a:pt x="13" y="4"/>
                      <a:pt x="13"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2" y="4"/>
                      <a:pt x="12" y="4"/>
                      <a:pt x="12"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4"/>
                      <a:pt x="11" y="4"/>
                      <a:pt x="11" y="4"/>
                    </a:cubicBezTo>
                    <a:cubicBezTo>
                      <a:pt x="11" y="5"/>
                      <a:pt x="11" y="5"/>
                      <a:pt x="11" y="5"/>
                    </a:cubicBezTo>
                    <a:cubicBezTo>
                      <a:pt x="11" y="5"/>
                      <a:pt x="11" y="5"/>
                      <a:pt x="11" y="5"/>
                    </a:cubicBezTo>
                    <a:cubicBezTo>
                      <a:pt x="11" y="5"/>
                      <a:pt x="11"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4"/>
                      <a:pt x="2"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1" y="7"/>
                      <a:pt x="1" y="7"/>
                      <a:pt x="1" y="7"/>
                    </a:cubicBezTo>
                    <a:cubicBezTo>
                      <a:pt x="1" y="7"/>
                      <a:pt x="1" y="7"/>
                      <a:pt x="1" y="7"/>
                    </a:cubicBezTo>
                    <a:cubicBezTo>
                      <a:pt x="1" y="7"/>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97" name="Freeform 371"/>
              <p:cNvSpPr/>
              <p:nvPr/>
            </p:nvSpPr>
            <p:spPr bwMode="auto">
              <a:xfrm>
                <a:off x="4244" y="209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98" name="Rectangle 372"/>
              <p:cNvSpPr>
                <a:spLocks noChangeArrowheads="1"/>
              </p:cNvSpPr>
              <p:nvPr/>
            </p:nvSpPr>
            <p:spPr bwMode="auto">
              <a:xfrm>
                <a:off x="4204" y="211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99" name="Freeform 373"/>
              <p:cNvSpPr/>
              <p:nvPr/>
            </p:nvSpPr>
            <p:spPr bwMode="auto">
              <a:xfrm>
                <a:off x="4161" y="2073"/>
                <a:ext cx="107" cy="95"/>
              </a:xfrm>
              <a:custGeom>
                <a:avLst/>
                <a:gdLst>
                  <a:gd name="T0" fmla="*/ 22 w 45"/>
                  <a:gd name="T1" fmla="*/ 38 h 40"/>
                  <a:gd name="T2" fmla="*/ 25 w 45"/>
                  <a:gd name="T3" fmla="*/ 38 h 40"/>
                  <a:gd name="T4" fmla="*/ 27 w 45"/>
                  <a:gd name="T5" fmla="*/ 38 h 40"/>
                  <a:gd name="T6" fmla="*/ 27 w 45"/>
                  <a:gd name="T7" fmla="*/ 36 h 40"/>
                  <a:gd name="T8" fmla="*/ 25 w 45"/>
                  <a:gd name="T9" fmla="*/ 34 h 40"/>
                  <a:gd name="T10" fmla="*/ 25 w 45"/>
                  <a:gd name="T11" fmla="*/ 32 h 40"/>
                  <a:gd name="T12" fmla="*/ 23 w 45"/>
                  <a:gd name="T13" fmla="*/ 30 h 40"/>
                  <a:gd name="T14" fmla="*/ 25 w 45"/>
                  <a:gd name="T15" fmla="*/ 29 h 40"/>
                  <a:gd name="T16" fmla="*/ 26 w 45"/>
                  <a:gd name="T17" fmla="*/ 28 h 40"/>
                  <a:gd name="T18" fmla="*/ 28 w 45"/>
                  <a:gd name="T19" fmla="*/ 28 h 40"/>
                  <a:gd name="T20" fmla="*/ 31 w 45"/>
                  <a:gd name="T21" fmla="*/ 26 h 40"/>
                  <a:gd name="T22" fmla="*/ 32 w 45"/>
                  <a:gd name="T23" fmla="*/ 25 h 40"/>
                  <a:gd name="T24" fmla="*/ 34 w 45"/>
                  <a:gd name="T25" fmla="*/ 22 h 40"/>
                  <a:gd name="T26" fmla="*/ 35 w 45"/>
                  <a:gd name="T27" fmla="*/ 21 h 40"/>
                  <a:gd name="T28" fmla="*/ 36 w 45"/>
                  <a:gd name="T29" fmla="*/ 19 h 40"/>
                  <a:gd name="T30" fmla="*/ 37 w 45"/>
                  <a:gd name="T31" fmla="*/ 18 h 40"/>
                  <a:gd name="T32" fmla="*/ 37 w 45"/>
                  <a:gd name="T33" fmla="*/ 16 h 40"/>
                  <a:gd name="T34" fmla="*/ 39 w 45"/>
                  <a:gd name="T35" fmla="*/ 15 h 40"/>
                  <a:gd name="T36" fmla="*/ 38 w 45"/>
                  <a:gd name="T37" fmla="*/ 14 h 40"/>
                  <a:gd name="T38" fmla="*/ 36 w 45"/>
                  <a:gd name="T39" fmla="*/ 13 h 40"/>
                  <a:gd name="T40" fmla="*/ 36 w 45"/>
                  <a:gd name="T41" fmla="*/ 11 h 40"/>
                  <a:gd name="T42" fmla="*/ 36 w 45"/>
                  <a:gd name="T43" fmla="*/ 10 h 40"/>
                  <a:gd name="T44" fmla="*/ 35 w 45"/>
                  <a:gd name="T45" fmla="*/ 9 h 40"/>
                  <a:gd name="T46" fmla="*/ 36 w 45"/>
                  <a:gd name="T47" fmla="*/ 7 h 40"/>
                  <a:gd name="T48" fmla="*/ 39 w 45"/>
                  <a:gd name="T49" fmla="*/ 7 h 40"/>
                  <a:gd name="T50" fmla="*/ 42 w 45"/>
                  <a:gd name="T51" fmla="*/ 7 h 40"/>
                  <a:gd name="T52" fmla="*/ 44 w 45"/>
                  <a:gd name="T53" fmla="*/ 6 h 40"/>
                  <a:gd name="T54" fmla="*/ 43 w 45"/>
                  <a:gd name="T55" fmla="*/ 5 h 40"/>
                  <a:gd name="T56" fmla="*/ 42 w 45"/>
                  <a:gd name="T57" fmla="*/ 4 h 40"/>
                  <a:gd name="T58" fmla="*/ 41 w 45"/>
                  <a:gd name="T59" fmla="*/ 3 h 40"/>
                  <a:gd name="T60" fmla="*/ 40 w 45"/>
                  <a:gd name="T61" fmla="*/ 1 h 40"/>
                  <a:gd name="T62" fmla="*/ 38 w 45"/>
                  <a:gd name="T63" fmla="*/ 0 h 40"/>
                  <a:gd name="T64" fmla="*/ 37 w 45"/>
                  <a:gd name="T65" fmla="*/ 0 h 40"/>
                  <a:gd name="T66" fmla="*/ 34 w 45"/>
                  <a:gd name="T67" fmla="*/ 1 h 40"/>
                  <a:gd name="T68" fmla="*/ 32 w 45"/>
                  <a:gd name="T69" fmla="*/ 1 h 40"/>
                  <a:gd name="T70" fmla="*/ 29 w 45"/>
                  <a:gd name="T71" fmla="*/ 2 h 40"/>
                  <a:gd name="T72" fmla="*/ 28 w 45"/>
                  <a:gd name="T73" fmla="*/ 3 h 40"/>
                  <a:gd name="T74" fmla="*/ 29 w 45"/>
                  <a:gd name="T75" fmla="*/ 5 h 40"/>
                  <a:gd name="T76" fmla="*/ 29 w 45"/>
                  <a:gd name="T77" fmla="*/ 6 h 40"/>
                  <a:gd name="T78" fmla="*/ 28 w 45"/>
                  <a:gd name="T79" fmla="*/ 8 h 40"/>
                  <a:gd name="T80" fmla="*/ 27 w 45"/>
                  <a:gd name="T81" fmla="*/ 10 h 40"/>
                  <a:gd name="T82" fmla="*/ 25 w 45"/>
                  <a:gd name="T83" fmla="*/ 10 h 40"/>
                  <a:gd name="T84" fmla="*/ 25 w 45"/>
                  <a:gd name="T85" fmla="*/ 11 h 40"/>
                  <a:gd name="T86" fmla="*/ 25 w 45"/>
                  <a:gd name="T87" fmla="*/ 12 h 40"/>
                  <a:gd name="T88" fmla="*/ 23 w 45"/>
                  <a:gd name="T89" fmla="*/ 13 h 40"/>
                  <a:gd name="T90" fmla="*/ 23 w 45"/>
                  <a:gd name="T91" fmla="*/ 15 h 40"/>
                  <a:gd name="T92" fmla="*/ 22 w 45"/>
                  <a:gd name="T93" fmla="*/ 17 h 40"/>
                  <a:gd name="T94" fmla="*/ 21 w 45"/>
                  <a:gd name="T95" fmla="*/ 17 h 40"/>
                  <a:gd name="T96" fmla="*/ 19 w 45"/>
                  <a:gd name="T97" fmla="*/ 17 h 40"/>
                  <a:gd name="T98" fmla="*/ 18 w 45"/>
                  <a:gd name="T99" fmla="*/ 18 h 40"/>
                  <a:gd name="T100" fmla="*/ 16 w 45"/>
                  <a:gd name="T101" fmla="*/ 19 h 40"/>
                  <a:gd name="T102" fmla="*/ 15 w 45"/>
                  <a:gd name="T103" fmla="*/ 21 h 40"/>
                  <a:gd name="T104" fmla="*/ 14 w 45"/>
                  <a:gd name="T105" fmla="*/ 22 h 40"/>
                  <a:gd name="T106" fmla="*/ 9 w 45"/>
                  <a:gd name="T107" fmla="*/ 23 h 40"/>
                  <a:gd name="T108" fmla="*/ 5 w 45"/>
                  <a:gd name="T109" fmla="*/ 24 h 40"/>
                  <a:gd name="T110" fmla="*/ 1 w 45"/>
                  <a:gd name="T111" fmla="*/ 23 h 40"/>
                  <a:gd name="T112" fmla="*/ 2 w 45"/>
                  <a:gd name="T113" fmla="*/ 25 h 40"/>
                  <a:gd name="T114" fmla="*/ 4 w 45"/>
                  <a:gd name="T115" fmla="*/ 26 h 40"/>
                  <a:gd name="T116" fmla="*/ 5 w 45"/>
                  <a:gd name="T117" fmla="*/ 30 h 40"/>
                  <a:gd name="T118" fmla="*/ 6 w 45"/>
                  <a:gd name="T119" fmla="*/ 32 h 40"/>
                  <a:gd name="T120" fmla="*/ 3 w 45"/>
                  <a:gd name="T121" fmla="*/ 33 h 40"/>
                  <a:gd name="T122" fmla="*/ 2 w 45"/>
                  <a:gd name="T123" fmla="*/ 35 h 40"/>
                  <a:gd name="T124" fmla="*/ 16 w 45"/>
                  <a:gd name="T125"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 h="40">
                    <a:moveTo>
                      <a:pt x="20" y="40"/>
                    </a:moveTo>
                    <a:cubicBezTo>
                      <a:pt x="20" y="40"/>
                      <a:pt x="20" y="40"/>
                      <a:pt x="20" y="40"/>
                    </a:cubicBezTo>
                    <a:cubicBezTo>
                      <a:pt x="20" y="40"/>
                      <a:pt x="20" y="40"/>
                      <a:pt x="20" y="40"/>
                    </a:cubicBezTo>
                    <a:cubicBezTo>
                      <a:pt x="20" y="40"/>
                      <a:pt x="20" y="40"/>
                      <a:pt x="20" y="40"/>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1" y="38"/>
                      <a:pt x="21" y="38"/>
                      <a:pt x="21" y="38"/>
                    </a:cubicBezTo>
                    <a:cubicBezTo>
                      <a:pt x="21" y="38"/>
                      <a:pt x="21" y="38"/>
                      <a:pt x="21" y="38"/>
                    </a:cubicBezTo>
                    <a:cubicBezTo>
                      <a:pt x="21" y="38"/>
                      <a:pt x="21" y="38"/>
                      <a:pt x="21" y="38"/>
                    </a:cubicBezTo>
                    <a:cubicBezTo>
                      <a:pt x="21" y="38"/>
                      <a:pt x="21" y="38"/>
                      <a:pt x="21"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2" y="38"/>
                      <a:pt x="22" y="38"/>
                      <a:pt x="22" y="38"/>
                    </a:cubicBezTo>
                    <a:cubicBezTo>
                      <a:pt x="23" y="38"/>
                      <a:pt x="23" y="38"/>
                      <a:pt x="23" y="38"/>
                    </a:cubicBezTo>
                    <a:cubicBezTo>
                      <a:pt x="23" y="38"/>
                      <a:pt x="23" y="38"/>
                      <a:pt x="23" y="38"/>
                    </a:cubicBezTo>
                    <a:cubicBezTo>
                      <a:pt x="24" y="38"/>
                      <a:pt x="24" y="38"/>
                      <a:pt x="24" y="38"/>
                    </a:cubicBezTo>
                    <a:cubicBezTo>
                      <a:pt x="24" y="38"/>
                      <a:pt x="24" y="38"/>
                      <a:pt x="24" y="38"/>
                    </a:cubicBezTo>
                    <a:cubicBezTo>
                      <a:pt x="24" y="38"/>
                      <a:pt x="24" y="38"/>
                      <a:pt x="24" y="38"/>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7" y="39"/>
                      <a:pt x="27" y="39"/>
                      <a:pt x="27" y="39"/>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6" y="35"/>
                      <a:pt x="26" y="35"/>
                      <a:pt x="26" y="35"/>
                    </a:cubicBezTo>
                    <a:cubicBezTo>
                      <a:pt x="26" y="35"/>
                      <a:pt x="26" y="35"/>
                      <a:pt x="26" y="35"/>
                    </a:cubicBezTo>
                    <a:cubicBezTo>
                      <a:pt x="26" y="35"/>
                      <a:pt x="26" y="35"/>
                      <a:pt x="26" y="35"/>
                    </a:cubicBezTo>
                    <a:cubicBezTo>
                      <a:pt x="26" y="35"/>
                      <a:pt x="26" y="35"/>
                      <a:pt x="26" y="35"/>
                    </a:cubicBezTo>
                    <a:cubicBezTo>
                      <a:pt x="26" y="34"/>
                      <a:pt x="26" y="34"/>
                      <a:pt x="26" y="34"/>
                    </a:cubicBezTo>
                    <a:cubicBezTo>
                      <a:pt x="26" y="34"/>
                      <a:pt x="26" y="34"/>
                      <a:pt x="26" y="34"/>
                    </a:cubicBezTo>
                    <a:cubicBezTo>
                      <a:pt x="26" y="35"/>
                      <a:pt x="26" y="35"/>
                      <a:pt x="26" y="35"/>
                    </a:cubicBezTo>
                    <a:cubicBezTo>
                      <a:pt x="26" y="35"/>
                      <a:pt x="26" y="35"/>
                      <a:pt x="26" y="35"/>
                    </a:cubicBezTo>
                    <a:cubicBezTo>
                      <a:pt x="26" y="35"/>
                      <a:pt x="26" y="35"/>
                      <a:pt x="26" y="35"/>
                    </a:cubicBezTo>
                    <a:cubicBezTo>
                      <a:pt x="26" y="35"/>
                      <a:pt x="26" y="35"/>
                      <a:pt x="26" y="35"/>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5" y="33"/>
                      <a:pt x="25" y="33"/>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5" y="32"/>
                      <a:pt x="25" y="32"/>
                      <a:pt x="25"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4" y="32"/>
                      <a:pt x="24" y="32"/>
                      <a:pt x="24" y="32"/>
                    </a:cubicBezTo>
                    <a:cubicBezTo>
                      <a:pt x="23" y="32"/>
                      <a:pt x="23" y="32"/>
                      <a:pt x="23" y="32"/>
                    </a:cubicBezTo>
                    <a:cubicBezTo>
                      <a:pt x="23" y="32"/>
                      <a:pt x="23" y="32"/>
                      <a:pt x="23" y="32"/>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1"/>
                      <a:pt x="23" y="31"/>
                      <a:pt x="23" y="31"/>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4" y="30"/>
                      <a:pt x="24" y="30"/>
                      <a:pt x="24" y="30"/>
                    </a:cubicBezTo>
                    <a:cubicBezTo>
                      <a:pt x="24" y="30"/>
                      <a:pt x="24" y="30"/>
                      <a:pt x="24" y="30"/>
                    </a:cubicBezTo>
                    <a:cubicBezTo>
                      <a:pt x="24" y="30"/>
                      <a:pt x="24" y="30"/>
                      <a:pt x="24" y="30"/>
                    </a:cubicBezTo>
                    <a:cubicBezTo>
                      <a:pt x="24" y="30"/>
                      <a:pt x="24" y="30"/>
                      <a:pt x="24" y="30"/>
                    </a:cubicBezTo>
                    <a:cubicBezTo>
                      <a:pt x="24" y="30"/>
                      <a:pt x="24" y="30"/>
                      <a:pt x="24" y="30"/>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9"/>
                      <a:pt x="25" y="29"/>
                      <a:pt x="25" y="29"/>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5" y="28"/>
                      <a:pt x="25" y="28"/>
                      <a:pt x="25" y="28"/>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8"/>
                    </a:cubicBezTo>
                    <a:cubicBezTo>
                      <a:pt x="26" y="28"/>
                      <a:pt x="26" y="28"/>
                      <a:pt x="26"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8" y="28"/>
                      <a:pt x="28" y="28"/>
                      <a:pt x="28" y="28"/>
                    </a:cubicBezTo>
                    <a:cubicBezTo>
                      <a:pt x="29" y="28"/>
                      <a:pt x="29" y="28"/>
                      <a:pt x="29" y="28"/>
                    </a:cubicBezTo>
                    <a:cubicBezTo>
                      <a:pt x="29" y="28"/>
                      <a:pt x="29" y="28"/>
                      <a:pt x="29" y="28"/>
                    </a:cubicBezTo>
                    <a:cubicBezTo>
                      <a:pt x="29" y="28"/>
                      <a:pt x="29" y="28"/>
                      <a:pt x="29" y="28"/>
                    </a:cubicBezTo>
                    <a:cubicBezTo>
                      <a:pt x="29" y="28"/>
                      <a:pt x="29" y="28"/>
                      <a:pt x="29" y="28"/>
                    </a:cubicBezTo>
                    <a:cubicBezTo>
                      <a:pt x="29" y="28"/>
                      <a:pt x="29" y="28"/>
                      <a:pt x="29" y="28"/>
                    </a:cubicBezTo>
                    <a:cubicBezTo>
                      <a:pt x="30" y="28"/>
                      <a:pt x="30" y="28"/>
                      <a:pt x="30" y="28"/>
                    </a:cubicBezTo>
                    <a:cubicBezTo>
                      <a:pt x="30" y="28"/>
                      <a:pt x="30" y="28"/>
                      <a:pt x="30" y="28"/>
                    </a:cubicBezTo>
                    <a:cubicBezTo>
                      <a:pt x="30" y="28"/>
                      <a:pt x="30" y="28"/>
                      <a:pt x="30" y="28"/>
                    </a:cubicBezTo>
                    <a:cubicBezTo>
                      <a:pt x="30" y="28"/>
                      <a:pt x="30" y="28"/>
                      <a:pt x="30" y="28"/>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7"/>
                      <a:pt x="30" y="27"/>
                      <a:pt x="30" y="27"/>
                    </a:cubicBezTo>
                    <a:cubicBezTo>
                      <a:pt x="30" y="26"/>
                      <a:pt x="30" y="26"/>
                      <a:pt x="30" y="26"/>
                    </a:cubicBezTo>
                    <a:cubicBezTo>
                      <a:pt x="30" y="26"/>
                      <a:pt x="30" y="26"/>
                      <a:pt x="30"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6"/>
                      <a:pt x="31" y="26"/>
                      <a:pt x="31" y="26"/>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1" y="25"/>
                    </a:cubicBezTo>
                    <a:cubicBezTo>
                      <a:pt x="31" y="25"/>
                      <a:pt x="31"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5"/>
                      <a:pt x="32" y="25"/>
                      <a:pt x="32" y="25"/>
                    </a:cubicBezTo>
                    <a:cubicBezTo>
                      <a:pt x="32" y="24"/>
                      <a:pt x="32" y="24"/>
                      <a:pt x="32"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4"/>
                      <a:pt x="33" y="24"/>
                      <a:pt x="33" y="24"/>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3" y="23"/>
                      <a:pt x="33" y="23"/>
                      <a:pt x="33" y="23"/>
                    </a:cubicBezTo>
                    <a:cubicBezTo>
                      <a:pt x="34" y="23"/>
                      <a:pt x="34" y="23"/>
                      <a:pt x="34" y="23"/>
                    </a:cubicBezTo>
                    <a:cubicBezTo>
                      <a:pt x="34" y="23"/>
                      <a:pt x="34" y="23"/>
                      <a:pt x="34" y="23"/>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2"/>
                      <a:pt x="34" y="22"/>
                      <a:pt x="34" y="22"/>
                    </a:cubicBezTo>
                    <a:cubicBezTo>
                      <a:pt x="34" y="21"/>
                      <a:pt x="34" y="21"/>
                      <a:pt x="34" y="21"/>
                    </a:cubicBezTo>
                    <a:cubicBezTo>
                      <a:pt x="34" y="21"/>
                      <a:pt x="34" y="21"/>
                      <a:pt x="34" y="21"/>
                    </a:cubicBezTo>
                    <a:cubicBezTo>
                      <a:pt x="34" y="21"/>
                      <a:pt x="34" y="21"/>
                      <a:pt x="34" y="21"/>
                    </a:cubicBezTo>
                    <a:cubicBezTo>
                      <a:pt x="34" y="21"/>
                      <a:pt x="34" y="21"/>
                      <a:pt x="34"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5" y="20"/>
                    </a:cubicBezTo>
                    <a:cubicBezTo>
                      <a:pt x="35" y="20"/>
                      <a:pt x="35"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20"/>
                      <a:pt x="36" y="20"/>
                      <a:pt x="36" y="20"/>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6" y="19"/>
                      <a:pt x="36" y="19"/>
                      <a:pt x="36"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9"/>
                      <a:pt x="37" y="19"/>
                      <a:pt x="37" y="19"/>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8"/>
                      <a:pt x="37" y="18"/>
                      <a:pt x="37" y="18"/>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7"/>
                      <a:pt x="37" y="17"/>
                    </a:cubicBezTo>
                    <a:cubicBezTo>
                      <a:pt x="37" y="17"/>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8" y="16"/>
                      <a:pt x="38" y="16"/>
                      <a:pt x="38" y="16"/>
                    </a:cubicBezTo>
                    <a:cubicBezTo>
                      <a:pt x="38" y="16"/>
                      <a:pt x="38" y="16"/>
                      <a:pt x="38" y="16"/>
                    </a:cubicBezTo>
                    <a:cubicBezTo>
                      <a:pt x="38" y="16"/>
                      <a:pt x="38" y="16"/>
                      <a:pt x="38" y="16"/>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8" y="14"/>
                      <a:pt x="38" y="14"/>
                      <a:pt x="38"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4"/>
                      <a:pt x="37" y="14"/>
                      <a:pt x="37" y="14"/>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7" y="13"/>
                      <a:pt x="37" y="13"/>
                      <a:pt x="37"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3"/>
                      <a:pt x="36" y="13"/>
                      <a:pt x="36" y="13"/>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2"/>
                      <a:pt x="35" y="12"/>
                      <a:pt x="35" y="12"/>
                    </a:cubicBezTo>
                    <a:cubicBezTo>
                      <a:pt x="35" y="12"/>
                      <a:pt x="35" y="12"/>
                      <a:pt x="35" y="12"/>
                    </a:cubicBezTo>
                    <a:cubicBezTo>
                      <a:pt x="35" y="12"/>
                      <a:pt x="35" y="12"/>
                      <a:pt x="35"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6" y="11"/>
                      <a:pt x="36" y="11"/>
                      <a:pt x="36"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1"/>
                      <a:pt x="35" y="11"/>
                      <a:pt x="35" y="11"/>
                    </a:cubicBezTo>
                    <a:cubicBezTo>
                      <a:pt x="35" y="10"/>
                      <a:pt x="35" y="10"/>
                      <a:pt x="35" y="10"/>
                    </a:cubicBezTo>
                    <a:cubicBezTo>
                      <a:pt x="35" y="10"/>
                      <a:pt x="35" y="10"/>
                      <a:pt x="35" y="10"/>
                    </a:cubicBezTo>
                    <a:cubicBezTo>
                      <a:pt x="35" y="10"/>
                      <a:pt x="35" y="10"/>
                      <a:pt x="35" y="10"/>
                    </a:cubicBezTo>
                    <a:cubicBezTo>
                      <a:pt x="35" y="10"/>
                      <a:pt x="35" y="10"/>
                      <a:pt x="35" y="10"/>
                    </a:cubicBezTo>
                    <a:cubicBezTo>
                      <a:pt x="35" y="10"/>
                      <a:pt x="35" y="10"/>
                      <a:pt x="35"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6" y="10"/>
                      <a:pt x="36" y="10"/>
                      <a:pt x="36" y="10"/>
                    </a:cubicBezTo>
                    <a:cubicBezTo>
                      <a:pt x="35" y="10"/>
                      <a:pt x="35" y="10"/>
                      <a:pt x="35" y="10"/>
                    </a:cubicBezTo>
                    <a:cubicBezTo>
                      <a:pt x="35" y="10"/>
                      <a:pt x="35" y="10"/>
                      <a:pt x="35" y="10"/>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9"/>
                      <a:pt x="35" y="9"/>
                      <a:pt x="35" y="9"/>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8"/>
                      <a:pt x="35" y="8"/>
                      <a:pt x="35" y="8"/>
                    </a:cubicBezTo>
                    <a:cubicBezTo>
                      <a:pt x="35" y="7"/>
                      <a:pt x="35" y="7"/>
                      <a:pt x="35" y="7"/>
                    </a:cubicBezTo>
                    <a:cubicBezTo>
                      <a:pt x="35" y="7"/>
                      <a:pt x="35" y="7"/>
                      <a:pt x="35" y="7"/>
                    </a:cubicBezTo>
                    <a:cubicBezTo>
                      <a:pt x="35" y="7"/>
                      <a:pt x="35" y="7"/>
                      <a:pt x="35"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6" y="7"/>
                      <a:pt x="36" y="7"/>
                      <a:pt x="36"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7" y="7"/>
                      <a:pt x="37" y="7"/>
                      <a:pt x="37"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8" y="7"/>
                      <a:pt x="38" y="7"/>
                      <a:pt x="38" y="7"/>
                    </a:cubicBezTo>
                    <a:cubicBezTo>
                      <a:pt x="39" y="7"/>
                      <a:pt x="39" y="7"/>
                      <a:pt x="39" y="7"/>
                    </a:cubicBezTo>
                    <a:cubicBezTo>
                      <a:pt x="39" y="7"/>
                      <a:pt x="39" y="7"/>
                      <a:pt x="39" y="7"/>
                    </a:cubicBezTo>
                    <a:cubicBezTo>
                      <a:pt x="39" y="7"/>
                      <a:pt x="39" y="7"/>
                      <a:pt x="39" y="7"/>
                    </a:cubicBezTo>
                    <a:cubicBezTo>
                      <a:pt x="39" y="7"/>
                      <a:pt x="39" y="7"/>
                      <a:pt x="39" y="7"/>
                    </a:cubicBezTo>
                    <a:cubicBezTo>
                      <a:pt x="39" y="7"/>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1" y="8"/>
                      <a:pt x="41" y="8"/>
                      <a:pt x="41"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3" y="6"/>
                      <a:pt x="43" y="6"/>
                      <a:pt x="43"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4" y="6"/>
                    </a:cubicBezTo>
                    <a:cubicBezTo>
                      <a:pt x="44" y="6"/>
                      <a:pt x="44" y="6"/>
                      <a:pt x="45" y="6"/>
                    </a:cubicBezTo>
                    <a:cubicBezTo>
                      <a:pt x="45" y="5"/>
                      <a:pt x="45" y="5"/>
                      <a:pt x="45" y="5"/>
                    </a:cubicBezTo>
                    <a:cubicBezTo>
                      <a:pt x="45" y="5"/>
                      <a:pt x="45" y="5"/>
                      <a:pt x="45" y="5"/>
                    </a:cubicBezTo>
                    <a:cubicBezTo>
                      <a:pt x="45" y="5"/>
                      <a:pt x="45" y="5"/>
                      <a:pt x="45" y="5"/>
                    </a:cubicBezTo>
                    <a:cubicBezTo>
                      <a:pt x="45" y="5"/>
                      <a:pt x="45" y="5"/>
                      <a:pt x="45" y="5"/>
                    </a:cubicBezTo>
                    <a:cubicBezTo>
                      <a:pt x="45" y="5"/>
                      <a:pt x="45" y="5"/>
                      <a:pt x="45"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3" y="4"/>
                      <a:pt x="43" y="4"/>
                      <a:pt x="43"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2" y="4"/>
                      <a:pt x="42" y="4"/>
                      <a:pt x="42"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4"/>
                      <a:pt x="41" y="4"/>
                      <a:pt x="41" y="4"/>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1"/>
                    </a:cubicBezTo>
                    <a:cubicBezTo>
                      <a:pt x="41" y="1"/>
                      <a:pt x="41" y="1"/>
                      <a:pt x="41" y="1"/>
                    </a:cubicBezTo>
                    <a:cubicBezTo>
                      <a:pt x="41" y="1"/>
                      <a:pt x="41" y="1"/>
                      <a:pt x="41" y="1"/>
                    </a:cubicBezTo>
                    <a:cubicBezTo>
                      <a:pt x="41" y="1"/>
                      <a:pt x="41" y="1"/>
                      <a:pt x="41" y="1"/>
                    </a:cubicBezTo>
                    <a:cubicBezTo>
                      <a:pt x="41" y="1"/>
                      <a:pt x="41" y="1"/>
                      <a:pt x="41"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40" y="1"/>
                      <a:pt x="40" y="1"/>
                      <a:pt x="40"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1"/>
                      <a:pt x="39" y="1"/>
                      <a:pt x="39" y="1"/>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9" y="0"/>
                      <a:pt x="39" y="0"/>
                      <a:pt x="39"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1"/>
                      <a:pt x="38" y="1"/>
                      <a:pt x="38" y="1"/>
                    </a:cubicBezTo>
                    <a:cubicBezTo>
                      <a:pt x="38" y="1"/>
                      <a:pt x="38" y="1"/>
                      <a:pt x="38" y="1"/>
                    </a:cubicBezTo>
                    <a:cubicBezTo>
                      <a:pt x="38" y="1"/>
                      <a:pt x="38" y="1"/>
                      <a:pt x="38" y="1"/>
                    </a:cubicBezTo>
                    <a:cubicBezTo>
                      <a:pt x="38" y="1"/>
                      <a:pt x="38" y="1"/>
                      <a:pt x="38" y="1"/>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8" y="0"/>
                      <a:pt x="38" y="0"/>
                      <a:pt x="38"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0"/>
                      <a:pt x="37" y="0"/>
                      <a:pt x="37" y="0"/>
                    </a:cubicBezTo>
                    <a:cubicBezTo>
                      <a:pt x="37" y="1"/>
                      <a:pt x="37" y="1"/>
                      <a:pt x="37"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6" y="1"/>
                    </a:cubicBezTo>
                    <a:cubicBezTo>
                      <a:pt x="36" y="1"/>
                      <a:pt x="36"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5" y="1"/>
                      <a:pt x="35" y="1"/>
                      <a:pt x="35"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4" y="1"/>
                      <a:pt x="34" y="1"/>
                      <a:pt x="34"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3" y="1"/>
                      <a:pt x="33" y="1"/>
                      <a:pt x="33"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1" y="1"/>
                      <a:pt x="31"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30" y="2"/>
                      <a:pt x="30" y="2"/>
                      <a:pt x="30"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9" y="3"/>
                      <a:pt x="29" y="3"/>
                      <a:pt x="29" y="3"/>
                    </a:cubicBezTo>
                    <a:cubicBezTo>
                      <a:pt x="29" y="3"/>
                      <a:pt x="29" y="3"/>
                      <a:pt x="29" y="3"/>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5"/>
                      <a:pt x="29" y="5"/>
                      <a:pt x="29" y="5"/>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7"/>
                      <a:pt x="28" y="7"/>
                      <a:pt x="28" y="7"/>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8"/>
                      <a:pt x="28" y="8"/>
                      <a:pt x="28" y="8"/>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10"/>
                      <a:pt x="28" y="10"/>
                      <a:pt x="28" y="10"/>
                    </a:cubicBezTo>
                    <a:cubicBezTo>
                      <a:pt x="28" y="10"/>
                      <a:pt x="28" y="10"/>
                      <a:pt x="28" y="10"/>
                    </a:cubicBezTo>
                    <a:cubicBezTo>
                      <a:pt x="28" y="10"/>
                      <a:pt x="28" y="10"/>
                      <a:pt x="28"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7" y="10"/>
                      <a:pt x="27" y="10"/>
                      <a:pt x="27"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6" y="10"/>
                      <a:pt x="26" y="10"/>
                      <a:pt x="26"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4" y="10"/>
                    </a:cubicBezTo>
                    <a:cubicBezTo>
                      <a:pt x="24" y="10"/>
                      <a:pt x="24" y="10"/>
                      <a:pt x="24" y="10"/>
                    </a:cubicBezTo>
                    <a:cubicBezTo>
                      <a:pt x="24" y="10"/>
                      <a:pt x="24" y="10"/>
                      <a:pt x="24"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5" y="11"/>
                      <a:pt x="25" y="11"/>
                      <a:pt x="25" y="11"/>
                    </a:cubicBezTo>
                    <a:cubicBezTo>
                      <a:pt x="26" y="11"/>
                      <a:pt x="26" y="11"/>
                      <a:pt x="26" y="11"/>
                    </a:cubicBezTo>
                    <a:cubicBezTo>
                      <a:pt x="26" y="11"/>
                      <a:pt x="26" y="11"/>
                      <a:pt x="26" y="11"/>
                    </a:cubicBezTo>
                    <a:cubicBezTo>
                      <a:pt x="26" y="11"/>
                      <a:pt x="26" y="11"/>
                      <a:pt x="26" y="11"/>
                    </a:cubicBezTo>
                    <a:cubicBezTo>
                      <a:pt x="26" y="11"/>
                      <a:pt x="26" y="11"/>
                      <a:pt x="26" y="11"/>
                    </a:cubicBezTo>
                    <a:cubicBezTo>
                      <a:pt x="26" y="12"/>
                      <a:pt x="26" y="12"/>
                      <a:pt x="26" y="12"/>
                    </a:cubicBezTo>
                    <a:cubicBezTo>
                      <a:pt x="26" y="12"/>
                      <a:pt x="26" y="12"/>
                      <a:pt x="26" y="12"/>
                    </a:cubicBezTo>
                    <a:cubicBezTo>
                      <a:pt x="26" y="12"/>
                      <a:pt x="26" y="12"/>
                      <a:pt x="26" y="12"/>
                    </a:cubicBezTo>
                    <a:cubicBezTo>
                      <a:pt x="26" y="12"/>
                      <a:pt x="26" y="12"/>
                      <a:pt x="26"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5" y="12"/>
                      <a:pt x="25" y="12"/>
                      <a:pt x="25"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4" y="12"/>
                      <a:pt x="24" y="12"/>
                      <a:pt x="24" y="12"/>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4" y="13"/>
                      <a:pt x="24" y="13"/>
                    </a:cubicBezTo>
                    <a:cubicBezTo>
                      <a:pt x="24" y="13"/>
                      <a:pt x="24"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5"/>
                      <a:pt x="23" y="15"/>
                      <a:pt x="23" y="15"/>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3" y="16"/>
                      <a:pt x="23" y="16"/>
                      <a:pt x="23" y="16"/>
                    </a:cubicBezTo>
                    <a:cubicBezTo>
                      <a:pt x="22" y="16"/>
                      <a:pt x="22" y="16"/>
                      <a:pt x="22" y="16"/>
                    </a:cubicBezTo>
                    <a:cubicBezTo>
                      <a:pt x="22" y="16"/>
                      <a:pt x="22" y="16"/>
                      <a:pt x="22" y="16"/>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2" y="17"/>
                      <a:pt x="22" y="17"/>
                      <a:pt x="22"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6"/>
                      <a:pt x="21" y="16"/>
                      <a:pt x="21" y="16"/>
                    </a:cubicBezTo>
                    <a:cubicBezTo>
                      <a:pt x="21" y="16"/>
                      <a:pt x="21" y="16"/>
                      <a:pt x="21" y="16"/>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1" y="17"/>
                      <a:pt x="21" y="17"/>
                      <a:pt x="21" y="17"/>
                    </a:cubicBezTo>
                    <a:cubicBezTo>
                      <a:pt x="20" y="17"/>
                      <a:pt x="20" y="17"/>
                      <a:pt x="20" y="17"/>
                    </a:cubicBezTo>
                    <a:cubicBezTo>
                      <a:pt x="20" y="17"/>
                      <a:pt x="20" y="17"/>
                      <a:pt x="20" y="17"/>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7"/>
                      <a:pt x="20" y="17"/>
                      <a:pt x="20" y="17"/>
                    </a:cubicBezTo>
                    <a:cubicBezTo>
                      <a:pt x="20" y="17"/>
                      <a:pt x="20" y="17"/>
                      <a:pt x="20"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9" y="17"/>
                      <a:pt x="19" y="17"/>
                      <a:pt x="19" y="17"/>
                    </a:cubicBezTo>
                    <a:cubicBezTo>
                      <a:pt x="18" y="17"/>
                      <a:pt x="18" y="17"/>
                      <a:pt x="18" y="17"/>
                    </a:cubicBezTo>
                    <a:cubicBezTo>
                      <a:pt x="18" y="17"/>
                      <a:pt x="18" y="17"/>
                      <a:pt x="18" y="17"/>
                    </a:cubicBezTo>
                    <a:cubicBezTo>
                      <a:pt x="18" y="17"/>
                      <a:pt x="19" y="17"/>
                      <a:pt x="19" y="17"/>
                    </a:cubicBezTo>
                    <a:cubicBezTo>
                      <a:pt x="19" y="17"/>
                      <a:pt x="19" y="17"/>
                      <a:pt x="19" y="17"/>
                    </a:cubicBezTo>
                    <a:cubicBezTo>
                      <a:pt x="19" y="17"/>
                      <a:pt x="19" y="17"/>
                      <a:pt x="19" y="17"/>
                    </a:cubicBezTo>
                    <a:cubicBezTo>
                      <a:pt x="19" y="18"/>
                      <a:pt x="19" y="18"/>
                      <a:pt x="19" y="18"/>
                    </a:cubicBezTo>
                    <a:cubicBezTo>
                      <a:pt x="19" y="18"/>
                      <a:pt x="19" y="18"/>
                      <a:pt x="19" y="18"/>
                    </a:cubicBezTo>
                    <a:cubicBezTo>
                      <a:pt x="19" y="18"/>
                      <a:pt x="19" y="18"/>
                      <a:pt x="19" y="18"/>
                    </a:cubicBezTo>
                    <a:cubicBezTo>
                      <a:pt x="19" y="18"/>
                      <a:pt x="19" y="18"/>
                      <a:pt x="19"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19"/>
                      <a:pt x="15" y="19"/>
                      <a:pt x="15" y="19"/>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1"/>
                      <a:pt x="15" y="21"/>
                      <a:pt x="15" y="21"/>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5" y="22"/>
                      <a:pt x="15" y="22"/>
                      <a:pt x="15"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4" y="22"/>
                      <a:pt x="14" y="22"/>
                      <a:pt x="14" y="22"/>
                    </a:cubicBezTo>
                    <a:cubicBezTo>
                      <a:pt x="13" y="23"/>
                      <a:pt x="13" y="23"/>
                      <a:pt x="13" y="23"/>
                    </a:cubicBezTo>
                    <a:cubicBezTo>
                      <a:pt x="13" y="23"/>
                      <a:pt x="13" y="23"/>
                      <a:pt x="13" y="23"/>
                    </a:cubicBezTo>
                    <a:cubicBezTo>
                      <a:pt x="13" y="23"/>
                      <a:pt x="13" y="23"/>
                      <a:pt x="13" y="23"/>
                    </a:cubicBezTo>
                    <a:cubicBezTo>
                      <a:pt x="13" y="23"/>
                      <a:pt x="13" y="23"/>
                      <a:pt x="13" y="23"/>
                    </a:cubicBezTo>
                    <a:cubicBezTo>
                      <a:pt x="13" y="23"/>
                      <a:pt x="13" y="23"/>
                      <a:pt x="13" y="23"/>
                    </a:cubicBezTo>
                    <a:cubicBezTo>
                      <a:pt x="12" y="23"/>
                      <a:pt x="12" y="23"/>
                      <a:pt x="12" y="23"/>
                    </a:cubicBezTo>
                    <a:cubicBezTo>
                      <a:pt x="12" y="23"/>
                      <a:pt x="12" y="23"/>
                      <a:pt x="12" y="23"/>
                    </a:cubicBezTo>
                    <a:cubicBezTo>
                      <a:pt x="12" y="23"/>
                      <a:pt x="12" y="23"/>
                      <a:pt x="12" y="23"/>
                    </a:cubicBezTo>
                    <a:cubicBezTo>
                      <a:pt x="12" y="23"/>
                      <a:pt x="12" y="23"/>
                      <a:pt x="12" y="23"/>
                    </a:cubicBezTo>
                    <a:cubicBezTo>
                      <a:pt x="12" y="23"/>
                      <a:pt x="12" y="23"/>
                      <a:pt x="12"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1" y="23"/>
                      <a:pt x="11" y="23"/>
                      <a:pt x="11" y="23"/>
                    </a:cubicBezTo>
                    <a:cubicBezTo>
                      <a:pt x="10" y="23"/>
                      <a:pt x="10" y="23"/>
                      <a:pt x="10" y="23"/>
                    </a:cubicBezTo>
                    <a:cubicBezTo>
                      <a:pt x="10" y="23"/>
                      <a:pt x="10" y="23"/>
                      <a:pt x="10" y="23"/>
                    </a:cubicBezTo>
                    <a:cubicBezTo>
                      <a:pt x="10" y="23"/>
                      <a:pt x="10" y="23"/>
                      <a:pt x="10" y="23"/>
                    </a:cubicBezTo>
                    <a:cubicBezTo>
                      <a:pt x="10" y="23"/>
                      <a:pt x="10" y="23"/>
                      <a:pt x="10"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4"/>
                      <a:pt x="8" y="24"/>
                      <a:pt x="8" y="24"/>
                    </a:cubicBezTo>
                    <a:cubicBezTo>
                      <a:pt x="8" y="23"/>
                      <a:pt x="8" y="23"/>
                      <a:pt x="8" y="23"/>
                    </a:cubicBezTo>
                    <a:cubicBezTo>
                      <a:pt x="8" y="23"/>
                      <a:pt x="8" y="23"/>
                      <a:pt x="8"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7" y="23"/>
                      <a:pt x="7" y="23"/>
                      <a:pt x="7" y="23"/>
                    </a:cubicBezTo>
                    <a:cubicBezTo>
                      <a:pt x="6" y="23"/>
                      <a:pt x="6" y="23"/>
                      <a:pt x="6" y="23"/>
                    </a:cubicBezTo>
                    <a:cubicBezTo>
                      <a:pt x="6" y="23"/>
                      <a:pt x="6" y="23"/>
                      <a:pt x="6" y="23"/>
                    </a:cubicBezTo>
                    <a:cubicBezTo>
                      <a:pt x="6" y="24"/>
                      <a:pt x="6" y="24"/>
                      <a:pt x="6"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3"/>
                      <a:pt x="4" y="23"/>
                      <a:pt x="4"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3" y="23"/>
                      <a:pt x="3" y="23"/>
                      <a:pt x="3" y="23"/>
                    </a:cubicBezTo>
                    <a:cubicBezTo>
                      <a:pt x="2" y="23"/>
                      <a:pt x="2" y="23"/>
                      <a:pt x="2" y="23"/>
                    </a:cubicBezTo>
                    <a:cubicBezTo>
                      <a:pt x="2" y="23"/>
                      <a:pt x="2" y="23"/>
                      <a:pt x="2" y="23"/>
                    </a:cubicBezTo>
                    <a:cubicBezTo>
                      <a:pt x="2" y="23"/>
                      <a:pt x="2" y="23"/>
                      <a:pt x="2" y="23"/>
                    </a:cubicBezTo>
                    <a:cubicBezTo>
                      <a:pt x="2" y="23"/>
                      <a:pt x="2" y="23"/>
                      <a:pt x="2"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2"/>
                      <a:pt x="1" y="22"/>
                      <a:pt x="1"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3"/>
                      <a:pt x="1" y="23"/>
                      <a:pt x="1" y="23"/>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1" y="24"/>
                      <a:pt x="1" y="24"/>
                      <a:pt x="1" y="24"/>
                    </a:cubicBezTo>
                    <a:cubicBezTo>
                      <a:pt x="2" y="24"/>
                      <a:pt x="2" y="24"/>
                      <a:pt x="2" y="24"/>
                    </a:cubicBezTo>
                    <a:cubicBezTo>
                      <a:pt x="2" y="24"/>
                      <a:pt x="2" y="24"/>
                      <a:pt x="2" y="24"/>
                    </a:cubicBezTo>
                    <a:cubicBezTo>
                      <a:pt x="2" y="24"/>
                      <a:pt x="2" y="24"/>
                      <a:pt x="2" y="24"/>
                    </a:cubicBezTo>
                    <a:cubicBezTo>
                      <a:pt x="2" y="24"/>
                      <a:pt x="2" y="24"/>
                      <a:pt x="2" y="24"/>
                    </a:cubicBezTo>
                    <a:cubicBezTo>
                      <a:pt x="2" y="24"/>
                      <a:pt x="2" y="24"/>
                      <a:pt x="2" y="24"/>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5"/>
                      <a:pt x="2" y="25"/>
                      <a:pt x="2" y="25"/>
                    </a:cubicBezTo>
                    <a:cubicBezTo>
                      <a:pt x="2" y="26"/>
                      <a:pt x="2" y="26"/>
                      <a:pt x="2" y="26"/>
                    </a:cubicBezTo>
                    <a:cubicBezTo>
                      <a:pt x="2" y="26"/>
                      <a:pt x="2" y="26"/>
                      <a:pt x="2"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9"/>
                      <a:pt x="5" y="29"/>
                      <a:pt x="5" y="29"/>
                    </a:cubicBezTo>
                    <a:cubicBezTo>
                      <a:pt x="5" y="29"/>
                      <a:pt x="5" y="29"/>
                      <a:pt x="5" y="29"/>
                    </a:cubicBezTo>
                    <a:cubicBezTo>
                      <a:pt x="5" y="30"/>
                      <a:pt x="5" y="30"/>
                      <a:pt x="5" y="30"/>
                    </a:cubicBezTo>
                    <a:cubicBezTo>
                      <a:pt x="5" y="30"/>
                      <a:pt x="5" y="30"/>
                      <a:pt x="5" y="30"/>
                    </a:cubicBezTo>
                    <a:cubicBezTo>
                      <a:pt x="5" y="30"/>
                      <a:pt x="5" y="30"/>
                      <a:pt x="5" y="30"/>
                    </a:cubicBezTo>
                    <a:cubicBezTo>
                      <a:pt x="5" y="30"/>
                      <a:pt x="5" y="30"/>
                      <a:pt x="5" y="30"/>
                    </a:cubicBezTo>
                    <a:cubicBezTo>
                      <a:pt x="5" y="30"/>
                      <a:pt x="5" y="30"/>
                      <a:pt x="5"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6" y="30"/>
                      <a:pt x="6" y="30"/>
                      <a:pt x="6" y="30"/>
                    </a:cubicBezTo>
                    <a:cubicBezTo>
                      <a:pt x="7" y="30"/>
                      <a:pt x="7" y="30"/>
                      <a:pt x="7" y="30"/>
                    </a:cubicBezTo>
                    <a:cubicBezTo>
                      <a:pt x="7" y="30"/>
                      <a:pt x="7" y="30"/>
                      <a:pt x="7" y="30"/>
                    </a:cubicBezTo>
                    <a:cubicBezTo>
                      <a:pt x="7" y="30"/>
                      <a:pt x="6" y="30"/>
                      <a:pt x="6" y="30"/>
                    </a:cubicBezTo>
                    <a:cubicBezTo>
                      <a:pt x="6" y="30"/>
                      <a:pt x="6" y="30"/>
                      <a:pt x="6" y="30"/>
                    </a:cubicBezTo>
                    <a:cubicBezTo>
                      <a:pt x="6" y="30"/>
                      <a:pt x="6" y="30"/>
                      <a:pt x="6" y="30"/>
                    </a:cubicBezTo>
                    <a:cubicBezTo>
                      <a:pt x="6" y="30"/>
                      <a:pt x="6" y="30"/>
                      <a:pt x="6" y="30"/>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3" y="33"/>
                      <a:pt x="3" y="33"/>
                      <a:pt x="3" y="33"/>
                    </a:cubicBezTo>
                    <a:cubicBezTo>
                      <a:pt x="2" y="34"/>
                      <a:pt x="2" y="34"/>
                      <a:pt x="2"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5"/>
                      <a:pt x="2" y="35"/>
                      <a:pt x="2" y="35"/>
                    </a:cubicBezTo>
                    <a:cubicBezTo>
                      <a:pt x="2" y="35"/>
                      <a:pt x="2" y="35"/>
                      <a:pt x="2" y="35"/>
                    </a:cubicBezTo>
                    <a:cubicBezTo>
                      <a:pt x="2" y="35"/>
                      <a:pt x="2" y="35"/>
                      <a:pt x="2" y="35"/>
                    </a:cubicBezTo>
                    <a:cubicBezTo>
                      <a:pt x="2" y="36"/>
                      <a:pt x="2" y="36"/>
                      <a:pt x="2" y="36"/>
                    </a:cubicBezTo>
                    <a:cubicBezTo>
                      <a:pt x="2" y="36"/>
                      <a:pt x="2" y="36"/>
                      <a:pt x="2" y="36"/>
                    </a:cubicBezTo>
                    <a:cubicBezTo>
                      <a:pt x="2" y="36"/>
                      <a:pt x="2" y="36"/>
                      <a:pt x="2" y="36"/>
                    </a:cubicBezTo>
                    <a:cubicBezTo>
                      <a:pt x="2" y="36"/>
                      <a:pt x="2" y="36"/>
                      <a:pt x="2" y="36"/>
                    </a:cubicBezTo>
                    <a:cubicBezTo>
                      <a:pt x="2" y="36"/>
                      <a:pt x="2" y="36"/>
                      <a:pt x="2" y="36"/>
                    </a:cubicBezTo>
                    <a:cubicBezTo>
                      <a:pt x="2" y="36"/>
                      <a:pt x="3" y="36"/>
                      <a:pt x="3" y="36"/>
                    </a:cubicBezTo>
                    <a:cubicBezTo>
                      <a:pt x="3" y="36"/>
                      <a:pt x="4" y="35"/>
                      <a:pt x="4" y="36"/>
                    </a:cubicBezTo>
                    <a:cubicBezTo>
                      <a:pt x="4" y="36"/>
                      <a:pt x="4" y="36"/>
                      <a:pt x="5" y="36"/>
                    </a:cubicBezTo>
                    <a:cubicBezTo>
                      <a:pt x="6" y="36"/>
                      <a:pt x="6" y="36"/>
                      <a:pt x="6" y="36"/>
                    </a:cubicBezTo>
                    <a:cubicBezTo>
                      <a:pt x="7" y="36"/>
                      <a:pt x="7" y="36"/>
                      <a:pt x="7" y="36"/>
                    </a:cubicBezTo>
                    <a:cubicBezTo>
                      <a:pt x="7" y="35"/>
                      <a:pt x="8" y="35"/>
                      <a:pt x="9" y="35"/>
                    </a:cubicBezTo>
                    <a:cubicBezTo>
                      <a:pt x="8" y="35"/>
                      <a:pt x="8" y="35"/>
                      <a:pt x="9" y="35"/>
                    </a:cubicBezTo>
                    <a:cubicBezTo>
                      <a:pt x="9" y="35"/>
                      <a:pt x="9" y="35"/>
                      <a:pt x="9" y="35"/>
                    </a:cubicBezTo>
                    <a:cubicBezTo>
                      <a:pt x="9" y="35"/>
                      <a:pt x="9" y="35"/>
                      <a:pt x="9" y="36"/>
                    </a:cubicBezTo>
                    <a:cubicBezTo>
                      <a:pt x="9" y="36"/>
                      <a:pt x="10" y="36"/>
                      <a:pt x="10" y="36"/>
                    </a:cubicBezTo>
                    <a:cubicBezTo>
                      <a:pt x="10" y="36"/>
                      <a:pt x="10" y="36"/>
                      <a:pt x="10" y="36"/>
                    </a:cubicBezTo>
                    <a:cubicBezTo>
                      <a:pt x="10" y="36"/>
                      <a:pt x="10" y="36"/>
                      <a:pt x="10" y="36"/>
                    </a:cubicBezTo>
                    <a:cubicBezTo>
                      <a:pt x="11" y="35"/>
                      <a:pt x="13" y="35"/>
                      <a:pt x="14" y="35"/>
                    </a:cubicBezTo>
                    <a:cubicBezTo>
                      <a:pt x="14" y="35"/>
                      <a:pt x="15" y="35"/>
                      <a:pt x="15" y="35"/>
                    </a:cubicBezTo>
                    <a:cubicBezTo>
                      <a:pt x="15" y="35"/>
                      <a:pt x="15" y="35"/>
                      <a:pt x="15" y="35"/>
                    </a:cubicBezTo>
                    <a:cubicBezTo>
                      <a:pt x="15" y="35"/>
                      <a:pt x="15" y="35"/>
                      <a:pt x="15" y="35"/>
                    </a:cubicBezTo>
                    <a:cubicBezTo>
                      <a:pt x="15" y="35"/>
                      <a:pt x="15" y="35"/>
                      <a:pt x="15" y="35"/>
                    </a:cubicBezTo>
                    <a:cubicBezTo>
                      <a:pt x="15" y="35"/>
                      <a:pt x="15" y="35"/>
                      <a:pt x="15" y="35"/>
                    </a:cubicBezTo>
                    <a:cubicBezTo>
                      <a:pt x="16" y="36"/>
                      <a:pt x="16" y="36"/>
                      <a:pt x="16" y="36"/>
                    </a:cubicBezTo>
                    <a:cubicBezTo>
                      <a:pt x="16" y="36"/>
                      <a:pt x="16" y="37"/>
                      <a:pt x="16" y="37"/>
                    </a:cubicBezTo>
                    <a:cubicBezTo>
                      <a:pt x="16" y="37"/>
                      <a:pt x="17" y="37"/>
                      <a:pt x="17" y="37"/>
                    </a:cubicBezTo>
                    <a:cubicBezTo>
                      <a:pt x="17" y="37"/>
                      <a:pt x="17" y="38"/>
                      <a:pt x="17" y="38"/>
                    </a:cubicBezTo>
                    <a:cubicBezTo>
                      <a:pt x="17" y="39"/>
                      <a:pt x="17" y="39"/>
                      <a:pt x="18" y="39"/>
                    </a:cubicBezTo>
                    <a:cubicBezTo>
                      <a:pt x="18" y="39"/>
                      <a:pt x="18" y="39"/>
                      <a:pt x="18" y="39"/>
                    </a:cubicBezTo>
                    <a:cubicBezTo>
                      <a:pt x="19" y="39"/>
                      <a:pt x="20" y="39"/>
                      <a:pt x="19" y="40"/>
                    </a:cubicBezTo>
                    <a:cubicBezTo>
                      <a:pt x="19" y="40"/>
                      <a:pt x="19" y="40"/>
                      <a:pt x="19" y="40"/>
                    </a:cubicBezTo>
                    <a:cubicBezTo>
                      <a:pt x="19" y="40"/>
                      <a:pt x="19" y="40"/>
                      <a:pt x="19" y="40"/>
                    </a:cubicBezTo>
                    <a:lnTo>
                      <a:pt x="20" y="4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00" name="Freeform 374"/>
              <p:cNvSpPr/>
              <p:nvPr/>
            </p:nvSpPr>
            <p:spPr bwMode="auto">
              <a:xfrm>
                <a:off x="4277" y="2116"/>
                <a:ext cx="2" cy="2"/>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1 w 1"/>
                  <a:gd name="T31" fmla="*/ 0 h 1"/>
                  <a:gd name="T32" fmla="*/ 1 w 1"/>
                  <a:gd name="T33" fmla="*/ 0 h 1"/>
                  <a:gd name="T34" fmla="*/ 1 w 1"/>
                  <a:gd name="T35" fmla="*/ 0 h 1"/>
                  <a:gd name="T36" fmla="*/ 1 w 1"/>
                  <a:gd name="T37" fmla="*/ 0 h 1"/>
                  <a:gd name="T38" fmla="*/ 1 w 1"/>
                  <a:gd name="T39" fmla="*/ 1 h 1"/>
                  <a:gd name="T40" fmla="*/ 1 w 1"/>
                  <a:gd name="T41" fmla="*/ 1 h 1"/>
                  <a:gd name="T42" fmla="*/ 1 w 1"/>
                  <a:gd name="T43" fmla="*/ 0 h 1"/>
                  <a:gd name="T44" fmla="*/ 1 w 1"/>
                  <a:gd name="T45" fmla="*/ 0 h 1"/>
                  <a:gd name="T46" fmla="*/ 1 w 1"/>
                  <a:gd name="T47" fmla="*/ 0 h 1"/>
                  <a:gd name="T48" fmla="*/ 1 w 1"/>
                  <a:gd name="T49" fmla="*/ 0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 name="T62" fmla="*/ 1 w 1"/>
                  <a:gd name="T63" fmla="*/ 0 h 1"/>
                  <a:gd name="T64" fmla="*/ 1 w 1"/>
                  <a:gd name="T65" fmla="*/ 0 h 1"/>
                  <a:gd name="T66" fmla="*/ 1 w 1"/>
                  <a:gd name="T67" fmla="*/ 0 h 1"/>
                  <a:gd name="T68" fmla="*/ 1 w 1"/>
                  <a:gd name="T69" fmla="*/ 0 h 1"/>
                  <a:gd name="T70" fmla="*/ 1 w 1"/>
                  <a:gd name="T71" fmla="*/ 0 h 1"/>
                  <a:gd name="T72" fmla="*/ 1 w 1"/>
                  <a:gd name="T73" fmla="*/ 0 h 1"/>
                  <a:gd name="T74" fmla="*/ 1 w 1"/>
                  <a:gd name="T75" fmla="*/ 0 h 1"/>
                  <a:gd name="T76" fmla="*/ 1 w 1"/>
                  <a:gd name="T77" fmla="*/ 0 h 1"/>
                  <a:gd name="T78" fmla="*/ 0 w 1"/>
                  <a:gd name="T79" fmla="*/ 0 h 1"/>
                  <a:gd name="T80" fmla="*/ 0 w 1"/>
                  <a:gd name="T8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01" name="Freeform 375"/>
              <p:cNvSpPr/>
              <p:nvPr/>
            </p:nvSpPr>
            <p:spPr bwMode="auto">
              <a:xfrm>
                <a:off x="4272" y="20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02" name="Freeform 376"/>
              <p:cNvSpPr>
                <a:spLocks noEditPoints="1"/>
              </p:cNvSpPr>
              <p:nvPr/>
            </p:nvSpPr>
            <p:spPr bwMode="auto">
              <a:xfrm>
                <a:off x="4208" y="2085"/>
                <a:ext cx="166" cy="197"/>
              </a:xfrm>
              <a:custGeom>
                <a:avLst/>
                <a:gdLst>
                  <a:gd name="T0" fmla="*/ 69 w 70"/>
                  <a:gd name="T1" fmla="*/ 81 h 83"/>
                  <a:gd name="T2" fmla="*/ 56 w 70"/>
                  <a:gd name="T3" fmla="*/ 39 h 83"/>
                  <a:gd name="T4" fmla="*/ 56 w 70"/>
                  <a:gd name="T5" fmla="*/ 37 h 83"/>
                  <a:gd name="T6" fmla="*/ 56 w 70"/>
                  <a:gd name="T7" fmla="*/ 34 h 83"/>
                  <a:gd name="T8" fmla="*/ 55 w 70"/>
                  <a:gd name="T9" fmla="*/ 33 h 83"/>
                  <a:gd name="T10" fmla="*/ 54 w 70"/>
                  <a:gd name="T11" fmla="*/ 32 h 83"/>
                  <a:gd name="T12" fmla="*/ 56 w 70"/>
                  <a:gd name="T13" fmla="*/ 31 h 83"/>
                  <a:gd name="T14" fmla="*/ 55 w 70"/>
                  <a:gd name="T15" fmla="*/ 29 h 83"/>
                  <a:gd name="T16" fmla="*/ 55 w 70"/>
                  <a:gd name="T17" fmla="*/ 27 h 83"/>
                  <a:gd name="T18" fmla="*/ 54 w 70"/>
                  <a:gd name="T19" fmla="*/ 27 h 83"/>
                  <a:gd name="T20" fmla="*/ 51 w 70"/>
                  <a:gd name="T21" fmla="*/ 27 h 83"/>
                  <a:gd name="T22" fmla="*/ 49 w 70"/>
                  <a:gd name="T23" fmla="*/ 27 h 83"/>
                  <a:gd name="T24" fmla="*/ 47 w 70"/>
                  <a:gd name="T25" fmla="*/ 26 h 83"/>
                  <a:gd name="T26" fmla="*/ 46 w 70"/>
                  <a:gd name="T27" fmla="*/ 26 h 83"/>
                  <a:gd name="T28" fmla="*/ 44 w 70"/>
                  <a:gd name="T29" fmla="*/ 25 h 83"/>
                  <a:gd name="T30" fmla="*/ 41 w 70"/>
                  <a:gd name="T31" fmla="*/ 25 h 83"/>
                  <a:gd name="T32" fmla="*/ 38 w 70"/>
                  <a:gd name="T33" fmla="*/ 23 h 83"/>
                  <a:gd name="T34" fmla="*/ 36 w 70"/>
                  <a:gd name="T35" fmla="*/ 23 h 83"/>
                  <a:gd name="T36" fmla="*/ 34 w 70"/>
                  <a:gd name="T37" fmla="*/ 21 h 83"/>
                  <a:gd name="T38" fmla="*/ 32 w 70"/>
                  <a:gd name="T39" fmla="*/ 20 h 83"/>
                  <a:gd name="T40" fmla="*/ 33 w 70"/>
                  <a:gd name="T41" fmla="*/ 18 h 83"/>
                  <a:gd name="T42" fmla="*/ 34 w 70"/>
                  <a:gd name="T43" fmla="*/ 16 h 83"/>
                  <a:gd name="T44" fmla="*/ 32 w 70"/>
                  <a:gd name="T45" fmla="*/ 15 h 83"/>
                  <a:gd name="T46" fmla="*/ 30 w 70"/>
                  <a:gd name="T47" fmla="*/ 14 h 83"/>
                  <a:gd name="T48" fmla="*/ 28 w 70"/>
                  <a:gd name="T49" fmla="*/ 12 h 83"/>
                  <a:gd name="T50" fmla="*/ 28 w 70"/>
                  <a:gd name="T51" fmla="*/ 11 h 83"/>
                  <a:gd name="T52" fmla="*/ 28 w 70"/>
                  <a:gd name="T53" fmla="*/ 9 h 83"/>
                  <a:gd name="T54" fmla="*/ 30 w 70"/>
                  <a:gd name="T55" fmla="*/ 9 h 83"/>
                  <a:gd name="T56" fmla="*/ 29 w 70"/>
                  <a:gd name="T57" fmla="*/ 7 h 83"/>
                  <a:gd name="T58" fmla="*/ 28 w 70"/>
                  <a:gd name="T59" fmla="*/ 5 h 83"/>
                  <a:gd name="T60" fmla="*/ 29 w 70"/>
                  <a:gd name="T61" fmla="*/ 3 h 83"/>
                  <a:gd name="T62" fmla="*/ 27 w 70"/>
                  <a:gd name="T63" fmla="*/ 2 h 83"/>
                  <a:gd name="T64" fmla="*/ 26 w 70"/>
                  <a:gd name="T65" fmla="*/ 0 h 83"/>
                  <a:gd name="T66" fmla="*/ 24 w 70"/>
                  <a:gd name="T67" fmla="*/ 2 h 83"/>
                  <a:gd name="T68" fmla="*/ 22 w 70"/>
                  <a:gd name="T69" fmla="*/ 3 h 83"/>
                  <a:gd name="T70" fmla="*/ 18 w 70"/>
                  <a:gd name="T71" fmla="*/ 3 h 83"/>
                  <a:gd name="T72" fmla="*/ 16 w 70"/>
                  <a:gd name="T73" fmla="*/ 3 h 83"/>
                  <a:gd name="T74" fmla="*/ 16 w 70"/>
                  <a:gd name="T75" fmla="*/ 5 h 83"/>
                  <a:gd name="T76" fmla="*/ 16 w 70"/>
                  <a:gd name="T77" fmla="*/ 7 h 83"/>
                  <a:gd name="T78" fmla="*/ 18 w 70"/>
                  <a:gd name="T79" fmla="*/ 8 h 83"/>
                  <a:gd name="T80" fmla="*/ 19 w 70"/>
                  <a:gd name="T81" fmla="*/ 9 h 83"/>
                  <a:gd name="T82" fmla="*/ 18 w 70"/>
                  <a:gd name="T83" fmla="*/ 11 h 83"/>
                  <a:gd name="T84" fmla="*/ 18 w 70"/>
                  <a:gd name="T85" fmla="*/ 12 h 83"/>
                  <a:gd name="T86" fmla="*/ 17 w 70"/>
                  <a:gd name="T87" fmla="*/ 14 h 83"/>
                  <a:gd name="T88" fmla="*/ 16 w 70"/>
                  <a:gd name="T89" fmla="*/ 16 h 83"/>
                  <a:gd name="T90" fmla="*/ 14 w 70"/>
                  <a:gd name="T91" fmla="*/ 17 h 83"/>
                  <a:gd name="T92" fmla="*/ 12 w 70"/>
                  <a:gd name="T93" fmla="*/ 20 h 83"/>
                  <a:gd name="T94" fmla="*/ 11 w 70"/>
                  <a:gd name="T95" fmla="*/ 22 h 83"/>
                  <a:gd name="T96" fmla="*/ 8 w 70"/>
                  <a:gd name="T97" fmla="*/ 23 h 83"/>
                  <a:gd name="T98" fmla="*/ 5 w 70"/>
                  <a:gd name="T99" fmla="*/ 23 h 83"/>
                  <a:gd name="T100" fmla="*/ 4 w 70"/>
                  <a:gd name="T101" fmla="*/ 25 h 83"/>
                  <a:gd name="T102" fmla="*/ 5 w 70"/>
                  <a:gd name="T103" fmla="*/ 27 h 83"/>
                  <a:gd name="T104" fmla="*/ 6 w 70"/>
                  <a:gd name="T105" fmla="*/ 29 h 83"/>
                  <a:gd name="T106" fmla="*/ 8 w 70"/>
                  <a:gd name="T107" fmla="*/ 33 h 83"/>
                  <a:gd name="T108" fmla="*/ 6 w 70"/>
                  <a:gd name="T109" fmla="*/ 33 h 83"/>
                  <a:gd name="T110" fmla="*/ 4 w 70"/>
                  <a:gd name="T111" fmla="*/ 34 h 83"/>
                  <a:gd name="T112" fmla="*/ 0 w 70"/>
                  <a:gd name="T113" fmla="*/ 35 h 83"/>
                  <a:gd name="T114" fmla="*/ 12 w 70"/>
                  <a:gd name="T115" fmla="*/ 41 h 83"/>
                  <a:gd name="T116" fmla="*/ 16 w 70"/>
                  <a:gd name="T117" fmla="*/ 60 h 83"/>
                  <a:gd name="T118" fmla="*/ 31 w 70"/>
                  <a:gd name="T119" fmla="*/ 70 h 83"/>
                  <a:gd name="T120" fmla="*/ 47 w 70"/>
                  <a:gd name="T121" fmla="*/ 46 h 83"/>
                  <a:gd name="T122" fmla="*/ 57 w 70"/>
                  <a:gd name="T123"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 h="83">
                    <a:moveTo>
                      <a:pt x="69" y="80"/>
                    </a:moveTo>
                    <a:cubicBezTo>
                      <a:pt x="69" y="79"/>
                      <a:pt x="69" y="79"/>
                      <a:pt x="69" y="79"/>
                    </a:cubicBezTo>
                    <a:cubicBezTo>
                      <a:pt x="68" y="79"/>
                      <a:pt x="69" y="80"/>
                      <a:pt x="69" y="80"/>
                    </a:cubicBezTo>
                    <a:close/>
                    <a:moveTo>
                      <a:pt x="69" y="79"/>
                    </a:moveTo>
                    <a:cubicBezTo>
                      <a:pt x="69" y="79"/>
                      <a:pt x="69" y="79"/>
                      <a:pt x="69" y="79"/>
                    </a:cubicBezTo>
                    <a:cubicBezTo>
                      <a:pt x="69" y="79"/>
                      <a:pt x="69" y="79"/>
                      <a:pt x="69" y="79"/>
                    </a:cubicBezTo>
                    <a:close/>
                    <a:moveTo>
                      <a:pt x="68" y="64"/>
                    </a:moveTo>
                    <a:cubicBezTo>
                      <a:pt x="68" y="65"/>
                      <a:pt x="68" y="64"/>
                      <a:pt x="68" y="64"/>
                    </a:cubicBezTo>
                    <a:cubicBezTo>
                      <a:pt x="68" y="64"/>
                      <a:pt x="68" y="64"/>
                      <a:pt x="68" y="64"/>
                    </a:cubicBezTo>
                    <a:cubicBezTo>
                      <a:pt x="67" y="64"/>
                      <a:pt x="67" y="65"/>
                      <a:pt x="67" y="66"/>
                    </a:cubicBezTo>
                    <a:cubicBezTo>
                      <a:pt x="67" y="66"/>
                      <a:pt x="67" y="66"/>
                      <a:pt x="67" y="66"/>
                    </a:cubicBezTo>
                    <a:cubicBezTo>
                      <a:pt x="67" y="66"/>
                      <a:pt x="67" y="67"/>
                      <a:pt x="67" y="67"/>
                    </a:cubicBezTo>
                    <a:cubicBezTo>
                      <a:pt x="67" y="67"/>
                      <a:pt x="67" y="67"/>
                      <a:pt x="67" y="67"/>
                    </a:cubicBezTo>
                    <a:cubicBezTo>
                      <a:pt x="67" y="67"/>
                      <a:pt x="67" y="68"/>
                      <a:pt x="67" y="68"/>
                    </a:cubicBezTo>
                    <a:cubicBezTo>
                      <a:pt x="67" y="68"/>
                      <a:pt x="67" y="68"/>
                      <a:pt x="67" y="67"/>
                    </a:cubicBezTo>
                    <a:cubicBezTo>
                      <a:pt x="67" y="67"/>
                      <a:pt x="67" y="67"/>
                      <a:pt x="67" y="67"/>
                    </a:cubicBezTo>
                    <a:cubicBezTo>
                      <a:pt x="67" y="67"/>
                      <a:pt x="68" y="67"/>
                      <a:pt x="68" y="67"/>
                    </a:cubicBezTo>
                    <a:cubicBezTo>
                      <a:pt x="68" y="66"/>
                      <a:pt x="67" y="66"/>
                      <a:pt x="67" y="66"/>
                    </a:cubicBezTo>
                    <a:cubicBezTo>
                      <a:pt x="67" y="66"/>
                      <a:pt x="67" y="66"/>
                      <a:pt x="67" y="66"/>
                    </a:cubicBezTo>
                    <a:cubicBezTo>
                      <a:pt x="67" y="66"/>
                      <a:pt x="67" y="65"/>
                      <a:pt x="67" y="65"/>
                    </a:cubicBezTo>
                    <a:cubicBezTo>
                      <a:pt x="68" y="65"/>
                      <a:pt x="68" y="65"/>
                      <a:pt x="68" y="65"/>
                    </a:cubicBezTo>
                    <a:cubicBezTo>
                      <a:pt x="68" y="65"/>
                      <a:pt x="68" y="65"/>
                      <a:pt x="68" y="65"/>
                    </a:cubicBezTo>
                    <a:cubicBezTo>
                      <a:pt x="68" y="64"/>
                      <a:pt x="68" y="65"/>
                      <a:pt x="68" y="64"/>
                    </a:cubicBezTo>
                    <a:close/>
                    <a:moveTo>
                      <a:pt x="68" y="79"/>
                    </a:moveTo>
                    <a:cubicBezTo>
                      <a:pt x="68" y="79"/>
                      <a:pt x="68" y="78"/>
                      <a:pt x="68" y="78"/>
                    </a:cubicBezTo>
                    <a:cubicBezTo>
                      <a:pt x="68" y="79"/>
                      <a:pt x="68" y="79"/>
                      <a:pt x="68" y="79"/>
                    </a:cubicBezTo>
                    <a:close/>
                    <a:moveTo>
                      <a:pt x="69" y="82"/>
                    </a:moveTo>
                    <a:cubicBezTo>
                      <a:pt x="69" y="82"/>
                      <a:pt x="70" y="82"/>
                      <a:pt x="70" y="82"/>
                    </a:cubicBezTo>
                    <a:cubicBezTo>
                      <a:pt x="70" y="83"/>
                      <a:pt x="70" y="83"/>
                      <a:pt x="70" y="83"/>
                    </a:cubicBezTo>
                    <a:cubicBezTo>
                      <a:pt x="70" y="82"/>
                      <a:pt x="70" y="82"/>
                      <a:pt x="70" y="81"/>
                    </a:cubicBezTo>
                    <a:cubicBezTo>
                      <a:pt x="70" y="81"/>
                      <a:pt x="69" y="81"/>
                      <a:pt x="69" y="82"/>
                    </a:cubicBezTo>
                    <a:close/>
                    <a:moveTo>
                      <a:pt x="69" y="81"/>
                    </a:moveTo>
                    <a:cubicBezTo>
                      <a:pt x="69" y="81"/>
                      <a:pt x="69" y="81"/>
                      <a:pt x="70" y="81"/>
                    </a:cubicBezTo>
                    <a:cubicBezTo>
                      <a:pt x="69" y="81"/>
                      <a:pt x="69" y="81"/>
                      <a:pt x="69" y="81"/>
                    </a:cubicBezTo>
                    <a:close/>
                    <a:moveTo>
                      <a:pt x="67" y="66"/>
                    </a:moveTo>
                    <a:cubicBezTo>
                      <a:pt x="67" y="66"/>
                      <a:pt x="67" y="66"/>
                      <a:pt x="67" y="66"/>
                    </a:cubicBezTo>
                    <a:cubicBezTo>
                      <a:pt x="67" y="66"/>
                      <a:pt x="67" y="66"/>
                      <a:pt x="67" y="66"/>
                    </a:cubicBezTo>
                    <a:close/>
                    <a:moveTo>
                      <a:pt x="67" y="70"/>
                    </a:moveTo>
                    <a:cubicBezTo>
                      <a:pt x="67" y="70"/>
                      <a:pt x="67" y="70"/>
                      <a:pt x="67" y="70"/>
                    </a:cubicBezTo>
                    <a:cubicBezTo>
                      <a:pt x="67" y="70"/>
                      <a:pt x="67" y="70"/>
                      <a:pt x="67" y="70"/>
                    </a:cubicBezTo>
                    <a:close/>
                    <a:moveTo>
                      <a:pt x="67" y="76"/>
                    </a:moveTo>
                    <a:cubicBezTo>
                      <a:pt x="67" y="76"/>
                      <a:pt x="67" y="76"/>
                      <a:pt x="67" y="76"/>
                    </a:cubicBezTo>
                    <a:cubicBezTo>
                      <a:pt x="67" y="76"/>
                      <a:pt x="67" y="76"/>
                      <a:pt x="67" y="76"/>
                    </a:cubicBezTo>
                    <a:close/>
                    <a:moveTo>
                      <a:pt x="57" y="41"/>
                    </a:moveTo>
                    <a:cubicBezTo>
                      <a:pt x="57" y="41"/>
                      <a:pt x="57" y="41"/>
                      <a:pt x="57" y="41"/>
                    </a:cubicBezTo>
                    <a:cubicBezTo>
                      <a:pt x="57" y="41"/>
                      <a:pt x="57" y="41"/>
                      <a:pt x="57" y="41"/>
                    </a:cubicBezTo>
                    <a:cubicBezTo>
                      <a:pt x="57" y="41"/>
                      <a:pt x="57" y="41"/>
                      <a:pt x="57" y="41"/>
                    </a:cubicBezTo>
                    <a:cubicBezTo>
                      <a:pt x="57" y="41"/>
                      <a:pt x="57" y="41"/>
                      <a:pt x="57" y="41"/>
                    </a:cubicBezTo>
                    <a:cubicBezTo>
                      <a:pt x="57" y="41"/>
                      <a:pt x="57" y="41"/>
                      <a:pt x="57" y="41"/>
                    </a:cubicBezTo>
                    <a:cubicBezTo>
                      <a:pt x="57" y="41"/>
                      <a:pt x="57" y="41"/>
                      <a:pt x="57" y="41"/>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39"/>
                      <a:pt x="57" y="39"/>
                      <a:pt x="57" y="39"/>
                    </a:cubicBezTo>
                    <a:cubicBezTo>
                      <a:pt x="56" y="39"/>
                      <a:pt x="56" y="39"/>
                      <a:pt x="56" y="39"/>
                    </a:cubicBezTo>
                    <a:cubicBezTo>
                      <a:pt x="56" y="39"/>
                      <a:pt x="56" y="39"/>
                      <a:pt x="56" y="39"/>
                    </a:cubicBezTo>
                    <a:cubicBezTo>
                      <a:pt x="56" y="39"/>
                      <a:pt x="56" y="39"/>
                      <a:pt x="56" y="39"/>
                    </a:cubicBezTo>
                    <a:cubicBezTo>
                      <a:pt x="56" y="39"/>
                      <a:pt x="56" y="39"/>
                      <a:pt x="56" y="39"/>
                    </a:cubicBezTo>
                    <a:cubicBezTo>
                      <a:pt x="56" y="39"/>
                      <a:pt x="56" y="39"/>
                      <a:pt x="56" y="39"/>
                    </a:cubicBezTo>
                    <a:cubicBezTo>
                      <a:pt x="56" y="39"/>
                      <a:pt x="56" y="39"/>
                      <a:pt x="56" y="39"/>
                    </a:cubicBezTo>
                    <a:cubicBezTo>
                      <a:pt x="56" y="39"/>
                      <a:pt x="56" y="39"/>
                      <a:pt x="56" y="39"/>
                    </a:cubicBezTo>
                    <a:cubicBezTo>
                      <a:pt x="56" y="39"/>
                      <a:pt x="56" y="39"/>
                      <a:pt x="56" y="39"/>
                    </a:cubicBezTo>
                    <a:cubicBezTo>
                      <a:pt x="56" y="39"/>
                      <a:pt x="56" y="39"/>
                      <a:pt x="56" y="39"/>
                    </a:cubicBezTo>
                    <a:cubicBezTo>
                      <a:pt x="56" y="39"/>
                      <a:pt x="56" y="39"/>
                      <a:pt x="56" y="39"/>
                    </a:cubicBezTo>
                    <a:cubicBezTo>
                      <a:pt x="56" y="39"/>
                      <a:pt x="56" y="39"/>
                      <a:pt x="56" y="39"/>
                    </a:cubicBezTo>
                    <a:cubicBezTo>
                      <a:pt x="56" y="39"/>
                      <a:pt x="56" y="39"/>
                      <a:pt x="56" y="39"/>
                    </a:cubicBezTo>
                    <a:cubicBezTo>
                      <a:pt x="56" y="39"/>
                      <a:pt x="56" y="39"/>
                      <a:pt x="56" y="39"/>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8"/>
                      <a:pt x="56" y="38"/>
                      <a:pt x="56" y="38"/>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7"/>
                      <a:pt x="56" y="37"/>
                      <a:pt x="56" y="37"/>
                    </a:cubicBezTo>
                    <a:cubicBezTo>
                      <a:pt x="56" y="36"/>
                      <a:pt x="56" y="36"/>
                      <a:pt x="56" y="36"/>
                    </a:cubicBezTo>
                    <a:cubicBezTo>
                      <a:pt x="56" y="36"/>
                      <a:pt x="56" y="36"/>
                      <a:pt x="56" y="36"/>
                    </a:cubicBezTo>
                    <a:cubicBezTo>
                      <a:pt x="56" y="36"/>
                      <a:pt x="56" y="36"/>
                      <a:pt x="56" y="36"/>
                    </a:cubicBezTo>
                    <a:cubicBezTo>
                      <a:pt x="56" y="36"/>
                      <a:pt x="56" y="36"/>
                      <a:pt x="56" y="36"/>
                    </a:cubicBezTo>
                    <a:cubicBezTo>
                      <a:pt x="56" y="36"/>
                      <a:pt x="56" y="36"/>
                      <a:pt x="56" y="36"/>
                    </a:cubicBezTo>
                    <a:cubicBezTo>
                      <a:pt x="56" y="36"/>
                      <a:pt x="56" y="36"/>
                      <a:pt x="56" y="36"/>
                    </a:cubicBezTo>
                    <a:cubicBezTo>
                      <a:pt x="56" y="36"/>
                      <a:pt x="56" y="36"/>
                      <a:pt x="56" y="36"/>
                    </a:cubicBezTo>
                    <a:cubicBezTo>
                      <a:pt x="56" y="36"/>
                      <a:pt x="56" y="36"/>
                      <a:pt x="56" y="36"/>
                    </a:cubicBezTo>
                    <a:cubicBezTo>
                      <a:pt x="56" y="36"/>
                      <a:pt x="56" y="36"/>
                      <a:pt x="56" y="36"/>
                    </a:cubicBezTo>
                    <a:cubicBezTo>
                      <a:pt x="56" y="36"/>
                      <a:pt x="56" y="36"/>
                      <a:pt x="56" y="36"/>
                    </a:cubicBezTo>
                    <a:cubicBezTo>
                      <a:pt x="56" y="36"/>
                      <a:pt x="56" y="36"/>
                      <a:pt x="56" y="36"/>
                    </a:cubicBezTo>
                    <a:cubicBezTo>
                      <a:pt x="55" y="36"/>
                      <a:pt x="55" y="36"/>
                      <a:pt x="55" y="36"/>
                    </a:cubicBezTo>
                    <a:cubicBezTo>
                      <a:pt x="55" y="36"/>
                      <a:pt x="55" y="36"/>
                      <a:pt x="55" y="36"/>
                    </a:cubicBezTo>
                    <a:cubicBezTo>
                      <a:pt x="55" y="36"/>
                      <a:pt x="55" y="36"/>
                      <a:pt x="55" y="36"/>
                    </a:cubicBezTo>
                    <a:cubicBezTo>
                      <a:pt x="55" y="36"/>
                      <a:pt x="55" y="36"/>
                      <a:pt x="55" y="36"/>
                    </a:cubicBezTo>
                    <a:cubicBezTo>
                      <a:pt x="55" y="36"/>
                      <a:pt x="55" y="36"/>
                      <a:pt x="55" y="36"/>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5"/>
                      <a:pt x="55" y="35"/>
                      <a:pt x="55" y="35"/>
                    </a:cubicBezTo>
                    <a:cubicBezTo>
                      <a:pt x="55" y="34"/>
                      <a:pt x="55" y="34"/>
                      <a:pt x="55"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6" y="34"/>
                      <a:pt x="56" y="34"/>
                      <a:pt x="56" y="34"/>
                    </a:cubicBezTo>
                    <a:cubicBezTo>
                      <a:pt x="55" y="34"/>
                      <a:pt x="55" y="34"/>
                      <a:pt x="55" y="34"/>
                    </a:cubicBezTo>
                    <a:cubicBezTo>
                      <a:pt x="55" y="34"/>
                      <a:pt x="55" y="34"/>
                      <a:pt x="55" y="34"/>
                    </a:cubicBezTo>
                    <a:cubicBezTo>
                      <a:pt x="55" y="34"/>
                      <a:pt x="55" y="34"/>
                      <a:pt x="55" y="34"/>
                    </a:cubicBezTo>
                    <a:cubicBezTo>
                      <a:pt x="55" y="34"/>
                      <a:pt x="55" y="34"/>
                      <a:pt x="55" y="34"/>
                    </a:cubicBezTo>
                    <a:cubicBezTo>
                      <a:pt x="55" y="34"/>
                      <a:pt x="55" y="34"/>
                      <a:pt x="55" y="34"/>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5" y="33"/>
                    </a:cubicBezTo>
                    <a:cubicBezTo>
                      <a:pt x="55" y="33"/>
                      <a:pt x="55"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3"/>
                      <a:pt x="54" y="33"/>
                      <a:pt x="54" y="33"/>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2"/>
                      <a:pt x="54" y="32"/>
                      <a:pt x="54" y="32"/>
                    </a:cubicBezTo>
                    <a:cubicBezTo>
                      <a:pt x="54" y="31"/>
                      <a:pt x="54" y="31"/>
                      <a:pt x="54" y="31"/>
                    </a:cubicBezTo>
                    <a:cubicBezTo>
                      <a:pt x="54" y="31"/>
                      <a:pt x="54" y="31"/>
                      <a:pt x="54" y="31"/>
                    </a:cubicBezTo>
                    <a:cubicBezTo>
                      <a:pt x="54" y="31"/>
                      <a:pt x="54" y="31"/>
                      <a:pt x="54" y="31"/>
                    </a:cubicBezTo>
                    <a:cubicBezTo>
                      <a:pt x="54" y="31"/>
                      <a:pt x="54" y="31"/>
                      <a:pt x="54" y="31"/>
                    </a:cubicBezTo>
                    <a:cubicBezTo>
                      <a:pt x="54" y="31"/>
                      <a:pt x="54" y="31"/>
                      <a:pt x="54" y="31"/>
                    </a:cubicBezTo>
                    <a:cubicBezTo>
                      <a:pt x="54" y="31"/>
                      <a:pt x="54" y="31"/>
                      <a:pt x="54"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6" y="31"/>
                      <a:pt x="56" y="31"/>
                      <a:pt x="56" y="31"/>
                    </a:cubicBezTo>
                    <a:cubicBezTo>
                      <a:pt x="56" y="31"/>
                      <a:pt x="56" y="31"/>
                      <a:pt x="56" y="31"/>
                    </a:cubicBezTo>
                    <a:cubicBezTo>
                      <a:pt x="56" y="31"/>
                      <a:pt x="56" y="31"/>
                      <a:pt x="56" y="31"/>
                    </a:cubicBezTo>
                    <a:cubicBezTo>
                      <a:pt x="56" y="31"/>
                      <a:pt x="56" y="31"/>
                      <a:pt x="56" y="31"/>
                    </a:cubicBezTo>
                    <a:cubicBezTo>
                      <a:pt x="56" y="31"/>
                      <a:pt x="56" y="31"/>
                      <a:pt x="56" y="31"/>
                    </a:cubicBezTo>
                    <a:cubicBezTo>
                      <a:pt x="56" y="31"/>
                      <a:pt x="56" y="31"/>
                      <a:pt x="56" y="31"/>
                    </a:cubicBezTo>
                    <a:cubicBezTo>
                      <a:pt x="56" y="31"/>
                      <a:pt x="56" y="31"/>
                      <a:pt x="56" y="31"/>
                    </a:cubicBezTo>
                    <a:cubicBezTo>
                      <a:pt x="56" y="31"/>
                      <a:pt x="56" y="31"/>
                      <a:pt x="56" y="31"/>
                    </a:cubicBezTo>
                    <a:cubicBezTo>
                      <a:pt x="56" y="31"/>
                      <a:pt x="56" y="31"/>
                      <a:pt x="56" y="31"/>
                    </a:cubicBezTo>
                    <a:cubicBezTo>
                      <a:pt x="56" y="31"/>
                      <a:pt x="56" y="31"/>
                      <a:pt x="56" y="31"/>
                    </a:cubicBezTo>
                    <a:cubicBezTo>
                      <a:pt x="56" y="31"/>
                      <a:pt x="56" y="31"/>
                      <a:pt x="56" y="31"/>
                    </a:cubicBezTo>
                    <a:cubicBezTo>
                      <a:pt x="56" y="30"/>
                      <a:pt x="56" y="30"/>
                      <a:pt x="56" y="30"/>
                    </a:cubicBezTo>
                    <a:cubicBezTo>
                      <a:pt x="56" y="30"/>
                      <a:pt x="56" y="30"/>
                      <a:pt x="56" y="30"/>
                    </a:cubicBezTo>
                    <a:cubicBezTo>
                      <a:pt x="56" y="30"/>
                      <a:pt x="56" y="30"/>
                      <a:pt x="56" y="30"/>
                    </a:cubicBezTo>
                    <a:cubicBezTo>
                      <a:pt x="56" y="30"/>
                      <a:pt x="56" y="30"/>
                      <a:pt x="56" y="30"/>
                    </a:cubicBezTo>
                    <a:cubicBezTo>
                      <a:pt x="56" y="30"/>
                      <a:pt x="56" y="30"/>
                      <a:pt x="56" y="30"/>
                    </a:cubicBezTo>
                    <a:cubicBezTo>
                      <a:pt x="56" y="30"/>
                      <a:pt x="56" y="30"/>
                      <a:pt x="56" y="30"/>
                    </a:cubicBezTo>
                    <a:cubicBezTo>
                      <a:pt x="56" y="30"/>
                      <a:pt x="56" y="30"/>
                      <a:pt x="56" y="30"/>
                    </a:cubicBezTo>
                    <a:cubicBezTo>
                      <a:pt x="56" y="30"/>
                      <a:pt x="56" y="30"/>
                      <a:pt x="56" y="30"/>
                    </a:cubicBezTo>
                    <a:cubicBezTo>
                      <a:pt x="56" y="30"/>
                      <a:pt x="56" y="30"/>
                      <a:pt x="56"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30"/>
                      <a:pt x="55" y="30"/>
                      <a:pt x="55" y="30"/>
                    </a:cubicBezTo>
                    <a:cubicBezTo>
                      <a:pt x="55" y="29"/>
                      <a:pt x="55" y="29"/>
                      <a:pt x="55" y="29"/>
                    </a:cubicBezTo>
                    <a:cubicBezTo>
                      <a:pt x="55" y="29"/>
                      <a:pt x="55" y="29"/>
                      <a:pt x="55" y="29"/>
                    </a:cubicBezTo>
                    <a:cubicBezTo>
                      <a:pt x="55" y="29"/>
                      <a:pt x="55" y="29"/>
                      <a:pt x="55" y="29"/>
                    </a:cubicBezTo>
                    <a:cubicBezTo>
                      <a:pt x="55" y="29"/>
                      <a:pt x="55" y="29"/>
                      <a:pt x="55" y="29"/>
                    </a:cubicBezTo>
                    <a:cubicBezTo>
                      <a:pt x="55" y="29"/>
                      <a:pt x="55" y="29"/>
                      <a:pt x="55" y="29"/>
                    </a:cubicBezTo>
                    <a:cubicBezTo>
                      <a:pt x="55" y="29"/>
                      <a:pt x="55" y="29"/>
                      <a:pt x="55" y="29"/>
                    </a:cubicBezTo>
                    <a:cubicBezTo>
                      <a:pt x="54" y="29"/>
                      <a:pt x="54" y="29"/>
                      <a:pt x="54" y="29"/>
                    </a:cubicBezTo>
                    <a:cubicBezTo>
                      <a:pt x="54" y="29"/>
                      <a:pt x="54" y="29"/>
                      <a:pt x="54" y="29"/>
                    </a:cubicBezTo>
                    <a:cubicBezTo>
                      <a:pt x="54" y="29"/>
                      <a:pt x="54" y="29"/>
                      <a:pt x="54" y="29"/>
                    </a:cubicBezTo>
                    <a:cubicBezTo>
                      <a:pt x="54" y="29"/>
                      <a:pt x="54" y="29"/>
                      <a:pt x="54" y="29"/>
                    </a:cubicBezTo>
                    <a:cubicBezTo>
                      <a:pt x="54" y="29"/>
                      <a:pt x="54" y="29"/>
                      <a:pt x="54" y="29"/>
                    </a:cubicBezTo>
                    <a:cubicBezTo>
                      <a:pt x="54" y="29"/>
                      <a:pt x="54" y="29"/>
                      <a:pt x="54" y="29"/>
                    </a:cubicBezTo>
                    <a:cubicBezTo>
                      <a:pt x="54" y="29"/>
                      <a:pt x="54" y="29"/>
                      <a:pt x="54" y="29"/>
                    </a:cubicBezTo>
                    <a:cubicBezTo>
                      <a:pt x="54" y="29"/>
                      <a:pt x="54" y="29"/>
                      <a:pt x="54" y="29"/>
                    </a:cubicBezTo>
                    <a:cubicBezTo>
                      <a:pt x="54" y="29"/>
                      <a:pt x="54" y="29"/>
                      <a:pt x="54" y="29"/>
                    </a:cubicBezTo>
                    <a:cubicBezTo>
                      <a:pt x="54" y="29"/>
                      <a:pt x="54" y="29"/>
                      <a:pt x="54" y="29"/>
                    </a:cubicBezTo>
                    <a:cubicBezTo>
                      <a:pt x="54" y="28"/>
                      <a:pt x="54" y="28"/>
                      <a:pt x="54" y="28"/>
                    </a:cubicBezTo>
                    <a:cubicBezTo>
                      <a:pt x="54" y="28"/>
                      <a:pt x="54" y="28"/>
                      <a:pt x="54" y="28"/>
                    </a:cubicBezTo>
                    <a:cubicBezTo>
                      <a:pt x="54" y="28"/>
                      <a:pt x="54" y="28"/>
                      <a:pt x="54" y="28"/>
                    </a:cubicBezTo>
                    <a:cubicBezTo>
                      <a:pt x="54" y="28"/>
                      <a:pt x="54" y="28"/>
                      <a:pt x="54" y="28"/>
                    </a:cubicBezTo>
                    <a:cubicBezTo>
                      <a:pt x="54" y="28"/>
                      <a:pt x="54" y="28"/>
                      <a:pt x="54" y="28"/>
                    </a:cubicBezTo>
                    <a:cubicBezTo>
                      <a:pt x="54" y="28"/>
                      <a:pt x="54" y="28"/>
                      <a:pt x="54" y="28"/>
                    </a:cubicBezTo>
                    <a:cubicBezTo>
                      <a:pt x="54" y="28"/>
                      <a:pt x="54" y="28"/>
                      <a:pt x="54" y="28"/>
                    </a:cubicBezTo>
                    <a:cubicBezTo>
                      <a:pt x="54" y="28"/>
                      <a:pt x="54" y="28"/>
                      <a:pt x="54" y="28"/>
                    </a:cubicBezTo>
                    <a:cubicBezTo>
                      <a:pt x="54" y="28"/>
                      <a:pt x="54" y="28"/>
                      <a:pt x="54" y="28"/>
                    </a:cubicBezTo>
                    <a:cubicBezTo>
                      <a:pt x="54" y="28"/>
                      <a:pt x="54" y="28"/>
                      <a:pt x="54" y="28"/>
                    </a:cubicBezTo>
                    <a:cubicBezTo>
                      <a:pt x="54" y="28"/>
                      <a:pt x="54" y="28"/>
                      <a:pt x="54" y="28"/>
                    </a:cubicBezTo>
                    <a:cubicBezTo>
                      <a:pt x="54" y="28"/>
                      <a:pt x="54" y="28"/>
                      <a:pt x="54" y="28"/>
                    </a:cubicBezTo>
                    <a:cubicBezTo>
                      <a:pt x="54" y="28"/>
                      <a:pt x="54" y="28"/>
                      <a:pt x="54" y="28"/>
                    </a:cubicBezTo>
                    <a:cubicBezTo>
                      <a:pt x="55" y="28"/>
                      <a:pt x="55" y="28"/>
                      <a:pt x="55" y="28"/>
                    </a:cubicBezTo>
                    <a:cubicBezTo>
                      <a:pt x="55" y="28"/>
                      <a:pt x="55" y="28"/>
                      <a:pt x="55" y="28"/>
                    </a:cubicBezTo>
                    <a:cubicBezTo>
                      <a:pt x="55" y="28"/>
                      <a:pt x="55" y="28"/>
                      <a:pt x="55" y="28"/>
                    </a:cubicBezTo>
                    <a:cubicBezTo>
                      <a:pt x="55" y="28"/>
                      <a:pt x="55" y="28"/>
                      <a:pt x="55" y="28"/>
                    </a:cubicBezTo>
                    <a:cubicBezTo>
                      <a:pt x="55" y="28"/>
                      <a:pt x="55" y="28"/>
                      <a:pt x="55" y="28"/>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5" y="27"/>
                    </a:cubicBezTo>
                    <a:cubicBezTo>
                      <a:pt x="55" y="27"/>
                      <a:pt x="55" y="27"/>
                      <a:pt x="54" y="27"/>
                    </a:cubicBezTo>
                    <a:cubicBezTo>
                      <a:pt x="54" y="27"/>
                      <a:pt x="54" y="27"/>
                      <a:pt x="54" y="27"/>
                    </a:cubicBezTo>
                    <a:cubicBezTo>
                      <a:pt x="54" y="27"/>
                      <a:pt x="54" y="27"/>
                      <a:pt x="54" y="27"/>
                    </a:cubicBezTo>
                    <a:cubicBezTo>
                      <a:pt x="54" y="27"/>
                      <a:pt x="54" y="27"/>
                      <a:pt x="54" y="27"/>
                    </a:cubicBezTo>
                    <a:cubicBezTo>
                      <a:pt x="54" y="27"/>
                      <a:pt x="54" y="27"/>
                      <a:pt x="54" y="27"/>
                    </a:cubicBezTo>
                    <a:cubicBezTo>
                      <a:pt x="54" y="27"/>
                      <a:pt x="54" y="27"/>
                      <a:pt x="54" y="27"/>
                    </a:cubicBezTo>
                    <a:cubicBezTo>
                      <a:pt x="54" y="27"/>
                      <a:pt x="54" y="27"/>
                      <a:pt x="54" y="27"/>
                    </a:cubicBezTo>
                    <a:cubicBezTo>
                      <a:pt x="54" y="27"/>
                      <a:pt x="54" y="27"/>
                      <a:pt x="54" y="27"/>
                    </a:cubicBezTo>
                    <a:cubicBezTo>
                      <a:pt x="54" y="27"/>
                      <a:pt x="54" y="27"/>
                      <a:pt x="54" y="27"/>
                    </a:cubicBezTo>
                    <a:cubicBezTo>
                      <a:pt x="54" y="27"/>
                      <a:pt x="54" y="27"/>
                      <a:pt x="54" y="27"/>
                    </a:cubicBezTo>
                    <a:cubicBezTo>
                      <a:pt x="54" y="27"/>
                      <a:pt x="54" y="27"/>
                      <a:pt x="54" y="27"/>
                    </a:cubicBezTo>
                    <a:cubicBezTo>
                      <a:pt x="54" y="27"/>
                      <a:pt x="54" y="27"/>
                      <a:pt x="54" y="27"/>
                    </a:cubicBezTo>
                    <a:cubicBezTo>
                      <a:pt x="54" y="28"/>
                      <a:pt x="54" y="28"/>
                      <a:pt x="54" y="28"/>
                    </a:cubicBezTo>
                    <a:cubicBezTo>
                      <a:pt x="54" y="28"/>
                      <a:pt x="54" y="28"/>
                      <a:pt x="54" y="28"/>
                    </a:cubicBezTo>
                    <a:cubicBezTo>
                      <a:pt x="54" y="27"/>
                      <a:pt x="54" y="27"/>
                      <a:pt x="54" y="27"/>
                    </a:cubicBezTo>
                    <a:cubicBezTo>
                      <a:pt x="54" y="27"/>
                      <a:pt x="54" y="27"/>
                      <a:pt x="54" y="27"/>
                    </a:cubicBezTo>
                    <a:cubicBezTo>
                      <a:pt x="54" y="27"/>
                      <a:pt x="54" y="27"/>
                      <a:pt x="54" y="27"/>
                    </a:cubicBezTo>
                    <a:cubicBezTo>
                      <a:pt x="54" y="27"/>
                      <a:pt x="54" y="27"/>
                      <a:pt x="54" y="27"/>
                    </a:cubicBezTo>
                    <a:cubicBezTo>
                      <a:pt x="53" y="27"/>
                      <a:pt x="53" y="27"/>
                      <a:pt x="53" y="27"/>
                    </a:cubicBezTo>
                    <a:cubicBezTo>
                      <a:pt x="53" y="27"/>
                      <a:pt x="53" y="27"/>
                      <a:pt x="53" y="27"/>
                    </a:cubicBezTo>
                    <a:cubicBezTo>
                      <a:pt x="53" y="27"/>
                      <a:pt x="53" y="27"/>
                      <a:pt x="53" y="27"/>
                    </a:cubicBezTo>
                    <a:cubicBezTo>
                      <a:pt x="53" y="27"/>
                      <a:pt x="53" y="27"/>
                      <a:pt x="53" y="27"/>
                    </a:cubicBezTo>
                    <a:cubicBezTo>
                      <a:pt x="53" y="27"/>
                      <a:pt x="53" y="27"/>
                      <a:pt x="53" y="27"/>
                    </a:cubicBezTo>
                    <a:cubicBezTo>
                      <a:pt x="53" y="27"/>
                      <a:pt x="53" y="27"/>
                      <a:pt x="53" y="27"/>
                    </a:cubicBezTo>
                    <a:cubicBezTo>
                      <a:pt x="53" y="27"/>
                      <a:pt x="53" y="27"/>
                      <a:pt x="53" y="27"/>
                    </a:cubicBezTo>
                    <a:cubicBezTo>
                      <a:pt x="53" y="27"/>
                      <a:pt x="53" y="27"/>
                      <a:pt x="53" y="27"/>
                    </a:cubicBezTo>
                    <a:cubicBezTo>
                      <a:pt x="53" y="27"/>
                      <a:pt x="53" y="27"/>
                      <a:pt x="53" y="27"/>
                    </a:cubicBezTo>
                    <a:cubicBezTo>
                      <a:pt x="53" y="27"/>
                      <a:pt x="53" y="27"/>
                      <a:pt x="53" y="27"/>
                    </a:cubicBezTo>
                    <a:cubicBezTo>
                      <a:pt x="53" y="27"/>
                      <a:pt x="53" y="27"/>
                      <a:pt x="53" y="27"/>
                    </a:cubicBezTo>
                    <a:cubicBezTo>
                      <a:pt x="53" y="28"/>
                      <a:pt x="53" y="28"/>
                      <a:pt x="53" y="28"/>
                    </a:cubicBezTo>
                    <a:cubicBezTo>
                      <a:pt x="53" y="28"/>
                      <a:pt x="53" y="28"/>
                      <a:pt x="53" y="28"/>
                    </a:cubicBezTo>
                    <a:cubicBezTo>
                      <a:pt x="53" y="27"/>
                      <a:pt x="53" y="27"/>
                      <a:pt x="53" y="27"/>
                    </a:cubicBezTo>
                    <a:cubicBezTo>
                      <a:pt x="53" y="27"/>
                      <a:pt x="53" y="27"/>
                      <a:pt x="53" y="27"/>
                    </a:cubicBezTo>
                    <a:cubicBezTo>
                      <a:pt x="52" y="27"/>
                      <a:pt x="52" y="27"/>
                      <a:pt x="52" y="27"/>
                    </a:cubicBezTo>
                    <a:cubicBezTo>
                      <a:pt x="52" y="27"/>
                      <a:pt x="52" y="27"/>
                      <a:pt x="52" y="27"/>
                    </a:cubicBezTo>
                    <a:cubicBezTo>
                      <a:pt x="52" y="27"/>
                      <a:pt x="52" y="27"/>
                      <a:pt x="52" y="27"/>
                    </a:cubicBezTo>
                    <a:cubicBezTo>
                      <a:pt x="52" y="27"/>
                      <a:pt x="52" y="27"/>
                      <a:pt x="52" y="27"/>
                    </a:cubicBezTo>
                    <a:cubicBezTo>
                      <a:pt x="52" y="27"/>
                      <a:pt x="52" y="27"/>
                      <a:pt x="52" y="27"/>
                    </a:cubicBezTo>
                    <a:cubicBezTo>
                      <a:pt x="52" y="27"/>
                      <a:pt x="52" y="27"/>
                      <a:pt x="52" y="27"/>
                    </a:cubicBezTo>
                    <a:cubicBezTo>
                      <a:pt x="52" y="28"/>
                      <a:pt x="52" y="28"/>
                      <a:pt x="52" y="28"/>
                    </a:cubicBezTo>
                    <a:cubicBezTo>
                      <a:pt x="52" y="28"/>
                      <a:pt x="52" y="28"/>
                      <a:pt x="52" y="28"/>
                    </a:cubicBezTo>
                    <a:cubicBezTo>
                      <a:pt x="52" y="28"/>
                      <a:pt x="52" y="28"/>
                      <a:pt x="52" y="28"/>
                    </a:cubicBezTo>
                    <a:cubicBezTo>
                      <a:pt x="52" y="28"/>
                      <a:pt x="52" y="28"/>
                      <a:pt x="52" y="28"/>
                    </a:cubicBezTo>
                    <a:cubicBezTo>
                      <a:pt x="52" y="28"/>
                      <a:pt x="52" y="28"/>
                      <a:pt x="52" y="28"/>
                    </a:cubicBezTo>
                    <a:cubicBezTo>
                      <a:pt x="52" y="28"/>
                      <a:pt x="52" y="28"/>
                      <a:pt x="52" y="28"/>
                    </a:cubicBezTo>
                    <a:cubicBezTo>
                      <a:pt x="52" y="27"/>
                      <a:pt x="52" y="27"/>
                      <a:pt x="52" y="27"/>
                    </a:cubicBezTo>
                    <a:cubicBezTo>
                      <a:pt x="52" y="27"/>
                      <a:pt x="52" y="27"/>
                      <a:pt x="52"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1" y="27"/>
                      <a:pt x="51" y="27"/>
                      <a:pt x="51"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50" y="27"/>
                      <a:pt x="50" y="27"/>
                      <a:pt x="50" y="27"/>
                    </a:cubicBezTo>
                    <a:cubicBezTo>
                      <a:pt x="49" y="27"/>
                      <a:pt x="49" y="27"/>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8" y="27"/>
                      <a:pt x="48" y="27"/>
                      <a:pt x="48" y="27"/>
                    </a:cubicBezTo>
                    <a:cubicBezTo>
                      <a:pt x="47" y="27"/>
                      <a:pt x="47" y="27"/>
                      <a:pt x="47" y="27"/>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7"/>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6" y="26"/>
                      <a:pt x="46" y="26"/>
                      <a:pt x="46" y="26"/>
                    </a:cubicBezTo>
                    <a:cubicBezTo>
                      <a:pt x="45" y="26"/>
                      <a:pt x="45" y="26"/>
                      <a:pt x="45" y="26"/>
                    </a:cubicBezTo>
                    <a:cubicBezTo>
                      <a:pt x="45" y="26"/>
                      <a:pt x="45" y="26"/>
                      <a:pt x="45" y="26"/>
                    </a:cubicBezTo>
                    <a:cubicBezTo>
                      <a:pt x="45" y="26"/>
                      <a:pt x="45" y="26"/>
                      <a:pt x="45" y="26"/>
                    </a:cubicBezTo>
                    <a:cubicBezTo>
                      <a:pt x="45" y="26"/>
                      <a:pt x="45" y="26"/>
                      <a:pt x="45" y="26"/>
                    </a:cubicBezTo>
                    <a:cubicBezTo>
                      <a:pt x="45" y="26"/>
                      <a:pt x="45" y="26"/>
                      <a:pt x="45" y="26"/>
                    </a:cubicBezTo>
                    <a:cubicBezTo>
                      <a:pt x="45" y="26"/>
                      <a:pt x="45" y="26"/>
                      <a:pt x="45" y="26"/>
                    </a:cubicBezTo>
                    <a:cubicBezTo>
                      <a:pt x="45" y="26"/>
                      <a:pt x="45" y="26"/>
                      <a:pt x="45" y="26"/>
                    </a:cubicBezTo>
                    <a:cubicBezTo>
                      <a:pt x="45" y="26"/>
                      <a:pt x="45" y="26"/>
                      <a:pt x="45" y="26"/>
                    </a:cubicBezTo>
                    <a:cubicBezTo>
                      <a:pt x="45" y="26"/>
                      <a:pt x="45" y="26"/>
                      <a:pt x="45" y="26"/>
                    </a:cubicBezTo>
                    <a:cubicBezTo>
                      <a:pt x="45" y="26"/>
                      <a:pt x="45" y="26"/>
                      <a:pt x="45" y="26"/>
                    </a:cubicBezTo>
                    <a:cubicBezTo>
                      <a:pt x="45" y="26"/>
                      <a:pt x="45" y="26"/>
                      <a:pt x="45" y="26"/>
                    </a:cubicBezTo>
                    <a:cubicBezTo>
                      <a:pt x="45" y="26"/>
                      <a:pt x="45" y="26"/>
                      <a:pt x="45" y="26"/>
                    </a:cubicBezTo>
                    <a:cubicBezTo>
                      <a:pt x="45" y="26"/>
                      <a:pt x="45" y="26"/>
                      <a:pt x="45" y="26"/>
                    </a:cubicBezTo>
                    <a:cubicBezTo>
                      <a:pt x="45" y="26"/>
                      <a:pt x="45" y="26"/>
                      <a:pt x="45" y="26"/>
                    </a:cubicBezTo>
                    <a:cubicBezTo>
                      <a:pt x="44" y="25"/>
                      <a:pt x="44" y="25"/>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5" y="25"/>
                      <a:pt x="45" y="25"/>
                      <a:pt x="45"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5"/>
                      <a:pt x="44" y="25"/>
                      <a:pt x="44" y="25"/>
                    </a:cubicBezTo>
                    <a:cubicBezTo>
                      <a:pt x="44" y="24"/>
                      <a:pt x="44" y="24"/>
                      <a:pt x="44" y="24"/>
                    </a:cubicBezTo>
                    <a:cubicBezTo>
                      <a:pt x="44" y="24"/>
                      <a:pt x="44" y="24"/>
                      <a:pt x="44" y="24"/>
                    </a:cubicBezTo>
                    <a:cubicBezTo>
                      <a:pt x="44" y="24"/>
                      <a:pt x="44" y="24"/>
                      <a:pt x="44"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4"/>
                    </a:cubicBezTo>
                    <a:cubicBezTo>
                      <a:pt x="43" y="24"/>
                      <a:pt x="43" y="24"/>
                      <a:pt x="43" y="25"/>
                    </a:cubicBezTo>
                    <a:cubicBezTo>
                      <a:pt x="43" y="25"/>
                      <a:pt x="43" y="25"/>
                      <a:pt x="43" y="25"/>
                    </a:cubicBezTo>
                    <a:cubicBezTo>
                      <a:pt x="42" y="25"/>
                      <a:pt x="42" y="25"/>
                      <a:pt x="42" y="25"/>
                    </a:cubicBezTo>
                    <a:cubicBezTo>
                      <a:pt x="42" y="25"/>
                      <a:pt x="42" y="25"/>
                      <a:pt x="42" y="25"/>
                    </a:cubicBezTo>
                    <a:cubicBezTo>
                      <a:pt x="42" y="25"/>
                      <a:pt x="42" y="25"/>
                      <a:pt x="42" y="25"/>
                    </a:cubicBezTo>
                    <a:cubicBezTo>
                      <a:pt x="42" y="25"/>
                      <a:pt x="42" y="25"/>
                      <a:pt x="42" y="25"/>
                    </a:cubicBezTo>
                    <a:cubicBezTo>
                      <a:pt x="42" y="25"/>
                      <a:pt x="42" y="25"/>
                      <a:pt x="42" y="25"/>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2" y="24"/>
                      <a:pt x="42" y="24"/>
                      <a:pt x="42" y="24"/>
                    </a:cubicBezTo>
                    <a:cubicBezTo>
                      <a:pt x="41" y="24"/>
                      <a:pt x="41" y="24"/>
                      <a:pt x="41" y="24"/>
                    </a:cubicBezTo>
                    <a:cubicBezTo>
                      <a:pt x="41" y="24"/>
                      <a:pt x="41" y="24"/>
                      <a:pt x="41" y="24"/>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5"/>
                      <a:pt x="41" y="25"/>
                      <a:pt x="41" y="25"/>
                    </a:cubicBezTo>
                    <a:cubicBezTo>
                      <a:pt x="41" y="24"/>
                      <a:pt x="41" y="24"/>
                      <a:pt x="41" y="24"/>
                    </a:cubicBezTo>
                    <a:cubicBezTo>
                      <a:pt x="41" y="24"/>
                      <a:pt x="41" y="24"/>
                      <a:pt x="41" y="24"/>
                    </a:cubicBezTo>
                    <a:cubicBezTo>
                      <a:pt x="41" y="24"/>
                      <a:pt x="41" y="24"/>
                      <a:pt x="41" y="24"/>
                    </a:cubicBezTo>
                    <a:cubicBezTo>
                      <a:pt x="40" y="24"/>
                      <a:pt x="40" y="24"/>
                      <a:pt x="40" y="24"/>
                    </a:cubicBezTo>
                    <a:cubicBezTo>
                      <a:pt x="40" y="24"/>
                      <a:pt x="40" y="24"/>
                      <a:pt x="40" y="24"/>
                    </a:cubicBezTo>
                    <a:cubicBezTo>
                      <a:pt x="40" y="24"/>
                      <a:pt x="40" y="24"/>
                      <a:pt x="40" y="24"/>
                    </a:cubicBezTo>
                    <a:cubicBezTo>
                      <a:pt x="40" y="24"/>
                      <a:pt x="40" y="24"/>
                      <a:pt x="40" y="24"/>
                    </a:cubicBezTo>
                    <a:cubicBezTo>
                      <a:pt x="40" y="24"/>
                      <a:pt x="40" y="24"/>
                      <a:pt x="40"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9" y="24"/>
                      <a:pt x="39" y="24"/>
                      <a:pt x="39" y="24"/>
                    </a:cubicBezTo>
                    <a:cubicBezTo>
                      <a:pt x="38" y="24"/>
                      <a:pt x="38" y="24"/>
                      <a:pt x="38" y="24"/>
                    </a:cubicBezTo>
                    <a:cubicBezTo>
                      <a:pt x="38" y="24"/>
                      <a:pt x="38" y="24"/>
                      <a:pt x="38" y="24"/>
                    </a:cubicBezTo>
                    <a:cubicBezTo>
                      <a:pt x="38" y="24"/>
                      <a:pt x="38" y="24"/>
                      <a:pt x="38" y="24"/>
                    </a:cubicBezTo>
                    <a:cubicBezTo>
                      <a:pt x="38" y="24"/>
                      <a:pt x="38" y="24"/>
                      <a:pt x="38" y="24"/>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8" y="23"/>
                      <a:pt x="38" y="23"/>
                      <a:pt x="38"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7" y="23"/>
                      <a:pt x="37" y="23"/>
                      <a:pt x="37"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3"/>
                      <a:pt x="36" y="23"/>
                      <a:pt x="36" y="23"/>
                    </a:cubicBezTo>
                    <a:cubicBezTo>
                      <a:pt x="36" y="22"/>
                      <a:pt x="36" y="22"/>
                      <a:pt x="36" y="22"/>
                    </a:cubicBezTo>
                    <a:cubicBezTo>
                      <a:pt x="36" y="22"/>
                      <a:pt x="36" y="22"/>
                      <a:pt x="36" y="22"/>
                    </a:cubicBezTo>
                    <a:cubicBezTo>
                      <a:pt x="36" y="22"/>
                      <a:pt x="36" y="22"/>
                      <a:pt x="36" y="22"/>
                    </a:cubicBezTo>
                    <a:cubicBezTo>
                      <a:pt x="36" y="22"/>
                      <a:pt x="36" y="22"/>
                      <a:pt x="36" y="22"/>
                    </a:cubicBezTo>
                    <a:cubicBezTo>
                      <a:pt x="36" y="22"/>
                      <a:pt x="36" y="22"/>
                      <a:pt x="36"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2"/>
                      <a:pt x="35" y="22"/>
                      <a:pt x="35" y="22"/>
                    </a:cubicBezTo>
                    <a:cubicBezTo>
                      <a:pt x="35" y="21"/>
                      <a:pt x="35" y="21"/>
                      <a:pt x="35" y="21"/>
                    </a:cubicBezTo>
                    <a:cubicBezTo>
                      <a:pt x="35" y="21"/>
                      <a:pt x="35" y="21"/>
                      <a:pt x="35"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4" y="21"/>
                      <a:pt x="34" y="21"/>
                      <a:pt x="34"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3" y="21"/>
                      <a:pt x="33" y="21"/>
                      <a:pt x="33" y="21"/>
                    </a:cubicBezTo>
                    <a:cubicBezTo>
                      <a:pt x="32" y="21"/>
                      <a:pt x="32" y="21"/>
                      <a:pt x="32" y="21"/>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2" y="19"/>
                      <a:pt x="32" y="19"/>
                      <a:pt x="32"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2" y="18"/>
                      <a:pt x="32" y="18"/>
                      <a:pt x="32" y="18"/>
                    </a:cubicBezTo>
                    <a:cubicBezTo>
                      <a:pt x="32" y="18"/>
                      <a:pt x="32" y="18"/>
                      <a:pt x="32"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8"/>
                      <a:pt x="33" y="18"/>
                      <a:pt x="33" y="18"/>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3" y="17"/>
                      <a:pt x="33" y="17"/>
                      <a:pt x="33" y="17"/>
                    </a:cubicBezTo>
                    <a:cubicBezTo>
                      <a:pt x="34" y="17"/>
                      <a:pt x="34" y="17"/>
                      <a:pt x="34" y="17"/>
                    </a:cubicBezTo>
                    <a:cubicBezTo>
                      <a:pt x="34" y="17"/>
                      <a:pt x="34" y="17"/>
                      <a:pt x="34" y="17"/>
                    </a:cubicBezTo>
                    <a:cubicBezTo>
                      <a:pt x="34" y="17"/>
                      <a:pt x="34" y="17"/>
                      <a:pt x="34" y="17"/>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4" y="16"/>
                      <a:pt x="34" y="16"/>
                      <a:pt x="34" y="16"/>
                    </a:cubicBezTo>
                    <a:cubicBezTo>
                      <a:pt x="33" y="16"/>
                      <a:pt x="33" y="16"/>
                      <a:pt x="33" y="16"/>
                    </a:cubicBezTo>
                    <a:cubicBezTo>
                      <a:pt x="33" y="16"/>
                      <a:pt x="33" y="16"/>
                      <a:pt x="33" y="16"/>
                    </a:cubicBezTo>
                    <a:cubicBezTo>
                      <a:pt x="33" y="16"/>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5"/>
                      <a:pt x="32" y="15"/>
                      <a:pt x="32" y="15"/>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2" y="14"/>
                      <a:pt x="32" y="14"/>
                      <a:pt x="32"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1" y="14"/>
                      <a:pt x="31" y="14"/>
                      <a:pt x="31"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30" y="14"/>
                      <a:pt x="30" y="14"/>
                      <a:pt x="30"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4"/>
                      <a:pt x="29" y="14"/>
                      <a:pt x="29" y="14"/>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9" y="13"/>
                      <a:pt x="29" y="13"/>
                      <a:pt x="29" y="13"/>
                    </a:cubicBezTo>
                    <a:cubicBezTo>
                      <a:pt x="28" y="13"/>
                      <a:pt x="28" y="13"/>
                      <a:pt x="28" y="13"/>
                    </a:cubicBezTo>
                    <a:cubicBezTo>
                      <a:pt x="28" y="13"/>
                      <a:pt x="28" y="13"/>
                      <a:pt x="28" y="13"/>
                    </a:cubicBezTo>
                    <a:cubicBezTo>
                      <a:pt x="28" y="13"/>
                      <a:pt x="28" y="13"/>
                      <a:pt x="28" y="13"/>
                    </a:cubicBezTo>
                    <a:cubicBezTo>
                      <a:pt x="28" y="13"/>
                      <a:pt x="28" y="13"/>
                      <a:pt x="28" y="13"/>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9" y="12"/>
                      <a:pt x="29" y="12"/>
                      <a:pt x="29" y="12"/>
                    </a:cubicBezTo>
                    <a:cubicBezTo>
                      <a:pt x="29" y="12"/>
                      <a:pt x="29" y="12"/>
                      <a:pt x="29" y="12"/>
                    </a:cubicBezTo>
                    <a:cubicBezTo>
                      <a:pt x="29" y="12"/>
                      <a:pt x="29" y="12"/>
                      <a:pt x="29" y="12"/>
                    </a:cubicBezTo>
                    <a:cubicBezTo>
                      <a:pt x="29" y="12"/>
                      <a:pt x="29" y="12"/>
                      <a:pt x="29" y="12"/>
                    </a:cubicBezTo>
                    <a:cubicBezTo>
                      <a:pt x="29" y="12"/>
                      <a:pt x="29" y="12"/>
                      <a:pt x="29"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10"/>
                      <a:pt x="28" y="10"/>
                      <a:pt x="28" y="10"/>
                    </a:cubicBezTo>
                    <a:cubicBezTo>
                      <a:pt x="28" y="9"/>
                      <a:pt x="28" y="9"/>
                      <a:pt x="28" y="9"/>
                    </a:cubicBezTo>
                    <a:cubicBezTo>
                      <a:pt x="28" y="9"/>
                      <a:pt x="28" y="9"/>
                      <a:pt x="28" y="9"/>
                    </a:cubicBezTo>
                    <a:cubicBezTo>
                      <a:pt x="28" y="9"/>
                      <a:pt x="28" y="9"/>
                      <a:pt x="28" y="9"/>
                    </a:cubicBezTo>
                    <a:cubicBezTo>
                      <a:pt x="28" y="9"/>
                      <a:pt x="28" y="9"/>
                      <a:pt x="28" y="9"/>
                    </a:cubicBezTo>
                    <a:cubicBezTo>
                      <a:pt x="27" y="9"/>
                      <a:pt x="27" y="9"/>
                      <a:pt x="27" y="9"/>
                    </a:cubicBezTo>
                    <a:cubicBezTo>
                      <a:pt x="27" y="9"/>
                      <a:pt x="27" y="9"/>
                      <a:pt x="27" y="9"/>
                    </a:cubicBezTo>
                    <a:cubicBezTo>
                      <a:pt x="27" y="9"/>
                      <a:pt x="27" y="9"/>
                      <a:pt x="27" y="9"/>
                    </a:cubicBezTo>
                    <a:cubicBezTo>
                      <a:pt x="27" y="9"/>
                      <a:pt x="27" y="9"/>
                      <a:pt x="27"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9"/>
                      <a:pt x="28" y="9"/>
                      <a:pt x="28" y="9"/>
                    </a:cubicBezTo>
                    <a:cubicBezTo>
                      <a:pt x="28" y="8"/>
                      <a:pt x="28" y="8"/>
                      <a:pt x="28" y="8"/>
                    </a:cubicBezTo>
                    <a:cubicBezTo>
                      <a:pt x="28" y="8"/>
                      <a:pt x="28" y="8"/>
                      <a:pt x="28" y="8"/>
                    </a:cubicBezTo>
                    <a:cubicBezTo>
                      <a:pt x="28" y="8"/>
                      <a:pt x="28" y="8"/>
                      <a:pt x="28" y="8"/>
                    </a:cubicBezTo>
                    <a:cubicBezTo>
                      <a:pt x="28" y="8"/>
                      <a:pt x="28" y="8"/>
                      <a:pt x="28" y="8"/>
                    </a:cubicBezTo>
                    <a:cubicBezTo>
                      <a:pt x="29" y="8"/>
                      <a:pt x="29" y="8"/>
                      <a:pt x="29" y="8"/>
                    </a:cubicBezTo>
                    <a:cubicBezTo>
                      <a:pt x="29" y="8"/>
                      <a:pt x="29" y="8"/>
                      <a:pt x="29" y="8"/>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9"/>
                      <a:pt x="30" y="9"/>
                      <a:pt x="30" y="9"/>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9" y="6"/>
                      <a:pt x="29" y="6"/>
                      <a:pt x="29"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6"/>
                      <a:pt x="28" y="6"/>
                      <a:pt x="28" y="6"/>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5"/>
                      <a:pt x="28" y="5"/>
                      <a:pt x="28" y="5"/>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8" y="4"/>
                      <a:pt x="28" y="4"/>
                      <a:pt x="28"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7" y="0"/>
                      <a:pt x="27" y="0"/>
                      <a:pt x="27"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0"/>
                    </a:cubicBezTo>
                    <a:cubicBezTo>
                      <a:pt x="25" y="0"/>
                      <a:pt x="25" y="0"/>
                      <a:pt x="25" y="1"/>
                    </a:cubicBezTo>
                    <a:cubicBezTo>
                      <a:pt x="25" y="1"/>
                      <a:pt x="25" y="1"/>
                      <a:pt x="25" y="1"/>
                    </a:cubicBezTo>
                    <a:cubicBezTo>
                      <a:pt x="24" y="1"/>
                      <a:pt x="24" y="1"/>
                      <a:pt x="24" y="1"/>
                    </a:cubicBezTo>
                    <a:cubicBezTo>
                      <a:pt x="24" y="1"/>
                      <a:pt x="24" y="1"/>
                      <a:pt x="24" y="1"/>
                    </a:cubicBezTo>
                    <a:cubicBezTo>
                      <a:pt x="24" y="1"/>
                      <a:pt x="24" y="1"/>
                      <a:pt x="24" y="1"/>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2"/>
                      <a:pt x="22" y="2"/>
                    </a:cubicBezTo>
                    <a:cubicBezTo>
                      <a:pt x="22" y="2"/>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1" y="3"/>
                      <a:pt x="21" y="3"/>
                      <a:pt x="21" y="3"/>
                    </a:cubicBezTo>
                    <a:cubicBezTo>
                      <a:pt x="20" y="3"/>
                      <a:pt x="20" y="3"/>
                      <a:pt x="20" y="3"/>
                    </a:cubicBezTo>
                    <a:cubicBezTo>
                      <a:pt x="20" y="3"/>
                      <a:pt x="20" y="3"/>
                      <a:pt x="20" y="3"/>
                    </a:cubicBezTo>
                    <a:cubicBezTo>
                      <a:pt x="20" y="3"/>
                      <a:pt x="20" y="3"/>
                      <a:pt x="20" y="3"/>
                    </a:cubicBezTo>
                    <a:cubicBezTo>
                      <a:pt x="20" y="3"/>
                      <a:pt x="20" y="3"/>
                      <a:pt x="20"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7" y="3"/>
                      <a:pt x="17" y="3"/>
                      <a:pt x="17" y="3"/>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7" y="2"/>
                      <a:pt x="17" y="2"/>
                    </a:cubicBezTo>
                    <a:cubicBezTo>
                      <a:pt x="17"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6" y="3"/>
                      <a:pt x="16" y="3"/>
                      <a:pt x="16" y="3"/>
                    </a:cubicBezTo>
                    <a:cubicBezTo>
                      <a:pt x="16" y="3"/>
                      <a:pt x="16" y="3"/>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ubicBezTo>
                      <a:pt x="17" y="5"/>
                      <a:pt x="17" y="5"/>
                      <a:pt x="17" y="5"/>
                    </a:cubicBezTo>
                    <a:cubicBezTo>
                      <a:pt x="17" y="5"/>
                      <a:pt x="17" y="5"/>
                      <a:pt x="17"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7" y="7"/>
                      <a:pt x="17" y="7"/>
                      <a:pt x="17" y="7"/>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7" y="8"/>
                      <a:pt x="17" y="8"/>
                      <a:pt x="17"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8"/>
                      <a:pt x="18" y="8"/>
                      <a:pt x="18" y="8"/>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8" y="9"/>
                      <a:pt x="18" y="9"/>
                      <a:pt x="18"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9"/>
                      <a:pt x="19" y="9"/>
                      <a:pt x="19" y="9"/>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0"/>
                      <a:pt x="19" y="10"/>
                      <a:pt x="19" y="10"/>
                    </a:cubicBezTo>
                    <a:cubicBezTo>
                      <a:pt x="19" y="11"/>
                      <a:pt x="19" y="11"/>
                      <a:pt x="19" y="11"/>
                    </a:cubicBezTo>
                    <a:cubicBezTo>
                      <a:pt x="19" y="11"/>
                      <a:pt x="19" y="11"/>
                      <a:pt x="19" y="11"/>
                    </a:cubicBezTo>
                    <a:cubicBezTo>
                      <a:pt x="19" y="11"/>
                      <a:pt x="19" y="11"/>
                      <a:pt x="19" y="11"/>
                    </a:cubicBezTo>
                    <a:cubicBezTo>
                      <a:pt x="19" y="11"/>
                      <a:pt x="19" y="11"/>
                      <a:pt x="19"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1"/>
                      <a:pt x="17" y="11"/>
                      <a:pt x="17" y="11"/>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7" y="12"/>
                      <a:pt x="17" y="12"/>
                      <a:pt x="17" y="12"/>
                    </a:cubicBezTo>
                    <a:cubicBezTo>
                      <a:pt x="18" y="12"/>
                      <a:pt x="18" y="12"/>
                      <a:pt x="18" y="12"/>
                    </a:cubicBezTo>
                    <a:cubicBezTo>
                      <a:pt x="18" y="12"/>
                      <a:pt x="18" y="12"/>
                      <a:pt x="18" y="12"/>
                    </a:cubicBezTo>
                    <a:cubicBezTo>
                      <a:pt x="17" y="12"/>
                      <a:pt x="17" y="12"/>
                      <a:pt x="17" y="12"/>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7" y="13"/>
                      <a:pt x="17" y="13"/>
                      <a:pt x="17" y="13"/>
                    </a:cubicBezTo>
                    <a:cubicBezTo>
                      <a:pt x="18" y="13"/>
                      <a:pt x="18" y="13"/>
                      <a:pt x="18" y="13"/>
                    </a:cubicBezTo>
                    <a:cubicBezTo>
                      <a:pt x="18" y="13"/>
                      <a:pt x="18" y="13"/>
                      <a:pt x="18" y="13"/>
                    </a:cubicBezTo>
                    <a:cubicBezTo>
                      <a:pt x="18" y="13"/>
                      <a:pt x="18" y="13"/>
                      <a:pt x="18" y="13"/>
                    </a:cubicBezTo>
                    <a:cubicBezTo>
                      <a:pt x="18" y="14"/>
                      <a:pt x="18" y="14"/>
                      <a:pt x="18"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6" y="14"/>
                      <a:pt x="16" y="14"/>
                      <a:pt x="16" y="14"/>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6" y="15"/>
                      <a:pt x="16" y="15"/>
                      <a:pt x="16" y="15"/>
                    </a:cubicBezTo>
                    <a:cubicBezTo>
                      <a:pt x="15" y="16"/>
                      <a:pt x="15" y="16"/>
                      <a:pt x="15" y="16"/>
                    </a:cubicBezTo>
                    <a:cubicBezTo>
                      <a:pt x="15" y="16"/>
                      <a:pt x="15" y="16"/>
                      <a:pt x="15" y="16"/>
                    </a:cubicBezTo>
                    <a:cubicBezTo>
                      <a:pt x="15" y="16"/>
                      <a:pt x="15" y="16"/>
                      <a:pt x="15"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6" y="16"/>
                      <a:pt x="16" y="16"/>
                      <a:pt x="16"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6"/>
                      <a:pt x="15" y="16"/>
                      <a:pt x="15" y="16"/>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3" y="18"/>
                      <a:pt x="13" y="18"/>
                      <a:pt x="13" y="18"/>
                    </a:cubicBezTo>
                    <a:cubicBezTo>
                      <a:pt x="13" y="18"/>
                      <a:pt x="13" y="18"/>
                      <a:pt x="13" y="18"/>
                    </a:cubicBezTo>
                    <a:cubicBezTo>
                      <a:pt x="13" y="18"/>
                      <a:pt x="13" y="18"/>
                      <a:pt x="13" y="18"/>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20"/>
                      <a:pt x="13" y="20"/>
                      <a:pt x="13" y="20"/>
                    </a:cubicBezTo>
                    <a:cubicBezTo>
                      <a:pt x="13" y="20"/>
                      <a:pt x="13" y="20"/>
                      <a:pt x="13" y="20"/>
                    </a:cubicBezTo>
                    <a:cubicBezTo>
                      <a:pt x="13" y="20"/>
                      <a:pt x="13" y="20"/>
                      <a:pt x="13" y="20"/>
                    </a:cubicBezTo>
                    <a:cubicBezTo>
                      <a:pt x="13" y="20"/>
                      <a:pt x="13" y="20"/>
                      <a:pt x="13"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2" y="20"/>
                      <a:pt x="12" y="20"/>
                      <a:pt x="12"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2"/>
                      <a:pt x="11" y="22"/>
                      <a:pt x="11" y="22"/>
                    </a:cubicBezTo>
                    <a:cubicBezTo>
                      <a:pt x="11" y="22"/>
                      <a:pt x="11" y="22"/>
                      <a:pt x="11" y="22"/>
                    </a:cubicBezTo>
                    <a:cubicBezTo>
                      <a:pt x="11" y="22"/>
                      <a:pt x="11" y="22"/>
                      <a:pt x="11" y="22"/>
                    </a:cubicBezTo>
                    <a:cubicBezTo>
                      <a:pt x="11" y="22"/>
                      <a:pt x="11" y="22"/>
                      <a:pt x="11" y="22"/>
                    </a:cubicBezTo>
                    <a:cubicBezTo>
                      <a:pt x="11" y="22"/>
                      <a:pt x="11" y="22"/>
                      <a:pt x="11"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2"/>
                      <a:pt x="10" y="22"/>
                      <a:pt x="10" y="22"/>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10" y="23"/>
                      <a:pt x="10" y="23"/>
                      <a:pt x="10" y="23"/>
                    </a:cubicBezTo>
                    <a:cubicBezTo>
                      <a:pt x="9" y="23"/>
                      <a:pt x="9" y="23"/>
                      <a:pt x="9" y="23"/>
                    </a:cubicBezTo>
                    <a:cubicBezTo>
                      <a:pt x="9" y="23"/>
                      <a:pt x="9" y="23"/>
                      <a:pt x="9" y="23"/>
                    </a:cubicBezTo>
                    <a:cubicBezTo>
                      <a:pt x="9" y="23"/>
                      <a:pt x="9" y="23"/>
                      <a:pt x="9" y="23"/>
                    </a:cubicBezTo>
                    <a:cubicBezTo>
                      <a:pt x="9" y="23"/>
                      <a:pt x="9" y="23"/>
                      <a:pt x="9"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4"/>
                      <a:pt x="7" y="24"/>
                      <a:pt x="7" y="24"/>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3"/>
                      <a:pt x="5" y="23"/>
                      <a:pt x="5" y="23"/>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5" y="24"/>
                      <a:pt x="5" y="24"/>
                      <a:pt x="5" y="24"/>
                    </a:cubicBezTo>
                    <a:cubicBezTo>
                      <a:pt x="4" y="24"/>
                      <a:pt x="4" y="24"/>
                      <a:pt x="4" y="24"/>
                    </a:cubicBezTo>
                    <a:cubicBezTo>
                      <a:pt x="4" y="24"/>
                      <a:pt x="4" y="24"/>
                      <a:pt x="4" y="24"/>
                    </a:cubicBezTo>
                    <a:cubicBezTo>
                      <a:pt x="4" y="24"/>
                      <a:pt x="4" y="24"/>
                      <a:pt x="4" y="24"/>
                    </a:cubicBezTo>
                    <a:cubicBezTo>
                      <a:pt x="4" y="24"/>
                      <a:pt x="4" y="24"/>
                      <a:pt x="4" y="24"/>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4" y="25"/>
                      <a:pt x="4" y="25"/>
                      <a:pt x="4" y="25"/>
                    </a:cubicBezTo>
                    <a:cubicBezTo>
                      <a:pt x="3" y="25"/>
                      <a:pt x="3" y="25"/>
                      <a:pt x="3" y="25"/>
                    </a:cubicBezTo>
                    <a:cubicBezTo>
                      <a:pt x="3" y="25"/>
                      <a:pt x="3" y="25"/>
                      <a:pt x="3" y="25"/>
                    </a:cubicBezTo>
                    <a:cubicBezTo>
                      <a:pt x="3" y="26"/>
                      <a:pt x="3" y="26"/>
                      <a:pt x="3" y="26"/>
                    </a:cubicBezTo>
                    <a:cubicBezTo>
                      <a:pt x="3" y="26"/>
                      <a:pt x="3" y="26"/>
                      <a:pt x="3" y="26"/>
                    </a:cubicBezTo>
                    <a:cubicBezTo>
                      <a:pt x="3" y="26"/>
                      <a:pt x="3" y="26"/>
                      <a:pt x="3" y="26"/>
                    </a:cubicBezTo>
                    <a:cubicBezTo>
                      <a:pt x="3" y="26"/>
                      <a:pt x="3" y="26"/>
                      <a:pt x="3" y="26"/>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6"/>
                      <a:pt x="4" y="26"/>
                      <a:pt x="4" y="26"/>
                    </a:cubicBezTo>
                    <a:cubicBezTo>
                      <a:pt x="4" y="27"/>
                      <a:pt x="4" y="27"/>
                      <a:pt x="4" y="27"/>
                    </a:cubicBezTo>
                    <a:cubicBezTo>
                      <a:pt x="4" y="27"/>
                      <a:pt x="4" y="27"/>
                      <a:pt x="4"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7"/>
                      <a:pt x="5" y="27"/>
                      <a:pt x="5" y="27"/>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8"/>
                      <a:pt x="5" y="28"/>
                      <a:pt x="5" y="28"/>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5" y="29"/>
                      <a:pt x="5" y="29"/>
                      <a:pt x="5"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6" y="29"/>
                      <a:pt x="6" y="29"/>
                      <a:pt x="6" y="29"/>
                    </a:cubicBezTo>
                    <a:cubicBezTo>
                      <a:pt x="7" y="29"/>
                      <a:pt x="7" y="29"/>
                      <a:pt x="7" y="29"/>
                    </a:cubicBezTo>
                    <a:cubicBezTo>
                      <a:pt x="7" y="29"/>
                      <a:pt x="7" y="29"/>
                      <a:pt x="7" y="29"/>
                    </a:cubicBezTo>
                    <a:cubicBezTo>
                      <a:pt x="7" y="30"/>
                      <a:pt x="7" y="30"/>
                      <a:pt x="7" y="30"/>
                    </a:cubicBezTo>
                    <a:cubicBezTo>
                      <a:pt x="7" y="30"/>
                      <a:pt x="7" y="30"/>
                      <a:pt x="7" y="30"/>
                    </a:cubicBezTo>
                    <a:cubicBezTo>
                      <a:pt x="7" y="30"/>
                      <a:pt x="7" y="30"/>
                      <a:pt x="7" y="30"/>
                    </a:cubicBezTo>
                    <a:cubicBezTo>
                      <a:pt x="7" y="30"/>
                      <a:pt x="7" y="30"/>
                      <a:pt x="7" y="30"/>
                    </a:cubicBezTo>
                    <a:cubicBezTo>
                      <a:pt x="7" y="30"/>
                      <a:pt x="7" y="30"/>
                      <a:pt x="7" y="30"/>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2"/>
                      <a:pt x="7" y="32"/>
                      <a:pt x="7" y="32"/>
                    </a:cubicBezTo>
                    <a:cubicBezTo>
                      <a:pt x="7" y="32"/>
                      <a:pt x="7" y="32"/>
                      <a:pt x="7" y="32"/>
                    </a:cubicBezTo>
                    <a:cubicBezTo>
                      <a:pt x="7" y="32"/>
                      <a:pt x="7" y="32"/>
                      <a:pt x="7" y="32"/>
                    </a:cubicBezTo>
                    <a:cubicBezTo>
                      <a:pt x="7" y="32"/>
                      <a:pt x="7" y="32"/>
                      <a:pt x="7"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2"/>
                      <a:pt x="8" y="32"/>
                      <a:pt x="8" y="32"/>
                    </a:cubicBezTo>
                    <a:cubicBezTo>
                      <a:pt x="8" y="33"/>
                      <a:pt x="8" y="33"/>
                      <a:pt x="8" y="33"/>
                    </a:cubicBezTo>
                    <a:cubicBezTo>
                      <a:pt x="8" y="33"/>
                      <a:pt x="8" y="33"/>
                      <a:pt x="8" y="33"/>
                    </a:cubicBezTo>
                    <a:cubicBezTo>
                      <a:pt x="8" y="33"/>
                      <a:pt x="8" y="33"/>
                      <a:pt x="8" y="33"/>
                    </a:cubicBezTo>
                    <a:cubicBezTo>
                      <a:pt x="8" y="33"/>
                      <a:pt x="8" y="33"/>
                      <a:pt x="8" y="33"/>
                    </a:cubicBezTo>
                    <a:cubicBezTo>
                      <a:pt x="7" y="33"/>
                      <a:pt x="7" y="33"/>
                      <a:pt x="7"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7" y="33"/>
                      <a:pt x="7" y="33"/>
                      <a:pt x="7" y="33"/>
                    </a:cubicBezTo>
                    <a:cubicBezTo>
                      <a:pt x="7" y="33"/>
                      <a:pt x="7" y="33"/>
                      <a:pt x="7" y="33"/>
                    </a:cubicBezTo>
                    <a:cubicBezTo>
                      <a:pt x="7" y="33"/>
                      <a:pt x="7" y="33"/>
                      <a:pt x="7" y="33"/>
                    </a:cubicBezTo>
                    <a:cubicBezTo>
                      <a:pt x="7" y="33"/>
                      <a:pt x="7" y="33"/>
                      <a:pt x="7" y="33"/>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4"/>
                      <a:pt x="6" y="34"/>
                      <a:pt x="6" y="34"/>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5" y="33"/>
                      <a:pt x="5" y="33"/>
                      <a:pt x="5" y="33"/>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5" y="34"/>
                      <a:pt x="5" y="34"/>
                      <a:pt x="5"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4" y="34"/>
                      <a:pt x="4" y="34"/>
                      <a:pt x="4" y="34"/>
                    </a:cubicBezTo>
                    <a:cubicBezTo>
                      <a:pt x="3" y="34"/>
                      <a:pt x="3" y="34"/>
                      <a:pt x="3" y="34"/>
                    </a:cubicBezTo>
                    <a:cubicBezTo>
                      <a:pt x="3" y="34"/>
                      <a:pt x="3" y="34"/>
                      <a:pt x="3" y="34"/>
                    </a:cubicBezTo>
                    <a:cubicBezTo>
                      <a:pt x="3" y="34"/>
                      <a:pt x="3" y="34"/>
                      <a:pt x="3"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2" y="34"/>
                      <a:pt x="2" y="34"/>
                      <a:pt x="2" y="34"/>
                    </a:cubicBezTo>
                    <a:cubicBezTo>
                      <a:pt x="1" y="34"/>
                      <a:pt x="1" y="34"/>
                      <a:pt x="1" y="34"/>
                    </a:cubicBezTo>
                    <a:cubicBezTo>
                      <a:pt x="1" y="34"/>
                      <a:pt x="1" y="34"/>
                      <a:pt x="1" y="34"/>
                    </a:cubicBezTo>
                    <a:cubicBezTo>
                      <a:pt x="1" y="34"/>
                      <a:pt x="1" y="35"/>
                      <a:pt x="1"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5"/>
                      <a:pt x="0" y="35"/>
                      <a:pt x="0" y="35"/>
                    </a:cubicBezTo>
                    <a:cubicBezTo>
                      <a:pt x="0" y="36"/>
                      <a:pt x="0" y="35"/>
                      <a:pt x="0" y="35"/>
                    </a:cubicBezTo>
                    <a:cubicBezTo>
                      <a:pt x="1" y="35"/>
                      <a:pt x="1" y="35"/>
                      <a:pt x="1" y="35"/>
                    </a:cubicBezTo>
                    <a:cubicBezTo>
                      <a:pt x="1" y="35"/>
                      <a:pt x="1" y="35"/>
                      <a:pt x="1" y="35"/>
                    </a:cubicBezTo>
                    <a:cubicBezTo>
                      <a:pt x="1" y="35"/>
                      <a:pt x="1" y="35"/>
                      <a:pt x="0" y="35"/>
                    </a:cubicBezTo>
                    <a:cubicBezTo>
                      <a:pt x="0" y="35"/>
                      <a:pt x="0" y="35"/>
                      <a:pt x="0" y="35"/>
                    </a:cubicBezTo>
                    <a:cubicBezTo>
                      <a:pt x="1" y="36"/>
                      <a:pt x="1" y="37"/>
                      <a:pt x="2" y="37"/>
                    </a:cubicBezTo>
                    <a:cubicBezTo>
                      <a:pt x="2" y="37"/>
                      <a:pt x="2" y="38"/>
                      <a:pt x="3" y="38"/>
                    </a:cubicBezTo>
                    <a:cubicBezTo>
                      <a:pt x="3" y="38"/>
                      <a:pt x="4" y="38"/>
                      <a:pt x="4" y="38"/>
                    </a:cubicBezTo>
                    <a:cubicBezTo>
                      <a:pt x="4" y="38"/>
                      <a:pt x="4" y="38"/>
                      <a:pt x="5" y="38"/>
                    </a:cubicBezTo>
                    <a:cubicBezTo>
                      <a:pt x="5" y="38"/>
                      <a:pt x="5" y="37"/>
                      <a:pt x="5" y="37"/>
                    </a:cubicBezTo>
                    <a:cubicBezTo>
                      <a:pt x="5" y="37"/>
                      <a:pt x="6" y="37"/>
                      <a:pt x="6" y="37"/>
                    </a:cubicBezTo>
                    <a:cubicBezTo>
                      <a:pt x="6" y="37"/>
                      <a:pt x="6" y="37"/>
                      <a:pt x="6" y="37"/>
                    </a:cubicBezTo>
                    <a:cubicBezTo>
                      <a:pt x="6" y="37"/>
                      <a:pt x="6" y="38"/>
                      <a:pt x="5" y="39"/>
                    </a:cubicBezTo>
                    <a:cubicBezTo>
                      <a:pt x="5" y="39"/>
                      <a:pt x="4" y="39"/>
                      <a:pt x="4" y="39"/>
                    </a:cubicBezTo>
                    <a:cubicBezTo>
                      <a:pt x="4" y="39"/>
                      <a:pt x="2" y="40"/>
                      <a:pt x="3" y="39"/>
                    </a:cubicBezTo>
                    <a:cubicBezTo>
                      <a:pt x="2" y="39"/>
                      <a:pt x="2" y="39"/>
                      <a:pt x="2" y="40"/>
                    </a:cubicBezTo>
                    <a:cubicBezTo>
                      <a:pt x="2" y="40"/>
                      <a:pt x="3" y="40"/>
                      <a:pt x="3" y="40"/>
                    </a:cubicBezTo>
                    <a:cubicBezTo>
                      <a:pt x="3" y="41"/>
                      <a:pt x="4" y="41"/>
                      <a:pt x="5" y="42"/>
                    </a:cubicBezTo>
                    <a:cubicBezTo>
                      <a:pt x="5" y="42"/>
                      <a:pt x="6" y="43"/>
                      <a:pt x="6" y="43"/>
                    </a:cubicBezTo>
                    <a:cubicBezTo>
                      <a:pt x="6" y="44"/>
                      <a:pt x="7" y="44"/>
                      <a:pt x="7" y="44"/>
                    </a:cubicBezTo>
                    <a:cubicBezTo>
                      <a:pt x="8" y="44"/>
                      <a:pt x="8" y="43"/>
                      <a:pt x="9" y="43"/>
                    </a:cubicBezTo>
                    <a:cubicBezTo>
                      <a:pt x="9" y="43"/>
                      <a:pt x="10" y="43"/>
                      <a:pt x="10" y="42"/>
                    </a:cubicBezTo>
                    <a:cubicBezTo>
                      <a:pt x="11" y="42"/>
                      <a:pt x="11" y="42"/>
                      <a:pt x="11" y="41"/>
                    </a:cubicBezTo>
                    <a:cubicBezTo>
                      <a:pt x="11" y="41"/>
                      <a:pt x="11" y="41"/>
                      <a:pt x="11" y="41"/>
                    </a:cubicBezTo>
                    <a:cubicBezTo>
                      <a:pt x="11" y="41"/>
                      <a:pt x="10" y="41"/>
                      <a:pt x="10" y="40"/>
                    </a:cubicBezTo>
                    <a:cubicBezTo>
                      <a:pt x="10" y="40"/>
                      <a:pt x="11" y="41"/>
                      <a:pt x="10" y="40"/>
                    </a:cubicBezTo>
                    <a:cubicBezTo>
                      <a:pt x="11" y="40"/>
                      <a:pt x="11" y="40"/>
                      <a:pt x="11" y="40"/>
                    </a:cubicBezTo>
                    <a:cubicBezTo>
                      <a:pt x="11" y="39"/>
                      <a:pt x="11" y="39"/>
                      <a:pt x="11" y="39"/>
                    </a:cubicBezTo>
                    <a:cubicBezTo>
                      <a:pt x="11" y="39"/>
                      <a:pt x="12" y="39"/>
                      <a:pt x="13" y="39"/>
                    </a:cubicBezTo>
                    <a:cubicBezTo>
                      <a:pt x="13" y="39"/>
                      <a:pt x="12" y="39"/>
                      <a:pt x="13" y="39"/>
                    </a:cubicBezTo>
                    <a:cubicBezTo>
                      <a:pt x="12" y="39"/>
                      <a:pt x="12" y="40"/>
                      <a:pt x="12" y="40"/>
                    </a:cubicBezTo>
                    <a:cubicBezTo>
                      <a:pt x="12" y="40"/>
                      <a:pt x="12" y="41"/>
                      <a:pt x="12" y="41"/>
                    </a:cubicBezTo>
                    <a:cubicBezTo>
                      <a:pt x="12" y="41"/>
                      <a:pt x="13" y="41"/>
                      <a:pt x="13" y="41"/>
                    </a:cubicBezTo>
                    <a:cubicBezTo>
                      <a:pt x="13" y="41"/>
                      <a:pt x="12" y="41"/>
                      <a:pt x="12" y="42"/>
                    </a:cubicBezTo>
                    <a:cubicBezTo>
                      <a:pt x="12" y="42"/>
                      <a:pt x="12" y="42"/>
                      <a:pt x="12" y="42"/>
                    </a:cubicBezTo>
                    <a:cubicBezTo>
                      <a:pt x="12" y="42"/>
                      <a:pt x="12" y="42"/>
                      <a:pt x="12" y="43"/>
                    </a:cubicBezTo>
                    <a:cubicBezTo>
                      <a:pt x="12" y="43"/>
                      <a:pt x="12" y="43"/>
                      <a:pt x="12" y="43"/>
                    </a:cubicBezTo>
                    <a:cubicBezTo>
                      <a:pt x="12" y="43"/>
                      <a:pt x="12" y="43"/>
                      <a:pt x="12" y="43"/>
                    </a:cubicBezTo>
                    <a:cubicBezTo>
                      <a:pt x="12" y="43"/>
                      <a:pt x="13" y="43"/>
                      <a:pt x="13" y="43"/>
                    </a:cubicBezTo>
                    <a:cubicBezTo>
                      <a:pt x="13" y="43"/>
                      <a:pt x="13" y="44"/>
                      <a:pt x="12" y="44"/>
                    </a:cubicBezTo>
                    <a:cubicBezTo>
                      <a:pt x="12" y="45"/>
                      <a:pt x="12" y="45"/>
                      <a:pt x="12" y="45"/>
                    </a:cubicBezTo>
                    <a:cubicBezTo>
                      <a:pt x="12" y="46"/>
                      <a:pt x="12" y="46"/>
                      <a:pt x="12" y="46"/>
                    </a:cubicBezTo>
                    <a:cubicBezTo>
                      <a:pt x="12" y="46"/>
                      <a:pt x="12" y="46"/>
                      <a:pt x="12" y="47"/>
                    </a:cubicBezTo>
                    <a:cubicBezTo>
                      <a:pt x="12" y="47"/>
                      <a:pt x="12" y="47"/>
                      <a:pt x="13" y="47"/>
                    </a:cubicBezTo>
                    <a:cubicBezTo>
                      <a:pt x="12" y="47"/>
                      <a:pt x="12" y="48"/>
                      <a:pt x="13" y="48"/>
                    </a:cubicBezTo>
                    <a:cubicBezTo>
                      <a:pt x="13" y="48"/>
                      <a:pt x="13" y="48"/>
                      <a:pt x="13" y="48"/>
                    </a:cubicBezTo>
                    <a:cubicBezTo>
                      <a:pt x="13" y="48"/>
                      <a:pt x="13" y="48"/>
                      <a:pt x="13" y="48"/>
                    </a:cubicBezTo>
                    <a:cubicBezTo>
                      <a:pt x="12" y="48"/>
                      <a:pt x="13" y="48"/>
                      <a:pt x="13" y="49"/>
                    </a:cubicBezTo>
                    <a:cubicBezTo>
                      <a:pt x="13" y="48"/>
                      <a:pt x="13" y="48"/>
                      <a:pt x="13" y="48"/>
                    </a:cubicBezTo>
                    <a:cubicBezTo>
                      <a:pt x="13" y="48"/>
                      <a:pt x="13" y="49"/>
                      <a:pt x="13" y="49"/>
                    </a:cubicBezTo>
                    <a:cubicBezTo>
                      <a:pt x="13" y="49"/>
                      <a:pt x="13" y="49"/>
                      <a:pt x="13" y="49"/>
                    </a:cubicBezTo>
                    <a:cubicBezTo>
                      <a:pt x="13" y="49"/>
                      <a:pt x="13" y="49"/>
                      <a:pt x="13" y="49"/>
                    </a:cubicBezTo>
                    <a:cubicBezTo>
                      <a:pt x="12" y="49"/>
                      <a:pt x="13" y="50"/>
                      <a:pt x="13" y="50"/>
                    </a:cubicBezTo>
                    <a:cubicBezTo>
                      <a:pt x="13" y="50"/>
                      <a:pt x="13" y="50"/>
                      <a:pt x="13" y="50"/>
                    </a:cubicBezTo>
                    <a:cubicBezTo>
                      <a:pt x="13" y="50"/>
                      <a:pt x="13" y="50"/>
                      <a:pt x="13" y="50"/>
                    </a:cubicBezTo>
                    <a:cubicBezTo>
                      <a:pt x="13" y="51"/>
                      <a:pt x="13" y="51"/>
                      <a:pt x="13" y="51"/>
                    </a:cubicBezTo>
                    <a:cubicBezTo>
                      <a:pt x="13" y="51"/>
                      <a:pt x="13" y="52"/>
                      <a:pt x="13" y="53"/>
                    </a:cubicBezTo>
                    <a:cubicBezTo>
                      <a:pt x="13" y="53"/>
                      <a:pt x="14" y="54"/>
                      <a:pt x="14" y="55"/>
                    </a:cubicBezTo>
                    <a:cubicBezTo>
                      <a:pt x="14" y="56"/>
                      <a:pt x="14" y="57"/>
                      <a:pt x="14" y="57"/>
                    </a:cubicBezTo>
                    <a:cubicBezTo>
                      <a:pt x="15" y="58"/>
                      <a:pt x="15" y="58"/>
                      <a:pt x="16" y="59"/>
                    </a:cubicBezTo>
                    <a:cubicBezTo>
                      <a:pt x="15" y="59"/>
                      <a:pt x="15" y="59"/>
                      <a:pt x="15" y="59"/>
                    </a:cubicBezTo>
                    <a:cubicBezTo>
                      <a:pt x="15" y="59"/>
                      <a:pt x="15" y="59"/>
                      <a:pt x="16" y="60"/>
                    </a:cubicBezTo>
                    <a:cubicBezTo>
                      <a:pt x="16" y="60"/>
                      <a:pt x="16" y="60"/>
                      <a:pt x="16" y="60"/>
                    </a:cubicBezTo>
                    <a:cubicBezTo>
                      <a:pt x="16" y="60"/>
                      <a:pt x="16" y="60"/>
                      <a:pt x="16" y="60"/>
                    </a:cubicBezTo>
                    <a:cubicBezTo>
                      <a:pt x="16" y="60"/>
                      <a:pt x="16" y="60"/>
                      <a:pt x="16" y="60"/>
                    </a:cubicBezTo>
                    <a:cubicBezTo>
                      <a:pt x="16" y="61"/>
                      <a:pt x="17" y="61"/>
                      <a:pt x="17" y="61"/>
                    </a:cubicBezTo>
                    <a:cubicBezTo>
                      <a:pt x="17" y="62"/>
                      <a:pt x="17" y="62"/>
                      <a:pt x="17" y="63"/>
                    </a:cubicBezTo>
                    <a:cubicBezTo>
                      <a:pt x="18" y="64"/>
                      <a:pt x="18" y="64"/>
                      <a:pt x="18" y="65"/>
                    </a:cubicBezTo>
                    <a:cubicBezTo>
                      <a:pt x="18" y="66"/>
                      <a:pt x="18" y="66"/>
                      <a:pt x="18" y="66"/>
                    </a:cubicBezTo>
                    <a:cubicBezTo>
                      <a:pt x="18" y="66"/>
                      <a:pt x="18" y="67"/>
                      <a:pt x="19" y="67"/>
                    </a:cubicBezTo>
                    <a:cubicBezTo>
                      <a:pt x="19" y="68"/>
                      <a:pt x="19" y="69"/>
                      <a:pt x="20" y="69"/>
                    </a:cubicBezTo>
                    <a:cubicBezTo>
                      <a:pt x="20" y="70"/>
                      <a:pt x="21" y="70"/>
                      <a:pt x="21" y="71"/>
                    </a:cubicBezTo>
                    <a:cubicBezTo>
                      <a:pt x="21" y="72"/>
                      <a:pt x="21" y="73"/>
                      <a:pt x="22" y="73"/>
                    </a:cubicBezTo>
                    <a:cubicBezTo>
                      <a:pt x="22" y="73"/>
                      <a:pt x="23" y="75"/>
                      <a:pt x="22" y="75"/>
                    </a:cubicBezTo>
                    <a:cubicBezTo>
                      <a:pt x="22" y="75"/>
                      <a:pt x="22" y="74"/>
                      <a:pt x="22" y="74"/>
                    </a:cubicBezTo>
                    <a:cubicBezTo>
                      <a:pt x="22" y="75"/>
                      <a:pt x="22" y="75"/>
                      <a:pt x="22" y="76"/>
                    </a:cubicBezTo>
                    <a:cubicBezTo>
                      <a:pt x="22" y="76"/>
                      <a:pt x="23" y="76"/>
                      <a:pt x="23" y="76"/>
                    </a:cubicBezTo>
                    <a:cubicBezTo>
                      <a:pt x="23" y="76"/>
                      <a:pt x="23" y="76"/>
                      <a:pt x="23" y="77"/>
                    </a:cubicBezTo>
                    <a:cubicBezTo>
                      <a:pt x="23" y="77"/>
                      <a:pt x="23" y="77"/>
                      <a:pt x="23" y="77"/>
                    </a:cubicBezTo>
                    <a:cubicBezTo>
                      <a:pt x="23" y="77"/>
                      <a:pt x="24" y="78"/>
                      <a:pt x="24" y="78"/>
                    </a:cubicBezTo>
                    <a:cubicBezTo>
                      <a:pt x="24" y="79"/>
                      <a:pt x="25" y="79"/>
                      <a:pt x="25" y="79"/>
                    </a:cubicBezTo>
                    <a:cubicBezTo>
                      <a:pt x="25" y="79"/>
                      <a:pt x="26" y="79"/>
                      <a:pt x="26" y="78"/>
                    </a:cubicBezTo>
                    <a:cubicBezTo>
                      <a:pt x="27" y="78"/>
                      <a:pt x="27" y="78"/>
                      <a:pt x="27" y="78"/>
                    </a:cubicBezTo>
                    <a:cubicBezTo>
                      <a:pt x="27" y="77"/>
                      <a:pt x="27" y="76"/>
                      <a:pt x="28" y="76"/>
                    </a:cubicBezTo>
                    <a:cubicBezTo>
                      <a:pt x="28" y="76"/>
                      <a:pt x="29" y="76"/>
                      <a:pt x="29" y="76"/>
                    </a:cubicBezTo>
                    <a:cubicBezTo>
                      <a:pt x="29" y="76"/>
                      <a:pt x="30" y="76"/>
                      <a:pt x="31" y="76"/>
                    </a:cubicBezTo>
                    <a:cubicBezTo>
                      <a:pt x="30" y="76"/>
                      <a:pt x="30" y="76"/>
                      <a:pt x="30" y="76"/>
                    </a:cubicBezTo>
                    <a:cubicBezTo>
                      <a:pt x="30" y="76"/>
                      <a:pt x="30" y="76"/>
                      <a:pt x="30" y="76"/>
                    </a:cubicBezTo>
                    <a:cubicBezTo>
                      <a:pt x="29" y="76"/>
                      <a:pt x="29" y="75"/>
                      <a:pt x="29" y="75"/>
                    </a:cubicBezTo>
                    <a:cubicBezTo>
                      <a:pt x="29" y="75"/>
                      <a:pt x="30" y="74"/>
                      <a:pt x="30" y="74"/>
                    </a:cubicBezTo>
                    <a:cubicBezTo>
                      <a:pt x="30" y="74"/>
                      <a:pt x="30" y="73"/>
                      <a:pt x="30" y="73"/>
                    </a:cubicBezTo>
                    <a:cubicBezTo>
                      <a:pt x="30" y="73"/>
                      <a:pt x="31" y="73"/>
                      <a:pt x="31" y="73"/>
                    </a:cubicBezTo>
                    <a:cubicBezTo>
                      <a:pt x="31" y="73"/>
                      <a:pt x="31" y="73"/>
                      <a:pt x="31" y="73"/>
                    </a:cubicBezTo>
                    <a:cubicBezTo>
                      <a:pt x="31" y="73"/>
                      <a:pt x="32" y="73"/>
                      <a:pt x="32" y="73"/>
                    </a:cubicBezTo>
                    <a:cubicBezTo>
                      <a:pt x="32" y="72"/>
                      <a:pt x="32" y="71"/>
                      <a:pt x="31" y="70"/>
                    </a:cubicBezTo>
                    <a:cubicBezTo>
                      <a:pt x="32" y="70"/>
                      <a:pt x="31" y="70"/>
                      <a:pt x="31" y="70"/>
                    </a:cubicBezTo>
                    <a:cubicBezTo>
                      <a:pt x="31" y="69"/>
                      <a:pt x="31" y="69"/>
                      <a:pt x="32" y="69"/>
                    </a:cubicBezTo>
                    <a:cubicBezTo>
                      <a:pt x="32" y="68"/>
                      <a:pt x="32" y="67"/>
                      <a:pt x="33" y="66"/>
                    </a:cubicBezTo>
                    <a:cubicBezTo>
                      <a:pt x="33" y="66"/>
                      <a:pt x="33" y="66"/>
                      <a:pt x="33" y="65"/>
                    </a:cubicBezTo>
                    <a:cubicBezTo>
                      <a:pt x="33" y="65"/>
                      <a:pt x="33" y="64"/>
                      <a:pt x="33" y="64"/>
                    </a:cubicBezTo>
                    <a:cubicBezTo>
                      <a:pt x="32" y="64"/>
                      <a:pt x="32" y="64"/>
                      <a:pt x="33" y="63"/>
                    </a:cubicBezTo>
                    <a:cubicBezTo>
                      <a:pt x="33" y="64"/>
                      <a:pt x="33" y="64"/>
                      <a:pt x="33" y="64"/>
                    </a:cubicBezTo>
                    <a:cubicBezTo>
                      <a:pt x="33" y="64"/>
                      <a:pt x="32" y="63"/>
                      <a:pt x="32" y="62"/>
                    </a:cubicBezTo>
                    <a:cubicBezTo>
                      <a:pt x="32" y="62"/>
                      <a:pt x="32" y="62"/>
                      <a:pt x="32" y="62"/>
                    </a:cubicBezTo>
                    <a:cubicBezTo>
                      <a:pt x="32" y="61"/>
                      <a:pt x="32" y="60"/>
                      <a:pt x="32" y="59"/>
                    </a:cubicBezTo>
                    <a:cubicBezTo>
                      <a:pt x="33" y="59"/>
                      <a:pt x="33" y="58"/>
                      <a:pt x="33" y="58"/>
                    </a:cubicBezTo>
                    <a:cubicBezTo>
                      <a:pt x="34" y="57"/>
                      <a:pt x="34" y="57"/>
                      <a:pt x="34" y="58"/>
                    </a:cubicBezTo>
                    <a:cubicBezTo>
                      <a:pt x="34" y="58"/>
                      <a:pt x="35" y="57"/>
                      <a:pt x="35" y="57"/>
                    </a:cubicBezTo>
                    <a:cubicBezTo>
                      <a:pt x="35" y="57"/>
                      <a:pt x="35" y="57"/>
                      <a:pt x="35" y="58"/>
                    </a:cubicBezTo>
                    <a:cubicBezTo>
                      <a:pt x="35" y="57"/>
                      <a:pt x="35" y="57"/>
                      <a:pt x="35" y="57"/>
                    </a:cubicBezTo>
                    <a:cubicBezTo>
                      <a:pt x="35" y="57"/>
                      <a:pt x="35" y="57"/>
                      <a:pt x="35" y="57"/>
                    </a:cubicBezTo>
                    <a:cubicBezTo>
                      <a:pt x="35" y="56"/>
                      <a:pt x="36" y="56"/>
                      <a:pt x="36" y="56"/>
                    </a:cubicBezTo>
                    <a:cubicBezTo>
                      <a:pt x="36" y="56"/>
                      <a:pt x="36" y="56"/>
                      <a:pt x="37" y="56"/>
                    </a:cubicBezTo>
                    <a:cubicBezTo>
                      <a:pt x="37" y="56"/>
                      <a:pt x="37" y="56"/>
                      <a:pt x="38" y="56"/>
                    </a:cubicBezTo>
                    <a:cubicBezTo>
                      <a:pt x="38" y="55"/>
                      <a:pt x="38" y="55"/>
                      <a:pt x="39" y="55"/>
                    </a:cubicBezTo>
                    <a:cubicBezTo>
                      <a:pt x="39" y="55"/>
                      <a:pt x="38" y="55"/>
                      <a:pt x="38" y="54"/>
                    </a:cubicBezTo>
                    <a:cubicBezTo>
                      <a:pt x="38" y="54"/>
                      <a:pt x="38" y="54"/>
                      <a:pt x="38" y="54"/>
                    </a:cubicBezTo>
                    <a:cubicBezTo>
                      <a:pt x="39" y="53"/>
                      <a:pt x="40" y="53"/>
                      <a:pt x="41" y="52"/>
                    </a:cubicBezTo>
                    <a:cubicBezTo>
                      <a:pt x="42" y="52"/>
                      <a:pt x="42" y="51"/>
                      <a:pt x="43" y="51"/>
                    </a:cubicBezTo>
                    <a:cubicBezTo>
                      <a:pt x="43" y="51"/>
                      <a:pt x="44" y="50"/>
                      <a:pt x="44" y="50"/>
                    </a:cubicBezTo>
                    <a:cubicBezTo>
                      <a:pt x="44" y="50"/>
                      <a:pt x="44" y="50"/>
                      <a:pt x="44" y="50"/>
                    </a:cubicBezTo>
                    <a:cubicBezTo>
                      <a:pt x="44" y="50"/>
                      <a:pt x="44" y="50"/>
                      <a:pt x="44" y="49"/>
                    </a:cubicBezTo>
                    <a:cubicBezTo>
                      <a:pt x="45" y="49"/>
                      <a:pt x="45" y="49"/>
                      <a:pt x="45" y="48"/>
                    </a:cubicBezTo>
                    <a:cubicBezTo>
                      <a:pt x="46" y="48"/>
                      <a:pt x="47" y="47"/>
                      <a:pt x="47" y="47"/>
                    </a:cubicBezTo>
                    <a:cubicBezTo>
                      <a:pt x="47" y="47"/>
                      <a:pt x="47" y="47"/>
                      <a:pt x="47" y="47"/>
                    </a:cubicBezTo>
                    <a:cubicBezTo>
                      <a:pt x="47" y="47"/>
                      <a:pt x="47" y="47"/>
                      <a:pt x="47" y="47"/>
                    </a:cubicBezTo>
                    <a:cubicBezTo>
                      <a:pt x="47" y="47"/>
                      <a:pt x="46" y="47"/>
                      <a:pt x="46" y="47"/>
                    </a:cubicBezTo>
                    <a:cubicBezTo>
                      <a:pt x="46" y="47"/>
                      <a:pt x="46" y="46"/>
                      <a:pt x="47" y="46"/>
                    </a:cubicBezTo>
                    <a:cubicBezTo>
                      <a:pt x="47" y="46"/>
                      <a:pt x="47" y="46"/>
                      <a:pt x="47" y="46"/>
                    </a:cubicBezTo>
                    <a:cubicBezTo>
                      <a:pt x="47" y="46"/>
                      <a:pt x="47" y="47"/>
                      <a:pt x="47" y="47"/>
                    </a:cubicBezTo>
                    <a:cubicBezTo>
                      <a:pt x="47" y="47"/>
                      <a:pt x="48" y="47"/>
                      <a:pt x="48" y="46"/>
                    </a:cubicBezTo>
                    <a:cubicBezTo>
                      <a:pt x="48" y="46"/>
                      <a:pt x="49" y="46"/>
                      <a:pt x="50" y="46"/>
                    </a:cubicBezTo>
                    <a:cubicBezTo>
                      <a:pt x="49" y="46"/>
                      <a:pt x="49" y="46"/>
                      <a:pt x="49" y="46"/>
                    </a:cubicBezTo>
                    <a:cubicBezTo>
                      <a:pt x="49" y="45"/>
                      <a:pt x="49" y="45"/>
                      <a:pt x="49" y="45"/>
                    </a:cubicBezTo>
                    <a:cubicBezTo>
                      <a:pt x="49" y="45"/>
                      <a:pt x="49" y="45"/>
                      <a:pt x="49" y="46"/>
                    </a:cubicBezTo>
                    <a:cubicBezTo>
                      <a:pt x="50" y="46"/>
                      <a:pt x="50" y="46"/>
                      <a:pt x="50" y="45"/>
                    </a:cubicBezTo>
                    <a:cubicBezTo>
                      <a:pt x="51" y="45"/>
                      <a:pt x="51" y="44"/>
                      <a:pt x="51" y="44"/>
                    </a:cubicBezTo>
                    <a:cubicBezTo>
                      <a:pt x="51" y="44"/>
                      <a:pt x="51" y="42"/>
                      <a:pt x="51" y="42"/>
                    </a:cubicBezTo>
                    <a:cubicBezTo>
                      <a:pt x="51" y="41"/>
                      <a:pt x="52" y="41"/>
                      <a:pt x="53" y="41"/>
                    </a:cubicBezTo>
                    <a:cubicBezTo>
                      <a:pt x="53" y="41"/>
                      <a:pt x="53" y="41"/>
                      <a:pt x="54" y="40"/>
                    </a:cubicBezTo>
                    <a:cubicBezTo>
                      <a:pt x="54" y="40"/>
                      <a:pt x="55" y="40"/>
                      <a:pt x="54" y="40"/>
                    </a:cubicBezTo>
                    <a:cubicBezTo>
                      <a:pt x="54" y="39"/>
                      <a:pt x="54" y="40"/>
                      <a:pt x="54" y="39"/>
                    </a:cubicBezTo>
                    <a:cubicBezTo>
                      <a:pt x="54" y="39"/>
                      <a:pt x="54" y="39"/>
                      <a:pt x="54" y="39"/>
                    </a:cubicBezTo>
                    <a:cubicBezTo>
                      <a:pt x="54" y="39"/>
                      <a:pt x="54" y="39"/>
                      <a:pt x="54" y="39"/>
                    </a:cubicBezTo>
                    <a:cubicBezTo>
                      <a:pt x="55" y="40"/>
                      <a:pt x="54" y="41"/>
                      <a:pt x="55" y="41"/>
                    </a:cubicBezTo>
                    <a:cubicBezTo>
                      <a:pt x="55" y="41"/>
                      <a:pt x="55" y="41"/>
                      <a:pt x="55" y="41"/>
                    </a:cubicBezTo>
                    <a:cubicBezTo>
                      <a:pt x="55" y="41"/>
                      <a:pt x="55" y="41"/>
                      <a:pt x="55" y="40"/>
                    </a:cubicBezTo>
                    <a:cubicBezTo>
                      <a:pt x="55" y="40"/>
                      <a:pt x="55" y="41"/>
                      <a:pt x="55" y="41"/>
                    </a:cubicBezTo>
                    <a:cubicBezTo>
                      <a:pt x="55" y="41"/>
                      <a:pt x="56" y="41"/>
                      <a:pt x="56" y="41"/>
                    </a:cubicBezTo>
                    <a:cubicBezTo>
                      <a:pt x="56" y="41"/>
                      <a:pt x="55" y="41"/>
                      <a:pt x="55" y="41"/>
                    </a:cubicBezTo>
                    <a:cubicBezTo>
                      <a:pt x="55" y="40"/>
                      <a:pt x="56" y="40"/>
                      <a:pt x="56" y="40"/>
                    </a:cubicBezTo>
                    <a:cubicBezTo>
                      <a:pt x="56" y="40"/>
                      <a:pt x="56" y="40"/>
                      <a:pt x="56" y="40"/>
                    </a:cubicBezTo>
                    <a:cubicBezTo>
                      <a:pt x="56" y="40"/>
                      <a:pt x="56" y="40"/>
                      <a:pt x="56" y="40"/>
                    </a:cubicBezTo>
                    <a:cubicBezTo>
                      <a:pt x="56" y="40"/>
                      <a:pt x="56" y="40"/>
                      <a:pt x="56" y="40"/>
                    </a:cubicBezTo>
                    <a:cubicBezTo>
                      <a:pt x="56" y="40"/>
                      <a:pt x="56" y="40"/>
                      <a:pt x="56" y="40"/>
                    </a:cubicBezTo>
                    <a:cubicBezTo>
                      <a:pt x="56" y="40"/>
                      <a:pt x="56" y="40"/>
                      <a:pt x="56" y="40"/>
                    </a:cubicBezTo>
                    <a:cubicBezTo>
                      <a:pt x="56" y="40"/>
                      <a:pt x="56" y="40"/>
                      <a:pt x="56" y="40"/>
                    </a:cubicBezTo>
                    <a:cubicBezTo>
                      <a:pt x="56" y="41"/>
                      <a:pt x="56" y="41"/>
                      <a:pt x="56" y="41"/>
                    </a:cubicBezTo>
                    <a:cubicBezTo>
                      <a:pt x="56" y="41"/>
                      <a:pt x="56" y="41"/>
                      <a:pt x="56" y="41"/>
                    </a:cubicBezTo>
                    <a:cubicBezTo>
                      <a:pt x="56" y="41"/>
                      <a:pt x="57" y="41"/>
                      <a:pt x="57" y="41"/>
                    </a:cubicBezTo>
                    <a:cubicBezTo>
                      <a:pt x="57" y="41"/>
                      <a:pt x="57" y="41"/>
                      <a:pt x="57"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03" name="Freeform 377"/>
              <p:cNvSpPr/>
              <p:nvPr/>
            </p:nvSpPr>
            <p:spPr bwMode="auto">
              <a:xfrm>
                <a:off x="4284" y="2118"/>
                <a:ext cx="0" cy="3"/>
              </a:xfrm>
              <a:custGeom>
                <a:avLst/>
                <a:gdLst>
                  <a:gd name="T0" fmla="*/ 1 h 1"/>
                  <a:gd name="T1" fmla="*/ 1 h 1"/>
                  <a:gd name="T2" fmla="*/ 1 h 1"/>
                  <a:gd name="T3" fmla="*/ 1 h 1"/>
                  <a:gd name="T4" fmla="*/ 1 h 1"/>
                  <a:gd name="T5" fmla="*/ 1 h 1"/>
                  <a:gd name="T6" fmla="*/ 1 h 1"/>
                  <a:gd name="T7" fmla="*/ 0 h 1"/>
                  <a:gd name="T8" fmla="*/ 0 h 1"/>
                  <a:gd name="T9" fmla="*/ 0 h 1"/>
                  <a:gd name="T10" fmla="*/ 0 h 1"/>
                  <a:gd name="T11" fmla="*/ 0 h 1"/>
                  <a:gd name="T12" fmla="*/ 0 h 1"/>
                  <a:gd name="T13" fmla="*/ 0 h 1"/>
                  <a:gd name="T14" fmla="*/ 0 h 1"/>
                  <a:gd name="T15" fmla="*/ 0 h 1"/>
                  <a:gd name="T16" fmla="*/ 0 h 1"/>
                  <a:gd name="T17"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04" name="Freeform 378"/>
              <p:cNvSpPr/>
              <p:nvPr/>
            </p:nvSpPr>
            <p:spPr bwMode="auto">
              <a:xfrm>
                <a:off x="4284" y="21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05" name="Freeform 379"/>
              <p:cNvSpPr/>
              <p:nvPr/>
            </p:nvSpPr>
            <p:spPr bwMode="auto">
              <a:xfrm>
                <a:off x="4272" y="2083"/>
                <a:ext cx="0" cy="2"/>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06" name="Freeform 380"/>
              <p:cNvSpPr/>
              <p:nvPr/>
            </p:nvSpPr>
            <p:spPr bwMode="auto">
              <a:xfrm>
                <a:off x="4277" y="209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07" name="Freeform 381"/>
              <p:cNvSpPr/>
              <p:nvPr/>
            </p:nvSpPr>
            <p:spPr bwMode="auto">
              <a:xfrm>
                <a:off x="4272" y="2083"/>
                <a:ext cx="15" cy="16"/>
              </a:xfrm>
              <a:custGeom>
                <a:avLst/>
                <a:gdLst>
                  <a:gd name="T0" fmla="*/ 4 w 6"/>
                  <a:gd name="T1" fmla="*/ 3 h 7"/>
                  <a:gd name="T2" fmla="*/ 5 w 6"/>
                  <a:gd name="T3" fmla="*/ 3 h 7"/>
                  <a:gd name="T4" fmla="*/ 5 w 6"/>
                  <a:gd name="T5" fmla="*/ 3 h 7"/>
                  <a:gd name="T6" fmla="*/ 5 w 6"/>
                  <a:gd name="T7" fmla="*/ 3 h 7"/>
                  <a:gd name="T8" fmla="*/ 5 w 6"/>
                  <a:gd name="T9" fmla="*/ 2 h 7"/>
                  <a:gd name="T10" fmla="*/ 6 w 6"/>
                  <a:gd name="T11" fmla="*/ 2 h 7"/>
                  <a:gd name="T12" fmla="*/ 6 w 6"/>
                  <a:gd name="T13" fmla="*/ 1 h 7"/>
                  <a:gd name="T14" fmla="*/ 6 w 6"/>
                  <a:gd name="T15" fmla="*/ 1 h 7"/>
                  <a:gd name="T16" fmla="*/ 6 w 6"/>
                  <a:gd name="T17" fmla="*/ 1 h 7"/>
                  <a:gd name="T18" fmla="*/ 6 w 6"/>
                  <a:gd name="T19" fmla="*/ 1 h 7"/>
                  <a:gd name="T20" fmla="*/ 5 w 6"/>
                  <a:gd name="T21" fmla="*/ 1 h 7"/>
                  <a:gd name="T22" fmla="*/ 5 w 6"/>
                  <a:gd name="T23" fmla="*/ 1 h 7"/>
                  <a:gd name="T24" fmla="*/ 5 w 6"/>
                  <a:gd name="T25" fmla="*/ 1 h 7"/>
                  <a:gd name="T26" fmla="*/ 4 w 6"/>
                  <a:gd name="T27" fmla="*/ 1 h 7"/>
                  <a:gd name="T28" fmla="*/ 4 w 6"/>
                  <a:gd name="T29" fmla="*/ 0 h 7"/>
                  <a:gd name="T30" fmla="*/ 4 w 6"/>
                  <a:gd name="T31" fmla="*/ 0 h 7"/>
                  <a:gd name="T32" fmla="*/ 4 w 6"/>
                  <a:gd name="T33" fmla="*/ 0 h 7"/>
                  <a:gd name="T34" fmla="*/ 3 w 6"/>
                  <a:gd name="T35" fmla="*/ 0 h 7"/>
                  <a:gd name="T36" fmla="*/ 3 w 6"/>
                  <a:gd name="T37" fmla="*/ 0 h 7"/>
                  <a:gd name="T38" fmla="*/ 3 w 6"/>
                  <a:gd name="T39" fmla="*/ 0 h 7"/>
                  <a:gd name="T40" fmla="*/ 2 w 6"/>
                  <a:gd name="T41" fmla="*/ 0 h 7"/>
                  <a:gd name="T42" fmla="*/ 2 w 6"/>
                  <a:gd name="T43" fmla="*/ 0 h 7"/>
                  <a:gd name="T44" fmla="*/ 2 w 6"/>
                  <a:gd name="T45" fmla="*/ 0 h 7"/>
                  <a:gd name="T46" fmla="*/ 1 w 6"/>
                  <a:gd name="T47" fmla="*/ 0 h 7"/>
                  <a:gd name="T48" fmla="*/ 1 w 6"/>
                  <a:gd name="T49" fmla="*/ 0 h 7"/>
                  <a:gd name="T50" fmla="*/ 1 w 6"/>
                  <a:gd name="T51" fmla="*/ 0 h 7"/>
                  <a:gd name="T52" fmla="*/ 0 w 6"/>
                  <a:gd name="T53" fmla="*/ 0 h 7"/>
                  <a:gd name="T54" fmla="*/ 0 w 6"/>
                  <a:gd name="T55" fmla="*/ 1 h 7"/>
                  <a:gd name="T56" fmla="*/ 0 w 6"/>
                  <a:gd name="T57" fmla="*/ 1 h 7"/>
                  <a:gd name="T58" fmla="*/ 0 w 6"/>
                  <a:gd name="T59" fmla="*/ 1 h 7"/>
                  <a:gd name="T60" fmla="*/ 0 w 6"/>
                  <a:gd name="T61" fmla="*/ 2 h 7"/>
                  <a:gd name="T62" fmla="*/ 0 w 6"/>
                  <a:gd name="T63" fmla="*/ 2 h 7"/>
                  <a:gd name="T64" fmla="*/ 0 w 6"/>
                  <a:gd name="T65" fmla="*/ 2 h 7"/>
                  <a:gd name="T66" fmla="*/ 0 w 6"/>
                  <a:gd name="T67" fmla="*/ 2 h 7"/>
                  <a:gd name="T68" fmla="*/ 0 w 6"/>
                  <a:gd name="T69" fmla="*/ 3 h 7"/>
                  <a:gd name="T70" fmla="*/ 0 w 6"/>
                  <a:gd name="T71" fmla="*/ 3 h 7"/>
                  <a:gd name="T72" fmla="*/ 0 w 6"/>
                  <a:gd name="T73" fmla="*/ 3 h 7"/>
                  <a:gd name="T74" fmla="*/ 1 w 6"/>
                  <a:gd name="T75" fmla="*/ 4 h 7"/>
                  <a:gd name="T76" fmla="*/ 1 w 6"/>
                  <a:gd name="T77" fmla="*/ 4 h 7"/>
                  <a:gd name="T78" fmla="*/ 2 w 6"/>
                  <a:gd name="T79" fmla="*/ 4 h 7"/>
                  <a:gd name="T80" fmla="*/ 2 w 6"/>
                  <a:gd name="T81" fmla="*/ 4 h 7"/>
                  <a:gd name="T82" fmla="*/ 2 w 6"/>
                  <a:gd name="T83" fmla="*/ 4 h 7"/>
                  <a:gd name="T84" fmla="*/ 2 w 6"/>
                  <a:gd name="T85" fmla="*/ 5 h 7"/>
                  <a:gd name="T86" fmla="*/ 2 w 6"/>
                  <a:gd name="T87" fmla="*/ 5 h 7"/>
                  <a:gd name="T88" fmla="*/ 2 w 6"/>
                  <a:gd name="T89" fmla="*/ 5 h 7"/>
                  <a:gd name="T90" fmla="*/ 2 w 6"/>
                  <a:gd name="T91" fmla="*/ 5 h 7"/>
                  <a:gd name="T92" fmla="*/ 2 w 6"/>
                  <a:gd name="T93" fmla="*/ 6 h 7"/>
                  <a:gd name="T94" fmla="*/ 2 w 6"/>
                  <a:gd name="T95" fmla="*/ 6 h 7"/>
                  <a:gd name="T96" fmla="*/ 2 w 6"/>
                  <a:gd name="T97" fmla="*/ 7 h 7"/>
                  <a:gd name="T98" fmla="*/ 2 w 6"/>
                  <a:gd name="T99" fmla="*/ 7 h 7"/>
                  <a:gd name="T100" fmla="*/ 2 w 6"/>
                  <a:gd name="T101" fmla="*/ 7 h 7"/>
                  <a:gd name="T102" fmla="*/ 2 w 6"/>
                  <a:gd name="T103" fmla="*/ 6 h 7"/>
                  <a:gd name="T104" fmla="*/ 2 w 6"/>
                  <a:gd name="T105" fmla="*/ 6 h 7"/>
                  <a:gd name="T106" fmla="*/ 2 w 6"/>
                  <a:gd name="T107" fmla="*/ 6 h 7"/>
                  <a:gd name="T108" fmla="*/ 2 w 6"/>
                  <a:gd name="T109" fmla="*/ 5 h 7"/>
                  <a:gd name="T110" fmla="*/ 2 w 6"/>
                  <a:gd name="T111" fmla="*/ 5 h 7"/>
                  <a:gd name="T112" fmla="*/ 3 w 6"/>
                  <a:gd name="T113" fmla="*/ 5 h 7"/>
                  <a:gd name="T114" fmla="*/ 3 w 6"/>
                  <a:gd name="T115" fmla="*/ 5 h 7"/>
                  <a:gd name="T116" fmla="*/ 4 w 6"/>
                  <a:gd name="T117" fmla="*/ 5 h 7"/>
                  <a:gd name="T118" fmla="*/ 4 w 6"/>
                  <a:gd name="T119" fmla="*/ 5 h 7"/>
                  <a:gd name="T120" fmla="*/ 4 w 6"/>
                  <a:gd name="T121" fmla="*/ 4 h 7"/>
                  <a:gd name="T122" fmla="*/ 4 w 6"/>
                  <a:gd name="T1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 h="7">
                    <a:moveTo>
                      <a:pt x="4" y="4"/>
                    </a:move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3" y="4"/>
                      <a:pt x="3" y="5"/>
                    </a:cubicBezTo>
                    <a:cubicBezTo>
                      <a:pt x="3" y="5"/>
                      <a:pt x="3" y="5"/>
                      <a:pt x="3"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08" name="Freeform 382"/>
              <p:cNvSpPr>
                <a:spLocks noEditPoints="1"/>
              </p:cNvSpPr>
              <p:nvPr/>
            </p:nvSpPr>
            <p:spPr bwMode="auto">
              <a:xfrm>
                <a:off x="4244" y="1940"/>
                <a:ext cx="393" cy="266"/>
              </a:xfrm>
              <a:custGeom>
                <a:avLst/>
                <a:gdLst>
                  <a:gd name="T0" fmla="*/ 165 w 166"/>
                  <a:gd name="T1" fmla="*/ 19 h 112"/>
                  <a:gd name="T2" fmla="*/ 157 w 166"/>
                  <a:gd name="T3" fmla="*/ 21 h 112"/>
                  <a:gd name="T4" fmla="*/ 153 w 166"/>
                  <a:gd name="T5" fmla="*/ 16 h 112"/>
                  <a:gd name="T6" fmla="*/ 146 w 166"/>
                  <a:gd name="T7" fmla="*/ 12 h 112"/>
                  <a:gd name="T8" fmla="*/ 144 w 166"/>
                  <a:gd name="T9" fmla="*/ 5 h 112"/>
                  <a:gd name="T10" fmla="*/ 139 w 166"/>
                  <a:gd name="T11" fmla="*/ 2 h 112"/>
                  <a:gd name="T12" fmla="*/ 130 w 166"/>
                  <a:gd name="T13" fmla="*/ 1 h 112"/>
                  <a:gd name="T14" fmla="*/ 128 w 166"/>
                  <a:gd name="T15" fmla="*/ 5 h 112"/>
                  <a:gd name="T16" fmla="*/ 125 w 166"/>
                  <a:gd name="T17" fmla="*/ 11 h 112"/>
                  <a:gd name="T18" fmla="*/ 120 w 166"/>
                  <a:gd name="T19" fmla="*/ 15 h 112"/>
                  <a:gd name="T20" fmla="*/ 125 w 166"/>
                  <a:gd name="T21" fmla="*/ 22 h 112"/>
                  <a:gd name="T22" fmla="*/ 122 w 166"/>
                  <a:gd name="T23" fmla="*/ 24 h 112"/>
                  <a:gd name="T24" fmla="*/ 111 w 166"/>
                  <a:gd name="T25" fmla="*/ 30 h 112"/>
                  <a:gd name="T26" fmla="*/ 103 w 166"/>
                  <a:gd name="T27" fmla="*/ 33 h 112"/>
                  <a:gd name="T28" fmla="*/ 94 w 166"/>
                  <a:gd name="T29" fmla="*/ 39 h 112"/>
                  <a:gd name="T30" fmla="*/ 62 w 166"/>
                  <a:gd name="T31" fmla="*/ 38 h 112"/>
                  <a:gd name="T32" fmla="*/ 54 w 166"/>
                  <a:gd name="T33" fmla="*/ 30 h 112"/>
                  <a:gd name="T34" fmla="*/ 47 w 166"/>
                  <a:gd name="T35" fmla="*/ 26 h 112"/>
                  <a:gd name="T36" fmla="*/ 44 w 166"/>
                  <a:gd name="T37" fmla="*/ 21 h 112"/>
                  <a:gd name="T38" fmla="*/ 38 w 166"/>
                  <a:gd name="T39" fmla="*/ 17 h 112"/>
                  <a:gd name="T40" fmla="*/ 33 w 166"/>
                  <a:gd name="T41" fmla="*/ 19 h 112"/>
                  <a:gd name="T42" fmla="*/ 28 w 166"/>
                  <a:gd name="T43" fmla="*/ 24 h 112"/>
                  <a:gd name="T44" fmla="*/ 21 w 166"/>
                  <a:gd name="T45" fmla="*/ 29 h 112"/>
                  <a:gd name="T46" fmla="*/ 18 w 166"/>
                  <a:gd name="T47" fmla="*/ 34 h 112"/>
                  <a:gd name="T48" fmla="*/ 16 w 166"/>
                  <a:gd name="T49" fmla="*/ 41 h 112"/>
                  <a:gd name="T50" fmla="*/ 10 w 166"/>
                  <a:gd name="T51" fmla="*/ 43 h 112"/>
                  <a:gd name="T52" fmla="*/ 5 w 166"/>
                  <a:gd name="T53" fmla="*/ 45 h 112"/>
                  <a:gd name="T54" fmla="*/ 0 w 166"/>
                  <a:gd name="T55" fmla="*/ 49 h 112"/>
                  <a:gd name="T56" fmla="*/ 3 w 166"/>
                  <a:gd name="T57" fmla="*/ 54 h 112"/>
                  <a:gd name="T58" fmla="*/ 6 w 166"/>
                  <a:gd name="T59" fmla="*/ 57 h 112"/>
                  <a:gd name="T60" fmla="*/ 11 w 166"/>
                  <a:gd name="T61" fmla="*/ 61 h 112"/>
                  <a:gd name="T62" fmla="*/ 17 w 166"/>
                  <a:gd name="T63" fmla="*/ 61 h 112"/>
                  <a:gd name="T64" fmla="*/ 15 w 166"/>
                  <a:gd name="T65" fmla="*/ 66 h 112"/>
                  <a:gd name="T66" fmla="*/ 14 w 166"/>
                  <a:gd name="T67" fmla="*/ 71 h 112"/>
                  <a:gd name="T68" fmla="*/ 15 w 166"/>
                  <a:gd name="T69" fmla="*/ 74 h 112"/>
                  <a:gd name="T70" fmla="*/ 20 w 166"/>
                  <a:gd name="T71" fmla="*/ 77 h 112"/>
                  <a:gd name="T72" fmla="*/ 25 w 166"/>
                  <a:gd name="T73" fmla="*/ 78 h 112"/>
                  <a:gd name="T74" fmla="*/ 30 w 166"/>
                  <a:gd name="T75" fmla="*/ 81 h 112"/>
                  <a:gd name="T76" fmla="*/ 35 w 166"/>
                  <a:gd name="T77" fmla="*/ 84 h 112"/>
                  <a:gd name="T78" fmla="*/ 41 w 166"/>
                  <a:gd name="T79" fmla="*/ 84 h 112"/>
                  <a:gd name="T80" fmla="*/ 46 w 166"/>
                  <a:gd name="T81" fmla="*/ 83 h 112"/>
                  <a:gd name="T82" fmla="*/ 52 w 166"/>
                  <a:gd name="T83" fmla="*/ 83 h 112"/>
                  <a:gd name="T84" fmla="*/ 58 w 166"/>
                  <a:gd name="T85" fmla="*/ 80 h 112"/>
                  <a:gd name="T86" fmla="*/ 64 w 166"/>
                  <a:gd name="T87" fmla="*/ 83 h 112"/>
                  <a:gd name="T88" fmla="*/ 68 w 166"/>
                  <a:gd name="T89" fmla="*/ 85 h 112"/>
                  <a:gd name="T90" fmla="*/ 67 w 166"/>
                  <a:gd name="T91" fmla="*/ 91 h 112"/>
                  <a:gd name="T92" fmla="*/ 66 w 166"/>
                  <a:gd name="T93" fmla="*/ 95 h 112"/>
                  <a:gd name="T94" fmla="*/ 70 w 166"/>
                  <a:gd name="T95" fmla="*/ 99 h 112"/>
                  <a:gd name="T96" fmla="*/ 74 w 166"/>
                  <a:gd name="T97" fmla="*/ 102 h 112"/>
                  <a:gd name="T98" fmla="*/ 77 w 166"/>
                  <a:gd name="T99" fmla="*/ 100 h 112"/>
                  <a:gd name="T100" fmla="*/ 82 w 166"/>
                  <a:gd name="T101" fmla="*/ 99 h 112"/>
                  <a:gd name="T102" fmla="*/ 88 w 166"/>
                  <a:gd name="T103" fmla="*/ 98 h 112"/>
                  <a:gd name="T104" fmla="*/ 92 w 166"/>
                  <a:gd name="T105" fmla="*/ 102 h 112"/>
                  <a:gd name="T106" fmla="*/ 109 w 166"/>
                  <a:gd name="T107" fmla="*/ 98 h 112"/>
                  <a:gd name="T108" fmla="*/ 128 w 166"/>
                  <a:gd name="T109" fmla="*/ 83 h 112"/>
                  <a:gd name="T110" fmla="*/ 123 w 166"/>
                  <a:gd name="T111" fmla="*/ 53 h 112"/>
                  <a:gd name="T112" fmla="*/ 140 w 166"/>
                  <a:gd name="T113" fmla="*/ 44 h 112"/>
                  <a:gd name="T114" fmla="*/ 146 w 166"/>
                  <a:gd name="T115" fmla="*/ 41 h 112"/>
                  <a:gd name="T116" fmla="*/ 151 w 166"/>
                  <a:gd name="T117" fmla="*/ 39 h 112"/>
                  <a:gd name="T118" fmla="*/ 156 w 166"/>
                  <a:gd name="T119" fmla="*/ 37 h 112"/>
                  <a:gd name="T120" fmla="*/ 156 w 166"/>
                  <a:gd name="T121" fmla="*/ 31 h 112"/>
                  <a:gd name="T122" fmla="*/ 162 w 166"/>
                  <a:gd name="T123" fmla="*/ 29 h 112"/>
                  <a:gd name="T124" fmla="*/ 165 w 166"/>
                  <a:gd name="T125" fmla="*/ 2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 h="112">
                    <a:moveTo>
                      <a:pt x="100" y="104"/>
                    </a:moveTo>
                    <a:cubicBezTo>
                      <a:pt x="100" y="104"/>
                      <a:pt x="100" y="104"/>
                      <a:pt x="101" y="104"/>
                    </a:cubicBezTo>
                    <a:cubicBezTo>
                      <a:pt x="101" y="104"/>
                      <a:pt x="100" y="104"/>
                      <a:pt x="100" y="104"/>
                    </a:cubicBezTo>
                    <a:cubicBezTo>
                      <a:pt x="100" y="104"/>
                      <a:pt x="100" y="104"/>
                      <a:pt x="100" y="104"/>
                    </a:cubicBezTo>
                    <a:cubicBezTo>
                      <a:pt x="100" y="104"/>
                      <a:pt x="100" y="104"/>
                      <a:pt x="100" y="104"/>
                    </a:cubicBezTo>
                    <a:close/>
                    <a:moveTo>
                      <a:pt x="101" y="106"/>
                    </a:moveTo>
                    <a:cubicBezTo>
                      <a:pt x="101" y="107"/>
                      <a:pt x="101" y="107"/>
                      <a:pt x="100" y="107"/>
                    </a:cubicBezTo>
                    <a:cubicBezTo>
                      <a:pt x="100" y="107"/>
                      <a:pt x="99" y="106"/>
                      <a:pt x="100" y="107"/>
                    </a:cubicBezTo>
                    <a:cubicBezTo>
                      <a:pt x="99" y="107"/>
                      <a:pt x="99" y="107"/>
                      <a:pt x="99" y="107"/>
                    </a:cubicBezTo>
                    <a:cubicBezTo>
                      <a:pt x="99" y="107"/>
                      <a:pt x="99" y="107"/>
                      <a:pt x="99" y="107"/>
                    </a:cubicBezTo>
                    <a:cubicBezTo>
                      <a:pt x="98" y="107"/>
                      <a:pt x="98" y="107"/>
                      <a:pt x="98" y="107"/>
                    </a:cubicBezTo>
                    <a:cubicBezTo>
                      <a:pt x="98" y="107"/>
                      <a:pt x="98" y="107"/>
                      <a:pt x="98" y="107"/>
                    </a:cubicBezTo>
                    <a:cubicBezTo>
                      <a:pt x="98" y="107"/>
                      <a:pt x="98" y="107"/>
                      <a:pt x="98" y="107"/>
                    </a:cubicBezTo>
                    <a:cubicBezTo>
                      <a:pt x="98" y="107"/>
                      <a:pt x="98" y="107"/>
                      <a:pt x="97" y="107"/>
                    </a:cubicBezTo>
                    <a:cubicBezTo>
                      <a:pt x="97" y="107"/>
                      <a:pt x="97" y="107"/>
                      <a:pt x="97" y="107"/>
                    </a:cubicBezTo>
                    <a:cubicBezTo>
                      <a:pt x="97" y="107"/>
                      <a:pt x="97" y="107"/>
                      <a:pt x="97" y="107"/>
                    </a:cubicBezTo>
                    <a:cubicBezTo>
                      <a:pt x="97" y="107"/>
                      <a:pt x="97" y="107"/>
                      <a:pt x="97" y="108"/>
                    </a:cubicBezTo>
                    <a:cubicBezTo>
                      <a:pt x="97" y="108"/>
                      <a:pt x="97" y="108"/>
                      <a:pt x="96" y="108"/>
                    </a:cubicBezTo>
                    <a:cubicBezTo>
                      <a:pt x="96" y="109"/>
                      <a:pt x="95" y="109"/>
                      <a:pt x="95" y="109"/>
                    </a:cubicBezTo>
                    <a:cubicBezTo>
                      <a:pt x="95" y="109"/>
                      <a:pt x="95" y="109"/>
                      <a:pt x="95" y="110"/>
                    </a:cubicBezTo>
                    <a:cubicBezTo>
                      <a:pt x="95" y="110"/>
                      <a:pt x="95" y="110"/>
                      <a:pt x="96" y="111"/>
                    </a:cubicBezTo>
                    <a:cubicBezTo>
                      <a:pt x="96" y="111"/>
                      <a:pt x="95" y="111"/>
                      <a:pt x="95" y="111"/>
                    </a:cubicBezTo>
                    <a:cubicBezTo>
                      <a:pt x="96" y="111"/>
                      <a:pt x="97" y="112"/>
                      <a:pt x="97" y="112"/>
                    </a:cubicBezTo>
                    <a:cubicBezTo>
                      <a:pt x="98" y="112"/>
                      <a:pt x="98" y="112"/>
                      <a:pt x="98" y="112"/>
                    </a:cubicBezTo>
                    <a:cubicBezTo>
                      <a:pt x="98" y="112"/>
                      <a:pt x="98" y="112"/>
                      <a:pt x="98" y="111"/>
                    </a:cubicBezTo>
                    <a:cubicBezTo>
                      <a:pt x="99" y="111"/>
                      <a:pt x="99" y="111"/>
                      <a:pt x="99" y="111"/>
                    </a:cubicBezTo>
                    <a:cubicBezTo>
                      <a:pt x="99" y="111"/>
                      <a:pt x="99" y="111"/>
                      <a:pt x="99" y="111"/>
                    </a:cubicBezTo>
                    <a:cubicBezTo>
                      <a:pt x="99" y="111"/>
                      <a:pt x="99" y="111"/>
                      <a:pt x="100" y="111"/>
                    </a:cubicBezTo>
                    <a:cubicBezTo>
                      <a:pt x="100" y="111"/>
                      <a:pt x="100" y="110"/>
                      <a:pt x="100" y="111"/>
                    </a:cubicBezTo>
                    <a:cubicBezTo>
                      <a:pt x="100" y="110"/>
                      <a:pt x="100" y="110"/>
                      <a:pt x="100" y="110"/>
                    </a:cubicBezTo>
                    <a:cubicBezTo>
                      <a:pt x="100" y="110"/>
                      <a:pt x="100" y="110"/>
                      <a:pt x="101" y="110"/>
                    </a:cubicBezTo>
                    <a:cubicBezTo>
                      <a:pt x="101" y="110"/>
                      <a:pt x="101" y="109"/>
                      <a:pt x="101" y="109"/>
                    </a:cubicBezTo>
                    <a:cubicBezTo>
                      <a:pt x="101" y="109"/>
                      <a:pt x="101" y="108"/>
                      <a:pt x="101" y="108"/>
                    </a:cubicBezTo>
                    <a:cubicBezTo>
                      <a:pt x="101" y="108"/>
                      <a:pt x="101" y="108"/>
                      <a:pt x="101" y="108"/>
                    </a:cubicBezTo>
                    <a:cubicBezTo>
                      <a:pt x="102" y="108"/>
                      <a:pt x="102" y="108"/>
                      <a:pt x="102" y="108"/>
                    </a:cubicBezTo>
                    <a:cubicBezTo>
                      <a:pt x="102" y="108"/>
                      <a:pt x="102" y="107"/>
                      <a:pt x="102" y="107"/>
                    </a:cubicBezTo>
                    <a:cubicBezTo>
                      <a:pt x="102" y="107"/>
                      <a:pt x="101" y="107"/>
                      <a:pt x="101" y="106"/>
                    </a:cubicBezTo>
                    <a:close/>
                    <a:moveTo>
                      <a:pt x="101" y="103"/>
                    </a:moveTo>
                    <a:cubicBezTo>
                      <a:pt x="100" y="103"/>
                      <a:pt x="100" y="103"/>
                      <a:pt x="100" y="103"/>
                    </a:cubicBezTo>
                    <a:cubicBezTo>
                      <a:pt x="100" y="103"/>
                      <a:pt x="100" y="104"/>
                      <a:pt x="101" y="104"/>
                    </a:cubicBezTo>
                    <a:cubicBezTo>
                      <a:pt x="101" y="104"/>
                      <a:pt x="101" y="103"/>
                      <a:pt x="101" y="103"/>
                    </a:cubicBezTo>
                    <a:close/>
                    <a:moveTo>
                      <a:pt x="111" y="100"/>
                    </a:moveTo>
                    <a:cubicBezTo>
                      <a:pt x="111" y="100"/>
                      <a:pt x="111" y="100"/>
                      <a:pt x="111" y="100"/>
                    </a:cubicBezTo>
                    <a:cubicBezTo>
                      <a:pt x="111" y="100"/>
                      <a:pt x="111" y="100"/>
                      <a:pt x="111" y="100"/>
                    </a:cubicBezTo>
                    <a:cubicBezTo>
                      <a:pt x="111" y="100"/>
                      <a:pt x="111" y="100"/>
                      <a:pt x="111" y="100"/>
                    </a:cubicBezTo>
                    <a:cubicBezTo>
                      <a:pt x="111" y="100"/>
                      <a:pt x="110" y="100"/>
                      <a:pt x="111" y="100"/>
                    </a:cubicBezTo>
                    <a:cubicBezTo>
                      <a:pt x="110" y="100"/>
                      <a:pt x="110" y="100"/>
                      <a:pt x="110" y="100"/>
                    </a:cubicBezTo>
                    <a:cubicBezTo>
                      <a:pt x="110" y="100"/>
                      <a:pt x="110" y="100"/>
                      <a:pt x="110" y="100"/>
                    </a:cubicBezTo>
                    <a:cubicBezTo>
                      <a:pt x="110" y="100"/>
                      <a:pt x="110" y="100"/>
                      <a:pt x="110" y="100"/>
                    </a:cubicBezTo>
                    <a:cubicBezTo>
                      <a:pt x="110" y="100"/>
                      <a:pt x="110" y="100"/>
                      <a:pt x="110" y="100"/>
                    </a:cubicBezTo>
                    <a:cubicBezTo>
                      <a:pt x="110" y="100"/>
                      <a:pt x="110" y="100"/>
                      <a:pt x="110" y="100"/>
                    </a:cubicBezTo>
                    <a:cubicBezTo>
                      <a:pt x="110" y="100"/>
                      <a:pt x="110" y="100"/>
                      <a:pt x="110" y="100"/>
                    </a:cubicBezTo>
                    <a:cubicBezTo>
                      <a:pt x="110" y="100"/>
                      <a:pt x="110" y="100"/>
                      <a:pt x="110" y="100"/>
                    </a:cubicBezTo>
                    <a:cubicBezTo>
                      <a:pt x="110" y="100"/>
                      <a:pt x="111" y="100"/>
                      <a:pt x="111" y="100"/>
                    </a:cubicBezTo>
                    <a:cubicBezTo>
                      <a:pt x="111" y="100"/>
                      <a:pt x="111" y="100"/>
                      <a:pt x="111" y="100"/>
                    </a:cubicBezTo>
                    <a:cubicBezTo>
                      <a:pt x="111" y="100"/>
                      <a:pt x="111" y="100"/>
                      <a:pt x="111" y="100"/>
                    </a:cubicBezTo>
                    <a:cubicBezTo>
                      <a:pt x="111" y="100"/>
                      <a:pt x="111" y="100"/>
                      <a:pt x="111" y="100"/>
                    </a:cubicBezTo>
                    <a:close/>
                    <a:moveTo>
                      <a:pt x="166" y="21"/>
                    </a:moveTo>
                    <a:cubicBezTo>
                      <a:pt x="166" y="21"/>
                      <a:pt x="166" y="21"/>
                      <a:pt x="166" y="21"/>
                    </a:cubicBezTo>
                    <a:cubicBezTo>
                      <a:pt x="166" y="21"/>
                      <a:pt x="166" y="21"/>
                      <a:pt x="166" y="21"/>
                    </a:cubicBezTo>
                    <a:cubicBezTo>
                      <a:pt x="166" y="21"/>
                      <a:pt x="166" y="21"/>
                      <a:pt x="166" y="21"/>
                    </a:cubicBezTo>
                    <a:cubicBezTo>
                      <a:pt x="166" y="21"/>
                      <a:pt x="166" y="21"/>
                      <a:pt x="166" y="21"/>
                    </a:cubicBezTo>
                    <a:cubicBezTo>
                      <a:pt x="166" y="20"/>
                      <a:pt x="166" y="20"/>
                      <a:pt x="166" y="20"/>
                    </a:cubicBezTo>
                    <a:cubicBezTo>
                      <a:pt x="166" y="20"/>
                      <a:pt x="166" y="20"/>
                      <a:pt x="166" y="20"/>
                    </a:cubicBezTo>
                    <a:cubicBezTo>
                      <a:pt x="166" y="20"/>
                      <a:pt x="166" y="20"/>
                      <a:pt x="166" y="20"/>
                    </a:cubicBezTo>
                    <a:cubicBezTo>
                      <a:pt x="166" y="20"/>
                      <a:pt x="166" y="20"/>
                      <a:pt x="166" y="20"/>
                    </a:cubicBezTo>
                    <a:cubicBezTo>
                      <a:pt x="166" y="20"/>
                      <a:pt x="166" y="20"/>
                      <a:pt x="166" y="20"/>
                    </a:cubicBezTo>
                    <a:cubicBezTo>
                      <a:pt x="166" y="20"/>
                      <a:pt x="166" y="20"/>
                      <a:pt x="166" y="20"/>
                    </a:cubicBezTo>
                    <a:cubicBezTo>
                      <a:pt x="166" y="20"/>
                      <a:pt x="166" y="20"/>
                      <a:pt x="166" y="20"/>
                    </a:cubicBezTo>
                    <a:cubicBezTo>
                      <a:pt x="166" y="20"/>
                      <a:pt x="166" y="20"/>
                      <a:pt x="166" y="20"/>
                    </a:cubicBezTo>
                    <a:cubicBezTo>
                      <a:pt x="166" y="20"/>
                      <a:pt x="166" y="20"/>
                      <a:pt x="166" y="20"/>
                    </a:cubicBezTo>
                    <a:cubicBezTo>
                      <a:pt x="166" y="20"/>
                      <a:pt x="166" y="20"/>
                      <a:pt x="166" y="20"/>
                    </a:cubicBezTo>
                    <a:cubicBezTo>
                      <a:pt x="166" y="20"/>
                      <a:pt x="166" y="20"/>
                      <a:pt x="166" y="20"/>
                    </a:cubicBezTo>
                    <a:cubicBezTo>
                      <a:pt x="166" y="20"/>
                      <a:pt x="166" y="20"/>
                      <a:pt x="166" y="20"/>
                    </a:cubicBezTo>
                    <a:cubicBezTo>
                      <a:pt x="166" y="20"/>
                      <a:pt x="166" y="20"/>
                      <a:pt x="166" y="20"/>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6" y="19"/>
                      <a:pt x="166" y="19"/>
                      <a:pt x="166" y="19"/>
                    </a:cubicBezTo>
                    <a:cubicBezTo>
                      <a:pt x="165" y="19"/>
                      <a:pt x="165" y="19"/>
                      <a:pt x="165" y="19"/>
                    </a:cubicBezTo>
                    <a:cubicBezTo>
                      <a:pt x="165" y="19"/>
                      <a:pt x="165" y="19"/>
                      <a:pt x="165" y="19"/>
                    </a:cubicBezTo>
                    <a:cubicBezTo>
                      <a:pt x="165" y="19"/>
                      <a:pt x="165" y="19"/>
                      <a:pt x="165" y="19"/>
                    </a:cubicBezTo>
                    <a:cubicBezTo>
                      <a:pt x="165" y="19"/>
                      <a:pt x="165" y="19"/>
                      <a:pt x="165" y="19"/>
                    </a:cubicBezTo>
                    <a:cubicBezTo>
                      <a:pt x="165" y="19"/>
                      <a:pt x="165" y="19"/>
                      <a:pt x="165" y="19"/>
                    </a:cubicBezTo>
                    <a:cubicBezTo>
                      <a:pt x="165" y="19"/>
                      <a:pt x="165" y="19"/>
                      <a:pt x="165" y="19"/>
                    </a:cubicBezTo>
                    <a:cubicBezTo>
                      <a:pt x="165" y="19"/>
                      <a:pt x="165" y="19"/>
                      <a:pt x="165" y="19"/>
                    </a:cubicBezTo>
                    <a:cubicBezTo>
                      <a:pt x="165" y="19"/>
                      <a:pt x="165" y="19"/>
                      <a:pt x="165" y="19"/>
                    </a:cubicBezTo>
                    <a:cubicBezTo>
                      <a:pt x="165" y="19"/>
                      <a:pt x="165" y="19"/>
                      <a:pt x="165" y="19"/>
                    </a:cubicBezTo>
                    <a:cubicBezTo>
                      <a:pt x="164" y="19"/>
                      <a:pt x="164" y="19"/>
                      <a:pt x="164" y="19"/>
                    </a:cubicBezTo>
                    <a:cubicBezTo>
                      <a:pt x="164" y="19"/>
                      <a:pt x="164" y="19"/>
                      <a:pt x="164" y="19"/>
                    </a:cubicBezTo>
                    <a:cubicBezTo>
                      <a:pt x="164" y="19"/>
                      <a:pt x="164" y="19"/>
                      <a:pt x="164" y="19"/>
                    </a:cubicBezTo>
                    <a:cubicBezTo>
                      <a:pt x="164" y="19"/>
                      <a:pt x="164" y="19"/>
                      <a:pt x="164" y="19"/>
                    </a:cubicBezTo>
                    <a:cubicBezTo>
                      <a:pt x="164" y="19"/>
                      <a:pt x="164" y="19"/>
                      <a:pt x="164" y="19"/>
                    </a:cubicBezTo>
                    <a:cubicBezTo>
                      <a:pt x="164" y="19"/>
                      <a:pt x="164" y="19"/>
                      <a:pt x="164" y="19"/>
                    </a:cubicBezTo>
                    <a:cubicBezTo>
                      <a:pt x="164" y="19"/>
                      <a:pt x="164" y="19"/>
                      <a:pt x="164" y="19"/>
                    </a:cubicBezTo>
                    <a:cubicBezTo>
                      <a:pt x="164" y="19"/>
                      <a:pt x="164" y="19"/>
                      <a:pt x="164" y="19"/>
                    </a:cubicBezTo>
                    <a:cubicBezTo>
                      <a:pt x="164" y="19"/>
                      <a:pt x="164" y="19"/>
                      <a:pt x="164" y="19"/>
                    </a:cubicBezTo>
                    <a:cubicBezTo>
                      <a:pt x="164" y="19"/>
                      <a:pt x="164" y="19"/>
                      <a:pt x="164" y="19"/>
                    </a:cubicBezTo>
                    <a:cubicBezTo>
                      <a:pt x="164" y="19"/>
                      <a:pt x="164" y="19"/>
                      <a:pt x="164" y="19"/>
                    </a:cubicBezTo>
                    <a:cubicBezTo>
                      <a:pt x="163" y="19"/>
                      <a:pt x="163" y="19"/>
                      <a:pt x="163" y="19"/>
                    </a:cubicBezTo>
                    <a:cubicBezTo>
                      <a:pt x="163" y="20"/>
                      <a:pt x="163" y="20"/>
                      <a:pt x="163" y="20"/>
                    </a:cubicBezTo>
                    <a:cubicBezTo>
                      <a:pt x="163" y="20"/>
                      <a:pt x="163" y="20"/>
                      <a:pt x="163" y="20"/>
                    </a:cubicBezTo>
                    <a:cubicBezTo>
                      <a:pt x="163" y="20"/>
                      <a:pt x="163" y="20"/>
                      <a:pt x="163" y="20"/>
                    </a:cubicBezTo>
                    <a:cubicBezTo>
                      <a:pt x="163" y="20"/>
                      <a:pt x="163" y="20"/>
                      <a:pt x="163" y="20"/>
                    </a:cubicBezTo>
                    <a:cubicBezTo>
                      <a:pt x="163" y="20"/>
                      <a:pt x="163" y="20"/>
                      <a:pt x="163" y="20"/>
                    </a:cubicBezTo>
                    <a:cubicBezTo>
                      <a:pt x="163" y="20"/>
                      <a:pt x="163" y="20"/>
                      <a:pt x="163" y="20"/>
                    </a:cubicBezTo>
                    <a:cubicBezTo>
                      <a:pt x="163" y="20"/>
                      <a:pt x="163" y="20"/>
                      <a:pt x="163" y="20"/>
                    </a:cubicBezTo>
                    <a:cubicBezTo>
                      <a:pt x="163" y="20"/>
                      <a:pt x="163" y="20"/>
                      <a:pt x="163" y="20"/>
                    </a:cubicBezTo>
                    <a:cubicBezTo>
                      <a:pt x="163" y="20"/>
                      <a:pt x="163" y="20"/>
                      <a:pt x="163" y="20"/>
                    </a:cubicBezTo>
                    <a:cubicBezTo>
                      <a:pt x="162" y="20"/>
                      <a:pt x="162" y="20"/>
                      <a:pt x="162" y="20"/>
                    </a:cubicBezTo>
                    <a:cubicBezTo>
                      <a:pt x="162" y="20"/>
                      <a:pt x="162" y="20"/>
                      <a:pt x="162" y="20"/>
                    </a:cubicBezTo>
                    <a:cubicBezTo>
                      <a:pt x="162" y="20"/>
                      <a:pt x="162" y="20"/>
                      <a:pt x="162" y="20"/>
                    </a:cubicBezTo>
                    <a:cubicBezTo>
                      <a:pt x="162" y="20"/>
                      <a:pt x="162" y="20"/>
                      <a:pt x="162" y="20"/>
                    </a:cubicBezTo>
                    <a:cubicBezTo>
                      <a:pt x="162" y="20"/>
                      <a:pt x="162" y="20"/>
                      <a:pt x="162" y="20"/>
                    </a:cubicBezTo>
                    <a:cubicBezTo>
                      <a:pt x="162" y="20"/>
                      <a:pt x="162" y="20"/>
                      <a:pt x="162" y="20"/>
                    </a:cubicBezTo>
                    <a:cubicBezTo>
                      <a:pt x="162" y="20"/>
                      <a:pt x="162" y="20"/>
                      <a:pt x="162" y="20"/>
                    </a:cubicBezTo>
                    <a:cubicBezTo>
                      <a:pt x="162" y="20"/>
                      <a:pt x="162" y="20"/>
                      <a:pt x="162" y="20"/>
                    </a:cubicBezTo>
                    <a:cubicBezTo>
                      <a:pt x="162" y="20"/>
                      <a:pt x="162" y="20"/>
                      <a:pt x="162" y="20"/>
                    </a:cubicBezTo>
                    <a:cubicBezTo>
                      <a:pt x="162" y="20"/>
                      <a:pt x="162" y="20"/>
                      <a:pt x="162" y="20"/>
                    </a:cubicBezTo>
                    <a:cubicBezTo>
                      <a:pt x="162" y="20"/>
                      <a:pt x="162" y="20"/>
                      <a:pt x="162" y="20"/>
                    </a:cubicBezTo>
                    <a:cubicBezTo>
                      <a:pt x="162" y="20"/>
                      <a:pt x="162" y="20"/>
                      <a:pt x="162" y="20"/>
                    </a:cubicBezTo>
                    <a:cubicBezTo>
                      <a:pt x="162" y="20"/>
                      <a:pt x="162" y="20"/>
                      <a:pt x="162" y="20"/>
                    </a:cubicBezTo>
                    <a:cubicBezTo>
                      <a:pt x="162" y="20"/>
                      <a:pt x="162" y="20"/>
                      <a:pt x="162" y="20"/>
                    </a:cubicBezTo>
                    <a:cubicBezTo>
                      <a:pt x="161" y="20"/>
                      <a:pt x="161" y="20"/>
                      <a:pt x="161" y="20"/>
                    </a:cubicBezTo>
                    <a:cubicBezTo>
                      <a:pt x="161" y="20"/>
                      <a:pt x="161" y="20"/>
                      <a:pt x="161" y="20"/>
                    </a:cubicBezTo>
                    <a:cubicBezTo>
                      <a:pt x="161" y="20"/>
                      <a:pt x="161" y="20"/>
                      <a:pt x="161" y="20"/>
                    </a:cubicBezTo>
                    <a:cubicBezTo>
                      <a:pt x="161" y="20"/>
                      <a:pt x="161" y="20"/>
                      <a:pt x="161" y="20"/>
                    </a:cubicBezTo>
                    <a:cubicBezTo>
                      <a:pt x="161" y="20"/>
                      <a:pt x="161" y="20"/>
                      <a:pt x="161" y="20"/>
                    </a:cubicBezTo>
                    <a:cubicBezTo>
                      <a:pt x="161" y="20"/>
                      <a:pt x="161" y="20"/>
                      <a:pt x="161" y="20"/>
                    </a:cubicBezTo>
                    <a:cubicBezTo>
                      <a:pt x="161" y="20"/>
                      <a:pt x="161" y="20"/>
                      <a:pt x="161" y="20"/>
                    </a:cubicBezTo>
                    <a:cubicBezTo>
                      <a:pt x="161" y="20"/>
                      <a:pt x="161" y="20"/>
                      <a:pt x="161" y="20"/>
                    </a:cubicBezTo>
                    <a:cubicBezTo>
                      <a:pt x="161" y="20"/>
                      <a:pt x="161" y="21"/>
                      <a:pt x="161" y="21"/>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60" y="21"/>
                      <a:pt x="160" y="21"/>
                      <a:pt x="160" y="21"/>
                    </a:cubicBezTo>
                    <a:cubicBezTo>
                      <a:pt x="160" y="21"/>
                      <a:pt x="160" y="21"/>
                      <a:pt x="160" y="21"/>
                    </a:cubicBezTo>
                    <a:cubicBezTo>
                      <a:pt x="160" y="21"/>
                      <a:pt x="160" y="21"/>
                      <a:pt x="160" y="21"/>
                    </a:cubicBezTo>
                    <a:cubicBezTo>
                      <a:pt x="160" y="21"/>
                      <a:pt x="160" y="21"/>
                      <a:pt x="160" y="21"/>
                    </a:cubicBezTo>
                    <a:cubicBezTo>
                      <a:pt x="160" y="21"/>
                      <a:pt x="160" y="21"/>
                      <a:pt x="160" y="21"/>
                    </a:cubicBezTo>
                    <a:cubicBezTo>
                      <a:pt x="160" y="21"/>
                      <a:pt x="160" y="21"/>
                      <a:pt x="160" y="21"/>
                    </a:cubicBezTo>
                    <a:cubicBezTo>
                      <a:pt x="160" y="21"/>
                      <a:pt x="160" y="21"/>
                      <a:pt x="160" y="21"/>
                    </a:cubicBezTo>
                    <a:cubicBezTo>
                      <a:pt x="160" y="21"/>
                      <a:pt x="160" y="21"/>
                      <a:pt x="160" y="21"/>
                    </a:cubicBezTo>
                    <a:cubicBezTo>
                      <a:pt x="160" y="21"/>
                      <a:pt x="160" y="21"/>
                      <a:pt x="160" y="21"/>
                    </a:cubicBezTo>
                    <a:cubicBezTo>
                      <a:pt x="160" y="21"/>
                      <a:pt x="160" y="21"/>
                      <a:pt x="160" y="21"/>
                    </a:cubicBezTo>
                    <a:cubicBezTo>
                      <a:pt x="160" y="21"/>
                      <a:pt x="160" y="21"/>
                      <a:pt x="160" y="21"/>
                    </a:cubicBezTo>
                    <a:cubicBezTo>
                      <a:pt x="160" y="21"/>
                      <a:pt x="160" y="21"/>
                      <a:pt x="160"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8" y="21"/>
                      <a:pt x="158" y="21"/>
                      <a:pt x="158" y="21"/>
                    </a:cubicBezTo>
                    <a:cubicBezTo>
                      <a:pt x="158" y="21"/>
                      <a:pt x="158" y="21"/>
                      <a:pt x="158" y="21"/>
                    </a:cubicBezTo>
                    <a:cubicBezTo>
                      <a:pt x="158" y="21"/>
                      <a:pt x="158" y="21"/>
                      <a:pt x="158" y="21"/>
                    </a:cubicBezTo>
                    <a:cubicBezTo>
                      <a:pt x="158" y="21"/>
                      <a:pt x="158" y="21"/>
                      <a:pt x="158" y="21"/>
                    </a:cubicBezTo>
                    <a:cubicBezTo>
                      <a:pt x="158" y="21"/>
                      <a:pt x="158" y="21"/>
                      <a:pt x="158" y="21"/>
                    </a:cubicBezTo>
                    <a:cubicBezTo>
                      <a:pt x="158" y="21"/>
                      <a:pt x="158" y="21"/>
                      <a:pt x="158" y="21"/>
                    </a:cubicBezTo>
                    <a:cubicBezTo>
                      <a:pt x="158" y="21"/>
                      <a:pt x="158" y="21"/>
                      <a:pt x="158" y="21"/>
                    </a:cubicBezTo>
                    <a:cubicBezTo>
                      <a:pt x="158" y="21"/>
                      <a:pt x="158" y="21"/>
                      <a:pt x="158" y="21"/>
                    </a:cubicBezTo>
                    <a:cubicBezTo>
                      <a:pt x="158" y="21"/>
                      <a:pt x="158" y="21"/>
                      <a:pt x="158" y="21"/>
                    </a:cubicBezTo>
                    <a:cubicBezTo>
                      <a:pt x="158" y="21"/>
                      <a:pt x="158" y="21"/>
                      <a:pt x="158" y="21"/>
                    </a:cubicBezTo>
                    <a:cubicBezTo>
                      <a:pt x="158" y="21"/>
                      <a:pt x="158" y="21"/>
                      <a:pt x="158" y="21"/>
                    </a:cubicBezTo>
                    <a:cubicBezTo>
                      <a:pt x="158" y="21"/>
                      <a:pt x="158" y="21"/>
                      <a:pt x="157" y="21"/>
                    </a:cubicBezTo>
                    <a:cubicBezTo>
                      <a:pt x="157" y="21"/>
                      <a:pt x="157" y="21"/>
                      <a:pt x="157" y="21"/>
                    </a:cubicBezTo>
                    <a:cubicBezTo>
                      <a:pt x="157" y="21"/>
                      <a:pt x="157" y="21"/>
                      <a:pt x="157" y="21"/>
                    </a:cubicBezTo>
                    <a:cubicBezTo>
                      <a:pt x="157" y="21"/>
                      <a:pt x="157" y="21"/>
                      <a:pt x="157" y="21"/>
                    </a:cubicBezTo>
                    <a:cubicBezTo>
                      <a:pt x="157" y="21"/>
                      <a:pt x="157" y="21"/>
                      <a:pt x="157" y="21"/>
                    </a:cubicBezTo>
                    <a:cubicBezTo>
                      <a:pt x="157" y="21"/>
                      <a:pt x="157" y="21"/>
                      <a:pt x="157" y="21"/>
                    </a:cubicBezTo>
                    <a:cubicBezTo>
                      <a:pt x="157" y="21"/>
                      <a:pt x="157" y="21"/>
                      <a:pt x="157" y="21"/>
                    </a:cubicBezTo>
                    <a:cubicBezTo>
                      <a:pt x="157" y="21"/>
                      <a:pt x="157" y="21"/>
                      <a:pt x="157" y="21"/>
                    </a:cubicBezTo>
                    <a:cubicBezTo>
                      <a:pt x="157" y="21"/>
                      <a:pt x="157" y="21"/>
                      <a:pt x="157" y="21"/>
                    </a:cubicBezTo>
                    <a:cubicBezTo>
                      <a:pt x="156" y="21"/>
                      <a:pt x="156" y="21"/>
                      <a:pt x="156" y="21"/>
                    </a:cubicBezTo>
                    <a:cubicBezTo>
                      <a:pt x="156" y="21"/>
                      <a:pt x="156" y="21"/>
                      <a:pt x="156" y="21"/>
                    </a:cubicBezTo>
                    <a:cubicBezTo>
                      <a:pt x="156" y="21"/>
                      <a:pt x="156" y="21"/>
                      <a:pt x="156" y="21"/>
                    </a:cubicBezTo>
                    <a:cubicBezTo>
                      <a:pt x="156" y="21"/>
                      <a:pt x="156" y="21"/>
                      <a:pt x="156" y="21"/>
                    </a:cubicBezTo>
                    <a:cubicBezTo>
                      <a:pt x="156" y="21"/>
                      <a:pt x="156" y="21"/>
                      <a:pt x="156" y="21"/>
                    </a:cubicBezTo>
                    <a:cubicBezTo>
                      <a:pt x="156" y="21"/>
                      <a:pt x="156" y="21"/>
                      <a:pt x="156" y="21"/>
                    </a:cubicBezTo>
                    <a:cubicBezTo>
                      <a:pt x="156" y="21"/>
                      <a:pt x="156" y="21"/>
                      <a:pt x="156" y="21"/>
                    </a:cubicBezTo>
                    <a:cubicBezTo>
                      <a:pt x="156" y="20"/>
                      <a:pt x="156" y="20"/>
                      <a:pt x="156" y="20"/>
                    </a:cubicBezTo>
                    <a:cubicBezTo>
                      <a:pt x="156" y="20"/>
                      <a:pt x="156" y="20"/>
                      <a:pt x="156" y="20"/>
                    </a:cubicBezTo>
                    <a:cubicBezTo>
                      <a:pt x="156" y="20"/>
                      <a:pt x="156" y="20"/>
                      <a:pt x="156" y="20"/>
                    </a:cubicBezTo>
                    <a:cubicBezTo>
                      <a:pt x="156" y="20"/>
                      <a:pt x="156" y="20"/>
                      <a:pt x="156" y="20"/>
                    </a:cubicBezTo>
                    <a:cubicBezTo>
                      <a:pt x="156" y="20"/>
                      <a:pt x="156" y="20"/>
                      <a:pt x="156" y="20"/>
                    </a:cubicBezTo>
                    <a:cubicBezTo>
                      <a:pt x="156" y="20"/>
                      <a:pt x="156" y="20"/>
                      <a:pt x="156" y="20"/>
                    </a:cubicBezTo>
                    <a:cubicBezTo>
                      <a:pt x="156" y="20"/>
                      <a:pt x="156" y="20"/>
                      <a:pt x="156" y="20"/>
                    </a:cubicBezTo>
                    <a:cubicBezTo>
                      <a:pt x="156" y="20"/>
                      <a:pt x="156" y="20"/>
                      <a:pt x="156" y="20"/>
                    </a:cubicBezTo>
                    <a:cubicBezTo>
                      <a:pt x="156" y="20"/>
                      <a:pt x="156" y="20"/>
                      <a:pt x="156" y="20"/>
                    </a:cubicBezTo>
                    <a:cubicBezTo>
                      <a:pt x="156" y="20"/>
                      <a:pt x="156" y="20"/>
                      <a:pt x="156" y="20"/>
                    </a:cubicBezTo>
                    <a:cubicBezTo>
                      <a:pt x="155" y="20"/>
                      <a:pt x="155" y="20"/>
                      <a:pt x="155" y="20"/>
                    </a:cubicBezTo>
                    <a:cubicBezTo>
                      <a:pt x="155" y="20"/>
                      <a:pt x="155" y="20"/>
                      <a:pt x="155" y="20"/>
                    </a:cubicBezTo>
                    <a:cubicBezTo>
                      <a:pt x="155" y="20"/>
                      <a:pt x="155" y="20"/>
                      <a:pt x="155" y="20"/>
                    </a:cubicBezTo>
                    <a:cubicBezTo>
                      <a:pt x="155" y="20"/>
                      <a:pt x="155" y="20"/>
                      <a:pt x="155" y="20"/>
                    </a:cubicBezTo>
                    <a:cubicBezTo>
                      <a:pt x="155" y="20"/>
                      <a:pt x="155" y="20"/>
                      <a:pt x="155" y="20"/>
                    </a:cubicBezTo>
                    <a:cubicBezTo>
                      <a:pt x="155" y="20"/>
                      <a:pt x="155" y="20"/>
                      <a:pt x="155" y="20"/>
                    </a:cubicBezTo>
                    <a:cubicBezTo>
                      <a:pt x="155" y="20"/>
                      <a:pt x="155" y="20"/>
                      <a:pt x="155" y="20"/>
                    </a:cubicBezTo>
                    <a:cubicBezTo>
                      <a:pt x="155" y="20"/>
                      <a:pt x="155" y="20"/>
                      <a:pt x="155" y="20"/>
                    </a:cubicBezTo>
                    <a:cubicBezTo>
                      <a:pt x="155" y="19"/>
                      <a:pt x="155" y="19"/>
                      <a:pt x="155" y="19"/>
                    </a:cubicBezTo>
                    <a:cubicBezTo>
                      <a:pt x="155" y="19"/>
                      <a:pt x="155" y="19"/>
                      <a:pt x="155" y="19"/>
                    </a:cubicBezTo>
                    <a:cubicBezTo>
                      <a:pt x="155" y="19"/>
                      <a:pt x="155" y="19"/>
                      <a:pt x="155" y="19"/>
                    </a:cubicBezTo>
                    <a:cubicBezTo>
                      <a:pt x="155" y="19"/>
                      <a:pt x="155" y="19"/>
                      <a:pt x="155" y="19"/>
                    </a:cubicBezTo>
                    <a:cubicBezTo>
                      <a:pt x="155" y="19"/>
                      <a:pt x="155" y="19"/>
                      <a:pt x="155" y="19"/>
                    </a:cubicBezTo>
                    <a:cubicBezTo>
                      <a:pt x="155" y="19"/>
                      <a:pt x="155" y="19"/>
                      <a:pt x="155" y="19"/>
                    </a:cubicBezTo>
                    <a:cubicBezTo>
                      <a:pt x="155" y="19"/>
                      <a:pt x="155" y="19"/>
                      <a:pt x="155" y="19"/>
                    </a:cubicBezTo>
                    <a:cubicBezTo>
                      <a:pt x="156" y="19"/>
                      <a:pt x="156" y="19"/>
                      <a:pt x="156" y="19"/>
                    </a:cubicBezTo>
                    <a:cubicBezTo>
                      <a:pt x="156" y="19"/>
                      <a:pt x="156" y="19"/>
                      <a:pt x="156" y="19"/>
                    </a:cubicBezTo>
                    <a:cubicBezTo>
                      <a:pt x="156" y="19"/>
                      <a:pt x="156" y="19"/>
                      <a:pt x="156" y="19"/>
                    </a:cubicBezTo>
                    <a:cubicBezTo>
                      <a:pt x="156" y="19"/>
                      <a:pt x="156" y="19"/>
                      <a:pt x="156" y="19"/>
                    </a:cubicBezTo>
                    <a:cubicBezTo>
                      <a:pt x="156" y="19"/>
                      <a:pt x="156" y="19"/>
                      <a:pt x="156" y="19"/>
                    </a:cubicBezTo>
                    <a:cubicBezTo>
                      <a:pt x="156" y="19"/>
                      <a:pt x="156" y="19"/>
                      <a:pt x="156" y="19"/>
                    </a:cubicBezTo>
                    <a:cubicBezTo>
                      <a:pt x="156" y="19"/>
                      <a:pt x="156" y="19"/>
                      <a:pt x="156" y="19"/>
                    </a:cubicBezTo>
                    <a:cubicBezTo>
                      <a:pt x="156" y="18"/>
                      <a:pt x="156" y="18"/>
                      <a:pt x="156" y="18"/>
                    </a:cubicBezTo>
                    <a:cubicBezTo>
                      <a:pt x="155" y="18"/>
                      <a:pt x="155" y="18"/>
                      <a:pt x="155" y="18"/>
                    </a:cubicBezTo>
                    <a:cubicBezTo>
                      <a:pt x="155" y="18"/>
                      <a:pt x="155" y="18"/>
                      <a:pt x="155" y="18"/>
                    </a:cubicBezTo>
                    <a:cubicBezTo>
                      <a:pt x="155" y="18"/>
                      <a:pt x="155" y="18"/>
                      <a:pt x="155" y="18"/>
                    </a:cubicBezTo>
                    <a:cubicBezTo>
                      <a:pt x="155" y="18"/>
                      <a:pt x="155" y="18"/>
                      <a:pt x="155" y="18"/>
                    </a:cubicBezTo>
                    <a:cubicBezTo>
                      <a:pt x="155" y="18"/>
                      <a:pt x="155" y="18"/>
                      <a:pt x="155" y="18"/>
                    </a:cubicBezTo>
                    <a:cubicBezTo>
                      <a:pt x="155" y="18"/>
                      <a:pt x="155" y="18"/>
                      <a:pt x="155" y="18"/>
                    </a:cubicBezTo>
                    <a:cubicBezTo>
                      <a:pt x="155" y="18"/>
                      <a:pt x="155" y="18"/>
                      <a:pt x="155" y="18"/>
                    </a:cubicBezTo>
                    <a:cubicBezTo>
                      <a:pt x="155" y="18"/>
                      <a:pt x="155" y="18"/>
                      <a:pt x="155" y="18"/>
                    </a:cubicBezTo>
                    <a:cubicBezTo>
                      <a:pt x="155" y="18"/>
                      <a:pt x="155" y="18"/>
                      <a:pt x="155" y="18"/>
                    </a:cubicBezTo>
                    <a:cubicBezTo>
                      <a:pt x="155" y="18"/>
                      <a:pt x="155" y="18"/>
                      <a:pt x="155" y="18"/>
                    </a:cubicBezTo>
                    <a:cubicBezTo>
                      <a:pt x="155" y="18"/>
                      <a:pt x="155" y="18"/>
                      <a:pt x="155" y="18"/>
                    </a:cubicBezTo>
                    <a:cubicBezTo>
                      <a:pt x="155" y="18"/>
                      <a:pt x="155" y="18"/>
                      <a:pt x="155" y="18"/>
                    </a:cubicBezTo>
                    <a:cubicBezTo>
                      <a:pt x="155" y="18"/>
                      <a:pt x="155" y="18"/>
                      <a:pt x="155" y="18"/>
                    </a:cubicBezTo>
                    <a:cubicBezTo>
                      <a:pt x="155" y="17"/>
                      <a:pt x="155" y="17"/>
                      <a:pt x="155" y="17"/>
                    </a:cubicBezTo>
                    <a:cubicBezTo>
                      <a:pt x="155" y="17"/>
                      <a:pt x="155" y="17"/>
                      <a:pt x="155" y="17"/>
                    </a:cubicBezTo>
                    <a:cubicBezTo>
                      <a:pt x="155" y="17"/>
                      <a:pt x="155" y="17"/>
                      <a:pt x="155" y="17"/>
                    </a:cubicBezTo>
                    <a:cubicBezTo>
                      <a:pt x="155" y="17"/>
                      <a:pt x="155" y="17"/>
                      <a:pt x="155" y="17"/>
                    </a:cubicBezTo>
                    <a:cubicBezTo>
                      <a:pt x="155" y="17"/>
                      <a:pt x="155" y="17"/>
                      <a:pt x="155" y="17"/>
                    </a:cubicBezTo>
                    <a:cubicBezTo>
                      <a:pt x="155" y="17"/>
                      <a:pt x="155" y="17"/>
                      <a:pt x="155" y="17"/>
                    </a:cubicBezTo>
                    <a:cubicBezTo>
                      <a:pt x="155" y="17"/>
                      <a:pt x="155" y="17"/>
                      <a:pt x="155" y="17"/>
                    </a:cubicBezTo>
                    <a:cubicBezTo>
                      <a:pt x="155" y="17"/>
                      <a:pt x="155" y="17"/>
                      <a:pt x="155" y="17"/>
                    </a:cubicBezTo>
                    <a:cubicBezTo>
                      <a:pt x="155" y="17"/>
                      <a:pt x="155" y="17"/>
                      <a:pt x="155" y="17"/>
                    </a:cubicBezTo>
                    <a:cubicBezTo>
                      <a:pt x="155" y="17"/>
                      <a:pt x="155" y="17"/>
                      <a:pt x="155" y="17"/>
                    </a:cubicBezTo>
                    <a:cubicBezTo>
                      <a:pt x="155" y="17"/>
                      <a:pt x="155" y="17"/>
                      <a:pt x="155" y="17"/>
                    </a:cubicBezTo>
                    <a:cubicBezTo>
                      <a:pt x="155" y="17"/>
                      <a:pt x="155" y="17"/>
                      <a:pt x="155" y="17"/>
                    </a:cubicBezTo>
                    <a:cubicBezTo>
                      <a:pt x="155" y="17"/>
                      <a:pt x="155" y="17"/>
                      <a:pt x="155" y="17"/>
                    </a:cubicBezTo>
                    <a:cubicBezTo>
                      <a:pt x="154" y="17"/>
                      <a:pt x="154" y="17"/>
                      <a:pt x="154" y="17"/>
                    </a:cubicBezTo>
                    <a:cubicBezTo>
                      <a:pt x="154" y="17"/>
                      <a:pt x="154" y="17"/>
                      <a:pt x="154" y="17"/>
                    </a:cubicBezTo>
                    <a:cubicBezTo>
                      <a:pt x="154" y="17"/>
                      <a:pt x="154" y="17"/>
                      <a:pt x="154" y="17"/>
                    </a:cubicBezTo>
                    <a:cubicBezTo>
                      <a:pt x="154" y="17"/>
                      <a:pt x="154" y="17"/>
                      <a:pt x="154" y="17"/>
                    </a:cubicBezTo>
                    <a:cubicBezTo>
                      <a:pt x="154" y="17"/>
                      <a:pt x="154" y="17"/>
                      <a:pt x="154" y="17"/>
                    </a:cubicBezTo>
                    <a:cubicBezTo>
                      <a:pt x="154" y="17"/>
                      <a:pt x="154" y="17"/>
                      <a:pt x="154" y="17"/>
                    </a:cubicBezTo>
                    <a:cubicBezTo>
                      <a:pt x="154" y="17"/>
                      <a:pt x="154" y="17"/>
                      <a:pt x="154" y="17"/>
                    </a:cubicBezTo>
                    <a:cubicBezTo>
                      <a:pt x="154" y="17"/>
                      <a:pt x="154" y="17"/>
                      <a:pt x="154" y="17"/>
                    </a:cubicBezTo>
                    <a:cubicBezTo>
                      <a:pt x="154" y="17"/>
                      <a:pt x="154" y="17"/>
                      <a:pt x="154" y="17"/>
                    </a:cubicBezTo>
                    <a:cubicBezTo>
                      <a:pt x="154" y="17"/>
                      <a:pt x="154" y="17"/>
                      <a:pt x="154" y="17"/>
                    </a:cubicBezTo>
                    <a:cubicBezTo>
                      <a:pt x="154" y="17"/>
                      <a:pt x="154" y="17"/>
                      <a:pt x="154" y="17"/>
                    </a:cubicBezTo>
                    <a:cubicBezTo>
                      <a:pt x="154" y="17"/>
                      <a:pt x="154" y="17"/>
                      <a:pt x="154" y="17"/>
                    </a:cubicBezTo>
                    <a:cubicBezTo>
                      <a:pt x="154" y="16"/>
                      <a:pt x="154" y="16"/>
                      <a:pt x="154" y="16"/>
                    </a:cubicBezTo>
                    <a:cubicBezTo>
                      <a:pt x="154" y="16"/>
                      <a:pt x="154" y="16"/>
                      <a:pt x="154"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6"/>
                      <a:pt x="153" y="16"/>
                      <a:pt x="153" y="16"/>
                    </a:cubicBezTo>
                    <a:cubicBezTo>
                      <a:pt x="153" y="15"/>
                      <a:pt x="153" y="15"/>
                      <a:pt x="153" y="15"/>
                    </a:cubicBezTo>
                    <a:cubicBezTo>
                      <a:pt x="153" y="15"/>
                      <a:pt x="153" y="15"/>
                      <a:pt x="153" y="15"/>
                    </a:cubicBezTo>
                    <a:cubicBezTo>
                      <a:pt x="153" y="16"/>
                      <a:pt x="153" y="16"/>
                      <a:pt x="153" y="16"/>
                    </a:cubicBezTo>
                    <a:cubicBezTo>
                      <a:pt x="153" y="16"/>
                      <a:pt x="153" y="16"/>
                      <a:pt x="152" y="16"/>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1" y="15"/>
                      <a:pt x="151" y="15"/>
                      <a:pt x="151" y="15"/>
                    </a:cubicBezTo>
                    <a:cubicBezTo>
                      <a:pt x="150" y="15"/>
                      <a:pt x="150" y="15"/>
                      <a:pt x="150" y="15"/>
                    </a:cubicBezTo>
                    <a:cubicBezTo>
                      <a:pt x="150" y="15"/>
                      <a:pt x="150" y="15"/>
                      <a:pt x="150" y="15"/>
                    </a:cubicBezTo>
                    <a:cubicBezTo>
                      <a:pt x="150" y="15"/>
                      <a:pt x="150" y="15"/>
                      <a:pt x="150" y="15"/>
                    </a:cubicBezTo>
                    <a:cubicBezTo>
                      <a:pt x="150" y="15"/>
                      <a:pt x="150" y="15"/>
                      <a:pt x="150" y="15"/>
                    </a:cubicBezTo>
                    <a:cubicBezTo>
                      <a:pt x="150" y="15"/>
                      <a:pt x="150" y="15"/>
                      <a:pt x="150" y="15"/>
                    </a:cubicBezTo>
                    <a:cubicBezTo>
                      <a:pt x="150" y="15"/>
                      <a:pt x="150" y="15"/>
                      <a:pt x="150" y="15"/>
                    </a:cubicBezTo>
                    <a:cubicBezTo>
                      <a:pt x="150" y="15"/>
                      <a:pt x="150" y="15"/>
                      <a:pt x="150" y="15"/>
                    </a:cubicBezTo>
                    <a:cubicBezTo>
                      <a:pt x="150" y="15"/>
                      <a:pt x="150" y="15"/>
                      <a:pt x="150" y="15"/>
                    </a:cubicBezTo>
                    <a:cubicBezTo>
                      <a:pt x="150" y="15"/>
                      <a:pt x="150" y="15"/>
                      <a:pt x="150" y="15"/>
                    </a:cubicBezTo>
                    <a:cubicBezTo>
                      <a:pt x="150" y="15"/>
                      <a:pt x="150" y="15"/>
                      <a:pt x="150" y="15"/>
                    </a:cubicBezTo>
                    <a:cubicBezTo>
                      <a:pt x="150" y="14"/>
                      <a:pt x="150" y="14"/>
                      <a:pt x="150" y="14"/>
                    </a:cubicBezTo>
                    <a:cubicBezTo>
                      <a:pt x="150" y="14"/>
                      <a:pt x="150" y="14"/>
                      <a:pt x="150" y="14"/>
                    </a:cubicBezTo>
                    <a:cubicBezTo>
                      <a:pt x="150" y="14"/>
                      <a:pt x="150" y="14"/>
                      <a:pt x="150" y="14"/>
                    </a:cubicBezTo>
                    <a:cubicBezTo>
                      <a:pt x="150" y="14"/>
                      <a:pt x="150" y="14"/>
                      <a:pt x="150" y="14"/>
                    </a:cubicBezTo>
                    <a:cubicBezTo>
                      <a:pt x="150" y="14"/>
                      <a:pt x="150" y="14"/>
                      <a:pt x="150" y="14"/>
                    </a:cubicBezTo>
                    <a:cubicBezTo>
                      <a:pt x="150" y="14"/>
                      <a:pt x="150" y="14"/>
                      <a:pt x="150" y="14"/>
                    </a:cubicBezTo>
                    <a:cubicBezTo>
                      <a:pt x="149" y="14"/>
                      <a:pt x="149" y="14"/>
                      <a:pt x="149" y="14"/>
                    </a:cubicBezTo>
                    <a:cubicBezTo>
                      <a:pt x="149" y="14"/>
                      <a:pt x="149" y="14"/>
                      <a:pt x="149" y="14"/>
                    </a:cubicBezTo>
                    <a:cubicBezTo>
                      <a:pt x="149" y="14"/>
                      <a:pt x="149" y="14"/>
                      <a:pt x="149" y="14"/>
                    </a:cubicBezTo>
                    <a:cubicBezTo>
                      <a:pt x="149" y="15"/>
                      <a:pt x="149" y="15"/>
                      <a:pt x="149" y="15"/>
                    </a:cubicBezTo>
                    <a:cubicBezTo>
                      <a:pt x="149" y="15"/>
                      <a:pt x="149" y="15"/>
                      <a:pt x="149" y="15"/>
                    </a:cubicBezTo>
                    <a:cubicBezTo>
                      <a:pt x="149" y="15"/>
                      <a:pt x="149" y="15"/>
                      <a:pt x="149" y="15"/>
                    </a:cubicBezTo>
                    <a:cubicBezTo>
                      <a:pt x="149" y="15"/>
                      <a:pt x="149" y="15"/>
                      <a:pt x="149" y="15"/>
                    </a:cubicBezTo>
                    <a:cubicBezTo>
                      <a:pt x="148" y="15"/>
                      <a:pt x="148" y="15"/>
                      <a:pt x="148" y="15"/>
                    </a:cubicBezTo>
                    <a:cubicBezTo>
                      <a:pt x="148" y="15"/>
                      <a:pt x="148" y="15"/>
                      <a:pt x="148" y="15"/>
                    </a:cubicBezTo>
                    <a:cubicBezTo>
                      <a:pt x="148" y="15"/>
                      <a:pt x="148" y="15"/>
                      <a:pt x="148" y="15"/>
                    </a:cubicBezTo>
                    <a:cubicBezTo>
                      <a:pt x="148" y="14"/>
                      <a:pt x="148" y="14"/>
                      <a:pt x="148" y="14"/>
                    </a:cubicBezTo>
                    <a:cubicBezTo>
                      <a:pt x="148" y="14"/>
                      <a:pt x="148" y="14"/>
                      <a:pt x="148" y="14"/>
                    </a:cubicBezTo>
                    <a:cubicBezTo>
                      <a:pt x="148" y="14"/>
                      <a:pt x="148" y="14"/>
                      <a:pt x="148" y="14"/>
                    </a:cubicBezTo>
                    <a:cubicBezTo>
                      <a:pt x="148" y="14"/>
                      <a:pt x="148" y="14"/>
                      <a:pt x="148"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4"/>
                      <a:pt x="147" y="14"/>
                      <a:pt x="147" y="14"/>
                    </a:cubicBezTo>
                    <a:cubicBezTo>
                      <a:pt x="147" y="13"/>
                      <a:pt x="147" y="13"/>
                      <a:pt x="147" y="13"/>
                    </a:cubicBezTo>
                    <a:cubicBezTo>
                      <a:pt x="147" y="13"/>
                      <a:pt x="147" y="13"/>
                      <a:pt x="147" y="13"/>
                    </a:cubicBezTo>
                    <a:cubicBezTo>
                      <a:pt x="147" y="13"/>
                      <a:pt x="147" y="13"/>
                      <a:pt x="147" y="13"/>
                    </a:cubicBezTo>
                    <a:cubicBezTo>
                      <a:pt x="147" y="13"/>
                      <a:pt x="147" y="13"/>
                      <a:pt x="147" y="13"/>
                    </a:cubicBezTo>
                    <a:cubicBezTo>
                      <a:pt x="147" y="13"/>
                      <a:pt x="147" y="13"/>
                      <a:pt x="147" y="13"/>
                    </a:cubicBezTo>
                    <a:cubicBezTo>
                      <a:pt x="147" y="12"/>
                      <a:pt x="147" y="12"/>
                      <a:pt x="147" y="12"/>
                    </a:cubicBezTo>
                    <a:cubicBezTo>
                      <a:pt x="147" y="12"/>
                      <a:pt x="147" y="12"/>
                      <a:pt x="147" y="12"/>
                    </a:cubicBezTo>
                    <a:cubicBezTo>
                      <a:pt x="147" y="12"/>
                      <a:pt x="147" y="12"/>
                      <a:pt x="147" y="12"/>
                    </a:cubicBezTo>
                    <a:cubicBezTo>
                      <a:pt x="147" y="12"/>
                      <a:pt x="147" y="12"/>
                      <a:pt x="147" y="12"/>
                    </a:cubicBezTo>
                    <a:cubicBezTo>
                      <a:pt x="147" y="12"/>
                      <a:pt x="147" y="12"/>
                      <a:pt x="147" y="12"/>
                    </a:cubicBezTo>
                    <a:cubicBezTo>
                      <a:pt x="147" y="12"/>
                      <a:pt x="147" y="12"/>
                      <a:pt x="147" y="12"/>
                    </a:cubicBezTo>
                    <a:cubicBezTo>
                      <a:pt x="147" y="12"/>
                      <a:pt x="147" y="12"/>
                      <a:pt x="147" y="12"/>
                    </a:cubicBezTo>
                    <a:cubicBezTo>
                      <a:pt x="147" y="12"/>
                      <a:pt x="147" y="12"/>
                      <a:pt x="147" y="12"/>
                    </a:cubicBezTo>
                    <a:cubicBezTo>
                      <a:pt x="147" y="12"/>
                      <a:pt x="147" y="12"/>
                      <a:pt x="147" y="12"/>
                    </a:cubicBezTo>
                    <a:cubicBezTo>
                      <a:pt x="147" y="12"/>
                      <a:pt x="147" y="12"/>
                      <a:pt x="147" y="12"/>
                    </a:cubicBezTo>
                    <a:cubicBezTo>
                      <a:pt x="147" y="12"/>
                      <a:pt x="147" y="12"/>
                      <a:pt x="147" y="12"/>
                    </a:cubicBezTo>
                    <a:cubicBezTo>
                      <a:pt x="147" y="12"/>
                      <a:pt x="147" y="12"/>
                      <a:pt x="147" y="12"/>
                    </a:cubicBezTo>
                    <a:cubicBezTo>
                      <a:pt x="146" y="12"/>
                      <a:pt x="146" y="12"/>
                      <a:pt x="146" y="12"/>
                    </a:cubicBezTo>
                    <a:cubicBezTo>
                      <a:pt x="146" y="12"/>
                      <a:pt x="146" y="12"/>
                      <a:pt x="146" y="12"/>
                    </a:cubicBezTo>
                    <a:cubicBezTo>
                      <a:pt x="146" y="12"/>
                      <a:pt x="146" y="12"/>
                      <a:pt x="146" y="12"/>
                    </a:cubicBezTo>
                    <a:cubicBezTo>
                      <a:pt x="146" y="12"/>
                      <a:pt x="146" y="12"/>
                      <a:pt x="146" y="12"/>
                    </a:cubicBezTo>
                    <a:cubicBezTo>
                      <a:pt x="146" y="12"/>
                      <a:pt x="146" y="12"/>
                      <a:pt x="146" y="12"/>
                    </a:cubicBezTo>
                    <a:cubicBezTo>
                      <a:pt x="146" y="12"/>
                      <a:pt x="146" y="12"/>
                      <a:pt x="146" y="12"/>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1"/>
                      <a:pt x="146" y="11"/>
                      <a:pt x="146" y="11"/>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6" y="10"/>
                      <a:pt x="146" y="10"/>
                      <a:pt x="146" y="10"/>
                    </a:cubicBezTo>
                    <a:cubicBezTo>
                      <a:pt x="145" y="10"/>
                      <a:pt x="145" y="10"/>
                      <a:pt x="145" y="10"/>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9"/>
                      <a:pt x="145" y="9"/>
                      <a:pt x="145" y="9"/>
                    </a:cubicBezTo>
                    <a:cubicBezTo>
                      <a:pt x="145" y="8"/>
                      <a:pt x="145" y="8"/>
                      <a:pt x="145" y="8"/>
                    </a:cubicBezTo>
                    <a:cubicBezTo>
                      <a:pt x="145" y="8"/>
                      <a:pt x="145" y="8"/>
                      <a:pt x="145" y="8"/>
                    </a:cubicBezTo>
                    <a:cubicBezTo>
                      <a:pt x="145" y="8"/>
                      <a:pt x="145" y="8"/>
                      <a:pt x="145" y="8"/>
                    </a:cubicBezTo>
                    <a:cubicBezTo>
                      <a:pt x="145" y="8"/>
                      <a:pt x="145" y="8"/>
                      <a:pt x="145" y="8"/>
                    </a:cubicBezTo>
                    <a:cubicBezTo>
                      <a:pt x="145" y="8"/>
                      <a:pt x="145" y="8"/>
                      <a:pt x="145" y="8"/>
                    </a:cubicBezTo>
                    <a:cubicBezTo>
                      <a:pt x="145" y="8"/>
                      <a:pt x="145" y="8"/>
                      <a:pt x="145" y="8"/>
                    </a:cubicBezTo>
                    <a:cubicBezTo>
                      <a:pt x="145" y="8"/>
                      <a:pt x="145" y="8"/>
                      <a:pt x="145" y="8"/>
                    </a:cubicBezTo>
                    <a:cubicBezTo>
                      <a:pt x="145" y="8"/>
                      <a:pt x="145" y="8"/>
                      <a:pt x="145" y="8"/>
                    </a:cubicBezTo>
                    <a:cubicBezTo>
                      <a:pt x="145" y="8"/>
                      <a:pt x="145" y="8"/>
                      <a:pt x="145" y="8"/>
                    </a:cubicBezTo>
                    <a:cubicBezTo>
                      <a:pt x="145" y="8"/>
                      <a:pt x="145" y="8"/>
                      <a:pt x="145" y="8"/>
                    </a:cubicBezTo>
                    <a:cubicBezTo>
                      <a:pt x="145" y="8"/>
                      <a:pt x="145" y="8"/>
                      <a:pt x="145" y="8"/>
                    </a:cubicBezTo>
                    <a:cubicBezTo>
                      <a:pt x="145" y="8"/>
                      <a:pt x="145" y="8"/>
                      <a:pt x="145" y="8"/>
                    </a:cubicBezTo>
                    <a:cubicBezTo>
                      <a:pt x="145" y="8"/>
                      <a:pt x="145" y="8"/>
                      <a:pt x="145" y="8"/>
                    </a:cubicBezTo>
                    <a:cubicBezTo>
                      <a:pt x="145" y="7"/>
                      <a:pt x="145" y="7"/>
                      <a:pt x="145" y="7"/>
                    </a:cubicBezTo>
                    <a:cubicBezTo>
                      <a:pt x="145" y="7"/>
                      <a:pt x="145" y="7"/>
                      <a:pt x="145" y="7"/>
                    </a:cubicBezTo>
                    <a:cubicBezTo>
                      <a:pt x="145" y="7"/>
                      <a:pt x="145" y="7"/>
                      <a:pt x="145" y="7"/>
                    </a:cubicBezTo>
                    <a:cubicBezTo>
                      <a:pt x="145" y="7"/>
                      <a:pt x="145" y="7"/>
                      <a:pt x="145" y="7"/>
                    </a:cubicBezTo>
                    <a:cubicBezTo>
                      <a:pt x="144" y="7"/>
                      <a:pt x="144" y="7"/>
                      <a:pt x="144" y="7"/>
                    </a:cubicBezTo>
                    <a:cubicBezTo>
                      <a:pt x="144" y="7"/>
                      <a:pt x="144" y="7"/>
                      <a:pt x="144" y="7"/>
                    </a:cubicBezTo>
                    <a:cubicBezTo>
                      <a:pt x="144" y="7"/>
                      <a:pt x="144" y="7"/>
                      <a:pt x="144" y="7"/>
                    </a:cubicBezTo>
                    <a:cubicBezTo>
                      <a:pt x="144" y="7"/>
                      <a:pt x="144" y="7"/>
                      <a:pt x="144" y="7"/>
                    </a:cubicBezTo>
                    <a:cubicBezTo>
                      <a:pt x="144" y="7"/>
                      <a:pt x="144" y="7"/>
                      <a:pt x="144" y="7"/>
                    </a:cubicBezTo>
                    <a:cubicBezTo>
                      <a:pt x="144" y="7"/>
                      <a:pt x="144" y="7"/>
                      <a:pt x="144" y="7"/>
                    </a:cubicBezTo>
                    <a:cubicBezTo>
                      <a:pt x="144" y="7"/>
                      <a:pt x="144" y="7"/>
                      <a:pt x="144" y="7"/>
                    </a:cubicBezTo>
                    <a:cubicBezTo>
                      <a:pt x="144" y="7"/>
                      <a:pt x="144" y="7"/>
                      <a:pt x="144" y="7"/>
                    </a:cubicBezTo>
                    <a:cubicBezTo>
                      <a:pt x="144" y="7"/>
                      <a:pt x="144" y="7"/>
                      <a:pt x="144" y="7"/>
                    </a:cubicBezTo>
                    <a:cubicBezTo>
                      <a:pt x="144" y="7"/>
                      <a:pt x="144" y="7"/>
                      <a:pt x="144" y="7"/>
                    </a:cubicBezTo>
                    <a:cubicBezTo>
                      <a:pt x="144" y="7"/>
                      <a:pt x="144" y="7"/>
                      <a:pt x="144" y="7"/>
                    </a:cubicBezTo>
                    <a:cubicBezTo>
                      <a:pt x="144" y="7"/>
                      <a:pt x="144" y="7"/>
                      <a:pt x="144" y="7"/>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6"/>
                      <a:pt x="144" y="6"/>
                      <a:pt x="144" y="6"/>
                    </a:cubicBezTo>
                    <a:cubicBezTo>
                      <a:pt x="144" y="5"/>
                      <a:pt x="144" y="5"/>
                      <a:pt x="144" y="5"/>
                    </a:cubicBezTo>
                    <a:cubicBezTo>
                      <a:pt x="144" y="5"/>
                      <a:pt x="144" y="5"/>
                      <a:pt x="144" y="5"/>
                    </a:cubicBezTo>
                    <a:cubicBezTo>
                      <a:pt x="144" y="5"/>
                      <a:pt x="144" y="5"/>
                      <a:pt x="144" y="5"/>
                    </a:cubicBezTo>
                    <a:cubicBezTo>
                      <a:pt x="144" y="5"/>
                      <a:pt x="144" y="5"/>
                      <a:pt x="144" y="5"/>
                    </a:cubicBezTo>
                    <a:cubicBezTo>
                      <a:pt x="144" y="5"/>
                      <a:pt x="144" y="5"/>
                      <a:pt x="144" y="5"/>
                    </a:cubicBezTo>
                    <a:cubicBezTo>
                      <a:pt x="144" y="5"/>
                      <a:pt x="144" y="5"/>
                      <a:pt x="144" y="5"/>
                    </a:cubicBezTo>
                    <a:cubicBezTo>
                      <a:pt x="144" y="5"/>
                      <a:pt x="144" y="5"/>
                      <a:pt x="144" y="5"/>
                    </a:cubicBezTo>
                    <a:cubicBezTo>
                      <a:pt x="144" y="5"/>
                      <a:pt x="144" y="5"/>
                      <a:pt x="144" y="5"/>
                    </a:cubicBezTo>
                    <a:cubicBezTo>
                      <a:pt x="144" y="5"/>
                      <a:pt x="144" y="5"/>
                      <a:pt x="144" y="5"/>
                    </a:cubicBezTo>
                    <a:cubicBezTo>
                      <a:pt x="144" y="5"/>
                      <a:pt x="144" y="5"/>
                      <a:pt x="144" y="5"/>
                    </a:cubicBezTo>
                    <a:cubicBezTo>
                      <a:pt x="144" y="5"/>
                      <a:pt x="144" y="5"/>
                      <a:pt x="144" y="5"/>
                    </a:cubicBezTo>
                    <a:cubicBezTo>
                      <a:pt x="144" y="5"/>
                      <a:pt x="144" y="5"/>
                      <a:pt x="144" y="5"/>
                    </a:cubicBezTo>
                    <a:cubicBezTo>
                      <a:pt x="144" y="5"/>
                      <a:pt x="144" y="5"/>
                      <a:pt x="144" y="5"/>
                    </a:cubicBezTo>
                    <a:cubicBezTo>
                      <a:pt x="143" y="5"/>
                      <a:pt x="143" y="5"/>
                      <a:pt x="143" y="5"/>
                    </a:cubicBezTo>
                    <a:cubicBezTo>
                      <a:pt x="143" y="5"/>
                      <a:pt x="143" y="5"/>
                      <a:pt x="143" y="5"/>
                    </a:cubicBezTo>
                    <a:cubicBezTo>
                      <a:pt x="143" y="5"/>
                      <a:pt x="143" y="5"/>
                      <a:pt x="143" y="5"/>
                    </a:cubicBezTo>
                    <a:cubicBezTo>
                      <a:pt x="143" y="5"/>
                      <a:pt x="143" y="5"/>
                      <a:pt x="143" y="5"/>
                    </a:cubicBezTo>
                    <a:cubicBezTo>
                      <a:pt x="143" y="5"/>
                      <a:pt x="143" y="5"/>
                      <a:pt x="143" y="5"/>
                    </a:cubicBezTo>
                    <a:cubicBezTo>
                      <a:pt x="143" y="5"/>
                      <a:pt x="143" y="5"/>
                      <a:pt x="143" y="5"/>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3" y="4"/>
                      <a:pt x="143" y="4"/>
                      <a:pt x="143" y="4"/>
                    </a:cubicBezTo>
                    <a:cubicBezTo>
                      <a:pt x="142" y="4"/>
                      <a:pt x="142" y="4"/>
                      <a:pt x="142" y="4"/>
                    </a:cubicBezTo>
                    <a:cubicBezTo>
                      <a:pt x="142" y="3"/>
                      <a:pt x="142" y="3"/>
                      <a:pt x="142" y="3"/>
                    </a:cubicBezTo>
                    <a:cubicBezTo>
                      <a:pt x="142" y="3"/>
                      <a:pt x="142" y="3"/>
                      <a:pt x="142" y="3"/>
                    </a:cubicBezTo>
                    <a:cubicBezTo>
                      <a:pt x="142" y="3"/>
                      <a:pt x="142" y="3"/>
                      <a:pt x="142" y="3"/>
                    </a:cubicBezTo>
                    <a:cubicBezTo>
                      <a:pt x="142" y="3"/>
                      <a:pt x="142" y="3"/>
                      <a:pt x="142" y="3"/>
                    </a:cubicBezTo>
                    <a:cubicBezTo>
                      <a:pt x="143" y="3"/>
                      <a:pt x="143" y="3"/>
                      <a:pt x="143"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3"/>
                      <a:pt x="142" y="3"/>
                      <a:pt x="142" y="3"/>
                    </a:cubicBezTo>
                    <a:cubicBezTo>
                      <a:pt x="142" y="2"/>
                      <a:pt x="142" y="2"/>
                      <a:pt x="142" y="2"/>
                    </a:cubicBezTo>
                    <a:cubicBezTo>
                      <a:pt x="142" y="2"/>
                      <a:pt x="142" y="2"/>
                      <a:pt x="142" y="2"/>
                    </a:cubicBezTo>
                    <a:cubicBezTo>
                      <a:pt x="142" y="2"/>
                      <a:pt x="142" y="2"/>
                      <a:pt x="142" y="2"/>
                    </a:cubicBezTo>
                    <a:cubicBezTo>
                      <a:pt x="142" y="2"/>
                      <a:pt x="142" y="2"/>
                      <a:pt x="142" y="2"/>
                    </a:cubicBezTo>
                    <a:cubicBezTo>
                      <a:pt x="142" y="2"/>
                      <a:pt x="142" y="2"/>
                      <a:pt x="142" y="2"/>
                    </a:cubicBezTo>
                    <a:cubicBezTo>
                      <a:pt x="142" y="2"/>
                      <a:pt x="142" y="2"/>
                      <a:pt x="142" y="2"/>
                    </a:cubicBezTo>
                    <a:cubicBezTo>
                      <a:pt x="142" y="2"/>
                      <a:pt x="142" y="2"/>
                      <a:pt x="142" y="2"/>
                    </a:cubicBezTo>
                    <a:cubicBezTo>
                      <a:pt x="142" y="2"/>
                      <a:pt x="142" y="2"/>
                      <a:pt x="142" y="2"/>
                    </a:cubicBezTo>
                    <a:cubicBezTo>
                      <a:pt x="142" y="2"/>
                      <a:pt x="142" y="2"/>
                      <a:pt x="142" y="2"/>
                    </a:cubicBezTo>
                    <a:cubicBezTo>
                      <a:pt x="142" y="2"/>
                      <a:pt x="142" y="2"/>
                      <a:pt x="142" y="2"/>
                    </a:cubicBezTo>
                    <a:cubicBezTo>
                      <a:pt x="142" y="2"/>
                      <a:pt x="142" y="2"/>
                      <a:pt x="142" y="2"/>
                    </a:cubicBezTo>
                    <a:cubicBezTo>
                      <a:pt x="142" y="2"/>
                      <a:pt x="142" y="2"/>
                      <a:pt x="142" y="2"/>
                    </a:cubicBezTo>
                    <a:cubicBezTo>
                      <a:pt x="142" y="2"/>
                      <a:pt x="142" y="2"/>
                      <a:pt x="142" y="2"/>
                    </a:cubicBezTo>
                    <a:cubicBezTo>
                      <a:pt x="141" y="2"/>
                      <a:pt x="141" y="2"/>
                      <a:pt x="141" y="2"/>
                    </a:cubicBezTo>
                    <a:cubicBezTo>
                      <a:pt x="141" y="2"/>
                      <a:pt x="141" y="2"/>
                      <a:pt x="141" y="2"/>
                    </a:cubicBezTo>
                    <a:cubicBezTo>
                      <a:pt x="141" y="2"/>
                      <a:pt x="141" y="2"/>
                      <a:pt x="141" y="2"/>
                    </a:cubicBezTo>
                    <a:cubicBezTo>
                      <a:pt x="141" y="2"/>
                      <a:pt x="141" y="2"/>
                      <a:pt x="141" y="2"/>
                    </a:cubicBezTo>
                    <a:cubicBezTo>
                      <a:pt x="141" y="2"/>
                      <a:pt x="141" y="2"/>
                      <a:pt x="141" y="2"/>
                    </a:cubicBezTo>
                    <a:cubicBezTo>
                      <a:pt x="141" y="2"/>
                      <a:pt x="141" y="2"/>
                      <a:pt x="141" y="2"/>
                    </a:cubicBezTo>
                    <a:cubicBezTo>
                      <a:pt x="141" y="2"/>
                      <a:pt x="141" y="2"/>
                      <a:pt x="141" y="2"/>
                    </a:cubicBezTo>
                    <a:cubicBezTo>
                      <a:pt x="141" y="2"/>
                      <a:pt x="141" y="2"/>
                      <a:pt x="141" y="2"/>
                    </a:cubicBezTo>
                    <a:cubicBezTo>
                      <a:pt x="141" y="2"/>
                      <a:pt x="141" y="2"/>
                      <a:pt x="141" y="2"/>
                    </a:cubicBezTo>
                    <a:cubicBezTo>
                      <a:pt x="141" y="2"/>
                      <a:pt x="141" y="2"/>
                      <a:pt x="141" y="2"/>
                    </a:cubicBezTo>
                    <a:cubicBezTo>
                      <a:pt x="141" y="2"/>
                      <a:pt x="141" y="2"/>
                      <a:pt x="141" y="2"/>
                    </a:cubicBezTo>
                    <a:cubicBezTo>
                      <a:pt x="141" y="2"/>
                      <a:pt x="141" y="2"/>
                      <a:pt x="141" y="2"/>
                    </a:cubicBezTo>
                    <a:cubicBezTo>
                      <a:pt x="141" y="1"/>
                      <a:pt x="141" y="1"/>
                      <a:pt x="141" y="1"/>
                    </a:cubicBezTo>
                    <a:cubicBezTo>
                      <a:pt x="141" y="1"/>
                      <a:pt x="141" y="1"/>
                      <a:pt x="141" y="1"/>
                    </a:cubicBezTo>
                    <a:cubicBezTo>
                      <a:pt x="141" y="1"/>
                      <a:pt x="141" y="1"/>
                      <a:pt x="141" y="1"/>
                    </a:cubicBezTo>
                    <a:cubicBezTo>
                      <a:pt x="140" y="1"/>
                      <a:pt x="140" y="1"/>
                      <a:pt x="140" y="1"/>
                    </a:cubicBezTo>
                    <a:cubicBezTo>
                      <a:pt x="140" y="1"/>
                      <a:pt x="140" y="1"/>
                      <a:pt x="140" y="1"/>
                    </a:cubicBezTo>
                    <a:cubicBezTo>
                      <a:pt x="140" y="1"/>
                      <a:pt x="140" y="1"/>
                      <a:pt x="140" y="1"/>
                    </a:cubicBezTo>
                    <a:cubicBezTo>
                      <a:pt x="140" y="1"/>
                      <a:pt x="140" y="1"/>
                      <a:pt x="140" y="1"/>
                    </a:cubicBezTo>
                    <a:cubicBezTo>
                      <a:pt x="140" y="1"/>
                      <a:pt x="140" y="1"/>
                      <a:pt x="140" y="1"/>
                    </a:cubicBezTo>
                    <a:cubicBezTo>
                      <a:pt x="140" y="1"/>
                      <a:pt x="140" y="1"/>
                      <a:pt x="140" y="1"/>
                    </a:cubicBezTo>
                    <a:cubicBezTo>
                      <a:pt x="140" y="1"/>
                      <a:pt x="140" y="1"/>
                      <a:pt x="140" y="1"/>
                    </a:cubicBezTo>
                    <a:cubicBezTo>
                      <a:pt x="140" y="1"/>
                      <a:pt x="140" y="1"/>
                      <a:pt x="140" y="1"/>
                    </a:cubicBezTo>
                    <a:cubicBezTo>
                      <a:pt x="140" y="2"/>
                      <a:pt x="140" y="2"/>
                      <a:pt x="140" y="2"/>
                    </a:cubicBezTo>
                    <a:cubicBezTo>
                      <a:pt x="140" y="2"/>
                      <a:pt x="140" y="2"/>
                      <a:pt x="140" y="2"/>
                    </a:cubicBezTo>
                    <a:cubicBezTo>
                      <a:pt x="140" y="2"/>
                      <a:pt x="140" y="2"/>
                      <a:pt x="140" y="2"/>
                    </a:cubicBezTo>
                    <a:cubicBezTo>
                      <a:pt x="140" y="2"/>
                      <a:pt x="140" y="2"/>
                      <a:pt x="140" y="2"/>
                    </a:cubicBezTo>
                    <a:cubicBezTo>
                      <a:pt x="139" y="2"/>
                      <a:pt x="139" y="2"/>
                      <a:pt x="139" y="2"/>
                    </a:cubicBezTo>
                    <a:cubicBezTo>
                      <a:pt x="139" y="2"/>
                      <a:pt x="139" y="2"/>
                      <a:pt x="139" y="2"/>
                    </a:cubicBezTo>
                    <a:cubicBezTo>
                      <a:pt x="139" y="2"/>
                      <a:pt x="139" y="2"/>
                      <a:pt x="139" y="2"/>
                    </a:cubicBezTo>
                    <a:cubicBezTo>
                      <a:pt x="139" y="2"/>
                      <a:pt x="139" y="2"/>
                      <a:pt x="139" y="2"/>
                    </a:cubicBezTo>
                    <a:cubicBezTo>
                      <a:pt x="139" y="2"/>
                      <a:pt x="139" y="2"/>
                      <a:pt x="139" y="2"/>
                    </a:cubicBezTo>
                    <a:cubicBezTo>
                      <a:pt x="139" y="2"/>
                      <a:pt x="139" y="2"/>
                      <a:pt x="139" y="2"/>
                    </a:cubicBezTo>
                    <a:cubicBezTo>
                      <a:pt x="139" y="1"/>
                      <a:pt x="139" y="1"/>
                      <a:pt x="139" y="1"/>
                    </a:cubicBezTo>
                    <a:cubicBezTo>
                      <a:pt x="139" y="1"/>
                      <a:pt x="139" y="1"/>
                      <a:pt x="139" y="1"/>
                    </a:cubicBezTo>
                    <a:cubicBezTo>
                      <a:pt x="139" y="1"/>
                      <a:pt x="139" y="1"/>
                      <a:pt x="139" y="1"/>
                    </a:cubicBezTo>
                    <a:cubicBezTo>
                      <a:pt x="139" y="1"/>
                      <a:pt x="139" y="1"/>
                      <a:pt x="139" y="1"/>
                    </a:cubicBezTo>
                    <a:cubicBezTo>
                      <a:pt x="139" y="1"/>
                      <a:pt x="139" y="1"/>
                      <a:pt x="139" y="1"/>
                    </a:cubicBezTo>
                    <a:cubicBezTo>
                      <a:pt x="139" y="1"/>
                      <a:pt x="139" y="1"/>
                      <a:pt x="139" y="1"/>
                    </a:cubicBezTo>
                    <a:cubicBezTo>
                      <a:pt x="139" y="1"/>
                      <a:pt x="139" y="1"/>
                      <a:pt x="139"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8" y="1"/>
                    </a:cubicBezTo>
                    <a:cubicBezTo>
                      <a:pt x="138" y="1"/>
                      <a:pt x="138" y="1"/>
                      <a:pt x="137" y="1"/>
                    </a:cubicBezTo>
                    <a:cubicBezTo>
                      <a:pt x="137" y="1"/>
                      <a:pt x="137" y="1"/>
                      <a:pt x="137" y="1"/>
                    </a:cubicBezTo>
                    <a:cubicBezTo>
                      <a:pt x="137" y="1"/>
                      <a:pt x="137" y="1"/>
                      <a:pt x="137" y="1"/>
                    </a:cubicBezTo>
                    <a:cubicBezTo>
                      <a:pt x="137" y="1"/>
                      <a:pt x="137" y="1"/>
                      <a:pt x="137" y="1"/>
                    </a:cubicBezTo>
                    <a:cubicBezTo>
                      <a:pt x="137" y="1"/>
                      <a:pt x="137" y="1"/>
                      <a:pt x="137" y="1"/>
                    </a:cubicBezTo>
                    <a:cubicBezTo>
                      <a:pt x="137" y="1"/>
                      <a:pt x="137" y="1"/>
                      <a:pt x="137" y="1"/>
                    </a:cubicBezTo>
                    <a:cubicBezTo>
                      <a:pt x="137" y="1"/>
                      <a:pt x="137" y="1"/>
                      <a:pt x="137" y="1"/>
                    </a:cubicBezTo>
                    <a:cubicBezTo>
                      <a:pt x="137" y="0"/>
                      <a:pt x="137" y="0"/>
                      <a:pt x="137" y="0"/>
                    </a:cubicBezTo>
                    <a:cubicBezTo>
                      <a:pt x="137" y="0"/>
                      <a:pt x="137" y="0"/>
                      <a:pt x="137" y="0"/>
                    </a:cubicBezTo>
                    <a:cubicBezTo>
                      <a:pt x="137" y="0"/>
                      <a:pt x="137" y="0"/>
                      <a:pt x="137" y="0"/>
                    </a:cubicBezTo>
                    <a:cubicBezTo>
                      <a:pt x="137" y="0"/>
                      <a:pt x="137" y="0"/>
                      <a:pt x="137" y="0"/>
                    </a:cubicBezTo>
                    <a:cubicBezTo>
                      <a:pt x="137" y="0"/>
                      <a:pt x="137" y="0"/>
                      <a:pt x="137" y="0"/>
                    </a:cubicBezTo>
                    <a:cubicBezTo>
                      <a:pt x="137" y="0"/>
                      <a:pt x="137" y="0"/>
                      <a:pt x="137" y="0"/>
                    </a:cubicBezTo>
                    <a:cubicBezTo>
                      <a:pt x="136" y="0"/>
                      <a:pt x="136" y="0"/>
                      <a:pt x="136" y="0"/>
                    </a:cubicBezTo>
                    <a:cubicBezTo>
                      <a:pt x="136" y="0"/>
                      <a:pt x="136" y="0"/>
                      <a:pt x="136" y="0"/>
                    </a:cubicBezTo>
                    <a:cubicBezTo>
                      <a:pt x="136" y="0"/>
                      <a:pt x="136" y="0"/>
                      <a:pt x="136" y="0"/>
                    </a:cubicBezTo>
                    <a:cubicBezTo>
                      <a:pt x="136" y="0"/>
                      <a:pt x="136" y="0"/>
                      <a:pt x="136" y="0"/>
                    </a:cubicBezTo>
                    <a:cubicBezTo>
                      <a:pt x="136" y="0"/>
                      <a:pt x="136" y="0"/>
                      <a:pt x="136" y="0"/>
                    </a:cubicBezTo>
                    <a:cubicBezTo>
                      <a:pt x="136" y="0"/>
                      <a:pt x="136" y="0"/>
                      <a:pt x="136" y="0"/>
                    </a:cubicBezTo>
                    <a:cubicBezTo>
                      <a:pt x="136" y="0"/>
                      <a:pt x="136" y="0"/>
                      <a:pt x="136" y="0"/>
                    </a:cubicBezTo>
                    <a:cubicBezTo>
                      <a:pt x="136" y="0"/>
                      <a:pt x="136" y="0"/>
                      <a:pt x="136" y="0"/>
                    </a:cubicBezTo>
                    <a:cubicBezTo>
                      <a:pt x="136" y="0"/>
                      <a:pt x="136" y="0"/>
                      <a:pt x="136" y="0"/>
                    </a:cubicBezTo>
                    <a:cubicBezTo>
                      <a:pt x="136" y="0"/>
                      <a:pt x="136" y="0"/>
                      <a:pt x="136" y="0"/>
                    </a:cubicBezTo>
                    <a:cubicBezTo>
                      <a:pt x="136" y="0"/>
                      <a:pt x="136" y="0"/>
                      <a:pt x="136" y="0"/>
                    </a:cubicBezTo>
                    <a:cubicBezTo>
                      <a:pt x="136" y="0"/>
                      <a:pt x="136" y="0"/>
                      <a:pt x="136" y="0"/>
                    </a:cubicBezTo>
                    <a:cubicBezTo>
                      <a:pt x="136" y="0"/>
                      <a:pt x="136" y="0"/>
                      <a:pt x="136" y="0"/>
                    </a:cubicBezTo>
                    <a:cubicBezTo>
                      <a:pt x="135" y="0"/>
                      <a:pt x="135" y="0"/>
                      <a:pt x="135" y="0"/>
                    </a:cubicBezTo>
                    <a:cubicBezTo>
                      <a:pt x="135" y="0"/>
                      <a:pt x="135" y="0"/>
                      <a:pt x="135" y="0"/>
                    </a:cubicBezTo>
                    <a:cubicBezTo>
                      <a:pt x="135" y="0"/>
                      <a:pt x="135" y="0"/>
                      <a:pt x="135" y="0"/>
                    </a:cubicBezTo>
                    <a:cubicBezTo>
                      <a:pt x="135" y="0"/>
                      <a:pt x="135" y="0"/>
                      <a:pt x="135" y="0"/>
                    </a:cubicBezTo>
                    <a:cubicBezTo>
                      <a:pt x="135" y="0"/>
                      <a:pt x="135" y="0"/>
                      <a:pt x="135" y="0"/>
                    </a:cubicBezTo>
                    <a:cubicBezTo>
                      <a:pt x="135" y="0"/>
                      <a:pt x="135" y="0"/>
                      <a:pt x="135" y="0"/>
                    </a:cubicBezTo>
                    <a:cubicBezTo>
                      <a:pt x="135" y="0"/>
                      <a:pt x="135" y="0"/>
                      <a:pt x="135" y="0"/>
                    </a:cubicBezTo>
                    <a:cubicBezTo>
                      <a:pt x="135" y="0"/>
                      <a:pt x="135" y="0"/>
                      <a:pt x="135" y="0"/>
                    </a:cubicBezTo>
                    <a:cubicBezTo>
                      <a:pt x="135" y="0"/>
                      <a:pt x="135" y="0"/>
                      <a:pt x="135" y="0"/>
                    </a:cubicBezTo>
                    <a:cubicBezTo>
                      <a:pt x="135" y="0"/>
                      <a:pt x="135" y="0"/>
                      <a:pt x="135" y="0"/>
                    </a:cubicBezTo>
                    <a:cubicBezTo>
                      <a:pt x="134" y="0"/>
                      <a:pt x="134" y="0"/>
                      <a:pt x="134" y="0"/>
                    </a:cubicBezTo>
                    <a:cubicBezTo>
                      <a:pt x="134" y="0"/>
                      <a:pt x="134" y="0"/>
                      <a:pt x="134" y="0"/>
                    </a:cubicBezTo>
                    <a:cubicBezTo>
                      <a:pt x="134" y="0"/>
                      <a:pt x="134" y="0"/>
                      <a:pt x="134" y="0"/>
                    </a:cubicBezTo>
                    <a:cubicBezTo>
                      <a:pt x="134" y="0"/>
                      <a:pt x="134" y="0"/>
                      <a:pt x="134" y="0"/>
                    </a:cubicBezTo>
                    <a:cubicBezTo>
                      <a:pt x="134" y="0"/>
                      <a:pt x="134" y="0"/>
                      <a:pt x="134" y="0"/>
                    </a:cubicBezTo>
                    <a:cubicBezTo>
                      <a:pt x="134" y="0"/>
                      <a:pt x="134" y="0"/>
                      <a:pt x="134" y="0"/>
                    </a:cubicBezTo>
                    <a:cubicBezTo>
                      <a:pt x="134" y="0"/>
                      <a:pt x="134" y="0"/>
                      <a:pt x="134" y="0"/>
                    </a:cubicBezTo>
                    <a:cubicBezTo>
                      <a:pt x="134" y="0"/>
                      <a:pt x="134" y="0"/>
                      <a:pt x="134" y="0"/>
                    </a:cubicBezTo>
                    <a:cubicBezTo>
                      <a:pt x="134" y="0"/>
                      <a:pt x="134" y="0"/>
                      <a:pt x="134" y="0"/>
                    </a:cubicBezTo>
                    <a:cubicBezTo>
                      <a:pt x="134" y="0"/>
                      <a:pt x="134" y="0"/>
                      <a:pt x="134" y="0"/>
                    </a:cubicBezTo>
                    <a:cubicBezTo>
                      <a:pt x="134" y="0"/>
                      <a:pt x="134" y="0"/>
                      <a:pt x="134" y="0"/>
                    </a:cubicBezTo>
                    <a:cubicBezTo>
                      <a:pt x="133" y="0"/>
                      <a:pt x="133" y="0"/>
                      <a:pt x="133" y="0"/>
                    </a:cubicBezTo>
                    <a:cubicBezTo>
                      <a:pt x="133" y="0"/>
                      <a:pt x="133" y="0"/>
                      <a:pt x="133" y="0"/>
                    </a:cubicBezTo>
                    <a:cubicBezTo>
                      <a:pt x="133" y="0"/>
                      <a:pt x="133" y="0"/>
                      <a:pt x="133" y="0"/>
                    </a:cubicBezTo>
                    <a:cubicBezTo>
                      <a:pt x="133" y="0"/>
                      <a:pt x="133" y="0"/>
                      <a:pt x="133" y="0"/>
                    </a:cubicBezTo>
                    <a:cubicBezTo>
                      <a:pt x="133" y="0"/>
                      <a:pt x="133" y="0"/>
                      <a:pt x="133" y="0"/>
                    </a:cubicBezTo>
                    <a:cubicBezTo>
                      <a:pt x="133" y="0"/>
                      <a:pt x="133" y="0"/>
                      <a:pt x="133" y="0"/>
                    </a:cubicBezTo>
                    <a:cubicBezTo>
                      <a:pt x="133" y="0"/>
                      <a:pt x="133" y="0"/>
                      <a:pt x="133" y="0"/>
                    </a:cubicBezTo>
                    <a:cubicBezTo>
                      <a:pt x="133" y="0"/>
                      <a:pt x="133" y="0"/>
                      <a:pt x="133" y="0"/>
                    </a:cubicBezTo>
                    <a:cubicBezTo>
                      <a:pt x="132" y="0"/>
                      <a:pt x="132" y="0"/>
                      <a:pt x="132" y="0"/>
                    </a:cubicBezTo>
                    <a:cubicBezTo>
                      <a:pt x="132" y="0"/>
                      <a:pt x="132" y="0"/>
                      <a:pt x="132" y="0"/>
                    </a:cubicBezTo>
                    <a:cubicBezTo>
                      <a:pt x="132" y="0"/>
                      <a:pt x="132" y="0"/>
                      <a:pt x="132" y="0"/>
                    </a:cubicBezTo>
                    <a:cubicBezTo>
                      <a:pt x="132" y="0"/>
                      <a:pt x="132" y="0"/>
                      <a:pt x="132" y="0"/>
                    </a:cubicBezTo>
                    <a:cubicBezTo>
                      <a:pt x="131" y="0"/>
                      <a:pt x="131" y="0"/>
                      <a:pt x="131" y="0"/>
                    </a:cubicBezTo>
                    <a:cubicBezTo>
                      <a:pt x="131" y="0"/>
                      <a:pt x="131" y="1"/>
                      <a:pt x="131" y="1"/>
                    </a:cubicBezTo>
                    <a:cubicBezTo>
                      <a:pt x="131" y="1"/>
                      <a:pt x="131" y="1"/>
                      <a:pt x="131" y="1"/>
                    </a:cubicBezTo>
                    <a:cubicBezTo>
                      <a:pt x="131" y="1"/>
                      <a:pt x="131" y="1"/>
                      <a:pt x="131" y="1"/>
                    </a:cubicBezTo>
                    <a:cubicBezTo>
                      <a:pt x="131" y="1"/>
                      <a:pt x="131" y="1"/>
                      <a:pt x="131" y="1"/>
                    </a:cubicBezTo>
                    <a:cubicBezTo>
                      <a:pt x="131" y="1"/>
                      <a:pt x="131" y="1"/>
                      <a:pt x="131" y="1"/>
                    </a:cubicBezTo>
                    <a:cubicBezTo>
                      <a:pt x="131" y="1"/>
                      <a:pt x="131" y="1"/>
                      <a:pt x="131" y="1"/>
                    </a:cubicBezTo>
                    <a:cubicBezTo>
                      <a:pt x="131" y="1"/>
                      <a:pt x="131" y="1"/>
                      <a:pt x="131" y="1"/>
                    </a:cubicBezTo>
                    <a:cubicBezTo>
                      <a:pt x="131" y="1"/>
                      <a:pt x="131" y="1"/>
                      <a:pt x="131" y="1"/>
                    </a:cubicBezTo>
                    <a:cubicBezTo>
                      <a:pt x="131" y="1"/>
                      <a:pt x="131" y="1"/>
                      <a:pt x="131" y="1"/>
                    </a:cubicBezTo>
                    <a:cubicBezTo>
                      <a:pt x="130" y="1"/>
                      <a:pt x="130" y="1"/>
                      <a:pt x="130" y="1"/>
                    </a:cubicBezTo>
                    <a:cubicBezTo>
                      <a:pt x="130" y="1"/>
                      <a:pt x="130" y="1"/>
                      <a:pt x="130" y="1"/>
                    </a:cubicBezTo>
                    <a:cubicBezTo>
                      <a:pt x="130" y="1"/>
                      <a:pt x="130" y="1"/>
                      <a:pt x="130" y="1"/>
                    </a:cubicBezTo>
                    <a:cubicBezTo>
                      <a:pt x="130" y="1"/>
                      <a:pt x="130" y="1"/>
                      <a:pt x="130" y="1"/>
                    </a:cubicBezTo>
                    <a:cubicBezTo>
                      <a:pt x="130" y="1"/>
                      <a:pt x="130" y="1"/>
                      <a:pt x="130" y="1"/>
                    </a:cubicBezTo>
                    <a:cubicBezTo>
                      <a:pt x="130" y="1"/>
                      <a:pt x="130" y="1"/>
                      <a:pt x="130" y="1"/>
                    </a:cubicBezTo>
                    <a:cubicBezTo>
                      <a:pt x="130" y="1"/>
                      <a:pt x="130" y="1"/>
                      <a:pt x="130" y="1"/>
                    </a:cubicBezTo>
                    <a:cubicBezTo>
                      <a:pt x="130" y="1"/>
                      <a:pt x="130" y="1"/>
                      <a:pt x="130" y="1"/>
                    </a:cubicBezTo>
                    <a:cubicBezTo>
                      <a:pt x="130" y="1"/>
                      <a:pt x="130" y="1"/>
                      <a:pt x="130" y="1"/>
                    </a:cubicBezTo>
                    <a:cubicBezTo>
                      <a:pt x="130" y="1"/>
                      <a:pt x="130" y="1"/>
                      <a:pt x="130" y="1"/>
                    </a:cubicBezTo>
                    <a:cubicBezTo>
                      <a:pt x="129" y="1"/>
                      <a:pt x="129" y="1"/>
                      <a:pt x="129" y="1"/>
                    </a:cubicBezTo>
                    <a:cubicBezTo>
                      <a:pt x="129" y="1"/>
                      <a:pt x="129" y="1"/>
                      <a:pt x="129" y="1"/>
                    </a:cubicBezTo>
                    <a:cubicBezTo>
                      <a:pt x="129" y="1"/>
                      <a:pt x="129" y="1"/>
                      <a:pt x="129" y="1"/>
                    </a:cubicBezTo>
                    <a:cubicBezTo>
                      <a:pt x="129" y="1"/>
                      <a:pt x="129" y="1"/>
                      <a:pt x="129" y="1"/>
                    </a:cubicBezTo>
                    <a:cubicBezTo>
                      <a:pt x="129" y="1"/>
                      <a:pt x="129" y="1"/>
                      <a:pt x="129" y="1"/>
                    </a:cubicBezTo>
                    <a:cubicBezTo>
                      <a:pt x="129" y="1"/>
                      <a:pt x="129" y="1"/>
                      <a:pt x="129" y="1"/>
                    </a:cubicBezTo>
                    <a:cubicBezTo>
                      <a:pt x="129" y="1"/>
                      <a:pt x="129" y="1"/>
                      <a:pt x="129" y="1"/>
                    </a:cubicBezTo>
                    <a:cubicBezTo>
                      <a:pt x="129" y="1"/>
                      <a:pt x="129" y="1"/>
                      <a:pt x="129" y="1"/>
                    </a:cubicBezTo>
                    <a:cubicBezTo>
                      <a:pt x="129" y="1"/>
                      <a:pt x="129" y="1"/>
                      <a:pt x="129" y="1"/>
                    </a:cubicBezTo>
                    <a:cubicBezTo>
                      <a:pt x="129" y="1"/>
                      <a:pt x="129" y="1"/>
                      <a:pt x="129" y="1"/>
                    </a:cubicBezTo>
                    <a:cubicBezTo>
                      <a:pt x="128" y="1"/>
                      <a:pt x="128" y="1"/>
                      <a:pt x="128" y="1"/>
                    </a:cubicBezTo>
                    <a:cubicBezTo>
                      <a:pt x="128" y="1"/>
                      <a:pt x="128" y="1"/>
                      <a:pt x="128" y="1"/>
                    </a:cubicBezTo>
                    <a:cubicBezTo>
                      <a:pt x="128" y="1"/>
                      <a:pt x="128" y="1"/>
                      <a:pt x="128" y="1"/>
                    </a:cubicBezTo>
                    <a:cubicBezTo>
                      <a:pt x="128" y="1"/>
                      <a:pt x="128" y="1"/>
                      <a:pt x="128" y="1"/>
                    </a:cubicBezTo>
                    <a:cubicBezTo>
                      <a:pt x="128" y="1"/>
                      <a:pt x="128" y="1"/>
                      <a:pt x="128" y="1"/>
                    </a:cubicBezTo>
                    <a:cubicBezTo>
                      <a:pt x="128" y="1"/>
                      <a:pt x="128" y="1"/>
                      <a:pt x="128" y="1"/>
                    </a:cubicBezTo>
                    <a:cubicBezTo>
                      <a:pt x="128" y="1"/>
                      <a:pt x="128" y="1"/>
                      <a:pt x="128" y="1"/>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8" y="2"/>
                      <a:pt x="128" y="2"/>
                      <a:pt x="128" y="2"/>
                    </a:cubicBezTo>
                    <a:cubicBezTo>
                      <a:pt x="127" y="2"/>
                      <a:pt x="127" y="2"/>
                      <a:pt x="127" y="2"/>
                    </a:cubicBezTo>
                    <a:cubicBezTo>
                      <a:pt x="127" y="2"/>
                      <a:pt x="127" y="2"/>
                      <a:pt x="127" y="2"/>
                    </a:cubicBezTo>
                    <a:cubicBezTo>
                      <a:pt x="127" y="2"/>
                      <a:pt x="127" y="2"/>
                      <a:pt x="127" y="2"/>
                    </a:cubicBezTo>
                    <a:cubicBezTo>
                      <a:pt x="127" y="2"/>
                      <a:pt x="127" y="2"/>
                      <a:pt x="127" y="2"/>
                    </a:cubicBezTo>
                    <a:cubicBezTo>
                      <a:pt x="127" y="2"/>
                      <a:pt x="127" y="2"/>
                      <a:pt x="127" y="2"/>
                    </a:cubicBezTo>
                    <a:cubicBezTo>
                      <a:pt x="127" y="2"/>
                      <a:pt x="127" y="2"/>
                      <a:pt x="127" y="2"/>
                    </a:cubicBezTo>
                    <a:cubicBezTo>
                      <a:pt x="127" y="2"/>
                      <a:pt x="127" y="2"/>
                      <a:pt x="127" y="2"/>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7" y="3"/>
                      <a:pt x="127" y="3"/>
                      <a:pt x="127" y="3"/>
                    </a:cubicBezTo>
                    <a:cubicBezTo>
                      <a:pt x="128" y="3"/>
                      <a:pt x="128" y="3"/>
                      <a:pt x="128" y="3"/>
                    </a:cubicBezTo>
                    <a:cubicBezTo>
                      <a:pt x="128" y="3"/>
                      <a:pt x="128" y="3"/>
                      <a:pt x="128" y="3"/>
                    </a:cubicBezTo>
                    <a:cubicBezTo>
                      <a:pt x="128" y="3"/>
                      <a:pt x="128" y="3"/>
                      <a:pt x="128" y="3"/>
                    </a:cubicBezTo>
                    <a:cubicBezTo>
                      <a:pt x="128" y="3"/>
                      <a:pt x="128" y="3"/>
                      <a:pt x="128" y="3"/>
                    </a:cubicBezTo>
                    <a:cubicBezTo>
                      <a:pt x="128" y="3"/>
                      <a:pt x="128" y="3"/>
                      <a:pt x="128" y="3"/>
                    </a:cubicBezTo>
                    <a:cubicBezTo>
                      <a:pt x="128" y="3"/>
                      <a:pt x="128" y="3"/>
                      <a:pt x="128" y="3"/>
                    </a:cubicBezTo>
                    <a:cubicBezTo>
                      <a:pt x="128" y="3"/>
                      <a:pt x="128" y="3"/>
                      <a:pt x="128" y="3"/>
                    </a:cubicBezTo>
                    <a:cubicBezTo>
                      <a:pt x="128" y="3"/>
                      <a:pt x="128" y="3"/>
                      <a:pt x="128" y="3"/>
                    </a:cubicBezTo>
                    <a:cubicBezTo>
                      <a:pt x="128" y="3"/>
                      <a:pt x="128" y="3"/>
                      <a:pt x="128" y="3"/>
                    </a:cubicBezTo>
                    <a:cubicBezTo>
                      <a:pt x="128" y="3"/>
                      <a:pt x="128" y="3"/>
                      <a:pt x="128" y="3"/>
                    </a:cubicBezTo>
                    <a:cubicBezTo>
                      <a:pt x="128" y="3"/>
                      <a:pt x="128" y="3"/>
                      <a:pt x="128" y="3"/>
                    </a:cubicBezTo>
                    <a:cubicBezTo>
                      <a:pt x="128" y="3"/>
                      <a:pt x="128" y="3"/>
                      <a:pt x="128" y="3"/>
                    </a:cubicBezTo>
                    <a:cubicBezTo>
                      <a:pt x="128" y="3"/>
                      <a:pt x="128" y="3"/>
                      <a:pt x="128" y="3"/>
                    </a:cubicBezTo>
                    <a:cubicBezTo>
                      <a:pt x="128" y="4"/>
                      <a:pt x="128" y="4"/>
                      <a:pt x="128" y="4"/>
                    </a:cubicBezTo>
                    <a:cubicBezTo>
                      <a:pt x="128" y="4"/>
                      <a:pt x="128" y="4"/>
                      <a:pt x="128" y="4"/>
                    </a:cubicBezTo>
                    <a:cubicBezTo>
                      <a:pt x="128" y="4"/>
                      <a:pt x="128" y="4"/>
                      <a:pt x="128" y="4"/>
                    </a:cubicBezTo>
                    <a:cubicBezTo>
                      <a:pt x="128" y="4"/>
                      <a:pt x="128" y="4"/>
                      <a:pt x="128" y="4"/>
                    </a:cubicBezTo>
                    <a:cubicBezTo>
                      <a:pt x="128" y="4"/>
                      <a:pt x="128" y="4"/>
                      <a:pt x="128" y="4"/>
                    </a:cubicBezTo>
                    <a:cubicBezTo>
                      <a:pt x="128" y="4"/>
                      <a:pt x="128" y="4"/>
                      <a:pt x="128" y="4"/>
                    </a:cubicBezTo>
                    <a:cubicBezTo>
                      <a:pt x="128" y="4"/>
                      <a:pt x="128" y="4"/>
                      <a:pt x="128" y="4"/>
                    </a:cubicBezTo>
                    <a:cubicBezTo>
                      <a:pt x="128" y="4"/>
                      <a:pt x="128" y="4"/>
                      <a:pt x="128" y="4"/>
                    </a:cubicBezTo>
                    <a:cubicBezTo>
                      <a:pt x="128" y="4"/>
                      <a:pt x="128" y="4"/>
                      <a:pt x="128" y="4"/>
                    </a:cubicBezTo>
                    <a:cubicBezTo>
                      <a:pt x="128" y="4"/>
                      <a:pt x="128" y="4"/>
                      <a:pt x="128" y="4"/>
                    </a:cubicBezTo>
                    <a:cubicBezTo>
                      <a:pt x="128" y="4"/>
                      <a:pt x="128" y="4"/>
                      <a:pt x="128" y="4"/>
                    </a:cubicBezTo>
                    <a:cubicBezTo>
                      <a:pt x="128" y="4"/>
                      <a:pt x="128" y="4"/>
                      <a:pt x="128" y="4"/>
                    </a:cubicBezTo>
                    <a:cubicBezTo>
                      <a:pt x="128" y="5"/>
                      <a:pt x="128" y="5"/>
                      <a:pt x="128" y="5"/>
                    </a:cubicBezTo>
                    <a:cubicBezTo>
                      <a:pt x="128" y="5"/>
                      <a:pt x="128" y="5"/>
                      <a:pt x="128" y="5"/>
                    </a:cubicBezTo>
                    <a:cubicBezTo>
                      <a:pt x="128" y="5"/>
                      <a:pt x="128" y="5"/>
                      <a:pt x="128" y="5"/>
                    </a:cubicBezTo>
                    <a:cubicBezTo>
                      <a:pt x="129" y="5"/>
                      <a:pt x="129" y="5"/>
                      <a:pt x="129" y="5"/>
                    </a:cubicBezTo>
                    <a:cubicBezTo>
                      <a:pt x="129" y="5"/>
                      <a:pt x="129" y="5"/>
                      <a:pt x="129" y="5"/>
                    </a:cubicBezTo>
                    <a:cubicBezTo>
                      <a:pt x="129" y="5"/>
                      <a:pt x="129" y="5"/>
                      <a:pt x="128" y="5"/>
                    </a:cubicBezTo>
                    <a:cubicBezTo>
                      <a:pt x="128" y="5"/>
                      <a:pt x="128" y="5"/>
                      <a:pt x="128" y="5"/>
                    </a:cubicBezTo>
                    <a:cubicBezTo>
                      <a:pt x="128" y="5"/>
                      <a:pt x="128" y="5"/>
                      <a:pt x="128" y="5"/>
                    </a:cubicBezTo>
                    <a:cubicBezTo>
                      <a:pt x="128" y="5"/>
                      <a:pt x="128" y="5"/>
                      <a:pt x="128" y="5"/>
                    </a:cubicBezTo>
                    <a:cubicBezTo>
                      <a:pt x="128" y="5"/>
                      <a:pt x="128" y="5"/>
                      <a:pt x="128" y="5"/>
                    </a:cubicBezTo>
                    <a:cubicBezTo>
                      <a:pt x="128" y="5"/>
                      <a:pt x="128" y="5"/>
                      <a:pt x="128" y="5"/>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8" y="6"/>
                      <a:pt x="128" y="6"/>
                      <a:pt x="128" y="6"/>
                    </a:cubicBezTo>
                    <a:cubicBezTo>
                      <a:pt x="127" y="6"/>
                      <a:pt x="127" y="6"/>
                      <a:pt x="127" y="6"/>
                    </a:cubicBezTo>
                    <a:cubicBezTo>
                      <a:pt x="127" y="6"/>
                      <a:pt x="127" y="6"/>
                      <a:pt x="127" y="6"/>
                    </a:cubicBezTo>
                    <a:cubicBezTo>
                      <a:pt x="127" y="6"/>
                      <a:pt x="127" y="6"/>
                      <a:pt x="127" y="6"/>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7" y="7"/>
                      <a:pt x="127" y="7"/>
                      <a:pt x="127" y="7"/>
                    </a:cubicBezTo>
                    <a:cubicBezTo>
                      <a:pt x="126" y="7"/>
                      <a:pt x="126" y="7"/>
                      <a:pt x="126" y="7"/>
                    </a:cubicBezTo>
                    <a:cubicBezTo>
                      <a:pt x="126" y="7"/>
                      <a:pt x="126" y="7"/>
                      <a:pt x="126" y="7"/>
                    </a:cubicBezTo>
                    <a:cubicBezTo>
                      <a:pt x="126" y="8"/>
                      <a:pt x="126" y="8"/>
                      <a:pt x="126" y="8"/>
                    </a:cubicBezTo>
                    <a:cubicBezTo>
                      <a:pt x="126" y="8"/>
                      <a:pt x="126" y="8"/>
                      <a:pt x="126" y="8"/>
                    </a:cubicBezTo>
                    <a:cubicBezTo>
                      <a:pt x="126" y="8"/>
                      <a:pt x="126" y="8"/>
                      <a:pt x="126" y="8"/>
                    </a:cubicBezTo>
                    <a:cubicBezTo>
                      <a:pt x="126" y="8"/>
                      <a:pt x="126" y="8"/>
                      <a:pt x="126" y="8"/>
                    </a:cubicBezTo>
                    <a:cubicBezTo>
                      <a:pt x="126" y="8"/>
                      <a:pt x="126" y="8"/>
                      <a:pt x="126" y="8"/>
                    </a:cubicBezTo>
                    <a:cubicBezTo>
                      <a:pt x="126" y="8"/>
                      <a:pt x="126" y="8"/>
                      <a:pt x="126" y="8"/>
                    </a:cubicBezTo>
                    <a:cubicBezTo>
                      <a:pt x="126" y="8"/>
                      <a:pt x="126" y="8"/>
                      <a:pt x="126" y="8"/>
                    </a:cubicBezTo>
                    <a:cubicBezTo>
                      <a:pt x="126" y="8"/>
                      <a:pt x="126" y="8"/>
                      <a:pt x="126" y="8"/>
                    </a:cubicBezTo>
                    <a:cubicBezTo>
                      <a:pt x="126" y="8"/>
                      <a:pt x="126" y="8"/>
                      <a:pt x="126" y="8"/>
                    </a:cubicBezTo>
                    <a:cubicBezTo>
                      <a:pt x="126" y="8"/>
                      <a:pt x="126" y="8"/>
                      <a:pt x="126" y="8"/>
                    </a:cubicBezTo>
                    <a:cubicBezTo>
                      <a:pt x="126" y="8"/>
                      <a:pt x="126" y="8"/>
                      <a:pt x="126" y="8"/>
                    </a:cubicBezTo>
                    <a:cubicBezTo>
                      <a:pt x="126" y="8"/>
                      <a:pt x="126" y="8"/>
                      <a:pt x="126" y="8"/>
                    </a:cubicBezTo>
                    <a:cubicBezTo>
                      <a:pt x="126" y="8"/>
                      <a:pt x="126" y="8"/>
                      <a:pt x="126" y="8"/>
                    </a:cubicBezTo>
                    <a:cubicBezTo>
                      <a:pt x="126" y="8"/>
                      <a:pt x="126" y="8"/>
                      <a:pt x="126" y="8"/>
                    </a:cubicBezTo>
                    <a:cubicBezTo>
                      <a:pt x="126" y="8"/>
                      <a:pt x="126" y="8"/>
                      <a:pt x="126" y="8"/>
                    </a:cubicBezTo>
                    <a:cubicBezTo>
                      <a:pt x="126" y="9"/>
                      <a:pt x="126" y="9"/>
                      <a:pt x="126" y="9"/>
                    </a:cubicBezTo>
                    <a:cubicBezTo>
                      <a:pt x="126" y="9"/>
                      <a:pt x="126" y="9"/>
                      <a:pt x="126" y="9"/>
                    </a:cubicBezTo>
                    <a:cubicBezTo>
                      <a:pt x="126" y="9"/>
                      <a:pt x="126" y="9"/>
                      <a:pt x="126" y="9"/>
                    </a:cubicBezTo>
                    <a:cubicBezTo>
                      <a:pt x="126" y="9"/>
                      <a:pt x="126" y="9"/>
                      <a:pt x="126" y="9"/>
                    </a:cubicBezTo>
                    <a:cubicBezTo>
                      <a:pt x="126" y="9"/>
                      <a:pt x="126" y="9"/>
                      <a:pt x="126" y="9"/>
                    </a:cubicBezTo>
                    <a:cubicBezTo>
                      <a:pt x="126" y="9"/>
                      <a:pt x="126" y="9"/>
                      <a:pt x="126" y="9"/>
                    </a:cubicBezTo>
                    <a:cubicBezTo>
                      <a:pt x="126" y="9"/>
                      <a:pt x="126" y="9"/>
                      <a:pt x="126" y="9"/>
                    </a:cubicBezTo>
                    <a:cubicBezTo>
                      <a:pt x="126" y="9"/>
                      <a:pt x="126" y="9"/>
                      <a:pt x="126" y="9"/>
                    </a:cubicBezTo>
                    <a:cubicBezTo>
                      <a:pt x="126" y="9"/>
                      <a:pt x="126" y="9"/>
                      <a:pt x="126" y="9"/>
                    </a:cubicBezTo>
                    <a:cubicBezTo>
                      <a:pt x="126" y="9"/>
                      <a:pt x="126" y="9"/>
                      <a:pt x="126" y="9"/>
                    </a:cubicBezTo>
                    <a:cubicBezTo>
                      <a:pt x="126" y="9"/>
                      <a:pt x="126" y="9"/>
                      <a:pt x="126" y="9"/>
                    </a:cubicBezTo>
                    <a:cubicBezTo>
                      <a:pt x="126" y="9"/>
                      <a:pt x="126" y="9"/>
                      <a:pt x="126" y="9"/>
                    </a:cubicBezTo>
                    <a:cubicBezTo>
                      <a:pt x="126" y="9"/>
                      <a:pt x="126" y="9"/>
                      <a:pt x="126" y="9"/>
                    </a:cubicBezTo>
                    <a:cubicBezTo>
                      <a:pt x="126" y="9"/>
                      <a:pt x="126" y="9"/>
                      <a:pt x="126" y="9"/>
                    </a:cubicBezTo>
                    <a:cubicBezTo>
                      <a:pt x="125" y="9"/>
                      <a:pt x="125" y="9"/>
                      <a:pt x="125" y="9"/>
                    </a:cubicBezTo>
                    <a:cubicBezTo>
                      <a:pt x="125" y="9"/>
                      <a:pt x="125" y="9"/>
                      <a:pt x="125" y="9"/>
                    </a:cubicBezTo>
                    <a:cubicBezTo>
                      <a:pt x="125" y="9"/>
                      <a:pt x="125" y="9"/>
                      <a:pt x="125" y="9"/>
                    </a:cubicBezTo>
                    <a:cubicBezTo>
                      <a:pt x="125" y="9"/>
                      <a:pt x="125" y="9"/>
                      <a:pt x="125" y="9"/>
                    </a:cubicBezTo>
                    <a:cubicBezTo>
                      <a:pt x="125" y="9"/>
                      <a:pt x="125" y="9"/>
                      <a:pt x="125" y="9"/>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0"/>
                      <a:pt x="125" y="10"/>
                      <a:pt x="125" y="10"/>
                    </a:cubicBezTo>
                    <a:cubicBezTo>
                      <a:pt x="125" y="11"/>
                      <a:pt x="125" y="11"/>
                      <a:pt x="125" y="11"/>
                    </a:cubicBezTo>
                    <a:cubicBezTo>
                      <a:pt x="125" y="11"/>
                      <a:pt x="125" y="11"/>
                      <a:pt x="125" y="11"/>
                    </a:cubicBezTo>
                    <a:cubicBezTo>
                      <a:pt x="125" y="11"/>
                      <a:pt x="125" y="11"/>
                      <a:pt x="125" y="11"/>
                    </a:cubicBezTo>
                    <a:cubicBezTo>
                      <a:pt x="125" y="11"/>
                      <a:pt x="125" y="11"/>
                      <a:pt x="125" y="11"/>
                    </a:cubicBezTo>
                    <a:cubicBezTo>
                      <a:pt x="125" y="11"/>
                      <a:pt x="125" y="11"/>
                      <a:pt x="125" y="11"/>
                    </a:cubicBezTo>
                    <a:cubicBezTo>
                      <a:pt x="125" y="11"/>
                      <a:pt x="125" y="11"/>
                      <a:pt x="125" y="11"/>
                    </a:cubicBezTo>
                    <a:cubicBezTo>
                      <a:pt x="124" y="11"/>
                      <a:pt x="124" y="11"/>
                      <a:pt x="124" y="11"/>
                    </a:cubicBezTo>
                    <a:cubicBezTo>
                      <a:pt x="124" y="11"/>
                      <a:pt x="124" y="11"/>
                      <a:pt x="124" y="11"/>
                    </a:cubicBezTo>
                    <a:cubicBezTo>
                      <a:pt x="124" y="11"/>
                      <a:pt x="124" y="11"/>
                      <a:pt x="124" y="11"/>
                    </a:cubicBezTo>
                    <a:cubicBezTo>
                      <a:pt x="124" y="11"/>
                      <a:pt x="124" y="11"/>
                      <a:pt x="124" y="11"/>
                    </a:cubicBezTo>
                    <a:cubicBezTo>
                      <a:pt x="124" y="11"/>
                      <a:pt x="124" y="11"/>
                      <a:pt x="124" y="11"/>
                    </a:cubicBezTo>
                    <a:cubicBezTo>
                      <a:pt x="124" y="11"/>
                      <a:pt x="124" y="11"/>
                      <a:pt x="124" y="11"/>
                    </a:cubicBezTo>
                    <a:cubicBezTo>
                      <a:pt x="124" y="11"/>
                      <a:pt x="124" y="11"/>
                      <a:pt x="124" y="11"/>
                    </a:cubicBezTo>
                    <a:cubicBezTo>
                      <a:pt x="124" y="11"/>
                      <a:pt x="124" y="11"/>
                      <a:pt x="124" y="11"/>
                    </a:cubicBezTo>
                    <a:cubicBezTo>
                      <a:pt x="124" y="11"/>
                      <a:pt x="124" y="11"/>
                      <a:pt x="124" y="11"/>
                    </a:cubicBezTo>
                    <a:cubicBezTo>
                      <a:pt x="124" y="11"/>
                      <a:pt x="124" y="11"/>
                      <a:pt x="124" y="11"/>
                    </a:cubicBezTo>
                    <a:cubicBezTo>
                      <a:pt x="124" y="11"/>
                      <a:pt x="124" y="11"/>
                      <a:pt x="124" y="11"/>
                    </a:cubicBezTo>
                    <a:cubicBezTo>
                      <a:pt x="124" y="11"/>
                      <a:pt x="124" y="11"/>
                      <a:pt x="124" y="11"/>
                    </a:cubicBezTo>
                    <a:cubicBezTo>
                      <a:pt x="125" y="11"/>
                      <a:pt x="125" y="11"/>
                      <a:pt x="125" y="11"/>
                    </a:cubicBezTo>
                    <a:cubicBezTo>
                      <a:pt x="125" y="11"/>
                      <a:pt x="125" y="11"/>
                      <a:pt x="125" y="11"/>
                    </a:cubicBezTo>
                    <a:cubicBezTo>
                      <a:pt x="125" y="11"/>
                      <a:pt x="125" y="11"/>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2"/>
                      <a:pt x="125" y="12"/>
                      <a:pt x="125" y="12"/>
                    </a:cubicBezTo>
                    <a:cubicBezTo>
                      <a:pt x="125" y="13"/>
                      <a:pt x="125" y="13"/>
                      <a:pt x="125"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4" y="13"/>
                      <a:pt x="124" y="13"/>
                      <a:pt x="124" y="13"/>
                    </a:cubicBezTo>
                    <a:cubicBezTo>
                      <a:pt x="123" y="13"/>
                      <a:pt x="123" y="13"/>
                      <a:pt x="123" y="13"/>
                    </a:cubicBezTo>
                    <a:cubicBezTo>
                      <a:pt x="123" y="13"/>
                      <a:pt x="123" y="13"/>
                      <a:pt x="123" y="13"/>
                    </a:cubicBezTo>
                    <a:cubicBezTo>
                      <a:pt x="123" y="13"/>
                      <a:pt x="123" y="13"/>
                      <a:pt x="123" y="13"/>
                    </a:cubicBezTo>
                    <a:cubicBezTo>
                      <a:pt x="123" y="13"/>
                      <a:pt x="123" y="13"/>
                      <a:pt x="123" y="13"/>
                    </a:cubicBezTo>
                    <a:cubicBezTo>
                      <a:pt x="123" y="13"/>
                      <a:pt x="123" y="13"/>
                      <a:pt x="123" y="13"/>
                    </a:cubicBezTo>
                    <a:cubicBezTo>
                      <a:pt x="123" y="13"/>
                      <a:pt x="123" y="13"/>
                      <a:pt x="123" y="13"/>
                    </a:cubicBezTo>
                    <a:cubicBezTo>
                      <a:pt x="123" y="13"/>
                      <a:pt x="123" y="13"/>
                      <a:pt x="123" y="13"/>
                    </a:cubicBezTo>
                    <a:cubicBezTo>
                      <a:pt x="123" y="13"/>
                      <a:pt x="123" y="13"/>
                      <a:pt x="123" y="13"/>
                    </a:cubicBezTo>
                    <a:cubicBezTo>
                      <a:pt x="123" y="13"/>
                      <a:pt x="123" y="13"/>
                      <a:pt x="123" y="13"/>
                    </a:cubicBezTo>
                    <a:cubicBezTo>
                      <a:pt x="123" y="13"/>
                      <a:pt x="123" y="13"/>
                      <a:pt x="123" y="13"/>
                    </a:cubicBezTo>
                    <a:cubicBezTo>
                      <a:pt x="123" y="13"/>
                      <a:pt x="123" y="13"/>
                      <a:pt x="123" y="13"/>
                    </a:cubicBezTo>
                    <a:cubicBezTo>
                      <a:pt x="123" y="13"/>
                      <a:pt x="123" y="13"/>
                      <a:pt x="123" y="13"/>
                    </a:cubicBezTo>
                    <a:cubicBezTo>
                      <a:pt x="122" y="13"/>
                      <a:pt x="122" y="13"/>
                      <a:pt x="122" y="13"/>
                    </a:cubicBezTo>
                    <a:cubicBezTo>
                      <a:pt x="122" y="13"/>
                      <a:pt x="122" y="13"/>
                      <a:pt x="122" y="13"/>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2" y="14"/>
                      <a:pt x="122" y="14"/>
                      <a:pt x="122"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4"/>
                      <a:pt x="121" y="14"/>
                      <a:pt x="121" y="14"/>
                    </a:cubicBezTo>
                    <a:cubicBezTo>
                      <a:pt x="121" y="15"/>
                      <a:pt x="121" y="15"/>
                      <a:pt x="121" y="15"/>
                    </a:cubicBezTo>
                    <a:cubicBezTo>
                      <a:pt x="121" y="15"/>
                      <a:pt x="121" y="15"/>
                      <a:pt x="121" y="15"/>
                    </a:cubicBezTo>
                    <a:cubicBezTo>
                      <a:pt x="120" y="15"/>
                      <a:pt x="120" y="15"/>
                      <a:pt x="120" y="15"/>
                    </a:cubicBezTo>
                    <a:cubicBezTo>
                      <a:pt x="120" y="15"/>
                      <a:pt x="120" y="15"/>
                      <a:pt x="120" y="15"/>
                    </a:cubicBezTo>
                    <a:cubicBezTo>
                      <a:pt x="120" y="15"/>
                      <a:pt x="120" y="15"/>
                      <a:pt x="120" y="15"/>
                    </a:cubicBezTo>
                    <a:cubicBezTo>
                      <a:pt x="120" y="15"/>
                      <a:pt x="120" y="15"/>
                      <a:pt x="120" y="15"/>
                    </a:cubicBezTo>
                    <a:cubicBezTo>
                      <a:pt x="120" y="15"/>
                      <a:pt x="120" y="15"/>
                      <a:pt x="120" y="15"/>
                    </a:cubicBezTo>
                    <a:cubicBezTo>
                      <a:pt x="120" y="15"/>
                      <a:pt x="120" y="15"/>
                      <a:pt x="120" y="15"/>
                    </a:cubicBezTo>
                    <a:cubicBezTo>
                      <a:pt x="120" y="15"/>
                      <a:pt x="120" y="15"/>
                      <a:pt x="120" y="15"/>
                    </a:cubicBezTo>
                    <a:cubicBezTo>
                      <a:pt x="120" y="15"/>
                      <a:pt x="120" y="15"/>
                      <a:pt x="120" y="15"/>
                    </a:cubicBezTo>
                    <a:cubicBezTo>
                      <a:pt x="119" y="14"/>
                      <a:pt x="119" y="14"/>
                      <a:pt x="119" y="14"/>
                    </a:cubicBezTo>
                    <a:cubicBezTo>
                      <a:pt x="119" y="14"/>
                      <a:pt x="119" y="14"/>
                      <a:pt x="119" y="14"/>
                    </a:cubicBezTo>
                    <a:cubicBezTo>
                      <a:pt x="119" y="14"/>
                      <a:pt x="119" y="14"/>
                      <a:pt x="119" y="14"/>
                    </a:cubicBezTo>
                    <a:cubicBezTo>
                      <a:pt x="118" y="14"/>
                      <a:pt x="118" y="14"/>
                      <a:pt x="118" y="14"/>
                    </a:cubicBezTo>
                    <a:cubicBezTo>
                      <a:pt x="118" y="14"/>
                      <a:pt x="118" y="14"/>
                      <a:pt x="118" y="14"/>
                    </a:cubicBezTo>
                    <a:cubicBezTo>
                      <a:pt x="118" y="14"/>
                      <a:pt x="118" y="14"/>
                      <a:pt x="118" y="14"/>
                    </a:cubicBezTo>
                    <a:cubicBezTo>
                      <a:pt x="118" y="14"/>
                      <a:pt x="118" y="14"/>
                      <a:pt x="118" y="14"/>
                    </a:cubicBezTo>
                    <a:cubicBezTo>
                      <a:pt x="118" y="14"/>
                      <a:pt x="118" y="14"/>
                      <a:pt x="118" y="14"/>
                    </a:cubicBezTo>
                    <a:cubicBezTo>
                      <a:pt x="117" y="14"/>
                      <a:pt x="117" y="14"/>
                      <a:pt x="117" y="14"/>
                    </a:cubicBezTo>
                    <a:cubicBezTo>
                      <a:pt x="117" y="14"/>
                      <a:pt x="117" y="14"/>
                      <a:pt x="117" y="14"/>
                    </a:cubicBezTo>
                    <a:cubicBezTo>
                      <a:pt x="117" y="14"/>
                      <a:pt x="117" y="14"/>
                      <a:pt x="117" y="14"/>
                    </a:cubicBezTo>
                    <a:cubicBezTo>
                      <a:pt x="117" y="14"/>
                      <a:pt x="117" y="14"/>
                      <a:pt x="117" y="14"/>
                    </a:cubicBezTo>
                    <a:cubicBezTo>
                      <a:pt x="117" y="15"/>
                      <a:pt x="117" y="15"/>
                      <a:pt x="117" y="15"/>
                    </a:cubicBezTo>
                    <a:cubicBezTo>
                      <a:pt x="117" y="15"/>
                      <a:pt x="117" y="15"/>
                      <a:pt x="117" y="15"/>
                    </a:cubicBezTo>
                    <a:cubicBezTo>
                      <a:pt x="116" y="15"/>
                      <a:pt x="116" y="15"/>
                      <a:pt x="116" y="15"/>
                    </a:cubicBezTo>
                    <a:cubicBezTo>
                      <a:pt x="116" y="15"/>
                      <a:pt x="116" y="15"/>
                      <a:pt x="116" y="15"/>
                    </a:cubicBezTo>
                    <a:cubicBezTo>
                      <a:pt x="116" y="16"/>
                      <a:pt x="116" y="16"/>
                      <a:pt x="116" y="16"/>
                    </a:cubicBezTo>
                    <a:cubicBezTo>
                      <a:pt x="116" y="16"/>
                      <a:pt x="116" y="16"/>
                      <a:pt x="116" y="16"/>
                    </a:cubicBezTo>
                    <a:cubicBezTo>
                      <a:pt x="116" y="17"/>
                      <a:pt x="116" y="17"/>
                      <a:pt x="116" y="17"/>
                    </a:cubicBezTo>
                    <a:cubicBezTo>
                      <a:pt x="116" y="17"/>
                      <a:pt x="116" y="17"/>
                      <a:pt x="116" y="17"/>
                    </a:cubicBezTo>
                    <a:cubicBezTo>
                      <a:pt x="116" y="17"/>
                      <a:pt x="116" y="17"/>
                      <a:pt x="116" y="17"/>
                    </a:cubicBezTo>
                    <a:cubicBezTo>
                      <a:pt x="115" y="18"/>
                      <a:pt x="115" y="18"/>
                      <a:pt x="115" y="18"/>
                    </a:cubicBezTo>
                    <a:cubicBezTo>
                      <a:pt x="115" y="18"/>
                      <a:pt x="115" y="18"/>
                      <a:pt x="115" y="18"/>
                    </a:cubicBezTo>
                    <a:cubicBezTo>
                      <a:pt x="115" y="19"/>
                      <a:pt x="115" y="19"/>
                      <a:pt x="115" y="19"/>
                    </a:cubicBezTo>
                    <a:cubicBezTo>
                      <a:pt x="115" y="19"/>
                      <a:pt x="115" y="19"/>
                      <a:pt x="115" y="19"/>
                    </a:cubicBezTo>
                    <a:cubicBezTo>
                      <a:pt x="115" y="19"/>
                      <a:pt x="115" y="19"/>
                      <a:pt x="115" y="19"/>
                    </a:cubicBezTo>
                    <a:cubicBezTo>
                      <a:pt x="114" y="19"/>
                      <a:pt x="114" y="19"/>
                      <a:pt x="114" y="19"/>
                    </a:cubicBezTo>
                    <a:cubicBezTo>
                      <a:pt x="114" y="19"/>
                      <a:pt x="114" y="19"/>
                      <a:pt x="114" y="19"/>
                    </a:cubicBezTo>
                    <a:cubicBezTo>
                      <a:pt x="114" y="19"/>
                      <a:pt x="114" y="19"/>
                      <a:pt x="114" y="19"/>
                    </a:cubicBezTo>
                    <a:cubicBezTo>
                      <a:pt x="114" y="19"/>
                      <a:pt x="114" y="19"/>
                      <a:pt x="114" y="19"/>
                    </a:cubicBezTo>
                    <a:cubicBezTo>
                      <a:pt x="114" y="20"/>
                      <a:pt x="114" y="20"/>
                      <a:pt x="114" y="20"/>
                    </a:cubicBezTo>
                    <a:cubicBezTo>
                      <a:pt x="115" y="20"/>
                      <a:pt x="115" y="20"/>
                      <a:pt x="115" y="20"/>
                    </a:cubicBezTo>
                    <a:cubicBezTo>
                      <a:pt x="115" y="21"/>
                      <a:pt x="115" y="21"/>
                      <a:pt x="115" y="21"/>
                    </a:cubicBezTo>
                    <a:cubicBezTo>
                      <a:pt x="115" y="21"/>
                      <a:pt x="115" y="21"/>
                      <a:pt x="115" y="21"/>
                    </a:cubicBezTo>
                    <a:cubicBezTo>
                      <a:pt x="115" y="21"/>
                      <a:pt x="115" y="21"/>
                      <a:pt x="115" y="21"/>
                    </a:cubicBezTo>
                    <a:cubicBezTo>
                      <a:pt x="116" y="20"/>
                      <a:pt x="116" y="20"/>
                      <a:pt x="116" y="20"/>
                    </a:cubicBezTo>
                    <a:cubicBezTo>
                      <a:pt x="116" y="20"/>
                      <a:pt x="116" y="20"/>
                      <a:pt x="116" y="20"/>
                    </a:cubicBezTo>
                    <a:cubicBezTo>
                      <a:pt x="116" y="20"/>
                      <a:pt x="116" y="20"/>
                      <a:pt x="116" y="20"/>
                    </a:cubicBezTo>
                    <a:cubicBezTo>
                      <a:pt x="116" y="20"/>
                      <a:pt x="116" y="20"/>
                      <a:pt x="116" y="20"/>
                    </a:cubicBezTo>
                    <a:cubicBezTo>
                      <a:pt x="117" y="20"/>
                      <a:pt x="117" y="20"/>
                      <a:pt x="117" y="20"/>
                    </a:cubicBezTo>
                    <a:cubicBezTo>
                      <a:pt x="117" y="20"/>
                      <a:pt x="117" y="20"/>
                      <a:pt x="117" y="20"/>
                    </a:cubicBezTo>
                    <a:cubicBezTo>
                      <a:pt x="117" y="20"/>
                      <a:pt x="117" y="20"/>
                      <a:pt x="117" y="20"/>
                    </a:cubicBezTo>
                    <a:cubicBezTo>
                      <a:pt x="117" y="20"/>
                      <a:pt x="117" y="20"/>
                      <a:pt x="117" y="20"/>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8" y="20"/>
                      <a:pt x="118" y="20"/>
                      <a:pt x="118" y="20"/>
                    </a:cubicBezTo>
                    <a:cubicBezTo>
                      <a:pt x="119" y="21"/>
                      <a:pt x="119" y="21"/>
                      <a:pt x="119" y="21"/>
                    </a:cubicBezTo>
                    <a:cubicBezTo>
                      <a:pt x="119" y="21"/>
                      <a:pt x="119" y="21"/>
                      <a:pt x="119" y="21"/>
                    </a:cubicBezTo>
                    <a:cubicBezTo>
                      <a:pt x="119" y="21"/>
                      <a:pt x="119" y="21"/>
                      <a:pt x="119" y="21"/>
                    </a:cubicBezTo>
                    <a:cubicBezTo>
                      <a:pt x="119" y="21"/>
                      <a:pt x="119" y="21"/>
                      <a:pt x="119" y="21"/>
                    </a:cubicBezTo>
                    <a:cubicBezTo>
                      <a:pt x="119" y="21"/>
                      <a:pt x="119" y="21"/>
                      <a:pt x="119" y="21"/>
                    </a:cubicBezTo>
                    <a:cubicBezTo>
                      <a:pt x="120" y="20"/>
                      <a:pt x="120" y="20"/>
                      <a:pt x="120" y="20"/>
                    </a:cubicBezTo>
                    <a:cubicBezTo>
                      <a:pt x="120" y="20"/>
                      <a:pt x="120" y="20"/>
                      <a:pt x="120" y="20"/>
                    </a:cubicBezTo>
                    <a:cubicBezTo>
                      <a:pt x="120" y="20"/>
                      <a:pt x="120" y="20"/>
                      <a:pt x="120" y="20"/>
                    </a:cubicBezTo>
                    <a:cubicBezTo>
                      <a:pt x="120" y="20"/>
                      <a:pt x="120" y="20"/>
                      <a:pt x="120" y="20"/>
                    </a:cubicBezTo>
                    <a:cubicBezTo>
                      <a:pt x="120" y="20"/>
                      <a:pt x="120" y="20"/>
                      <a:pt x="120" y="20"/>
                    </a:cubicBezTo>
                    <a:cubicBezTo>
                      <a:pt x="120" y="20"/>
                      <a:pt x="120" y="20"/>
                      <a:pt x="120"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1" y="20"/>
                      <a:pt x="121" y="20"/>
                      <a:pt x="121"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2" y="20"/>
                      <a:pt x="122" y="20"/>
                      <a:pt x="122" y="20"/>
                    </a:cubicBezTo>
                    <a:cubicBezTo>
                      <a:pt x="123" y="20"/>
                      <a:pt x="123" y="20"/>
                      <a:pt x="123" y="20"/>
                    </a:cubicBezTo>
                    <a:cubicBezTo>
                      <a:pt x="123" y="20"/>
                      <a:pt x="123" y="20"/>
                      <a:pt x="123" y="20"/>
                    </a:cubicBezTo>
                    <a:cubicBezTo>
                      <a:pt x="123" y="20"/>
                      <a:pt x="123" y="20"/>
                      <a:pt x="123" y="20"/>
                    </a:cubicBezTo>
                    <a:cubicBezTo>
                      <a:pt x="123" y="21"/>
                      <a:pt x="123" y="21"/>
                      <a:pt x="123" y="21"/>
                    </a:cubicBezTo>
                    <a:cubicBezTo>
                      <a:pt x="124" y="21"/>
                      <a:pt x="124" y="21"/>
                      <a:pt x="124" y="21"/>
                    </a:cubicBezTo>
                    <a:cubicBezTo>
                      <a:pt x="124" y="21"/>
                      <a:pt x="124" y="21"/>
                      <a:pt x="124" y="21"/>
                    </a:cubicBezTo>
                    <a:cubicBezTo>
                      <a:pt x="124" y="21"/>
                      <a:pt x="124" y="21"/>
                      <a:pt x="124" y="21"/>
                    </a:cubicBezTo>
                    <a:cubicBezTo>
                      <a:pt x="124" y="21"/>
                      <a:pt x="124" y="21"/>
                      <a:pt x="124" y="21"/>
                    </a:cubicBezTo>
                    <a:cubicBezTo>
                      <a:pt x="124" y="21"/>
                      <a:pt x="124" y="21"/>
                      <a:pt x="124" y="21"/>
                    </a:cubicBezTo>
                    <a:cubicBezTo>
                      <a:pt x="124" y="21"/>
                      <a:pt x="124" y="21"/>
                      <a:pt x="124" y="21"/>
                    </a:cubicBezTo>
                    <a:cubicBezTo>
                      <a:pt x="125" y="21"/>
                      <a:pt x="125" y="21"/>
                      <a:pt x="125" y="21"/>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5" y="22"/>
                      <a:pt x="125" y="22"/>
                      <a:pt x="125" y="22"/>
                    </a:cubicBezTo>
                    <a:cubicBezTo>
                      <a:pt x="126" y="22"/>
                      <a:pt x="126" y="22"/>
                      <a:pt x="126" y="22"/>
                    </a:cubicBezTo>
                    <a:cubicBezTo>
                      <a:pt x="126" y="22"/>
                      <a:pt x="126" y="22"/>
                      <a:pt x="126" y="22"/>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3"/>
                      <a:pt x="126" y="23"/>
                      <a:pt x="126" y="23"/>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4"/>
                      <a:pt x="126" y="24"/>
                      <a:pt x="126" y="24"/>
                    </a:cubicBezTo>
                    <a:cubicBezTo>
                      <a:pt x="126" y="25"/>
                      <a:pt x="126" y="25"/>
                      <a:pt x="126" y="25"/>
                    </a:cubicBezTo>
                    <a:cubicBezTo>
                      <a:pt x="126" y="25"/>
                      <a:pt x="126" y="25"/>
                      <a:pt x="126" y="25"/>
                    </a:cubicBezTo>
                    <a:cubicBezTo>
                      <a:pt x="126" y="25"/>
                      <a:pt x="126" y="25"/>
                      <a:pt x="126" y="25"/>
                    </a:cubicBezTo>
                    <a:cubicBezTo>
                      <a:pt x="126" y="25"/>
                      <a:pt x="126" y="25"/>
                      <a:pt x="126" y="25"/>
                    </a:cubicBezTo>
                    <a:cubicBezTo>
                      <a:pt x="126" y="25"/>
                      <a:pt x="126" y="25"/>
                      <a:pt x="126" y="25"/>
                    </a:cubicBezTo>
                    <a:cubicBezTo>
                      <a:pt x="126" y="25"/>
                      <a:pt x="126" y="25"/>
                      <a:pt x="126" y="25"/>
                    </a:cubicBezTo>
                    <a:cubicBezTo>
                      <a:pt x="126" y="25"/>
                      <a:pt x="126" y="25"/>
                      <a:pt x="126" y="25"/>
                    </a:cubicBezTo>
                    <a:cubicBezTo>
                      <a:pt x="126" y="25"/>
                      <a:pt x="126" y="25"/>
                      <a:pt x="126" y="25"/>
                    </a:cubicBezTo>
                    <a:cubicBezTo>
                      <a:pt x="126" y="25"/>
                      <a:pt x="126" y="25"/>
                      <a:pt x="126" y="25"/>
                    </a:cubicBezTo>
                    <a:cubicBezTo>
                      <a:pt x="126" y="25"/>
                      <a:pt x="126" y="25"/>
                      <a:pt x="126" y="25"/>
                    </a:cubicBezTo>
                    <a:cubicBezTo>
                      <a:pt x="125" y="25"/>
                      <a:pt x="125" y="25"/>
                      <a:pt x="125" y="25"/>
                    </a:cubicBezTo>
                    <a:cubicBezTo>
                      <a:pt x="125" y="25"/>
                      <a:pt x="125" y="25"/>
                      <a:pt x="125" y="25"/>
                    </a:cubicBezTo>
                    <a:cubicBezTo>
                      <a:pt x="125" y="25"/>
                      <a:pt x="125" y="25"/>
                      <a:pt x="125" y="25"/>
                    </a:cubicBezTo>
                    <a:cubicBezTo>
                      <a:pt x="125" y="25"/>
                      <a:pt x="125" y="25"/>
                      <a:pt x="125" y="25"/>
                    </a:cubicBezTo>
                    <a:cubicBezTo>
                      <a:pt x="125" y="25"/>
                      <a:pt x="125" y="25"/>
                      <a:pt x="125" y="25"/>
                    </a:cubicBezTo>
                    <a:cubicBezTo>
                      <a:pt x="125" y="25"/>
                      <a:pt x="125" y="25"/>
                      <a:pt x="125" y="25"/>
                    </a:cubicBezTo>
                    <a:cubicBezTo>
                      <a:pt x="125" y="25"/>
                      <a:pt x="125" y="25"/>
                      <a:pt x="125" y="25"/>
                    </a:cubicBezTo>
                    <a:cubicBezTo>
                      <a:pt x="125" y="25"/>
                      <a:pt x="125" y="25"/>
                      <a:pt x="125" y="25"/>
                    </a:cubicBezTo>
                    <a:cubicBezTo>
                      <a:pt x="125" y="25"/>
                      <a:pt x="125" y="25"/>
                      <a:pt x="125" y="25"/>
                    </a:cubicBezTo>
                    <a:cubicBezTo>
                      <a:pt x="125" y="25"/>
                      <a:pt x="125" y="25"/>
                      <a:pt x="125" y="25"/>
                    </a:cubicBezTo>
                    <a:cubicBezTo>
                      <a:pt x="124" y="25"/>
                      <a:pt x="124" y="25"/>
                      <a:pt x="124" y="25"/>
                    </a:cubicBezTo>
                    <a:cubicBezTo>
                      <a:pt x="124" y="25"/>
                      <a:pt x="124" y="25"/>
                      <a:pt x="124" y="25"/>
                    </a:cubicBezTo>
                    <a:cubicBezTo>
                      <a:pt x="124" y="25"/>
                      <a:pt x="124" y="25"/>
                      <a:pt x="124" y="25"/>
                    </a:cubicBezTo>
                    <a:cubicBezTo>
                      <a:pt x="124" y="25"/>
                      <a:pt x="124" y="25"/>
                      <a:pt x="124" y="25"/>
                    </a:cubicBezTo>
                    <a:cubicBezTo>
                      <a:pt x="124" y="25"/>
                      <a:pt x="124" y="25"/>
                      <a:pt x="124" y="25"/>
                    </a:cubicBezTo>
                    <a:cubicBezTo>
                      <a:pt x="124" y="25"/>
                      <a:pt x="124" y="25"/>
                      <a:pt x="124" y="25"/>
                    </a:cubicBezTo>
                    <a:cubicBezTo>
                      <a:pt x="124" y="25"/>
                      <a:pt x="124" y="25"/>
                      <a:pt x="124" y="25"/>
                    </a:cubicBezTo>
                    <a:cubicBezTo>
                      <a:pt x="124" y="25"/>
                      <a:pt x="124" y="25"/>
                      <a:pt x="124" y="25"/>
                    </a:cubicBezTo>
                    <a:cubicBezTo>
                      <a:pt x="124" y="25"/>
                      <a:pt x="124" y="25"/>
                      <a:pt x="124" y="25"/>
                    </a:cubicBezTo>
                    <a:cubicBezTo>
                      <a:pt x="124" y="24"/>
                      <a:pt x="124" y="24"/>
                      <a:pt x="124" y="24"/>
                    </a:cubicBezTo>
                    <a:cubicBezTo>
                      <a:pt x="124" y="24"/>
                      <a:pt x="124" y="24"/>
                      <a:pt x="124" y="24"/>
                    </a:cubicBezTo>
                    <a:cubicBezTo>
                      <a:pt x="123" y="24"/>
                      <a:pt x="123" y="24"/>
                      <a:pt x="123" y="24"/>
                    </a:cubicBezTo>
                    <a:cubicBezTo>
                      <a:pt x="123" y="24"/>
                      <a:pt x="123" y="24"/>
                      <a:pt x="123" y="24"/>
                    </a:cubicBezTo>
                    <a:cubicBezTo>
                      <a:pt x="123" y="24"/>
                      <a:pt x="123" y="24"/>
                      <a:pt x="123" y="24"/>
                    </a:cubicBezTo>
                    <a:cubicBezTo>
                      <a:pt x="123" y="24"/>
                      <a:pt x="123" y="24"/>
                      <a:pt x="123" y="24"/>
                    </a:cubicBezTo>
                    <a:cubicBezTo>
                      <a:pt x="123" y="24"/>
                      <a:pt x="123" y="24"/>
                      <a:pt x="123" y="24"/>
                    </a:cubicBezTo>
                    <a:cubicBezTo>
                      <a:pt x="123" y="24"/>
                      <a:pt x="123" y="24"/>
                      <a:pt x="123" y="24"/>
                    </a:cubicBezTo>
                    <a:cubicBezTo>
                      <a:pt x="123" y="24"/>
                      <a:pt x="123" y="24"/>
                      <a:pt x="123" y="24"/>
                    </a:cubicBezTo>
                    <a:cubicBezTo>
                      <a:pt x="123" y="24"/>
                      <a:pt x="123" y="24"/>
                      <a:pt x="123" y="24"/>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5"/>
                      <a:pt x="123" y="25"/>
                      <a:pt x="123" y="25"/>
                    </a:cubicBezTo>
                    <a:cubicBezTo>
                      <a:pt x="123" y="24"/>
                      <a:pt x="123" y="24"/>
                      <a:pt x="123" y="24"/>
                    </a:cubicBezTo>
                    <a:cubicBezTo>
                      <a:pt x="123" y="24"/>
                      <a:pt x="123" y="24"/>
                      <a:pt x="123" y="24"/>
                    </a:cubicBezTo>
                    <a:cubicBezTo>
                      <a:pt x="122" y="24"/>
                      <a:pt x="122" y="24"/>
                      <a:pt x="122" y="24"/>
                    </a:cubicBezTo>
                    <a:cubicBezTo>
                      <a:pt x="122" y="25"/>
                      <a:pt x="122" y="25"/>
                      <a:pt x="122" y="25"/>
                    </a:cubicBezTo>
                    <a:cubicBezTo>
                      <a:pt x="122" y="25"/>
                      <a:pt x="122" y="25"/>
                      <a:pt x="122" y="25"/>
                    </a:cubicBezTo>
                    <a:cubicBezTo>
                      <a:pt x="122" y="24"/>
                      <a:pt x="122" y="24"/>
                      <a:pt x="122" y="24"/>
                    </a:cubicBezTo>
                    <a:cubicBezTo>
                      <a:pt x="122" y="24"/>
                      <a:pt x="122" y="24"/>
                      <a:pt x="122" y="24"/>
                    </a:cubicBezTo>
                    <a:cubicBezTo>
                      <a:pt x="122" y="24"/>
                      <a:pt x="122" y="24"/>
                      <a:pt x="122" y="24"/>
                    </a:cubicBezTo>
                    <a:cubicBezTo>
                      <a:pt x="122" y="24"/>
                      <a:pt x="122" y="24"/>
                      <a:pt x="122" y="24"/>
                    </a:cubicBezTo>
                    <a:cubicBezTo>
                      <a:pt x="122" y="24"/>
                      <a:pt x="122" y="24"/>
                      <a:pt x="122" y="24"/>
                    </a:cubicBezTo>
                    <a:cubicBezTo>
                      <a:pt x="122" y="24"/>
                      <a:pt x="122" y="24"/>
                      <a:pt x="122" y="24"/>
                    </a:cubicBezTo>
                    <a:cubicBezTo>
                      <a:pt x="122" y="24"/>
                      <a:pt x="122" y="24"/>
                      <a:pt x="122" y="24"/>
                    </a:cubicBezTo>
                    <a:cubicBezTo>
                      <a:pt x="121" y="24"/>
                      <a:pt x="121" y="24"/>
                      <a:pt x="121" y="24"/>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1" y="25"/>
                      <a:pt x="121" y="25"/>
                      <a:pt x="121" y="25"/>
                    </a:cubicBezTo>
                    <a:cubicBezTo>
                      <a:pt x="120" y="25"/>
                      <a:pt x="120" y="25"/>
                      <a:pt x="120" y="25"/>
                    </a:cubicBezTo>
                    <a:cubicBezTo>
                      <a:pt x="120" y="25"/>
                      <a:pt x="120" y="25"/>
                      <a:pt x="120" y="25"/>
                    </a:cubicBezTo>
                    <a:cubicBezTo>
                      <a:pt x="120" y="25"/>
                      <a:pt x="120" y="25"/>
                      <a:pt x="120" y="25"/>
                    </a:cubicBezTo>
                    <a:cubicBezTo>
                      <a:pt x="120" y="25"/>
                      <a:pt x="120" y="25"/>
                      <a:pt x="120" y="25"/>
                    </a:cubicBezTo>
                    <a:cubicBezTo>
                      <a:pt x="120" y="25"/>
                      <a:pt x="120" y="25"/>
                      <a:pt x="120" y="25"/>
                    </a:cubicBezTo>
                    <a:cubicBezTo>
                      <a:pt x="120" y="25"/>
                      <a:pt x="120" y="25"/>
                      <a:pt x="120" y="25"/>
                    </a:cubicBezTo>
                    <a:cubicBezTo>
                      <a:pt x="120" y="25"/>
                      <a:pt x="120" y="25"/>
                      <a:pt x="120" y="25"/>
                    </a:cubicBezTo>
                    <a:cubicBezTo>
                      <a:pt x="120" y="25"/>
                      <a:pt x="120" y="25"/>
                      <a:pt x="120" y="25"/>
                    </a:cubicBezTo>
                    <a:cubicBezTo>
                      <a:pt x="120" y="25"/>
                      <a:pt x="120" y="25"/>
                      <a:pt x="120" y="25"/>
                    </a:cubicBezTo>
                    <a:cubicBezTo>
                      <a:pt x="120" y="25"/>
                      <a:pt x="119" y="25"/>
                      <a:pt x="119" y="25"/>
                    </a:cubicBezTo>
                    <a:cubicBezTo>
                      <a:pt x="119" y="25"/>
                      <a:pt x="119" y="25"/>
                      <a:pt x="119" y="25"/>
                    </a:cubicBezTo>
                    <a:cubicBezTo>
                      <a:pt x="119" y="25"/>
                      <a:pt x="119" y="25"/>
                      <a:pt x="119" y="25"/>
                    </a:cubicBezTo>
                    <a:cubicBezTo>
                      <a:pt x="119" y="26"/>
                      <a:pt x="119" y="26"/>
                      <a:pt x="119" y="26"/>
                    </a:cubicBezTo>
                    <a:cubicBezTo>
                      <a:pt x="119" y="26"/>
                      <a:pt x="119" y="26"/>
                      <a:pt x="119" y="26"/>
                    </a:cubicBezTo>
                    <a:cubicBezTo>
                      <a:pt x="119" y="26"/>
                      <a:pt x="119" y="26"/>
                      <a:pt x="119" y="26"/>
                    </a:cubicBezTo>
                    <a:cubicBezTo>
                      <a:pt x="119" y="26"/>
                      <a:pt x="119" y="26"/>
                      <a:pt x="119" y="26"/>
                    </a:cubicBezTo>
                    <a:cubicBezTo>
                      <a:pt x="118" y="26"/>
                      <a:pt x="118" y="26"/>
                      <a:pt x="118" y="26"/>
                    </a:cubicBezTo>
                    <a:cubicBezTo>
                      <a:pt x="118" y="26"/>
                      <a:pt x="118" y="26"/>
                      <a:pt x="118" y="26"/>
                    </a:cubicBezTo>
                    <a:cubicBezTo>
                      <a:pt x="118" y="26"/>
                      <a:pt x="118" y="26"/>
                      <a:pt x="118" y="26"/>
                    </a:cubicBezTo>
                    <a:cubicBezTo>
                      <a:pt x="118" y="26"/>
                      <a:pt x="118" y="26"/>
                      <a:pt x="118" y="26"/>
                    </a:cubicBezTo>
                    <a:cubicBezTo>
                      <a:pt x="118" y="26"/>
                      <a:pt x="118" y="26"/>
                      <a:pt x="118" y="26"/>
                    </a:cubicBezTo>
                    <a:cubicBezTo>
                      <a:pt x="118" y="26"/>
                      <a:pt x="118" y="26"/>
                      <a:pt x="118" y="26"/>
                    </a:cubicBezTo>
                    <a:cubicBezTo>
                      <a:pt x="118" y="26"/>
                      <a:pt x="118" y="26"/>
                      <a:pt x="118" y="26"/>
                    </a:cubicBezTo>
                    <a:cubicBezTo>
                      <a:pt x="118" y="26"/>
                      <a:pt x="118" y="26"/>
                      <a:pt x="118" y="26"/>
                    </a:cubicBezTo>
                    <a:cubicBezTo>
                      <a:pt x="118" y="26"/>
                      <a:pt x="118" y="26"/>
                      <a:pt x="118" y="26"/>
                    </a:cubicBezTo>
                    <a:cubicBezTo>
                      <a:pt x="118" y="26"/>
                      <a:pt x="118" y="26"/>
                      <a:pt x="118" y="26"/>
                    </a:cubicBezTo>
                    <a:cubicBezTo>
                      <a:pt x="117" y="26"/>
                      <a:pt x="117" y="26"/>
                      <a:pt x="117" y="26"/>
                    </a:cubicBezTo>
                    <a:cubicBezTo>
                      <a:pt x="117" y="26"/>
                      <a:pt x="117" y="26"/>
                      <a:pt x="117" y="26"/>
                    </a:cubicBezTo>
                    <a:cubicBezTo>
                      <a:pt x="117" y="26"/>
                      <a:pt x="117" y="26"/>
                      <a:pt x="117" y="26"/>
                    </a:cubicBezTo>
                    <a:cubicBezTo>
                      <a:pt x="117" y="26"/>
                      <a:pt x="117" y="26"/>
                      <a:pt x="117" y="26"/>
                    </a:cubicBezTo>
                    <a:cubicBezTo>
                      <a:pt x="117" y="26"/>
                      <a:pt x="117" y="26"/>
                      <a:pt x="117" y="26"/>
                    </a:cubicBezTo>
                    <a:cubicBezTo>
                      <a:pt x="117" y="26"/>
                      <a:pt x="117" y="26"/>
                      <a:pt x="117" y="26"/>
                    </a:cubicBezTo>
                    <a:cubicBezTo>
                      <a:pt x="117" y="26"/>
                      <a:pt x="117" y="26"/>
                      <a:pt x="117" y="26"/>
                    </a:cubicBezTo>
                    <a:cubicBezTo>
                      <a:pt x="117" y="26"/>
                      <a:pt x="117" y="26"/>
                      <a:pt x="117" y="26"/>
                    </a:cubicBezTo>
                    <a:cubicBezTo>
                      <a:pt x="116" y="27"/>
                      <a:pt x="116" y="27"/>
                      <a:pt x="116" y="27"/>
                    </a:cubicBezTo>
                    <a:cubicBezTo>
                      <a:pt x="116" y="27"/>
                      <a:pt x="116" y="27"/>
                      <a:pt x="116" y="27"/>
                    </a:cubicBezTo>
                    <a:cubicBezTo>
                      <a:pt x="116" y="27"/>
                      <a:pt x="116" y="27"/>
                      <a:pt x="116" y="27"/>
                    </a:cubicBezTo>
                    <a:cubicBezTo>
                      <a:pt x="116" y="27"/>
                      <a:pt x="116" y="27"/>
                      <a:pt x="116" y="27"/>
                    </a:cubicBezTo>
                    <a:cubicBezTo>
                      <a:pt x="116" y="27"/>
                      <a:pt x="116" y="27"/>
                      <a:pt x="116" y="27"/>
                    </a:cubicBezTo>
                    <a:cubicBezTo>
                      <a:pt x="116" y="27"/>
                      <a:pt x="116" y="27"/>
                      <a:pt x="116" y="27"/>
                    </a:cubicBezTo>
                    <a:cubicBezTo>
                      <a:pt x="116" y="27"/>
                      <a:pt x="116" y="27"/>
                      <a:pt x="116" y="27"/>
                    </a:cubicBezTo>
                    <a:cubicBezTo>
                      <a:pt x="116" y="27"/>
                      <a:pt x="116" y="27"/>
                      <a:pt x="116" y="27"/>
                    </a:cubicBezTo>
                    <a:cubicBezTo>
                      <a:pt x="116" y="27"/>
                      <a:pt x="116" y="27"/>
                      <a:pt x="116" y="27"/>
                    </a:cubicBezTo>
                    <a:cubicBezTo>
                      <a:pt x="116" y="28"/>
                      <a:pt x="116" y="28"/>
                      <a:pt x="116" y="28"/>
                    </a:cubicBezTo>
                    <a:cubicBezTo>
                      <a:pt x="116" y="28"/>
                      <a:pt x="116" y="28"/>
                      <a:pt x="116" y="28"/>
                    </a:cubicBezTo>
                    <a:cubicBezTo>
                      <a:pt x="116" y="28"/>
                      <a:pt x="116" y="28"/>
                      <a:pt x="116" y="28"/>
                    </a:cubicBezTo>
                    <a:cubicBezTo>
                      <a:pt x="116" y="28"/>
                      <a:pt x="116" y="28"/>
                      <a:pt x="116" y="28"/>
                    </a:cubicBezTo>
                    <a:cubicBezTo>
                      <a:pt x="116" y="28"/>
                      <a:pt x="116" y="28"/>
                      <a:pt x="116" y="28"/>
                    </a:cubicBezTo>
                    <a:cubicBezTo>
                      <a:pt x="116" y="28"/>
                      <a:pt x="116" y="28"/>
                      <a:pt x="116" y="28"/>
                    </a:cubicBezTo>
                    <a:cubicBezTo>
                      <a:pt x="116" y="28"/>
                      <a:pt x="116" y="28"/>
                      <a:pt x="116" y="28"/>
                    </a:cubicBezTo>
                    <a:cubicBezTo>
                      <a:pt x="116" y="28"/>
                      <a:pt x="116" y="28"/>
                      <a:pt x="116" y="28"/>
                    </a:cubicBezTo>
                    <a:cubicBezTo>
                      <a:pt x="116" y="28"/>
                      <a:pt x="116" y="28"/>
                      <a:pt x="116" y="28"/>
                    </a:cubicBezTo>
                    <a:cubicBezTo>
                      <a:pt x="116" y="28"/>
                      <a:pt x="116" y="28"/>
                      <a:pt x="116" y="28"/>
                    </a:cubicBezTo>
                    <a:cubicBezTo>
                      <a:pt x="116" y="28"/>
                      <a:pt x="116" y="28"/>
                      <a:pt x="116" y="28"/>
                    </a:cubicBezTo>
                    <a:cubicBezTo>
                      <a:pt x="116" y="28"/>
                      <a:pt x="115" y="28"/>
                      <a:pt x="115" y="28"/>
                    </a:cubicBezTo>
                    <a:cubicBezTo>
                      <a:pt x="115" y="28"/>
                      <a:pt x="115" y="28"/>
                      <a:pt x="115" y="28"/>
                    </a:cubicBezTo>
                    <a:cubicBezTo>
                      <a:pt x="115" y="28"/>
                      <a:pt x="115" y="28"/>
                      <a:pt x="115" y="28"/>
                    </a:cubicBezTo>
                    <a:cubicBezTo>
                      <a:pt x="115" y="29"/>
                      <a:pt x="115" y="29"/>
                      <a:pt x="115" y="29"/>
                    </a:cubicBezTo>
                    <a:cubicBezTo>
                      <a:pt x="115" y="29"/>
                      <a:pt x="115" y="29"/>
                      <a:pt x="115" y="29"/>
                    </a:cubicBezTo>
                    <a:cubicBezTo>
                      <a:pt x="114" y="29"/>
                      <a:pt x="114" y="29"/>
                      <a:pt x="114" y="29"/>
                    </a:cubicBezTo>
                    <a:cubicBezTo>
                      <a:pt x="114" y="29"/>
                      <a:pt x="114" y="29"/>
                      <a:pt x="114" y="29"/>
                    </a:cubicBezTo>
                    <a:cubicBezTo>
                      <a:pt x="114" y="29"/>
                      <a:pt x="114" y="29"/>
                      <a:pt x="114" y="29"/>
                    </a:cubicBezTo>
                    <a:cubicBezTo>
                      <a:pt x="114" y="29"/>
                      <a:pt x="114" y="29"/>
                      <a:pt x="114" y="29"/>
                    </a:cubicBezTo>
                    <a:cubicBezTo>
                      <a:pt x="114" y="29"/>
                      <a:pt x="114" y="29"/>
                      <a:pt x="114" y="29"/>
                    </a:cubicBezTo>
                    <a:cubicBezTo>
                      <a:pt x="113" y="29"/>
                      <a:pt x="113" y="29"/>
                      <a:pt x="113" y="29"/>
                    </a:cubicBezTo>
                    <a:cubicBezTo>
                      <a:pt x="113" y="29"/>
                      <a:pt x="113" y="29"/>
                      <a:pt x="113" y="29"/>
                    </a:cubicBezTo>
                    <a:cubicBezTo>
                      <a:pt x="113" y="29"/>
                      <a:pt x="113" y="29"/>
                      <a:pt x="113" y="29"/>
                    </a:cubicBezTo>
                    <a:cubicBezTo>
                      <a:pt x="112" y="29"/>
                      <a:pt x="112" y="29"/>
                      <a:pt x="112" y="29"/>
                    </a:cubicBezTo>
                    <a:cubicBezTo>
                      <a:pt x="112" y="29"/>
                      <a:pt x="112" y="29"/>
                      <a:pt x="112" y="29"/>
                    </a:cubicBezTo>
                    <a:cubicBezTo>
                      <a:pt x="112" y="29"/>
                      <a:pt x="112" y="29"/>
                      <a:pt x="112" y="29"/>
                    </a:cubicBezTo>
                    <a:cubicBezTo>
                      <a:pt x="112" y="29"/>
                      <a:pt x="112" y="29"/>
                      <a:pt x="112" y="29"/>
                    </a:cubicBezTo>
                    <a:cubicBezTo>
                      <a:pt x="112" y="29"/>
                      <a:pt x="112" y="29"/>
                      <a:pt x="112" y="29"/>
                    </a:cubicBezTo>
                    <a:cubicBezTo>
                      <a:pt x="112" y="29"/>
                      <a:pt x="112" y="29"/>
                      <a:pt x="112" y="29"/>
                    </a:cubicBezTo>
                    <a:cubicBezTo>
                      <a:pt x="112" y="29"/>
                      <a:pt x="112" y="29"/>
                      <a:pt x="112" y="29"/>
                    </a:cubicBezTo>
                    <a:cubicBezTo>
                      <a:pt x="112" y="29"/>
                      <a:pt x="112" y="29"/>
                      <a:pt x="112" y="29"/>
                    </a:cubicBezTo>
                    <a:cubicBezTo>
                      <a:pt x="111" y="29"/>
                      <a:pt x="111" y="29"/>
                      <a:pt x="111" y="29"/>
                    </a:cubicBezTo>
                    <a:cubicBezTo>
                      <a:pt x="111" y="29"/>
                      <a:pt x="111" y="29"/>
                      <a:pt x="111" y="29"/>
                    </a:cubicBezTo>
                    <a:cubicBezTo>
                      <a:pt x="111" y="29"/>
                      <a:pt x="111" y="29"/>
                      <a:pt x="111" y="29"/>
                    </a:cubicBezTo>
                    <a:cubicBezTo>
                      <a:pt x="111" y="30"/>
                      <a:pt x="111" y="30"/>
                      <a:pt x="111" y="30"/>
                    </a:cubicBezTo>
                    <a:cubicBezTo>
                      <a:pt x="111" y="30"/>
                      <a:pt x="111" y="30"/>
                      <a:pt x="111" y="30"/>
                    </a:cubicBezTo>
                    <a:cubicBezTo>
                      <a:pt x="111" y="30"/>
                      <a:pt x="111" y="30"/>
                      <a:pt x="111" y="30"/>
                    </a:cubicBezTo>
                    <a:cubicBezTo>
                      <a:pt x="111" y="30"/>
                      <a:pt x="111" y="30"/>
                      <a:pt x="111" y="30"/>
                    </a:cubicBezTo>
                    <a:cubicBezTo>
                      <a:pt x="111" y="30"/>
                      <a:pt x="111" y="30"/>
                      <a:pt x="111" y="30"/>
                    </a:cubicBezTo>
                    <a:cubicBezTo>
                      <a:pt x="111" y="30"/>
                      <a:pt x="111" y="30"/>
                      <a:pt x="111" y="30"/>
                    </a:cubicBezTo>
                    <a:cubicBezTo>
                      <a:pt x="110" y="30"/>
                      <a:pt x="110" y="30"/>
                      <a:pt x="110" y="30"/>
                    </a:cubicBezTo>
                    <a:cubicBezTo>
                      <a:pt x="110" y="30"/>
                      <a:pt x="110" y="30"/>
                      <a:pt x="110" y="30"/>
                    </a:cubicBezTo>
                    <a:cubicBezTo>
                      <a:pt x="110" y="30"/>
                      <a:pt x="110" y="30"/>
                      <a:pt x="110" y="30"/>
                    </a:cubicBezTo>
                    <a:cubicBezTo>
                      <a:pt x="110" y="30"/>
                      <a:pt x="110" y="30"/>
                      <a:pt x="110" y="30"/>
                    </a:cubicBezTo>
                    <a:cubicBezTo>
                      <a:pt x="110" y="30"/>
                      <a:pt x="110" y="30"/>
                      <a:pt x="110" y="30"/>
                    </a:cubicBezTo>
                    <a:cubicBezTo>
                      <a:pt x="110" y="30"/>
                      <a:pt x="110" y="30"/>
                      <a:pt x="110" y="30"/>
                    </a:cubicBezTo>
                    <a:cubicBezTo>
                      <a:pt x="110" y="31"/>
                      <a:pt x="110" y="31"/>
                      <a:pt x="110" y="31"/>
                    </a:cubicBezTo>
                    <a:cubicBezTo>
                      <a:pt x="110" y="31"/>
                      <a:pt x="110" y="31"/>
                      <a:pt x="110" y="31"/>
                    </a:cubicBezTo>
                    <a:cubicBezTo>
                      <a:pt x="110" y="31"/>
                      <a:pt x="110" y="31"/>
                      <a:pt x="110" y="31"/>
                    </a:cubicBezTo>
                    <a:cubicBezTo>
                      <a:pt x="110" y="31"/>
                      <a:pt x="110" y="31"/>
                      <a:pt x="110" y="31"/>
                    </a:cubicBezTo>
                    <a:cubicBezTo>
                      <a:pt x="110" y="31"/>
                      <a:pt x="110" y="31"/>
                      <a:pt x="110" y="31"/>
                    </a:cubicBezTo>
                    <a:cubicBezTo>
                      <a:pt x="110" y="31"/>
                      <a:pt x="110" y="31"/>
                      <a:pt x="110" y="31"/>
                    </a:cubicBezTo>
                    <a:cubicBezTo>
                      <a:pt x="110" y="31"/>
                      <a:pt x="110" y="31"/>
                      <a:pt x="110" y="31"/>
                    </a:cubicBezTo>
                    <a:cubicBezTo>
                      <a:pt x="110" y="31"/>
                      <a:pt x="110" y="31"/>
                      <a:pt x="110" y="31"/>
                    </a:cubicBezTo>
                    <a:cubicBezTo>
                      <a:pt x="109" y="31"/>
                      <a:pt x="109" y="31"/>
                      <a:pt x="109" y="31"/>
                    </a:cubicBezTo>
                    <a:cubicBezTo>
                      <a:pt x="109" y="31"/>
                      <a:pt x="109" y="31"/>
                      <a:pt x="109" y="31"/>
                    </a:cubicBezTo>
                    <a:cubicBezTo>
                      <a:pt x="109" y="31"/>
                      <a:pt x="109" y="31"/>
                      <a:pt x="109" y="31"/>
                    </a:cubicBezTo>
                    <a:cubicBezTo>
                      <a:pt x="109" y="31"/>
                      <a:pt x="109" y="31"/>
                      <a:pt x="109" y="31"/>
                    </a:cubicBezTo>
                    <a:cubicBezTo>
                      <a:pt x="109" y="31"/>
                      <a:pt x="109" y="31"/>
                      <a:pt x="109" y="31"/>
                    </a:cubicBezTo>
                    <a:cubicBezTo>
                      <a:pt x="109" y="31"/>
                      <a:pt x="109" y="31"/>
                      <a:pt x="109" y="31"/>
                    </a:cubicBezTo>
                    <a:cubicBezTo>
                      <a:pt x="109" y="31"/>
                      <a:pt x="109" y="31"/>
                      <a:pt x="109" y="31"/>
                    </a:cubicBezTo>
                    <a:cubicBezTo>
                      <a:pt x="108" y="31"/>
                      <a:pt x="108" y="31"/>
                      <a:pt x="108" y="31"/>
                    </a:cubicBezTo>
                    <a:cubicBezTo>
                      <a:pt x="108" y="31"/>
                      <a:pt x="108" y="31"/>
                      <a:pt x="108" y="31"/>
                    </a:cubicBezTo>
                    <a:cubicBezTo>
                      <a:pt x="108" y="31"/>
                      <a:pt x="108" y="31"/>
                      <a:pt x="108" y="31"/>
                    </a:cubicBezTo>
                    <a:cubicBezTo>
                      <a:pt x="108" y="31"/>
                      <a:pt x="108" y="31"/>
                      <a:pt x="108" y="31"/>
                    </a:cubicBezTo>
                    <a:cubicBezTo>
                      <a:pt x="108" y="31"/>
                      <a:pt x="108" y="31"/>
                      <a:pt x="108" y="31"/>
                    </a:cubicBezTo>
                    <a:cubicBezTo>
                      <a:pt x="107" y="31"/>
                      <a:pt x="107" y="31"/>
                      <a:pt x="107" y="31"/>
                    </a:cubicBezTo>
                    <a:cubicBezTo>
                      <a:pt x="107" y="31"/>
                      <a:pt x="107" y="31"/>
                      <a:pt x="107" y="31"/>
                    </a:cubicBezTo>
                    <a:cubicBezTo>
                      <a:pt x="107" y="31"/>
                      <a:pt x="107" y="31"/>
                      <a:pt x="107" y="31"/>
                    </a:cubicBezTo>
                    <a:cubicBezTo>
                      <a:pt x="107" y="31"/>
                      <a:pt x="107" y="31"/>
                      <a:pt x="107" y="31"/>
                    </a:cubicBezTo>
                    <a:cubicBezTo>
                      <a:pt x="107" y="31"/>
                      <a:pt x="107" y="31"/>
                      <a:pt x="107" y="31"/>
                    </a:cubicBezTo>
                    <a:cubicBezTo>
                      <a:pt x="107" y="31"/>
                      <a:pt x="107" y="31"/>
                      <a:pt x="107" y="31"/>
                    </a:cubicBezTo>
                    <a:cubicBezTo>
                      <a:pt x="107" y="31"/>
                      <a:pt x="107" y="31"/>
                      <a:pt x="107" y="31"/>
                    </a:cubicBezTo>
                    <a:cubicBezTo>
                      <a:pt x="106" y="31"/>
                      <a:pt x="106" y="31"/>
                      <a:pt x="106" y="31"/>
                    </a:cubicBezTo>
                    <a:cubicBezTo>
                      <a:pt x="106" y="31"/>
                      <a:pt x="106" y="31"/>
                      <a:pt x="106" y="31"/>
                    </a:cubicBezTo>
                    <a:cubicBezTo>
                      <a:pt x="106" y="31"/>
                      <a:pt x="106" y="31"/>
                      <a:pt x="106" y="31"/>
                    </a:cubicBezTo>
                    <a:cubicBezTo>
                      <a:pt x="106" y="31"/>
                      <a:pt x="106" y="31"/>
                      <a:pt x="106" y="31"/>
                    </a:cubicBezTo>
                    <a:cubicBezTo>
                      <a:pt x="106" y="31"/>
                      <a:pt x="106" y="31"/>
                      <a:pt x="106" y="31"/>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6" y="30"/>
                      <a:pt x="106" y="30"/>
                      <a:pt x="106"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5" y="30"/>
                      <a:pt x="105" y="30"/>
                      <a:pt x="105" y="30"/>
                    </a:cubicBezTo>
                    <a:cubicBezTo>
                      <a:pt x="104" y="30"/>
                      <a:pt x="104" y="30"/>
                      <a:pt x="104" y="30"/>
                    </a:cubicBezTo>
                    <a:cubicBezTo>
                      <a:pt x="104" y="30"/>
                      <a:pt x="104" y="30"/>
                      <a:pt x="104" y="30"/>
                    </a:cubicBezTo>
                    <a:cubicBezTo>
                      <a:pt x="104" y="30"/>
                      <a:pt x="104" y="30"/>
                      <a:pt x="104" y="30"/>
                    </a:cubicBezTo>
                    <a:cubicBezTo>
                      <a:pt x="104" y="30"/>
                      <a:pt x="104" y="30"/>
                      <a:pt x="104" y="30"/>
                    </a:cubicBezTo>
                    <a:cubicBezTo>
                      <a:pt x="104" y="30"/>
                      <a:pt x="104" y="30"/>
                      <a:pt x="104" y="30"/>
                    </a:cubicBezTo>
                    <a:cubicBezTo>
                      <a:pt x="104" y="30"/>
                      <a:pt x="104" y="30"/>
                      <a:pt x="104" y="30"/>
                    </a:cubicBezTo>
                    <a:cubicBezTo>
                      <a:pt x="104" y="30"/>
                      <a:pt x="104" y="30"/>
                      <a:pt x="104" y="30"/>
                    </a:cubicBezTo>
                    <a:cubicBezTo>
                      <a:pt x="104" y="30"/>
                      <a:pt x="104" y="30"/>
                      <a:pt x="104" y="30"/>
                    </a:cubicBezTo>
                    <a:cubicBezTo>
                      <a:pt x="104" y="30"/>
                      <a:pt x="104" y="30"/>
                      <a:pt x="104" y="30"/>
                    </a:cubicBezTo>
                    <a:cubicBezTo>
                      <a:pt x="104" y="30"/>
                      <a:pt x="104" y="30"/>
                      <a:pt x="104" y="30"/>
                    </a:cubicBezTo>
                    <a:cubicBezTo>
                      <a:pt x="104" y="30"/>
                      <a:pt x="104" y="30"/>
                      <a:pt x="104" y="30"/>
                    </a:cubicBezTo>
                    <a:cubicBezTo>
                      <a:pt x="104" y="30"/>
                      <a:pt x="104" y="30"/>
                      <a:pt x="104" y="30"/>
                    </a:cubicBezTo>
                    <a:cubicBezTo>
                      <a:pt x="104" y="30"/>
                      <a:pt x="104" y="30"/>
                      <a:pt x="104" y="30"/>
                    </a:cubicBezTo>
                    <a:cubicBezTo>
                      <a:pt x="104" y="30"/>
                      <a:pt x="104" y="30"/>
                      <a:pt x="104" y="30"/>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4" y="31"/>
                      <a:pt x="104" y="31"/>
                      <a:pt x="104" y="31"/>
                    </a:cubicBezTo>
                    <a:cubicBezTo>
                      <a:pt x="103" y="31"/>
                      <a:pt x="103" y="31"/>
                      <a:pt x="103" y="31"/>
                    </a:cubicBezTo>
                    <a:cubicBezTo>
                      <a:pt x="103" y="31"/>
                      <a:pt x="103" y="31"/>
                      <a:pt x="103" y="31"/>
                    </a:cubicBezTo>
                    <a:cubicBezTo>
                      <a:pt x="103" y="31"/>
                      <a:pt x="103" y="31"/>
                      <a:pt x="103" y="31"/>
                    </a:cubicBezTo>
                    <a:cubicBezTo>
                      <a:pt x="103" y="31"/>
                      <a:pt x="103" y="31"/>
                      <a:pt x="103" y="31"/>
                    </a:cubicBezTo>
                    <a:cubicBezTo>
                      <a:pt x="103" y="31"/>
                      <a:pt x="103" y="31"/>
                      <a:pt x="103" y="31"/>
                    </a:cubicBezTo>
                    <a:cubicBezTo>
                      <a:pt x="103" y="32"/>
                      <a:pt x="103" y="32"/>
                      <a:pt x="103" y="32"/>
                    </a:cubicBezTo>
                    <a:cubicBezTo>
                      <a:pt x="103" y="32"/>
                      <a:pt x="103" y="32"/>
                      <a:pt x="103" y="32"/>
                    </a:cubicBezTo>
                    <a:cubicBezTo>
                      <a:pt x="103" y="32"/>
                      <a:pt x="103" y="32"/>
                      <a:pt x="103" y="32"/>
                    </a:cubicBezTo>
                    <a:cubicBezTo>
                      <a:pt x="103" y="32"/>
                      <a:pt x="103" y="32"/>
                      <a:pt x="103" y="32"/>
                    </a:cubicBezTo>
                    <a:cubicBezTo>
                      <a:pt x="103" y="32"/>
                      <a:pt x="103" y="32"/>
                      <a:pt x="103" y="32"/>
                    </a:cubicBezTo>
                    <a:cubicBezTo>
                      <a:pt x="103" y="32"/>
                      <a:pt x="103" y="32"/>
                      <a:pt x="103" y="32"/>
                    </a:cubicBezTo>
                    <a:cubicBezTo>
                      <a:pt x="103" y="32"/>
                      <a:pt x="103" y="32"/>
                      <a:pt x="103" y="32"/>
                    </a:cubicBezTo>
                    <a:cubicBezTo>
                      <a:pt x="103" y="32"/>
                      <a:pt x="103" y="32"/>
                      <a:pt x="103" y="32"/>
                    </a:cubicBezTo>
                    <a:cubicBezTo>
                      <a:pt x="103" y="32"/>
                      <a:pt x="103" y="32"/>
                      <a:pt x="103" y="32"/>
                    </a:cubicBezTo>
                    <a:cubicBezTo>
                      <a:pt x="103" y="32"/>
                      <a:pt x="103" y="32"/>
                      <a:pt x="103" y="32"/>
                    </a:cubicBezTo>
                    <a:cubicBezTo>
                      <a:pt x="103" y="32"/>
                      <a:pt x="103" y="32"/>
                      <a:pt x="103" y="32"/>
                    </a:cubicBezTo>
                    <a:cubicBezTo>
                      <a:pt x="103" y="32"/>
                      <a:pt x="103" y="32"/>
                      <a:pt x="103" y="32"/>
                    </a:cubicBezTo>
                    <a:cubicBezTo>
                      <a:pt x="103" y="32"/>
                      <a:pt x="103" y="32"/>
                      <a:pt x="103" y="32"/>
                    </a:cubicBezTo>
                    <a:cubicBezTo>
                      <a:pt x="103" y="32"/>
                      <a:pt x="103" y="32"/>
                      <a:pt x="103" y="32"/>
                    </a:cubicBezTo>
                    <a:cubicBezTo>
                      <a:pt x="103" y="33"/>
                      <a:pt x="103" y="33"/>
                      <a:pt x="103" y="33"/>
                    </a:cubicBezTo>
                    <a:cubicBezTo>
                      <a:pt x="103" y="33"/>
                      <a:pt x="103" y="33"/>
                      <a:pt x="103" y="33"/>
                    </a:cubicBezTo>
                    <a:cubicBezTo>
                      <a:pt x="103" y="33"/>
                      <a:pt x="103" y="33"/>
                      <a:pt x="103" y="33"/>
                    </a:cubicBezTo>
                    <a:cubicBezTo>
                      <a:pt x="103" y="33"/>
                      <a:pt x="103" y="33"/>
                      <a:pt x="103" y="33"/>
                    </a:cubicBezTo>
                    <a:cubicBezTo>
                      <a:pt x="103" y="33"/>
                      <a:pt x="103" y="33"/>
                      <a:pt x="103" y="33"/>
                    </a:cubicBezTo>
                    <a:cubicBezTo>
                      <a:pt x="103" y="33"/>
                      <a:pt x="103" y="33"/>
                      <a:pt x="103" y="33"/>
                    </a:cubicBezTo>
                    <a:cubicBezTo>
                      <a:pt x="103" y="33"/>
                      <a:pt x="103" y="33"/>
                      <a:pt x="103" y="33"/>
                    </a:cubicBezTo>
                    <a:cubicBezTo>
                      <a:pt x="103" y="33"/>
                      <a:pt x="103" y="33"/>
                      <a:pt x="103" y="33"/>
                    </a:cubicBezTo>
                    <a:cubicBezTo>
                      <a:pt x="104" y="33"/>
                      <a:pt x="104" y="33"/>
                      <a:pt x="104" y="33"/>
                    </a:cubicBezTo>
                    <a:cubicBezTo>
                      <a:pt x="104" y="33"/>
                      <a:pt x="104" y="33"/>
                      <a:pt x="104" y="33"/>
                    </a:cubicBezTo>
                    <a:cubicBezTo>
                      <a:pt x="104" y="33"/>
                      <a:pt x="104" y="33"/>
                      <a:pt x="104" y="33"/>
                    </a:cubicBezTo>
                    <a:cubicBezTo>
                      <a:pt x="104" y="33"/>
                      <a:pt x="104" y="33"/>
                      <a:pt x="104" y="33"/>
                    </a:cubicBezTo>
                    <a:cubicBezTo>
                      <a:pt x="104" y="33"/>
                      <a:pt x="104" y="33"/>
                      <a:pt x="104" y="33"/>
                    </a:cubicBezTo>
                    <a:cubicBezTo>
                      <a:pt x="104" y="33"/>
                      <a:pt x="104" y="33"/>
                      <a:pt x="104" y="33"/>
                    </a:cubicBezTo>
                    <a:cubicBezTo>
                      <a:pt x="104" y="33"/>
                      <a:pt x="104" y="33"/>
                      <a:pt x="104" y="33"/>
                    </a:cubicBezTo>
                    <a:cubicBezTo>
                      <a:pt x="104" y="33"/>
                      <a:pt x="104" y="33"/>
                      <a:pt x="104" y="33"/>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5"/>
                      <a:pt x="104" y="35"/>
                      <a:pt x="104" y="35"/>
                    </a:cubicBezTo>
                    <a:cubicBezTo>
                      <a:pt x="104" y="35"/>
                      <a:pt x="104" y="35"/>
                      <a:pt x="104" y="35"/>
                    </a:cubicBezTo>
                    <a:cubicBezTo>
                      <a:pt x="104" y="35"/>
                      <a:pt x="104" y="35"/>
                      <a:pt x="104" y="35"/>
                    </a:cubicBezTo>
                    <a:cubicBezTo>
                      <a:pt x="104" y="35"/>
                      <a:pt x="104" y="35"/>
                      <a:pt x="104" y="35"/>
                    </a:cubicBezTo>
                    <a:cubicBezTo>
                      <a:pt x="104" y="35"/>
                      <a:pt x="104" y="35"/>
                      <a:pt x="104" y="35"/>
                    </a:cubicBezTo>
                    <a:cubicBezTo>
                      <a:pt x="103" y="35"/>
                      <a:pt x="103" y="35"/>
                      <a:pt x="103" y="35"/>
                    </a:cubicBezTo>
                    <a:cubicBezTo>
                      <a:pt x="103" y="35"/>
                      <a:pt x="103" y="35"/>
                      <a:pt x="103" y="35"/>
                    </a:cubicBezTo>
                    <a:cubicBezTo>
                      <a:pt x="103" y="35"/>
                      <a:pt x="103" y="35"/>
                      <a:pt x="103" y="35"/>
                    </a:cubicBezTo>
                    <a:cubicBezTo>
                      <a:pt x="103" y="35"/>
                      <a:pt x="103" y="35"/>
                      <a:pt x="103" y="35"/>
                    </a:cubicBezTo>
                    <a:cubicBezTo>
                      <a:pt x="103" y="35"/>
                      <a:pt x="103" y="35"/>
                      <a:pt x="103" y="35"/>
                    </a:cubicBezTo>
                    <a:cubicBezTo>
                      <a:pt x="103" y="35"/>
                      <a:pt x="103" y="35"/>
                      <a:pt x="103" y="35"/>
                    </a:cubicBezTo>
                    <a:cubicBezTo>
                      <a:pt x="103" y="35"/>
                      <a:pt x="103" y="35"/>
                      <a:pt x="103" y="35"/>
                    </a:cubicBezTo>
                    <a:cubicBezTo>
                      <a:pt x="103" y="35"/>
                      <a:pt x="103" y="35"/>
                      <a:pt x="103" y="35"/>
                    </a:cubicBezTo>
                    <a:cubicBezTo>
                      <a:pt x="103" y="35"/>
                      <a:pt x="103" y="35"/>
                      <a:pt x="103" y="35"/>
                    </a:cubicBezTo>
                    <a:cubicBezTo>
                      <a:pt x="103" y="35"/>
                      <a:pt x="103" y="35"/>
                      <a:pt x="103" y="35"/>
                    </a:cubicBezTo>
                    <a:cubicBezTo>
                      <a:pt x="103" y="35"/>
                      <a:pt x="103" y="35"/>
                      <a:pt x="103" y="35"/>
                    </a:cubicBezTo>
                    <a:cubicBezTo>
                      <a:pt x="103" y="36"/>
                      <a:pt x="103" y="36"/>
                      <a:pt x="103" y="36"/>
                    </a:cubicBezTo>
                    <a:cubicBezTo>
                      <a:pt x="103" y="36"/>
                      <a:pt x="103" y="36"/>
                      <a:pt x="103"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2" y="36"/>
                      <a:pt x="102" y="36"/>
                      <a:pt x="102" y="36"/>
                    </a:cubicBezTo>
                    <a:cubicBezTo>
                      <a:pt x="101" y="36"/>
                      <a:pt x="101" y="36"/>
                      <a:pt x="101" y="36"/>
                    </a:cubicBezTo>
                    <a:cubicBezTo>
                      <a:pt x="101" y="37"/>
                      <a:pt x="101" y="37"/>
                      <a:pt x="101" y="37"/>
                    </a:cubicBezTo>
                    <a:cubicBezTo>
                      <a:pt x="101" y="37"/>
                      <a:pt x="101" y="37"/>
                      <a:pt x="101" y="37"/>
                    </a:cubicBezTo>
                    <a:cubicBezTo>
                      <a:pt x="101" y="37"/>
                      <a:pt x="101" y="37"/>
                      <a:pt x="101" y="37"/>
                    </a:cubicBezTo>
                    <a:cubicBezTo>
                      <a:pt x="101" y="37"/>
                      <a:pt x="101" y="37"/>
                      <a:pt x="101" y="37"/>
                    </a:cubicBezTo>
                    <a:cubicBezTo>
                      <a:pt x="101" y="37"/>
                      <a:pt x="101" y="37"/>
                      <a:pt x="101" y="37"/>
                    </a:cubicBezTo>
                    <a:cubicBezTo>
                      <a:pt x="101" y="37"/>
                      <a:pt x="101" y="37"/>
                      <a:pt x="101" y="37"/>
                    </a:cubicBezTo>
                    <a:cubicBezTo>
                      <a:pt x="101" y="37"/>
                      <a:pt x="101" y="37"/>
                      <a:pt x="101" y="37"/>
                    </a:cubicBezTo>
                    <a:cubicBezTo>
                      <a:pt x="101" y="37"/>
                      <a:pt x="101" y="37"/>
                      <a:pt x="101" y="37"/>
                    </a:cubicBezTo>
                    <a:cubicBezTo>
                      <a:pt x="101" y="37"/>
                      <a:pt x="101" y="37"/>
                      <a:pt x="101" y="37"/>
                    </a:cubicBezTo>
                    <a:cubicBezTo>
                      <a:pt x="101" y="37"/>
                      <a:pt x="101" y="37"/>
                      <a:pt x="101" y="37"/>
                    </a:cubicBezTo>
                    <a:cubicBezTo>
                      <a:pt x="101" y="37"/>
                      <a:pt x="101" y="37"/>
                      <a:pt x="101" y="37"/>
                    </a:cubicBezTo>
                    <a:cubicBezTo>
                      <a:pt x="100" y="38"/>
                      <a:pt x="100" y="38"/>
                      <a:pt x="100" y="38"/>
                    </a:cubicBezTo>
                    <a:cubicBezTo>
                      <a:pt x="100" y="38"/>
                      <a:pt x="100" y="38"/>
                      <a:pt x="100" y="38"/>
                    </a:cubicBezTo>
                    <a:cubicBezTo>
                      <a:pt x="100" y="38"/>
                      <a:pt x="100" y="38"/>
                      <a:pt x="100" y="38"/>
                    </a:cubicBezTo>
                    <a:cubicBezTo>
                      <a:pt x="100" y="38"/>
                      <a:pt x="100" y="38"/>
                      <a:pt x="100" y="38"/>
                    </a:cubicBezTo>
                    <a:cubicBezTo>
                      <a:pt x="100" y="38"/>
                      <a:pt x="100" y="38"/>
                      <a:pt x="100" y="38"/>
                    </a:cubicBezTo>
                    <a:cubicBezTo>
                      <a:pt x="100" y="38"/>
                      <a:pt x="100" y="38"/>
                      <a:pt x="100" y="38"/>
                    </a:cubicBezTo>
                    <a:cubicBezTo>
                      <a:pt x="99" y="38"/>
                      <a:pt x="99" y="38"/>
                      <a:pt x="99" y="38"/>
                    </a:cubicBezTo>
                    <a:cubicBezTo>
                      <a:pt x="99" y="38"/>
                      <a:pt x="99" y="38"/>
                      <a:pt x="99" y="38"/>
                    </a:cubicBezTo>
                    <a:cubicBezTo>
                      <a:pt x="99" y="38"/>
                      <a:pt x="99" y="38"/>
                      <a:pt x="99" y="38"/>
                    </a:cubicBezTo>
                    <a:cubicBezTo>
                      <a:pt x="99" y="38"/>
                      <a:pt x="99" y="38"/>
                      <a:pt x="99" y="38"/>
                    </a:cubicBezTo>
                    <a:cubicBezTo>
                      <a:pt x="99" y="38"/>
                      <a:pt x="99" y="38"/>
                      <a:pt x="99" y="38"/>
                    </a:cubicBezTo>
                    <a:cubicBezTo>
                      <a:pt x="99" y="38"/>
                      <a:pt x="99" y="38"/>
                      <a:pt x="99" y="38"/>
                    </a:cubicBezTo>
                    <a:cubicBezTo>
                      <a:pt x="98" y="38"/>
                      <a:pt x="98" y="38"/>
                      <a:pt x="98" y="38"/>
                    </a:cubicBezTo>
                    <a:cubicBezTo>
                      <a:pt x="98" y="38"/>
                      <a:pt x="98" y="38"/>
                      <a:pt x="98" y="38"/>
                    </a:cubicBezTo>
                    <a:cubicBezTo>
                      <a:pt x="98" y="38"/>
                      <a:pt x="98" y="38"/>
                      <a:pt x="98" y="38"/>
                    </a:cubicBezTo>
                    <a:cubicBezTo>
                      <a:pt x="98" y="38"/>
                      <a:pt x="98" y="38"/>
                      <a:pt x="98" y="38"/>
                    </a:cubicBezTo>
                    <a:cubicBezTo>
                      <a:pt x="98" y="39"/>
                      <a:pt x="98" y="39"/>
                      <a:pt x="98" y="39"/>
                    </a:cubicBezTo>
                    <a:cubicBezTo>
                      <a:pt x="98" y="39"/>
                      <a:pt x="98" y="39"/>
                      <a:pt x="98" y="39"/>
                    </a:cubicBezTo>
                    <a:cubicBezTo>
                      <a:pt x="98" y="39"/>
                      <a:pt x="98" y="39"/>
                      <a:pt x="98" y="39"/>
                    </a:cubicBezTo>
                    <a:cubicBezTo>
                      <a:pt x="98" y="39"/>
                      <a:pt x="98" y="39"/>
                      <a:pt x="98" y="39"/>
                    </a:cubicBezTo>
                    <a:cubicBezTo>
                      <a:pt x="98" y="39"/>
                      <a:pt x="98" y="39"/>
                      <a:pt x="98" y="39"/>
                    </a:cubicBezTo>
                    <a:cubicBezTo>
                      <a:pt x="97" y="39"/>
                      <a:pt x="97" y="39"/>
                      <a:pt x="97" y="39"/>
                    </a:cubicBezTo>
                    <a:cubicBezTo>
                      <a:pt x="97" y="39"/>
                      <a:pt x="97" y="39"/>
                      <a:pt x="97" y="39"/>
                    </a:cubicBezTo>
                    <a:cubicBezTo>
                      <a:pt x="96" y="39"/>
                      <a:pt x="96" y="39"/>
                      <a:pt x="96" y="39"/>
                    </a:cubicBezTo>
                    <a:cubicBezTo>
                      <a:pt x="96" y="39"/>
                      <a:pt x="96" y="39"/>
                      <a:pt x="96" y="39"/>
                    </a:cubicBezTo>
                    <a:cubicBezTo>
                      <a:pt x="96" y="39"/>
                      <a:pt x="96" y="39"/>
                      <a:pt x="96" y="39"/>
                    </a:cubicBezTo>
                    <a:cubicBezTo>
                      <a:pt x="96" y="39"/>
                      <a:pt x="96" y="39"/>
                      <a:pt x="96" y="39"/>
                    </a:cubicBezTo>
                    <a:cubicBezTo>
                      <a:pt x="96" y="39"/>
                      <a:pt x="96" y="39"/>
                      <a:pt x="96" y="39"/>
                    </a:cubicBezTo>
                    <a:cubicBezTo>
                      <a:pt x="96" y="39"/>
                      <a:pt x="96" y="39"/>
                      <a:pt x="96" y="39"/>
                    </a:cubicBezTo>
                    <a:cubicBezTo>
                      <a:pt x="96" y="39"/>
                      <a:pt x="96" y="39"/>
                      <a:pt x="96" y="39"/>
                    </a:cubicBezTo>
                    <a:cubicBezTo>
                      <a:pt x="96" y="39"/>
                      <a:pt x="96" y="39"/>
                      <a:pt x="96" y="39"/>
                    </a:cubicBezTo>
                    <a:cubicBezTo>
                      <a:pt x="96" y="39"/>
                      <a:pt x="96" y="39"/>
                      <a:pt x="96" y="39"/>
                    </a:cubicBezTo>
                    <a:cubicBezTo>
                      <a:pt x="95" y="39"/>
                      <a:pt x="95" y="39"/>
                      <a:pt x="95" y="39"/>
                    </a:cubicBezTo>
                    <a:cubicBezTo>
                      <a:pt x="95" y="39"/>
                      <a:pt x="95" y="39"/>
                      <a:pt x="95" y="39"/>
                    </a:cubicBezTo>
                    <a:cubicBezTo>
                      <a:pt x="95" y="39"/>
                      <a:pt x="95" y="39"/>
                      <a:pt x="95" y="39"/>
                    </a:cubicBezTo>
                    <a:cubicBezTo>
                      <a:pt x="94" y="39"/>
                      <a:pt x="94" y="39"/>
                      <a:pt x="94" y="39"/>
                    </a:cubicBezTo>
                    <a:cubicBezTo>
                      <a:pt x="94" y="39"/>
                      <a:pt x="94" y="39"/>
                      <a:pt x="94" y="39"/>
                    </a:cubicBezTo>
                    <a:cubicBezTo>
                      <a:pt x="94" y="39"/>
                      <a:pt x="94" y="39"/>
                      <a:pt x="94" y="39"/>
                    </a:cubicBezTo>
                    <a:cubicBezTo>
                      <a:pt x="94" y="39"/>
                      <a:pt x="94" y="39"/>
                      <a:pt x="94" y="39"/>
                    </a:cubicBezTo>
                    <a:cubicBezTo>
                      <a:pt x="94" y="39"/>
                      <a:pt x="94" y="39"/>
                      <a:pt x="94" y="39"/>
                    </a:cubicBezTo>
                    <a:cubicBezTo>
                      <a:pt x="94" y="39"/>
                      <a:pt x="94" y="39"/>
                      <a:pt x="94" y="39"/>
                    </a:cubicBezTo>
                    <a:cubicBezTo>
                      <a:pt x="94" y="39"/>
                      <a:pt x="94" y="39"/>
                      <a:pt x="94" y="39"/>
                    </a:cubicBezTo>
                    <a:cubicBezTo>
                      <a:pt x="94" y="39"/>
                      <a:pt x="94" y="39"/>
                      <a:pt x="94" y="39"/>
                    </a:cubicBezTo>
                    <a:cubicBezTo>
                      <a:pt x="93" y="39"/>
                      <a:pt x="93" y="39"/>
                      <a:pt x="93" y="39"/>
                    </a:cubicBezTo>
                    <a:cubicBezTo>
                      <a:pt x="93" y="39"/>
                      <a:pt x="93" y="39"/>
                      <a:pt x="93" y="39"/>
                    </a:cubicBezTo>
                    <a:cubicBezTo>
                      <a:pt x="93" y="39"/>
                      <a:pt x="93" y="39"/>
                      <a:pt x="93" y="39"/>
                    </a:cubicBezTo>
                    <a:cubicBezTo>
                      <a:pt x="93" y="39"/>
                      <a:pt x="93" y="39"/>
                      <a:pt x="93"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2" y="39"/>
                      <a:pt x="92" y="39"/>
                      <a:pt x="92" y="39"/>
                    </a:cubicBezTo>
                    <a:cubicBezTo>
                      <a:pt x="91" y="39"/>
                      <a:pt x="91" y="39"/>
                      <a:pt x="91" y="39"/>
                    </a:cubicBezTo>
                    <a:cubicBezTo>
                      <a:pt x="91" y="39"/>
                      <a:pt x="91" y="39"/>
                      <a:pt x="91" y="39"/>
                    </a:cubicBezTo>
                    <a:cubicBezTo>
                      <a:pt x="90" y="39"/>
                      <a:pt x="90" y="39"/>
                      <a:pt x="90" y="39"/>
                    </a:cubicBezTo>
                    <a:cubicBezTo>
                      <a:pt x="90" y="39"/>
                      <a:pt x="90" y="39"/>
                      <a:pt x="90" y="39"/>
                    </a:cubicBezTo>
                    <a:cubicBezTo>
                      <a:pt x="89" y="40"/>
                      <a:pt x="89" y="40"/>
                      <a:pt x="89" y="40"/>
                    </a:cubicBezTo>
                    <a:cubicBezTo>
                      <a:pt x="89" y="40"/>
                      <a:pt x="89" y="40"/>
                      <a:pt x="89" y="40"/>
                    </a:cubicBezTo>
                    <a:cubicBezTo>
                      <a:pt x="89" y="40"/>
                      <a:pt x="89" y="40"/>
                      <a:pt x="89" y="40"/>
                    </a:cubicBezTo>
                    <a:cubicBezTo>
                      <a:pt x="88" y="40"/>
                      <a:pt x="88" y="40"/>
                      <a:pt x="88" y="40"/>
                    </a:cubicBezTo>
                    <a:cubicBezTo>
                      <a:pt x="87" y="40"/>
                      <a:pt x="87" y="40"/>
                      <a:pt x="87" y="40"/>
                    </a:cubicBezTo>
                    <a:cubicBezTo>
                      <a:pt x="86" y="41"/>
                      <a:pt x="86" y="41"/>
                      <a:pt x="86" y="41"/>
                    </a:cubicBezTo>
                    <a:cubicBezTo>
                      <a:pt x="86" y="41"/>
                      <a:pt x="86" y="41"/>
                      <a:pt x="86" y="41"/>
                    </a:cubicBezTo>
                    <a:cubicBezTo>
                      <a:pt x="86" y="41"/>
                      <a:pt x="86" y="41"/>
                      <a:pt x="86" y="41"/>
                    </a:cubicBezTo>
                    <a:cubicBezTo>
                      <a:pt x="86" y="41"/>
                      <a:pt x="86" y="41"/>
                      <a:pt x="86" y="41"/>
                    </a:cubicBezTo>
                    <a:cubicBezTo>
                      <a:pt x="86" y="41"/>
                      <a:pt x="86" y="41"/>
                      <a:pt x="86" y="41"/>
                    </a:cubicBezTo>
                    <a:cubicBezTo>
                      <a:pt x="86" y="41"/>
                      <a:pt x="86" y="41"/>
                      <a:pt x="86" y="41"/>
                    </a:cubicBezTo>
                    <a:cubicBezTo>
                      <a:pt x="86" y="41"/>
                      <a:pt x="86" y="41"/>
                      <a:pt x="86" y="41"/>
                    </a:cubicBezTo>
                    <a:cubicBezTo>
                      <a:pt x="86" y="41"/>
                      <a:pt x="86" y="41"/>
                      <a:pt x="86" y="41"/>
                    </a:cubicBezTo>
                    <a:cubicBezTo>
                      <a:pt x="86" y="41"/>
                      <a:pt x="86" y="41"/>
                      <a:pt x="86" y="41"/>
                    </a:cubicBezTo>
                    <a:cubicBezTo>
                      <a:pt x="85" y="42"/>
                      <a:pt x="85" y="42"/>
                      <a:pt x="85" y="42"/>
                    </a:cubicBezTo>
                    <a:cubicBezTo>
                      <a:pt x="85" y="42"/>
                      <a:pt x="85" y="42"/>
                      <a:pt x="85" y="42"/>
                    </a:cubicBezTo>
                    <a:cubicBezTo>
                      <a:pt x="85" y="41"/>
                      <a:pt x="85" y="41"/>
                      <a:pt x="85" y="41"/>
                    </a:cubicBezTo>
                    <a:cubicBezTo>
                      <a:pt x="84" y="41"/>
                      <a:pt x="84" y="41"/>
                      <a:pt x="84" y="41"/>
                    </a:cubicBezTo>
                    <a:cubicBezTo>
                      <a:pt x="84" y="41"/>
                      <a:pt x="84" y="41"/>
                      <a:pt x="84" y="41"/>
                    </a:cubicBezTo>
                    <a:cubicBezTo>
                      <a:pt x="84" y="41"/>
                      <a:pt x="84" y="41"/>
                      <a:pt x="84" y="41"/>
                    </a:cubicBezTo>
                    <a:cubicBezTo>
                      <a:pt x="84" y="41"/>
                      <a:pt x="84" y="41"/>
                      <a:pt x="84" y="41"/>
                    </a:cubicBezTo>
                    <a:cubicBezTo>
                      <a:pt x="84" y="41"/>
                      <a:pt x="84" y="41"/>
                      <a:pt x="84" y="41"/>
                    </a:cubicBezTo>
                    <a:cubicBezTo>
                      <a:pt x="83" y="41"/>
                      <a:pt x="83" y="41"/>
                      <a:pt x="83" y="41"/>
                    </a:cubicBezTo>
                    <a:cubicBezTo>
                      <a:pt x="83" y="41"/>
                      <a:pt x="83" y="41"/>
                      <a:pt x="83" y="41"/>
                    </a:cubicBezTo>
                    <a:cubicBezTo>
                      <a:pt x="83" y="41"/>
                      <a:pt x="83" y="41"/>
                      <a:pt x="83" y="41"/>
                    </a:cubicBezTo>
                    <a:cubicBezTo>
                      <a:pt x="82" y="41"/>
                      <a:pt x="82" y="41"/>
                      <a:pt x="82" y="41"/>
                    </a:cubicBezTo>
                    <a:cubicBezTo>
                      <a:pt x="82" y="41"/>
                      <a:pt x="82" y="41"/>
                      <a:pt x="82" y="41"/>
                    </a:cubicBezTo>
                    <a:cubicBezTo>
                      <a:pt x="82" y="41"/>
                      <a:pt x="82" y="41"/>
                      <a:pt x="82" y="41"/>
                    </a:cubicBezTo>
                    <a:cubicBezTo>
                      <a:pt x="81" y="41"/>
                      <a:pt x="81" y="41"/>
                      <a:pt x="81" y="41"/>
                    </a:cubicBezTo>
                    <a:cubicBezTo>
                      <a:pt x="81" y="41"/>
                      <a:pt x="81" y="41"/>
                      <a:pt x="81" y="41"/>
                    </a:cubicBezTo>
                    <a:cubicBezTo>
                      <a:pt x="80" y="40"/>
                      <a:pt x="80" y="40"/>
                      <a:pt x="80" y="40"/>
                    </a:cubicBezTo>
                    <a:cubicBezTo>
                      <a:pt x="80" y="40"/>
                      <a:pt x="80" y="40"/>
                      <a:pt x="80" y="40"/>
                    </a:cubicBezTo>
                    <a:cubicBezTo>
                      <a:pt x="80" y="40"/>
                      <a:pt x="80" y="40"/>
                      <a:pt x="80" y="40"/>
                    </a:cubicBezTo>
                    <a:cubicBezTo>
                      <a:pt x="79" y="40"/>
                      <a:pt x="79" y="40"/>
                      <a:pt x="79" y="40"/>
                    </a:cubicBezTo>
                    <a:cubicBezTo>
                      <a:pt x="79" y="40"/>
                      <a:pt x="79" y="40"/>
                      <a:pt x="79" y="40"/>
                    </a:cubicBezTo>
                    <a:cubicBezTo>
                      <a:pt x="79" y="40"/>
                      <a:pt x="79" y="40"/>
                      <a:pt x="79" y="40"/>
                    </a:cubicBezTo>
                    <a:cubicBezTo>
                      <a:pt x="79" y="40"/>
                      <a:pt x="79" y="40"/>
                      <a:pt x="79" y="40"/>
                    </a:cubicBezTo>
                    <a:cubicBezTo>
                      <a:pt x="78" y="40"/>
                      <a:pt x="78" y="40"/>
                      <a:pt x="78" y="40"/>
                    </a:cubicBezTo>
                    <a:cubicBezTo>
                      <a:pt x="78" y="40"/>
                      <a:pt x="78" y="40"/>
                      <a:pt x="78" y="40"/>
                    </a:cubicBezTo>
                    <a:cubicBezTo>
                      <a:pt x="78" y="40"/>
                      <a:pt x="78" y="40"/>
                      <a:pt x="78" y="40"/>
                    </a:cubicBezTo>
                    <a:cubicBezTo>
                      <a:pt x="77" y="40"/>
                      <a:pt x="77" y="40"/>
                      <a:pt x="77" y="40"/>
                    </a:cubicBezTo>
                    <a:cubicBezTo>
                      <a:pt x="77" y="39"/>
                      <a:pt x="77" y="39"/>
                      <a:pt x="77" y="39"/>
                    </a:cubicBezTo>
                    <a:cubicBezTo>
                      <a:pt x="77" y="39"/>
                      <a:pt x="77" y="39"/>
                      <a:pt x="77" y="39"/>
                    </a:cubicBezTo>
                    <a:cubicBezTo>
                      <a:pt x="76" y="39"/>
                      <a:pt x="76" y="39"/>
                      <a:pt x="76" y="39"/>
                    </a:cubicBezTo>
                    <a:cubicBezTo>
                      <a:pt x="76" y="39"/>
                      <a:pt x="76" y="39"/>
                      <a:pt x="76" y="39"/>
                    </a:cubicBezTo>
                    <a:cubicBezTo>
                      <a:pt x="76" y="39"/>
                      <a:pt x="76" y="39"/>
                      <a:pt x="76" y="39"/>
                    </a:cubicBezTo>
                    <a:cubicBezTo>
                      <a:pt x="75" y="38"/>
                      <a:pt x="75" y="38"/>
                      <a:pt x="75" y="38"/>
                    </a:cubicBezTo>
                    <a:cubicBezTo>
                      <a:pt x="75" y="38"/>
                      <a:pt x="75" y="38"/>
                      <a:pt x="75" y="38"/>
                    </a:cubicBezTo>
                    <a:cubicBezTo>
                      <a:pt x="75" y="38"/>
                      <a:pt x="75" y="38"/>
                      <a:pt x="75" y="38"/>
                    </a:cubicBezTo>
                    <a:cubicBezTo>
                      <a:pt x="74" y="38"/>
                      <a:pt x="74" y="38"/>
                      <a:pt x="74" y="38"/>
                    </a:cubicBezTo>
                    <a:cubicBezTo>
                      <a:pt x="74" y="38"/>
                      <a:pt x="74" y="38"/>
                      <a:pt x="74" y="38"/>
                    </a:cubicBezTo>
                    <a:cubicBezTo>
                      <a:pt x="73" y="38"/>
                      <a:pt x="73" y="38"/>
                      <a:pt x="73"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1" y="38"/>
                      <a:pt x="71" y="38"/>
                    </a:cubicBezTo>
                    <a:cubicBezTo>
                      <a:pt x="71" y="38"/>
                      <a:pt x="71" y="38"/>
                      <a:pt x="71" y="38"/>
                    </a:cubicBezTo>
                    <a:cubicBezTo>
                      <a:pt x="71" y="38"/>
                      <a:pt x="71" y="38"/>
                      <a:pt x="71" y="38"/>
                    </a:cubicBezTo>
                    <a:cubicBezTo>
                      <a:pt x="71" y="38"/>
                      <a:pt x="71" y="38"/>
                      <a:pt x="71" y="38"/>
                    </a:cubicBezTo>
                    <a:cubicBezTo>
                      <a:pt x="70" y="38"/>
                      <a:pt x="70" y="38"/>
                      <a:pt x="70" y="38"/>
                    </a:cubicBezTo>
                    <a:cubicBezTo>
                      <a:pt x="70" y="38"/>
                      <a:pt x="70" y="38"/>
                      <a:pt x="70" y="38"/>
                    </a:cubicBezTo>
                    <a:cubicBezTo>
                      <a:pt x="69" y="38"/>
                      <a:pt x="69" y="38"/>
                      <a:pt x="69" y="38"/>
                    </a:cubicBezTo>
                    <a:cubicBezTo>
                      <a:pt x="68" y="38"/>
                      <a:pt x="68" y="38"/>
                      <a:pt x="68" y="38"/>
                    </a:cubicBezTo>
                    <a:cubicBezTo>
                      <a:pt x="67" y="38"/>
                      <a:pt x="67" y="38"/>
                      <a:pt x="67" y="38"/>
                    </a:cubicBezTo>
                    <a:cubicBezTo>
                      <a:pt x="67" y="38"/>
                      <a:pt x="67" y="38"/>
                      <a:pt x="67" y="38"/>
                    </a:cubicBezTo>
                    <a:cubicBezTo>
                      <a:pt x="67" y="38"/>
                      <a:pt x="67" y="38"/>
                      <a:pt x="67" y="38"/>
                    </a:cubicBezTo>
                    <a:cubicBezTo>
                      <a:pt x="67" y="38"/>
                      <a:pt x="67" y="38"/>
                      <a:pt x="67" y="38"/>
                    </a:cubicBezTo>
                    <a:cubicBezTo>
                      <a:pt x="66" y="38"/>
                      <a:pt x="66" y="38"/>
                      <a:pt x="66" y="38"/>
                    </a:cubicBezTo>
                    <a:cubicBezTo>
                      <a:pt x="65" y="38"/>
                      <a:pt x="65" y="38"/>
                      <a:pt x="65" y="38"/>
                    </a:cubicBezTo>
                    <a:cubicBezTo>
                      <a:pt x="65" y="38"/>
                      <a:pt x="65" y="38"/>
                      <a:pt x="65" y="38"/>
                    </a:cubicBezTo>
                    <a:cubicBezTo>
                      <a:pt x="65" y="38"/>
                      <a:pt x="65" y="38"/>
                      <a:pt x="65" y="38"/>
                    </a:cubicBezTo>
                    <a:cubicBezTo>
                      <a:pt x="64" y="38"/>
                      <a:pt x="64" y="38"/>
                      <a:pt x="64" y="38"/>
                    </a:cubicBezTo>
                    <a:cubicBezTo>
                      <a:pt x="64" y="38"/>
                      <a:pt x="64" y="38"/>
                      <a:pt x="64" y="38"/>
                    </a:cubicBezTo>
                    <a:cubicBezTo>
                      <a:pt x="64" y="38"/>
                      <a:pt x="64" y="38"/>
                      <a:pt x="64" y="38"/>
                    </a:cubicBezTo>
                    <a:cubicBezTo>
                      <a:pt x="63" y="38"/>
                      <a:pt x="63" y="38"/>
                      <a:pt x="63" y="38"/>
                    </a:cubicBezTo>
                    <a:cubicBezTo>
                      <a:pt x="63" y="38"/>
                      <a:pt x="63" y="38"/>
                      <a:pt x="63" y="38"/>
                    </a:cubicBezTo>
                    <a:cubicBezTo>
                      <a:pt x="62" y="38"/>
                      <a:pt x="62" y="38"/>
                      <a:pt x="62" y="38"/>
                    </a:cubicBezTo>
                    <a:cubicBezTo>
                      <a:pt x="62" y="38"/>
                      <a:pt x="62" y="38"/>
                      <a:pt x="62" y="38"/>
                    </a:cubicBezTo>
                    <a:cubicBezTo>
                      <a:pt x="62" y="38"/>
                      <a:pt x="62" y="38"/>
                      <a:pt x="62" y="38"/>
                    </a:cubicBezTo>
                    <a:cubicBezTo>
                      <a:pt x="62" y="38"/>
                      <a:pt x="62" y="38"/>
                      <a:pt x="62" y="38"/>
                    </a:cubicBezTo>
                    <a:cubicBezTo>
                      <a:pt x="62" y="38"/>
                      <a:pt x="62" y="38"/>
                      <a:pt x="62" y="38"/>
                    </a:cubicBezTo>
                    <a:cubicBezTo>
                      <a:pt x="62" y="37"/>
                      <a:pt x="62" y="37"/>
                      <a:pt x="62" y="37"/>
                    </a:cubicBezTo>
                    <a:cubicBezTo>
                      <a:pt x="62" y="37"/>
                      <a:pt x="62" y="37"/>
                      <a:pt x="62" y="37"/>
                    </a:cubicBezTo>
                    <a:cubicBezTo>
                      <a:pt x="62" y="37"/>
                      <a:pt x="62" y="37"/>
                      <a:pt x="62"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7"/>
                      <a:pt x="61" y="37"/>
                      <a:pt x="61" y="37"/>
                    </a:cubicBezTo>
                    <a:cubicBezTo>
                      <a:pt x="61" y="36"/>
                      <a:pt x="61" y="36"/>
                      <a:pt x="61" y="36"/>
                    </a:cubicBezTo>
                    <a:cubicBezTo>
                      <a:pt x="61" y="36"/>
                      <a:pt x="61" y="36"/>
                      <a:pt x="61" y="36"/>
                    </a:cubicBezTo>
                    <a:cubicBezTo>
                      <a:pt x="60" y="36"/>
                      <a:pt x="60" y="36"/>
                      <a:pt x="60" y="36"/>
                    </a:cubicBezTo>
                    <a:cubicBezTo>
                      <a:pt x="60" y="36"/>
                      <a:pt x="60" y="36"/>
                      <a:pt x="60" y="36"/>
                    </a:cubicBezTo>
                    <a:cubicBezTo>
                      <a:pt x="60" y="36"/>
                      <a:pt x="60" y="36"/>
                      <a:pt x="60" y="36"/>
                    </a:cubicBezTo>
                    <a:cubicBezTo>
                      <a:pt x="60" y="36"/>
                      <a:pt x="60" y="36"/>
                      <a:pt x="60" y="36"/>
                    </a:cubicBezTo>
                    <a:cubicBezTo>
                      <a:pt x="60" y="36"/>
                      <a:pt x="60" y="36"/>
                      <a:pt x="60" y="36"/>
                    </a:cubicBezTo>
                    <a:cubicBezTo>
                      <a:pt x="60" y="35"/>
                      <a:pt x="60" y="35"/>
                      <a:pt x="60" y="35"/>
                    </a:cubicBezTo>
                    <a:cubicBezTo>
                      <a:pt x="60" y="35"/>
                      <a:pt x="60" y="35"/>
                      <a:pt x="60" y="35"/>
                    </a:cubicBezTo>
                    <a:cubicBezTo>
                      <a:pt x="60" y="35"/>
                      <a:pt x="60" y="35"/>
                      <a:pt x="60" y="35"/>
                    </a:cubicBezTo>
                    <a:cubicBezTo>
                      <a:pt x="60" y="35"/>
                      <a:pt x="60" y="35"/>
                      <a:pt x="60" y="35"/>
                    </a:cubicBezTo>
                    <a:cubicBezTo>
                      <a:pt x="60" y="34"/>
                      <a:pt x="60" y="34"/>
                      <a:pt x="60" y="34"/>
                    </a:cubicBezTo>
                    <a:cubicBezTo>
                      <a:pt x="60" y="34"/>
                      <a:pt x="60" y="34"/>
                      <a:pt x="60"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4"/>
                      <a:pt x="59" y="34"/>
                      <a:pt x="59" y="34"/>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9" y="33"/>
                      <a:pt x="59" y="33"/>
                      <a:pt x="59"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8" y="33"/>
                      <a:pt x="58" y="33"/>
                      <a:pt x="58" y="33"/>
                    </a:cubicBezTo>
                    <a:cubicBezTo>
                      <a:pt x="57" y="33"/>
                      <a:pt x="57" y="33"/>
                      <a:pt x="57" y="33"/>
                    </a:cubicBezTo>
                    <a:cubicBezTo>
                      <a:pt x="57" y="33"/>
                      <a:pt x="57" y="33"/>
                      <a:pt x="57" y="33"/>
                    </a:cubicBezTo>
                    <a:cubicBezTo>
                      <a:pt x="57" y="33"/>
                      <a:pt x="57" y="33"/>
                      <a:pt x="57" y="33"/>
                    </a:cubicBezTo>
                    <a:cubicBezTo>
                      <a:pt x="57" y="33"/>
                      <a:pt x="57" y="33"/>
                      <a:pt x="57" y="33"/>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7" y="32"/>
                      <a:pt x="57" y="32"/>
                      <a:pt x="57"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2"/>
                      <a:pt x="56" y="32"/>
                      <a:pt x="56" y="32"/>
                    </a:cubicBezTo>
                    <a:cubicBezTo>
                      <a:pt x="56" y="31"/>
                      <a:pt x="56" y="31"/>
                      <a:pt x="56" y="31"/>
                    </a:cubicBezTo>
                    <a:cubicBezTo>
                      <a:pt x="56" y="31"/>
                      <a:pt x="56" y="31"/>
                      <a:pt x="56" y="31"/>
                    </a:cubicBezTo>
                    <a:cubicBezTo>
                      <a:pt x="56" y="31"/>
                      <a:pt x="56" y="31"/>
                      <a:pt x="56" y="31"/>
                    </a:cubicBezTo>
                    <a:cubicBezTo>
                      <a:pt x="56" y="31"/>
                      <a:pt x="56" y="31"/>
                      <a:pt x="56" y="31"/>
                    </a:cubicBezTo>
                    <a:cubicBezTo>
                      <a:pt x="56" y="31"/>
                      <a:pt x="56" y="31"/>
                      <a:pt x="56"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5" y="31"/>
                      <a:pt x="55" y="31"/>
                      <a:pt x="55" y="31"/>
                    </a:cubicBezTo>
                    <a:cubicBezTo>
                      <a:pt x="54" y="31"/>
                      <a:pt x="54" y="31"/>
                      <a:pt x="54" y="31"/>
                    </a:cubicBezTo>
                    <a:cubicBezTo>
                      <a:pt x="54" y="31"/>
                      <a:pt x="54" y="31"/>
                      <a:pt x="54" y="31"/>
                    </a:cubicBezTo>
                    <a:cubicBezTo>
                      <a:pt x="54" y="31"/>
                      <a:pt x="54" y="31"/>
                      <a:pt x="54" y="31"/>
                    </a:cubicBezTo>
                    <a:cubicBezTo>
                      <a:pt x="54" y="31"/>
                      <a:pt x="54" y="31"/>
                      <a:pt x="54" y="31"/>
                    </a:cubicBezTo>
                    <a:cubicBezTo>
                      <a:pt x="54" y="31"/>
                      <a:pt x="54" y="31"/>
                      <a:pt x="54" y="31"/>
                    </a:cubicBezTo>
                    <a:cubicBezTo>
                      <a:pt x="54" y="31"/>
                      <a:pt x="54" y="31"/>
                      <a:pt x="54" y="31"/>
                    </a:cubicBezTo>
                    <a:cubicBezTo>
                      <a:pt x="54" y="31"/>
                      <a:pt x="54" y="31"/>
                      <a:pt x="54" y="31"/>
                    </a:cubicBezTo>
                    <a:cubicBezTo>
                      <a:pt x="54" y="31"/>
                      <a:pt x="54" y="31"/>
                      <a:pt x="54" y="31"/>
                    </a:cubicBezTo>
                    <a:cubicBezTo>
                      <a:pt x="54" y="30"/>
                      <a:pt x="54" y="30"/>
                      <a:pt x="54" y="30"/>
                    </a:cubicBezTo>
                    <a:cubicBezTo>
                      <a:pt x="54" y="30"/>
                      <a:pt x="54" y="30"/>
                      <a:pt x="54" y="30"/>
                    </a:cubicBezTo>
                    <a:cubicBezTo>
                      <a:pt x="54" y="30"/>
                      <a:pt x="54" y="30"/>
                      <a:pt x="54" y="30"/>
                    </a:cubicBezTo>
                    <a:cubicBezTo>
                      <a:pt x="54" y="30"/>
                      <a:pt x="54" y="30"/>
                      <a:pt x="54" y="30"/>
                    </a:cubicBezTo>
                    <a:cubicBezTo>
                      <a:pt x="54" y="30"/>
                      <a:pt x="54" y="30"/>
                      <a:pt x="54" y="30"/>
                    </a:cubicBezTo>
                    <a:cubicBezTo>
                      <a:pt x="54" y="30"/>
                      <a:pt x="54" y="30"/>
                      <a:pt x="54" y="30"/>
                    </a:cubicBezTo>
                    <a:cubicBezTo>
                      <a:pt x="54" y="30"/>
                      <a:pt x="54" y="30"/>
                      <a:pt x="54" y="30"/>
                    </a:cubicBezTo>
                    <a:cubicBezTo>
                      <a:pt x="54" y="30"/>
                      <a:pt x="54" y="30"/>
                      <a:pt x="54" y="30"/>
                    </a:cubicBezTo>
                    <a:cubicBezTo>
                      <a:pt x="54" y="30"/>
                      <a:pt x="54" y="30"/>
                      <a:pt x="54"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3" y="30"/>
                      <a:pt x="53" y="30"/>
                      <a:pt x="53" y="30"/>
                    </a:cubicBezTo>
                    <a:cubicBezTo>
                      <a:pt x="52" y="30"/>
                      <a:pt x="52" y="30"/>
                      <a:pt x="52" y="30"/>
                    </a:cubicBezTo>
                    <a:cubicBezTo>
                      <a:pt x="52" y="30"/>
                      <a:pt x="52" y="30"/>
                      <a:pt x="52" y="30"/>
                    </a:cubicBezTo>
                    <a:cubicBezTo>
                      <a:pt x="52" y="30"/>
                      <a:pt x="52" y="30"/>
                      <a:pt x="52" y="30"/>
                    </a:cubicBezTo>
                    <a:cubicBezTo>
                      <a:pt x="52" y="30"/>
                      <a:pt x="52" y="30"/>
                      <a:pt x="52" y="30"/>
                    </a:cubicBezTo>
                    <a:cubicBezTo>
                      <a:pt x="52" y="30"/>
                      <a:pt x="52" y="30"/>
                      <a:pt x="52" y="30"/>
                    </a:cubicBezTo>
                    <a:cubicBezTo>
                      <a:pt x="52" y="30"/>
                      <a:pt x="52" y="30"/>
                      <a:pt x="52" y="30"/>
                    </a:cubicBezTo>
                    <a:cubicBezTo>
                      <a:pt x="52" y="30"/>
                      <a:pt x="52" y="30"/>
                      <a:pt x="52" y="30"/>
                    </a:cubicBezTo>
                    <a:cubicBezTo>
                      <a:pt x="52" y="30"/>
                      <a:pt x="52" y="30"/>
                      <a:pt x="52" y="30"/>
                    </a:cubicBezTo>
                    <a:cubicBezTo>
                      <a:pt x="52" y="30"/>
                      <a:pt x="52" y="30"/>
                      <a:pt x="52" y="30"/>
                    </a:cubicBezTo>
                    <a:cubicBezTo>
                      <a:pt x="51" y="30"/>
                      <a:pt x="51" y="30"/>
                      <a:pt x="51" y="30"/>
                    </a:cubicBezTo>
                    <a:cubicBezTo>
                      <a:pt x="51" y="30"/>
                      <a:pt x="51" y="30"/>
                      <a:pt x="51" y="30"/>
                    </a:cubicBezTo>
                    <a:cubicBezTo>
                      <a:pt x="51" y="30"/>
                      <a:pt x="51" y="30"/>
                      <a:pt x="51" y="30"/>
                    </a:cubicBezTo>
                    <a:cubicBezTo>
                      <a:pt x="51" y="30"/>
                      <a:pt x="51" y="30"/>
                      <a:pt x="51" y="30"/>
                    </a:cubicBezTo>
                    <a:cubicBezTo>
                      <a:pt x="51" y="30"/>
                      <a:pt x="51" y="30"/>
                      <a:pt x="51" y="30"/>
                    </a:cubicBezTo>
                    <a:cubicBezTo>
                      <a:pt x="51" y="30"/>
                      <a:pt x="51" y="30"/>
                      <a:pt x="51" y="30"/>
                    </a:cubicBezTo>
                    <a:cubicBezTo>
                      <a:pt x="50" y="30"/>
                      <a:pt x="50" y="30"/>
                      <a:pt x="50" y="30"/>
                    </a:cubicBezTo>
                    <a:cubicBezTo>
                      <a:pt x="50" y="30"/>
                      <a:pt x="50" y="30"/>
                      <a:pt x="50" y="30"/>
                    </a:cubicBezTo>
                    <a:cubicBezTo>
                      <a:pt x="50" y="30"/>
                      <a:pt x="50" y="30"/>
                      <a:pt x="50" y="30"/>
                    </a:cubicBezTo>
                    <a:cubicBezTo>
                      <a:pt x="50" y="30"/>
                      <a:pt x="50" y="30"/>
                      <a:pt x="50"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7" y="30"/>
                      <a:pt x="47" y="30"/>
                      <a:pt x="47" y="30"/>
                    </a:cubicBezTo>
                    <a:cubicBezTo>
                      <a:pt x="47" y="30"/>
                      <a:pt x="47" y="30"/>
                      <a:pt x="47" y="30"/>
                    </a:cubicBezTo>
                    <a:cubicBezTo>
                      <a:pt x="47" y="30"/>
                      <a:pt x="47" y="30"/>
                      <a:pt x="47" y="30"/>
                    </a:cubicBezTo>
                    <a:cubicBezTo>
                      <a:pt x="47" y="30"/>
                      <a:pt x="47" y="30"/>
                      <a:pt x="47" y="30"/>
                    </a:cubicBezTo>
                    <a:cubicBezTo>
                      <a:pt x="47" y="30"/>
                      <a:pt x="47" y="30"/>
                      <a:pt x="47" y="30"/>
                    </a:cubicBezTo>
                    <a:cubicBezTo>
                      <a:pt x="47" y="30"/>
                      <a:pt x="47" y="30"/>
                      <a:pt x="47" y="30"/>
                    </a:cubicBezTo>
                    <a:cubicBezTo>
                      <a:pt x="47" y="30"/>
                      <a:pt x="47" y="30"/>
                      <a:pt x="47" y="30"/>
                    </a:cubicBezTo>
                    <a:cubicBezTo>
                      <a:pt x="47" y="30"/>
                      <a:pt x="47" y="30"/>
                      <a:pt x="47" y="30"/>
                    </a:cubicBezTo>
                    <a:cubicBezTo>
                      <a:pt x="47" y="30"/>
                      <a:pt x="47" y="30"/>
                      <a:pt x="47" y="30"/>
                    </a:cubicBezTo>
                    <a:cubicBezTo>
                      <a:pt x="47" y="30"/>
                      <a:pt x="47" y="30"/>
                      <a:pt x="47" y="30"/>
                    </a:cubicBezTo>
                    <a:cubicBezTo>
                      <a:pt x="47" y="30"/>
                      <a:pt x="47" y="30"/>
                      <a:pt x="47" y="30"/>
                    </a:cubicBezTo>
                    <a:cubicBezTo>
                      <a:pt x="47" y="29"/>
                      <a:pt x="47" y="29"/>
                      <a:pt x="47" y="29"/>
                    </a:cubicBezTo>
                    <a:cubicBezTo>
                      <a:pt x="47" y="29"/>
                      <a:pt x="47" y="29"/>
                      <a:pt x="47" y="29"/>
                    </a:cubicBezTo>
                    <a:cubicBezTo>
                      <a:pt x="47" y="29"/>
                      <a:pt x="47" y="29"/>
                      <a:pt x="47" y="29"/>
                    </a:cubicBezTo>
                    <a:cubicBezTo>
                      <a:pt x="47" y="29"/>
                      <a:pt x="47" y="29"/>
                      <a:pt x="47"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9"/>
                      <a:pt x="46" y="29"/>
                      <a:pt x="46" y="29"/>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8"/>
                      <a:pt x="46" y="28"/>
                      <a:pt x="46" y="28"/>
                    </a:cubicBezTo>
                    <a:cubicBezTo>
                      <a:pt x="46" y="27"/>
                      <a:pt x="46" y="27"/>
                      <a:pt x="46" y="27"/>
                    </a:cubicBezTo>
                    <a:cubicBezTo>
                      <a:pt x="46" y="27"/>
                      <a:pt x="46" y="27"/>
                      <a:pt x="46" y="27"/>
                    </a:cubicBezTo>
                    <a:cubicBezTo>
                      <a:pt x="46" y="27"/>
                      <a:pt x="46" y="27"/>
                      <a:pt x="46" y="27"/>
                    </a:cubicBezTo>
                    <a:cubicBezTo>
                      <a:pt x="46" y="27"/>
                      <a:pt x="46" y="27"/>
                      <a:pt x="46" y="27"/>
                    </a:cubicBezTo>
                    <a:cubicBezTo>
                      <a:pt x="47" y="27"/>
                      <a:pt x="47" y="27"/>
                      <a:pt x="47" y="27"/>
                    </a:cubicBezTo>
                    <a:cubicBezTo>
                      <a:pt x="47" y="27"/>
                      <a:pt x="47" y="27"/>
                      <a:pt x="47" y="27"/>
                    </a:cubicBezTo>
                    <a:cubicBezTo>
                      <a:pt x="47" y="27"/>
                      <a:pt x="47" y="27"/>
                      <a:pt x="47" y="27"/>
                    </a:cubicBezTo>
                    <a:cubicBezTo>
                      <a:pt x="47" y="27"/>
                      <a:pt x="47" y="27"/>
                      <a:pt x="47" y="27"/>
                    </a:cubicBezTo>
                    <a:cubicBezTo>
                      <a:pt x="47" y="27"/>
                      <a:pt x="47" y="27"/>
                      <a:pt x="47" y="27"/>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6"/>
                      <a:pt x="47" y="26"/>
                      <a:pt x="47" y="26"/>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5"/>
                      <a:pt x="47" y="25"/>
                      <a:pt x="47" y="25"/>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7" y="24"/>
                      <a:pt x="47" y="24"/>
                      <a:pt x="47" y="24"/>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3"/>
                      <a:pt x="46" y="23"/>
                      <a:pt x="46" y="23"/>
                    </a:cubicBezTo>
                    <a:cubicBezTo>
                      <a:pt x="46" y="22"/>
                      <a:pt x="46" y="22"/>
                      <a:pt x="46" y="22"/>
                    </a:cubicBezTo>
                    <a:cubicBezTo>
                      <a:pt x="46" y="22"/>
                      <a:pt x="46" y="22"/>
                      <a:pt x="46" y="22"/>
                    </a:cubicBezTo>
                    <a:cubicBezTo>
                      <a:pt x="46" y="22"/>
                      <a:pt x="46" y="22"/>
                      <a:pt x="46" y="22"/>
                    </a:cubicBezTo>
                    <a:cubicBezTo>
                      <a:pt x="46" y="22"/>
                      <a:pt x="46" y="22"/>
                      <a:pt x="46" y="22"/>
                    </a:cubicBezTo>
                    <a:cubicBezTo>
                      <a:pt x="45" y="22"/>
                      <a:pt x="45" y="22"/>
                      <a:pt x="45" y="22"/>
                    </a:cubicBezTo>
                    <a:cubicBezTo>
                      <a:pt x="45" y="22"/>
                      <a:pt x="45" y="22"/>
                      <a:pt x="45" y="22"/>
                    </a:cubicBezTo>
                    <a:cubicBezTo>
                      <a:pt x="45" y="22"/>
                      <a:pt x="45" y="22"/>
                      <a:pt x="45" y="22"/>
                    </a:cubicBezTo>
                    <a:cubicBezTo>
                      <a:pt x="46" y="22"/>
                      <a:pt x="46" y="22"/>
                      <a:pt x="46"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2"/>
                      <a:pt x="45" y="22"/>
                      <a:pt x="45" y="22"/>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5" y="21"/>
                      <a:pt x="45" y="21"/>
                      <a:pt x="45" y="21"/>
                    </a:cubicBezTo>
                    <a:cubicBezTo>
                      <a:pt x="44" y="21"/>
                      <a:pt x="44" y="21"/>
                      <a:pt x="44" y="21"/>
                    </a:cubicBezTo>
                    <a:cubicBezTo>
                      <a:pt x="44" y="21"/>
                      <a:pt x="44" y="21"/>
                      <a:pt x="44" y="21"/>
                    </a:cubicBezTo>
                    <a:cubicBezTo>
                      <a:pt x="44" y="21"/>
                      <a:pt x="44" y="21"/>
                      <a:pt x="44" y="21"/>
                    </a:cubicBezTo>
                    <a:cubicBezTo>
                      <a:pt x="44" y="21"/>
                      <a:pt x="44" y="21"/>
                      <a:pt x="44" y="21"/>
                    </a:cubicBezTo>
                    <a:cubicBezTo>
                      <a:pt x="44" y="20"/>
                      <a:pt x="44" y="20"/>
                      <a:pt x="44" y="20"/>
                    </a:cubicBezTo>
                    <a:cubicBezTo>
                      <a:pt x="44" y="20"/>
                      <a:pt x="44" y="20"/>
                      <a:pt x="44" y="20"/>
                    </a:cubicBezTo>
                    <a:cubicBezTo>
                      <a:pt x="44" y="21"/>
                      <a:pt x="44" y="21"/>
                      <a:pt x="44" y="21"/>
                    </a:cubicBezTo>
                    <a:cubicBezTo>
                      <a:pt x="44" y="21"/>
                      <a:pt x="44" y="21"/>
                      <a:pt x="44" y="21"/>
                    </a:cubicBezTo>
                    <a:cubicBezTo>
                      <a:pt x="44" y="21"/>
                      <a:pt x="44" y="21"/>
                      <a:pt x="44" y="21"/>
                    </a:cubicBezTo>
                    <a:cubicBezTo>
                      <a:pt x="44" y="21"/>
                      <a:pt x="44" y="21"/>
                      <a:pt x="44" y="21"/>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3" y="20"/>
                    </a:cubicBezTo>
                    <a:cubicBezTo>
                      <a:pt x="43" y="20"/>
                      <a:pt x="43"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2" y="20"/>
                      <a:pt x="42" y="20"/>
                      <a:pt x="42"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20"/>
                      <a:pt x="41" y="20"/>
                      <a:pt x="41" y="20"/>
                    </a:cubicBezTo>
                    <a:cubicBezTo>
                      <a:pt x="41" y="19"/>
                      <a:pt x="41" y="19"/>
                      <a:pt x="41" y="19"/>
                    </a:cubicBezTo>
                    <a:cubicBezTo>
                      <a:pt x="41" y="19"/>
                      <a:pt x="41" y="19"/>
                      <a:pt x="41" y="19"/>
                    </a:cubicBezTo>
                    <a:cubicBezTo>
                      <a:pt x="41" y="19"/>
                      <a:pt x="41" y="19"/>
                      <a:pt x="41" y="19"/>
                    </a:cubicBezTo>
                    <a:cubicBezTo>
                      <a:pt x="41" y="19"/>
                      <a:pt x="41" y="19"/>
                      <a:pt x="41"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9"/>
                      <a:pt x="40" y="19"/>
                      <a:pt x="40" y="19"/>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40" y="18"/>
                      <a:pt x="40" y="18"/>
                      <a:pt x="40"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8"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9" y="17"/>
                      <a:pt x="39" y="17"/>
                      <a:pt x="39"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7"/>
                      <a:pt x="38" y="17"/>
                      <a:pt x="38" y="17"/>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8" y="16"/>
                      <a:pt x="38" y="16"/>
                      <a:pt x="38"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6"/>
                      <a:pt x="36" y="16"/>
                      <a:pt x="36" y="16"/>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4" y="18"/>
                      <a:pt x="34" y="18"/>
                      <a:pt x="34" y="18"/>
                    </a:cubicBezTo>
                    <a:cubicBezTo>
                      <a:pt x="33" y="18"/>
                      <a:pt x="33" y="18"/>
                      <a:pt x="33" y="18"/>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3" y="19"/>
                      <a:pt x="33" y="19"/>
                      <a:pt x="33" y="19"/>
                    </a:cubicBezTo>
                    <a:cubicBezTo>
                      <a:pt x="32" y="19"/>
                      <a:pt x="32" y="19"/>
                      <a:pt x="32" y="19"/>
                    </a:cubicBezTo>
                    <a:cubicBezTo>
                      <a:pt x="32" y="19"/>
                      <a:pt x="32" y="19"/>
                      <a:pt x="32" y="19"/>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2" y="20"/>
                      <a:pt x="32" y="20"/>
                      <a:pt x="32" y="20"/>
                    </a:cubicBezTo>
                    <a:cubicBezTo>
                      <a:pt x="33" y="21"/>
                      <a:pt x="33" y="21"/>
                      <a:pt x="33" y="21"/>
                    </a:cubicBezTo>
                    <a:cubicBezTo>
                      <a:pt x="33" y="21"/>
                      <a:pt x="33" y="21"/>
                      <a:pt x="33" y="21"/>
                    </a:cubicBezTo>
                    <a:cubicBezTo>
                      <a:pt x="33" y="21"/>
                      <a:pt x="33" y="21"/>
                      <a:pt x="33" y="21"/>
                    </a:cubicBezTo>
                    <a:cubicBezTo>
                      <a:pt x="32" y="21"/>
                      <a:pt x="32" y="21"/>
                      <a:pt x="32" y="21"/>
                    </a:cubicBezTo>
                    <a:cubicBezTo>
                      <a:pt x="32" y="22"/>
                      <a:pt x="32" y="22"/>
                      <a:pt x="32" y="22"/>
                    </a:cubicBezTo>
                    <a:cubicBezTo>
                      <a:pt x="32" y="22"/>
                      <a:pt x="32" y="22"/>
                      <a:pt x="32" y="22"/>
                    </a:cubicBezTo>
                    <a:cubicBezTo>
                      <a:pt x="32" y="22"/>
                      <a:pt x="32" y="22"/>
                      <a:pt x="32"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2"/>
                      <a:pt x="33" y="22"/>
                    </a:cubicBezTo>
                    <a:cubicBezTo>
                      <a:pt x="33" y="22"/>
                      <a:pt x="33" y="23"/>
                      <a:pt x="33" y="23"/>
                    </a:cubicBezTo>
                    <a:cubicBezTo>
                      <a:pt x="33" y="23"/>
                      <a:pt x="33" y="23"/>
                      <a:pt x="33" y="23"/>
                    </a:cubicBezTo>
                    <a:cubicBezTo>
                      <a:pt x="33" y="23"/>
                      <a:pt x="33" y="23"/>
                      <a:pt x="33" y="23"/>
                    </a:cubicBezTo>
                    <a:cubicBezTo>
                      <a:pt x="33" y="23"/>
                      <a:pt x="33" y="23"/>
                      <a:pt x="33"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2" y="23"/>
                      <a:pt x="32" y="23"/>
                      <a:pt x="32"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3"/>
                      <a:pt x="31" y="23"/>
                      <a:pt x="31" y="23"/>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1" y="24"/>
                      <a:pt x="31" y="24"/>
                      <a:pt x="31"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4"/>
                      <a:pt x="30" y="24"/>
                      <a:pt x="30" y="24"/>
                    </a:cubicBezTo>
                    <a:cubicBezTo>
                      <a:pt x="30" y="23"/>
                      <a:pt x="30" y="23"/>
                      <a:pt x="30" y="23"/>
                    </a:cubicBezTo>
                    <a:cubicBezTo>
                      <a:pt x="29" y="23"/>
                      <a:pt x="29" y="23"/>
                      <a:pt x="29" y="23"/>
                    </a:cubicBezTo>
                    <a:cubicBezTo>
                      <a:pt x="29" y="24"/>
                      <a:pt x="29" y="24"/>
                      <a:pt x="29" y="24"/>
                    </a:cubicBezTo>
                    <a:cubicBezTo>
                      <a:pt x="29" y="24"/>
                      <a:pt x="29" y="24"/>
                      <a:pt x="29" y="24"/>
                    </a:cubicBezTo>
                    <a:cubicBezTo>
                      <a:pt x="29" y="23"/>
                      <a:pt x="29" y="23"/>
                      <a:pt x="29" y="23"/>
                    </a:cubicBezTo>
                    <a:cubicBezTo>
                      <a:pt x="29" y="23"/>
                      <a:pt x="29" y="23"/>
                      <a:pt x="29" y="23"/>
                    </a:cubicBezTo>
                    <a:cubicBezTo>
                      <a:pt x="28" y="24"/>
                      <a:pt x="28" y="24"/>
                      <a:pt x="28" y="24"/>
                    </a:cubicBezTo>
                    <a:cubicBezTo>
                      <a:pt x="28" y="24"/>
                      <a:pt x="28" y="24"/>
                      <a:pt x="28" y="24"/>
                    </a:cubicBezTo>
                    <a:cubicBezTo>
                      <a:pt x="28" y="24"/>
                      <a:pt x="28" y="24"/>
                      <a:pt x="28" y="24"/>
                    </a:cubicBezTo>
                    <a:cubicBezTo>
                      <a:pt x="28" y="24"/>
                      <a:pt x="28" y="24"/>
                      <a:pt x="28" y="24"/>
                    </a:cubicBezTo>
                    <a:cubicBezTo>
                      <a:pt x="28" y="23"/>
                      <a:pt x="28" y="23"/>
                      <a:pt x="28" y="23"/>
                    </a:cubicBezTo>
                    <a:cubicBezTo>
                      <a:pt x="28" y="23"/>
                      <a:pt x="28" y="23"/>
                      <a:pt x="28" y="23"/>
                    </a:cubicBezTo>
                    <a:cubicBezTo>
                      <a:pt x="28" y="24"/>
                      <a:pt x="28" y="24"/>
                      <a:pt x="28" y="24"/>
                    </a:cubicBezTo>
                    <a:cubicBezTo>
                      <a:pt x="28" y="24"/>
                      <a:pt x="28" y="24"/>
                      <a:pt x="28" y="24"/>
                    </a:cubicBezTo>
                    <a:cubicBezTo>
                      <a:pt x="28" y="24"/>
                      <a:pt x="28" y="24"/>
                      <a:pt x="28" y="24"/>
                    </a:cubicBezTo>
                    <a:cubicBezTo>
                      <a:pt x="28" y="24"/>
                      <a:pt x="28" y="24"/>
                      <a:pt x="28" y="24"/>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7" y="23"/>
                      <a:pt x="27" y="23"/>
                      <a:pt x="27"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5"/>
                      <a:pt x="25" y="25"/>
                      <a:pt x="25" y="25"/>
                    </a:cubicBezTo>
                    <a:cubicBezTo>
                      <a:pt x="25" y="25"/>
                      <a:pt x="25" y="25"/>
                      <a:pt x="25" y="25"/>
                    </a:cubicBezTo>
                    <a:cubicBezTo>
                      <a:pt x="25" y="25"/>
                      <a:pt x="25" y="25"/>
                      <a:pt x="25" y="25"/>
                    </a:cubicBezTo>
                    <a:cubicBezTo>
                      <a:pt x="25" y="25"/>
                      <a:pt x="25" y="25"/>
                      <a:pt x="25" y="25"/>
                    </a:cubicBezTo>
                    <a:cubicBezTo>
                      <a:pt x="24" y="26"/>
                      <a:pt x="24" y="26"/>
                      <a:pt x="24" y="26"/>
                    </a:cubicBezTo>
                    <a:cubicBezTo>
                      <a:pt x="24" y="27"/>
                      <a:pt x="24" y="27"/>
                      <a:pt x="24" y="27"/>
                    </a:cubicBezTo>
                    <a:cubicBezTo>
                      <a:pt x="24" y="27"/>
                      <a:pt x="24" y="27"/>
                      <a:pt x="24" y="27"/>
                    </a:cubicBezTo>
                    <a:cubicBezTo>
                      <a:pt x="24" y="27"/>
                      <a:pt x="24" y="27"/>
                      <a:pt x="24" y="27"/>
                    </a:cubicBezTo>
                    <a:cubicBezTo>
                      <a:pt x="24" y="28"/>
                      <a:pt x="24" y="28"/>
                      <a:pt x="24" y="28"/>
                    </a:cubicBezTo>
                    <a:cubicBezTo>
                      <a:pt x="24" y="28"/>
                      <a:pt x="24" y="28"/>
                      <a:pt x="24" y="28"/>
                    </a:cubicBezTo>
                    <a:cubicBezTo>
                      <a:pt x="23" y="28"/>
                      <a:pt x="23" y="28"/>
                      <a:pt x="23" y="28"/>
                    </a:cubicBezTo>
                    <a:cubicBezTo>
                      <a:pt x="24" y="28"/>
                      <a:pt x="24" y="28"/>
                      <a:pt x="24" y="28"/>
                    </a:cubicBezTo>
                    <a:cubicBezTo>
                      <a:pt x="24" y="28"/>
                      <a:pt x="24" y="28"/>
                      <a:pt x="24" y="28"/>
                    </a:cubicBezTo>
                    <a:cubicBezTo>
                      <a:pt x="24" y="29"/>
                      <a:pt x="24" y="29"/>
                      <a:pt x="24" y="29"/>
                    </a:cubicBezTo>
                    <a:cubicBezTo>
                      <a:pt x="24" y="29"/>
                      <a:pt x="24" y="29"/>
                      <a:pt x="24" y="29"/>
                    </a:cubicBezTo>
                    <a:cubicBezTo>
                      <a:pt x="24" y="29"/>
                      <a:pt x="24" y="29"/>
                      <a:pt x="24" y="29"/>
                    </a:cubicBezTo>
                    <a:cubicBezTo>
                      <a:pt x="24" y="29"/>
                      <a:pt x="24" y="29"/>
                      <a:pt x="24" y="29"/>
                    </a:cubicBezTo>
                    <a:cubicBezTo>
                      <a:pt x="24" y="29"/>
                      <a:pt x="24" y="29"/>
                      <a:pt x="24" y="29"/>
                    </a:cubicBezTo>
                    <a:cubicBezTo>
                      <a:pt x="24" y="30"/>
                      <a:pt x="24" y="30"/>
                      <a:pt x="24" y="30"/>
                    </a:cubicBezTo>
                    <a:cubicBezTo>
                      <a:pt x="24" y="30"/>
                      <a:pt x="24" y="30"/>
                      <a:pt x="24"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3" y="30"/>
                      <a:pt x="23" y="30"/>
                      <a:pt x="23"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30"/>
                      <a:pt x="22" y="30"/>
                      <a:pt x="22" y="30"/>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29"/>
                      <a:pt x="21" y="29"/>
                      <a:pt x="21" y="29"/>
                    </a:cubicBezTo>
                    <a:cubicBezTo>
                      <a:pt x="21" y="30"/>
                      <a:pt x="21"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20" y="30"/>
                      <a:pt x="20" y="30"/>
                      <a:pt x="20"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9" y="30"/>
                      <a:pt x="19" y="30"/>
                      <a:pt x="19"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8" y="30"/>
                      <a:pt x="18" y="30"/>
                      <a:pt x="18"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0"/>
                      <a:pt x="17" y="30"/>
                      <a:pt x="17" y="30"/>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7" y="31"/>
                      <a:pt x="17" y="31"/>
                      <a:pt x="17"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9" y="31"/>
                      <a:pt x="19" y="31"/>
                      <a:pt x="19" y="31"/>
                    </a:cubicBezTo>
                    <a:cubicBezTo>
                      <a:pt x="19" y="31"/>
                      <a:pt x="19" y="31"/>
                      <a:pt x="19" y="31"/>
                    </a:cubicBezTo>
                    <a:cubicBezTo>
                      <a:pt x="18" y="31"/>
                      <a:pt x="18" y="31"/>
                      <a:pt x="18" y="31"/>
                    </a:cubicBezTo>
                    <a:cubicBezTo>
                      <a:pt x="18" y="31"/>
                      <a:pt x="18" y="31"/>
                      <a:pt x="18" y="31"/>
                    </a:cubicBezTo>
                    <a:cubicBezTo>
                      <a:pt x="18" y="31"/>
                      <a:pt x="18" y="31"/>
                      <a:pt x="18" y="31"/>
                    </a:cubicBezTo>
                    <a:cubicBezTo>
                      <a:pt x="18" y="31"/>
                      <a:pt x="18" y="31"/>
                      <a:pt x="18" y="31"/>
                    </a:cubicBezTo>
                    <a:cubicBezTo>
                      <a:pt x="18" y="31"/>
                      <a:pt x="18" y="31"/>
                      <a:pt x="18" y="31"/>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2"/>
                      <a:pt x="18" y="32"/>
                      <a:pt x="18" y="32"/>
                    </a:cubicBezTo>
                    <a:cubicBezTo>
                      <a:pt x="18" y="33"/>
                      <a:pt x="18" y="33"/>
                      <a:pt x="18" y="33"/>
                    </a:cubicBezTo>
                    <a:cubicBezTo>
                      <a:pt x="18" y="33"/>
                      <a:pt x="18" y="33"/>
                      <a:pt x="18" y="33"/>
                    </a:cubicBezTo>
                    <a:cubicBezTo>
                      <a:pt x="18" y="33"/>
                      <a:pt x="18" y="33"/>
                      <a:pt x="18" y="33"/>
                    </a:cubicBezTo>
                    <a:cubicBezTo>
                      <a:pt x="18" y="33"/>
                      <a:pt x="18" y="33"/>
                      <a:pt x="18" y="33"/>
                    </a:cubicBezTo>
                    <a:cubicBezTo>
                      <a:pt x="18" y="33"/>
                      <a:pt x="18" y="33"/>
                      <a:pt x="18" y="33"/>
                    </a:cubicBezTo>
                    <a:cubicBezTo>
                      <a:pt x="18" y="34"/>
                      <a:pt x="18" y="34"/>
                      <a:pt x="18" y="34"/>
                    </a:cubicBezTo>
                    <a:cubicBezTo>
                      <a:pt x="18" y="34"/>
                      <a:pt x="18" y="34"/>
                      <a:pt x="18" y="34"/>
                    </a:cubicBezTo>
                    <a:cubicBezTo>
                      <a:pt x="18" y="34"/>
                      <a:pt x="18" y="34"/>
                      <a:pt x="18" y="34"/>
                    </a:cubicBezTo>
                    <a:cubicBezTo>
                      <a:pt x="18" y="34"/>
                      <a:pt x="18" y="34"/>
                      <a:pt x="18" y="34"/>
                    </a:cubicBezTo>
                    <a:cubicBezTo>
                      <a:pt x="19" y="34"/>
                      <a:pt x="19" y="34"/>
                      <a:pt x="19" y="34"/>
                    </a:cubicBezTo>
                    <a:cubicBezTo>
                      <a:pt x="19" y="34"/>
                      <a:pt x="19" y="34"/>
                      <a:pt x="19" y="34"/>
                    </a:cubicBezTo>
                    <a:cubicBezTo>
                      <a:pt x="19" y="34"/>
                      <a:pt x="19" y="34"/>
                      <a:pt x="19" y="34"/>
                    </a:cubicBezTo>
                    <a:cubicBezTo>
                      <a:pt x="19" y="34"/>
                      <a:pt x="19" y="34"/>
                      <a:pt x="19" y="34"/>
                    </a:cubicBezTo>
                    <a:cubicBezTo>
                      <a:pt x="19" y="34"/>
                      <a:pt x="19" y="34"/>
                      <a:pt x="19" y="34"/>
                    </a:cubicBezTo>
                    <a:cubicBezTo>
                      <a:pt x="19" y="35"/>
                      <a:pt x="19" y="35"/>
                      <a:pt x="19" y="35"/>
                    </a:cubicBezTo>
                    <a:cubicBezTo>
                      <a:pt x="19" y="35"/>
                      <a:pt x="19" y="35"/>
                      <a:pt x="19" y="35"/>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6"/>
                      <a:pt x="19" y="36"/>
                      <a:pt x="19" y="36"/>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8" y="37"/>
                      <a:pt x="18" y="37"/>
                      <a:pt x="18"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9" y="37"/>
                      <a:pt x="19" y="37"/>
                      <a:pt x="19" y="37"/>
                    </a:cubicBezTo>
                    <a:cubicBezTo>
                      <a:pt x="18" y="37"/>
                      <a:pt x="18" y="37"/>
                      <a:pt x="18" y="37"/>
                    </a:cubicBezTo>
                    <a:cubicBezTo>
                      <a:pt x="18" y="37"/>
                      <a:pt x="18" y="37"/>
                      <a:pt x="18" y="37"/>
                    </a:cubicBezTo>
                    <a:cubicBezTo>
                      <a:pt x="18" y="37"/>
                      <a:pt x="18" y="37"/>
                      <a:pt x="18" y="37"/>
                    </a:cubicBezTo>
                    <a:cubicBezTo>
                      <a:pt x="18" y="37"/>
                      <a:pt x="18" y="37"/>
                      <a:pt x="18" y="37"/>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39"/>
                      <a:pt x="18" y="39"/>
                      <a:pt x="18" y="39"/>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8" y="40"/>
                      <a:pt x="18" y="40"/>
                      <a:pt x="18"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0"/>
                      <a:pt x="17" y="40"/>
                      <a:pt x="17" y="40"/>
                    </a:cubicBezTo>
                    <a:cubicBezTo>
                      <a:pt x="17" y="41"/>
                      <a:pt x="17" y="41"/>
                      <a:pt x="17"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6" y="41"/>
                      <a:pt x="16" y="41"/>
                      <a:pt x="16"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2"/>
                      <a:pt x="14" y="42"/>
                      <a:pt x="14" y="42"/>
                    </a:cubicBezTo>
                    <a:cubicBezTo>
                      <a:pt x="14" y="42"/>
                      <a:pt x="14" y="42"/>
                      <a:pt x="14" y="42"/>
                    </a:cubicBezTo>
                    <a:cubicBezTo>
                      <a:pt x="14" y="42"/>
                      <a:pt x="14" y="42"/>
                      <a:pt x="14" y="42"/>
                    </a:cubicBezTo>
                    <a:cubicBezTo>
                      <a:pt x="14" y="42"/>
                      <a:pt x="14" y="42"/>
                      <a:pt x="14" y="42"/>
                    </a:cubicBezTo>
                    <a:cubicBezTo>
                      <a:pt x="14" y="42"/>
                      <a:pt x="14" y="42"/>
                      <a:pt x="14" y="42"/>
                    </a:cubicBezTo>
                    <a:cubicBezTo>
                      <a:pt x="14" y="42"/>
                      <a:pt x="14" y="42"/>
                      <a:pt x="14" y="42"/>
                    </a:cubicBezTo>
                    <a:cubicBezTo>
                      <a:pt x="14" y="42"/>
                      <a:pt x="14" y="42"/>
                      <a:pt x="14" y="42"/>
                    </a:cubicBezTo>
                    <a:cubicBezTo>
                      <a:pt x="14" y="42"/>
                      <a:pt x="14" y="42"/>
                      <a:pt x="14" y="42"/>
                    </a:cubicBezTo>
                    <a:cubicBezTo>
                      <a:pt x="14" y="42"/>
                      <a:pt x="14" y="42"/>
                      <a:pt x="14" y="42"/>
                    </a:cubicBezTo>
                    <a:cubicBezTo>
                      <a:pt x="14" y="42"/>
                      <a:pt x="14" y="42"/>
                      <a:pt x="14"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2"/>
                      <a:pt x="13" y="42"/>
                      <a:pt x="13" y="42"/>
                    </a:cubicBezTo>
                    <a:cubicBezTo>
                      <a:pt x="13" y="43"/>
                      <a:pt x="13" y="43"/>
                      <a:pt x="13" y="43"/>
                    </a:cubicBezTo>
                    <a:cubicBezTo>
                      <a:pt x="13" y="43"/>
                      <a:pt x="13" y="43"/>
                      <a:pt x="13" y="43"/>
                    </a:cubicBezTo>
                    <a:cubicBezTo>
                      <a:pt x="13" y="43"/>
                      <a:pt x="13" y="43"/>
                      <a:pt x="13" y="43"/>
                    </a:cubicBezTo>
                    <a:cubicBezTo>
                      <a:pt x="13" y="43"/>
                      <a:pt x="13" y="43"/>
                      <a:pt x="13" y="43"/>
                    </a:cubicBezTo>
                    <a:cubicBezTo>
                      <a:pt x="13" y="43"/>
                      <a:pt x="13" y="43"/>
                      <a:pt x="13"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2" y="43"/>
                      <a:pt x="12" y="43"/>
                      <a:pt x="12"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3"/>
                      <a:pt x="11" y="43"/>
                      <a:pt x="11" y="43"/>
                    </a:cubicBezTo>
                    <a:cubicBezTo>
                      <a:pt x="11" y="44"/>
                      <a:pt x="11" y="44"/>
                      <a:pt x="11" y="44"/>
                    </a:cubicBezTo>
                    <a:cubicBezTo>
                      <a:pt x="11" y="44"/>
                      <a:pt x="11" y="44"/>
                      <a:pt x="11" y="44"/>
                    </a:cubicBezTo>
                    <a:cubicBezTo>
                      <a:pt x="11" y="44"/>
                      <a:pt x="11" y="44"/>
                      <a:pt x="11" y="44"/>
                    </a:cubicBezTo>
                    <a:cubicBezTo>
                      <a:pt x="11" y="44"/>
                      <a:pt x="11" y="44"/>
                      <a:pt x="11"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4"/>
                      <a:pt x="10" y="44"/>
                      <a:pt x="10" y="44"/>
                    </a:cubicBezTo>
                    <a:cubicBezTo>
                      <a:pt x="10" y="43"/>
                      <a:pt x="10" y="43"/>
                      <a:pt x="10" y="43"/>
                    </a:cubicBezTo>
                    <a:cubicBezTo>
                      <a:pt x="10" y="43"/>
                      <a:pt x="10" y="43"/>
                      <a:pt x="10" y="43"/>
                    </a:cubicBezTo>
                    <a:cubicBezTo>
                      <a:pt x="10" y="43"/>
                      <a:pt x="10" y="43"/>
                      <a:pt x="10" y="43"/>
                    </a:cubicBezTo>
                    <a:cubicBezTo>
                      <a:pt x="10" y="43"/>
                      <a:pt x="10" y="43"/>
                      <a:pt x="10" y="43"/>
                    </a:cubicBezTo>
                    <a:cubicBezTo>
                      <a:pt x="10" y="44"/>
                      <a:pt x="10" y="44"/>
                      <a:pt x="10"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4"/>
                      <a:pt x="9" y="44"/>
                      <a:pt x="9" y="44"/>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3"/>
                      <a:pt x="9" y="43"/>
                      <a:pt x="9" y="43"/>
                    </a:cubicBezTo>
                    <a:cubicBezTo>
                      <a:pt x="9" y="44"/>
                      <a:pt x="9" y="44"/>
                      <a:pt x="9"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4"/>
                      <a:pt x="8" y="44"/>
                      <a:pt x="8" y="44"/>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8" y="45"/>
                      <a:pt x="8" y="45"/>
                      <a:pt x="8" y="45"/>
                    </a:cubicBezTo>
                    <a:cubicBezTo>
                      <a:pt x="7" y="45"/>
                      <a:pt x="7" y="45"/>
                      <a:pt x="7" y="45"/>
                    </a:cubicBezTo>
                    <a:cubicBezTo>
                      <a:pt x="7" y="45"/>
                      <a:pt x="7" y="45"/>
                      <a:pt x="7" y="45"/>
                    </a:cubicBezTo>
                    <a:cubicBezTo>
                      <a:pt x="7" y="45"/>
                      <a:pt x="7" y="45"/>
                      <a:pt x="7" y="45"/>
                    </a:cubicBezTo>
                    <a:cubicBezTo>
                      <a:pt x="7" y="45"/>
                      <a:pt x="7" y="45"/>
                      <a:pt x="7" y="45"/>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7" y="46"/>
                      <a:pt x="7" y="46"/>
                      <a:pt x="7"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6" y="46"/>
                    </a:cubicBezTo>
                    <a:cubicBezTo>
                      <a:pt x="6" y="46"/>
                      <a:pt x="6"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5" y="46"/>
                      <a:pt x="5" y="46"/>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5" y="45"/>
                      <a:pt x="5" y="45"/>
                      <a:pt x="5" y="45"/>
                    </a:cubicBezTo>
                    <a:cubicBezTo>
                      <a:pt x="4" y="45"/>
                      <a:pt x="4" y="45"/>
                      <a:pt x="4" y="45"/>
                    </a:cubicBezTo>
                    <a:cubicBezTo>
                      <a:pt x="4" y="45"/>
                      <a:pt x="4" y="45"/>
                      <a:pt x="4" y="45"/>
                    </a:cubicBezTo>
                    <a:cubicBezTo>
                      <a:pt x="4" y="45"/>
                      <a:pt x="4" y="45"/>
                      <a:pt x="4" y="45"/>
                    </a:cubicBezTo>
                    <a:cubicBezTo>
                      <a:pt x="4" y="45"/>
                      <a:pt x="4" y="45"/>
                      <a:pt x="4" y="45"/>
                    </a:cubicBezTo>
                    <a:cubicBezTo>
                      <a:pt x="4" y="45"/>
                      <a:pt x="4" y="45"/>
                      <a:pt x="4" y="45"/>
                    </a:cubicBezTo>
                    <a:cubicBezTo>
                      <a:pt x="4" y="45"/>
                      <a:pt x="4" y="45"/>
                      <a:pt x="4" y="45"/>
                    </a:cubicBezTo>
                    <a:cubicBezTo>
                      <a:pt x="4" y="45"/>
                      <a:pt x="4" y="45"/>
                      <a:pt x="4" y="45"/>
                    </a:cubicBezTo>
                    <a:cubicBezTo>
                      <a:pt x="4" y="45"/>
                      <a:pt x="4" y="45"/>
                      <a:pt x="4" y="45"/>
                    </a:cubicBezTo>
                    <a:cubicBezTo>
                      <a:pt x="4" y="45"/>
                      <a:pt x="4" y="45"/>
                      <a:pt x="4" y="45"/>
                    </a:cubicBezTo>
                    <a:cubicBezTo>
                      <a:pt x="4" y="45"/>
                      <a:pt x="4" y="45"/>
                      <a:pt x="4" y="45"/>
                    </a:cubicBezTo>
                    <a:cubicBezTo>
                      <a:pt x="4" y="45"/>
                      <a:pt x="4" y="45"/>
                      <a:pt x="4" y="45"/>
                    </a:cubicBezTo>
                    <a:cubicBezTo>
                      <a:pt x="4" y="45"/>
                      <a:pt x="4" y="45"/>
                      <a:pt x="4" y="45"/>
                    </a:cubicBezTo>
                    <a:cubicBezTo>
                      <a:pt x="4" y="45"/>
                      <a:pt x="4" y="45"/>
                      <a:pt x="4" y="45"/>
                    </a:cubicBezTo>
                    <a:cubicBezTo>
                      <a:pt x="4" y="45"/>
                      <a:pt x="4" y="45"/>
                      <a:pt x="4"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5"/>
                      <a:pt x="3" y="45"/>
                      <a:pt x="3" y="45"/>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3" y="46"/>
                      <a:pt x="3" y="46"/>
                      <a:pt x="3" y="46"/>
                    </a:cubicBezTo>
                    <a:cubicBezTo>
                      <a:pt x="2" y="46"/>
                      <a:pt x="2" y="46"/>
                      <a:pt x="2" y="46"/>
                    </a:cubicBezTo>
                    <a:cubicBezTo>
                      <a:pt x="2" y="46"/>
                      <a:pt x="2" y="46"/>
                      <a:pt x="2" y="46"/>
                    </a:cubicBezTo>
                    <a:cubicBezTo>
                      <a:pt x="2" y="46"/>
                      <a:pt x="2" y="46"/>
                      <a:pt x="2" y="46"/>
                    </a:cubicBezTo>
                    <a:cubicBezTo>
                      <a:pt x="2" y="46"/>
                      <a:pt x="2" y="46"/>
                      <a:pt x="2" y="46"/>
                    </a:cubicBezTo>
                    <a:cubicBezTo>
                      <a:pt x="2" y="46"/>
                      <a:pt x="2" y="46"/>
                      <a:pt x="2" y="46"/>
                    </a:cubicBezTo>
                    <a:cubicBezTo>
                      <a:pt x="2" y="46"/>
                      <a:pt x="2" y="46"/>
                      <a:pt x="2" y="46"/>
                    </a:cubicBezTo>
                    <a:cubicBezTo>
                      <a:pt x="2" y="46"/>
                      <a:pt x="2" y="46"/>
                      <a:pt x="2" y="46"/>
                    </a:cubicBezTo>
                    <a:cubicBezTo>
                      <a:pt x="2" y="46"/>
                      <a:pt x="2" y="46"/>
                      <a:pt x="2" y="46"/>
                    </a:cubicBezTo>
                    <a:cubicBezTo>
                      <a:pt x="2" y="46"/>
                      <a:pt x="2" y="46"/>
                      <a:pt x="2" y="46"/>
                    </a:cubicBezTo>
                    <a:cubicBezTo>
                      <a:pt x="2" y="46"/>
                      <a:pt x="2" y="46"/>
                      <a:pt x="2" y="46"/>
                    </a:cubicBezTo>
                    <a:cubicBezTo>
                      <a:pt x="2" y="46"/>
                      <a:pt x="2" y="46"/>
                      <a:pt x="2" y="46"/>
                    </a:cubicBezTo>
                    <a:cubicBezTo>
                      <a:pt x="2" y="46"/>
                      <a:pt x="2" y="47"/>
                      <a:pt x="2" y="47"/>
                    </a:cubicBezTo>
                    <a:cubicBezTo>
                      <a:pt x="2" y="47"/>
                      <a:pt x="2" y="47"/>
                      <a:pt x="2" y="47"/>
                    </a:cubicBezTo>
                    <a:cubicBezTo>
                      <a:pt x="1" y="46"/>
                      <a:pt x="1" y="46"/>
                      <a:pt x="1" y="46"/>
                    </a:cubicBezTo>
                    <a:cubicBezTo>
                      <a:pt x="1" y="46"/>
                      <a:pt x="1" y="46"/>
                      <a:pt x="1" y="46"/>
                    </a:cubicBezTo>
                    <a:cubicBezTo>
                      <a:pt x="1" y="46"/>
                      <a:pt x="1" y="46"/>
                      <a:pt x="1" y="46"/>
                    </a:cubicBezTo>
                    <a:cubicBezTo>
                      <a:pt x="1" y="46"/>
                      <a:pt x="1" y="46"/>
                      <a:pt x="1" y="46"/>
                    </a:cubicBezTo>
                    <a:cubicBezTo>
                      <a:pt x="1" y="46"/>
                      <a:pt x="1" y="46"/>
                      <a:pt x="1" y="46"/>
                    </a:cubicBezTo>
                    <a:cubicBezTo>
                      <a:pt x="1" y="46"/>
                      <a:pt x="1" y="46"/>
                      <a:pt x="1" y="46"/>
                    </a:cubicBezTo>
                    <a:cubicBezTo>
                      <a:pt x="1" y="46"/>
                      <a:pt x="1" y="46"/>
                      <a:pt x="1" y="46"/>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1" y="47"/>
                      <a:pt x="1" y="47"/>
                      <a:pt x="1"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7"/>
                      <a:pt x="0" y="47"/>
                      <a:pt x="0" y="47"/>
                    </a:cubicBezTo>
                    <a:cubicBezTo>
                      <a:pt x="0" y="48"/>
                      <a:pt x="0" y="48"/>
                      <a:pt x="0" y="48"/>
                    </a:cubicBezTo>
                    <a:cubicBezTo>
                      <a:pt x="1" y="48"/>
                      <a:pt x="1" y="48"/>
                      <a:pt x="1" y="48"/>
                    </a:cubicBezTo>
                    <a:cubicBezTo>
                      <a:pt x="1" y="48"/>
                      <a:pt x="1" y="48"/>
                      <a:pt x="1" y="48"/>
                    </a:cubicBezTo>
                    <a:cubicBezTo>
                      <a:pt x="1" y="48"/>
                      <a:pt x="1" y="48"/>
                      <a:pt x="1" y="48"/>
                    </a:cubicBezTo>
                    <a:cubicBezTo>
                      <a:pt x="1" y="48"/>
                      <a:pt x="1" y="48"/>
                      <a:pt x="1" y="48"/>
                    </a:cubicBezTo>
                    <a:cubicBezTo>
                      <a:pt x="0" y="48"/>
                      <a:pt x="0" y="48"/>
                      <a:pt x="0" y="48"/>
                    </a:cubicBezTo>
                    <a:cubicBezTo>
                      <a:pt x="0" y="48"/>
                      <a:pt x="0" y="48"/>
                      <a:pt x="0" y="48"/>
                    </a:cubicBezTo>
                    <a:cubicBezTo>
                      <a:pt x="0" y="48"/>
                      <a:pt x="0" y="48"/>
                      <a:pt x="0" y="48"/>
                    </a:cubicBezTo>
                    <a:cubicBezTo>
                      <a:pt x="0" y="48"/>
                      <a:pt x="0" y="48"/>
                      <a:pt x="0" y="48"/>
                    </a:cubicBezTo>
                    <a:cubicBezTo>
                      <a:pt x="0" y="48"/>
                      <a:pt x="0" y="48"/>
                      <a:pt x="0" y="48"/>
                    </a:cubicBezTo>
                    <a:cubicBezTo>
                      <a:pt x="0" y="48"/>
                      <a:pt x="0" y="48"/>
                      <a:pt x="0" y="48"/>
                    </a:cubicBezTo>
                    <a:cubicBezTo>
                      <a:pt x="0" y="48"/>
                      <a:pt x="0" y="48"/>
                      <a:pt x="0" y="48"/>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49"/>
                      <a:pt x="0" y="49"/>
                      <a:pt x="0" y="49"/>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0"/>
                      <a:pt x="0" y="50"/>
                      <a:pt x="0" y="50"/>
                    </a:cubicBezTo>
                    <a:cubicBezTo>
                      <a:pt x="0" y="51"/>
                      <a:pt x="0" y="51"/>
                      <a:pt x="0" y="51"/>
                    </a:cubicBezTo>
                    <a:cubicBezTo>
                      <a:pt x="0" y="51"/>
                      <a:pt x="0" y="51"/>
                      <a:pt x="0" y="51"/>
                    </a:cubicBezTo>
                    <a:cubicBezTo>
                      <a:pt x="0" y="51"/>
                      <a:pt x="0" y="51"/>
                      <a:pt x="0" y="51"/>
                    </a:cubicBezTo>
                    <a:cubicBezTo>
                      <a:pt x="0" y="51"/>
                      <a:pt x="0" y="51"/>
                      <a:pt x="0" y="51"/>
                    </a:cubicBezTo>
                    <a:cubicBezTo>
                      <a:pt x="0" y="51"/>
                      <a:pt x="0" y="51"/>
                      <a:pt x="0" y="51"/>
                    </a:cubicBezTo>
                    <a:cubicBezTo>
                      <a:pt x="0" y="51"/>
                      <a:pt x="0" y="51"/>
                      <a:pt x="0" y="51"/>
                    </a:cubicBezTo>
                    <a:cubicBezTo>
                      <a:pt x="0" y="51"/>
                      <a:pt x="0" y="51"/>
                      <a:pt x="0" y="51"/>
                    </a:cubicBezTo>
                    <a:cubicBezTo>
                      <a:pt x="0" y="51"/>
                      <a:pt x="0" y="51"/>
                      <a:pt x="0" y="51"/>
                    </a:cubicBezTo>
                    <a:cubicBezTo>
                      <a:pt x="0" y="51"/>
                      <a:pt x="0" y="51"/>
                      <a:pt x="0" y="51"/>
                    </a:cubicBezTo>
                    <a:cubicBezTo>
                      <a:pt x="0" y="51"/>
                      <a:pt x="0" y="51"/>
                      <a:pt x="0" y="51"/>
                    </a:cubicBezTo>
                    <a:cubicBezTo>
                      <a:pt x="0" y="51"/>
                      <a:pt x="0" y="51"/>
                      <a:pt x="0" y="51"/>
                    </a:cubicBezTo>
                    <a:cubicBezTo>
                      <a:pt x="0" y="51"/>
                      <a:pt x="0" y="51"/>
                      <a:pt x="0"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1" y="51"/>
                      <a:pt x="1" y="51"/>
                      <a:pt x="1"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1"/>
                      <a:pt x="2" y="51"/>
                      <a:pt x="2" y="51"/>
                    </a:cubicBezTo>
                    <a:cubicBezTo>
                      <a:pt x="2" y="52"/>
                      <a:pt x="2" y="52"/>
                      <a:pt x="2"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2"/>
                      <a:pt x="3" y="52"/>
                      <a:pt x="3" y="52"/>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3"/>
                      <a:pt x="3" y="53"/>
                      <a:pt x="3" y="53"/>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3" y="54"/>
                      <a:pt x="3" y="54"/>
                      <a:pt x="3" y="54"/>
                    </a:cubicBezTo>
                    <a:cubicBezTo>
                      <a:pt x="4" y="54"/>
                      <a:pt x="4" y="54"/>
                      <a:pt x="4" y="54"/>
                    </a:cubicBezTo>
                    <a:cubicBezTo>
                      <a:pt x="4" y="54"/>
                      <a:pt x="4" y="54"/>
                      <a:pt x="4" y="54"/>
                    </a:cubicBezTo>
                    <a:cubicBezTo>
                      <a:pt x="4" y="54"/>
                      <a:pt x="4" y="54"/>
                      <a:pt x="4" y="54"/>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4" y="55"/>
                      <a:pt x="4" y="55"/>
                      <a:pt x="4" y="55"/>
                    </a:cubicBezTo>
                    <a:cubicBezTo>
                      <a:pt x="3" y="55"/>
                      <a:pt x="3" y="55"/>
                      <a:pt x="3" y="55"/>
                    </a:cubicBezTo>
                    <a:cubicBezTo>
                      <a:pt x="3" y="55"/>
                      <a:pt x="3" y="55"/>
                      <a:pt x="3" y="55"/>
                    </a:cubicBezTo>
                    <a:cubicBezTo>
                      <a:pt x="3" y="55"/>
                      <a:pt x="3" y="55"/>
                      <a:pt x="3" y="55"/>
                    </a:cubicBezTo>
                    <a:cubicBezTo>
                      <a:pt x="3" y="55"/>
                      <a:pt x="3" y="55"/>
                      <a:pt x="3" y="55"/>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5"/>
                      <a:pt x="3" y="55"/>
                      <a:pt x="3" y="55"/>
                    </a:cubicBezTo>
                    <a:cubicBezTo>
                      <a:pt x="3" y="56"/>
                      <a:pt x="3" y="56"/>
                      <a:pt x="3"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2" y="56"/>
                      <a:pt x="2" y="56"/>
                      <a:pt x="2"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3" y="56"/>
                      <a:pt x="3" y="56"/>
                      <a:pt x="3"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4" y="56"/>
                      <a:pt x="4" y="56"/>
                      <a:pt x="4" y="56"/>
                    </a:cubicBezTo>
                    <a:cubicBezTo>
                      <a:pt x="5" y="56"/>
                      <a:pt x="5" y="56"/>
                      <a:pt x="5" y="56"/>
                    </a:cubicBezTo>
                    <a:cubicBezTo>
                      <a:pt x="5" y="56"/>
                      <a:pt x="5" y="56"/>
                      <a:pt x="5" y="56"/>
                    </a:cubicBezTo>
                    <a:cubicBezTo>
                      <a:pt x="5" y="56"/>
                      <a:pt x="5" y="56"/>
                      <a:pt x="5" y="56"/>
                    </a:cubicBezTo>
                    <a:cubicBezTo>
                      <a:pt x="5" y="56"/>
                      <a:pt x="5" y="56"/>
                      <a:pt x="5" y="56"/>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5" y="57"/>
                      <a:pt x="5" y="57"/>
                      <a:pt x="5"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7"/>
                      <a:pt x="6" y="57"/>
                      <a:pt x="6" y="57"/>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8"/>
                      <a:pt x="6" y="58"/>
                      <a:pt x="6" y="58"/>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6" y="59"/>
                      <a:pt x="6" y="59"/>
                      <a:pt x="6" y="59"/>
                    </a:cubicBezTo>
                    <a:cubicBezTo>
                      <a:pt x="7" y="59"/>
                      <a:pt x="7" y="59"/>
                      <a:pt x="7" y="59"/>
                    </a:cubicBezTo>
                    <a:cubicBezTo>
                      <a:pt x="7" y="59"/>
                      <a:pt x="7" y="59"/>
                      <a:pt x="7" y="59"/>
                    </a:cubicBezTo>
                    <a:cubicBezTo>
                      <a:pt x="7" y="59"/>
                      <a:pt x="7" y="59"/>
                      <a:pt x="7" y="59"/>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0"/>
                    </a:cubicBezTo>
                    <a:cubicBezTo>
                      <a:pt x="7" y="59"/>
                      <a:pt x="7" y="59"/>
                      <a:pt x="7" y="59"/>
                    </a:cubicBezTo>
                    <a:cubicBezTo>
                      <a:pt x="7" y="59"/>
                      <a:pt x="7" y="59"/>
                      <a:pt x="7" y="59"/>
                    </a:cubicBezTo>
                    <a:cubicBezTo>
                      <a:pt x="8" y="59"/>
                      <a:pt x="8" y="59"/>
                      <a:pt x="8" y="59"/>
                    </a:cubicBezTo>
                    <a:cubicBezTo>
                      <a:pt x="8" y="59"/>
                      <a:pt x="8" y="59"/>
                      <a:pt x="8" y="59"/>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0"/>
                      <a:pt x="9" y="60"/>
                      <a:pt x="9" y="60"/>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9" y="61"/>
                      <a:pt x="9" y="61"/>
                      <a:pt x="9" y="61"/>
                    </a:cubicBezTo>
                    <a:cubicBezTo>
                      <a:pt x="10" y="61"/>
                      <a:pt x="10" y="61"/>
                      <a:pt x="10" y="61"/>
                    </a:cubicBezTo>
                    <a:cubicBezTo>
                      <a:pt x="10" y="61"/>
                      <a:pt x="10" y="61"/>
                      <a:pt x="10" y="61"/>
                    </a:cubicBezTo>
                    <a:cubicBezTo>
                      <a:pt x="10" y="61"/>
                      <a:pt x="10" y="61"/>
                      <a:pt x="10" y="61"/>
                    </a:cubicBezTo>
                    <a:cubicBezTo>
                      <a:pt x="10" y="61"/>
                      <a:pt x="10" y="61"/>
                      <a:pt x="10" y="61"/>
                    </a:cubicBezTo>
                    <a:cubicBezTo>
                      <a:pt x="10" y="61"/>
                      <a:pt x="10" y="61"/>
                      <a:pt x="10" y="61"/>
                    </a:cubicBezTo>
                    <a:cubicBezTo>
                      <a:pt x="10" y="61"/>
                      <a:pt x="10" y="61"/>
                      <a:pt x="10" y="61"/>
                    </a:cubicBezTo>
                    <a:cubicBezTo>
                      <a:pt x="10" y="61"/>
                      <a:pt x="10" y="61"/>
                      <a:pt x="10" y="61"/>
                    </a:cubicBezTo>
                    <a:cubicBezTo>
                      <a:pt x="10" y="61"/>
                      <a:pt x="10" y="61"/>
                      <a:pt x="10" y="61"/>
                    </a:cubicBezTo>
                    <a:cubicBezTo>
                      <a:pt x="10" y="61"/>
                      <a:pt x="10" y="61"/>
                      <a:pt x="10" y="61"/>
                    </a:cubicBezTo>
                    <a:cubicBezTo>
                      <a:pt x="10" y="61"/>
                      <a:pt x="10" y="61"/>
                      <a:pt x="10" y="61"/>
                    </a:cubicBezTo>
                    <a:cubicBezTo>
                      <a:pt x="10" y="61"/>
                      <a:pt x="10" y="61"/>
                      <a:pt x="10" y="61"/>
                    </a:cubicBezTo>
                    <a:cubicBezTo>
                      <a:pt x="10" y="61"/>
                      <a:pt x="10" y="61"/>
                      <a:pt x="10"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1"/>
                      <a:pt x="11" y="61"/>
                      <a:pt x="11" y="61"/>
                    </a:cubicBezTo>
                    <a:cubicBezTo>
                      <a:pt x="11" y="60"/>
                      <a:pt x="11" y="60"/>
                      <a:pt x="11" y="60"/>
                    </a:cubicBezTo>
                    <a:cubicBezTo>
                      <a:pt x="12" y="60"/>
                      <a:pt x="12" y="60"/>
                      <a:pt x="12" y="60"/>
                    </a:cubicBezTo>
                    <a:cubicBezTo>
                      <a:pt x="12" y="60"/>
                      <a:pt x="12" y="60"/>
                      <a:pt x="12" y="60"/>
                    </a:cubicBezTo>
                    <a:cubicBezTo>
                      <a:pt x="12" y="60"/>
                      <a:pt x="12" y="60"/>
                      <a:pt x="12" y="60"/>
                    </a:cubicBezTo>
                    <a:cubicBezTo>
                      <a:pt x="12" y="60"/>
                      <a:pt x="12" y="60"/>
                      <a:pt x="12" y="60"/>
                    </a:cubicBezTo>
                    <a:cubicBezTo>
                      <a:pt x="12" y="60"/>
                      <a:pt x="12" y="60"/>
                      <a:pt x="12" y="60"/>
                    </a:cubicBezTo>
                    <a:cubicBezTo>
                      <a:pt x="12" y="60"/>
                      <a:pt x="12" y="60"/>
                      <a:pt x="12" y="60"/>
                    </a:cubicBezTo>
                    <a:cubicBezTo>
                      <a:pt x="12" y="60"/>
                      <a:pt x="12" y="60"/>
                      <a:pt x="12" y="60"/>
                    </a:cubicBezTo>
                    <a:cubicBezTo>
                      <a:pt x="12" y="60"/>
                      <a:pt x="12" y="60"/>
                      <a:pt x="12" y="60"/>
                    </a:cubicBezTo>
                    <a:cubicBezTo>
                      <a:pt x="12" y="60"/>
                      <a:pt x="12" y="60"/>
                      <a:pt x="12"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0"/>
                    </a:cubicBezTo>
                    <a:cubicBezTo>
                      <a:pt x="14" y="60"/>
                      <a:pt x="14" y="60"/>
                      <a:pt x="14" y="60"/>
                    </a:cubicBezTo>
                    <a:cubicBezTo>
                      <a:pt x="14" y="60"/>
                      <a:pt x="14" y="60"/>
                      <a:pt x="14" y="60"/>
                    </a:cubicBezTo>
                    <a:cubicBezTo>
                      <a:pt x="14" y="60"/>
                      <a:pt x="14" y="60"/>
                      <a:pt x="14" y="60"/>
                    </a:cubicBezTo>
                    <a:cubicBezTo>
                      <a:pt x="14" y="59"/>
                      <a:pt x="14" y="59"/>
                      <a:pt x="14" y="59"/>
                    </a:cubicBezTo>
                    <a:cubicBezTo>
                      <a:pt x="14" y="59"/>
                      <a:pt x="14" y="59"/>
                      <a:pt x="14" y="59"/>
                    </a:cubicBezTo>
                    <a:cubicBezTo>
                      <a:pt x="14" y="59"/>
                      <a:pt x="14" y="59"/>
                      <a:pt x="14" y="59"/>
                    </a:cubicBezTo>
                    <a:cubicBezTo>
                      <a:pt x="14" y="59"/>
                      <a:pt x="14" y="59"/>
                      <a:pt x="14" y="59"/>
                    </a:cubicBezTo>
                    <a:cubicBezTo>
                      <a:pt x="14" y="59"/>
                      <a:pt x="14" y="59"/>
                      <a:pt x="14" y="59"/>
                    </a:cubicBezTo>
                    <a:cubicBezTo>
                      <a:pt x="14" y="59"/>
                      <a:pt x="14" y="59"/>
                      <a:pt x="14" y="59"/>
                    </a:cubicBezTo>
                    <a:cubicBezTo>
                      <a:pt x="14" y="59"/>
                      <a:pt x="14" y="59"/>
                      <a:pt x="14" y="59"/>
                    </a:cubicBezTo>
                    <a:cubicBezTo>
                      <a:pt x="14" y="59"/>
                      <a:pt x="14" y="59"/>
                      <a:pt x="14" y="59"/>
                    </a:cubicBezTo>
                    <a:cubicBezTo>
                      <a:pt x="14" y="59"/>
                      <a:pt x="14" y="59"/>
                      <a:pt x="14" y="59"/>
                    </a:cubicBezTo>
                    <a:cubicBezTo>
                      <a:pt x="14" y="59"/>
                      <a:pt x="14" y="59"/>
                      <a:pt x="14" y="59"/>
                    </a:cubicBezTo>
                    <a:cubicBezTo>
                      <a:pt x="14" y="59"/>
                      <a:pt x="14" y="59"/>
                      <a:pt x="14" y="59"/>
                    </a:cubicBezTo>
                    <a:cubicBezTo>
                      <a:pt x="14" y="59"/>
                      <a:pt x="14" y="59"/>
                      <a:pt x="14" y="59"/>
                    </a:cubicBezTo>
                    <a:cubicBezTo>
                      <a:pt x="15" y="59"/>
                      <a:pt x="15" y="59"/>
                      <a:pt x="15" y="59"/>
                    </a:cubicBezTo>
                    <a:cubicBezTo>
                      <a:pt x="15" y="59"/>
                      <a:pt x="15" y="59"/>
                      <a:pt x="15" y="59"/>
                    </a:cubicBezTo>
                    <a:cubicBezTo>
                      <a:pt x="15" y="59"/>
                      <a:pt x="15" y="59"/>
                      <a:pt x="15" y="59"/>
                    </a:cubicBezTo>
                    <a:cubicBezTo>
                      <a:pt x="15" y="59"/>
                      <a:pt x="15" y="59"/>
                      <a:pt x="15" y="59"/>
                    </a:cubicBezTo>
                    <a:cubicBezTo>
                      <a:pt x="15" y="59"/>
                      <a:pt x="15" y="59"/>
                      <a:pt x="15" y="59"/>
                    </a:cubicBezTo>
                    <a:cubicBezTo>
                      <a:pt x="15" y="59"/>
                      <a:pt x="15" y="59"/>
                      <a:pt x="15" y="59"/>
                    </a:cubicBezTo>
                    <a:cubicBezTo>
                      <a:pt x="16" y="59"/>
                      <a:pt x="16" y="59"/>
                      <a:pt x="16" y="59"/>
                    </a:cubicBezTo>
                    <a:cubicBezTo>
                      <a:pt x="16" y="59"/>
                      <a:pt x="16" y="59"/>
                      <a:pt x="16" y="59"/>
                    </a:cubicBezTo>
                    <a:cubicBezTo>
                      <a:pt x="16" y="59"/>
                      <a:pt x="16" y="59"/>
                      <a:pt x="16" y="59"/>
                    </a:cubicBezTo>
                    <a:cubicBezTo>
                      <a:pt x="16" y="59"/>
                      <a:pt x="16" y="59"/>
                      <a:pt x="16" y="59"/>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6" y="60"/>
                      <a:pt x="16" y="60"/>
                      <a:pt x="16" y="60"/>
                    </a:cubicBezTo>
                    <a:cubicBezTo>
                      <a:pt x="17" y="60"/>
                      <a:pt x="17" y="60"/>
                      <a:pt x="17" y="60"/>
                    </a:cubicBezTo>
                    <a:cubicBezTo>
                      <a:pt x="17" y="60"/>
                      <a:pt x="17" y="60"/>
                      <a:pt x="17" y="60"/>
                    </a:cubicBezTo>
                    <a:cubicBezTo>
                      <a:pt x="17" y="60"/>
                      <a:pt x="17" y="60"/>
                      <a:pt x="17" y="60"/>
                    </a:cubicBezTo>
                    <a:cubicBezTo>
                      <a:pt x="17" y="60"/>
                      <a:pt x="17" y="60"/>
                      <a:pt x="17" y="60"/>
                    </a:cubicBezTo>
                    <a:cubicBezTo>
                      <a:pt x="17" y="60"/>
                      <a:pt x="17" y="60"/>
                      <a:pt x="17" y="60"/>
                    </a:cubicBezTo>
                    <a:cubicBezTo>
                      <a:pt x="17" y="60"/>
                      <a:pt x="17" y="60"/>
                      <a:pt x="17" y="60"/>
                    </a:cubicBezTo>
                    <a:cubicBezTo>
                      <a:pt x="17" y="60"/>
                      <a:pt x="17" y="60"/>
                      <a:pt x="17" y="60"/>
                    </a:cubicBezTo>
                    <a:cubicBezTo>
                      <a:pt x="17" y="60"/>
                      <a:pt x="17" y="60"/>
                      <a:pt x="17" y="60"/>
                    </a:cubicBezTo>
                    <a:cubicBezTo>
                      <a:pt x="17" y="60"/>
                      <a:pt x="17" y="60"/>
                      <a:pt x="17" y="60"/>
                    </a:cubicBezTo>
                    <a:cubicBezTo>
                      <a:pt x="17" y="60"/>
                      <a:pt x="17" y="60"/>
                      <a:pt x="17" y="60"/>
                    </a:cubicBezTo>
                    <a:cubicBezTo>
                      <a:pt x="17" y="61"/>
                      <a:pt x="17" y="61"/>
                      <a:pt x="17" y="61"/>
                    </a:cubicBezTo>
                    <a:cubicBezTo>
                      <a:pt x="17" y="61"/>
                      <a:pt x="17" y="61"/>
                      <a:pt x="17" y="61"/>
                    </a:cubicBezTo>
                    <a:cubicBezTo>
                      <a:pt x="17" y="61"/>
                      <a:pt x="17" y="61"/>
                      <a:pt x="17" y="61"/>
                    </a:cubicBezTo>
                    <a:cubicBezTo>
                      <a:pt x="17" y="61"/>
                      <a:pt x="17" y="61"/>
                      <a:pt x="17" y="61"/>
                    </a:cubicBezTo>
                    <a:cubicBezTo>
                      <a:pt x="17" y="61"/>
                      <a:pt x="17" y="61"/>
                      <a:pt x="17" y="61"/>
                    </a:cubicBezTo>
                    <a:cubicBezTo>
                      <a:pt x="17" y="61"/>
                      <a:pt x="17" y="61"/>
                      <a:pt x="17" y="61"/>
                    </a:cubicBezTo>
                    <a:cubicBezTo>
                      <a:pt x="17" y="61"/>
                      <a:pt x="17" y="61"/>
                      <a:pt x="17" y="61"/>
                    </a:cubicBezTo>
                    <a:cubicBezTo>
                      <a:pt x="17" y="61"/>
                      <a:pt x="17" y="61"/>
                      <a:pt x="17" y="61"/>
                    </a:cubicBezTo>
                    <a:cubicBezTo>
                      <a:pt x="17" y="61"/>
                      <a:pt x="17" y="61"/>
                      <a:pt x="17" y="61"/>
                    </a:cubicBezTo>
                    <a:cubicBezTo>
                      <a:pt x="17" y="61"/>
                      <a:pt x="17" y="61"/>
                      <a:pt x="17" y="61"/>
                    </a:cubicBezTo>
                    <a:cubicBezTo>
                      <a:pt x="17" y="61"/>
                      <a:pt x="17" y="61"/>
                      <a:pt x="17" y="61"/>
                    </a:cubicBezTo>
                    <a:cubicBezTo>
                      <a:pt x="17" y="61"/>
                      <a:pt x="17" y="61"/>
                      <a:pt x="17" y="61"/>
                    </a:cubicBezTo>
                    <a:cubicBezTo>
                      <a:pt x="17" y="61"/>
                      <a:pt x="17" y="61"/>
                      <a:pt x="17" y="61"/>
                    </a:cubicBezTo>
                    <a:cubicBezTo>
                      <a:pt x="17" y="61"/>
                      <a:pt x="17" y="61"/>
                      <a:pt x="17"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1"/>
                      <a:pt x="18" y="61"/>
                    </a:cubicBezTo>
                    <a:cubicBezTo>
                      <a:pt x="18" y="61"/>
                      <a:pt x="18" y="62"/>
                      <a:pt x="18" y="62"/>
                    </a:cubicBezTo>
                    <a:cubicBezTo>
                      <a:pt x="18" y="62"/>
                      <a:pt x="18" y="62"/>
                      <a:pt x="18" y="62"/>
                    </a:cubicBezTo>
                    <a:cubicBezTo>
                      <a:pt x="18" y="62"/>
                      <a:pt x="18" y="62"/>
                      <a:pt x="18" y="62"/>
                    </a:cubicBezTo>
                    <a:cubicBezTo>
                      <a:pt x="18" y="62"/>
                      <a:pt x="18" y="62"/>
                      <a:pt x="18" y="62"/>
                    </a:cubicBezTo>
                    <a:cubicBezTo>
                      <a:pt x="18" y="62"/>
                      <a:pt x="18" y="62"/>
                      <a:pt x="18" y="62"/>
                    </a:cubicBezTo>
                    <a:cubicBezTo>
                      <a:pt x="18" y="62"/>
                      <a:pt x="18" y="62"/>
                      <a:pt x="18" y="62"/>
                    </a:cubicBezTo>
                    <a:cubicBezTo>
                      <a:pt x="18" y="62"/>
                      <a:pt x="18" y="62"/>
                      <a:pt x="18" y="62"/>
                    </a:cubicBezTo>
                    <a:cubicBezTo>
                      <a:pt x="18" y="62"/>
                      <a:pt x="18" y="62"/>
                      <a:pt x="18" y="62"/>
                    </a:cubicBezTo>
                    <a:cubicBezTo>
                      <a:pt x="18" y="62"/>
                      <a:pt x="18" y="62"/>
                      <a:pt x="18" y="62"/>
                    </a:cubicBezTo>
                    <a:cubicBezTo>
                      <a:pt x="18" y="62"/>
                      <a:pt x="18" y="62"/>
                      <a:pt x="18" y="62"/>
                    </a:cubicBezTo>
                    <a:cubicBezTo>
                      <a:pt x="18" y="62"/>
                      <a:pt x="18" y="62"/>
                      <a:pt x="18" y="62"/>
                    </a:cubicBezTo>
                    <a:cubicBezTo>
                      <a:pt x="18" y="62"/>
                      <a:pt x="18" y="62"/>
                      <a:pt x="18" y="62"/>
                    </a:cubicBezTo>
                    <a:cubicBezTo>
                      <a:pt x="18" y="62"/>
                      <a:pt x="18" y="62"/>
                      <a:pt x="18" y="62"/>
                    </a:cubicBezTo>
                    <a:cubicBezTo>
                      <a:pt x="18" y="63"/>
                      <a:pt x="18" y="63"/>
                      <a:pt x="18" y="63"/>
                    </a:cubicBezTo>
                    <a:cubicBezTo>
                      <a:pt x="18" y="63"/>
                      <a:pt x="18" y="63"/>
                      <a:pt x="18" y="63"/>
                    </a:cubicBezTo>
                    <a:cubicBezTo>
                      <a:pt x="18" y="63"/>
                      <a:pt x="18" y="63"/>
                      <a:pt x="18" y="63"/>
                    </a:cubicBezTo>
                    <a:cubicBezTo>
                      <a:pt x="18" y="63"/>
                      <a:pt x="18" y="63"/>
                      <a:pt x="18" y="63"/>
                    </a:cubicBezTo>
                    <a:cubicBezTo>
                      <a:pt x="18" y="63"/>
                      <a:pt x="18" y="63"/>
                      <a:pt x="18" y="63"/>
                    </a:cubicBezTo>
                    <a:cubicBezTo>
                      <a:pt x="18" y="63"/>
                      <a:pt x="18" y="63"/>
                      <a:pt x="18" y="63"/>
                    </a:cubicBezTo>
                    <a:cubicBezTo>
                      <a:pt x="18" y="63"/>
                      <a:pt x="18" y="63"/>
                      <a:pt x="18" y="63"/>
                    </a:cubicBezTo>
                    <a:cubicBezTo>
                      <a:pt x="17" y="63"/>
                      <a:pt x="17" y="63"/>
                      <a:pt x="17" y="63"/>
                    </a:cubicBezTo>
                    <a:cubicBezTo>
                      <a:pt x="17" y="63"/>
                      <a:pt x="17" y="63"/>
                      <a:pt x="17" y="63"/>
                    </a:cubicBezTo>
                    <a:cubicBezTo>
                      <a:pt x="17" y="63"/>
                      <a:pt x="17" y="63"/>
                      <a:pt x="17" y="63"/>
                    </a:cubicBezTo>
                    <a:cubicBezTo>
                      <a:pt x="17" y="63"/>
                      <a:pt x="17" y="63"/>
                      <a:pt x="17" y="63"/>
                    </a:cubicBezTo>
                    <a:cubicBezTo>
                      <a:pt x="17" y="63"/>
                      <a:pt x="17" y="63"/>
                      <a:pt x="17" y="63"/>
                    </a:cubicBezTo>
                    <a:cubicBezTo>
                      <a:pt x="17" y="63"/>
                      <a:pt x="17" y="63"/>
                      <a:pt x="17" y="63"/>
                    </a:cubicBezTo>
                    <a:cubicBezTo>
                      <a:pt x="17" y="63"/>
                      <a:pt x="17" y="63"/>
                      <a:pt x="17" y="63"/>
                    </a:cubicBezTo>
                    <a:cubicBezTo>
                      <a:pt x="17" y="63"/>
                      <a:pt x="17" y="63"/>
                      <a:pt x="17" y="63"/>
                    </a:cubicBezTo>
                    <a:cubicBezTo>
                      <a:pt x="17" y="63"/>
                      <a:pt x="17" y="63"/>
                      <a:pt x="17" y="63"/>
                    </a:cubicBezTo>
                    <a:cubicBezTo>
                      <a:pt x="17" y="63"/>
                      <a:pt x="17" y="63"/>
                      <a:pt x="17" y="63"/>
                    </a:cubicBezTo>
                    <a:cubicBezTo>
                      <a:pt x="17" y="64"/>
                      <a:pt x="17" y="64"/>
                      <a:pt x="17" y="64"/>
                    </a:cubicBezTo>
                    <a:cubicBezTo>
                      <a:pt x="17" y="64"/>
                      <a:pt x="17" y="64"/>
                      <a:pt x="17" y="64"/>
                    </a:cubicBezTo>
                    <a:cubicBezTo>
                      <a:pt x="17" y="64"/>
                      <a:pt x="17" y="64"/>
                      <a:pt x="17" y="64"/>
                    </a:cubicBezTo>
                    <a:cubicBezTo>
                      <a:pt x="17" y="64"/>
                      <a:pt x="17" y="64"/>
                      <a:pt x="17" y="64"/>
                    </a:cubicBezTo>
                    <a:cubicBezTo>
                      <a:pt x="17" y="64"/>
                      <a:pt x="17" y="64"/>
                      <a:pt x="17" y="64"/>
                    </a:cubicBezTo>
                    <a:cubicBezTo>
                      <a:pt x="17" y="64"/>
                      <a:pt x="17" y="64"/>
                      <a:pt x="17" y="64"/>
                    </a:cubicBezTo>
                    <a:cubicBezTo>
                      <a:pt x="17" y="64"/>
                      <a:pt x="17" y="64"/>
                      <a:pt x="17" y="64"/>
                    </a:cubicBezTo>
                    <a:cubicBezTo>
                      <a:pt x="17" y="64"/>
                      <a:pt x="17" y="64"/>
                      <a:pt x="17" y="64"/>
                    </a:cubicBezTo>
                    <a:cubicBezTo>
                      <a:pt x="17" y="64"/>
                      <a:pt x="17" y="64"/>
                      <a:pt x="17" y="64"/>
                    </a:cubicBezTo>
                    <a:cubicBezTo>
                      <a:pt x="17" y="64"/>
                      <a:pt x="17" y="64"/>
                      <a:pt x="17" y="64"/>
                    </a:cubicBezTo>
                    <a:cubicBezTo>
                      <a:pt x="17" y="64"/>
                      <a:pt x="17" y="64"/>
                      <a:pt x="17" y="64"/>
                    </a:cubicBezTo>
                    <a:cubicBezTo>
                      <a:pt x="16" y="64"/>
                      <a:pt x="16" y="64"/>
                      <a:pt x="16" y="64"/>
                    </a:cubicBezTo>
                    <a:cubicBezTo>
                      <a:pt x="16" y="64"/>
                      <a:pt x="16" y="64"/>
                      <a:pt x="16" y="64"/>
                    </a:cubicBezTo>
                    <a:cubicBezTo>
                      <a:pt x="16" y="64"/>
                      <a:pt x="16" y="64"/>
                      <a:pt x="16" y="64"/>
                    </a:cubicBezTo>
                    <a:cubicBezTo>
                      <a:pt x="16" y="64"/>
                      <a:pt x="16" y="64"/>
                      <a:pt x="16" y="64"/>
                    </a:cubicBezTo>
                    <a:cubicBezTo>
                      <a:pt x="16" y="64"/>
                      <a:pt x="16" y="64"/>
                      <a:pt x="16" y="64"/>
                    </a:cubicBezTo>
                    <a:cubicBezTo>
                      <a:pt x="16" y="64"/>
                      <a:pt x="16" y="64"/>
                      <a:pt x="16" y="64"/>
                    </a:cubicBezTo>
                    <a:cubicBezTo>
                      <a:pt x="16" y="64"/>
                      <a:pt x="16" y="64"/>
                      <a:pt x="16" y="64"/>
                    </a:cubicBezTo>
                    <a:cubicBezTo>
                      <a:pt x="16" y="64"/>
                      <a:pt x="16" y="64"/>
                      <a:pt x="16" y="64"/>
                    </a:cubicBezTo>
                    <a:cubicBezTo>
                      <a:pt x="16" y="64"/>
                      <a:pt x="16" y="64"/>
                      <a:pt x="16" y="64"/>
                    </a:cubicBezTo>
                    <a:cubicBezTo>
                      <a:pt x="16" y="64"/>
                      <a:pt x="16" y="64"/>
                      <a:pt x="16" y="64"/>
                    </a:cubicBezTo>
                    <a:cubicBezTo>
                      <a:pt x="16" y="64"/>
                      <a:pt x="16" y="64"/>
                      <a:pt x="16" y="64"/>
                    </a:cubicBezTo>
                    <a:cubicBezTo>
                      <a:pt x="16" y="64"/>
                      <a:pt x="16" y="64"/>
                      <a:pt x="16" y="64"/>
                    </a:cubicBezTo>
                    <a:cubicBezTo>
                      <a:pt x="16" y="64"/>
                      <a:pt x="16" y="64"/>
                      <a:pt x="16" y="64"/>
                    </a:cubicBezTo>
                    <a:cubicBezTo>
                      <a:pt x="16" y="64"/>
                      <a:pt x="16" y="64"/>
                      <a:pt x="16" y="64"/>
                    </a:cubicBezTo>
                    <a:cubicBezTo>
                      <a:pt x="16" y="64"/>
                      <a:pt x="16" y="64"/>
                      <a:pt x="16" y="64"/>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6" y="65"/>
                      <a:pt x="16" y="65"/>
                      <a:pt x="16" y="65"/>
                    </a:cubicBezTo>
                    <a:cubicBezTo>
                      <a:pt x="15" y="65"/>
                      <a:pt x="15" y="65"/>
                      <a:pt x="15" y="65"/>
                    </a:cubicBezTo>
                    <a:cubicBezTo>
                      <a:pt x="15" y="66"/>
                      <a:pt x="15" y="66"/>
                      <a:pt x="15" y="66"/>
                    </a:cubicBezTo>
                    <a:cubicBezTo>
                      <a:pt x="15" y="66"/>
                      <a:pt x="15" y="66"/>
                      <a:pt x="15" y="66"/>
                    </a:cubicBezTo>
                    <a:cubicBezTo>
                      <a:pt x="15" y="66"/>
                      <a:pt x="15" y="66"/>
                      <a:pt x="15" y="66"/>
                    </a:cubicBezTo>
                    <a:cubicBezTo>
                      <a:pt x="15" y="66"/>
                      <a:pt x="15" y="66"/>
                      <a:pt x="15" y="66"/>
                    </a:cubicBezTo>
                    <a:cubicBezTo>
                      <a:pt x="15" y="66"/>
                      <a:pt x="15" y="66"/>
                      <a:pt x="15" y="66"/>
                    </a:cubicBezTo>
                    <a:cubicBezTo>
                      <a:pt x="15" y="66"/>
                      <a:pt x="15" y="66"/>
                      <a:pt x="15" y="66"/>
                    </a:cubicBezTo>
                    <a:cubicBezTo>
                      <a:pt x="15" y="66"/>
                      <a:pt x="15" y="66"/>
                      <a:pt x="15" y="66"/>
                    </a:cubicBezTo>
                    <a:cubicBezTo>
                      <a:pt x="15" y="66"/>
                      <a:pt x="15" y="66"/>
                      <a:pt x="15" y="66"/>
                    </a:cubicBezTo>
                    <a:cubicBezTo>
                      <a:pt x="15" y="66"/>
                      <a:pt x="15" y="66"/>
                      <a:pt x="15" y="66"/>
                    </a:cubicBezTo>
                    <a:cubicBezTo>
                      <a:pt x="14" y="66"/>
                      <a:pt x="14" y="66"/>
                      <a:pt x="14" y="66"/>
                    </a:cubicBezTo>
                    <a:cubicBezTo>
                      <a:pt x="14" y="66"/>
                      <a:pt x="14" y="66"/>
                      <a:pt x="14" y="66"/>
                    </a:cubicBezTo>
                    <a:cubicBezTo>
                      <a:pt x="14" y="66"/>
                      <a:pt x="14" y="66"/>
                      <a:pt x="14" y="66"/>
                    </a:cubicBezTo>
                    <a:cubicBezTo>
                      <a:pt x="14" y="66"/>
                      <a:pt x="14" y="66"/>
                      <a:pt x="14" y="66"/>
                    </a:cubicBezTo>
                    <a:cubicBezTo>
                      <a:pt x="14" y="66"/>
                      <a:pt x="14" y="66"/>
                      <a:pt x="14" y="66"/>
                    </a:cubicBezTo>
                    <a:cubicBezTo>
                      <a:pt x="14" y="66"/>
                      <a:pt x="14" y="66"/>
                      <a:pt x="14" y="66"/>
                    </a:cubicBezTo>
                    <a:cubicBezTo>
                      <a:pt x="14" y="66"/>
                      <a:pt x="14" y="66"/>
                      <a:pt x="14" y="66"/>
                    </a:cubicBezTo>
                    <a:cubicBezTo>
                      <a:pt x="14" y="66"/>
                      <a:pt x="14" y="66"/>
                      <a:pt x="14" y="66"/>
                    </a:cubicBezTo>
                    <a:cubicBezTo>
                      <a:pt x="15" y="66"/>
                      <a:pt x="15" y="66"/>
                      <a:pt x="15" y="66"/>
                    </a:cubicBezTo>
                    <a:cubicBezTo>
                      <a:pt x="15" y="67"/>
                      <a:pt x="15" y="67"/>
                      <a:pt x="15" y="67"/>
                    </a:cubicBezTo>
                    <a:cubicBezTo>
                      <a:pt x="15" y="67"/>
                      <a:pt x="15" y="67"/>
                      <a:pt x="15" y="67"/>
                    </a:cubicBezTo>
                    <a:cubicBezTo>
                      <a:pt x="15" y="67"/>
                      <a:pt x="15" y="67"/>
                      <a:pt x="15" y="67"/>
                    </a:cubicBezTo>
                    <a:cubicBezTo>
                      <a:pt x="14" y="67"/>
                      <a:pt x="14" y="67"/>
                      <a:pt x="14" y="67"/>
                    </a:cubicBezTo>
                    <a:cubicBezTo>
                      <a:pt x="14" y="67"/>
                      <a:pt x="14" y="67"/>
                      <a:pt x="14" y="67"/>
                    </a:cubicBezTo>
                    <a:cubicBezTo>
                      <a:pt x="14" y="67"/>
                      <a:pt x="14" y="67"/>
                      <a:pt x="14" y="67"/>
                    </a:cubicBezTo>
                    <a:cubicBezTo>
                      <a:pt x="14" y="67"/>
                      <a:pt x="14" y="67"/>
                      <a:pt x="14" y="67"/>
                    </a:cubicBezTo>
                    <a:cubicBezTo>
                      <a:pt x="14" y="67"/>
                      <a:pt x="14" y="67"/>
                      <a:pt x="14" y="67"/>
                    </a:cubicBezTo>
                    <a:cubicBezTo>
                      <a:pt x="14" y="67"/>
                      <a:pt x="14" y="67"/>
                      <a:pt x="14" y="67"/>
                    </a:cubicBezTo>
                    <a:cubicBezTo>
                      <a:pt x="14" y="67"/>
                      <a:pt x="14" y="67"/>
                      <a:pt x="14" y="67"/>
                    </a:cubicBezTo>
                    <a:cubicBezTo>
                      <a:pt x="14" y="67"/>
                      <a:pt x="14" y="67"/>
                      <a:pt x="14" y="67"/>
                    </a:cubicBezTo>
                    <a:cubicBezTo>
                      <a:pt x="14" y="67"/>
                      <a:pt x="14" y="67"/>
                      <a:pt x="14" y="67"/>
                    </a:cubicBezTo>
                    <a:cubicBezTo>
                      <a:pt x="14" y="67"/>
                      <a:pt x="14" y="67"/>
                      <a:pt x="14" y="67"/>
                    </a:cubicBezTo>
                    <a:cubicBezTo>
                      <a:pt x="14" y="67"/>
                      <a:pt x="14" y="67"/>
                      <a:pt x="14" y="67"/>
                    </a:cubicBezTo>
                    <a:cubicBezTo>
                      <a:pt x="14" y="67"/>
                      <a:pt x="14" y="67"/>
                      <a:pt x="14" y="67"/>
                    </a:cubicBezTo>
                    <a:cubicBezTo>
                      <a:pt x="14" y="68"/>
                      <a:pt x="14" y="68"/>
                      <a:pt x="14" y="68"/>
                    </a:cubicBezTo>
                    <a:cubicBezTo>
                      <a:pt x="14" y="68"/>
                      <a:pt x="14" y="68"/>
                      <a:pt x="14" y="68"/>
                    </a:cubicBezTo>
                    <a:cubicBezTo>
                      <a:pt x="14" y="68"/>
                      <a:pt x="14" y="68"/>
                      <a:pt x="14"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8"/>
                      <a:pt x="15" y="68"/>
                      <a:pt x="15" y="68"/>
                    </a:cubicBezTo>
                    <a:cubicBezTo>
                      <a:pt x="15" y="69"/>
                      <a:pt x="15" y="69"/>
                      <a:pt x="15" y="69"/>
                    </a:cubicBezTo>
                    <a:cubicBezTo>
                      <a:pt x="15" y="69"/>
                      <a:pt x="15" y="69"/>
                      <a:pt x="15" y="69"/>
                    </a:cubicBezTo>
                    <a:cubicBezTo>
                      <a:pt x="15" y="69"/>
                      <a:pt x="15" y="69"/>
                      <a:pt x="15" y="69"/>
                    </a:cubicBezTo>
                    <a:cubicBezTo>
                      <a:pt x="15" y="69"/>
                      <a:pt x="15" y="69"/>
                      <a:pt x="15" y="69"/>
                    </a:cubicBezTo>
                    <a:cubicBezTo>
                      <a:pt x="15" y="69"/>
                      <a:pt x="15" y="69"/>
                      <a:pt x="15" y="69"/>
                    </a:cubicBezTo>
                    <a:cubicBezTo>
                      <a:pt x="15" y="69"/>
                      <a:pt x="15" y="69"/>
                      <a:pt x="15" y="69"/>
                    </a:cubicBezTo>
                    <a:cubicBezTo>
                      <a:pt x="16" y="69"/>
                      <a:pt x="16" y="69"/>
                      <a:pt x="16" y="69"/>
                    </a:cubicBezTo>
                    <a:cubicBezTo>
                      <a:pt x="16" y="69"/>
                      <a:pt x="16" y="69"/>
                      <a:pt x="16" y="69"/>
                    </a:cubicBezTo>
                    <a:cubicBezTo>
                      <a:pt x="16" y="69"/>
                      <a:pt x="16" y="69"/>
                      <a:pt x="16" y="69"/>
                    </a:cubicBezTo>
                    <a:cubicBezTo>
                      <a:pt x="16" y="69"/>
                      <a:pt x="16" y="69"/>
                      <a:pt x="16" y="69"/>
                    </a:cubicBezTo>
                    <a:cubicBezTo>
                      <a:pt x="16" y="69"/>
                      <a:pt x="16" y="69"/>
                      <a:pt x="16" y="69"/>
                    </a:cubicBezTo>
                    <a:cubicBezTo>
                      <a:pt x="16" y="69"/>
                      <a:pt x="16" y="69"/>
                      <a:pt x="16" y="69"/>
                    </a:cubicBezTo>
                    <a:cubicBezTo>
                      <a:pt x="16" y="69"/>
                      <a:pt x="16" y="69"/>
                      <a:pt x="16" y="69"/>
                    </a:cubicBezTo>
                    <a:cubicBezTo>
                      <a:pt x="16" y="69"/>
                      <a:pt x="16" y="69"/>
                      <a:pt x="16" y="69"/>
                    </a:cubicBezTo>
                    <a:cubicBezTo>
                      <a:pt x="16" y="69"/>
                      <a:pt x="16" y="69"/>
                      <a:pt x="16" y="69"/>
                    </a:cubicBezTo>
                    <a:cubicBezTo>
                      <a:pt x="16" y="69"/>
                      <a:pt x="16" y="69"/>
                      <a:pt x="16" y="69"/>
                    </a:cubicBezTo>
                    <a:cubicBezTo>
                      <a:pt x="16" y="69"/>
                      <a:pt x="16" y="69"/>
                      <a:pt x="16" y="69"/>
                    </a:cubicBezTo>
                    <a:cubicBezTo>
                      <a:pt x="16" y="69"/>
                      <a:pt x="16" y="69"/>
                      <a:pt x="16" y="69"/>
                    </a:cubicBezTo>
                    <a:cubicBezTo>
                      <a:pt x="16" y="69"/>
                      <a:pt x="16" y="69"/>
                      <a:pt x="16" y="69"/>
                    </a:cubicBezTo>
                    <a:cubicBezTo>
                      <a:pt x="16" y="70"/>
                      <a:pt x="16" y="70"/>
                      <a:pt x="16" y="70"/>
                    </a:cubicBezTo>
                    <a:cubicBezTo>
                      <a:pt x="16" y="70"/>
                      <a:pt x="16" y="70"/>
                      <a:pt x="16" y="70"/>
                    </a:cubicBezTo>
                    <a:cubicBezTo>
                      <a:pt x="16" y="70"/>
                      <a:pt x="16" y="70"/>
                      <a:pt x="16" y="70"/>
                    </a:cubicBezTo>
                    <a:cubicBezTo>
                      <a:pt x="16" y="70"/>
                      <a:pt x="16" y="70"/>
                      <a:pt x="16" y="70"/>
                    </a:cubicBezTo>
                    <a:cubicBezTo>
                      <a:pt x="16" y="70"/>
                      <a:pt x="16" y="70"/>
                      <a:pt x="16" y="70"/>
                    </a:cubicBezTo>
                    <a:cubicBezTo>
                      <a:pt x="16" y="70"/>
                      <a:pt x="16" y="70"/>
                      <a:pt x="16" y="70"/>
                    </a:cubicBezTo>
                    <a:cubicBezTo>
                      <a:pt x="16" y="70"/>
                      <a:pt x="16" y="70"/>
                      <a:pt x="16" y="70"/>
                    </a:cubicBezTo>
                    <a:cubicBezTo>
                      <a:pt x="16" y="70"/>
                      <a:pt x="16" y="70"/>
                      <a:pt x="16" y="70"/>
                    </a:cubicBezTo>
                    <a:cubicBezTo>
                      <a:pt x="16" y="70"/>
                      <a:pt x="16" y="70"/>
                      <a:pt x="16" y="70"/>
                    </a:cubicBezTo>
                    <a:cubicBezTo>
                      <a:pt x="16" y="70"/>
                      <a:pt x="16" y="70"/>
                      <a:pt x="16"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0"/>
                      <a:pt x="15" y="70"/>
                      <a:pt x="15" y="70"/>
                    </a:cubicBezTo>
                    <a:cubicBezTo>
                      <a:pt x="15" y="71"/>
                      <a:pt x="15" y="71"/>
                      <a:pt x="15" y="71"/>
                    </a:cubicBezTo>
                    <a:cubicBezTo>
                      <a:pt x="15" y="71"/>
                      <a:pt x="15" y="71"/>
                      <a:pt x="15"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0"/>
                      <a:pt x="14" y="70"/>
                      <a:pt x="14" y="70"/>
                    </a:cubicBezTo>
                    <a:cubicBezTo>
                      <a:pt x="14" y="70"/>
                      <a:pt x="14" y="70"/>
                      <a:pt x="14" y="70"/>
                    </a:cubicBezTo>
                    <a:cubicBezTo>
                      <a:pt x="14" y="70"/>
                      <a:pt x="14" y="70"/>
                      <a:pt x="14" y="70"/>
                    </a:cubicBezTo>
                    <a:cubicBezTo>
                      <a:pt x="14" y="70"/>
                      <a:pt x="14" y="70"/>
                      <a:pt x="14" y="70"/>
                    </a:cubicBezTo>
                    <a:cubicBezTo>
                      <a:pt x="14" y="70"/>
                      <a:pt x="14" y="70"/>
                      <a:pt x="14"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0"/>
                      <a:pt x="13" y="70"/>
                      <a:pt x="13" y="70"/>
                    </a:cubicBezTo>
                    <a:cubicBezTo>
                      <a:pt x="13" y="71"/>
                      <a:pt x="13"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3" y="71"/>
                      <a:pt x="13" y="71"/>
                      <a:pt x="13"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1"/>
                      <a:pt x="14" y="71"/>
                      <a:pt x="14" y="71"/>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2"/>
                      <a:pt x="14" y="72"/>
                      <a:pt x="14" y="72"/>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4"/>
                      <a:pt x="14" y="74"/>
                      <a:pt x="14" y="74"/>
                    </a:cubicBezTo>
                    <a:cubicBezTo>
                      <a:pt x="14" y="74"/>
                      <a:pt x="14" y="74"/>
                      <a:pt x="14" y="74"/>
                    </a:cubicBezTo>
                    <a:cubicBezTo>
                      <a:pt x="14" y="74"/>
                      <a:pt x="14" y="74"/>
                      <a:pt x="14" y="74"/>
                    </a:cubicBezTo>
                    <a:cubicBezTo>
                      <a:pt x="14" y="74"/>
                      <a:pt x="14" y="74"/>
                      <a:pt x="14" y="74"/>
                    </a:cubicBezTo>
                    <a:cubicBezTo>
                      <a:pt x="14" y="74"/>
                      <a:pt x="14" y="74"/>
                      <a:pt x="14" y="74"/>
                    </a:cubicBezTo>
                    <a:cubicBezTo>
                      <a:pt x="14" y="74"/>
                      <a:pt x="14" y="74"/>
                      <a:pt x="14" y="74"/>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4" y="73"/>
                      <a:pt x="14" y="73"/>
                      <a:pt x="14" y="73"/>
                    </a:cubicBezTo>
                    <a:cubicBezTo>
                      <a:pt x="15" y="73"/>
                      <a:pt x="15" y="73"/>
                      <a:pt x="15" y="73"/>
                    </a:cubicBezTo>
                    <a:cubicBezTo>
                      <a:pt x="15" y="73"/>
                      <a:pt x="15" y="73"/>
                      <a:pt x="15" y="73"/>
                    </a:cubicBezTo>
                    <a:cubicBezTo>
                      <a:pt x="15" y="73"/>
                      <a:pt x="15" y="73"/>
                      <a:pt x="15" y="73"/>
                    </a:cubicBezTo>
                    <a:cubicBezTo>
                      <a:pt x="15" y="73"/>
                      <a:pt x="15" y="73"/>
                      <a:pt x="15" y="73"/>
                    </a:cubicBezTo>
                    <a:cubicBezTo>
                      <a:pt x="15" y="73"/>
                      <a:pt x="15" y="73"/>
                      <a:pt x="15" y="73"/>
                    </a:cubicBezTo>
                    <a:cubicBezTo>
                      <a:pt x="15" y="73"/>
                      <a:pt x="15" y="73"/>
                      <a:pt x="15" y="73"/>
                    </a:cubicBezTo>
                    <a:cubicBezTo>
                      <a:pt x="15" y="73"/>
                      <a:pt x="15" y="73"/>
                      <a:pt x="15" y="73"/>
                    </a:cubicBezTo>
                    <a:cubicBezTo>
                      <a:pt x="15" y="73"/>
                      <a:pt x="15" y="73"/>
                      <a:pt x="15" y="73"/>
                    </a:cubicBezTo>
                    <a:cubicBezTo>
                      <a:pt x="15" y="74"/>
                      <a:pt x="15" y="74"/>
                      <a:pt x="15" y="74"/>
                    </a:cubicBezTo>
                    <a:cubicBezTo>
                      <a:pt x="15" y="74"/>
                      <a:pt x="15" y="74"/>
                      <a:pt x="15" y="74"/>
                    </a:cubicBezTo>
                    <a:cubicBezTo>
                      <a:pt x="15" y="74"/>
                      <a:pt x="15" y="74"/>
                      <a:pt x="15" y="74"/>
                    </a:cubicBezTo>
                    <a:cubicBezTo>
                      <a:pt x="15" y="74"/>
                      <a:pt x="15" y="74"/>
                      <a:pt x="15" y="74"/>
                    </a:cubicBezTo>
                    <a:cubicBezTo>
                      <a:pt x="15" y="74"/>
                      <a:pt x="15" y="74"/>
                      <a:pt x="15" y="74"/>
                    </a:cubicBezTo>
                    <a:cubicBezTo>
                      <a:pt x="15" y="74"/>
                      <a:pt x="15" y="74"/>
                      <a:pt x="15" y="74"/>
                    </a:cubicBezTo>
                    <a:cubicBezTo>
                      <a:pt x="15" y="74"/>
                      <a:pt x="15" y="74"/>
                      <a:pt x="15" y="74"/>
                    </a:cubicBezTo>
                    <a:cubicBezTo>
                      <a:pt x="15" y="74"/>
                      <a:pt x="15" y="74"/>
                      <a:pt x="15" y="74"/>
                    </a:cubicBezTo>
                    <a:cubicBezTo>
                      <a:pt x="15" y="74"/>
                      <a:pt x="15" y="74"/>
                      <a:pt x="15" y="74"/>
                    </a:cubicBezTo>
                    <a:cubicBezTo>
                      <a:pt x="15" y="74"/>
                      <a:pt x="15" y="74"/>
                      <a:pt x="15" y="74"/>
                    </a:cubicBezTo>
                    <a:cubicBezTo>
                      <a:pt x="15" y="74"/>
                      <a:pt x="15" y="74"/>
                      <a:pt x="15" y="74"/>
                    </a:cubicBezTo>
                    <a:cubicBezTo>
                      <a:pt x="15" y="74"/>
                      <a:pt x="15" y="74"/>
                      <a:pt x="15" y="74"/>
                    </a:cubicBezTo>
                    <a:cubicBezTo>
                      <a:pt x="15" y="74"/>
                      <a:pt x="15" y="74"/>
                      <a:pt x="15" y="74"/>
                    </a:cubicBezTo>
                    <a:cubicBezTo>
                      <a:pt x="15" y="74"/>
                      <a:pt x="15" y="74"/>
                      <a:pt x="15" y="74"/>
                    </a:cubicBezTo>
                    <a:cubicBezTo>
                      <a:pt x="16" y="74"/>
                      <a:pt x="16" y="74"/>
                      <a:pt x="16" y="74"/>
                    </a:cubicBezTo>
                    <a:cubicBezTo>
                      <a:pt x="16" y="74"/>
                      <a:pt x="16" y="74"/>
                      <a:pt x="16" y="74"/>
                    </a:cubicBezTo>
                    <a:cubicBezTo>
                      <a:pt x="16" y="74"/>
                      <a:pt x="16" y="74"/>
                      <a:pt x="16" y="74"/>
                    </a:cubicBezTo>
                    <a:cubicBezTo>
                      <a:pt x="16" y="74"/>
                      <a:pt x="16" y="74"/>
                      <a:pt x="16" y="74"/>
                    </a:cubicBezTo>
                    <a:cubicBezTo>
                      <a:pt x="16" y="74"/>
                      <a:pt x="16" y="74"/>
                      <a:pt x="16" y="74"/>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5"/>
                      <a:pt x="16" y="75"/>
                    </a:cubicBezTo>
                    <a:cubicBezTo>
                      <a:pt x="16" y="75"/>
                      <a:pt x="16" y="74"/>
                      <a:pt x="16" y="75"/>
                    </a:cubicBezTo>
                    <a:cubicBezTo>
                      <a:pt x="16" y="75"/>
                      <a:pt x="16" y="75"/>
                      <a:pt x="16" y="75"/>
                    </a:cubicBezTo>
                    <a:cubicBezTo>
                      <a:pt x="16" y="74"/>
                      <a:pt x="16" y="74"/>
                      <a:pt x="16" y="74"/>
                    </a:cubicBezTo>
                    <a:cubicBezTo>
                      <a:pt x="16" y="74"/>
                      <a:pt x="16" y="74"/>
                      <a:pt x="16" y="74"/>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7" y="75"/>
                      <a:pt x="17" y="75"/>
                      <a:pt x="17" y="75"/>
                    </a:cubicBezTo>
                    <a:cubicBezTo>
                      <a:pt x="18" y="75"/>
                      <a:pt x="18" y="75"/>
                      <a:pt x="18" y="75"/>
                    </a:cubicBezTo>
                    <a:cubicBezTo>
                      <a:pt x="18" y="75"/>
                      <a:pt x="18" y="75"/>
                      <a:pt x="18" y="75"/>
                    </a:cubicBezTo>
                    <a:cubicBezTo>
                      <a:pt x="18" y="75"/>
                      <a:pt x="18" y="75"/>
                      <a:pt x="18" y="75"/>
                    </a:cubicBezTo>
                    <a:cubicBezTo>
                      <a:pt x="18" y="75"/>
                      <a:pt x="18" y="75"/>
                      <a:pt x="18" y="75"/>
                    </a:cubicBezTo>
                    <a:cubicBezTo>
                      <a:pt x="18" y="75"/>
                      <a:pt x="18" y="75"/>
                      <a:pt x="18" y="75"/>
                    </a:cubicBezTo>
                    <a:cubicBezTo>
                      <a:pt x="18" y="76"/>
                      <a:pt x="18" y="76"/>
                      <a:pt x="18" y="76"/>
                    </a:cubicBezTo>
                    <a:cubicBezTo>
                      <a:pt x="18" y="76"/>
                      <a:pt x="18" y="76"/>
                      <a:pt x="18" y="76"/>
                    </a:cubicBezTo>
                    <a:cubicBezTo>
                      <a:pt x="18" y="76"/>
                      <a:pt x="18" y="76"/>
                      <a:pt x="18" y="76"/>
                    </a:cubicBezTo>
                    <a:cubicBezTo>
                      <a:pt x="18" y="76"/>
                      <a:pt x="18" y="76"/>
                      <a:pt x="18" y="76"/>
                    </a:cubicBezTo>
                    <a:cubicBezTo>
                      <a:pt x="18" y="76"/>
                      <a:pt x="18" y="76"/>
                      <a:pt x="18" y="76"/>
                    </a:cubicBezTo>
                    <a:cubicBezTo>
                      <a:pt x="18" y="76"/>
                      <a:pt x="18" y="76"/>
                      <a:pt x="18" y="76"/>
                    </a:cubicBezTo>
                    <a:cubicBezTo>
                      <a:pt x="18" y="76"/>
                      <a:pt x="18" y="76"/>
                      <a:pt x="18" y="76"/>
                    </a:cubicBezTo>
                    <a:cubicBezTo>
                      <a:pt x="18" y="76"/>
                      <a:pt x="18" y="76"/>
                      <a:pt x="18" y="76"/>
                    </a:cubicBezTo>
                    <a:cubicBezTo>
                      <a:pt x="18" y="76"/>
                      <a:pt x="18" y="76"/>
                      <a:pt x="18" y="76"/>
                    </a:cubicBezTo>
                    <a:cubicBezTo>
                      <a:pt x="18" y="76"/>
                      <a:pt x="18" y="76"/>
                      <a:pt x="18" y="76"/>
                    </a:cubicBezTo>
                    <a:cubicBezTo>
                      <a:pt x="18" y="76"/>
                      <a:pt x="18" y="76"/>
                      <a:pt x="18" y="76"/>
                    </a:cubicBezTo>
                    <a:cubicBezTo>
                      <a:pt x="18" y="76"/>
                      <a:pt x="18" y="76"/>
                      <a:pt x="18" y="76"/>
                    </a:cubicBezTo>
                    <a:cubicBezTo>
                      <a:pt x="18" y="76"/>
                      <a:pt x="18" y="76"/>
                      <a:pt x="18" y="76"/>
                    </a:cubicBezTo>
                    <a:cubicBezTo>
                      <a:pt x="18" y="76"/>
                      <a:pt x="18" y="76"/>
                      <a:pt x="18" y="76"/>
                    </a:cubicBezTo>
                    <a:cubicBezTo>
                      <a:pt x="19" y="76"/>
                      <a:pt x="19" y="76"/>
                      <a:pt x="19" y="76"/>
                    </a:cubicBezTo>
                    <a:cubicBezTo>
                      <a:pt x="19" y="76"/>
                      <a:pt x="19" y="76"/>
                      <a:pt x="19" y="76"/>
                    </a:cubicBezTo>
                    <a:cubicBezTo>
                      <a:pt x="19" y="76"/>
                      <a:pt x="19" y="76"/>
                      <a:pt x="19" y="76"/>
                    </a:cubicBezTo>
                    <a:cubicBezTo>
                      <a:pt x="19" y="76"/>
                      <a:pt x="19" y="76"/>
                      <a:pt x="19" y="76"/>
                    </a:cubicBezTo>
                    <a:cubicBezTo>
                      <a:pt x="19" y="76"/>
                      <a:pt x="19" y="76"/>
                      <a:pt x="19" y="76"/>
                    </a:cubicBezTo>
                    <a:cubicBezTo>
                      <a:pt x="19" y="76"/>
                      <a:pt x="19" y="76"/>
                      <a:pt x="19" y="76"/>
                    </a:cubicBezTo>
                    <a:cubicBezTo>
                      <a:pt x="19" y="76"/>
                      <a:pt x="19" y="76"/>
                      <a:pt x="19" y="76"/>
                    </a:cubicBezTo>
                    <a:cubicBezTo>
                      <a:pt x="19" y="76"/>
                      <a:pt x="19" y="76"/>
                      <a:pt x="19" y="76"/>
                    </a:cubicBezTo>
                    <a:cubicBezTo>
                      <a:pt x="19" y="76"/>
                      <a:pt x="19" y="76"/>
                      <a:pt x="19" y="76"/>
                    </a:cubicBezTo>
                    <a:cubicBezTo>
                      <a:pt x="19" y="76"/>
                      <a:pt x="19" y="76"/>
                      <a:pt x="19" y="76"/>
                    </a:cubicBezTo>
                    <a:cubicBezTo>
                      <a:pt x="19" y="76"/>
                      <a:pt x="19" y="76"/>
                      <a:pt x="19" y="76"/>
                    </a:cubicBezTo>
                    <a:cubicBezTo>
                      <a:pt x="19" y="76"/>
                      <a:pt x="19" y="76"/>
                      <a:pt x="19" y="76"/>
                    </a:cubicBezTo>
                    <a:cubicBezTo>
                      <a:pt x="19" y="76"/>
                      <a:pt x="19" y="76"/>
                      <a:pt x="19" y="76"/>
                    </a:cubicBezTo>
                    <a:cubicBezTo>
                      <a:pt x="19" y="77"/>
                      <a:pt x="19" y="77"/>
                      <a:pt x="19" y="77"/>
                    </a:cubicBezTo>
                    <a:cubicBezTo>
                      <a:pt x="19" y="77"/>
                      <a:pt x="19" y="77"/>
                      <a:pt x="19" y="77"/>
                    </a:cubicBezTo>
                    <a:cubicBezTo>
                      <a:pt x="19" y="77"/>
                      <a:pt x="19" y="77"/>
                      <a:pt x="19"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0" y="77"/>
                      <a:pt x="20" y="77"/>
                      <a:pt x="20"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7"/>
                      <a:pt x="21" y="77"/>
                      <a:pt x="21" y="77"/>
                    </a:cubicBezTo>
                    <a:cubicBezTo>
                      <a:pt x="21" y="76"/>
                      <a:pt x="21" y="76"/>
                      <a:pt x="21" y="76"/>
                    </a:cubicBezTo>
                    <a:cubicBezTo>
                      <a:pt x="21" y="76"/>
                      <a:pt x="21" y="76"/>
                      <a:pt x="21" y="76"/>
                    </a:cubicBezTo>
                    <a:cubicBezTo>
                      <a:pt x="21" y="76"/>
                      <a:pt x="21" y="76"/>
                      <a:pt x="21" y="76"/>
                    </a:cubicBezTo>
                    <a:cubicBezTo>
                      <a:pt x="21" y="76"/>
                      <a:pt x="21" y="76"/>
                      <a:pt x="21" y="76"/>
                    </a:cubicBezTo>
                    <a:cubicBezTo>
                      <a:pt x="21" y="76"/>
                      <a:pt x="21" y="76"/>
                      <a:pt x="21" y="76"/>
                    </a:cubicBezTo>
                    <a:cubicBezTo>
                      <a:pt x="21" y="76"/>
                      <a:pt x="21" y="76"/>
                      <a:pt x="21" y="76"/>
                    </a:cubicBezTo>
                    <a:cubicBezTo>
                      <a:pt x="21" y="76"/>
                      <a:pt x="21" y="76"/>
                      <a:pt x="21" y="76"/>
                    </a:cubicBezTo>
                    <a:cubicBezTo>
                      <a:pt x="21" y="76"/>
                      <a:pt x="21" y="76"/>
                      <a:pt x="21" y="76"/>
                    </a:cubicBezTo>
                    <a:cubicBezTo>
                      <a:pt x="21" y="76"/>
                      <a:pt x="21" y="76"/>
                      <a:pt x="21" y="76"/>
                    </a:cubicBezTo>
                    <a:cubicBezTo>
                      <a:pt x="21" y="76"/>
                      <a:pt x="21" y="76"/>
                      <a:pt x="21" y="76"/>
                    </a:cubicBezTo>
                    <a:cubicBezTo>
                      <a:pt x="21" y="76"/>
                      <a:pt x="21" y="76"/>
                      <a:pt x="21" y="76"/>
                    </a:cubicBezTo>
                    <a:cubicBezTo>
                      <a:pt x="21" y="76"/>
                      <a:pt x="21" y="76"/>
                      <a:pt x="21" y="76"/>
                    </a:cubicBezTo>
                    <a:cubicBezTo>
                      <a:pt x="21" y="76"/>
                      <a:pt x="21" y="76"/>
                      <a:pt x="21" y="76"/>
                    </a:cubicBezTo>
                    <a:cubicBezTo>
                      <a:pt x="21" y="76"/>
                      <a:pt x="21" y="76"/>
                      <a:pt x="21"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2" y="76"/>
                      <a:pt x="22" y="76"/>
                      <a:pt x="22" y="76"/>
                    </a:cubicBezTo>
                    <a:cubicBezTo>
                      <a:pt x="23" y="76"/>
                      <a:pt x="23" y="76"/>
                      <a:pt x="23" y="76"/>
                    </a:cubicBezTo>
                    <a:cubicBezTo>
                      <a:pt x="23" y="76"/>
                      <a:pt x="23" y="76"/>
                      <a:pt x="23" y="76"/>
                    </a:cubicBezTo>
                    <a:cubicBezTo>
                      <a:pt x="23" y="76"/>
                      <a:pt x="23" y="76"/>
                      <a:pt x="23" y="76"/>
                    </a:cubicBezTo>
                    <a:cubicBezTo>
                      <a:pt x="23" y="76"/>
                      <a:pt x="23" y="76"/>
                      <a:pt x="23" y="76"/>
                    </a:cubicBezTo>
                    <a:cubicBezTo>
                      <a:pt x="23" y="76"/>
                      <a:pt x="23" y="76"/>
                      <a:pt x="23" y="76"/>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3" y="77"/>
                      <a:pt x="23" y="77"/>
                      <a:pt x="23" y="77"/>
                    </a:cubicBezTo>
                    <a:cubicBezTo>
                      <a:pt x="24" y="77"/>
                      <a:pt x="24" y="77"/>
                      <a:pt x="24" y="77"/>
                    </a:cubicBezTo>
                    <a:cubicBezTo>
                      <a:pt x="24" y="77"/>
                      <a:pt x="24" y="77"/>
                      <a:pt x="24" y="77"/>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4" y="78"/>
                      <a:pt x="24" y="78"/>
                      <a:pt x="24"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8"/>
                      <a:pt x="25" y="78"/>
                      <a:pt x="25" y="78"/>
                    </a:cubicBezTo>
                    <a:cubicBezTo>
                      <a:pt x="25" y="79"/>
                      <a:pt x="25" y="79"/>
                      <a:pt x="25" y="79"/>
                    </a:cubicBezTo>
                    <a:cubicBezTo>
                      <a:pt x="25" y="79"/>
                      <a:pt x="25" y="79"/>
                      <a:pt x="25" y="79"/>
                    </a:cubicBezTo>
                    <a:cubicBezTo>
                      <a:pt x="25" y="79"/>
                      <a:pt x="25" y="79"/>
                      <a:pt x="25" y="79"/>
                    </a:cubicBezTo>
                    <a:cubicBezTo>
                      <a:pt x="25" y="79"/>
                      <a:pt x="25" y="79"/>
                      <a:pt x="25"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6" y="79"/>
                      <a:pt x="26" y="79"/>
                      <a:pt x="26" y="79"/>
                    </a:cubicBezTo>
                    <a:cubicBezTo>
                      <a:pt x="27" y="79"/>
                      <a:pt x="27" y="79"/>
                      <a:pt x="27" y="79"/>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8" y="80"/>
                      <a:pt x="28" y="80"/>
                      <a:pt x="28" y="80"/>
                    </a:cubicBezTo>
                    <a:cubicBezTo>
                      <a:pt x="28" y="80"/>
                      <a:pt x="28" y="80"/>
                      <a:pt x="28" y="80"/>
                    </a:cubicBezTo>
                    <a:cubicBezTo>
                      <a:pt x="28" y="80"/>
                      <a:pt x="28" y="80"/>
                      <a:pt x="28" y="80"/>
                    </a:cubicBezTo>
                    <a:cubicBezTo>
                      <a:pt x="28" y="80"/>
                      <a:pt x="28" y="80"/>
                      <a:pt x="28" y="80"/>
                    </a:cubicBezTo>
                    <a:cubicBezTo>
                      <a:pt x="28" y="80"/>
                      <a:pt x="28" y="80"/>
                      <a:pt x="28" y="80"/>
                    </a:cubicBezTo>
                    <a:cubicBezTo>
                      <a:pt x="28" y="80"/>
                      <a:pt x="28" y="80"/>
                      <a:pt x="28" y="80"/>
                    </a:cubicBezTo>
                    <a:cubicBezTo>
                      <a:pt x="28" y="80"/>
                      <a:pt x="28" y="80"/>
                      <a:pt x="28" y="80"/>
                    </a:cubicBezTo>
                    <a:cubicBezTo>
                      <a:pt x="28" y="80"/>
                      <a:pt x="28" y="80"/>
                      <a:pt x="28" y="80"/>
                    </a:cubicBezTo>
                    <a:cubicBezTo>
                      <a:pt x="28" y="80"/>
                      <a:pt x="28" y="80"/>
                      <a:pt x="28" y="80"/>
                    </a:cubicBezTo>
                    <a:cubicBezTo>
                      <a:pt x="29" y="80"/>
                      <a:pt x="29" y="80"/>
                      <a:pt x="29" y="80"/>
                    </a:cubicBezTo>
                    <a:cubicBezTo>
                      <a:pt x="29" y="80"/>
                      <a:pt x="29" y="80"/>
                      <a:pt x="29" y="80"/>
                    </a:cubicBezTo>
                    <a:cubicBezTo>
                      <a:pt x="29" y="80"/>
                      <a:pt x="29" y="80"/>
                      <a:pt x="29" y="80"/>
                    </a:cubicBezTo>
                    <a:cubicBezTo>
                      <a:pt x="29" y="80"/>
                      <a:pt x="29" y="80"/>
                      <a:pt x="29" y="80"/>
                    </a:cubicBezTo>
                    <a:cubicBezTo>
                      <a:pt x="29" y="80"/>
                      <a:pt x="29" y="80"/>
                      <a:pt x="29" y="80"/>
                    </a:cubicBezTo>
                    <a:cubicBezTo>
                      <a:pt x="29" y="80"/>
                      <a:pt x="29" y="80"/>
                      <a:pt x="29" y="80"/>
                    </a:cubicBezTo>
                    <a:cubicBezTo>
                      <a:pt x="29" y="80"/>
                      <a:pt x="29" y="80"/>
                      <a:pt x="29" y="80"/>
                    </a:cubicBezTo>
                    <a:cubicBezTo>
                      <a:pt x="29" y="80"/>
                      <a:pt x="29" y="80"/>
                      <a:pt x="29" y="80"/>
                    </a:cubicBezTo>
                    <a:cubicBezTo>
                      <a:pt x="29" y="80"/>
                      <a:pt x="29" y="80"/>
                      <a:pt x="29" y="80"/>
                    </a:cubicBezTo>
                    <a:cubicBezTo>
                      <a:pt x="29" y="80"/>
                      <a:pt x="29" y="80"/>
                      <a:pt x="29" y="80"/>
                    </a:cubicBezTo>
                    <a:cubicBezTo>
                      <a:pt x="29" y="80"/>
                      <a:pt x="29" y="80"/>
                      <a:pt x="29" y="80"/>
                    </a:cubicBezTo>
                    <a:cubicBezTo>
                      <a:pt x="29" y="80"/>
                      <a:pt x="29" y="80"/>
                      <a:pt x="29" y="80"/>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29" y="81"/>
                      <a:pt x="29" y="81"/>
                      <a:pt x="29"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2"/>
                      <a:pt x="30" y="82"/>
                      <a:pt x="30" y="82"/>
                    </a:cubicBezTo>
                    <a:cubicBezTo>
                      <a:pt x="30" y="82"/>
                      <a:pt x="30" y="82"/>
                      <a:pt x="30" y="82"/>
                    </a:cubicBezTo>
                    <a:cubicBezTo>
                      <a:pt x="30" y="82"/>
                      <a:pt x="30" y="82"/>
                      <a:pt x="30" y="82"/>
                    </a:cubicBezTo>
                    <a:cubicBezTo>
                      <a:pt x="30" y="82"/>
                      <a:pt x="30" y="82"/>
                      <a:pt x="30" y="82"/>
                    </a:cubicBezTo>
                    <a:cubicBezTo>
                      <a:pt x="30" y="82"/>
                      <a:pt x="30" y="82"/>
                      <a:pt x="30" y="82"/>
                    </a:cubicBezTo>
                    <a:cubicBezTo>
                      <a:pt x="30" y="82"/>
                      <a:pt x="30" y="82"/>
                      <a:pt x="30" y="82"/>
                    </a:cubicBezTo>
                    <a:cubicBezTo>
                      <a:pt x="30" y="82"/>
                      <a:pt x="30" y="82"/>
                      <a:pt x="30" y="82"/>
                    </a:cubicBezTo>
                    <a:cubicBezTo>
                      <a:pt x="30" y="82"/>
                      <a:pt x="30" y="82"/>
                      <a:pt x="30" y="82"/>
                    </a:cubicBezTo>
                    <a:cubicBezTo>
                      <a:pt x="30" y="82"/>
                      <a:pt x="30" y="82"/>
                      <a:pt x="30" y="82"/>
                    </a:cubicBezTo>
                    <a:cubicBezTo>
                      <a:pt x="30" y="82"/>
                      <a:pt x="30" y="82"/>
                      <a:pt x="30" y="82"/>
                    </a:cubicBezTo>
                    <a:cubicBezTo>
                      <a:pt x="31" y="82"/>
                      <a:pt x="31" y="82"/>
                      <a:pt x="31" y="82"/>
                    </a:cubicBezTo>
                    <a:cubicBezTo>
                      <a:pt x="31" y="82"/>
                      <a:pt x="31" y="82"/>
                      <a:pt x="31" y="82"/>
                    </a:cubicBezTo>
                    <a:cubicBezTo>
                      <a:pt x="31" y="81"/>
                      <a:pt x="31" y="81"/>
                      <a:pt x="31" y="81"/>
                    </a:cubicBezTo>
                    <a:cubicBezTo>
                      <a:pt x="31" y="81"/>
                      <a:pt x="31" y="81"/>
                      <a:pt x="31" y="81"/>
                    </a:cubicBezTo>
                    <a:cubicBezTo>
                      <a:pt x="31" y="81"/>
                      <a:pt x="31" y="81"/>
                      <a:pt x="31" y="81"/>
                    </a:cubicBezTo>
                    <a:cubicBezTo>
                      <a:pt x="31" y="81"/>
                      <a:pt x="31" y="81"/>
                      <a:pt x="31" y="81"/>
                    </a:cubicBezTo>
                    <a:cubicBezTo>
                      <a:pt x="31" y="81"/>
                      <a:pt x="31" y="81"/>
                      <a:pt x="31" y="81"/>
                    </a:cubicBezTo>
                    <a:cubicBezTo>
                      <a:pt x="31" y="81"/>
                      <a:pt x="31" y="81"/>
                      <a:pt x="31" y="81"/>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3"/>
                      <a:pt x="31" y="83"/>
                      <a:pt x="31" y="83"/>
                    </a:cubicBezTo>
                    <a:cubicBezTo>
                      <a:pt x="31" y="83"/>
                      <a:pt x="31" y="83"/>
                      <a:pt x="31" y="83"/>
                    </a:cubicBezTo>
                    <a:cubicBezTo>
                      <a:pt x="32" y="83"/>
                      <a:pt x="32" y="83"/>
                      <a:pt x="32" y="83"/>
                    </a:cubicBezTo>
                    <a:cubicBezTo>
                      <a:pt x="32" y="83"/>
                      <a:pt x="32" y="83"/>
                      <a:pt x="32" y="83"/>
                    </a:cubicBezTo>
                    <a:cubicBezTo>
                      <a:pt x="32" y="83"/>
                      <a:pt x="32" y="83"/>
                      <a:pt x="32" y="83"/>
                    </a:cubicBezTo>
                    <a:cubicBezTo>
                      <a:pt x="32" y="82"/>
                      <a:pt x="32" y="82"/>
                      <a:pt x="32" y="82"/>
                    </a:cubicBezTo>
                    <a:cubicBezTo>
                      <a:pt x="32" y="82"/>
                      <a:pt x="32" y="82"/>
                      <a:pt x="32" y="82"/>
                    </a:cubicBezTo>
                    <a:cubicBezTo>
                      <a:pt x="32" y="82"/>
                      <a:pt x="32" y="82"/>
                      <a:pt x="32" y="82"/>
                    </a:cubicBezTo>
                    <a:cubicBezTo>
                      <a:pt x="32" y="82"/>
                      <a:pt x="32" y="82"/>
                      <a:pt x="32" y="82"/>
                    </a:cubicBezTo>
                    <a:cubicBezTo>
                      <a:pt x="32" y="83"/>
                      <a:pt x="32" y="83"/>
                      <a:pt x="32" y="83"/>
                    </a:cubicBezTo>
                    <a:cubicBezTo>
                      <a:pt x="32" y="83"/>
                      <a:pt x="32" y="83"/>
                      <a:pt x="32" y="83"/>
                    </a:cubicBezTo>
                    <a:cubicBezTo>
                      <a:pt x="32" y="83"/>
                      <a:pt x="32" y="83"/>
                      <a:pt x="32" y="83"/>
                    </a:cubicBezTo>
                    <a:cubicBezTo>
                      <a:pt x="32" y="82"/>
                      <a:pt x="32" y="82"/>
                      <a:pt x="32" y="82"/>
                    </a:cubicBezTo>
                    <a:cubicBezTo>
                      <a:pt x="32" y="82"/>
                      <a:pt x="32" y="82"/>
                      <a:pt x="32" y="82"/>
                    </a:cubicBezTo>
                    <a:cubicBezTo>
                      <a:pt x="32" y="82"/>
                      <a:pt x="32" y="82"/>
                      <a:pt x="32" y="82"/>
                    </a:cubicBezTo>
                    <a:cubicBezTo>
                      <a:pt x="32" y="82"/>
                      <a:pt x="32" y="82"/>
                      <a:pt x="32" y="82"/>
                    </a:cubicBezTo>
                    <a:cubicBezTo>
                      <a:pt x="33" y="82"/>
                      <a:pt x="33" y="82"/>
                      <a:pt x="33" y="82"/>
                    </a:cubicBezTo>
                    <a:cubicBezTo>
                      <a:pt x="33" y="82"/>
                      <a:pt x="33" y="82"/>
                      <a:pt x="33" y="82"/>
                    </a:cubicBezTo>
                    <a:cubicBezTo>
                      <a:pt x="33" y="82"/>
                      <a:pt x="33" y="82"/>
                      <a:pt x="33" y="82"/>
                    </a:cubicBezTo>
                    <a:cubicBezTo>
                      <a:pt x="33" y="82"/>
                      <a:pt x="33" y="82"/>
                      <a:pt x="33" y="82"/>
                    </a:cubicBezTo>
                    <a:cubicBezTo>
                      <a:pt x="33" y="82"/>
                      <a:pt x="33" y="82"/>
                      <a:pt x="33" y="82"/>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4" y="83"/>
                      <a:pt x="34" y="83"/>
                    </a:cubicBezTo>
                    <a:cubicBezTo>
                      <a:pt x="34" y="84"/>
                      <a:pt x="34" y="84"/>
                      <a:pt x="34" y="84"/>
                    </a:cubicBezTo>
                    <a:cubicBezTo>
                      <a:pt x="34" y="84"/>
                      <a:pt x="34" y="84"/>
                      <a:pt x="34" y="84"/>
                    </a:cubicBezTo>
                    <a:cubicBezTo>
                      <a:pt x="34" y="84"/>
                      <a:pt x="34" y="84"/>
                      <a:pt x="34" y="84"/>
                    </a:cubicBezTo>
                    <a:cubicBezTo>
                      <a:pt x="34" y="84"/>
                      <a:pt x="34" y="84"/>
                      <a:pt x="34" y="84"/>
                    </a:cubicBezTo>
                    <a:cubicBezTo>
                      <a:pt x="35" y="84"/>
                      <a:pt x="35" y="84"/>
                      <a:pt x="35" y="84"/>
                    </a:cubicBezTo>
                    <a:cubicBezTo>
                      <a:pt x="35" y="84"/>
                      <a:pt x="35" y="84"/>
                      <a:pt x="35" y="84"/>
                    </a:cubicBezTo>
                    <a:cubicBezTo>
                      <a:pt x="35" y="84"/>
                      <a:pt x="35" y="84"/>
                      <a:pt x="35" y="84"/>
                    </a:cubicBezTo>
                    <a:cubicBezTo>
                      <a:pt x="35" y="84"/>
                      <a:pt x="35" y="84"/>
                      <a:pt x="35" y="84"/>
                    </a:cubicBezTo>
                    <a:cubicBezTo>
                      <a:pt x="35" y="84"/>
                      <a:pt x="35" y="84"/>
                      <a:pt x="35" y="84"/>
                    </a:cubicBezTo>
                    <a:cubicBezTo>
                      <a:pt x="35" y="83"/>
                      <a:pt x="35" y="83"/>
                      <a:pt x="35" y="83"/>
                    </a:cubicBezTo>
                    <a:cubicBezTo>
                      <a:pt x="35" y="83"/>
                      <a:pt x="35" y="83"/>
                      <a:pt x="35" y="83"/>
                    </a:cubicBezTo>
                    <a:cubicBezTo>
                      <a:pt x="35" y="83"/>
                      <a:pt x="35" y="83"/>
                      <a:pt x="35" y="83"/>
                    </a:cubicBezTo>
                    <a:cubicBezTo>
                      <a:pt x="35" y="83"/>
                      <a:pt x="35" y="83"/>
                      <a:pt x="35" y="83"/>
                    </a:cubicBezTo>
                    <a:cubicBezTo>
                      <a:pt x="35" y="83"/>
                      <a:pt x="35" y="83"/>
                      <a:pt x="35" y="83"/>
                    </a:cubicBezTo>
                    <a:cubicBezTo>
                      <a:pt x="35" y="83"/>
                      <a:pt x="35" y="83"/>
                      <a:pt x="35" y="83"/>
                    </a:cubicBezTo>
                    <a:cubicBezTo>
                      <a:pt x="35" y="83"/>
                      <a:pt x="35" y="83"/>
                      <a:pt x="35" y="83"/>
                    </a:cubicBezTo>
                    <a:cubicBezTo>
                      <a:pt x="35" y="83"/>
                      <a:pt x="35" y="83"/>
                      <a:pt x="35" y="83"/>
                    </a:cubicBezTo>
                    <a:cubicBezTo>
                      <a:pt x="35" y="83"/>
                      <a:pt x="35" y="83"/>
                      <a:pt x="35" y="83"/>
                    </a:cubicBezTo>
                    <a:cubicBezTo>
                      <a:pt x="35" y="83"/>
                      <a:pt x="35" y="83"/>
                      <a:pt x="35" y="83"/>
                    </a:cubicBezTo>
                    <a:cubicBezTo>
                      <a:pt x="35" y="83"/>
                      <a:pt x="35" y="83"/>
                      <a:pt x="35" y="83"/>
                    </a:cubicBezTo>
                    <a:cubicBezTo>
                      <a:pt x="36" y="83"/>
                      <a:pt x="36" y="83"/>
                      <a:pt x="36" y="83"/>
                    </a:cubicBezTo>
                    <a:cubicBezTo>
                      <a:pt x="36" y="83"/>
                      <a:pt x="36" y="83"/>
                      <a:pt x="36" y="83"/>
                    </a:cubicBezTo>
                    <a:cubicBezTo>
                      <a:pt x="36" y="83"/>
                      <a:pt x="36" y="83"/>
                      <a:pt x="36" y="83"/>
                    </a:cubicBezTo>
                    <a:cubicBezTo>
                      <a:pt x="36" y="83"/>
                      <a:pt x="36" y="83"/>
                      <a:pt x="36" y="83"/>
                    </a:cubicBezTo>
                    <a:cubicBezTo>
                      <a:pt x="36" y="83"/>
                      <a:pt x="36" y="83"/>
                      <a:pt x="36" y="83"/>
                    </a:cubicBezTo>
                    <a:cubicBezTo>
                      <a:pt x="36" y="83"/>
                      <a:pt x="36" y="83"/>
                      <a:pt x="36" y="83"/>
                    </a:cubicBezTo>
                    <a:cubicBezTo>
                      <a:pt x="36" y="83"/>
                      <a:pt x="36" y="83"/>
                      <a:pt x="36" y="83"/>
                    </a:cubicBezTo>
                    <a:cubicBezTo>
                      <a:pt x="36" y="84"/>
                      <a:pt x="36" y="84"/>
                      <a:pt x="36" y="84"/>
                    </a:cubicBezTo>
                    <a:cubicBezTo>
                      <a:pt x="36" y="84"/>
                      <a:pt x="36" y="84"/>
                      <a:pt x="36" y="84"/>
                    </a:cubicBezTo>
                    <a:cubicBezTo>
                      <a:pt x="36" y="84"/>
                      <a:pt x="36" y="84"/>
                      <a:pt x="36" y="84"/>
                    </a:cubicBezTo>
                    <a:cubicBezTo>
                      <a:pt x="36" y="84"/>
                      <a:pt x="36" y="84"/>
                      <a:pt x="36" y="84"/>
                    </a:cubicBezTo>
                    <a:cubicBezTo>
                      <a:pt x="36" y="84"/>
                      <a:pt x="36" y="84"/>
                      <a:pt x="36" y="84"/>
                    </a:cubicBezTo>
                    <a:cubicBezTo>
                      <a:pt x="36" y="84"/>
                      <a:pt x="36" y="84"/>
                      <a:pt x="36" y="84"/>
                    </a:cubicBezTo>
                    <a:cubicBezTo>
                      <a:pt x="36" y="84"/>
                      <a:pt x="36" y="84"/>
                      <a:pt x="36" y="84"/>
                    </a:cubicBezTo>
                    <a:cubicBezTo>
                      <a:pt x="36" y="84"/>
                      <a:pt x="36" y="84"/>
                      <a:pt x="36" y="84"/>
                    </a:cubicBezTo>
                    <a:cubicBezTo>
                      <a:pt x="36" y="84"/>
                      <a:pt x="36" y="84"/>
                      <a:pt x="36" y="84"/>
                    </a:cubicBezTo>
                    <a:cubicBezTo>
                      <a:pt x="37" y="84"/>
                      <a:pt x="37" y="84"/>
                      <a:pt x="37" y="84"/>
                    </a:cubicBezTo>
                    <a:cubicBezTo>
                      <a:pt x="37" y="84"/>
                      <a:pt x="37" y="84"/>
                      <a:pt x="37" y="84"/>
                    </a:cubicBezTo>
                    <a:cubicBezTo>
                      <a:pt x="37" y="84"/>
                      <a:pt x="37" y="84"/>
                      <a:pt x="37" y="84"/>
                    </a:cubicBezTo>
                    <a:cubicBezTo>
                      <a:pt x="37" y="84"/>
                      <a:pt x="37" y="84"/>
                      <a:pt x="37" y="84"/>
                    </a:cubicBezTo>
                    <a:cubicBezTo>
                      <a:pt x="37" y="84"/>
                      <a:pt x="37" y="84"/>
                      <a:pt x="37" y="84"/>
                    </a:cubicBezTo>
                    <a:cubicBezTo>
                      <a:pt x="37" y="84"/>
                      <a:pt x="37" y="84"/>
                      <a:pt x="37" y="84"/>
                    </a:cubicBezTo>
                    <a:cubicBezTo>
                      <a:pt x="37" y="84"/>
                      <a:pt x="37" y="84"/>
                      <a:pt x="37" y="84"/>
                    </a:cubicBezTo>
                    <a:cubicBezTo>
                      <a:pt x="37" y="84"/>
                      <a:pt x="37" y="84"/>
                      <a:pt x="37" y="84"/>
                    </a:cubicBezTo>
                    <a:cubicBezTo>
                      <a:pt x="37" y="84"/>
                      <a:pt x="37" y="84"/>
                      <a:pt x="37" y="84"/>
                    </a:cubicBezTo>
                    <a:cubicBezTo>
                      <a:pt x="37" y="84"/>
                      <a:pt x="37" y="84"/>
                      <a:pt x="37" y="84"/>
                    </a:cubicBezTo>
                    <a:cubicBezTo>
                      <a:pt x="37" y="84"/>
                      <a:pt x="37" y="84"/>
                      <a:pt x="37" y="84"/>
                    </a:cubicBezTo>
                    <a:cubicBezTo>
                      <a:pt x="37" y="84"/>
                      <a:pt x="37" y="84"/>
                      <a:pt x="37" y="84"/>
                    </a:cubicBezTo>
                    <a:cubicBezTo>
                      <a:pt x="37" y="84"/>
                      <a:pt x="37" y="84"/>
                      <a:pt x="37" y="84"/>
                    </a:cubicBezTo>
                    <a:cubicBezTo>
                      <a:pt x="37" y="84"/>
                      <a:pt x="37" y="84"/>
                      <a:pt x="37" y="84"/>
                    </a:cubicBezTo>
                    <a:cubicBezTo>
                      <a:pt x="37" y="84"/>
                      <a:pt x="37" y="84"/>
                      <a:pt x="37" y="84"/>
                    </a:cubicBezTo>
                    <a:cubicBezTo>
                      <a:pt x="38" y="84"/>
                      <a:pt x="38" y="84"/>
                      <a:pt x="38" y="84"/>
                    </a:cubicBezTo>
                    <a:cubicBezTo>
                      <a:pt x="38" y="84"/>
                      <a:pt x="38" y="84"/>
                      <a:pt x="38" y="84"/>
                    </a:cubicBezTo>
                    <a:cubicBezTo>
                      <a:pt x="38" y="84"/>
                      <a:pt x="38" y="84"/>
                      <a:pt x="38" y="84"/>
                    </a:cubicBezTo>
                    <a:cubicBezTo>
                      <a:pt x="38" y="84"/>
                      <a:pt x="38" y="84"/>
                      <a:pt x="38" y="84"/>
                    </a:cubicBezTo>
                    <a:cubicBezTo>
                      <a:pt x="38" y="84"/>
                      <a:pt x="38" y="84"/>
                      <a:pt x="38" y="84"/>
                    </a:cubicBezTo>
                    <a:cubicBezTo>
                      <a:pt x="38" y="84"/>
                      <a:pt x="38" y="84"/>
                      <a:pt x="38" y="84"/>
                    </a:cubicBezTo>
                    <a:cubicBezTo>
                      <a:pt x="38" y="84"/>
                      <a:pt x="38" y="84"/>
                      <a:pt x="38" y="84"/>
                    </a:cubicBezTo>
                    <a:cubicBezTo>
                      <a:pt x="38" y="84"/>
                      <a:pt x="38" y="84"/>
                      <a:pt x="38" y="84"/>
                    </a:cubicBezTo>
                    <a:cubicBezTo>
                      <a:pt x="38" y="84"/>
                      <a:pt x="38" y="84"/>
                      <a:pt x="38" y="84"/>
                    </a:cubicBezTo>
                    <a:cubicBezTo>
                      <a:pt x="38" y="84"/>
                      <a:pt x="38" y="84"/>
                      <a:pt x="38" y="84"/>
                    </a:cubicBezTo>
                    <a:cubicBezTo>
                      <a:pt x="38" y="84"/>
                      <a:pt x="38" y="84"/>
                      <a:pt x="38" y="84"/>
                    </a:cubicBezTo>
                    <a:cubicBezTo>
                      <a:pt x="38" y="84"/>
                      <a:pt x="38" y="84"/>
                      <a:pt x="38" y="84"/>
                    </a:cubicBezTo>
                    <a:cubicBezTo>
                      <a:pt x="38" y="84"/>
                      <a:pt x="38" y="84"/>
                      <a:pt x="38" y="84"/>
                    </a:cubicBezTo>
                    <a:cubicBezTo>
                      <a:pt x="38" y="84"/>
                      <a:pt x="38" y="84"/>
                      <a:pt x="38" y="84"/>
                    </a:cubicBezTo>
                    <a:cubicBezTo>
                      <a:pt x="38" y="84"/>
                      <a:pt x="38" y="84"/>
                      <a:pt x="38" y="84"/>
                    </a:cubicBezTo>
                    <a:cubicBezTo>
                      <a:pt x="39" y="84"/>
                      <a:pt x="39" y="84"/>
                      <a:pt x="39" y="84"/>
                    </a:cubicBezTo>
                    <a:cubicBezTo>
                      <a:pt x="39" y="84"/>
                      <a:pt x="39" y="84"/>
                      <a:pt x="39" y="84"/>
                    </a:cubicBezTo>
                    <a:cubicBezTo>
                      <a:pt x="39" y="84"/>
                      <a:pt x="39" y="84"/>
                      <a:pt x="39" y="84"/>
                    </a:cubicBezTo>
                    <a:cubicBezTo>
                      <a:pt x="39" y="84"/>
                      <a:pt x="39" y="84"/>
                      <a:pt x="39" y="84"/>
                    </a:cubicBezTo>
                    <a:cubicBezTo>
                      <a:pt x="39" y="84"/>
                      <a:pt x="39" y="84"/>
                      <a:pt x="39" y="84"/>
                    </a:cubicBezTo>
                    <a:cubicBezTo>
                      <a:pt x="39" y="84"/>
                      <a:pt x="39" y="84"/>
                      <a:pt x="39" y="84"/>
                    </a:cubicBezTo>
                    <a:cubicBezTo>
                      <a:pt x="39" y="84"/>
                      <a:pt x="39" y="84"/>
                      <a:pt x="39" y="84"/>
                    </a:cubicBezTo>
                    <a:cubicBezTo>
                      <a:pt x="39" y="84"/>
                      <a:pt x="39" y="84"/>
                      <a:pt x="39" y="84"/>
                    </a:cubicBezTo>
                    <a:cubicBezTo>
                      <a:pt x="39" y="84"/>
                      <a:pt x="39" y="84"/>
                      <a:pt x="39" y="84"/>
                    </a:cubicBezTo>
                    <a:cubicBezTo>
                      <a:pt x="39" y="84"/>
                      <a:pt x="39" y="84"/>
                      <a:pt x="39" y="84"/>
                    </a:cubicBezTo>
                    <a:cubicBezTo>
                      <a:pt x="39" y="84"/>
                      <a:pt x="39" y="84"/>
                      <a:pt x="39" y="84"/>
                    </a:cubicBezTo>
                    <a:cubicBezTo>
                      <a:pt x="39" y="84"/>
                      <a:pt x="39" y="84"/>
                      <a:pt x="39" y="84"/>
                    </a:cubicBezTo>
                    <a:cubicBezTo>
                      <a:pt x="39" y="84"/>
                      <a:pt x="39" y="84"/>
                      <a:pt x="39" y="84"/>
                    </a:cubicBezTo>
                    <a:cubicBezTo>
                      <a:pt x="40" y="84"/>
                      <a:pt x="40" y="84"/>
                      <a:pt x="40" y="84"/>
                    </a:cubicBezTo>
                    <a:cubicBezTo>
                      <a:pt x="40" y="83"/>
                      <a:pt x="40" y="83"/>
                      <a:pt x="40" y="83"/>
                    </a:cubicBezTo>
                    <a:cubicBezTo>
                      <a:pt x="40" y="83"/>
                      <a:pt x="40" y="83"/>
                      <a:pt x="40" y="83"/>
                    </a:cubicBezTo>
                    <a:cubicBezTo>
                      <a:pt x="40" y="83"/>
                      <a:pt x="40" y="83"/>
                      <a:pt x="40" y="83"/>
                    </a:cubicBezTo>
                    <a:cubicBezTo>
                      <a:pt x="40" y="83"/>
                      <a:pt x="40" y="83"/>
                      <a:pt x="40" y="83"/>
                    </a:cubicBezTo>
                    <a:cubicBezTo>
                      <a:pt x="40" y="83"/>
                      <a:pt x="40" y="83"/>
                      <a:pt x="40" y="83"/>
                    </a:cubicBezTo>
                    <a:cubicBezTo>
                      <a:pt x="40" y="83"/>
                      <a:pt x="40" y="83"/>
                      <a:pt x="40" y="83"/>
                    </a:cubicBezTo>
                    <a:cubicBezTo>
                      <a:pt x="40" y="83"/>
                      <a:pt x="40" y="83"/>
                      <a:pt x="40" y="83"/>
                    </a:cubicBezTo>
                    <a:cubicBezTo>
                      <a:pt x="40" y="83"/>
                      <a:pt x="40" y="83"/>
                      <a:pt x="40" y="83"/>
                    </a:cubicBezTo>
                    <a:cubicBezTo>
                      <a:pt x="40" y="83"/>
                      <a:pt x="40" y="83"/>
                      <a:pt x="40" y="83"/>
                    </a:cubicBezTo>
                    <a:cubicBezTo>
                      <a:pt x="40" y="83"/>
                      <a:pt x="40" y="83"/>
                      <a:pt x="40" y="83"/>
                    </a:cubicBezTo>
                    <a:cubicBezTo>
                      <a:pt x="40" y="83"/>
                      <a:pt x="40" y="83"/>
                      <a:pt x="40" y="83"/>
                    </a:cubicBezTo>
                    <a:cubicBezTo>
                      <a:pt x="40" y="83"/>
                      <a:pt x="40" y="83"/>
                      <a:pt x="40" y="83"/>
                    </a:cubicBezTo>
                    <a:cubicBezTo>
                      <a:pt x="40" y="83"/>
                      <a:pt x="40" y="83"/>
                      <a:pt x="40" y="83"/>
                    </a:cubicBezTo>
                    <a:cubicBezTo>
                      <a:pt x="41" y="83"/>
                      <a:pt x="41" y="83"/>
                      <a:pt x="41" y="83"/>
                    </a:cubicBezTo>
                    <a:cubicBezTo>
                      <a:pt x="41" y="83"/>
                      <a:pt x="41" y="83"/>
                      <a:pt x="41" y="83"/>
                    </a:cubicBezTo>
                    <a:cubicBezTo>
                      <a:pt x="41" y="83"/>
                      <a:pt x="41" y="83"/>
                      <a:pt x="41" y="83"/>
                    </a:cubicBezTo>
                    <a:cubicBezTo>
                      <a:pt x="41" y="83"/>
                      <a:pt x="41" y="83"/>
                      <a:pt x="41" y="83"/>
                    </a:cubicBezTo>
                    <a:cubicBezTo>
                      <a:pt x="41" y="83"/>
                      <a:pt x="41" y="83"/>
                      <a:pt x="41" y="83"/>
                    </a:cubicBezTo>
                    <a:cubicBezTo>
                      <a:pt x="41" y="83"/>
                      <a:pt x="41" y="83"/>
                      <a:pt x="41" y="83"/>
                    </a:cubicBezTo>
                    <a:cubicBezTo>
                      <a:pt x="41" y="83"/>
                      <a:pt x="41" y="83"/>
                      <a:pt x="41" y="83"/>
                    </a:cubicBezTo>
                    <a:cubicBezTo>
                      <a:pt x="41" y="83"/>
                      <a:pt x="41" y="83"/>
                      <a:pt x="41" y="83"/>
                    </a:cubicBezTo>
                    <a:cubicBezTo>
                      <a:pt x="41" y="83"/>
                      <a:pt x="41" y="83"/>
                      <a:pt x="41" y="83"/>
                    </a:cubicBezTo>
                    <a:cubicBezTo>
                      <a:pt x="41" y="83"/>
                      <a:pt x="41" y="83"/>
                      <a:pt x="41" y="83"/>
                    </a:cubicBezTo>
                    <a:cubicBezTo>
                      <a:pt x="41" y="84"/>
                      <a:pt x="41" y="84"/>
                      <a:pt x="41" y="84"/>
                    </a:cubicBezTo>
                    <a:cubicBezTo>
                      <a:pt x="41" y="84"/>
                      <a:pt x="41" y="84"/>
                      <a:pt x="41" y="84"/>
                    </a:cubicBezTo>
                    <a:cubicBezTo>
                      <a:pt x="41" y="84"/>
                      <a:pt x="41" y="84"/>
                      <a:pt x="41" y="84"/>
                    </a:cubicBezTo>
                    <a:cubicBezTo>
                      <a:pt x="41" y="84"/>
                      <a:pt x="41" y="84"/>
                      <a:pt x="41" y="84"/>
                    </a:cubicBezTo>
                    <a:cubicBezTo>
                      <a:pt x="41" y="84"/>
                      <a:pt x="41" y="84"/>
                      <a:pt x="41" y="84"/>
                    </a:cubicBezTo>
                    <a:cubicBezTo>
                      <a:pt x="41" y="84"/>
                      <a:pt x="41" y="84"/>
                      <a:pt x="41" y="84"/>
                    </a:cubicBezTo>
                    <a:cubicBezTo>
                      <a:pt x="41" y="84"/>
                      <a:pt x="41" y="84"/>
                      <a:pt x="41" y="84"/>
                    </a:cubicBezTo>
                    <a:cubicBezTo>
                      <a:pt x="41" y="84"/>
                      <a:pt x="41" y="84"/>
                      <a:pt x="41" y="84"/>
                    </a:cubicBezTo>
                    <a:cubicBezTo>
                      <a:pt x="41" y="84"/>
                      <a:pt x="41" y="84"/>
                      <a:pt x="41" y="84"/>
                    </a:cubicBezTo>
                    <a:cubicBezTo>
                      <a:pt x="41" y="84"/>
                      <a:pt x="41" y="84"/>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1" y="85"/>
                      <a:pt x="41" y="85"/>
                      <a:pt x="41" y="85"/>
                    </a:cubicBezTo>
                    <a:cubicBezTo>
                      <a:pt x="42" y="85"/>
                      <a:pt x="42" y="85"/>
                      <a:pt x="42" y="85"/>
                    </a:cubicBezTo>
                    <a:cubicBezTo>
                      <a:pt x="42" y="85"/>
                      <a:pt x="42" y="85"/>
                      <a:pt x="42" y="85"/>
                    </a:cubicBezTo>
                    <a:cubicBezTo>
                      <a:pt x="42" y="85"/>
                      <a:pt x="42" y="85"/>
                      <a:pt x="42" y="85"/>
                    </a:cubicBezTo>
                    <a:cubicBezTo>
                      <a:pt x="42" y="85"/>
                      <a:pt x="42" y="85"/>
                      <a:pt x="42" y="85"/>
                    </a:cubicBezTo>
                    <a:cubicBezTo>
                      <a:pt x="42" y="85"/>
                      <a:pt x="42" y="85"/>
                      <a:pt x="42" y="85"/>
                    </a:cubicBezTo>
                    <a:cubicBezTo>
                      <a:pt x="42" y="85"/>
                      <a:pt x="42" y="85"/>
                      <a:pt x="42" y="85"/>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2" y="84"/>
                      <a:pt x="42" y="84"/>
                      <a:pt x="42" y="84"/>
                    </a:cubicBezTo>
                    <a:cubicBezTo>
                      <a:pt x="43" y="84"/>
                      <a:pt x="43" y="84"/>
                      <a:pt x="43" y="84"/>
                    </a:cubicBezTo>
                    <a:cubicBezTo>
                      <a:pt x="43" y="84"/>
                      <a:pt x="43" y="84"/>
                      <a:pt x="43" y="84"/>
                    </a:cubicBezTo>
                    <a:cubicBezTo>
                      <a:pt x="43" y="84"/>
                      <a:pt x="43" y="84"/>
                      <a:pt x="43" y="84"/>
                    </a:cubicBezTo>
                    <a:cubicBezTo>
                      <a:pt x="43" y="84"/>
                      <a:pt x="43" y="84"/>
                      <a:pt x="43" y="84"/>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3" y="83"/>
                      <a:pt x="43" y="83"/>
                      <a:pt x="43"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3"/>
                      <a:pt x="44" y="83"/>
                      <a:pt x="44" y="83"/>
                    </a:cubicBezTo>
                    <a:cubicBezTo>
                      <a:pt x="44" y="82"/>
                      <a:pt x="44" y="82"/>
                      <a:pt x="44" y="82"/>
                    </a:cubicBezTo>
                    <a:cubicBezTo>
                      <a:pt x="44" y="82"/>
                      <a:pt x="44" y="82"/>
                      <a:pt x="44" y="82"/>
                    </a:cubicBezTo>
                    <a:cubicBezTo>
                      <a:pt x="45" y="82"/>
                      <a:pt x="45" y="82"/>
                      <a:pt x="45" y="82"/>
                    </a:cubicBezTo>
                    <a:cubicBezTo>
                      <a:pt x="45" y="82"/>
                      <a:pt x="45" y="82"/>
                      <a:pt x="45" y="82"/>
                    </a:cubicBezTo>
                    <a:cubicBezTo>
                      <a:pt x="45" y="82"/>
                      <a:pt x="45" y="82"/>
                      <a:pt x="45" y="82"/>
                    </a:cubicBezTo>
                    <a:cubicBezTo>
                      <a:pt x="45" y="82"/>
                      <a:pt x="45" y="82"/>
                      <a:pt x="45" y="82"/>
                    </a:cubicBezTo>
                    <a:cubicBezTo>
                      <a:pt x="45" y="82"/>
                      <a:pt x="45" y="82"/>
                      <a:pt x="45" y="82"/>
                    </a:cubicBezTo>
                    <a:cubicBezTo>
                      <a:pt x="45" y="82"/>
                      <a:pt x="45" y="82"/>
                      <a:pt x="45" y="82"/>
                    </a:cubicBezTo>
                    <a:cubicBezTo>
                      <a:pt x="45" y="82"/>
                      <a:pt x="45" y="82"/>
                      <a:pt x="45" y="82"/>
                    </a:cubicBezTo>
                    <a:cubicBezTo>
                      <a:pt x="45" y="83"/>
                      <a:pt x="45" y="83"/>
                      <a:pt x="45" y="83"/>
                    </a:cubicBezTo>
                    <a:cubicBezTo>
                      <a:pt x="45" y="83"/>
                      <a:pt x="45" y="83"/>
                      <a:pt x="45" y="83"/>
                    </a:cubicBezTo>
                    <a:cubicBezTo>
                      <a:pt x="45" y="83"/>
                      <a:pt x="45" y="83"/>
                      <a:pt x="45" y="83"/>
                    </a:cubicBezTo>
                    <a:cubicBezTo>
                      <a:pt x="45" y="83"/>
                      <a:pt x="45" y="83"/>
                      <a:pt x="45" y="83"/>
                    </a:cubicBezTo>
                    <a:cubicBezTo>
                      <a:pt x="45" y="83"/>
                      <a:pt x="45" y="83"/>
                      <a:pt x="45"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6" y="83"/>
                      <a:pt x="46" y="83"/>
                      <a:pt x="46" y="83"/>
                    </a:cubicBezTo>
                    <a:cubicBezTo>
                      <a:pt x="47" y="83"/>
                      <a:pt x="47" y="83"/>
                      <a:pt x="47" y="83"/>
                    </a:cubicBezTo>
                    <a:cubicBezTo>
                      <a:pt x="47" y="83"/>
                      <a:pt x="47" y="83"/>
                      <a:pt x="47" y="83"/>
                    </a:cubicBezTo>
                    <a:cubicBezTo>
                      <a:pt x="47" y="83"/>
                      <a:pt x="47" y="83"/>
                      <a:pt x="47" y="83"/>
                    </a:cubicBezTo>
                    <a:cubicBezTo>
                      <a:pt x="47" y="83"/>
                      <a:pt x="47" y="83"/>
                      <a:pt x="47" y="83"/>
                    </a:cubicBezTo>
                    <a:cubicBezTo>
                      <a:pt x="47" y="83"/>
                      <a:pt x="47" y="83"/>
                      <a:pt x="47" y="83"/>
                    </a:cubicBezTo>
                    <a:cubicBezTo>
                      <a:pt x="47" y="83"/>
                      <a:pt x="47" y="83"/>
                      <a:pt x="47" y="83"/>
                    </a:cubicBezTo>
                    <a:cubicBezTo>
                      <a:pt x="47" y="83"/>
                      <a:pt x="47" y="83"/>
                      <a:pt x="47" y="83"/>
                    </a:cubicBezTo>
                    <a:cubicBezTo>
                      <a:pt x="47" y="83"/>
                      <a:pt x="47" y="83"/>
                      <a:pt x="47" y="83"/>
                    </a:cubicBezTo>
                    <a:cubicBezTo>
                      <a:pt x="48" y="83"/>
                      <a:pt x="48" y="83"/>
                      <a:pt x="48" y="83"/>
                    </a:cubicBezTo>
                    <a:cubicBezTo>
                      <a:pt x="48" y="83"/>
                      <a:pt x="48" y="83"/>
                      <a:pt x="48" y="83"/>
                    </a:cubicBezTo>
                    <a:cubicBezTo>
                      <a:pt x="48" y="83"/>
                      <a:pt x="48" y="83"/>
                      <a:pt x="48" y="83"/>
                    </a:cubicBezTo>
                    <a:cubicBezTo>
                      <a:pt x="48" y="83"/>
                      <a:pt x="48" y="83"/>
                      <a:pt x="48" y="83"/>
                    </a:cubicBezTo>
                    <a:cubicBezTo>
                      <a:pt x="48" y="83"/>
                      <a:pt x="48" y="83"/>
                      <a:pt x="48" y="83"/>
                    </a:cubicBezTo>
                    <a:cubicBezTo>
                      <a:pt x="48" y="83"/>
                      <a:pt x="48" y="83"/>
                      <a:pt x="48" y="83"/>
                    </a:cubicBezTo>
                    <a:cubicBezTo>
                      <a:pt x="48" y="83"/>
                      <a:pt x="48" y="83"/>
                      <a:pt x="48" y="83"/>
                    </a:cubicBezTo>
                    <a:cubicBezTo>
                      <a:pt x="48" y="83"/>
                      <a:pt x="48" y="83"/>
                      <a:pt x="48" y="83"/>
                    </a:cubicBezTo>
                    <a:cubicBezTo>
                      <a:pt x="48" y="83"/>
                      <a:pt x="48" y="83"/>
                      <a:pt x="48" y="83"/>
                    </a:cubicBezTo>
                    <a:cubicBezTo>
                      <a:pt x="48" y="83"/>
                      <a:pt x="48" y="83"/>
                      <a:pt x="48" y="83"/>
                    </a:cubicBezTo>
                    <a:cubicBezTo>
                      <a:pt x="48" y="83"/>
                      <a:pt x="48" y="83"/>
                      <a:pt x="48" y="83"/>
                    </a:cubicBezTo>
                    <a:cubicBezTo>
                      <a:pt x="48" y="83"/>
                      <a:pt x="48" y="83"/>
                      <a:pt x="48" y="83"/>
                    </a:cubicBezTo>
                    <a:cubicBezTo>
                      <a:pt x="48" y="83"/>
                      <a:pt x="48" y="83"/>
                      <a:pt x="48" y="83"/>
                    </a:cubicBezTo>
                    <a:cubicBezTo>
                      <a:pt x="48" y="83"/>
                      <a:pt x="48" y="83"/>
                      <a:pt x="48" y="83"/>
                    </a:cubicBezTo>
                    <a:cubicBezTo>
                      <a:pt x="48" y="83"/>
                      <a:pt x="48" y="83"/>
                      <a:pt x="48" y="83"/>
                    </a:cubicBezTo>
                    <a:cubicBezTo>
                      <a:pt x="48" y="84"/>
                      <a:pt x="48" y="84"/>
                      <a:pt x="48" y="84"/>
                    </a:cubicBezTo>
                    <a:cubicBezTo>
                      <a:pt x="49" y="84"/>
                      <a:pt x="49" y="84"/>
                      <a:pt x="49" y="84"/>
                    </a:cubicBezTo>
                    <a:cubicBezTo>
                      <a:pt x="49" y="84"/>
                      <a:pt x="49" y="84"/>
                      <a:pt x="49" y="84"/>
                    </a:cubicBezTo>
                    <a:cubicBezTo>
                      <a:pt x="49" y="84"/>
                      <a:pt x="49" y="84"/>
                      <a:pt x="49" y="84"/>
                    </a:cubicBezTo>
                    <a:cubicBezTo>
                      <a:pt x="49" y="84"/>
                      <a:pt x="49" y="84"/>
                      <a:pt x="49" y="84"/>
                    </a:cubicBezTo>
                    <a:cubicBezTo>
                      <a:pt x="49" y="84"/>
                      <a:pt x="49" y="84"/>
                      <a:pt x="49" y="84"/>
                    </a:cubicBezTo>
                    <a:cubicBezTo>
                      <a:pt x="49" y="84"/>
                      <a:pt x="49" y="84"/>
                      <a:pt x="49" y="84"/>
                    </a:cubicBezTo>
                    <a:cubicBezTo>
                      <a:pt x="49" y="84"/>
                      <a:pt x="49" y="84"/>
                      <a:pt x="49" y="84"/>
                    </a:cubicBezTo>
                    <a:cubicBezTo>
                      <a:pt x="49" y="84"/>
                      <a:pt x="49" y="84"/>
                      <a:pt x="49" y="84"/>
                    </a:cubicBezTo>
                    <a:cubicBezTo>
                      <a:pt x="49" y="84"/>
                      <a:pt x="49" y="84"/>
                      <a:pt x="49" y="84"/>
                    </a:cubicBezTo>
                    <a:cubicBezTo>
                      <a:pt x="49" y="84"/>
                      <a:pt x="49" y="84"/>
                      <a:pt x="49" y="84"/>
                    </a:cubicBezTo>
                    <a:cubicBezTo>
                      <a:pt x="49" y="84"/>
                      <a:pt x="49" y="84"/>
                      <a:pt x="49" y="84"/>
                    </a:cubicBezTo>
                    <a:cubicBezTo>
                      <a:pt x="49" y="84"/>
                      <a:pt x="49" y="84"/>
                      <a:pt x="49" y="84"/>
                    </a:cubicBezTo>
                    <a:cubicBezTo>
                      <a:pt x="49" y="84"/>
                      <a:pt x="49" y="84"/>
                      <a:pt x="49" y="84"/>
                    </a:cubicBezTo>
                    <a:cubicBezTo>
                      <a:pt x="49" y="84"/>
                      <a:pt x="49" y="84"/>
                      <a:pt x="49"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0" y="84"/>
                      <a:pt x="50" y="84"/>
                      <a:pt x="50"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1" y="84"/>
                      <a:pt x="51" y="84"/>
                      <a:pt x="51" y="84"/>
                    </a:cubicBezTo>
                    <a:cubicBezTo>
                      <a:pt x="52" y="84"/>
                      <a:pt x="52" y="84"/>
                      <a:pt x="52" y="84"/>
                    </a:cubicBezTo>
                    <a:cubicBezTo>
                      <a:pt x="52" y="84"/>
                      <a:pt x="52" y="84"/>
                      <a:pt x="52" y="84"/>
                    </a:cubicBezTo>
                    <a:cubicBezTo>
                      <a:pt x="51" y="83"/>
                      <a:pt x="51" y="83"/>
                      <a:pt x="51" y="83"/>
                    </a:cubicBezTo>
                    <a:cubicBezTo>
                      <a:pt x="51" y="83"/>
                      <a:pt x="51" y="83"/>
                      <a:pt x="51" y="83"/>
                    </a:cubicBezTo>
                    <a:cubicBezTo>
                      <a:pt x="51" y="83"/>
                      <a:pt x="51" y="83"/>
                      <a:pt x="51" y="83"/>
                    </a:cubicBezTo>
                    <a:cubicBezTo>
                      <a:pt x="51" y="83"/>
                      <a:pt x="51" y="83"/>
                      <a:pt x="51" y="83"/>
                    </a:cubicBezTo>
                    <a:cubicBezTo>
                      <a:pt x="51" y="83"/>
                      <a:pt x="51" y="83"/>
                      <a:pt x="51" y="83"/>
                    </a:cubicBezTo>
                    <a:cubicBezTo>
                      <a:pt x="51" y="83"/>
                      <a:pt x="51" y="83"/>
                      <a:pt x="51" y="83"/>
                    </a:cubicBezTo>
                    <a:cubicBezTo>
                      <a:pt x="52" y="83"/>
                      <a:pt x="52" y="83"/>
                      <a:pt x="52" y="83"/>
                    </a:cubicBezTo>
                    <a:cubicBezTo>
                      <a:pt x="52" y="83"/>
                      <a:pt x="52" y="83"/>
                      <a:pt x="52" y="83"/>
                    </a:cubicBezTo>
                    <a:cubicBezTo>
                      <a:pt x="52" y="83"/>
                      <a:pt x="52" y="83"/>
                      <a:pt x="52" y="83"/>
                    </a:cubicBezTo>
                    <a:cubicBezTo>
                      <a:pt x="52" y="83"/>
                      <a:pt x="52" y="83"/>
                      <a:pt x="52" y="83"/>
                    </a:cubicBezTo>
                    <a:cubicBezTo>
                      <a:pt x="52" y="83"/>
                      <a:pt x="52" y="83"/>
                      <a:pt x="52" y="83"/>
                    </a:cubicBezTo>
                    <a:cubicBezTo>
                      <a:pt x="52" y="83"/>
                      <a:pt x="52" y="83"/>
                      <a:pt x="52" y="83"/>
                    </a:cubicBezTo>
                    <a:cubicBezTo>
                      <a:pt x="52" y="83"/>
                      <a:pt x="52" y="83"/>
                      <a:pt x="52" y="83"/>
                    </a:cubicBezTo>
                    <a:cubicBezTo>
                      <a:pt x="52" y="83"/>
                      <a:pt x="52" y="83"/>
                      <a:pt x="52" y="83"/>
                    </a:cubicBezTo>
                    <a:cubicBezTo>
                      <a:pt x="52" y="83"/>
                      <a:pt x="52" y="83"/>
                      <a:pt x="52" y="83"/>
                    </a:cubicBezTo>
                    <a:cubicBezTo>
                      <a:pt x="52" y="83"/>
                      <a:pt x="52" y="83"/>
                      <a:pt x="52" y="83"/>
                    </a:cubicBezTo>
                    <a:cubicBezTo>
                      <a:pt x="52" y="83"/>
                      <a:pt x="52" y="83"/>
                      <a:pt x="52" y="83"/>
                    </a:cubicBezTo>
                    <a:cubicBezTo>
                      <a:pt x="52" y="83"/>
                      <a:pt x="52" y="83"/>
                      <a:pt x="52" y="83"/>
                    </a:cubicBezTo>
                    <a:cubicBezTo>
                      <a:pt x="52" y="83"/>
                      <a:pt x="52" y="83"/>
                      <a:pt x="52" y="83"/>
                    </a:cubicBezTo>
                    <a:cubicBezTo>
                      <a:pt x="53" y="83"/>
                      <a:pt x="53" y="83"/>
                      <a:pt x="53" y="83"/>
                    </a:cubicBezTo>
                    <a:cubicBezTo>
                      <a:pt x="53" y="83"/>
                      <a:pt x="53" y="83"/>
                      <a:pt x="53" y="83"/>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3" y="82"/>
                      <a:pt x="53" y="82"/>
                      <a:pt x="53" y="82"/>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4" y="81"/>
                      <a:pt x="54" y="81"/>
                      <a:pt x="54" y="81"/>
                    </a:cubicBezTo>
                    <a:cubicBezTo>
                      <a:pt x="55" y="81"/>
                      <a:pt x="55" y="81"/>
                      <a:pt x="55" y="81"/>
                    </a:cubicBezTo>
                    <a:cubicBezTo>
                      <a:pt x="55" y="81"/>
                      <a:pt x="55" y="81"/>
                      <a:pt x="55" y="81"/>
                    </a:cubicBezTo>
                    <a:cubicBezTo>
                      <a:pt x="55" y="81"/>
                      <a:pt x="55" y="81"/>
                      <a:pt x="55" y="81"/>
                    </a:cubicBezTo>
                    <a:cubicBezTo>
                      <a:pt x="55" y="81"/>
                      <a:pt x="55" y="81"/>
                      <a:pt x="55" y="81"/>
                    </a:cubicBezTo>
                    <a:cubicBezTo>
                      <a:pt x="55" y="81"/>
                      <a:pt x="55" y="81"/>
                      <a:pt x="55" y="81"/>
                    </a:cubicBezTo>
                    <a:cubicBezTo>
                      <a:pt x="55" y="81"/>
                      <a:pt x="55" y="81"/>
                      <a:pt x="55" y="81"/>
                    </a:cubicBezTo>
                    <a:cubicBezTo>
                      <a:pt x="55" y="81"/>
                      <a:pt x="55" y="81"/>
                      <a:pt x="55" y="81"/>
                    </a:cubicBezTo>
                    <a:cubicBezTo>
                      <a:pt x="55" y="81"/>
                      <a:pt x="55" y="81"/>
                      <a:pt x="55" y="81"/>
                    </a:cubicBezTo>
                    <a:cubicBezTo>
                      <a:pt x="55" y="81"/>
                      <a:pt x="55" y="81"/>
                      <a:pt x="55" y="81"/>
                    </a:cubicBezTo>
                    <a:cubicBezTo>
                      <a:pt x="55" y="81"/>
                      <a:pt x="55" y="81"/>
                      <a:pt x="55" y="81"/>
                    </a:cubicBezTo>
                    <a:cubicBezTo>
                      <a:pt x="55" y="81"/>
                      <a:pt x="55" y="81"/>
                      <a:pt x="55" y="81"/>
                    </a:cubicBezTo>
                    <a:cubicBezTo>
                      <a:pt x="55" y="81"/>
                      <a:pt x="55" y="81"/>
                      <a:pt x="55" y="81"/>
                    </a:cubicBezTo>
                    <a:cubicBezTo>
                      <a:pt x="55" y="81"/>
                      <a:pt x="55" y="81"/>
                      <a:pt x="55" y="81"/>
                    </a:cubicBezTo>
                    <a:cubicBezTo>
                      <a:pt x="55" y="81"/>
                      <a:pt x="55" y="81"/>
                      <a:pt x="55" y="81"/>
                    </a:cubicBezTo>
                    <a:cubicBezTo>
                      <a:pt x="55" y="81"/>
                      <a:pt x="55" y="81"/>
                      <a:pt x="55"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1"/>
                      <a:pt x="56" y="81"/>
                      <a:pt x="56" y="81"/>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8" y="80"/>
                      <a:pt x="58" y="80"/>
                      <a:pt x="58" y="80"/>
                    </a:cubicBezTo>
                    <a:cubicBezTo>
                      <a:pt x="58" y="80"/>
                      <a:pt x="58" y="80"/>
                      <a:pt x="58" y="80"/>
                    </a:cubicBezTo>
                    <a:cubicBezTo>
                      <a:pt x="58" y="80"/>
                      <a:pt x="58" y="80"/>
                      <a:pt x="58" y="80"/>
                    </a:cubicBezTo>
                    <a:cubicBezTo>
                      <a:pt x="58" y="80"/>
                      <a:pt x="58" y="80"/>
                      <a:pt x="58" y="80"/>
                    </a:cubicBezTo>
                    <a:cubicBezTo>
                      <a:pt x="58" y="80"/>
                      <a:pt x="58" y="80"/>
                      <a:pt x="58" y="80"/>
                    </a:cubicBezTo>
                    <a:cubicBezTo>
                      <a:pt x="58" y="80"/>
                      <a:pt x="58" y="80"/>
                      <a:pt x="58" y="80"/>
                    </a:cubicBezTo>
                    <a:cubicBezTo>
                      <a:pt x="58" y="80"/>
                      <a:pt x="58" y="80"/>
                      <a:pt x="58" y="80"/>
                    </a:cubicBezTo>
                    <a:cubicBezTo>
                      <a:pt x="58" y="80"/>
                      <a:pt x="58" y="80"/>
                      <a:pt x="58" y="80"/>
                    </a:cubicBezTo>
                    <a:cubicBezTo>
                      <a:pt x="58" y="80"/>
                      <a:pt x="58" y="80"/>
                      <a:pt x="58" y="80"/>
                    </a:cubicBezTo>
                    <a:cubicBezTo>
                      <a:pt x="58" y="80"/>
                      <a:pt x="58" y="80"/>
                      <a:pt x="58" y="80"/>
                    </a:cubicBezTo>
                    <a:cubicBezTo>
                      <a:pt x="58" y="80"/>
                      <a:pt x="58" y="80"/>
                      <a:pt x="58" y="80"/>
                    </a:cubicBezTo>
                    <a:cubicBezTo>
                      <a:pt x="58" y="80"/>
                      <a:pt x="58" y="80"/>
                      <a:pt x="59" y="80"/>
                    </a:cubicBezTo>
                    <a:cubicBezTo>
                      <a:pt x="59" y="80"/>
                      <a:pt x="59" y="80"/>
                      <a:pt x="59" y="80"/>
                    </a:cubicBezTo>
                    <a:cubicBezTo>
                      <a:pt x="59" y="80"/>
                      <a:pt x="59" y="80"/>
                      <a:pt x="59" y="80"/>
                    </a:cubicBezTo>
                    <a:cubicBezTo>
                      <a:pt x="59" y="80"/>
                      <a:pt x="59" y="80"/>
                      <a:pt x="59" y="80"/>
                    </a:cubicBezTo>
                    <a:cubicBezTo>
                      <a:pt x="59" y="80"/>
                      <a:pt x="59" y="80"/>
                      <a:pt x="59" y="80"/>
                    </a:cubicBezTo>
                    <a:cubicBezTo>
                      <a:pt x="59" y="80"/>
                      <a:pt x="59" y="80"/>
                      <a:pt x="59" y="80"/>
                    </a:cubicBezTo>
                    <a:cubicBezTo>
                      <a:pt x="59" y="80"/>
                      <a:pt x="59" y="80"/>
                      <a:pt x="59" y="80"/>
                    </a:cubicBezTo>
                    <a:cubicBezTo>
                      <a:pt x="59" y="80"/>
                      <a:pt x="59" y="80"/>
                      <a:pt x="59" y="80"/>
                    </a:cubicBezTo>
                    <a:cubicBezTo>
                      <a:pt x="59" y="80"/>
                      <a:pt x="59" y="80"/>
                      <a:pt x="59" y="80"/>
                    </a:cubicBezTo>
                    <a:cubicBezTo>
                      <a:pt x="59" y="80"/>
                      <a:pt x="59" y="80"/>
                      <a:pt x="59" y="80"/>
                    </a:cubicBezTo>
                    <a:cubicBezTo>
                      <a:pt x="59" y="80"/>
                      <a:pt x="59" y="80"/>
                      <a:pt x="59" y="80"/>
                    </a:cubicBezTo>
                    <a:cubicBezTo>
                      <a:pt x="59" y="80"/>
                      <a:pt x="59" y="80"/>
                      <a:pt x="59" y="80"/>
                    </a:cubicBezTo>
                    <a:cubicBezTo>
                      <a:pt x="59" y="80"/>
                      <a:pt x="59" y="80"/>
                      <a:pt x="59" y="80"/>
                    </a:cubicBezTo>
                    <a:cubicBezTo>
                      <a:pt x="60" y="80"/>
                      <a:pt x="60" y="80"/>
                      <a:pt x="60" y="80"/>
                    </a:cubicBezTo>
                    <a:cubicBezTo>
                      <a:pt x="60" y="80"/>
                      <a:pt x="60" y="80"/>
                      <a:pt x="60" y="80"/>
                    </a:cubicBezTo>
                    <a:cubicBezTo>
                      <a:pt x="60" y="80"/>
                      <a:pt x="60" y="80"/>
                      <a:pt x="60" y="80"/>
                    </a:cubicBezTo>
                    <a:cubicBezTo>
                      <a:pt x="60" y="80"/>
                      <a:pt x="60" y="80"/>
                      <a:pt x="60" y="80"/>
                    </a:cubicBezTo>
                    <a:cubicBezTo>
                      <a:pt x="60" y="80"/>
                      <a:pt x="60" y="80"/>
                      <a:pt x="60" y="80"/>
                    </a:cubicBezTo>
                    <a:cubicBezTo>
                      <a:pt x="60" y="80"/>
                      <a:pt x="60" y="80"/>
                      <a:pt x="60" y="80"/>
                    </a:cubicBezTo>
                    <a:cubicBezTo>
                      <a:pt x="60" y="80"/>
                      <a:pt x="60" y="80"/>
                      <a:pt x="60" y="80"/>
                    </a:cubicBezTo>
                    <a:cubicBezTo>
                      <a:pt x="60" y="80"/>
                      <a:pt x="60" y="80"/>
                      <a:pt x="60" y="80"/>
                    </a:cubicBezTo>
                    <a:cubicBezTo>
                      <a:pt x="60" y="80"/>
                      <a:pt x="60" y="80"/>
                      <a:pt x="60" y="80"/>
                    </a:cubicBezTo>
                    <a:cubicBezTo>
                      <a:pt x="60" y="79"/>
                      <a:pt x="60" y="79"/>
                      <a:pt x="60" y="79"/>
                    </a:cubicBezTo>
                    <a:cubicBezTo>
                      <a:pt x="60" y="79"/>
                      <a:pt x="60" y="79"/>
                      <a:pt x="60" y="79"/>
                    </a:cubicBezTo>
                    <a:cubicBezTo>
                      <a:pt x="60" y="79"/>
                      <a:pt x="60" y="79"/>
                      <a:pt x="60" y="79"/>
                    </a:cubicBezTo>
                    <a:cubicBezTo>
                      <a:pt x="60" y="79"/>
                      <a:pt x="60" y="79"/>
                      <a:pt x="60" y="79"/>
                    </a:cubicBezTo>
                    <a:cubicBezTo>
                      <a:pt x="60" y="80"/>
                      <a:pt x="60" y="80"/>
                      <a:pt x="60" y="80"/>
                    </a:cubicBezTo>
                    <a:cubicBezTo>
                      <a:pt x="60" y="79"/>
                      <a:pt x="60" y="79"/>
                      <a:pt x="60" y="79"/>
                    </a:cubicBezTo>
                    <a:cubicBezTo>
                      <a:pt x="60" y="79"/>
                      <a:pt x="60" y="79"/>
                      <a:pt x="60" y="79"/>
                    </a:cubicBezTo>
                    <a:cubicBezTo>
                      <a:pt x="61" y="79"/>
                      <a:pt x="61" y="79"/>
                      <a:pt x="61" y="79"/>
                    </a:cubicBezTo>
                    <a:cubicBezTo>
                      <a:pt x="61" y="79"/>
                      <a:pt x="61" y="79"/>
                      <a:pt x="61" y="79"/>
                    </a:cubicBezTo>
                    <a:cubicBezTo>
                      <a:pt x="61" y="79"/>
                      <a:pt x="61" y="79"/>
                      <a:pt x="61" y="79"/>
                    </a:cubicBezTo>
                    <a:cubicBezTo>
                      <a:pt x="61" y="79"/>
                      <a:pt x="61" y="79"/>
                      <a:pt x="61" y="79"/>
                    </a:cubicBezTo>
                    <a:cubicBezTo>
                      <a:pt x="61" y="79"/>
                      <a:pt x="61" y="80"/>
                      <a:pt x="61" y="80"/>
                    </a:cubicBezTo>
                    <a:cubicBezTo>
                      <a:pt x="61" y="80"/>
                      <a:pt x="61" y="80"/>
                      <a:pt x="61" y="80"/>
                    </a:cubicBezTo>
                    <a:cubicBezTo>
                      <a:pt x="61" y="80"/>
                      <a:pt x="61" y="80"/>
                      <a:pt x="61" y="80"/>
                    </a:cubicBezTo>
                    <a:cubicBezTo>
                      <a:pt x="61" y="80"/>
                      <a:pt x="61" y="80"/>
                      <a:pt x="61" y="80"/>
                    </a:cubicBezTo>
                    <a:cubicBezTo>
                      <a:pt x="61" y="80"/>
                      <a:pt x="61" y="80"/>
                      <a:pt x="61" y="80"/>
                    </a:cubicBezTo>
                    <a:cubicBezTo>
                      <a:pt x="61" y="80"/>
                      <a:pt x="61" y="80"/>
                      <a:pt x="61" y="80"/>
                    </a:cubicBezTo>
                    <a:cubicBezTo>
                      <a:pt x="62" y="80"/>
                      <a:pt x="62" y="80"/>
                      <a:pt x="62" y="80"/>
                    </a:cubicBezTo>
                    <a:cubicBezTo>
                      <a:pt x="62" y="80"/>
                      <a:pt x="62" y="80"/>
                      <a:pt x="62" y="80"/>
                    </a:cubicBezTo>
                    <a:cubicBezTo>
                      <a:pt x="62" y="80"/>
                      <a:pt x="62" y="80"/>
                      <a:pt x="62" y="80"/>
                    </a:cubicBezTo>
                    <a:cubicBezTo>
                      <a:pt x="62" y="80"/>
                      <a:pt x="62" y="80"/>
                      <a:pt x="62" y="80"/>
                    </a:cubicBezTo>
                    <a:cubicBezTo>
                      <a:pt x="62" y="80"/>
                      <a:pt x="62" y="80"/>
                      <a:pt x="62" y="80"/>
                    </a:cubicBezTo>
                    <a:cubicBezTo>
                      <a:pt x="62" y="80"/>
                      <a:pt x="62" y="80"/>
                      <a:pt x="62" y="80"/>
                    </a:cubicBezTo>
                    <a:cubicBezTo>
                      <a:pt x="62" y="80"/>
                      <a:pt x="62" y="80"/>
                      <a:pt x="62" y="80"/>
                    </a:cubicBezTo>
                    <a:cubicBezTo>
                      <a:pt x="62" y="80"/>
                      <a:pt x="62" y="80"/>
                      <a:pt x="62" y="80"/>
                    </a:cubicBezTo>
                    <a:cubicBezTo>
                      <a:pt x="62" y="80"/>
                      <a:pt x="62" y="80"/>
                      <a:pt x="62" y="80"/>
                    </a:cubicBezTo>
                    <a:cubicBezTo>
                      <a:pt x="62" y="80"/>
                      <a:pt x="62" y="80"/>
                      <a:pt x="62" y="80"/>
                    </a:cubicBezTo>
                    <a:cubicBezTo>
                      <a:pt x="62" y="80"/>
                      <a:pt x="62" y="80"/>
                      <a:pt x="62" y="80"/>
                    </a:cubicBezTo>
                    <a:cubicBezTo>
                      <a:pt x="62" y="81"/>
                      <a:pt x="62" y="81"/>
                      <a:pt x="62" y="81"/>
                    </a:cubicBezTo>
                    <a:cubicBezTo>
                      <a:pt x="62" y="81"/>
                      <a:pt x="62" y="81"/>
                      <a:pt x="62" y="81"/>
                    </a:cubicBezTo>
                    <a:cubicBezTo>
                      <a:pt x="62" y="81"/>
                      <a:pt x="62" y="81"/>
                      <a:pt x="62" y="81"/>
                    </a:cubicBezTo>
                    <a:cubicBezTo>
                      <a:pt x="62" y="81"/>
                      <a:pt x="62" y="81"/>
                      <a:pt x="62" y="81"/>
                    </a:cubicBezTo>
                    <a:cubicBezTo>
                      <a:pt x="62" y="81"/>
                      <a:pt x="62" y="81"/>
                      <a:pt x="62" y="81"/>
                    </a:cubicBezTo>
                    <a:cubicBezTo>
                      <a:pt x="62" y="81"/>
                      <a:pt x="62" y="81"/>
                      <a:pt x="62" y="81"/>
                    </a:cubicBezTo>
                    <a:cubicBezTo>
                      <a:pt x="62" y="81"/>
                      <a:pt x="62" y="81"/>
                      <a:pt x="62" y="81"/>
                    </a:cubicBezTo>
                    <a:cubicBezTo>
                      <a:pt x="62" y="81"/>
                      <a:pt x="62" y="81"/>
                      <a:pt x="62" y="81"/>
                    </a:cubicBezTo>
                    <a:cubicBezTo>
                      <a:pt x="62" y="81"/>
                      <a:pt x="62" y="81"/>
                      <a:pt x="62" y="81"/>
                    </a:cubicBezTo>
                    <a:cubicBezTo>
                      <a:pt x="62" y="81"/>
                      <a:pt x="62" y="81"/>
                      <a:pt x="62" y="81"/>
                    </a:cubicBezTo>
                    <a:cubicBezTo>
                      <a:pt x="62" y="81"/>
                      <a:pt x="62" y="81"/>
                      <a:pt x="62" y="81"/>
                    </a:cubicBezTo>
                    <a:cubicBezTo>
                      <a:pt x="62" y="81"/>
                      <a:pt x="62" y="81"/>
                      <a:pt x="62" y="81"/>
                    </a:cubicBezTo>
                    <a:cubicBezTo>
                      <a:pt x="62" y="81"/>
                      <a:pt x="62" y="81"/>
                      <a:pt x="62" y="81"/>
                    </a:cubicBezTo>
                    <a:cubicBezTo>
                      <a:pt x="63" y="81"/>
                      <a:pt x="63" y="81"/>
                      <a:pt x="63" y="81"/>
                    </a:cubicBezTo>
                    <a:cubicBezTo>
                      <a:pt x="63" y="82"/>
                      <a:pt x="63" y="82"/>
                      <a:pt x="63" y="82"/>
                    </a:cubicBezTo>
                    <a:cubicBezTo>
                      <a:pt x="62" y="82"/>
                      <a:pt x="62" y="82"/>
                      <a:pt x="62"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3" y="82"/>
                      <a:pt x="63" y="82"/>
                      <a:pt x="63" y="82"/>
                    </a:cubicBezTo>
                    <a:cubicBezTo>
                      <a:pt x="64" y="82"/>
                      <a:pt x="64" y="82"/>
                      <a:pt x="64" y="82"/>
                    </a:cubicBezTo>
                    <a:cubicBezTo>
                      <a:pt x="64" y="82"/>
                      <a:pt x="64" y="82"/>
                      <a:pt x="64" y="82"/>
                    </a:cubicBezTo>
                    <a:cubicBezTo>
                      <a:pt x="64" y="82"/>
                      <a:pt x="64" y="82"/>
                      <a:pt x="64" y="82"/>
                    </a:cubicBezTo>
                    <a:cubicBezTo>
                      <a:pt x="64" y="82"/>
                      <a:pt x="64" y="82"/>
                      <a:pt x="64" y="82"/>
                    </a:cubicBezTo>
                    <a:cubicBezTo>
                      <a:pt x="64" y="82"/>
                      <a:pt x="64" y="82"/>
                      <a:pt x="64" y="82"/>
                    </a:cubicBezTo>
                    <a:cubicBezTo>
                      <a:pt x="64" y="82"/>
                      <a:pt x="64" y="82"/>
                      <a:pt x="64" y="82"/>
                    </a:cubicBezTo>
                    <a:cubicBezTo>
                      <a:pt x="64" y="83"/>
                      <a:pt x="64" y="83"/>
                      <a:pt x="64" y="83"/>
                    </a:cubicBezTo>
                    <a:cubicBezTo>
                      <a:pt x="64" y="83"/>
                      <a:pt x="64" y="83"/>
                      <a:pt x="64" y="83"/>
                    </a:cubicBezTo>
                    <a:cubicBezTo>
                      <a:pt x="64" y="83"/>
                      <a:pt x="64" y="83"/>
                      <a:pt x="64" y="83"/>
                    </a:cubicBezTo>
                    <a:cubicBezTo>
                      <a:pt x="64" y="83"/>
                      <a:pt x="64" y="83"/>
                      <a:pt x="64" y="83"/>
                    </a:cubicBezTo>
                    <a:cubicBezTo>
                      <a:pt x="64" y="83"/>
                      <a:pt x="64" y="83"/>
                      <a:pt x="64" y="83"/>
                    </a:cubicBezTo>
                    <a:cubicBezTo>
                      <a:pt x="64" y="83"/>
                      <a:pt x="64" y="83"/>
                      <a:pt x="64" y="83"/>
                    </a:cubicBezTo>
                    <a:cubicBezTo>
                      <a:pt x="64" y="83"/>
                      <a:pt x="64" y="83"/>
                      <a:pt x="64" y="83"/>
                    </a:cubicBezTo>
                    <a:cubicBezTo>
                      <a:pt x="64" y="83"/>
                      <a:pt x="64" y="83"/>
                      <a:pt x="64" y="83"/>
                    </a:cubicBezTo>
                    <a:cubicBezTo>
                      <a:pt x="64" y="83"/>
                      <a:pt x="64" y="83"/>
                      <a:pt x="64" y="83"/>
                    </a:cubicBezTo>
                    <a:cubicBezTo>
                      <a:pt x="64" y="83"/>
                      <a:pt x="64" y="83"/>
                      <a:pt x="64" y="83"/>
                    </a:cubicBezTo>
                    <a:cubicBezTo>
                      <a:pt x="65" y="83"/>
                      <a:pt x="65" y="83"/>
                      <a:pt x="65" y="83"/>
                    </a:cubicBezTo>
                    <a:cubicBezTo>
                      <a:pt x="65" y="83"/>
                      <a:pt x="65" y="83"/>
                      <a:pt x="65" y="83"/>
                    </a:cubicBezTo>
                    <a:cubicBezTo>
                      <a:pt x="65" y="83"/>
                      <a:pt x="65" y="83"/>
                      <a:pt x="65" y="83"/>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5" y="82"/>
                      <a:pt x="65" y="82"/>
                      <a:pt x="65"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2"/>
                      <a:pt x="66" y="82"/>
                      <a:pt x="66" y="82"/>
                    </a:cubicBezTo>
                    <a:cubicBezTo>
                      <a:pt x="66" y="83"/>
                      <a:pt x="66" y="83"/>
                      <a:pt x="66" y="83"/>
                    </a:cubicBezTo>
                    <a:cubicBezTo>
                      <a:pt x="66" y="83"/>
                      <a:pt x="66" y="83"/>
                      <a:pt x="66" y="83"/>
                    </a:cubicBezTo>
                    <a:cubicBezTo>
                      <a:pt x="66" y="83"/>
                      <a:pt x="66" y="83"/>
                      <a:pt x="66" y="83"/>
                    </a:cubicBezTo>
                    <a:cubicBezTo>
                      <a:pt x="66" y="83"/>
                      <a:pt x="66" y="83"/>
                      <a:pt x="66" y="83"/>
                    </a:cubicBezTo>
                    <a:cubicBezTo>
                      <a:pt x="66" y="83"/>
                      <a:pt x="66" y="83"/>
                      <a:pt x="66" y="83"/>
                    </a:cubicBezTo>
                    <a:cubicBezTo>
                      <a:pt x="66" y="83"/>
                      <a:pt x="66" y="83"/>
                      <a:pt x="66" y="83"/>
                    </a:cubicBezTo>
                    <a:cubicBezTo>
                      <a:pt x="66" y="83"/>
                      <a:pt x="66" y="83"/>
                      <a:pt x="66" y="83"/>
                    </a:cubicBezTo>
                    <a:cubicBezTo>
                      <a:pt x="66" y="83"/>
                      <a:pt x="66" y="83"/>
                      <a:pt x="66"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4"/>
                      <a:pt x="67" y="84"/>
                      <a:pt x="67" y="84"/>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5"/>
                      <a:pt x="67" y="85"/>
                      <a:pt x="67" y="85"/>
                    </a:cubicBezTo>
                    <a:cubicBezTo>
                      <a:pt x="67" y="84"/>
                      <a:pt x="67" y="84"/>
                      <a:pt x="67" y="84"/>
                    </a:cubicBezTo>
                    <a:cubicBezTo>
                      <a:pt x="67" y="84"/>
                      <a:pt x="67" y="84"/>
                      <a:pt x="67" y="84"/>
                    </a:cubicBezTo>
                    <a:cubicBezTo>
                      <a:pt x="67" y="84"/>
                      <a:pt x="67" y="84"/>
                      <a:pt x="67" y="84"/>
                    </a:cubicBezTo>
                    <a:cubicBezTo>
                      <a:pt x="68" y="84"/>
                      <a:pt x="68" y="84"/>
                      <a:pt x="68" y="84"/>
                    </a:cubicBezTo>
                    <a:cubicBezTo>
                      <a:pt x="68" y="84"/>
                      <a:pt x="68" y="84"/>
                      <a:pt x="68" y="84"/>
                    </a:cubicBezTo>
                    <a:cubicBezTo>
                      <a:pt x="68" y="84"/>
                      <a:pt x="68" y="84"/>
                      <a:pt x="68" y="84"/>
                    </a:cubicBezTo>
                    <a:cubicBezTo>
                      <a:pt x="68" y="84"/>
                      <a:pt x="68" y="84"/>
                      <a:pt x="68" y="84"/>
                    </a:cubicBezTo>
                    <a:cubicBezTo>
                      <a:pt x="68" y="84"/>
                      <a:pt x="68" y="84"/>
                      <a:pt x="68" y="84"/>
                    </a:cubicBezTo>
                    <a:cubicBezTo>
                      <a:pt x="68" y="84"/>
                      <a:pt x="68" y="84"/>
                      <a:pt x="68" y="84"/>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5"/>
                      <a:pt x="68" y="85"/>
                      <a:pt x="68" y="85"/>
                    </a:cubicBezTo>
                    <a:cubicBezTo>
                      <a:pt x="68" y="86"/>
                      <a:pt x="68" y="86"/>
                      <a:pt x="68" y="86"/>
                    </a:cubicBezTo>
                    <a:cubicBezTo>
                      <a:pt x="68" y="86"/>
                      <a:pt x="68" y="86"/>
                      <a:pt x="68" y="86"/>
                    </a:cubicBezTo>
                    <a:cubicBezTo>
                      <a:pt x="68" y="86"/>
                      <a:pt x="68" y="86"/>
                      <a:pt x="68" y="86"/>
                    </a:cubicBezTo>
                    <a:cubicBezTo>
                      <a:pt x="68" y="86"/>
                      <a:pt x="68" y="86"/>
                      <a:pt x="68" y="86"/>
                    </a:cubicBezTo>
                    <a:cubicBezTo>
                      <a:pt x="68" y="86"/>
                      <a:pt x="68" y="86"/>
                      <a:pt x="68" y="86"/>
                    </a:cubicBezTo>
                    <a:cubicBezTo>
                      <a:pt x="68" y="86"/>
                      <a:pt x="68" y="86"/>
                      <a:pt x="68" y="86"/>
                    </a:cubicBezTo>
                    <a:cubicBezTo>
                      <a:pt x="68" y="86"/>
                      <a:pt x="68" y="86"/>
                      <a:pt x="68" y="86"/>
                    </a:cubicBezTo>
                    <a:cubicBezTo>
                      <a:pt x="68" y="86"/>
                      <a:pt x="68" y="86"/>
                      <a:pt x="68" y="86"/>
                    </a:cubicBezTo>
                    <a:cubicBezTo>
                      <a:pt x="68" y="86"/>
                      <a:pt x="68" y="86"/>
                      <a:pt x="68" y="86"/>
                    </a:cubicBezTo>
                    <a:cubicBezTo>
                      <a:pt x="68" y="86"/>
                      <a:pt x="68" y="86"/>
                      <a:pt x="68" y="86"/>
                    </a:cubicBezTo>
                    <a:cubicBezTo>
                      <a:pt x="68" y="86"/>
                      <a:pt x="68" y="86"/>
                      <a:pt x="68" y="86"/>
                    </a:cubicBezTo>
                    <a:cubicBezTo>
                      <a:pt x="68" y="87"/>
                      <a:pt x="68" y="87"/>
                      <a:pt x="68" y="87"/>
                    </a:cubicBezTo>
                    <a:cubicBezTo>
                      <a:pt x="68" y="87"/>
                      <a:pt x="68" y="87"/>
                      <a:pt x="68" y="87"/>
                    </a:cubicBezTo>
                    <a:cubicBezTo>
                      <a:pt x="68" y="87"/>
                      <a:pt x="68" y="87"/>
                      <a:pt x="68" y="87"/>
                    </a:cubicBezTo>
                    <a:cubicBezTo>
                      <a:pt x="68" y="87"/>
                      <a:pt x="68" y="87"/>
                      <a:pt x="68" y="87"/>
                    </a:cubicBezTo>
                    <a:cubicBezTo>
                      <a:pt x="68" y="87"/>
                      <a:pt x="68" y="87"/>
                      <a:pt x="68" y="87"/>
                    </a:cubicBezTo>
                    <a:cubicBezTo>
                      <a:pt x="68" y="87"/>
                      <a:pt x="68" y="87"/>
                      <a:pt x="68" y="87"/>
                    </a:cubicBezTo>
                    <a:cubicBezTo>
                      <a:pt x="68" y="87"/>
                      <a:pt x="68" y="87"/>
                      <a:pt x="68" y="87"/>
                    </a:cubicBezTo>
                    <a:cubicBezTo>
                      <a:pt x="68" y="87"/>
                      <a:pt x="68" y="87"/>
                      <a:pt x="68" y="87"/>
                    </a:cubicBezTo>
                    <a:cubicBezTo>
                      <a:pt x="68" y="87"/>
                      <a:pt x="68" y="87"/>
                      <a:pt x="68" y="87"/>
                    </a:cubicBezTo>
                    <a:cubicBezTo>
                      <a:pt x="68" y="87"/>
                      <a:pt x="68" y="87"/>
                      <a:pt x="68" y="87"/>
                    </a:cubicBezTo>
                    <a:cubicBezTo>
                      <a:pt x="68" y="87"/>
                      <a:pt x="68" y="87"/>
                      <a:pt x="68" y="87"/>
                    </a:cubicBezTo>
                    <a:cubicBezTo>
                      <a:pt x="68" y="87"/>
                      <a:pt x="68" y="87"/>
                      <a:pt x="68" y="87"/>
                    </a:cubicBezTo>
                    <a:cubicBezTo>
                      <a:pt x="68" y="87"/>
                      <a:pt x="68" y="88"/>
                      <a:pt x="68" y="88"/>
                    </a:cubicBezTo>
                    <a:cubicBezTo>
                      <a:pt x="69" y="88"/>
                      <a:pt x="69" y="88"/>
                      <a:pt x="68" y="88"/>
                    </a:cubicBezTo>
                    <a:cubicBezTo>
                      <a:pt x="69" y="88"/>
                      <a:pt x="69" y="88"/>
                      <a:pt x="69"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8"/>
                      <a:pt x="68" y="88"/>
                      <a:pt x="68" y="88"/>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89"/>
                      <a:pt x="68" y="89"/>
                      <a:pt x="68" y="89"/>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1"/>
                      <a:pt x="68" y="91"/>
                      <a:pt x="68"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7" y="91"/>
                      <a:pt x="67" y="91"/>
                      <a:pt x="67" y="91"/>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2"/>
                      <a:pt x="66" y="92"/>
                      <a:pt x="66" y="92"/>
                    </a:cubicBezTo>
                    <a:cubicBezTo>
                      <a:pt x="66" y="93"/>
                      <a:pt x="66" y="93"/>
                      <a:pt x="66" y="93"/>
                    </a:cubicBezTo>
                    <a:cubicBezTo>
                      <a:pt x="66" y="93"/>
                      <a:pt x="66" y="93"/>
                      <a:pt x="66" y="93"/>
                    </a:cubicBezTo>
                    <a:cubicBezTo>
                      <a:pt x="66" y="93"/>
                      <a:pt x="66" y="93"/>
                      <a:pt x="66" y="93"/>
                    </a:cubicBezTo>
                    <a:cubicBezTo>
                      <a:pt x="66" y="93"/>
                      <a:pt x="66" y="93"/>
                      <a:pt x="66" y="93"/>
                    </a:cubicBezTo>
                    <a:cubicBezTo>
                      <a:pt x="66" y="93"/>
                      <a:pt x="66" y="93"/>
                      <a:pt x="66" y="93"/>
                    </a:cubicBezTo>
                    <a:cubicBezTo>
                      <a:pt x="66" y="93"/>
                      <a:pt x="66" y="93"/>
                      <a:pt x="66" y="93"/>
                    </a:cubicBezTo>
                    <a:cubicBezTo>
                      <a:pt x="66" y="93"/>
                      <a:pt x="66" y="93"/>
                      <a:pt x="66" y="93"/>
                    </a:cubicBezTo>
                    <a:cubicBezTo>
                      <a:pt x="66" y="93"/>
                      <a:pt x="66" y="93"/>
                      <a:pt x="66" y="93"/>
                    </a:cubicBezTo>
                    <a:cubicBezTo>
                      <a:pt x="65" y="93"/>
                      <a:pt x="65" y="93"/>
                      <a:pt x="65" y="93"/>
                    </a:cubicBezTo>
                    <a:cubicBezTo>
                      <a:pt x="65" y="93"/>
                      <a:pt x="65" y="93"/>
                      <a:pt x="65" y="93"/>
                    </a:cubicBezTo>
                    <a:cubicBezTo>
                      <a:pt x="65" y="93"/>
                      <a:pt x="65" y="93"/>
                      <a:pt x="65" y="93"/>
                    </a:cubicBezTo>
                    <a:cubicBezTo>
                      <a:pt x="65" y="93"/>
                      <a:pt x="65" y="93"/>
                      <a:pt x="65" y="93"/>
                    </a:cubicBezTo>
                    <a:cubicBezTo>
                      <a:pt x="65" y="93"/>
                      <a:pt x="65" y="93"/>
                      <a:pt x="65" y="93"/>
                    </a:cubicBezTo>
                    <a:cubicBezTo>
                      <a:pt x="65" y="93"/>
                      <a:pt x="65" y="93"/>
                      <a:pt x="65" y="93"/>
                    </a:cubicBezTo>
                    <a:cubicBezTo>
                      <a:pt x="65" y="94"/>
                      <a:pt x="65" y="94"/>
                      <a:pt x="65" y="94"/>
                    </a:cubicBezTo>
                    <a:cubicBezTo>
                      <a:pt x="65" y="94"/>
                      <a:pt x="65" y="94"/>
                      <a:pt x="65" y="94"/>
                    </a:cubicBezTo>
                    <a:cubicBezTo>
                      <a:pt x="65" y="94"/>
                      <a:pt x="65" y="94"/>
                      <a:pt x="65" y="94"/>
                    </a:cubicBezTo>
                    <a:cubicBezTo>
                      <a:pt x="65" y="94"/>
                      <a:pt x="65" y="94"/>
                      <a:pt x="65" y="94"/>
                    </a:cubicBezTo>
                    <a:cubicBezTo>
                      <a:pt x="65" y="94"/>
                      <a:pt x="65" y="94"/>
                      <a:pt x="65" y="94"/>
                    </a:cubicBezTo>
                    <a:cubicBezTo>
                      <a:pt x="65" y="94"/>
                      <a:pt x="65" y="94"/>
                      <a:pt x="65" y="94"/>
                    </a:cubicBezTo>
                    <a:cubicBezTo>
                      <a:pt x="65" y="94"/>
                      <a:pt x="65" y="94"/>
                      <a:pt x="65" y="94"/>
                    </a:cubicBezTo>
                    <a:cubicBezTo>
                      <a:pt x="65" y="94"/>
                      <a:pt x="65" y="94"/>
                      <a:pt x="65" y="94"/>
                    </a:cubicBezTo>
                    <a:cubicBezTo>
                      <a:pt x="65" y="94"/>
                      <a:pt x="65" y="94"/>
                      <a:pt x="65" y="94"/>
                    </a:cubicBezTo>
                    <a:cubicBezTo>
                      <a:pt x="65" y="94"/>
                      <a:pt x="65" y="94"/>
                      <a:pt x="65" y="94"/>
                    </a:cubicBezTo>
                    <a:cubicBezTo>
                      <a:pt x="66" y="94"/>
                      <a:pt x="66" y="94"/>
                      <a:pt x="66" y="94"/>
                    </a:cubicBezTo>
                    <a:cubicBezTo>
                      <a:pt x="66" y="94"/>
                      <a:pt x="66" y="94"/>
                      <a:pt x="66" y="94"/>
                    </a:cubicBezTo>
                    <a:cubicBezTo>
                      <a:pt x="65" y="94"/>
                      <a:pt x="65" y="94"/>
                      <a:pt x="65" y="94"/>
                    </a:cubicBezTo>
                    <a:cubicBezTo>
                      <a:pt x="66" y="94"/>
                      <a:pt x="66" y="94"/>
                      <a:pt x="66" y="94"/>
                    </a:cubicBezTo>
                    <a:cubicBezTo>
                      <a:pt x="66" y="94"/>
                      <a:pt x="66" y="94"/>
                      <a:pt x="66" y="94"/>
                    </a:cubicBezTo>
                    <a:cubicBezTo>
                      <a:pt x="66" y="94"/>
                      <a:pt x="66" y="94"/>
                      <a:pt x="66" y="94"/>
                    </a:cubicBezTo>
                    <a:cubicBezTo>
                      <a:pt x="66" y="94"/>
                      <a:pt x="66" y="94"/>
                      <a:pt x="66" y="94"/>
                    </a:cubicBezTo>
                    <a:cubicBezTo>
                      <a:pt x="66" y="94"/>
                      <a:pt x="66" y="94"/>
                      <a:pt x="66" y="94"/>
                    </a:cubicBezTo>
                    <a:cubicBezTo>
                      <a:pt x="66" y="94"/>
                      <a:pt x="66" y="94"/>
                      <a:pt x="66" y="94"/>
                    </a:cubicBezTo>
                    <a:cubicBezTo>
                      <a:pt x="66" y="94"/>
                      <a:pt x="66" y="94"/>
                      <a:pt x="66" y="94"/>
                    </a:cubicBezTo>
                    <a:cubicBezTo>
                      <a:pt x="66" y="94"/>
                      <a:pt x="66" y="94"/>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5" y="95"/>
                      <a:pt x="65" y="95"/>
                      <a:pt x="65" y="95"/>
                    </a:cubicBezTo>
                    <a:cubicBezTo>
                      <a:pt x="66" y="95"/>
                      <a:pt x="66" y="95"/>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6" y="95"/>
                      <a:pt x="66" y="95"/>
                      <a:pt x="66" y="95"/>
                    </a:cubicBezTo>
                    <a:cubicBezTo>
                      <a:pt x="67" y="95"/>
                      <a:pt x="67" y="95"/>
                      <a:pt x="67" y="95"/>
                    </a:cubicBezTo>
                    <a:cubicBezTo>
                      <a:pt x="67" y="95"/>
                      <a:pt x="67" y="95"/>
                      <a:pt x="67" y="95"/>
                    </a:cubicBezTo>
                    <a:cubicBezTo>
                      <a:pt x="67" y="95"/>
                      <a:pt x="67" y="95"/>
                      <a:pt x="67" y="95"/>
                    </a:cubicBezTo>
                    <a:cubicBezTo>
                      <a:pt x="67" y="95"/>
                      <a:pt x="67" y="95"/>
                      <a:pt x="67" y="95"/>
                    </a:cubicBezTo>
                    <a:cubicBezTo>
                      <a:pt x="67" y="95"/>
                      <a:pt x="67" y="95"/>
                      <a:pt x="67" y="95"/>
                    </a:cubicBezTo>
                    <a:cubicBezTo>
                      <a:pt x="67" y="95"/>
                      <a:pt x="67" y="95"/>
                      <a:pt x="67" y="95"/>
                    </a:cubicBezTo>
                    <a:cubicBezTo>
                      <a:pt x="67" y="95"/>
                      <a:pt x="67" y="95"/>
                      <a:pt x="67" y="95"/>
                    </a:cubicBezTo>
                    <a:cubicBezTo>
                      <a:pt x="67" y="95"/>
                      <a:pt x="67" y="95"/>
                      <a:pt x="67" y="95"/>
                    </a:cubicBezTo>
                    <a:cubicBezTo>
                      <a:pt x="68" y="95"/>
                      <a:pt x="68" y="95"/>
                      <a:pt x="68" y="95"/>
                    </a:cubicBezTo>
                    <a:cubicBezTo>
                      <a:pt x="68" y="95"/>
                      <a:pt x="68" y="95"/>
                      <a:pt x="68" y="95"/>
                    </a:cubicBezTo>
                    <a:cubicBezTo>
                      <a:pt x="68" y="95"/>
                      <a:pt x="68" y="95"/>
                      <a:pt x="68" y="95"/>
                    </a:cubicBezTo>
                    <a:cubicBezTo>
                      <a:pt x="68" y="95"/>
                      <a:pt x="68" y="95"/>
                      <a:pt x="68" y="95"/>
                    </a:cubicBezTo>
                    <a:cubicBezTo>
                      <a:pt x="68" y="95"/>
                      <a:pt x="68" y="95"/>
                      <a:pt x="68" y="95"/>
                    </a:cubicBezTo>
                    <a:cubicBezTo>
                      <a:pt x="68" y="95"/>
                      <a:pt x="68" y="95"/>
                      <a:pt x="68" y="95"/>
                    </a:cubicBezTo>
                    <a:cubicBezTo>
                      <a:pt x="68" y="95"/>
                      <a:pt x="68" y="95"/>
                      <a:pt x="68" y="95"/>
                    </a:cubicBezTo>
                    <a:cubicBezTo>
                      <a:pt x="68" y="95"/>
                      <a:pt x="68" y="95"/>
                      <a:pt x="68" y="95"/>
                    </a:cubicBezTo>
                    <a:cubicBezTo>
                      <a:pt x="68" y="95"/>
                      <a:pt x="68" y="95"/>
                      <a:pt x="68" y="95"/>
                    </a:cubicBezTo>
                    <a:cubicBezTo>
                      <a:pt x="68" y="95"/>
                      <a:pt x="68" y="95"/>
                      <a:pt x="68" y="95"/>
                    </a:cubicBezTo>
                    <a:cubicBezTo>
                      <a:pt x="68" y="95"/>
                      <a:pt x="68" y="95"/>
                      <a:pt x="68"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9" y="95"/>
                      <a:pt x="69" y="95"/>
                      <a:pt x="69" y="95"/>
                    </a:cubicBezTo>
                    <a:cubicBezTo>
                      <a:pt x="68" y="95"/>
                      <a:pt x="68" y="95"/>
                      <a:pt x="68" y="95"/>
                    </a:cubicBezTo>
                    <a:cubicBezTo>
                      <a:pt x="68" y="95"/>
                      <a:pt x="68" y="95"/>
                      <a:pt x="68" y="95"/>
                    </a:cubicBezTo>
                    <a:cubicBezTo>
                      <a:pt x="68" y="95"/>
                      <a:pt x="68" y="95"/>
                      <a:pt x="68" y="95"/>
                    </a:cubicBezTo>
                    <a:cubicBezTo>
                      <a:pt x="68" y="95"/>
                      <a:pt x="68" y="95"/>
                      <a:pt x="68" y="95"/>
                    </a:cubicBezTo>
                    <a:cubicBezTo>
                      <a:pt x="68" y="96"/>
                      <a:pt x="68" y="96"/>
                      <a:pt x="68" y="96"/>
                    </a:cubicBezTo>
                    <a:cubicBezTo>
                      <a:pt x="68" y="96"/>
                      <a:pt x="68" y="96"/>
                      <a:pt x="68" y="96"/>
                    </a:cubicBezTo>
                    <a:cubicBezTo>
                      <a:pt x="68" y="96"/>
                      <a:pt x="68" y="96"/>
                      <a:pt x="68" y="96"/>
                    </a:cubicBezTo>
                    <a:cubicBezTo>
                      <a:pt x="68" y="96"/>
                      <a:pt x="68" y="96"/>
                      <a:pt x="68" y="96"/>
                    </a:cubicBezTo>
                    <a:cubicBezTo>
                      <a:pt x="68" y="96"/>
                      <a:pt x="68" y="96"/>
                      <a:pt x="68" y="96"/>
                    </a:cubicBezTo>
                    <a:cubicBezTo>
                      <a:pt x="68" y="96"/>
                      <a:pt x="68" y="96"/>
                      <a:pt x="68" y="96"/>
                    </a:cubicBezTo>
                    <a:cubicBezTo>
                      <a:pt x="68" y="96"/>
                      <a:pt x="68" y="96"/>
                      <a:pt x="68"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6"/>
                      <a:pt x="69" y="96"/>
                      <a:pt x="69" y="96"/>
                    </a:cubicBezTo>
                    <a:cubicBezTo>
                      <a:pt x="69" y="97"/>
                      <a:pt x="69" y="97"/>
                      <a:pt x="69" y="97"/>
                    </a:cubicBezTo>
                    <a:cubicBezTo>
                      <a:pt x="69" y="97"/>
                      <a:pt x="69" y="97"/>
                      <a:pt x="69" y="97"/>
                    </a:cubicBezTo>
                    <a:cubicBezTo>
                      <a:pt x="69" y="97"/>
                      <a:pt x="69" y="97"/>
                      <a:pt x="69" y="97"/>
                    </a:cubicBezTo>
                    <a:cubicBezTo>
                      <a:pt x="69" y="97"/>
                      <a:pt x="69" y="97"/>
                      <a:pt x="69" y="97"/>
                    </a:cubicBezTo>
                    <a:cubicBezTo>
                      <a:pt x="69" y="97"/>
                      <a:pt x="69" y="97"/>
                      <a:pt x="69" y="97"/>
                    </a:cubicBezTo>
                    <a:cubicBezTo>
                      <a:pt x="69" y="97"/>
                      <a:pt x="69" y="97"/>
                      <a:pt x="69" y="97"/>
                    </a:cubicBezTo>
                    <a:cubicBezTo>
                      <a:pt x="69" y="97"/>
                      <a:pt x="69" y="97"/>
                      <a:pt x="69" y="97"/>
                    </a:cubicBezTo>
                    <a:cubicBezTo>
                      <a:pt x="69" y="97"/>
                      <a:pt x="69" y="97"/>
                      <a:pt x="69" y="97"/>
                    </a:cubicBezTo>
                    <a:cubicBezTo>
                      <a:pt x="69" y="97"/>
                      <a:pt x="69" y="97"/>
                      <a:pt x="69" y="97"/>
                    </a:cubicBezTo>
                    <a:cubicBezTo>
                      <a:pt x="69" y="97"/>
                      <a:pt x="69" y="97"/>
                      <a:pt x="69" y="97"/>
                    </a:cubicBezTo>
                    <a:cubicBezTo>
                      <a:pt x="69" y="97"/>
                      <a:pt x="69" y="97"/>
                      <a:pt x="69" y="97"/>
                    </a:cubicBezTo>
                    <a:cubicBezTo>
                      <a:pt x="69" y="97"/>
                      <a:pt x="69" y="97"/>
                      <a:pt x="69" y="97"/>
                    </a:cubicBezTo>
                    <a:cubicBezTo>
                      <a:pt x="69" y="97"/>
                      <a:pt x="69" y="97"/>
                      <a:pt x="69" y="97"/>
                    </a:cubicBezTo>
                    <a:cubicBezTo>
                      <a:pt x="69" y="98"/>
                      <a:pt x="69" y="98"/>
                      <a:pt x="69" y="98"/>
                    </a:cubicBezTo>
                    <a:cubicBezTo>
                      <a:pt x="69" y="98"/>
                      <a:pt x="69" y="98"/>
                      <a:pt x="69" y="98"/>
                    </a:cubicBezTo>
                    <a:cubicBezTo>
                      <a:pt x="69" y="98"/>
                      <a:pt x="69" y="98"/>
                      <a:pt x="69" y="98"/>
                    </a:cubicBezTo>
                    <a:cubicBezTo>
                      <a:pt x="69" y="98"/>
                      <a:pt x="69" y="98"/>
                      <a:pt x="69" y="98"/>
                    </a:cubicBezTo>
                    <a:cubicBezTo>
                      <a:pt x="69" y="98"/>
                      <a:pt x="69" y="98"/>
                      <a:pt x="69" y="98"/>
                    </a:cubicBezTo>
                    <a:cubicBezTo>
                      <a:pt x="69" y="98"/>
                      <a:pt x="69" y="98"/>
                      <a:pt x="69" y="98"/>
                    </a:cubicBezTo>
                    <a:cubicBezTo>
                      <a:pt x="69" y="98"/>
                      <a:pt x="69" y="98"/>
                      <a:pt x="69" y="98"/>
                    </a:cubicBezTo>
                    <a:cubicBezTo>
                      <a:pt x="70" y="98"/>
                      <a:pt x="70" y="98"/>
                      <a:pt x="70" y="98"/>
                    </a:cubicBezTo>
                    <a:cubicBezTo>
                      <a:pt x="70" y="98"/>
                      <a:pt x="70" y="98"/>
                      <a:pt x="70" y="98"/>
                    </a:cubicBezTo>
                    <a:cubicBezTo>
                      <a:pt x="70" y="98"/>
                      <a:pt x="70" y="98"/>
                      <a:pt x="70" y="98"/>
                    </a:cubicBezTo>
                    <a:cubicBezTo>
                      <a:pt x="70" y="98"/>
                      <a:pt x="70" y="98"/>
                      <a:pt x="70" y="98"/>
                    </a:cubicBezTo>
                    <a:cubicBezTo>
                      <a:pt x="70" y="98"/>
                      <a:pt x="70" y="98"/>
                      <a:pt x="70" y="98"/>
                    </a:cubicBezTo>
                    <a:cubicBezTo>
                      <a:pt x="70" y="98"/>
                      <a:pt x="70" y="98"/>
                      <a:pt x="70" y="98"/>
                    </a:cubicBezTo>
                    <a:cubicBezTo>
                      <a:pt x="70" y="98"/>
                      <a:pt x="70" y="98"/>
                      <a:pt x="70" y="98"/>
                    </a:cubicBezTo>
                    <a:cubicBezTo>
                      <a:pt x="70" y="98"/>
                      <a:pt x="70" y="98"/>
                      <a:pt x="70" y="98"/>
                    </a:cubicBezTo>
                    <a:cubicBezTo>
                      <a:pt x="70" y="98"/>
                      <a:pt x="70" y="98"/>
                      <a:pt x="70" y="98"/>
                    </a:cubicBezTo>
                    <a:cubicBezTo>
                      <a:pt x="70" y="98"/>
                      <a:pt x="70" y="98"/>
                      <a:pt x="70" y="98"/>
                    </a:cubicBezTo>
                    <a:cubicBezTo>
                      <a:pt x="70" y="98"/>
                      <a:pt x="70" y="98"/>
                      <a:pt x="70" y="98"/>
                    </a:cubicBezTo>
                    <a:cubicBezTo>
                      <a:pt x="70" y="98"/>
                      <a:pt x="70" y="98"/>
                      <a:pt x="70" y="98"/>
                    </a:cubicBezTo>
                    <a:cubicBezTo>
                      <a:pt x="70" y="98"/>
                      <a:pt x="70" y="98"/>
                      <a:pt x="70" y="98"/>
                    </a:cubicBezTo>
                    <a:cubicBezTo>
                      <a:pt x="70" y="98"/>
                      <a:pt x="70" y="98"/>
                      <a:pt x="70" y="98"/>
                    </a:cubicBezTo>
                    <a:cubicBezTo>
                      <a:pt x="71" y="98"/>
                      <a:pt x="71" y="98"/>
                      <a:pt x="71" y="98"/>
                    </a:cubicBezTo>
                    <a:cubicBezTo>
                      <a:pt x="70" y="98"/>
                      <a:pt x="70" y="98"/>
                      <a:pt x="70" y="98"/>
                    </a:cubicBezTo>
                    <a:cubicBezTo>
                      <a:pt x="70" y="98"/>
                      <a:pt x="70" y="98"/>
                      <a:pt x="70" y="98"/>
                    </a:cubicBezTo>
                    <a:cubicBezTo>
                      <a:pt x="70" y="98"/>
                      <a:pt x="70" y="98"/>
                      <a:pt x="70" y="98"/>
                    </a:cubicBezTo>
                    <a:cubicBezTo>
                      <a:pt x="71" y="98"/>
                      <a:pt x="71" y="98"/>
                      <a:pt x="71" y="98"/>
                    </a:cubicBezTo>
                    <a:cubicBezTo>
                      <a:pt x="71" y="98"/>
                      <a:pt x="71" y="98"/>
                      <a:pt x="71" y="98"/>
                    </a:cubicBezTo>
                    <a:cubicBezTo>
                      <a:pt x="71" y="98"/>
                      <a:pt x="71" y="98"/>
                      <a:pt x="71" y="98"/>
                    </a:cubicBezTo>
                    <a:cubicBezTo>
                      <a:pt x="71" y="98"/>
                      <a:pt x="71" y="98"/>
                      <a:pt x="71" y="98"/>
                    </a:cubicBezTo>
                    <a:cubicBezTo>
                      <a:pt x="71" y="99"/>
                      <a:pt x="71" y="99"/>
                      <a:pt x="71" y="99"/>
                    </a:cubicBezTo>
                    <a:cubicBezTo>
                      <a:pt x="70" y="99"/>
                      <a:pt x="70" y="99"/>
                      <a:pt x="70" y="99"/>
                    </a:cubicBezTo>
                    <a:cubicBezTo>
                      <a:pt x="70" y="99"/>
                      <a:pt x="70" y="99"/>
                      <a:pt x="70" y="99"/>
                    </a:cubicBezTo>
                    <a:cubicBezTo>
                      <a:pt x="70" y="99"/>
                      <a:pt x="70" y="99"/>
                      <a:pt x="70" y="99"/>
                    </a:cubicBezTo>
                    <a:cubicBezTo>
                      <a:pt x="70" y="99"/>
                      <a:pt x="70" y="99"/>
                      <a:pt x="70" y="99"/>
                    </a:cubicBezTo>
                    <a:cubicBezTo>
                      <a:pt x="70" y="99"/>
                      <a:pt x="70" y="99"/>
                      <a:pt x="70" y="99"/>
                    </a:cubicBezTo>
                    <a:cubicBezTo>
                      <a:pt x="70" y="99"/>
                      <a:pt x="70" y="99"/>
                      <a:pt x="70" y="99"/>
                    </a:cubicBezTo>
                    <a:cubicBezTo>
                      <a:pt x="70" y="99"/>
                      <a:pt x="70" y="99"/>
                      <a:pt x="70" y="99"/>
                    </a:cubicBezTo>
                    <a:cubicBezTo>
                      <a:pt x="70" y="99"/>
                      <a:pt x="70" y="99"/>
                      <a:pt x="70" y="99"/>
                    </a:cubicBezTo>
                    <a:cubicBezTo>
                      <a:pt x="70" y="99"/>
                      <a:pt x="70" y="99"/>
                      <a:pt x="70" y="99"/>
                    </a:cubicBezTo>
                    <a:cubicBezTo>
                      <a:pt x="70" y="99"/>
                      <a:pt x="70" y="99"/>
                      <a:pt x="70" y="99"/>
                    </a:cubicBezTo>
                    <a:cubicBezTo>
                      <a:pt x="70" y="99"/>
                      <a:pt x="70" y="99"/>
                      <a:pt x="70" y="99"/>
                    </a:cubicBezTo>
                    <a:cubicBezTo>
                      <a:pt x="70" y="99"/>
                      <a:pt x="70" y="99"/>
                      <a:pt x="70" y="99"/>
                    </a:cubicBezTo>
                    <a:cubicBezTo>
                      <a:pt x="70" y="99"/>
                      <a:pt x="70" y="99"/>
                      <a:pt x="70" y="99"/>
                    </a:cubicBezTo>
                    <a:cubicBezTo>
                      <a:pt x="70" y="99"/>
                      <a:pt x="70" y="99"/>
                      <a:pt x="70" y="99"/>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0"/>
                      <a:pt x="70" y="100"/>
                      <a:pt x="70" y="100"/>
                    </a:cubicBezTo>
                    <a:cubicBezTo>
                      <a:pt x="70" y="101"/>
                      <a:pt x="70" y="101"/>
                      <a:pt x="70" y="101"/>
                    </a:cubicBezTo>
                    <a:cubicBezTo>
                      <a:pt x="70" y="101"/>
                      <a:pt x="70" y="101"/>
                      <a:pt x="70" y="101"/>
                    </a:cubicBezTo>
                    <a:cubicBezTo>
                      <a:pt x="70" y="101"/>
                      <a:pt x="70" y="101"/>
                      <a:pt x="70" y="101"/>
                    </a:cubicBezTo>
                    <a:cubicBezTo>
                      <a:pt x="70" y="101"/>
                      <a:pt x="70" y="101"/>
                      <a:pt x="70" y="101"/>
                    </a:cubicBezTo>
                    <a:cubicBezTo>
                      <a:pt x="70" y="101"/>
                      <a:pt x="70" y="101"/>
                      <a:pt x="70" y="101"/>
                    </a:cubicBezTo>
                    <a:cubicBezTo>
                      <a:pt x="70" y="101"/>
                      <a:pt x="70" y="101"/>
                      <a:pt x="70" y="101"/>
                    </a:cubicBezTo>
                    <a:cubicBezTo>
                      <a:pt x="70" y="100"/>
                      <a:pt x="70" y="100"/>
                      <a:pt x="70" y="100"/>
                    </a:cubicBezTo>
                    <a:cubicBezTo>
                      <a:pt x="70" y="100"/>
                      <a:pt x="70" y="100"/>
                      <a:pt x="70" y="100"/>
                    </a:cubicBezTo>
                    <a:cubicBezTo>
                      <a:pt x="70" y="101"/>
                      <a:pt x="70" y="101"/>
                      <a:pt x="70" y="101"/>
                    </a:cubicBezTo>
                    <a:cubicBezTo>
                      <a:pt x="70" y="101"/>
                      <a:pt x="70" y="101"/>
                      <a:pt x="70" y="101"/>
                    </a:cubicBezTo>
                    <a:cubicBezTo>
                      <a:pt x="71" y="101"/>
                      <a:pt x="71" y="101"/>
                      <a:pt x="71" y="101"/>
                    </a:cubicBezTo>
                    <a:cubicBezTo>
                      <a:pt x="71" y="101"/>
                      <a:pt x="71" y="101"/>
                      <a:pt x="71" y="101"/>
                    </a:cubicBezTo>
                    <a:cubicBezTo>
                      <a:pt x="71" y="101"/>
                      <a:pt x="71" y="101"/>
                      <a:pt x="71" y="101"/>
                    </a:cubicBezTo>
                    <a:cubicBezTo>
                      <a:pt x="71" y="101"/>
                      <a:pt x="71" y="101"/>
                      <a:pt x="71" y="101"/>
                    </a:cubicBezTo>
                    <a:cubicBezTo>
                      <a:pt x="71" y="101"/>
                      <a:pt x="71" y="101"/>
                      <a:pt x="71" y="101"/>
                    </a:cubicBezTo>
                    <a:cubicBezTo>
                      <a:pt x="71" y="101"/>
                      <a:pt x="71" y="101"/>
                      <a:pt x="71" y="101"/>
                    </a:cubicBezTo>
                    <a:cubicBezTo>
                      <a:pt x="71" y="101"/>
                      <a:pt x="71" y="101"/>
                      <a:pt x="71" y="101"/>
                    </a:cubicBezTo>
                    <a:cubicBezTo>
                      <a:pt x="71" y="101"/>
                      <a:pt x="71" y="101"/>
                      <a:pt x="71" y="101"/>
                    </a:cubicBezTo>
                    <a:cubicBezTo>
                      <a:pt x="71" y="101"/>
                      <a:pt x="71" y="101"/>
                      <a:pt x="71" y="101"/>
                    </a:cubicBezTo>
                    <a:cubicBezTo>
                      <a:pt x="71" y="101"/>
                      <a:pt x="71" y="101"/>
                      <a:pt x="71" y="101"/>
                    </a:cubicBezTo>
                    <a:cubicBezTo>
                      <a:pt x="71" y="101"/>
                      <a:pt x="71" y="101"/>
                      <a:pt x="71" y="101"/>
                    </a:cubicBezTo>
                    <a:cubicBezTo>
                      <a:pt x="71" y="101"/>
                      <a:pt x="71" y="101"/>
                      <a:pt x="71" y="101"/>
                    </a:cubicBezTo>
                    <a:cubicBezTo>
                      <a:pt x="71" y="101"/>
                      <a:pt x="71" y="101"/>
                      <a:pt x="71" y="101"/>
                    </a:cubicBezTo>
                    <a:cubicBezTo>
                      <a:pt x="72" y="101"/>
                      <a:pt x="72" y="101"/>
                      <a:pt x="72" y="101"/>
                    </a:cubicBezTo>
                    <a:cubicBezTo>
                      <a:pt x="72" y="101"/>
                      <a:pt x="72" y="101"/>
                      <a:pt x="72" y="101"/>
                    </a:cubicBezTo>
                    <a:cubicBezTo>
                      <a:pt x="72" y="101"/>
                      <a:pt x="72" y="101"/>
                      <a:pt x="72" y="101"/>
                    </a:cubicBezTo>
                    <a:cubicBezTo>
                      <a:pt x="72" y="101"/>
                      <a:pt x="72" y="101"/>
                      <a:pt x="72" y="101"/>
                    </a:cubicBezTo>
                    <a:cubicBezTo>
                      <a:pt x="72" y="101"/>
                      <a:pt x="72" y="101"/>
                      <a:pt x="72" y="101"/>
                    </a:cubicBezTo>
                    <a:cubicBezTo>
                      <a:pt x="72" y="101"/>
                      <a:pt x="72" y="101"/>
                      <a:pt x="72" y="101"/>
                    </a:cubicBezTo>
                    <a:cubicBezTo>
                      <a:pt x="72" y="101"/>
                      <a:pt x="72" y="101"/>
                      <a:pt x="72" y="101"/>
                    </a:cubicBezTo>
                    <a:cubicBezTo>
                      <a:pt x="72" y="101"/>
                      <a:pt x="72" y="101"/>
                      <a:pt x="72" y="101"/>
                    </a:cubicBezTo>
                    <a:cubicBezTo>
                      <a:pt x="72" y="101"/>
                      <a:pt x="72" y="101"/>
                      <a:pt x="72" y="101"/>
                    </a:cubicBezTo>
                    <a:cubicBezTo>
                      <a:pt x="72" y="101"/>
                      <a:pt x="72" y="101"/>
                      <a:pt x="72" y="101"/>
                    </a:cubicBezTo>
                    <a:cubicBezTo>
                      <a:pt x="72" y="101"/>
                      <a:pt x="72" y="101"/>
                      <a:pt x="72" y="101"/>
                    </a:cubicBezTo>
                    <a:cubicBezTo>
                      <a:pt x="72" y="101"/>
                      <a:pt x="72" y="101"/>
                      <a:pt x="72" y="101"/>
                    </a:cubicBezTo>
                    <a:cubicBezTo>
                      <a:pt x="72" y="101"/>
                      <a:pt x="72" y="101"/>
                      <a:pt x="72" y="101"/>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2" y="102"/>
                      <a:pt x="72" y="102"/>
                    </a:cubicBezTo>
                    <a:cubicBezTo>
                      <a:pt x="72" y="102"/>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3" y="102"/>
                      <a:pt x="73" y="102"/>
                      <a:pt x="73"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4" y="102"/>
                      <a:pt x="74" y="102"/>
                      <a:pt x="74" y="102"/>
                    </a:cubicBezTo>
                    <a:cubicBezTo>
                      <a:pt x="75" y="102"/>
                      <a:pt x="75" y="102"/>
                      <a:pt x="75" y="102"/>
                    </a:cubicBezTo>
                    <a:cubicBezTo>
                      <a:pt x="75" y="102"/>
                      <a:pt x="75" y="102"/>
                      <a:pt x="75" y="102"/>
                    </a:cubicBezTo>
                    <a:cubicBezTo>
                      <a:pt x="75" y="102"/>
                      <a:pt x="75" y="102"/>
                      <a:pt x="75" y="102"/>
                    </a:cubicBezTo>
                    <a:cubicBezTo>
                      <a:pt x="75" y="102"/>
                      <a:pt x="75" y="102"/>
                      <a:pt x="75" y="102"/>
                    </a:cubicBezTo>
                    <a:cubicBezTo>
                      <a:pt x="75" y="102"/>
                      <a:pt x="75" y="102"/>
                      <a:pt x="75" y="102"/>
                    </a:cubicBezTo>
                    <a:cubicBezTo>
                      <a:pt x="75" y="102"/>
                      <a:pt x="75" y="102"/>
                      <a:pt x="75" y="102"/>
                    </a:cubicBezTo>
                    <a:cubicBezTo>
                      <a:pt x="75" y="102"/>
                      <a:pt x="75" y="102"/>
                      <a:pt x="75" y="102"/>
                    </a:cubicBezTo>
                    <a:cubicBezTo>
                      <a:pt x="75" y="102"/>
                      <a:pt x="75" y="102"/>
                      <a:pt x="75" y="102"/>
                    </a:cubicBezTo>
                    <a:cubicBezTo>
                      <a:pt x="75" y="102"/>
                      <a:pt x="75" y="102"/>
                      <a:pt x="75" y="102"/>
                    </a:cubicBezTo>
                    <a:cubicBezTo>
                      <a:pt x="75" y="102"/>
                      <a:pt x="75" y="102"/>
                      <a:pt x="75" y="102"/>
                    </a:cubicBezTo>
                    <a:cubicBezTo>
                      <a:pt x="75" y="102"/>
                      <a:pt x="75" y="102"/>
                      <a:pt x="75" y="102"/>
                    </a:cubicBezTo>
                    <a:cubicBezTo>
                      <a:pt x="75" y="102"/>
                      <a:pt x="75" y="102"/>
                      <a:pt x="75" y="102"/>
                    </a:cubicBezTo>
                    <a:cubicBezTo>
                      <a:pt x="75" y="102"/>
                      <a:pt x="75" y="102"/>
                      <a:pt x="75" y="102"/>
                    </a:cubicBezTo>
                    <a:cubicBezTo>
                      <a:pt x="75" y="102"/>
                      <a:pt x="75" y="102"/>
                      <a:pt x="75" y="102"/>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3"/>
                      <a:pt x="76" y="103"/>
                      <a:pt x="76" y="103"/>
                    </a:cubicBezTo>
                    <a:cubicBezTo>
                      <a:pt x="76" y="102"/>
                      <a:pt x="76" y="102"/>
                      <a:pt x="76" y="102"/>
                    </a:cubicBezTo>
                    <a:cubicBezTo>
                      <a:pt x="76" y="102"/>
                      <a:pt x="76" y="102"/>
                      <a:pt x="76" y="102"/>
                    </a:cubicBezTo>
                    <a:cubicBezTo>
                      <a:pt x="76" y="102"/>
                      <a:pt x="76" y="102"/>
                      <a:pt x="76" y="102"/>
                    </a:cubicBezTo>
                    <a:cubicBezTo>
                      <a:pt x="76" y="102"/>
                      <a:pt x="76" y="102"/>
                      <a:pt x="76" y="102"/>
                    </a:cubicBezTo>
                    <a:cubicBezTo>
                      <a:pt x="76" y="102"/>
                      <a:pt x="76" y="102"/>
                      <a:pt x="76" y="102"/>
                    </a:cubicBezTo>
                    <a:cubicBezTo>
                      <a:pt x="76" y="102"/>
                      <a:pt x="76" y="102"/>
                      <a:pt x="76" y="102"/>
                    </a:cubicBezTo>
                    <a:cubicBezTo>
                      <a:pt x="76" y="102"/>
                      <a:pt x="76" y="102"/>
                      <a:pt x="76" y="102"/>
                    </a:cubicBezTo>
                    <a:cubicBezTo>
                      <a:pt x="76" y="102"/>
                      <a:pt x="76" y="102"/>
                      <a:pt x="76" y="102"/>
                    </a:cubicBezTo>
                    <a:cubicBezTo>
                      <a:pt x="76" y="102"/>
                      <a:pt x="76" y="102"/>
                      <a:pt x="76" y="102"/>
                    </a:cubicBezTo>
                    <a:cubicBezTo>
                      <a:pt x="76" y="102"/>
                      <a:pt x="76" y="102"/>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1"/>
                      <a:pt x="76" y="101"/>
                      <a:pt x="76" y="101"/>
                    </a:cubicBezTo>
                    <a:cubicBezTo>
                      <a:pt x="76" y="100"/>
                      <a:pt x="76" y="100"/>
                      <a:pt x="76" y="100"/>
                    </a:cubicBezTo>
                    <a:cubicBezTo>
                      <a:pt x="76" y="100"/>
                      <a:pt x="76" y="100"/>
                      <a:pt x="76" y="100"/>
                    </a:cubicBezTo>
                    <a:cubicBezTo>
                      <a:pt x="76" y="100"/>
                      <a:pt x="76" y="100"/>
                      <a:pt x="76" y="100"/>
                    </a:cubicBezTo>
                    <a:cubicBezTo>
                      <a:pt x="76" y="100"/>
                      <a:pt x="76" y="100"/>
                      <a:pt x="76" y="100"/>
                    </a:cubicBezTo>
                    <a:cubicBezTo>
                      <a:pt x="76" y="100"/>
                      <a:pt x="76" y="100"/>
                      <a:pt x="76" y="100"/>
                    </a:cubicBezTo>
                    <a:cubicBezTo>
                      <a:pt x="76" y="100"/>
                      <a:pt x="76" y="100"/>
                      <a:pt x="76" y="100"/>
                    </a:cubicBezTo>
                    <a:cubicBezTo>
                      <a:pt x="76" y="100"/>
                      <a:pt x="76" y="100"/>
                      <a:pt x="76" y="100"/>
                    </a:cubicBezTo>
                    <a:cubicBezTo>
                      <a:pt x="76" y="100"/>
                      <a:pt x="76" y="100"/>
                      <a:pt x="76" y="100"/>
                    </a:cubicBezTo>
                    <a:cubicBezTo>
                      <a:pt x="76" y="100"/>
                      <a:pt x="76" y="100"/>
                      <a:pt x="76" y="100"/>
                    </a:cubicBezTo>
                    <a:cubicBezTo>
                      <a:pt x="76" y="100"/>
                      <a:pt x="76" y="100"/>
                      <a:pt x="76" y="100"/>
                    </a:cubicBezTo>
                    <a:cubicBezTo>
                      <a:pt x="76" y="100"/>
                      <a:pt x="76" y="100"/>
                      <a:pt x="76" y="100"/>
                    </a:cubicBezTo>
                    <a:cubicBezTo>
                      <a:pt x="76" y="100"/>
                      <a:pt x="76" y="100"/>
                      <a:pt x="76" y="100"/>
                    </a:cubicBezTo>
                    <a:cubicBezTo>
                      <a:pt x="76" y="100"/>
                      <a:pt x="76" y="100"/>
                      <a:pt x="76" y="100"/>
                    </a:cubicBezTo>
                    <a:cubicBezTo>
                      <a:pt x="76" y="100"/>
                      <a:pt x="76" y="100"/>
                      <a:pt x="76" y="100"/>
                    </a:cubicBezTo>
                    <a:cubicBezTo>
                      <a:pt x="76" y="99"/>
                      <a:pt x="76" y="99"/>
                      <a:pt x="76" y="99"/>
                    </a:cubicBezTo>
                    <a:cubicBezTo>
                      <a:pt x="77" y="99"/>
                      <a:pt x="77" y="99"/>
                      <a:pt x="77" y="99"/>
                    </a:cubicBezTo>
                    <a:cubicBezTo>
                      <a:pt x="77" y="100"/>
                      <a:pt x="77" y="100"/>
                      <a:pt x="77" y="100"/>
                    </a:cubicBezTo>
                    <a:cubicBezTo>
                      <a:pt x="77" y="100"/>
                      <a:pt x="77" y="100"/>
                      <a:pt x="77" y="100"/>
                    </a:cubicBezTo>
                    <a:cubicBezTo>
                      <a:pt x="77" y="100"/>
                      <a:pt x="77" y="100"/>
                      <a:pt x="77" y="100"/>
                    </a:cubicBezTo>
                    <a:cubicBezTo>
                      <a:pt x="77" y="100"/>
                      <a:pt x="77" y="100"/>
                      <a:pt x="77" y="100"/>
                    </a:cubicBezTo>
                    <a:cubicBezTo>
                      <a:pt x="77" y="100"/>
                      <a:pt x="77" y="100"/>
                      <a:pt x="77" y="100"/>
                    </a:cubicBezTo>
                    <a:cubicBezTo>
                      <a:pt x="77" y="100"/>
                      <a:pt x="77" y="100"/>
                      <a:pt x="77" y="100"/>
                    </a:cubicBezTo>
                    <a:cubicBezTo>
                      <a:pt x="77" y="100"/>
                      <a:pt x="77" y="100"/>
                      <a:pt x="77" y="100"/>
                    </a:cubicBezTo>
                    <a:cubicBezTo>
                      <a:pt x="77" y="100"/>
                      <a:pt x="77" y="100"/>
                      <a:pt x="77" y="100"/>
                    </a:cubicBezTo>
                    <a:cubicBezTo>
                      <a:pt x="77" y="100"/>
                      <a:pt x="77" y="100"/>
                      <a:pt x="77" y="100"/>
                    </a:cubicBezTo>
                    <a:cubicBezTo>
                      <a:pt x="77" y="100"/>
                      <a:pt x="77" y="100"/>
                      <a:pt x="77" y="100"/>
                    </a:cubicBezTo>
                    <a:cubicBezTo>
                      <a:pt x="77" y="100"/>
                      <a:pt x="77" y="100"/>
                      <a:pt x="77" y="100"/>
                    </a:cubicBezTo>
                    <a:cubicBezTo>
                      <a:pt x="77" y="100"/>
                      <a:pt x="77" y="100"/>
                      <a:pt x="77" y="100"/>
                    </a:cubicBezTo>
                    <a:cubicBezTo>
                      <a:pt x="77" y="100"/>
                      <a:pt x="77" y="100"/>
                      <a:pt x="77" y="100"/>
                    </a:cubicBezTo>
                    <a:cubicBezTo>
                      <a:pt x="78" y="100"/>
                      <a:pt x="78" y="100"/>
                      <a:pt x="78" y="100"/>
                    </a:cubicBezTo>
                    <a:cubicBezTo>
                      <a:pt x="78" y="100"/>
                      <a:pt x="78" y="100"/>
                      <a:pt x="78" y="100"/>
                    </a:cubicBezTo>
                    <a:cubicBezTo>
                      <a:pt x="78" y="100"/>
                      <a:pt x="78" y="100"/>
                      <a:pt x="78" y="100"/>
                    </a:cubicBezTo>
                    <a:cubicBezTo>
                      <a:pt x="78" y="100"/>
                      <a:pt x="78" y="100"/>
                      <a:pt x="78" y="100"/>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8" y="99"/>
                      <a:pt x="78" y="99"/>
                      <a:pt x="78" y="99"/>
                    </a:cubicBezTo>
                    <a:cubicBezTo>
                      <a:pt x="79" y="99"/>
                      <a:pt x="79" y="99"/>
                      <a:pt x="79" y="99"/>
                    </a:cubicBezTo>
                    <a:cubicBezTo>
                      <a:pt x="79" y="99"/>
                      <a:pt x="79" y="99"/>
                      <a:pt x="79" y="99"/>
                    </a:cubicBezTo>
                    <a:cubicBezTo>
                      <a:pt x="79" y="99"/>
                      <a:pt x="79" y="99"/>
                      <a:pt x="79" y="99"/>
                    </a:cubicBezTo>
                    <a:cubicBezTo>
                      <a:pt x="79" y="99"/>
                      <a:pt x="79" y="99"/>
                      <a:pt x="79" y="99"/>
                    </a:cubicBezTo>
                    <a:cubicBezTo>
                      <a:pt x="79" y="99"/>
                      <a:pt x="79" y="99"/>
                      <a:pt x="79" y="99"/>
                    </a:cubicBezTo>
                    <a:cubicBezTo>
                      <a:pt x="79" y="99"/>
                      <a:pt x="79" y="99"/>
                      <a:pt x="79" y="99"/>
                    </a:cubicBezTo>
                    <a:cubicBezTo>
                      <a:pt x="79" y="99"/>
                      <a:pt x="79" y="99"/>
                      <a:pt x="79" y="99"/>
                    </a:cubicBezTo>
                    <a:cubicBezTo>
                      <a:pt x="79" y="99"/>
                      <a:pt x="79" y="99"/>
                      <a:pt x="79" y="99"/>
                    </a:cubicBezTo>
                    <a:cubicBezTo>
                      <a:pt x="79" y="99"/>
                      <a:pt x="79" y="99"/>
                      <a:pt x="79" y="99"/>
                    </a:cubicBezTo>
                    <a:cubicBezTo>
                      <a:pt x="79" y="99"/>
                      <a:pt x="79" y="99"/>
                      <a:pt x="79" y="99"/>
                    </a:cubicBezTo>
                    <a:cubicBezTo>
                      <a:pt x="79" y="99"/>
                      <a:pt x="79" y="99"/>
                      <a:pt x="79" y="99"/>
                    </a:cubicBezTo>
                    <a:cubicBezTo>
                      <a:pt x="79" y="99"/>
                      <a:pt x="79" y="99"/>
                      <a:pt x="79" y="99"/>
                    </a:cubicBezTo>
                    <a:cubicBezTo>
                      <a:pt x="79" y="99"/>
                      <a:pt x="79" y="99"/>
                      <a:pt x="79" y="99"/>
                    </a:cubicBezTo>
                    <a:cubicBezTo>
                      <a:pt x="79" y="99"/>
                      <a:pt x="79" y="99"/>
                      <a:pt x="79"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80" y="100"/>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0" y="99"/>
                      <a:pt x="80" y="99"/>
                      <a:pt x="80"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1" y="99"/>
                      <a:pt x="81" y="99"/>
                      <a:pt x="81"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3" y="99"/>
                      <a:pt x="83" y="99"/>
                      <a:pt x="83" y="99"/>
                    </a:cubicBezTo>
                    <a:cubicBezTo>
                      <a:pt x="83" y="99"/>
                      <a:pt x="83" y="99"/>
                      <a:pt x="83" y="99"/>
                    </a:cubicBezTo>
                    <a:cubicBezTo>
                      <a:pt x="83" y="99"/>
                      <a:pt x="83" y="99"/>
                      <a:pt x="83" y="99"/>
                    </a:cubicBezTo>
                    <a:cubicBezTo>
                      <a:pt x="83" y="99"/>
                      <a:pt x="83" y="99"/>
                      <a:pt x="83" y="99"/>
                    </a:cubicBezTo>
                    <a:cubicBezTo>
                      <a:pt x="83" y="99"/>
                      <a:pt x="83" y="99"/>
                      <a:pt x="83" y="99"/>
                    </a:cubicBezTo>
                    <a:cubicBezTo>
                      <a:pt x="83" y="99"/>
                      <a:pt x="83" y="99"/>
                      <a:pt x="83" y="99"/>
                    </a:cubicBezTo>
                    <a:cubicBezTo>
                      <a:pt x="83" y="99"/>
                      <a:pt x="83" y="99"/>
                      <a:pt x="83" y="99"/>
                    </a:cubicBezTo>
                    <a:cubicBezTo>
                      <a:pt x="83" y="99"/>
                      <a:pt x="83" y="99"/>
                      <a:pt x="83" y="99"/>
                    </a:cubicBezTo>
                    <a:cubicBezTo>
                      <a:pt x="83" y="99"/>
                      <a:pt x="83" y="99"/>
                      <a:pt x="83" y="99"/>
                    </a:cubicBezTo>
                    <a:cubicBezTo>
                      <a:pt x="83" y="99"/>
                      <a:pt x="83" y="99"/>
                      <a:pt x="83" y="99"/>
                    </a:cubicBezTo>
                    <a:cubicBezTo>
                      <a:pt x="83" y="99"/>
                      <a:pt x="83" y="99"/>
                      <a:pt x="83" y="99"/>
                    </a:cubicBezTo>
                    <a:cubicBezTo>
                      <a:pt x="83" y="99"/>
                      <a:pt x="83" y="99"/>
                      <a:pt x="83" y="99"/>
                    </a:cubicBezTo>
                    <a:cubicBezTo>
                      <a:pt x="83" y="99"/>
                      <a:pt x="83" y="99"/>
                      <a:pt x="83" y="99"/>
                    </a:cubicBezTo>
                    <a:cubicBezTo>
                      <a:pt x="83" y="99"/>
                      <a:pt x="83" y="99"/>
                      <a:pt x="83" y="99"/>
                    </a:cubicBezTo>
                    <a:cubicBezTo>
                      <a:pt x="84" y="99"/>
                      <a:pt x="84" y="99"/>
                      <a:pt x="84" y="99"/>
                    </a:cubicBezTo>
                    <a:cubicBezTo>
                      <a:pt x="84" y="99"/>
                      <a:pt x="84" y="99"/>
                      <a:pt x="84" y="99"/>
                    </a:cubicBezTo>
                    <a:cubicBezTo>
                      <a:pt x="84" y="99"/>
                      <a:pt x="84" y="99"/>
                      <a:pt x="84" y="99"/>
                    </a:cubicBezTo>
                    <a:cubicBezTo>
                      <a:pt x="84" y="99"/>
                      <a:pt x="84" y="99"/>
                      <a:pt x="84" y="99"/>
                    </a:cubicBezTo>
                    <a:cubicBezTo>
                      <a:pt x="84" y="99"/>
                      <a:pt x="84" y="99"/>
                      <a:pt x="84" y="99"/>
                    </a:cubicBezTo>
                    <a:cubicBezTo>
                      <a:pt x="84" y="99"/>
                      <a:pt x="84" y="99"/>
                      <a:pt x="84" y="99"/>
                    </a:cubicBezTo>
                    <a:cubicBezTo>
                      <a:pt x="84" y="99"/>
                      <a:pt x="84" y="99"/>
                      <a:pt x="84" y="99"/>
                    </a:cubicBezTo>
                    <a:cubicBezTo>
                      <a:pt x="84" y="99"/>
                      <a:pt x="84" y="99"/>
                      <a:pt x="84" y="99"/>
                    </a:cubicBezTo>
                    <a:cubicBezTo>
                      <a:pt x="84" y="99"/>
                      <a:pt x="84" y="99"/>
                      <a:pt x="84" y="99"/>
                    </a:cubicBezTo>
                    <a:cubicBezTo>
                      <a:pt x="84" y="99"/>
                      <a:pt x="84" y="99"/>
                      <a:pt x="84" y="99"/>
                    </a:cubicBezTo>
                    <a:cubicBezTo>
                      <a:pt x="84" y="99"/>
                      <a:pt x="84" y="99"/>
                      <a:pt x="84" y="99"/>
                    </a:cubicBezTo>
                    <a:cubicBezTo>
                      <a:pt x="84" y="98"/>
                      <a:pt x="84" y="98"/>
                      <a:pt x="84" y="98"/>
                    </a:cubicBezTo>
                    <a:cubicBezTo>
                      <a:pt x="84" y="98"/>
                      <a:pt x="84" y="98"/>
                      <a:pt x="84" y="98"/>
                    </a:cubicBezTo>
                    <a:cubicBezTo>
                      <a:pt x="84" y="98"/>
                      <a:pt x="84" y="98"/>
                      <a:pt x="84" y="98"/>
                    </a:cubicBezTo>
                    <a:cubicBezTo>
                      <a:pt x="84" y="98"/>
                      <a:pt x="84" y="98"/>
                      <a:pt x="84" y="98"/>
                    </a:cubicBezTo>
                    <a:cubicBezTo>
                      <a:pt x="84" y="99"/>
                      <a:pt x="84" y="99"/>
                      <a:pt x="84" y="99"/>
                    </a:cubicBezTo>
                    <a:cubicBezTo>
                      <a:pt x="84" y="99"/>
                      <a:pt x="84" y="99"/>
                      <a:pt x="84" y="99"/>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8"/>
                      <a:pt x="85" y="98"/>
                      <a:pt x="85" y="98"/>
                    </a:cubicBezTo>
                    <a:cubicBezTo>
                      <a:pt x="85" y="97"/>
                      <a:pt x="85" y="97"/>
                      <a:pt x="85" y="97"/>
                    </a:cubicBezTo>
                    <a:cubicBezTo>
                      <a:pt x="85" y="97"/>
                      <a:pt x="85" y="97"/>
                      <a:pt x="85" y="97"/>
                    </a:cubicBezTo>
                    <a:cubicBezTo>
                      <a:pt x="85" y="97"/>
                      <a:pt x="85" y="97"/>
                      <a:pt x="85" y="97"/>
                    </a:cubicBezTo>
                    <a:cubicBezTo>
                      <a:pt x="85" y="97"/>
                      <a:pt x="85" y="97"/>
                      <a:pt x="85" y="97"/>
                    </a:cubicBezTo>
                    <a:cubicBezTo>
                      <a:pt x="85" y="97"/>
                      <a:pt x="85" y="97"/>
                      <a:pt x="85" y="97"/>
                    </a:cubicBezTo>
                    <a:cubicBezTo>
                      <a:pt x="85" y="97"/>
                      <a:pt x="85" y="97"/>
                      <a:pt x="85" y="97"/>
                    </a:cubicBezTo>
                    <a:cubicBezTo>
                      <a:pt x="85" y="97"/>
                      <a:pt x="85" y="97"/>
                      <a:pt x="85"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6" y="97"/>
                      <a:pt x="86" y="97"/>
                      <a:pt x="86" y="97"/>
                    </a:cubicBezTo>
                    <a:cubicBezTo>
                      <a:pt x="87" y="97"/>
                      <a:pt x="87" y="97"/>
                      <a:pt x="87" y="97"/>
                    </a:cubicBezTo>
                    <a:cubicBezTo>
                      <a:pt x="87" y="97"/>
                      <a:pt x="87" y="97"/>
                      <a:pt x="87" y="97"/>
                    </a:cubicBezTo>
                    <a:cubicBezTo>
                      <a:pt x="87" y="97"/>
                      <a:pt x="87" y="97"/>
                      <a:pt x="87" y="97"/>
                    </a:cubicBezTo>
                    <a:cubicBezTo>
                      <a:pt x="87" y="97"/>
                      <a:pt x="87" y="97"/>
                      <a:pt x="87" y="97"/>
                    </a:cubicBezTo>
                    <a:cubicBezTo>
                      <a:pt x="87" y="97"/>
                      <a:pt x="87" y="97"/>
                      <a:pt x="87" y="97"/>
                    </a:cubicBezTo>
                    <a:cubicBezTo>
                      <a:pt x="87" y="98"/>
                      <a:pt x="87" y="98"/>
                      <a:pt x="87" y="98"/>
                    </a:cubicBezTo>
                    <a:cubicBezTo>
                      <a:pt x="87" y="98"/>
                      <a:pt x="87" y="98"/>
                      <a:pt x="87" y="98"/>
                    </a:cubicBezTo>
                    <a:cubicBezTo>
                      <a:pt x="87" y="98"/>
                      <a:pt x="87" y="98"/>
                      <a:pt x="87" y="98"/>
                    </a:cubicBezTo>
                    <a:cubicBezTo>
                      <a:pt x="87" y="98"/>
                      <a:pt x="87" y="98"/>
                      <a:pt x="87" y="98"/>
                    </a:cubicBezTo>
                    <a:cubicBezTo>
                      <a:pt x="87" y="98"/>
                      <a:pt x="87" y="98"/>
                      <a:pt x="87" y="98"/>
                    </a:cubicBezTo>
                    <a:cubicBezTo>
                      <a:pt x="87" y="98"/>
                      <a:pt x="87" y="98"/>
                      <a:pt x="87" y="98"/>
                    </a:cubicBezTo>
                    <a:cubicBezTo>
                      <a:pt x="87" y="98"/>
                      <a:pt x="87" y="98"/>
                      <a:pt x="87" y="98"/>
                    </a:cubicBezTo>
                    <a:cubicBezTo>
                      <a:pt x="87" y="98"/>
                      <a:pt x="87" y="98"/>
                      <a:pt x="87" y="98"/>
                    </a:cubicBezTo>
                    <a:cubicBezTo>
                      <a:pt x="87" y="98"/>
                      <a:pt x="87" y="98"/>
                      <a:pt x="87" y="98"/>
                    </a:cubicBezTo>
                    <a:cubicBezTo>
                      <a:pt x="87" y="98"/>
                      <a:pt x="87" y="98"/>
                      <a:pt x="87" y="98"/>
                    </a:cubicBezTo>
                    <a:cubicBezTo>
                      <a:pt x="87" y="98"/>
                      <a:pt x="87" y="98"/>
                      <a:pt x="87"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8" y="98"/>
                      <a:pt x="88" y="98"/>
                      <a:pt x="88"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89" y="98"/>
                      <a:pt x="89" y="98"/>
                      <a:pt x="89" y="98"/>
                    </a:cubicBezTo>
                    <a:cubicBezTo>
                      <a:pt x="90" y="98"/>
                      <a:pt x="90" y="98"/>
                      <a:pt x="90" y="98"/>
                    </a:cubicBezTo>
                    <a:cubicBezTo>
                      <a:pt x="90" y="98"/>
                      <a:pt x="90" y="98"/>
                      <a:pt x="90" y="98"/>
                    </a:cubicBezTo>
                    <a:cubicBezTo>
                      <a:pt x="90" y="98"/>
                      <a:pt x="90" y="98"/>
                      <a:pt x="90" y="98"/>
                    </a:cubicBezTo>
                    <a:cubicBezTo>
                      <a:pt x="90" y="98"/>
                      <a:pt x="90" y="98"/>
                      <a:pt x="90" y="98"/>
                    </a:cubicBezTo>
                    <a:cubicBezTo>
                      <a:pt x="90" y="98"/>
                      <a:pt x="90" y="98"/>
                      <a:pt x="90" y="98"/>
                    </a:cubicBezTo>
                    <a:cubicBezTo>
                      <a:pt x="90" y="98"/>
                      <a:pt x="90" y="98"/>
                      <a:pt x="90" y="98"/>
                    </a:cubicBezTo>
                    <a:cubicBezTo>
                      <a:pt x="90" y="98"/>
                      <a:pt x="90" y="98"/>
                      <a:pt x="90" y="98"/>
                    </a:cubicBezTo>
                    <a:cubicBezTo>
                      <a:pt x="90" y="98"/>
                      <a:pt x="90" y="98"/>
                      <a:pt x="90" y="98"/>
                    </a:cubicBezTo>
                    <a:cubicBezTo>
                      <a:pt x="90" y="98"/>
                      <a:pt x="90" y="98"/>
                      <a:pt x="90" y="98"/>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99"/>
                      <a:pt x="90" y="99"/>
                    </a:cubicBezTo>
                    <a:cubicBezTo>
                      <a:pt x="90" y="99"/>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0"/>
                      <a:pt x="90" y="100"/>
                      <a:pt x="90" y="100"/>
                    </a:cubicBezTo>
                    <a:cubicBezTo>
                      <a:pt x="90" y="101"/>
                      <a:pt x="90" y="101"/>
                      <a:pt x="90" y="101"/>
                    </a:cubicBezTo>
                    <a:cubicBezTo>
                      <a:pt x="90" y="101"/>
                      <a:pt x="90" y="101"/>
                      <a:pt x="90" y="101"/>
                    </a:cubicBezTo>
                    <a:cubicBezTo>
                      <a:pt x="90" y="101"/>
                      <a:pt x="90" y="101"/>
                      <a:pt x="90" y="101"/>
                    </a:cubicBezTo>
                    <a:cubicBezTo>
                      <a:pt x="90" y="101"/>
                      <a:pt x="90" y="101"/>
                      <a:pt x="90" y="101"/>
                    </a:cubicBezTo>
                    <a:cubicBezTo>
                      <a:pt x="90" y="101"/>
                      <a:pt x="90" y="101"/>
                      <a:pt x="90" y="101"/>
                    </a:cubicBezTo>
                    <a:cubicBezTo>
                      <a:pt x="90" y="101"/>
                      <a:pt x="90" y="101"/>
                      <a:pt x="90" y="101"/>
                    </a:cubicBezTo>
                    <a:cubicBezTo>
                      <a:pt x="90" y="101"/>
                      <a:pt x="90" y="101"/>
                      <a:pt x="90" y="101"/>
                    </a:cubicBezTo>
                    <a:cubicBezTo>
                      <a:pt x="90" y="101"/>
                      <a:pt x="90" y="101"/>
                      <a:pt x="90" y="101"/>
                    </a:cubicBezTo>
                    <a:cubicBezTo>
                      <a:pt x="90" y="101"/>
                      <a:pt x="90" y="101"/>
                      <a:pt x="90" y="101"/>
                    </a:cubicBezTo>
                    <a:cubicBezTo>
                      <a:pt x="90" y="101"/>
                      <a:pt x="90" y="101"/>
                      <a:pt x="90" y="101"/>
                    </a:cubicBezTo>
                    <a:cubicBezTo>
                      <a:pt x="91" y="101"/>
                      <a:pt x="91" y="101"/>
                      <a:pt x="91" y="101"/>
                    </a:cubicBezTo>
                    <a:cubicBezTo>
                      <a:pt x="91" y="101"/>
                      <a:pt x="91" y="101"/>
                      <a:pt x="91" y="101"/>
                    </a:cubicBezTo>
                    <a:cubicBezTo>
                      <a:pt x="91" y="101"/>
                      <a:pt x="91" y="101"/>
                      <a:pt x="91" y="101"/>
                    </a:cubicBezTo>
                    <a:cubicBezTo>
                      <a:pt x="91" y="101"/>
                      <a:pt x="91" y="101"/>
                      <a:pt x="91" y="101"/>
                    </a:cubicBezTo>
                    <a:cubicBezTo>
                      <a:pt x="91" y="101"/>
                      <a:pt x="91" y="101"/>
                      <a:pt x="91" y="101"/>
                    </a:cubicBezTo>
                    <a:cubicBezTo>
                      <a:pt x="91" y="101"/>
                      <a:pt x="91" y="101"/>
                      <a:pt x="91" y="101"/>
                    </a:cubicBezTo>
                    <a:cubicBezTo>
                      <a:pt x="91" y="101"/>
                      <a:pt x="91" y="101"/>
                      <a:pt x="91" y="101"/>
                    </a:cubicBezTo>
                    <a:cubicBezTo>
                      <a:pt x="91" y="101"/>
                      <a:pt x="91" y="101"/>
                      <a:pt x="91" y="101"/>
                    </a:cubicBezTo>
                    <a:cubicBezTo>
                      <a:pt x="91" y="101"/>
                      <a:pt x="91" y="101"/>
                      <a:pt x="91" y="101"/>
                    </a:cubicBezTo>
                    <a:cubicBezTo>
                      <a:pt x="91" y="102"/>
                      <a:pt x="91" y="102"/>
                      <a:pt x="91" y="102"/>
                    </a:cubicBezTo>
                    <a:cubicBezTo>
                      <a:pt x="91" y="102"/>
                      <a:pt x="91" y="102"/>
                      <a:pt x="91" y="102"/>
                    </a:cubicBezTo>
                    <a:cubicBezTo>
                      <a:pt x="91" y="102"/>
                      <a:pt x="91" y="102"/>
                      <a:pt x="91" y="102"/>
                    </a:cubicBezTo>
                    <a:cubicBezTo>
                      <a:pt x="91" y="102"/>
                      <a:pt x="91" y="102"/>
                      <a:pt x="91" y="102"/>
                    </a:cubicBezTo>
                    <a:cubicBezTo>
                      <a:pt x="91" y="102"/>
                      <a:pt x="91" y="102"/>
                      <a:pt x="91" y="102"/>
                    </a:cubicBezTo>
                    <a:cubicBezTo>
                      <a:pt x="91" y="102"/>
                      <a:pt x="91" y="102"/>
                      <a:pt x="91" y="102"/>
                    </a:cubicBezTo>
                    <a:cubicBezTo>
                      <a:pt x="91" y="102"/>
                      <a:pt x="91" y="102"/>
                      <a:pt x="91" y="102"/>
                    </a:cubicBezTo>
                    <a:cubicBezTo>
                      <a:pt x="92" y="102"/>
                      <a:pt x="92" y="102"/>
                      <a:pt x="92" y="102"/>
                    </a:cubicBezTo>
                    <a:cubicBezTo>
                      <a:pt x="92" y="102"/>
                      <a:pt x="92" y="102"/>
                      <a:pt x="92" y="102"/>
                    </a:cubicBezTo>
                    <a:cubicBezTo>
                      <a:pt x="92" y="102"/>
                      <a:pt x="92" y="102"/>
                      <a:pt x="92" y="102"/>
                    </a:cubicBezTo>
                    <a:cubicBezTo>
                      <a:pt x="92" y="102"/>
                      <a:pt x="92" y="102"/>
                      <a:pt x="92" y="102"/>
                    </a:cubicBezTo>
                    <a:cubicBezTo>
                      <a:pt x="92" y="102"/>
                      <a:pt x="92" y="102"/>
                      <a:pt x="92" y="102"/>
                    </a:cubicBezTo>
                    <a:cubicBezTo>
                      <a:pt x="92" y="102"/>
                      <a:pt x="92" y="102"/>
                      <a:pt x="92" y="102"/>
                    </a:cubicBezTo>
                    <a:cubicBezTo>
                      <a:pt x="92" y="102"/>
                      <a:pt x="92" y="102"/>
                      <a:pt x="92" y="102"/>
                    </a:cubicBezTo>
                    <a:cubicBezTo>
                      <a:pt x="92" y="102"/>
                      <a:pt x="92" y="102"/>
                      <a:pt x="92" y="102"/>
                    </a:cubicBezTo>
                    <a:cubicBezTo>
                      <a:pt x="92" y="102"/>
                      <a:pt x="92" y="102"/>
                      <a:pt x="92" y="102"/>
                    </a:cubicBezTo>
                    <a:cubicBezTo>
                      <a:pt x="92" y="102"/>
                      <a:pt x="92" y="102"/>
                      <a:pt x="92" y="102"/>
                    </a:cubicBezTo>
                    <a:cubicBezTo>
                      <a:pt x="92" y="102"/>
                      <a:pt x="92" y="102"/>
                      <a:pt x="92" y="102"/>
                    </a:cubicBezTo>
                    <a:cubicBezTo>
                      <a:pt x="92" y="102"/>
                      <a:pt x="92" y="102"/>
                      <a:pt x="92" y="102"/>
                    </a:cubicBezTo>
                    <a:cubicBezTo>
                      <a:pt x="93" y="102"/>
                      <a:pt x="93" y="102"/>
                      <a:pt x="93" y="102"/>
                    </a:cubicBezTo>
                    <a:cubicBezTo>
                      <a:pt x="93" y="102"/>
                      <a:pt x="93" y="102"/>
                      <a:pt x="93" y="102"/>
                    </a:cubicBezTo>
                    <a:cubicBezTo>
                      <a:pt x="93" y="102"/>
                      <a:pt x="93" y="102"/>
                      <a:pt x="93" y="102"/>
                    </a:cubicBezTo>
                    <a:cubicBezTo>
                      <a:pt x="93" y="102"/>
                      <a:pt x="93" y="102"/>
                      <a:pt x="93" y="102"/>
                    </a:cubicBezTo>
                    <a:cubicBezTo>
                      <a:pt x="93" y="102"/>
                      <a:pt x="93" y="102"/>
                      <a:pt x="93" y="102"/>
                    </a:cubicBezTo>
                    <a:cubicBezTo>
                      <a:pt x="93" y="102"/>
                      <a:pt x="93" y="102"/>
                      <a:pt x="93" y="102"/>
                    </a:cubicBezTo>
                    <a:cubicBezTo>
                      <a:pt x="93" y="102"/>
                      <a:pt x="93" y="102"/>
                      <a:pt x="93" y="102"/>
                    </a:cubicBezTo>
                    <a:cubicBezTo>
                      <a:pt x="93" y="102"/>
                      <a:pt x="93" y="102"/>
                      <a:pt x="93" y="102"/>
                    </a:cubicBezTo>
                    <a:cubicBezTo>
                      <a:pt x="93" y="102"/>
                      <a:pt x="93" y="102"/>
                      <a:pt x="93" y="102"/>
                    </a:cubicBezTo>
                    <a:cubicBezTo>
                      <a:pt x="93" y="102"/>
                      <a:pt x="93" y="102"/>
                      <a:pt x="93" y="102"/>
                    </a:cubicBezTo>
                    <a:cubicBezTo>
                      <a:pt x="93" y="102"/>
                      <a:pt x="93" y="102"/>
                      <a:pt x="93" y="102"/>
                    </a:cubicBezTo>
                    <a:cubicBezTo>
                      <a:pt x="93" y="102"/>
                      <a:pt x="93" y="102"/>
                      <a:pt x="93" y="102"/>
                    </a:cubicBezTo>
                    <a:cubicBezTo>
                      <a:pt x="94" y="102"/>
                      <a:pt x="94" y="102"/>
                      <a:pt x="94" y="102"/>
                    </a:cubicBezTo>
                    <a:cubicBezTo>
                      <a:pt x="94" y="102"/>
                      <a:pt x="94" y="102"/>
                      <a:pt x="94" y="102"/>
                    </a:cubicBezTo>
                    <a:cubicBezTo>
                      <a:pt x="94" y="102"/>
                      <a:pt x="94" y="102"/>
                      <a:pt x="94" y="102"/>
                    </a:cubicBezTo>
                    <a:cubicBezTo>
                      <a:pt x="94" y="102"/>
                      <a:pt x="94" y="102"/>
                      <a:pt x="94" y="102"/>
                    </a:cubicBezTo>
                    <a:cubicBezTo>
                      <a:pt x="94" y="102"/>
                      <a:pt x="94" y="102"/>
                      <a:pt x="94" y="102"/>
                    </a:cubicBezTo>
                    <a:cubicBezTo>
                      <a:pt x="94" y="102"/>
                      <a:pt x="94" y="102"/>
                      <a:pt x="94" y="102"/>
                    </a:cubicBezTo>
                    <a:cubicBezTo>
                      <a:pt x="94" y="102"/>
                      <a:pt x="94" y="102"/>
                      <a:pt x="95" y="102"/>
                    </a:cubicBezTo>
                    <a:cubicBezTo>
                      <a:pt x="95" y="102"/>
                      <a:pt x="95" y="102"/>
                      <a:pt x="95" y="102"/>
                    </a:cubicBezTo>
                    <a:cubicBezTo>
                      <a:pt x="95" y="102"/>
                      <a:pt x="95" y="102"/>
                      <a:pt x="95" y="102"/>
                    </a:cubicBezTo>
                    <a:cubicBezTo>
                      <a:pt x="95" y="102"/>
                      <a:pt x="95" y="102"/>
                      <a:pt x="95" y="102"/>
                    </a:cubicBezTo>
                    <a:cubicBezTo>
                      <a:pt x="95" y="102"/>
                      <a:pt x="95" y="101"/>
                      <a:pt x="95" y="101"/>
                    </a:cubicBezTo>
                    <a:cubicBezTo>
                      <a:pt x="95" y="101"/>
                      <a:pt x="95" y="101"/>
                      <a:pt x="95" y="101"/>
                    </a:cubicBezTo>
                    <a:cubicBezTo>
                      <a:pt x="95" y="101"/>
                      <a:pt x="95" y="101"/>
                      <a:pt x="95" y="101"/>
                    </a:cubicBezTo>
                    <a:cubicBezTo>
                      <a:pt x="95" y="101"/>
                      <a:pt x="95" y="102"/>
                      <a:pt x="95" y="102"/>
                    </a:cubicBezTo>
                    <a:cubicBezTo>
                      <a:pt x="95" y="102"/>
                      <a:pt x="96" y="102"/>
                      <a:pt x="95" y="102"/>
                    </a:cubicBezTo>
                    <a:cubicBezTo>
                      <a:pt x="95" y="102"/>
                      <a:pt x="96" y="102"/>
                      <a:pt x="96" y="102"/>
                    </a:cubicBezTo>
                    <a:cubicBezTo>
                      <a:pt x="96" y="102"/>
                      <a:pt x="96" y="102"/>
                      <a:pt x="96" y="102"/>
                    </a:cubicBezTo>
                    <a:cubicBezTo>
                      <a:pt x="96" y="102"/>
                      <a:pt x="96" y="102"/>
                      <a:pt x="96" y="102"/>
                    </a:cubicBezTo>
                    <a:cubicBezTo>
                      <a:pt x="96" y="102"/>
                      <a:pt x="96" y="102"/>
                      <a:pt x="96" y="102"/>
                    </a:cubicBezTo>
                    <a:cubicBezTo>
                      <a:pt x="96" y="102"/>
                      <a:pt x="97" y="102"/>
                      <a:pt x="97" y="102"/>
                    </a:cubicBezTo>
                    <a:cubicBezTo>
                      <a:pt x="97" y="102"/>
                      <a:pt x="97" y="103"/>
                      <a:pt x="97" y="103"/>
                    </a:cubicBezTo>
                    <a:cubicBezTo>
                      <a:pt x="97" y="103"/>
                      <a:pt x="97" y="103"/>
                      <a:pt x="98" y="103"/>
                    </a:cubicBezTo>
                    <a:cubicBezTo>
                      <a:pt x="98" y="102"/>
                      <a:pt x="98" y="102"/>
                      <a:pt x="98" y="102"/>
                    </a:cubicBezTo>
                    <a:cubicBezTo>
                      <a:pt x="98" y="102"/>
                      <a:pt x="98" y="102"/>
                      <a:pt x="98" y="102"/>
                    </a:cubicBezTo>
                    <a:cubicBezTo>
                      <a:pt x="98" y="102"/>
                      <a:pt x="98" y="102"/>
                      <a:pt x="98" y="102"/>
                    </a:cubicBezTo>
                    <a:cubicBezTo>
                      <a:pt x="98" y="102"/>
                      <a:pt x="98" y="102"/>
                      <a:pt x="98" y="102"/>
                    </a:cubicBezTo>
                    <a:cubicBezTo>
                      <a:pt x="98" y="102"/>
                      <a:pt x="98" y="102"/>
                      <a:pt x="98" y="102"/>
                    </a:cubicBezTo>
                    <a:cubicBezTo>
                      <a:pt x="98" y="102"/>
                      <a:pt x="98" y="102"/>
                      <a:pt x="98" y="103"/>
                    </a:cubicBezTo>
                    <a:cubicBezTo>
                      <a:pt x="98" y="102"/>
                      <a:pt x="98" y="102"/>
                      <a:pt x="98" y="102"/>
                    </a:cubicBezTo>
                    <a:cubicBezTo>
                      <a:pt x="99" y="102"/>
                      <a:pt x="99" y="103"/>
                      <a:pt x="99" y="103"/>
                    </a:cubicBezTo>
                    <a:cubicBezTo>
                      <a:pt x="99" y="103"/>
                      <a:pt x="99" y="103"/>
                      <a:pt x="98" y="103"/>
                    </a:cubicBezTo>
                    <a:cubicBezTo>
                      <a:pt x="98" y="103"/>
                      <a:pt x="99" y="103"/>
                      <a:pt x="98" y="103"/>
                    </a:cubicBezTo>
                    <a:cubicBezTo>
                      <a:pt x="98" y="103"/>
                      <a:pt x="98" y="104"/>
                      <a:pt x="98" y="104"/>
                    </a:cubicBezTo>
                    <a:cubicBezTo>
                      <a:pt x="98" y="104"/>
                      <a:pt x="98" y="105"/>
                      <a:pt x="99" y="105"/>
                    </a:cubicBezTo>
                    <a:cubicBezTo>
                      <a:pt x="99" y="105"/>
                      <a:pt x="99" y="106"/>
                      <a:pt x="99" y="106"/>
                    </a:cubicBezTo>
                    <a:cubicBezTo>
                      <a:pt x="99" y="106"/>
                      <a:pt x="100" y="106"/>
                      <a:pt x="100" y="106"/>
                    </a:cubicBezTo>
                    <a:cubicBezTo>
                      <a:pt x="101" y="106"/>
                      <a:pt x="100" y="105"/>
                      <a:pt x="100" y="105"/>
                    </a:cubicBezTo>
                    <a:cubicBezTo>
                      <a:pt x="100" y="105"/>
                      <a:pt x="100" y="105"/>
                      <a:pt x="100" y="105"/>
                    </a:cubicBezTo>
                    <a:cubicBezTo>
                      <a:pt x="100" y="105"/>
                      <a:pt x="100" y="105"/>
                      <a:pt x="100" y="105"/>
                    </a:cubicBezTo>
                    <a:cubicBezTo>
                      <a:pt x="100" y="105"/>
                      <a:pt x="100" y="105"/>
                      <a:pt x="100" y="105"/>
                    </a:cubicBezTo>
                    <a:cubicBezTo>
                      <a:pt x="100" y="105"/>
                      <a:pt x="100" y="105"/>
                      <a:pt x="100" y="105"/>
                    </a:cubicBezTo>
                    <a:cubicBezTo>
                      <a:pt x="100" y="104"/>
                      <a:pt x="100" y="105"/>
                      <a:pt x="100" y="104"/>
                    </a:cubicBezTo>
                    <a:cubicBezTo>
                      <a:pt x="99" y="104"/>
                      <a:pt x="100" y="104"/>
                      <a:pt x="100" y="103"/>
                    </a:cubicBezTo>
                    <a:cubicBezTo>
                      <a:pt x="100" y="103"/>
                      <a:pt x="100" y="103"/>
                      <a:pt x="100" y="103"/>
                    </a:cubicBezTo>
                    <a:cubicBezTo>
                      <a:pt x="100" y="103"/>
                      <a:pt x="100" y="103"/>
                      <a:pt x="100" y="103"/>
                    </a:cubicBezTo>
                    <a:cubicBezTo>
                      <a:pt x="100" y="103"/>
                      <a:pt x="100" y="103"/>
                      <a:pt x="100" y="103"/>
                    </a:cubicBezTo>
                    <a:cubicBezTo>
                      <a:pt x="100" y="103"/>
                      <a:pt x="100" y="103"/>
                      <a:pt x="100" y="103"/>
                    </a:cubicBezTo>
                    <a:cubicBezTo>
                      <a:pt x="101" y="103"/>
                      <a:pt x="101" y="103"/>
                      <a:pt x="102" y="103"/>
                    </a:cubicBezTo>
                    <a:cubicBezTo>
                      <a:pt x="103" y="102"/>
                      <a:pt x="103" y="102"/>
                      <a:pt x="104" y="102"/>
                    </a:cubicBezTo>
                    <a:cubicBezTo>
                      <a:pt x="104" y="102"/>
                      <a:pt x="104" y="102"/>
                      <a:pt x="104" y="102"/>
                    </a:cubicBezTo>
                    <a:cubicBezTo>
                      <a:pt x="104" y="102"/>
                      <a:pt x="104" y="102"/>
                      <a:pt x="105" y="102"/>
                    </a:cubicBezTo>
                    <a:cubicBezTo>
                      <a:pt x="104" y="102"/>
                      <a:pt x="104" y="102"/>
                      <a:pt x="104" y="101"/>
                    </a:cubicBezTo>
                    <a:cubicBezTo>
                      <a:pt x="104" y="101"/>
                      <a:pt x="105" y="101"/>
                      <a:pt x="105" y="101"/>
                    </a:cubicBezTo>
                    <a:cubicBezTo>
                      <a:pt x="105" y="101"/>
                      <a:pt x="105" y="102"/>
                      <a:pt x="105" y="102"/>
                    </a:cubicBezTo>
                    <a:cubicBezTo>
                      <a:pt x="105" y="102"/>
                      <a:pt x="105" y="101"/>
                      <a:pt x="105" y="102"/>
                    </a:cubicBezTo>
                    <a:cubicBezTo>
                      <a:pt x="105" y="102"/>
                      <a:pt x="105" y="102"/>
                      <a:pt x="105" y="102"/>
                    </a:cubicBezTo>
                    <a:cubicBezTo>
                      <a:pt x="105" y="102"/>
                      <a:pt x="105" y="101"/>
                      <a:pt x="106" y="101"/>
                    </a:cubicBezTo>
                    <a:cubicBezTo>
                      <a:pt x="106" y="101"/>
                      <a:pt x="106" y="101"/>
                      <a:pt x="106" y="101"/>
                    </a:cubicBezTo>
                    <a:cubicBezTo>
                      <a:pt x="106" y="101"/>
                      <a:pt x="106" y="101"/>
                      <a:pt x="106" y="101"/>
                    </a:cubicBezTo>
                    <a:cubicBezTo>
                      <a:pt x="106" y="102"/>
                      <a:pt x="107" y="101"/>
                      <a:pt x="107" y="101"/>
                    </a:cubicBezTo>
                    <a:cubicBezTo>
                      <a:pt x="107" y="101"/>
                      <a:pt x="107" y="102"/>
                      <a:pt x="107" y="101"/>
                    </a:cubicBezTo>
                    <a:cubicBezTo>
                      <a:pt x="107" y="101"/>
                      <a:pt x="107" y="101"/>
                      <a:pt x="107" y="101"/>
                    </a:cubicBezTo>
                    <a:cubicBezTo>
                      <a:pt x="107" y="101"/>
                      <a:pt x="107" y="101"/>
                      <a:pt x="108" y="100"/>
                    </a:cubicBezTo>
                    <a:cubicBezTo>
                      <a:pt x="108" y="101"/>
                      <a:pt x="108" y="101"/>
                      <a:pt x="108" y="101"/>
                    </a:cubicBezTo>
                    <a:cubicBezTo>
                      <a:pt x="108" y="101"/>
                      <a:pt x="108" y="101"/>
                      <a:pt x="108" y="100"/>
                    </a:cubicBezTo>
                    <a:cubicBezTo>
                      <a:pt x="108" y="100"/>
                      <a:pt x="108" y="100"/>
                      <a:pt x="108" y="100"/>
                    </a:cubicBezTo>
                    <a:cubicBezTo>
                      <a:pt x="108" y="100"/>
                      <a:pt x="108" y="100"/>
                      <a:pt x="108" y="99"/>
                    </a:cubicBezTo>
                    <a:cubicBezTo>
                      <a:pt x="108" y="100"/>
                      <a:pt x="108" y="100"/>
                      <a:pt x="108" y="100"/>
                    </a:cubicBezTo>
                    <a:cubicBezTo>
                      <a:pt x="108" y="100"/>
                      <a:pt x="108" y="101"/>
                      <a:pt x="109" y="101"/>
                    </a:cubicBezTo>
                    <a:cubicBezTo>
                      <a:pt x="109" y="101"/>
                      <a:pt x="108" y="101"/>
                      <a:pt x="108" y="100"/>
                    </a:cubicBezTo>
                    <a:cubicBezTo>
                      <a:pt x="108" y="100"/>
                      <a:pt x="108" y="100"/>
                      <a:pt x="108" y="100"/>
                    </a:cubicBezTo>
                    <a:cubicBezTo>
                      <a:pt x="108" y="100"/>
                      <a:pt x="109" y="100"/>
                      <a:pt x="109" y="100"/>
                    </a:cubicBezTo>
                    <a:cubicBezTo>
                      <a:pt x="109" y="100"/>
                      <a:pt x="109" y="100"/>
                      <a:pt x="109" y="100"/>
                    </a:cubicBezTo>
                    <a:cubicBezTo>
                      <a:pt x="109" y="100"/>
                      <a:pt x="109" y="100"/>
                      <a:pt x="109" y="100"/>
                    </a:cubicBezTo>
                    <a:cubicBezTo>
                      <a:pt x="109" y="100"/>
                      <a:pt x="108" y="99"/>
                      <a:pt x="108" y="99"/>
                    </a:cubicBezTo>
                    <a:cubicBezTo>
                      <a:pt x="108" y="98"/>
                      <a:pt x="109" y="98"/>
                      <a:pt x="108" y="98"/>
                    </a:cubicBezTo>
                    <a:cubicBezTo>
                      <a:pt x="109" y="98"/>
                      <a:pt x="109" y="98"/>
                      <a:pt x="110"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10" y="99"/>
                    </a:cubicBezTo>
                    <a:cubicBezTo>
                      <a:pt x="110" y="99"/>
                      <a:pt x="110" y="100"/>
                      <a:pt x="110" y="100"/>
                    </a:cubicBezTo>
                    <a:cubicBezTo>
                      <a:pt x="110" y="100"/>
                      <a:pt x="110" y="100"/>
                      <a:pt x="110" y="100"/>
                    </a:cubicBezTo>
                    <a:cubicBezTo>
                      <a:pt x="110" y="100"/>
                      <a:pt x="110" y="100"/>
                      <a:pt x="110" y="100"/>
                    </a:cubicBezTo>
                    <a:cubicBezTo>
                      <a:pt x="110" y="100"/>
                      <a:pt x="110" y="100"/>
                      <a:pt x="110" y="100"/>
                    </a:cubicBezTo>
                    <a:cubicBezTo>
                      <a:pt x="110" y="99"/>
                      <a:pt x="110" y="99"/>
                      <a:pt x="110" y="99"/>
                    </a:cubicBezTo>
                    <a:cubicBezTo>
                      <a:pt x="110" y="99"/>
                      <a:pt x="110" y="99"/>
                      <a:pt x="110" y="99"/>
                    </a:cubicBezTo>
                    <a:cubicBezTo>
                      <a:pt x="110" y="99"/>
                      <a:pt x="110" y="99"/>
                      <a:pt x="110" y="99"/>
                    </a:cubicBezTo>
                    <a:cubicBezTo>
                      <a:pt x="110" y="99"/>
                      <a:pt x="110" y="99"/>
                      <a:pt x="110" y="99"/>
                    </a:cubicBezTo>
                    <a:cubicBezTo>
                      <a:pt x="110" y="99"/>
                      <a:pt x="110" y="99"/>
                      <a:pt x="110" y="99"/>
                    </a:cubicBezTo>
                    <a:cubicBezTo>
                      <a:pt x="110" y="99"/>
                      <a:pt x="110" y="99"/>
                      <a:pt x="110" y="99"/>
                    </a:cubicBezTo>
                    <a:cubicBezTo>
                      <a:pt x="110" y="99"/>
                      <a:pt x="110" y="99"/>
                      <a:pt x="110" y="99"/>
                    </a:cubicBezTo>
                    <a:cubicBezTo>
                      <a:pt x="111" y="99"/>
                      <a:pt x="111" y="99"/>
                      <a:pt x="111" y="99"/>
                    </a:cubicBezTo>
                    <a:cubicBezTo>
                      <a:pt x="111" y="99"/>
                      <a:pt x="111" y="99"/>
                      <a:pt x="111" y="99"/>
                    </a:cubicBezTo>
                    <a:cubicBezTo>
                      <a:pt x="111" y="99"/>
                      <a:pt x="111" y="99"/>
                      <a:pt x="111" y="99"/>
                    </a:cubicBezTo>
                    <a:cubicBezTo>
                      <a:pt x="111" y="100"/>
                      <a:pt x="111" y="100"/>
                      <a:pt x="111" y="100"/>
                    </a:cubicBezTo>
                    <a:cubicBezTo>
                      <a:pt x="111" y="100"/>
                      <a:pt x="111" y="100"/>
                      <a:pt x="111" y="100"/>
                    </a:cubicBezTo>
                    <a:cubicBezTo>
                      <a:pt x="111" y="100"/>
                      <a:pt x="112" y="100"/>
                      <a:pt x="112" y="100"/>
                    </a:cubicBezTo>
                    <a:cubicBezTo>
                      <a:pt x="112" y="99"/>
                      <a:pt x="111" y="99"/>
                      <a:pt x="111" y="99"/>
                    </a:cubicBezTo>
                    <a:cubicBezTo>
                      <a:pt x="112" y="99"/>
                      <a:pt x="112" y="99"/>
                      <a:pt x="112" y="99"/>
                    </a:cubicBezTo>
                    <a:cubicBezTo>
                      <a:pt x="112" y="99"/>
                      <a:pt x="112" y="99"/>
                      <a:pt x="112" y="99"/>
                    </a:cubicBezTo>
                    <a:cubicBezTo>
                      <a:pt x="112" y="99"/>
                      <a:pt x="112" y="99"/>
                      <a:pt x="112" y="100"/>
                    </a:cubicBezTo>
                    <a:cubicBezTo>
                      <a:pt x="113" y="100"/>
                      <a:pt x="112" y="99"/>
                      <a:pt x="113" y="99"/>
                    </a:cubicBezTo>
                    <a:cubicBezTo>
                      <a:pt x="113" y="99"/>
                      <a:pt x="113" y="99"/>
                      <a:pt x="113" y="99"/>
                    </a:cubicBezTo>
                    <a:cubicBezTo>
                      <a:pt x="113" y="99"/>
                      <a:pt x="113" y="99"/>
                      <a:pt x="114" y="98"/>
                    </a:cubicBezTo>
                    <a:cubicBezTo>
                      <a:pt x="114" y="99"/>
                      <a:pt x="114" y="99"/>
                      <a:pt x="113" y="99"/>
                    </a:cubicBezTo>
                    <a:cubicBezTo>
                      <a:pt x="114" y="99"/>
                      <a:pt x="114" y="99"/>
                      <a:pt x="114" y="99"/>
                    </a:cubicBezTo>
                    <a:cubicBezTo>
                      <a:pt x="114" y="99"/>
                      <a:pt x="114" y="99"/>
                      <a:pt x="114" y="99"/>
                    </a:cubicBezTo>
                    <a:cubicBezTo>
                      <a:pt x="114" y="99"/>
                      <a:pt x="114" y="99"/>
                      <a:pt x="114" y="99"/>
                    </a:cubicBezTo>
                    <a:cubicBezTo>
                      <a:pt x="114" y="99"/>
                      <a:pt x="114" y="99"/>
                      <a:pt x="114" y="98"/>
                    </a:cubicBezTo>
                    <a:cubicBezTo>
                      <a:pt x="114" y="98"/>
                      <a:pt x="115" y="98"/>
                      <a:pt x="115" y="98"/>
                    </a:cubicBezTo>
                    <a:cubicBezTo>
                      <a:pt x="114" y="99"/>
                      <a:pt x="115" y="99"/>
                      <a:pt x="115" y="99"/>
                    </a:cubicBezTo>
                    <a:cubicBezTo>
                      <a:pt x="115" y="99"/>
                      <a:pt x="115" y="99"/>
                      <a:pt x="115" y="99"/>
                    </a:cubicBezTo>
                    <a:cubicBezTo>
                      <a:pt x="115" y="99"/>
                      <a:pt x="115" y="99"/>
                      <a:pt x="116" y="98"/>
                    </a:cubicBezTo>
                    <a:cubicBezTo>
                      <a:pt x="116" y="98"/>
                      <a:pt x="116" y="98"/>
                      <a:pt x="116" y="98"/>
                    </a:cubicBezTo>
                    <a:cubicBezTo>
                      <a:pt x="116" y="98"/>
                      <a:pt x="117" y="99"/>
                      <a:pt x="117" y="98"/>
                    </a:cubicBezTo>
                    <a:cubicBezTo>
                      <a:pt x="117" y="98"/>
                      <a:pt x="117" y="98"/>
                      <a:pt x="117" y="98"/>
                    </a:cubicBezTo>
                    <a:cubicBezTo>
                      <a:pt x="117" y="97"/>
                      <a:pt x="117" y="97"/>
                      <a:pt x="118" y="98"/>
                    </a:cubicBezTo>
                    <a:cubicBezTo>
                      <a:pt x="118" y="97"/>
                      <a:pt x="117" y="97"/>
                      <a:pt x="117" y="97"/>
                    </a:cubicBezTo>
                    <a:cubicBezTo>
                      <a:pt x="117" y="97"/>
                      <a:pt x="117" y="97"/>
                      <a:pt x="117" y="97"/>
                    </a:cubicBezTo>
                    <a:cubicBezTo>
                      <a:pt x="118" y="97"/>
                      <a:pt x="118" y="97"/>
                      <a:pt x="118" y="96"/>
                    </a:cubicBezTo>
                    <a:cubicBezTo>
                      <a:pt x="118" y="96"/>
                      <a:pt x="118" y="96"/>
                      <a:pt x="118" y="96"/>
                    </a:cubicBezTo>
                    <a:cubicBezTo>
                      <a:pt x="118" y="96"/>
                      <a:pt x="118" y="96"/>
                      <a:pt x="119" y="97"/>
                    </a:cubicBezTo>
                    <a:cubicBezTo>
                      <a:pt x="119" y="96"/>
                      <a:pt x="120" y="96"/>
                      <a:pt x="119" y="95"/>
                    </a:cubicBezTo>
                    <a:cubicBezTo>
                      <a:pt x="120" y="96"/>
                      <a:pt x="120" y="95"/>
                      <a:pt x="120" y="96"/>
                    </a:cubicBezTo>
                    <a:cubicBezTo>
                      <a:pt x="120" y="96"/>
                      <a:pt x="121" y="95"/>
                      <a:pt x="121" y="95"/>
                    </a:cubicBezTo>
                    <a:cubicBezTo>
                      <a:pt x="121" y="95"/>
                      <a:pt x="121" y="94"/>
                      <a:pt x="121" y="94"/>
                    </a:cubicBezTo>
                    <a:cubicBezTo>
                      <a:pt x="121" y="94"/>
                      <a:pt x="121" y="94"/>
                      <a:pt x="121" y="94"/>
                    </a:cubicBezTo>
                    <a:cubicBezTo>
                      <a:pt x="121" y="94"/>
                      <a:pt x="121" y="94"/>
                      <a:pt x="121" y="94"/>
                    </a:cubicBezTo>
                    <a:cubicBezTo>
                      <a:pt x="120" y="94"/>
                      <a:pt x="121" y="94"/>
                      <a:pt x="121" y="94"/>
                    </a:cubicBezTo>
                    <a:cubicBezTo>
                      <a:pt x="121" y="94"/>
                      <a:pt x="121" y="93"/>
                      <a:pt x="121" y="93"/>
                    </a:cubicBezTo>
                    <a:cubicBezTo>
                      <a:pt x="122" y="93"/>
                      <a:pt x="122" y="94"/>
                      <a:pt x="122" y="94"/>
                    </a:cubicBezTo>
                    <a:cubicBezTo>
                      <a:pt x="122" y="94"/>
                      <a:pt x="122" y="93"/>
                      <a:pt x="122" y="93"/>
                    </a:cubicBezTo>
                    <a:cubicBezTo>
                      <a:pt x="122" y="93"/>
                      <a:pt x="122" y="94"/>
                      <a:pt x="123" y="94"/>
                    </a:cubicBezTo>
                    <a:cubicBezTo>
                      <a:pt x="123" y="94"/>
                      <a:pt x="123" y="94"/>
                      <a:pt x="123" y="94"/>
                    </a:cubicBezTo>
                    <a:cubicBezTo>
                      <a:pt x="123" y="93"/>
                      <a:pt x="123" y="93"/>
                      <a:pt x="123" y="93"/>
                    </a:cubicBezTo>
                    <a:cubicBezTo>
                      <a:pt x="123" y="93"/>
                      <a:pt x="123" y="93"/>
                      <a:pt x="123" y="93"/>
                    </a:cubicBezTo>
                    <a:cubicBezTo>
                      <a:pt x="123" y="93"/>
                      <a:pt x="123" y="93"/>
                      <a:pt x="123" y="93"/>
                    </a:cubicBezTo>
                    <a:cubicBezTo>
                      <a:pt x="123" y="93"/>
                      <a:pt x="124" y="93"/>
                      <a:pt x="124" y="93"/>
                    </a:cubicBezTo>
                    <a:cubicBezTo>
                      <a:pt x="124" y="93"/>
                      <a:pt x="123" y="92"/>
                      <a:pt x="123" y="92"/>
                    </a:cubicBezTo>
                    <a:cubicBezTo>
                      <a:pt x="123" y="92"/>
                      <a:pt x="125" y="92"/>
                      <a:pt x="125" y="92"/>
                    </a:cubicBezTo>
                    <a:cubicBezTo>
                      <a:pt x="124" y="91"/>
                      <a:pt x="124" y="92"/>
                      <a:pt x="124" y="92"/>
                    </a:cubicBezTo>
                    <a:cubicBezTo>
                      <a:pt x="124" y="91"/>
                      <a:pt x="124" y="91"/>
                      <a:pt x="125" y="91"/>
                    </a:cubicBezTo>
                    <a:cubicBezTo>
                      <a:pt x="125" y="91"/>
                      <a:pt x="125" y="91"/>
                      <a:pt x="125" y="91"/>
                    </a:cubicBezTo>
                    <a:cubicBezTo>
                      <a:pt x="125" y="91"/>
                      <a:pt x="125" y="91"/>
                      <a:pt x="125" y="91"/>
                    </a:cubicBezTo>
                    <a:cubicBezTo>
                      <a:pt x="125" y="91"/>
                      <a:pt x="126" y="90"/>
                      <a:pt x="126" y="89"/>
                    </a:cubicBezTo>
                    <a:cubicBezTo>
                      <a:pt x="125" y="90"/>
                      <a:pt x="125" y="90"/>
                      <a:pt x="124" y="90"/>
                    </a:cubicBezTo>
                    <a:cubicBezTo>
                      <a:pt x="124" y="89"/>
                      <a:pt x="124" y="89"/>
                      <a:pt x="124" y="89"/>
                    </a:cubicBezTo>
                    <a:cubicBezTo>
                      <a:pt x="124" y="89"/>
                      <a:pt x="125" y="89"/>
                      <a:pt x="125" y="89"/>
                    </a:cubicBezTo>
                    <a:cubicBezTo>
                      <a:pt x="125" y="89"/>
                      <a:pt x="125" y="89"/>
                      <a:pt x="125" y="89"/>
                    </a:cubicBezTo>
                    <a:cubicBezTo>
                      <a:pt x="126" y="89"/>
                      <a:pt x="126" y="89"/>
                      <a:pt x="126" y="88"/>
                    </a:cubicBezTo>
                    <a:cubicBezTo>
                      <a:pt x="126" y="88"/>
                      <a:pt x="126" y="88"/>
                      <a:pt x="126" y="88"/>
                    </a:cubicBezTo>
                    <a:cubicBezTo>
                      <a:pt x="126" y="88"/>
                      <a:pt x="126" y="88"/>
                      <a:pt x="126" y="88"/>
                    </a:cubicBezTo>
                    <a:cubicBezTo>
                      <a:pt x="126" y="88"/>
                      <a:pt x="126" y="89"/>
                      <a:pt x="126" y="89"/>
                    </a:cubicBezTo>
                    <a:cubicBezTo>
                      <a:pt x="126" y="88"/>
                      <a:pt x="125" y="88"/>
                      <a:pt x="125" y="88"/>
                    </a:cubicBezTo>
                    <a:cubicBezTo>
                      <a:pt x="125" y="88"/>
                      <a:pt x="126" y="88"/>
                      <a:pt x="126" y="88"/>
                    </a:cubicBezTo>
                    <a:cubicBezTo>
                      <a:pt x="125" y="88"/>
                      <a:pt x="125" y="88"/>
                      <a:pt x="125" y="87"/>
                    </a:cubicBezTo>
                    <a:cubicBezTo>
                      <a:pt x="125" y="87"/>
                      <a:pt x="125" y="87"/>
                      <a:pt x="125" y="87"/>
                    </a:cubicBezTo>
                    <a:cubicBezTo>
                      <a:pt x="126" y="87"/>
                      <a:pt x="126" y="87"/>
                      <a:pt x="126" y="87"/>
                    </a:cubicBezTo>
                    <a:cubicBezTo>
                      <a:pt x="126" y="87"/>
                      <a:pt x="126" y="87"/>
                      <a:pt x="126" y="87"/>
                    </a:cubicBezTo>
                    <a:cubicBezTo>
                      <a:pt x="126" y="87"/>
                      <a:pt x="126" y="87"/>
                      <a:pt x="126" y="87"/>
                    </a:cubicBezTo>
                    <a:cubicBezTo>
                      <a:pt x="126" y="87"/>
                      <a:pt x="127" y="87"/>
                      <a:pt x="127" y="87"/>
                    </a:cubicBezTo>
                    <a:cubicBezTo>
                      <a:pt x="127" y="87"/>
                      <a:pt x="127" y="87"/>
                      <a:pt x="127" y="88"/>
                    </a:cubicBezTo>
                    <a:cubicBezTo>
                      <a:pt x="127" y="87"/>
                      <a:pt x="127" y="87"/>
                      <a:pt x="127" y="87"/>
                    </a:cubicBezTo>
                    <a:cubicBezTo>
                      <a:pt x="127" y="87"/>
                      <a:pt x="127" y="87"/>
                      <a:pt x="127" y="87"/>
                    </a:cubicBezTo>
                    <a:cubicBezTo>
                      <a:pt x="127" y="86"/>
                      <a:pt x="127" y="86"/>
                      <a:pt x="128" y="86"/>
                    </a:cubicBezTo>
                    <a:cubicBezTo>
                      <a:pt x="127" y="86"/>
                      <a:pt x="127" y="86"/>
                      <a:pt x="127" y="86"/>
                    </a:cubicBezTo>
                    <a:cubicBezTo>
                      <a:pt x="128" y="86"/>
                      <a:pt x="128" y="86"/>
                      <a:pt x="128" y="85"/>
                    </a:cubicBezTo>
                    <a:cubicBezTo>
                      <a:pt x="128" y="85"/>
                      <a:pt x="128" y="85"/>
                      <a:pt x="128" y="85"/>
                    </a:cubicBezTo>
                    <a:cubicBezTo>
                      <a:pt x="128" y="84"/>
                      <a:pt x="129" y="84"/>
                      <a:pt x="129" y="84"/>
                    </a:cubicBezTo>
                    <a:cubicBezTo>
                      <a:pt x="129" y="84"/>
                      <a:pt x="128" y="84"/>
                      <a:pt x="128" y="83"/>
                    </a:cubicBezTo>
                    <a:cubicBezTo>
                      <a:pt x="128" y="84"/>
                      <a:pt x="128" y="83"/>
                      <a:pt x="128" y="83"/>
                    </a:cubicBezTo>
                    <a:cubicBezTo>
                      <a:pt x="128" y="83"/>
                      <a:pt x="128" y="83"/>
                      <a:pt x="128" y="83"/>
                    </a:cubicBezTo>
                    <a:cubicBezTo>
                      <a:pt x="129" y="84"/>
                      <a:pt x="129" y="83"/>
                      <a:pt x="129" y="83"/>
                    </a:cubicBezTo>
                    <a:cubicBezTo>
                      <a:pt x="129" y="83"/>
                      <a:pt x="129" y="83"/>
                      <a:pt x="129" y="83"/>
                    </a:cubicBezTo>
                    <a:cubicBezTo>
                      <a:pt x="130" y="83"/>
                      <a:pt x="129" y="83"/>
                      <a:pt x="130" y="83"/>
                    </a:cubicBezTo>
                    <a:cubicBezTo>
                      <a:pt x="130" y="82"/>
                      <a:pt x="130" y="83"/>
                      <a:pt x="130" y="83"/>
                    </a:cubicBezTo>
                    <a:cubicBezTo>
                      <a:pt x="130" y="83"/>
                      <a:pt x="131" y="83"/>
                      <a:pt x="131" y="83"/>
                    </a:cubicBezTo>
                    <a:cubicBezTo>
                      <a:pt x="131" y="83"/>
                      <a:pt x="131" y="82"/>
                      <a:pt x="131" y="82"/>
                    </a:cubicBezTo>
                    <a:cubicBezTo>
                      <a:pt x="130" y="82"/>
                      <a:pt x="130" y="82"/>
                      <a:pt x="130" y="82"/>
                    </a:cubicBezTo>
                    <a:cubicBezTo>
                      <a:pt x="130" y="81"/>
                      <a:pt x="130" y="82"/>
                      <a:pt x="130" y="81"/>
                    </a:cubicBezTo>
                    <a:cubicBezTo>
                      <a:pt x="130" y="81"/>
                      <a:pt x="130" y="82"/>
                      <a:pt x="131" y="81"/>
                    </a:cubicBezTo>
                    <a:cubicBezTo>
                      <a:pt x="131" y="81"/>
                      <a:pt x="131" y="81"/>
                      <a:pt x="131" y="81"/>
                    </a:cubicBezTo>
                    <a:cubicBezTo>
                      <a:pt x="131" y="81"/>
                      <a:pt x="131" y="81"/>
                      <a:pt x="131" y="81"/>
                    </a:cubicBezTo>
                    <a:cubicBezTo>
                      <a:pt x="131" y="81"/>
                      <a:pt x="131" y="80"/>
                      <a:pt x="131" y="80"/>
                    </a:cubicBezTo>
                    <a:cubicBezTo>
                      <a:pt x="131" y="80"/>
                      <a:pt x="130" y="80"/>
                      <a:pt x="130" y="80"/>
                    </a:cubicBezTo>
                    <a:cubicBezTo>
                      <a:pt x="130" y="80"/>
                      <a:pt x="131" y="80"/>
                      <a:pt x="131" y="80"/>
                    </a:cubicBezTo>
                    <a:cubicBezTo>
                      <a:pt x="131" y="80"/>
                      <a:pt x="131" y="80"/>
                      <a:pt x="131" y="80"/>
                    </a:cubicBezTo>
                    <a:cubicBezTo>
                      <a:pt x="131" y="80"/>
                      <a:pt x="131" y="80"/>
                      <a:pt x="131" y="80"/>
                    </a:cubicBezTo>
                    <a:cubicBezTo>
                      <a:pt x="131" y="80"/>
                      <a:pt x="132" y="80"/>
                      <a:pt x="132" y="80"/>
                    </a:cubicBezTo>
                    <a:cubicBezTo>
                      <a:pt x="132" y="80"/>
                      <a:pt x="132" y="79"/>
                      <a:pt x="132" y="79"/>
                    </a:cubicBezTo>
                    <a:cubicBezTo>
                      <a:pt x="132" y="79"/>
                      <a:pt x="131" y="79"/>
                      <a:pt x="131" y="79"/>
                    </a:cubicBezTo>
                    <a:cubicBezTo>
                      <a:pt x="131" y="79"/>
                      <a:pt x="131" y="79"/>
                      <a:pt x="131" y="79"/>
                    </a:cubicBezTo>
                    <a:cubicBezTo>
                      <a:pt x="131" y="79"/>
                      <a:pt x="131" y="79"/>
                      <a:pt x="130" y="79"/>
                    </a:cubicBezTo>
                    <a:cubicBezTo>
                      <a:pt x="131" y="79"/>
                      <a:pt x="132" y="79"/>
                      <a:pt x="132" y="78"/>
                    </a:cubicBezTo>
                    <a:cubicBezTo>
                      <a:pt x="132" y="78"/>
                      <a:pt x="131" y="78"/>
                      <a:pt x="131" y="78"/>
                    </a:cubicBezTo>
                    <a:cubicBezTo>
                      <a:pt x="131" y="77"/>
                      <a:pt x="130" y="77"/>
                      <a:pt x="130" y="77"/>
                    </a:cubicBezTo>
                    <a:cubicBezTo>
                      <a:pt x="129" y="77"/>
                      <a:pt x="129" y="77"/>
                      <a:pt x="129" y="77"/>
                    </a:cubicBezTo>
                    <a:cubicBezTo>
                      <a:pt x="129" y="77"/>
                      <a:pt x="128" y="77"/>
                      <a:pt x="128" y="77"/>
                    </a:cubicBezTo>
                    <a:cubicBezTo>
                      <a:pt x="128" y="77"/>
                      <a:pt x="128" y="77"/>
                      <a:pt x="128" y="77"/>
                    </a:cubicBezTo>
                    <a:cubicBezTo>
                      <a:pt x="128" y="77"/>
                      <a:pt x="128" y="77"/>
                      <a:pt x="128" y="77"/>
                    </a:cubicBezTo>
                    <a:cubicBezTo>
                      <a:pt x="128" y="77"/>
                      <a:pt x="127" y="77"/>
                      <a:pt x="127" y="77"/>
                    </a:cubicBezTo>
                    <a:cubicBezTo>
                      <a:pt x="127" y="77"/>
                      <a:pt x="127" y="77"/>
                      <a:pt x="128" y="77"/>
                    </a:cubicBezTo>
                    <a:cubicBezTo>
                      <a:pt x="128" y="77"/>
                      <a:pt x="128" y="77"/>
                      <a:pt x="128" y="77"/>
                    </a:cubicBezTo>
                    <a:cubicBezTo>
                      <a:pt x="128" y="77"/>
                      <a:pt x="129" y="77"/>
                      <a:pt x="129" y="77"/>
                    </a:cubicBezTo>
                    <a:cubicBezTo>
                      <a:pt x="130" y="76"/>
                      <a:pt x="130" y="76"/>
                      <a:pt x="130" y="76"/>
                    </a:cubicBezTo>
                    <a:cubicBezTo>
                      <a:pt x="130" y="75"/>
                      <a:pt x="130" y="75"/>
                      <a:pt x="131" y="75"/>
                    </a:cubicBezTo>
                    <a:cubicBezTo>
                      <a:pt x="131" y="75"/>
                      <a:pt x="132" y="75"/>
                      <a:pt x="132" y="75"/>
                    </a:cubicBezTo>
                    <a:cubicBezTo>
                      <a:pt x="132" y="74"/>
                      <a:pt x="131" y="74"/>
                      <a:pt x="131" y="74"/>
                    </a:cubicBezTo>
                    <a:cubicBezTo>
                      <a:pt x="131" y="74"/>
                      <a:pt x="131" y="73"/>
                      <a:pt x="130" y="73"/>
                    </a:cubicBezTo>
                    <a:cubicBezTo>
                      <a:pt x="130" y="73"/>
                      <a:pt x="130" y="73"/>
                      <a:pt x="129" y="72"/>
                    </a:cubicBezTo>
                    <a:cubicBezTo>
                      <a:pt x="128" y="72"/>
                      <a:pt x="128" y="72"/>
                      <a:pt x="128" y="72"/>
                    </a:cubicBezTo>
                    <a:cubicBezTo>
                      <a:pt x="128" y="72"/>
                      <a:pt x="128" y="72"/>
                      <a:pt x="128" y="72"/>
                    </a:cubicBezTo>
                    <a:cubicBezTo>
                      <a:pt x="128" y="72"/>
                      <a:pt x="128" y="72"/>
                      <a:pt x="128" y="72"/>
                    </a:cubicBezTo>
                    <a:cubicBezTo>
                      <a:pt x="128" y="71"/>
                      <a:pt x="128" y="72"/>
                      <a:pt x="127" y="72"/>
                    </a:cubicBezTo>
                    <a:cubicBezTo>
                      <a:pt x="127" y="72"/>
                      <a:pt x="127" y="72"/>
                      <a:pt x="127" y="72"/>
                    </a:cubicBezTo>
                    <a:cubicBezTo>
                      <a:pt x="127" y="72"/>
                      <a:pt x="127" y="72"/>
                      <a:pt x="127" y="72"/>
                    </a:cubicBezTo>
                    <a:cubicBezTo>
                      <a:pt x="127" y="72"/>
                      <a:pt x="127" y="72"/>
                      <a:pt x="127" y="72"/>
                    </a:cubicBezTo>
                    <a:cubicBezTo>
                      <a:pt x="128" y="71"/>
                      <a:pt x="128" y="71"/>
                      <a:pt x="129" y="72"/>
                    </a:cubicBezTo>
                    <a:cubicBezTo>
                      <a:pt x="129" y="72"/>
                      <a:pt x="129" y="72"/>
                      <a:pt x="129" y="72"/>
                    </a:cubicBezTo>
                    <a:cubicBezTo>
                      <a:pt x="129" y="72"/>
                      <a:pt x="130" y="72"/>
                      <a:pt x="130" y="72"/>
                    </a:cubicBezTo>
                    <a:cubicBezTo>
                      <a:pt x="131" y="72"/>
                      <a:pt x="131" y="72"/>
                      <a:pt x="132" y="72"/>
                    </a:cubicBezTo>
                    <a:cubicBezTo>
                      <a:pt x="132" y="72"/>
                      <a:pt x="131" y="72"/>
                      <a:pt x="131" y="72"/>
                    </a:cubicBezTo>
                    <a:cubicBezTo>
                      <a:pt x="131" y="71"/>
                      <a:pt x="130" y="71"/>
                      <a:pt x="130" y="71"/>
                    </a:cubicBezTo>
                    <a:cubicBezTo>
                      <a:pt x="130" y="71"/>
                      <a:pt x="130" y="70"/>
                      <a:pt x="130" y="70"/>
                    </a:cubicBezTo>
                    <a:cubicBezTo>
                      <a:pt x="130" y="70"/>
                      <a:pt x="130" y="70"/>
                      <a:pt x="130" y="70"/>
                    </a:cubicBezTo>
                    <a:cubicBezTo>
                      <a:pt x="129" y="70"/>
                      <a:pt x="129" y="70"/>
                      <a:pt x="129" y="69"/>
                    </a:cubicBezTo>
                    <a:cubicBezTo>
                      <a:pt x="129" y="69"/>
                      <a:pt x="129" y="68"/>
                      <a:pt x="129" y="68"/>
                    </a:cubicBezTo>
                    <a:cubicBezTo>
                      <a:pt x="128" y="67"/>
                      <a:pt x="128" y="67"/>
                      <a:pt x="128" y="66"/>
                    </a:cubicBezTo>
                    <a:cubicBezTo>
                      <a:pt x="127" y="65"/>
                      <a:pt x="127" y="65"/>
                      <a:pt x="127" y="64"/>
                    </a:cubicBezTo>
                    <a:cubicBezTo>
                      <a:pt x="127" y="64"/>
                      <a:pt x="127" y="64"/>
                      <a:pt x="127" y="64"/>
                    </a:cubicBezTo>
                    <a:cubicBezTo>
                      <a:pt x="126" y="64"/>
                      <a:pt x="126" y="64"/>
                      <a:pt x="126" y="64"/>
                    </a:cubicBezTo>
                    <a:cubicBezTo>
                      <a:pt x="126" y="64"/>
                      <a:pt x="125" y="63"/>
                      <a:pt x="125" y="63"/>
                    </a:cubicBezTo>
                    <a:cubicBezTo>
                      <a:pt x="124" y="63"/>
                      <a:pt x="124" y="63"/>
                      <a:pt x="124" y="63"/>
                    </a:cubicBezTo>
                    <a:cubicBezTo>
                      <a:pt x="124" y="63"/>
                      <a:pt x="124" y="63"/>
                      <a:pt x="124" y="62"/>
                    </a:cubicBezTo>
                    <a:cubicBezTo>
                      <a:pt x="124" y="62"/>
                      <a:pt x="124" y="62"/>
                      <a:pt x="124" y="62"/>
                    </a:cubicBezTo>
                    <a:cubicBezTo>
                      <a:pt x="124" y="62"/>
                      <a:pt x="124" y="62"/>
                      <a:pt x="124" y="62"/>
                    </a:cubicBezTo>
                    <a:cubicBezTo>
                      <a:pt x="125" y="62"/>
                      <a:pt x="125" y="61"/>
                      <a:pt x="126" y="61"/>
                    </a:cubicBezTo>
                    <a:cubicBezTo>
                      <a:pt x="126" y="60"/>
                      <a:pt x="126" y="60"/>
                      <a:pt x="127" y="60"/>
                    </a:cubicBezTo>
                    <a:cubicBezTo>
                      <a:pt x="127" y="60"/>
                      <a:pt x="127" y="60"/>
                      <a:pt x="127" y="59"/>
                    </a:cubicBezTo>
                    <a:cubicBezTo>
                      <a:pt x="127" y="59"/>
                      <a:pt x="127" y="59"/>
                      <a:pt x="127" y="59"/>
                    </a:cubicBezTo>
                    <a:cubicBezTo>
                      <a:pt x="127" y="59"/>
                      <a:pt x="127" y="58"/>
                      <a:pt x="127" y="59"/>
                    </a:cubicBezTo>
                    <a:cubicBezTo>
                      <a:pt x="127" y="59"/>
                      <a:pt x="127" y="59"/>
                      <a:pt x="127" y="59"/>
                    </a:cubicBezTo>
                    <a:cubicBezTo>
                      <a:pt x="127" y="59"/>
                      <a:pt x="127" y="59"/>
                      <a:pt x="128" y="59"/>
                    </a:cubicBezTo>
                    <a:cubicBezTo>
                      <a:pt x="128" y="59"/>
                      <a:pt x="128" y="59"/>
                      <a:pt x="128" y="59"/>
                    </a:cubicBezTo>
                    <a:cubicBezTo>
                      <a:pt x="128" y="59"/>
                      <a:pt x="128" y="59"/>
                      <a:pt x="128" y="59"/>
                    </a:cubicBezTo>
                    <a:cubicBezTo>
                      <a:pt x="128" y="58"/>
                      <a:pt x="128" y="58"/>
                      <a:pt x="129" y="58"/>
                    </a:cubicBezTo>
                    <a:cubicBezTo>
                      <a:pt x="129" y="58"/>
                      <a:pt x="129" y="58"/>
                      <a:pt x="129" y="58"/>
                    </a:cubicBezTo>
                    <a:cubicBezTo>
                      <a:pt x="129" y="58"/>
                      <a:pt x="129" y="57"/>
                      <a:pt x="128" y="57"/>
                    </a:cubicBezTo>
                    <a:cubicBezTo>
                      <a:pt x="129" y="57"/>
                      <a:pt x="129" y="57"/>
                      <a:pt x="129" y="57"/>
                    </a:cubicBezTo>
                    <a:cubicBezTo>
                      <a:pt x="130" y="57"/>
                      <a:pt x="130" y="57"/>
                      <a:pt x="130" y="57"/>
                    </a:cubicBezTo>
                    <a:cubicBezTo>
                      <a:pt x="131" y="57"/>
                      <a:pt x="132" y="56"/>
                      <a:pt x="132" y="56"/>
                    </a:cubicBezTo>
                    <a:cubicBezTo>
                      <a:pt x="132" y="57"/>
                      <a:pt x="133" y="57"/>
                      <a:pt x="133" y="57"/>
                    </a:cubicBezTo>
                    <a:cubicBezTo>
                      <a:pt x="133" y="57"/>
                      <a:pt x="133" y="56"/>
                      <a:pt x="133" y="56"/>
                    </a:cubicBezTo>
                    <a:cubicBezTo>
                      <a:pt x="133" y="56"/>
                      <a:pt x="133" y="56"/>
                      <a:pt x="133" y="56"/>
                    </a:cubicBezTo>
                    <a:cubicBezTo>
                      <a:pt x="133" y="56"/>
                      <a:pt x="134" y="55"/>
                      <a:pt x="134" y="55"/>
                    </a:cubicBezTo>
                    <a:cubicBezTo>
                      <a:pt x="134" y="55"/>
                      <a:pt x="133" y="55"/>
                      <a:pt x="133" y="55"/>
                    </a:cubicBezTo>
                    <a:cubicBezTo>
                      <a:pt x="133" y="55"/>
                      <a:pt x="133" y="55"/>
                      <a:pt x="133" y="55"/>
                    </a:cubicBezTo>
                    <a:cubicBezTo>
                      <a:pt x="133" y="55"/>
                      <a:pt x="132" y="55"/>
                      <a:pt x="132" y="54"/>
                    </a:cubicBezTo>
                    <a:cubicBezTo>
                      <a:pt x="132" y="55"/>
                      <a:pt x="132" y="55"/>
                      <a:pt x="132" y="55"/>
                    </a:cubicBezTo>
                    <a:cubicBezTo>
                      <a:pt x="132" y="55"/>
                      <a:pt x="131" y="55"/>
                      <a:pt x="131" y="55"/>
                    </a:cubicBezTo>
                    <a:cubicBezTo>
                      <a:pt x="130" y="55"/>
                      <a:pt x="130" y="54"/>
                      <a:pt x="130" y="54"/>
                    </a:cubicBezTo>
                    <a:cubicBezTo>
                      <a:pt x="129" y="54"/>
                      <a:pt x="129" y="54"/>
                      <a:pt x="129" y="54"/>
                    </a:cubicBezTo>
                    <a:cubicBezTo>
                      <a:pt x="128" y="53"/>
                      <a:pt x="128" y="54"/>
                      <a:pt x="128" y="54"/>
                    </a:cubicBezTo>
                    <a:cubicBezTo>
                      <a:pt x="127" y="54"/>
                      <a:pt x="127" y="54"/>
                      <a:pt x="127" y="54"/>
                    </a:cubicBezTo>
                    <a:cubicBezTo>
                      <a:pt x="127" y="55"/>
                      <a:pt x="127" y="55"/>
                      <a:pt x="126" y="55"/>
                    </a:cubicBezTo>
                    <a:cubicBezTo>
                      <a:pt x="126" y="55"/>
                      <a:pt x="126" y="56"/>
                      <a:pt x="125" y="56"/>
                    </a:cubicBezTo>
                    <a:cubicBezTo>
                      <a:pt x="125" y="56"/>
                      <a:pt x="124" y="55"/>
                      <a:pt x="124" y="55"/>
                    </a:cubicBezTo>
                    <a:cubicBezTo>
                      <a:pt x="124" y="55"/>
                      <a:pt x="124" y="55"/>
                      <a:pt x="124" y="55"/>
                    </a:cubicBezTo>
                    <a:cubicBezTo>
                      <a:pt x="124" y="54"/>
                      <a:pt x="124" y="54"/>
                      <a:pt x="124" y="54"/>
                    </a:cubicBezTo>
                    <a:cubicBezTo>
                      <a:pt x="124" y="53"/>
                      <a:pt x="124" y="53"/>
                      <a:pt x="123" y="53"/>
                    </a:cubicBezTo>
                    <a:cubicBezTo>
                      <a:pt x="123" y="52"/>
                      <a:pt x="123" y="52"/>
                      <a:pt x="123" y="53"/>
                    </a:cubicBezTo>
                    <a:cubicBezTo>
                      <a:pt x="123" y="53"/>
                      <a:pt x="123" y="53"/>
                      <a:pt x="123" y="53"/>
                    </a:cubicBezTo>
                    <a:cubicBezTo>
                      <a:pt x="123" y="53"/>
                      <a:pt x="123" y="53"/>
                      <a:pt x="123" y="53"/>
                    </a:cubicBezTo>
                    <a:cubicBezTo>
                      <a:pt x="122" y="53"/>
                      <a:pt x="122" y="53"/>
                      <a:pt x="122" y="53"/>
                    </a:cubicBezTo>
                    <a:cubicBezTo>
                      <a:pt x="122" y="53"/>
                      <a:pt x="122" y="53"/>
                      <a:pt x="122" y="53"/>
                    </a:cubicBezTo>
                    <a:cubicBezTo>
                      <a:pt x="121" y="53"/>
                      <a:pt x="121" y="52"/>
                      <a:pt x="121" y="52"/>
                    </a:cubicBezTo>
                    <a:cubicBezTo>
                      <a:pt x="120" y="52"/>
                      <a:pt x="120" y="51"/>
                      <a:pt x="120" y="51"/>
                    </a:cubicBezTo>
                    <a:cubicBezTo>
                      <a:pt x="120" y="51"/>
                      <a:pt x="120" y="50"/>
                      <a:pt x="120" y="49"/>
                    </a:cubicBezTo>
                    <a:cubicBezTo>
                      <a:pt x="120" y="49"/>
                      <a:pt x="120" y="49"/>
                      <a:pt x="121" y="49"/>
                    </a:cubicBezTo>
                    <a:cubicBezTo>
                      <a:pt x="121" y="49"/>
                      <a:pt x="121" y="50"/>
                      <a:pt x="122" y="50"/>
                    </a:cubicBezTo>
                    <a:cubicBezTo>
                      <a:pt x="122" y="50"/>
                      <a:pt x="122" y="50"/>
                      <a:pt x="123" y="50"/>
                    </a:cubicBezTo>
                    <a:cubicBezTo>
                      <a:pt x="123" y="49"/>
                      <a:pt x="123" y="50"/>
                      <a:pt x="124" y="49"/>
                    </a:cubicBezTo>
                    <a:cubicBezTo>
                      <a:pt x="124" y="49"/>
                      <a:pt x="124" y="49"/>
                      <a:pt x="124" y="49"/>
                    </a:cubicBezTo>
                    <a:cubicBezTo>
                      <a:pt x="124" y="49"/>
                      <a:pt x="124" y="49"/>
                      <a:pt x="124" y="48"/>
                    </a:cubicBezTo>
                    <a:cubicBezTo>
                      <a:pt x="125" y="48"/>
                      <a:pt x="125" y="47"/>
                      <a:pt x="125" y="47"/>
                    </a:cubicBezTo>
                    <a:cubicBezTo>
                      <a:pt x="126" y="47"/>
                      <a:pt x="127" y="46"/>
                      <a:pt x="128" y="46"/>
                    </a:cubicBezTo>
                    <a:cubicBezTo>
                      <a:pt x="128" y="45"/>
                      <a:pt x="129" y="45"/>
                      <a:pt x="129" y="44"/>
                    </a:cubicBezTo>
                    <a:cubicBezTo>
                      <a:pt x="129" y="44"/>
                      <a:pt x="129" y="44"/>
                      <a:pt x="130" y="44"/>
                    </a:cubicBezTo>
                    <a:cubicBezTo>
                      <a:pt x="131" y="44"/>
                      <a:pt x="131" y="44"/>
                      <a:pt x="131" y="44"/>
                    </a:cubicBezTo>
                    <a:cubicBezTo>
                      <a:pt x="131" y="44"/>
                      <a:pt x="131" y="44"/>
                      <a:pt x="132" y="43"/>
                    </a:cubicBezTo>
                    <a:cubicBezTo>
                      <a:pt x="131" y="44"/>
                      <a:pt x="131" y="44"/>
                      <a:pt x="132" y="44"/>
                    </a:cubicBezTo>
                    <a:cubicBezTo>
                      <a:pt x="132" y="44"/>
                      <a:pt x="132" y="44"/>
                      <a:pt x="133" y="45"/>
                    </a:cubicBezTo>
                    <a:cubicBezTo>
                      <a:pt x="133" y="45"/>
                      <a:pt x="133" y="45"/>
                      <a:pt x="133" y="45"/>
                    </a:cubicBezTo>
                    <a:cubicBezTo>
                      <a:pt x="133" y="45"/>
                      <a:pt x="132" y="45"/>
                      <a:pt x="132" y="45"/>
                    </a:cubicBezTo>
                    <a:cubicBezTo>
                      <a:pt x="132" y="46"/>
                      <a:pt x="132" y="46"/>
                      <a:pt x="132" y="46"/>
                    </a:cubicBezTo>
                    <a:cubicBezTo>
                      <a:pt x="131" y="47"/>
                      <a:pt x="131" y="47"/>
                      <a:pt x="131" y="47"/>
                    </a:cubicBezTo>
                    <a:cubicBezTo>
                      <a:pt x="131" y="47"/>
                      <a:pt x="131" y="47"/>
                      <a:pt x="130" y="47"/>
                    </a:cubicBezTo>
                    <a:cubicBezTo>
                      <a:pt x="130" y="47"/>
                      <a:pt x="131" y="48"/>
                      <a:pt x="130" y="48"/>
                    </a:cubicBezTo>
                    <a:cubicBezTo>
                      <a:pt x="130" y="48"/>
                      <a:pt x="130" y="48"/>
                      <a:pt x="130" y="48"/>
                    </a:cubicBezTo>
                    <a:cubicBezTo>
                      <a:pt x="130" y="48"/>
                      <a:pt x="130" y="48"/>
                      <a:pt x="130" y="48"/>
                    </a:cubicBezTo>
                    <a:cubicBezTo>
                      <a:pt x="130" y="49"/>
                      <a:pt x="131" y="49"/>
                      <a:pt x="132" y="49"/>
                    </a:cubicBezTo>
                    <a:cubicBezTo>
                      <a:pt x="132" y="49"/>
                      <a:pt x="131" y="49"/>
                      <a:pt x="131" y="49"/>
                    </a:cubicBezTo>
                    <a:cubicBezTo>
                      <a:pt x="131" y="49"/>
                      <a:pt x="131" y="49"/>
                      <a:pt x="131" y="49"/>
                    </a:cubicBezTo>
                    <a:cubicBezTo>
                      <a:pt x="131" y="50"/>
                      <a:pt x="131" y="50"/>
                      <a:pt x="130" y="50"/>
                    </a:cubicBezTo>
                    <a:cubicBezTo>
                      <a:pt x="130" y="50"/>
                      <a:pt x="130" y="50"/>
                      <a:pt x="130" y="50"/>
                    </a:cubicBezTo>
                    <a:cubicBezTo>
                      <a:pt x="130" y="50"/>
                      <a:pt x="130" y="50"/>
                      <a:pt x="130" y="50"/>
                    </a:cubicBezTo>
                    <a:cubicBezTo>
                      <a:pt x="129" y="50"/>
                      <a:pt x="130" y="51"/>
                      <a:pt x="130" y="51"/>
                    </a:cubicBezTo>
                    <a:cubicBezTo>
                      <a:pt x="131" y="50"/>
                      <a:pt x="132" y="49"/>
                      <a:pt x="133" y="49"/>
                    </a:cubicBezTo>
                    <a:cubicBezTo>
                      <a:pt x="133" y="48"/>
                      <a:pt x="134" y="48"/>
                      <a:pt x="134" y="48"/>
                    </a:cubicBezTo>
                    <a:cubicBezTo>
                      <a:pt x="134" y="48"/>
                      <a:pt x="135" y="48"/>
                      <a:pt x="135" y="47"/>
                    </a:cubicBezTo>
                    <a:cubicBezTo>
                      <a:pt x="136" y="47"/>
                      <a:pt x="136" y="47"/>
                      <a:pt x="136" y="47"/>
                    </a:cubicBezTo>
                    <a:cubicBezTo>
                      <a:pt x="137" y="47"/>
                      <a:pt x="137" y="47"/>
                      <a:pt x="137" y="47"/>
                    </a:cubicBezTo>
                    <a:cubicBezTo>
                      <a:pt x="137" y="47"/>
                      <a:pt x="137" y="47"/>
                      <a:pt x="137" y="47"/>
                    </a:cubicBezTo>
                    <a:cubicBezTo>
                      <a:pt x="137" y="47"/>
                      <a:pt x="137" y="47"/>
                      <a:pt x="137" y="47"/>
                    </a:cubicBezTo>
                    <a:cubicBezTo>
                      <a:pt x="137" y="47"/>
                      <a:pt x="138" y="47"/>
                      <a:pt x="138" y="47"/>
                    </a:cubicBezTo>
                    <a:cubicBezTo>
                      <a:pt x="138" y="47"/>
                      <a:pt x="138" y="47"/>
                      <a:pt x="138" y="47"/>
                    </a:cubicBezTo>
                    <a:cubicBezTo>
                      <a:pt x="138" y="47"/>
                      <a:pt x="138" y="47"/>
                      <a:pt x="138" y="47"/>
                    </a:cubicBezTo>
                    <a:cubicBezTo>
                      <a:pt x="138" y="47"/>
                      <a:pt x="138" y="47"/>
                      <a:pt x="138" y="47"/>
                    </a:cubicBezTo>
                    <a:cubicBezTo>
                      <a:pt x="138" y="47"/>
                      <a:pt x="138" y="47"/>
                      <a:pt x="138" y="47"/>
                    </a:cubicBezTo>
                    <a:cubicBezTo>
                      <a:pt x="138" y="47"/>
                      <a:pt x="138" y="47"/>
                      <a:pt x="138" y="47"/>
                    </a:cubicBezTo>
                    <a:cubicBezTo>
                      <a:pt x="138" y="47"/>
                      <a:pt x="138" y="47"/>
                      <a:pt x="138" y="47"/>
                    </a:cubicBezTo>
                    <a:cubicBezTo>
                      <a:pt x="138" y="47"/>
                      <a:pt x="138" y="47"/>
                      <a:pt x="138" y="47"/>
                    </a:cubicBezTo>
                    <a:cubicBezTo>
                      <a:pt x="138" y="47"/>
                      <a:pt x="138" y="47"/>
                      <a:pt x="138" y="47"/>
                    </a:cubicBezTo>
                    <a:cubicBezTo>
                      <a:pt x="138" y="47"/>
                      <a:pt x="138" y="47"/>
                      <a:pt x="138" y="47"/>
                    </a:cubicBezTo>
                    <a:cubicBezTo>
                      <a:pt x="138" y="47"/>
                      <a:pt x="138" y="47"/>
                      <a:pt x="138" y="47"/>
                    </a:cubicBezTo>
                    <a:cubicBezTo>
                      <a:pt x="138" y="46"/>
                      <a:pt x="138" y="46"/>
                      <a:pt x="138" y="46"/>
                    </a:cubicBezTo>
                    <a:cubicBezTo>
                      <a:pt x="138" y="46"/>
                      <a:pt x="138" y="46"/>
                      <a:pt x="138" y="46"/>
                    </a:cubicBezTo>
                    <a:cubicBezTo>
                      <a:pt x="138" y="46"/>
                      <a:pt x="138" y="46"/>
                      <a:pt x="138" y="46"/>
                    </a:cubicBezTo>
                    <a:cubicBezTo>
                      <a:pt x="138" y="46"/>
                      <a:pt x="138" y="46"/>
                      <a:pt x="138" y="46"/>
                    </a:cubicBezTo>
                    <a:cubicBezTo>
                      <a:pt x="138" y="46"/>
                      <a:pt x="138" y="46"/>
                      <a:pt x="138" y="46"/>
                    </a:cubicBezTo>
                    <a:cubicBezTo>
                      <a:pt x="138" y="46"/>
                      <a:pt x="138" y="46"/>
                      <a:pt x="138" y="46"/>
                    </a:cubicBezTo>
                    <a:cubicBezTo>
                      <a:pt x="138" y="46"/>
                      <a:pt x="138" y="46"/>
                      <a:pt x="138" y="46"/>
                    </a:cubicBezTo>
                    <a:cubicBezTo>
                      <a:pt x="138" y="46"/>
                      <a:pt x="138" y="46"/>
                      <a:pt x="138" y="46"/>
                    </a:cubicBezTo>
                    <a:cubicBezTo>
                      <a:pt x="138" y="46"/>
                      <a:pt x="138" y="46"/>
                      <a:pt x="138" y="46"/>
                    </a:cubicBezTo>
                    <a:cubicBezTo>
                      <a:pt x="138" y="46"/>
                      <a:pt x="138" y="46"/>
                      <a:pt x="138" y="46"/>
                    </a:cubicBezTo>
                    <a:cubicBezTo>
                      <a:pt x="138" y="46"/>
                      <a:pt x="138" y="46"/>
                      <a:pt x="138" y="46"/>
                    </a:cubicBezTo>
                    <a:cubicBezTo>
                      <a:pt x="139" y="46"/>
                      <a:pt x="139" y="46"/>
                      <a:pt x="139" y="46"/>
                    </a:cubicBezTo>
                    <a:cubicBezTo>
                      <a:pt x="139" y="46"/>
                      <a:pt x="139" y="46"/>
                      <a:pt x="139" y="46"/>
                    </a:cubicBezTo>
                    <a:cubicBezTo>
                      <a:pt x="139" y="46"/>
                      <a:pt x="139" y="46"/>
                      <a:pt x="139" y="46"/>
                    </a:cubicBezTo>
                    <a:cubicBezTo>
                      <a:pt x="139" y="46"/>
                      <a:pt x="139" y="46"/>
                      <a:pt x="139" y="46"/>
                    </a:cubicBezTo>
                    <a:cubicBezTo>
                      <a:pt x="139" y="46"/>
                      <a:pt x="139" y="46"/>
                      <a:pt x="139" y="46"/>
                    </a:cubicBezTo>
                    <a:cubicBezTo>
                      <a:pt x="139" y="46"/>
                      <a:pt x="139" y="46"/>
                      <a:pt x="139" y="46"/>
                    </a:cubicBezTo>
                    <a:cubicBezTo>
                      <a:pt x="139" y="46"/>
                      <a:pt x="139" y="46"/>
                      <a:pt x="139" y="46"/>
                    </a:cubicBezTo>
                    <a:cubicBezTo>
                      <a:pt x="139" y="46"/>
                      <a:pt x="139" y="46"/>
                      <a:pt x="139" y="46"/>
                    </a:cubicBezTo>
                    <a:cubicBezTo>
                      <a:pt x="139" y="45"/>
                      <a:pt x="139" y="45"/>
                      <a:pt x="139" y="45"/>
                    </a:cubicBezTo>
                    <a:cubicBezTo>
                      <a:pt x="139" y="45"/>
                      <a:pt x="139" y="45"/>
                      <a:pt x="139" y="45"/>
                    </a:cubicBezTo>
                    <a:cubicBezTo>
                      <a:pt x="139" y="45"/>
                      <a:pt x="139" y="45"/>
                      <a:pt x="139" y="45"/>
                    </a:cubicBezTo>
                    <a:cubicBezTo>
                      <a:pt x="139" y="45"/>
                      <a:pt x="139" y="45"/>
                      <a:pt x="139" y="45"/>
                    </a:cubicBezTo>
                    <a:cubicBezTo>
                      <a:pt x="139" y="45"/>
                      <a:pt x="139" y="45"/>
                      <a:pt x="139" y="45"/>
                    </a:cubicBezTo>
                    <a:cubicBezTo>
                      <a:pt x="139" y="45"/>
                      <a:pt x="139" y="45"/>
                      <a:pt x="139" y="45"/>
                    </a:cubicBezTo>
                    <a:cubicBezTo>
                      <a:pt x="139" y="45"/>
                      <a:pt x="139" y="45"/>
                      <a:pt x="139" y="45"/>
                    </a:cubicBezTo>
                    <a:cubicBezTo>
                      <a:pt x="139" y="45"/>
                      <a:pt x="139" y="45"/>
                      <a:pt x="139" y="45"/>
                    </a:cubicBezTo>
                    <a:cubicBezTo>
                      <a:pt x="139" y="45"/>
                      <a:pt x="139" y="45"/>
                      <a:pt x="139" y="45"/>
                    </a:cubicBezTo>
                    <a:cubicBezTo>
                      <a:pt x="139" y="45"/>
                      <a:pt x="139" y="45"/>
                      <a:pt x="139" y="45"/>
                    </a:cubicBezTo>
                    <a:cubicBezTo>
                      <a:pt x="139" y="45"/>
                      <a:pt x="139" y="45"/>
                      <a:pt x="139"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4"/>
                      <a:pt x="140" y="44"/>
                      <a:pt x="140" y="44"/>
                    </a:cubicBezTo>
                    <a:cubicBezTo>
                      <a:pt x="141" y="44"/>
                      <a:pt x="141" y="44"/>
                      <a:pt x="141" y="44"/>
                    </a:cubicBezTo>
                    <a:cubicBezTo>
                      <a:pt x="141" y="44"/>
                      <a:pt x="141" y="44"/>
                      <a:pt x="141" y="44"/>
                    </a:cubicBezTo>
                    <a:cubicBezTo>
                      <a:pt x="141" y="44"/>
                      <a:pt x="141" y="44"/>
                      <a:pt x="141" y="44"/>
                    </a:cubicBezTo>
                    <a:cubicBezTo>
                      <a:pt x="141" y="44"/>
                      <a:pt x="141" y="44"/>
                      <a:pt x="141" y="44"/>
                    </a:cubicBezTo>
                    <a:cubicBezTo>
                      <a:pt x="141" y="44"/>
                      <a:pt x="141" y="44"/>
                      <a:pt x="141" y="44"/>
                    </a:cubicBezTo>
                    <a:cubicBezTo>
                      <a:pt x="141" y="44"/>
                      <a:pt x="141" y="44"/>
                      <a:pt x="141" y="44"/>
                    </a:cubicBezTo>
                    <a:cubicBezTo>
                      <a:pt x="141" y="44"/>
                      <a:pt x="141" y="44"/>
                      <a:pt x="141" y="44"/>
                    </a:cubicBezTo>
                    <a:cubicBezTo>
                      <a:pt x="141" y="44"/>
                      <a:pt x="141" y="44"/>
                      <a:pt x="141" y="44"/>
                    </a:cubicBezTo>
                    <a:cubicBezTo>
                      <a:pt x="141" y="44"/>
                      <a:pt x="141" y="44"/>
                      <a:pt x="141" y="44"/>
                    </a:cubicBezTo>
                    <a:cubicBezTo>
                      <a:pt x="141" y="44"/>
                      <a:pt x="141" y="44"/>
                      <a:pt x="141" y="44"/>
                    </a:cubicBezTo>
                    <a:cubicBezTo>
                      <a:pt x="141" y="44"/>
                      <a:pt x="141" y="44"/>
                      <a:pt x="141" y="44"/>
                    </a:cubicBezTo>
                    <a:cubicBezTo>
                      <a:pt x="141" y="44"/>
                      <a:pt x="141" y="44"/>
                      <a:pt x="141" y="44"/>
                    </a:cubicBezTo>
                    <a:cubicBezTo>
                      <a:pt x="141" y="44"/>
                      <a:pt x="141" y="44"/>
                      <a:pt x="141" y="44"/>
                    </a:cubicBezTo>
                    <a:cubicBezTo>
                      <a:pt x="141" y="44"/>
                      <a:pt x="141" y="44"/>
                      <a:pt x="141" y="44"/>
                    </a:cubicBezTo>
                    <a:cubicBezTo>
                      <a:pt x="142" y="44"/>
                      <a:pt x="142" y="44"/>
                      <a:pt x="142" y="44"/>
                    </a:cubicBezTo>
                    <a:cubicBezTo>
                      <a:pt x="142" y="44"/>
                      <a:pt x="142" y="44"/>
                      <a:pt x="142" y="44"/>
                    </a:cubicBezTo>
                    <a:cubicBezTo>
                      <a:pt x="142" y="44"/>
                      <a:pt x="142" y="44"/>
                      <a:pt x="142" y="44"/>
                    </a:cubicBezTo>
                    <a:cubicBezTo>
                      <a:pt x="142" y="44"/>
                      <a:pt x="142" y="44"/>
                      <a:pt x="142" y="44"/>
                    </a:cubicBezTo>
                    <a:cubicBezTo>
                      <a:pt x="142" y="44"/>
                      <a:pt x="142" y="44"/>
                      <a:pt x="142" y="44"/>
                    </a:cubicBezTo>
                    <a:cubicBezTo>
                      <a:pt x="142" y="44"/>
                      <a:pt x="142" y="44"/>
                      <a:pt x="142" y="44"/>
                    </a:cubicBezTo>
                    <a:cubicBezTo>
                      <a:pt x="142" y="44"/>
                      <a:pt x="142" y="44"/>
                      <a:pt x="142" y="44"/>
                    </a:cubicBezTo>
                    <a:cubicBezTo>
                      <a:pt x="142" y="44"/>
                      <a:pt x="142" y="44"/>
                      <a:pt x="142" y="44"/>
                    </a:cubicBezTo>
                    <a:cubicBezTo>
                      <a:pt x="142" y="44"/>
                      <a:pt x="142" y="44"/>
                      <a:pt x="142" y="44"/>
                    </a:cubicBezTo>
                    <a:cubicBezTo>
                      <a:pt x="142" y="44"/>
                      <a:pt x="142" y="44"/>
                      <a:pt x="142" y="44"/>
                    </a:cubicBezTo>
                    <a:cubicBezTo>
                      <a:pt x="142" y="44"/>
                      <a:pt x="142" y="44"/>
                      <a:pt x="142" y="44"/>
                    </a:cubicBezTo>
                    <a:cubicBezTo>
                      <a:pt x="142" y="44"/>
                      <a:pt x="142" y="44"/>
                      <a:pt x="142" y="44"/>
                    </a:cubicBezTo>
                    <a:cubicBezTo>
                      <a:pt x="142" y="44"/>
                      <a:pt x="142" y="44"/>
                      <a:pt x="142" y="44"/>
                    </a:cubicBezTo>
                    <a:cubicBezTo>
                      <a:pt x="142" y="44"/>
                      <a:pt x="142" y="44"/>
                      <a:pt x="142" y="44"/>
                    </a:cubicBezTo>
                    <a:cubicBezTo>
                      <a:pt x="143" y="44"/>
                      <a:pt x="143" y="44"/>
                      <a:pt x="143" y="44"/>
                    </a:cubicBezTo>
                    <a:cubicBezTo>
                      <a:pt x="143" y="44"/>
                      <a:pt x="143" y="44"/>
                      <a:pt x="143" y="44"/>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3"/>
                      <a:pt x="143" y="43"/>
                      <a:pt x="143" y="43"/>
                    </a:cubicBezTo>
                    <a:cubicBezTo>
                      <a:pt x="143" y="42"/>
                      <a:pt x="143" y="42"/>
                      <a:pt x="143"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2"/>
                      <a:pt x="144" y="42"/>
                      <a:pt x="144" y="42"/>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4" y="41"/>
                      <a:pt x="144" y="41"/>
                      <a:pt x="144" y="41"/>
                    </a:cubicBezTo>
                    <a:cubicBezTo>
                      <a:pt x="145" y="41"/>
                      <a:pt x="145" y="41"/>
                      <a:pt x="145" y="41"/>
                    </a:cubicBezTo>
                    <a:cubicBezTo>
                      <a:pt x="145" y="41"/>
                      <a:pt x="145" y="41"/>
                      <a:pt x="145" y="41"/>
                    </a:cubicBezTo>
                    <a:cubicBezTo>
                      <a:pt x="145" y="41"/>
                      <a:pt x="145" y="41"/>
                      <a:pt x="145" y="41"/>
                    </a:cubicBezTo>
                    <a:cubicBezTo>
                      <a:pt x="145" y="41"/>
                      <a:pt x="145" y="41"/>
                      <a:pt x="145" y="41"/>
                    </a:cubicBezTo>
                    <a:cubicBezTo>
                      <a:pt x="145" y="41"/>
                      <a:pt x="145" y="41"/>
                      <a:pt x="145" y="41"/>
                    </a:cubicBezTo>
                    <a:cubicBezTo>
                      <a:pt x="145" y="41"/>
                      <a:pt x="145" y="41"/>
                      <a:pt x="145" y="41"/>
                    </a:cubicBezTo>
                    <a:cubicBezTo>
                      <a:pt x="145" y="41"/>
                      <a:pt x="145" y="41"/>
                      <a:pt x="145" y="41"/>
                    </a:cubicBezTo>
                    <a:cubicBezTo>
                      <a:pt x="145" y="41"/>
                      <a:pt x="145" y="41"/>
                      <a:pt x="145" y="41"/>
                    </a:cubicBezTo>
                    <a:cubicBezTo>
                      <a:pt x="145" y="41"/>
                      <a:pt x="145" y="41"/>
                      <a:pt x="145" y="41"/>
                    </a:cubicBezTo>
                    <a:cubicBezTo>
                      <a:pt x="145" y="41"/>
                      <a:pt x="145" y="41"/>
                      <a:pt x="145" y="41"/>
                    </a:cubicBezTo>
                    <a:cubicBezTo>
                      <a:pt x="145" y="41"/>
                      <a:pt x="145" y="41"/>
                      <a:pt x="145" y="41"/>
                    </a:cubicBezTo>
                    <a:cubicBezTo>
                      <a:pt x="145" y="41"/>
                      <a:pt x="145" y="41"/>
                      <a:pt x="145" y="41"/>
                    </a:cubicBezTo>
                    <a:cubicBezTo>
                      <a:pt x="145" y="41"/>
                      <a:pt x="145" y="41"/>
                      <a:pt x="145" y="41"/>
                    </a:cubicBezTo>
                    <a:cubicBezTo>
                      <a:pt x="146" y="41"/>
                      <a:pt x="146" y="41"/>
                      <a:pt x="146" y="41"/>
                    </a:cubicBezTo>
                    <a:cubicBezTo>
                      <a:pt x="146" y="41"/>
                      <a:pt x="146" y="41"/>
                      <a:pt x="146" y="41"/>
                    </a:cubicBezTo>
                    <a:cubicBezTo>
                      <a:pt x="146" y="41"/>
                      <a:pt x="146" y="41"/>
                      <a:pt x="146" y="41"/>
                    </a:cubicBezTo>
                    <a:cubicBezTo>
                      <a:pt x="146" y="41"/>
                      <a:pt x="146" y="41"/>
                      <a:pt x="146" y="41"/>
                    </a:cubicBezTo>
                    <a:cubicBezTo>
                      <a:pt x="146" y="41"/>
                      <a:pt x="146" y="41"/>
                      <a:pt x="146" y="41"/>
                    </a:cubicBezTo>
                    <a:cubicBezTo>
                      <a:pt x="146" y="41"/>
                      <a:pt x="146" y="41"/>
                      <a:pt x="146" y="41"/>
                    </a:cubicBezTo>
                    <a:cubicBezTo>
                      <a:pt x="146" y="41"/>
                      <a:pt x="146" y="41"/>
                      <a:pt x="146" y="41"/>
                    </a:cubicBezTo>
                    <a:cubicBezTo>
                      <a:pt x="146" y="41"/>
                      <a:pt x="146" y="41"/>
                      <a:pt x="146" y="41"/>
                    </a:cubicBezTo>
                    <a:cubicBezTo>
                      <a:pt x="146" y="41"/>
                      <a:pt x="146" y="41"/>
                      <a:pt x="146" y="41"/>
                    </a:cubicBezTo>
                    <a:cubicBezTo>
                      <a:pt x="146" y="41"/>
                      <a:pt x="146" y="41"/>
                      <a:pt x="146" y="41"/>
                    </a:cubicBezTo>
                    <a:cubicBezTo>
                      <a:pt x="146" y="41"/>
                      <a:pt x="146" y="41"/>
                      <a:pt x="146" y="41"/>
                    </a:cubicBezTo>
                    <a:cubicBezTo>
                      <a:pt x="146" y="41"/>
                      <a:pt x="146" y="41"/>
                      <a:pt x="146" y="41"/>
                    </a:cubicBezTo>
                    <a:cubicBezTo>
                      <a:pt x="146" y="41"/>
                      <a:pt x="146" y="41"/>
                      <a:pt x="146" y="41"/>
                    </a:cubicBezTo>
                    <a:cubicBezTo>
                      <a:pt x="146" y="41"/>
                      <a:pt x="146" y="41"/>
                      <a:pt x="146" y="41"/>
                    </a:cubicBezTo>
                    <a:cubicBezTo>
                      <a:pt x="146" y="42"/>
                      <a:pt x="146" y="42"/>
                      <a:pt x="146" y="42"/>
                    </a:cubicBezTo>
                    <a:cubicBezTo>
                      <a:pt x="146" y="42"/>
                      <a:pt x="146" y="42"/>
                      <a:pt x="146" y="42"/>
                    </a:cubicBezTo>
                    <a:cubicBezTo>
                      <a:pt x="146" y="42"/>
                      <a:pt x="146" y="42"/>
                      <a:pt x="146" y="42"/>
                    </a:cubicBezTo>
                    <a:cubicBezTo>
                      <a:pt x="146" y="42"/>
                      <a:pt x="146" y="42"/>
                      <a:pt x="146" y="42"/>
                    </a:cubicBezTo>
                    <a:cubicBezTo>
                      <a:pt x="146" y="42"/>
                      <a:pt x="146" y="42"/>
                      <a:pt x="146" y="42"/>
                    </a:cubicBezTo>
                    <a:cubicBezTo>
                      <a:pt x="146" y="42"/>
                      <a:pt x="146" y="42"/>
                      <a:pt x="146" y="42"/>
                    </a:cubicBezTo>
                    <a:cubicBezTo>
                      <a:pt x="146" y="42"/>
                      <a:pt x="146" y="42"/>
                      <a:pt x="146" y="42"/>
                    </a:cubicBezTo>
                    <a:cubicBezTo>
                      <a:pt x="147" y="42"/>
                      <a:pt x="147" y="42"/>
                      <a:pt x="147" y="42"/>
                    </a:cubicBezTo>
                    <a:cubicBezTo>
                      <a:pt x="147" y="42"/>
                      <a:pt x="147" y="42"/>
                      <a:pt x="147" y="42"/>
                    </a:cubicBezTo>
                    <a:cubicBezTo>
                      <a:pt x="147" y="42"/>
                      <a:pt x="147" y="42"/>
                      <a:pt x="147" y="42"/>
                    </a:cubicBezTo>
                    <a:cubicBezTo>
                      <a:pt x="147" y="42"/>
                      <a:pt x="147" y="42"/>
                      <a:pt x="147" y="42"/>
                    </a:cubicBezTo>
                    <a:cubicBezTo>
                      <a:pt x="147" y="42"/>
                      <a:pt x="147" y="42"/>
                      <a:pt x="147" y="42"/>
                    </a:cubicBezTo>
                    <a:cubicBezTo>
                      <a:pt x="147" y="42"/>
                      <a:pt x="147" y="42"/>
                      <a:pt x="147" y="42"/>
                    </a:cubicBezTo>
                    <a:cubicBezTo>
                      <a:pt x="147" y="42"/>
                      <a:pt x="147" y="42"/>
                      <a:pt x="147" y="42"/>
                    </a:cubicBezTo>
                    <a:cubicBezTo>
                      <a:pt x="147" y="42"/>
                      <a:pt x="147" y="42"/>
                      <a:pt x="147" y="42"/>
                    </a:cubicBezTo>
                    <a:cubicBezTo>
                      <a:pt x="147" y="42"/>
                      <a:pt x="147" y="42"/>
                      <a:pt x="147" y="42"/>
                    </a:cubicBezTo>
                    <a:cubicBezTo>
                      <a:pt x="147" y="42"/>
                      <a:pt x="147" y="42"/>
                      <a:pt x="147" y="42"/>
                    </a:cubicBezTo>
                    <a:cubicBezTo>
                      <a:pt x="147" y="42"/>
                      <a:pt x="147" y="42"/>
                      <a:pt x="147" y="42"/>
                    </a:cubicBezTo>
                    <a:cubicBezTo>
                      <a:pt x="147" y="42"/>
                      <a:pt x="147" y="42"/>
                      <a:pt x="147"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8" y="42"/>
                      <a:pt x="148" y="42"/>
                      <a:pt x="148"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2"/>
                      <a:pt x="149" y="42"/>
                      <a:pt x="149" y="42"/>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9" y="41"/>
                      <a:pt x="149" y="41"/>
                      <a:pt x="149" y="41"/>
                    </a:cubicBezTo>
                    <a:cubicBezTo>
                      <a:pt x="148" y="41"/>
                      <a:pt x="148" y="41"/>
                      <a:pt x="148" y="41"/>
                    </a:cubicBezTo>
                    <a:cubicBezTo>
                      <a:pt x="148" y="41"/>
                      <a:pt x="148" y="41"/>
                      <a:pt x="148" y="41"/>
                    </a:cubicBezTo>
                    <a:cubicBezTo>
                      <a:pt x="148" y="41"/>
                      <a:pt x="148" y="41"/>
                      <a:pt x="148" y="41"/>
                    </a:cubicBezTo>
                    <a:cubicBezTo>
                      <a:pt x="148" y="41"/>
                      <a:pt x="148" y="41"/>
                      <a:pt x="148" y="41"/>
                    </a:cubicBezTo>
                    <a:cubicBezTo>
                      <a:pt x="148" y="41"/>
                      <a:pt x="148" y="41"/>
                      <a:pt x="148" y="41"/>
                    </a:cubicBezTo>
                    <a:cubicBezTo>
                      <a:pt x="148" y="40"/>
                      <a:pt x="148" y="40"/>
                      <a:pt x="148" y="40"/>
                    </a:cubicBezTo>
                    <a:cubicBezTo>
                      <a:pt x="148" y="40"/>
                      <a:pt x="148" y="40"/>
                      <a:pt x="148" y="40"/>
                    </a:cubicBezTo>
                    <a:cubicBezTo>
                      <a:pt x="148" y="40"/>
                      <a:pt x="148" y="40"/>
                      <a:pt x="148" y="40"/>
                    </a:cubicBezTo>
                    <a:cubicBezTo>
                      <a:pt x="148" y="40"/>
                      <a:pt x="148" y="40"/>
                      <a:pt x="148" y="40"/>
                    </a:cubicBezTo>
                    <a:cubicBezTo>
                      <a:pt x="148" y="40"/>
                      <a:pt x="148" y="40"/>
                      <a:pt x="148" y="40"/>
                    </a:cubicBezTo>
                    <a:cubicBezTo>
                      <a:pt x="148" y="40"/>
                      <a:pt x="148" y="40"/>
                      <a:pt x="148" y="40"/>
                    </a:cubicBezTo>
                    <a:cubicBezTo>
                      <a:pt x="148" y="40"/>
                      <a:pt x="148" y="40"/>
                      <a:pt x="148" y="40"/>
                    </a:cubicBezTo>
                    <a:cubicBezTo>
                      <a:pt x="148" y="40"/>
                      <a:pt x="148" y="40"/>
                      <a:pt x="148" y="40"/>
                    </a:cubicBezTo>
                    <a:cubicBezTo>
                      <a:pt x="148" y="40"/>
                      <a:pt x="148" y="40"/>
                      <a:pt x="148" y="40"/>
                    </a:cubicBezTo>
                    <a:cubicBezTo>
                      <a:pt x="149" y="40"/>
                      <a:pt x="149" y="40"/>
                      <a:pt x="149" y="40"/>
                    </a:cubicBezTo>
                    <a:cubicBezTo>
                      <a:pt x="150" y="40"/>
                      <a:pt x="150" y="40"/>
                      <a:pt x="150" y="40"/>
                    </a:cubicBezTo>
                    <a:cubicBezTo>
                      <a:pt x="150" y="40"/>
                      <a:pt x="150" y="40"/>
                      <a:pt x="150" y="40"/>
                    </a:cubicBezTo>
                    <a:cubicBezTo>
                      <a:pt x="150" y="40"/>
                      <a:pt x="150" y="40"/>
                      <a:pt x="150" y="40"/>
                    </a:cubicBezTo>
                    <a:cubicBezTo>
                      <a:pt x="150" y="40"/>
                      <a:pt x="150" y="40"/>
                      <a:pt x="150" y="40"/>
                    </a:cubicBezTo>
                    <a:cubicBezTo>
                      <a:pt x="150" y="40"/>
                      <a:pt x="150" y="40"/>
                      <a:pt x="150" y="40"/>
                    </a:cubicBezTo>
                    <a:cubicBezTo>
                      <a:pt x="150" y="40"/>
                      <a:pt x="150" y="40"/>
                      <a:pt x="150" y="40"/>
                    </a:cubicBezTo>
                    <a:cubicBezTo>
                      <a:pt x="150" y="40"/>
                      <a:pt x="150" y="40"/>
                      <a:pt x="150" y="40"/>
                    </a:cubicBezTo>
                    <a:cubicBezTo>
                      <a:pt x="150" y="40"/>
                      <a:pt x="150" y="40"/>
                      <a:pt x="150" y="40"/>
                    </a:cubicBezTo>
                    <a:cubicBezTo>
                      <a:pt x="150" y="40"/>
                      <a:pt x="150" y="40"/>
                      <a:pt x="150" y="40"/>
                    </a:cubicBezTo>
                    <a:cubicBezTo>
                      <a:pt x="150" y="40"/>
                      <a:pt x="150" y="40"/>
                      <a:pt x="150" y="40"/>
                    </a:cubicBezTo>
                    <a:cubicBezTo>
                      <a:pt x="150" y="40"/>
                      <a:pt x="150" y="40"/>
                      <a:pt x="150" y="40"/>
                    </a:cubicBezTo>
                    <a:cubicBezTo>
                      <a:pt x="150" y="40"/>
                      <a:pt x="150" y="40"/>
                      <a:pt x="150" y="40"/>
                    </a:cubicBezTo>
                    <a:cubicBezTo>
                      <a:pt x="150" y="40"/>
                      <a:pt x="150" y="40"/>
                      <a:pt x="150" y="40"/>
                    </a:cubicBezTo>
                    <a:cubicBezTo>
                      <a:pt x="151" y="40"/>
                      <a:pt x="151" y="40"/>
                      <a:pt x="151" y="40"/>
                    </a:cubicBezTo>
                    <a:cubicBezTo>
                      <a:pt x="151" y="40"/>
                      <a:pt x="151" y="40"/>
                      <a:pt x="151" y="40"/>
                    </a:cubicBezTo>
                    <a:cubicBezTo>
                      <a:pt x="151" y="40"/>
                      <a:pt x="151" y="40"/>
                      <a:pt x="151" y="40"/>
                    </a:cubicBezTo>
                    <a:cubicBezTo>
                      <a:pt x="151" y="40"/>
                      <a:pt x="151" y="40"/>
                      <a:pt x="151" y="40"/>
                    </a:cubicBezTo>
                    <a:cubicBezTo>
                      <a:pt x="151" y="40"/>
                      <a:pt x="151" y="40"/>
                      <a:pt x="151" y="40"/>
                    </a:cubicBezTo>
                    <a:cubicBezTo>
                      <a:pt x="151" y="40"/>
                      <a:pt x="151" y="40"/>
                      <a:pt x="151" y="40"/>
                    </a:cubicBezTo>
                    <a:cubicBezTo>
                      <a:pt x="151" y="40"/>
                      <a:pt x="151" y="40"/>
                      <a:pt x="151" y="40"/>
                    </a:cubicBezTo>
                    <a:cubicBezTo>
                      <a:pt x="151" y="40"/>
                      <a:pt x="151" y="40"/>
                      <a:pt x="151" y="40"/>
                    </a:cubicBezTo>
                    <a:cubicBezTo>
                      <a:pt x="151" y="40"/>
                      <a:pt x="151" y="40"/>
                      <a:pt x="151" y="40"/>
                    </a:cubicBezTo>
                    <a:cubicBezTo>
                      <a:pt x="151" y="40"/>
                      <a:pt x="151" y="40"/>
                      <a:pt x="151" y="40"/>
                    </a:cubicBezTo>
                    <a:cubicBezTo>
                      <a:pt x="151" y="39"/>
                      <a:pt x="151" y="39"/>
                      <a:pt x="151" y="39"/>
                    </a:cubicBezTo>
                    <a:cubicBezTo>
                      <a:pt x="151" y="39"/>
                      <a:pt x="151" y="39"/>
                      <a:pt x="151" y="39"/>
                    </a:cubicBezTo>
                    <a:cubicBezTo>
                      <a:pt x="151" y="39"/>
                      <a:pt x="151" y="39"/>
                      <a:pt x="151" y="39"/>
                    </a:cubicBezTo>
                    <a:cubicBezTo>
                      <a:pt x="151" y="39"/>
                      <a:pt x="151" y="39"/>
                      <a:pt x="151" y="39"/>
                    </a:cubicBezTo>
                    <a:cubicBezTo>
                      <a:pt x="151" y="39"/>
                      <a:pt x="151" y="39"/>
                      <a:pt x="151" y="39"/>
                    </a:cubicBezTo>
                    <a:cubicBezTo>
                      <a:pt x="151" y="39"/>
                      <a:pt x="151" y="39"/>
                      <a:pt x="151" y="39"/>
                    </a:cubicBezTo>
                    <a:cubicBezTo>
                      <a:pt x="151" y="39"/>
                      <a:pt x="151" y="39"/>
                      <a:pt x="151" y="39"/>
                    </a:cubicBezTo>
                    <a:cubicBezTo>
                      <a:pt x="151" y="39"/>
                      <a:pt x="151" y="39"/>
                      <a:pt x="151" y="39"/>
                    </a:cubicBezTo>
                    <a:cubicBezTo>
                      <a:pt x="151" y="39"/>
                      <a:pt x="151" y="39"/>
                      <a:pt x="151" y="39"/>
                    </a:cubicBezTo>
                    <a:cubicBezTo>
                      <a:pt x="151" y="39"/>
                      <a:pt x="151" y="39"/>
                      <a:pt x="151" y="39"/>
                    </a:cubicBezTo>
                    <a:cubicBezTo>
                      <a:pt x="151" y="39"/>
                      <a:pt x="151" y="39"/>
                      <a:pt x="151" y="39"/>
                    </a:cubicBezTo>
                    <a:cubicBezTo>
                      <a:pt x="151" y="39"/>
                      <a:pt x="151" y="39"/>
                      <a:pt x="151" y="39"/>
                    </a:cubicBezTo>
                    <a:cubicBezTo>
                      <a:pt x="151" y="39"/>
                      <a:pt x="151" y="39"/>
                      <a:pt x="151" y="39"/>
                    </a:cubicBezTo>
                    <a:cubicBezTo>
                      <a:pt x="151" y="39"/>
                      <a:pt x="151" y="39"/>
                      <a:pt x="151" y="39"/>
                    </a:cubicBezTo>
                    <a:cubicBezTo>
                      <a:pt x="151" y="39"/>
                      <a:pt x="152" y="39"/>
                      <a:pt x="152" y="39"/>
                    </a:cubicBezTo>
                    <a:cubicBezTo>
                      <a:pt x="152" y="39"/>
                      <a:pt x="152" y="39"/>
                      <a:pt x="152" y="39"/>
                    </a:cubicBezTo>
                    <a:cubicBezTo>
                      <a:pt x="152" y="39"/>
                      <a:pt x="152" y="39"/>
                      <a:pt x="152" y="39"/>
                    </a:cubicBezTo>
                    <a:cubicBezTo>
                      <a:pt x="152" y="39"/>
                      <a:pt x="152" y="39"/>
                      <a:pt x="152" y="39"/>
                    </a:cubicBezTo>
                    <a:cubicBezTo>
                      <a:pt x="152" y="39"/>
                      <a:pt x="152" y="39"/>
                      <a:pt x="152" y="39"/>
                    </a:cubicBezTo>
                    <a:cubicBezTo>
                      <a:pt x="152" y="39"/>
                      <a:pt x="152" y="39"/>
                      <a:pt x="152" y="39"/>
                    </a:cubicBezTo>
                    <a:cubicBezTo>
                      <a:pt x="152" y="39"/>
                      <a:pt x="152" y="39"/>
                      <a:pt x="152" y="39"/>
                    </a:cubicBezTo>
                    <a:cubicBezTo>
                      <a:pt x="152" y="39"/>
                      <a:pt x="152" y="39"/>
                      <a:pt x="152" y="39"/>
                    </a:cubicBezTo>
                    <a:cubicBezTo>
                      <a:pt x="152" y="39"/>
                      <a:pt x="152" y="39"/>
                      <a:pt x="152" y="39"/>
                    </a:cubicBezTo>
                    <a:cubicBezTo>
                      <a:pt x="152" y="39"/>
                      <a:pt x="152" y="39"/>
                      <a:pt x="152" y="39"/>
                    </a:cubicBezTo>
                    <a:cubicBezTo>
                      <a:pt x="152" y="39"/>
                      <a:pt x="152" y="39"/>
                      <a:pt x="152" y="39"/>
                    </a:cubicBezTo>
                    <a:cubicBezTo>
                      <a:pt x="152" y="39"/>
                      <a:pt x="152" y="39"/>
                      <a:pt x="152" y="39"/>
                    </a:cubicBezTo>
                    <a:cubicBezTo>
                      <a:pt x="152" y="39"/>
                      <a:pt x="152" y="39"/>
                      <a:pt x="152" y="39"/>
                    </a:cubicBezTo>
                    <a:cubicBezTo>
                      <a:pt x="152" y="39"/>
                      <a:pt x="152" y="39"/>
                      <a:pt x="152" y="39"/>
                    </a:cubicBezTo>
                    <a:cubicBezTo>
                      <a:pt x="152" y="39"/>
                      <a:pt x="152" y="39"/>
                      <a:pt x="152" y="39"/>
                    </a:cubicBezTo>
                    <a:cubicBezTo>
                      <a:pt x="152" y="38"/>
                      <a:pt x="152" y="38"/>
                      <a:pt x="152" y="38"/>
                    </a:cubicBezTo>
                    <a:cubicBezTo>
                      <a:pt x="153" y="38"/>
                      <a:pt x="153" y="38"/>
                      <a:pt x="153" y="38"/>
                    </a:cubicBezTo>
                    <a:cubicBezTo>
                      <a:pt x="153" y="39"/>
                      <a:pt x="153" y="39"/>
                      <a:pt x="153" y="39"/>
                    </a:cubicBezTo>
                    <a:cubicBezTo>
                      <a:pt x="153" y="39"/>
                      <a:pt x="153" y="39"/>
                      <a:pt x="153" y="39"/>
                    </a:cubicBezTo>
                    <a:cubicBezTo>
                      <a:pt x="153" y="39"/>
                      <a:pt x="153" y="39"/>
                      <a:pt x="153" y="39"/>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8"/>
                      <a:pt x="153" y="38"/>
                      <a:pt x="153" y="38"/>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3" y="37"/>
                      <a:pt x="153" y="37"/>
                      <a:pt x="153"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4" y="38"/>
                      <a:pt x="155" y="38"/>
                      <a:pt x="154" y="38"/>
                    </a:cubicBezTo>
                    <a:cubicBezTo>
                      <a:pt x="154" y="38"/>
                      <a:pt x="154" y="38"/>
                      <a:pt x="154" y="38"/>
                    </a:cubicBezTo>
                    <a:cubicBezTo>
                      <a:pt x="154" y="38"/>
                      <a:pt x="154" y="38"/>
                      <a:pt x="154" y="38"/>
                    </a:cubicBezTo>
                    <a:cubicBezTo>
                      <a:pt x="155" y="38"/>
                      <a:pt x="155" y="38"/>
                      <a:pt x="155" y="38"/>
                    </a:cubicBezTo>
                    <a:cubicBezTo>
                      <a:pt x="155" y="38"/>
                      <a:pt x="155" y="38"/>
                      <a:pt x="155" y="38"/>
                    </a:cubicBezTo>
                    <a:cubicBezTo>
                      <a:pt x="155" y="38"/>
                      <a:pt x="155" y="38"/>
                      <a:pt x="155" y="38"/>
                    </a:cubicBezTo>
                    <a:cubicBezTo>
                      <a:pt x="155" y="38"/>
                      <a:pt x="155" y="38"/>
                      <a:pt x="155" y="38"/>
                    </a:cubicBezTo>
                    <a:cubicBezTo>
                      <a:pt x="155" y="38"/>
                      <a:pt x="155" y="38"/>
                      <a:pt x="155" y="38"/>
                    </a:cubicBezTo>
                    <a:cubicBezTo>
                      <a:pt x="155" y="37"/>
                      <a:pt x="155" y="37"/>
                      <a:pt x="155" y="37"/>
                    </a:cubicBezTo>
                    <a:cubicBezTo>
                      <a:pt x="155" y="37"/>
                      <a:pt x="155" y="37"/>
                      <a:pt x="155" y="37"/>
                    </a:cubicBezTo>
                    <a:cubicBezTo>
                      <a:pt x="155" y="37"/>
                      <a:pt x="155" y="37"/>
                      <a:pt x="155" y="37"/>
                    </a:cubicBezTo>
                    <a:cubicBezTo>
                      <a:pt x="155" y="37"/>
                      <a:pt x="155" y="37"/>
                      <a:pt x="155" y="37"/>
                    </a:cubicBezTo>
                    <a:cubicBezTo>
                      <a:pt x="155" y="37"/>
                      <a:pt x="155" y="37"/>
                      <a:pt x="155" y="37"/>
                    </a:cubicBezTo>
                    <a:cubicBezTo>
                      <a:pt x="155" y="37"/>
                      <a:pt x="155" y="37"/>
                      <a:pt x="155" y="37"/>
                    </a:cubicBezTo>
                    <a:cubicBezTo>
                      <a:pt x="155" y="37"/>
                      <a:pt x="155" y="37"/>
                      <a:pt x="155" y="37"/>
                    </a:cubicBezTo>
                    <a:cubicBezTo>
                      <a:pt x="155" y="37"/>
                      <a:pt x="155" y="37"/>
                      <a:pt x="155" y="37"/>
                    </a:cubicBezTo>
                    <a:cubicBezTo>
                      <a:pt x="155" y="37"/>
                      <a:pt x="155" y="37"/>
                      <a:pt x="155" y="37"/>
                    </a:cubicBezTo>
                    <a:cubicBezTo>
                      <a:pt x="155" y="37"/>
                      <a:pt x="155" y="37"/>
                      <a:pt x="155" y="37"/>
                    </a:cubicBezTo>
                    <a:cubicBezTo>
                      <a:pt x="155" y="37"/>
                      <a:pt x="155" y="37"/>
                      <a:pt x="155"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6" y="37"/>
                      <a:pt x="156" y="37"/>
                      <a:pt x="156" y="37"/>
                    </a:cubicBezTo>
                    <a:cubicBezTo>
                      <a:pt x="157" y="37"/>
                      <a:pt x="157" y="36"/>
                      <a:pt x="157" y="36"/>
                    </a:cubicBezTo>
                    <a:cubicBezTo>
                      <a:pt x="157" y="36"/>
                      <a:pt x="157" y="36"/>
                      <a:pt x="157" y="36"/>
                    </a:cubicBezTo>
                    <a:cubicBezTo>
                      <a:pt x="157" y="36"/>
                      <a:pt x="157" y="36"/>
                      <a:pt x="157" y="36"/>
                    </a:cubicBezTo>
                    <a:cubicBezTo>
                      <a:pt x="157" y="36"/>
                      <a:pt x="157" y="36"/>
                      <a:pt x="157" y="36"/>
                    </a:cubicBezTo>
                    <a:cubicBezTo>
                      <a:pt x="157" y="36"/>
                      <a:pt x="157" y="36"/>
                      <a:pt x="157" y="36"/>
                    </a:cubicBezTo>
                    <a:cubicBezTo>
                      <a:pt x="157" y="36"/>
                      <a:pt x="157" y="36"/>
                      <a:pt x="157" y="36"/>
                    </a:cubicBezTo>
                    <a:cubicBezTo>
                      <a:pt x="157" y="36"/>
                      <a:pt x="157" y="36"/>
                      <a:pt x="157" y="36"/>
                    </a:cubicBezTo>
                    <a:cubicBezTo>
                      <a:pt x="157" y="36"/>
                      <a:pt x="157" y="36"/>
                      <a:pt x="157" y="36"/>
                    </a:cubicBezTo>
                    <a:cubicBezTo>
                      <a:pt x="157" y="36"/>
                      <a:pt x="157" y="36"/>
                      <a:pt x="157" y="36"/>
                    </a:cubicBezTo>
                    <a:cubicBezTo>
                      <a:pt x="157" y="36"/>
                      <a:pt x="157" y="36"/>
                      <a:pt x="157" y="36"/>
                    </a:cubicBezTo>
                    <a:cubicBezTo>
                      <a:pt x="157" y="36"/>
                      <a:pt x="157" y="36"/>
                      <a:pt x="157" y="36"/>
                    </a:cubicBezTo>
                    <a:cubicBezTo>
                      <a:pt x="157" y="36"/>
                      <a:pt x="157" y="36"/>
                      <a:pt x="157" y="36"/>
                    </a:cubicBezTo>
                    <a:cubicBezTo>
                      <a:pt x="157" y="36"/>
                      <a:pt x="157" y="36"/>
                      <a:pt x="157" y="36"/>
                    </a:cubicBezTo>
                    <a:cubicBezTo>
                      <a:pt x="157" y="36"/>
                      <a:pt x="157" y="36"/>
                      <a:pt x="157" y="36"/>
                    </a:cubicBezTo>
                    <a:cubicBezTo>
                      <a:pt x="157" y="36"/>
                      <a:pt x="157" y="36"/>
                      <a:pt x="157" y="36"/>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5"/>
                      <a:pt x="157" y="35"/>
                      <a:pt x="157" y="35"/>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4"/>
                      <a:pt x="157" y="34"/>
                      <a:pt x="157" y="34"/>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3"/>
                      <a:pt x="157" y="33"/>
                      <a:pt x="157" y="33"/>
                    </a:cubicBezTo>
                    <a:cubicBezTo>
                      <a:pt x="157" y="32"/>
                      <a:pt x="157" y="32"/>
                      <a:pt x="157" y="32"/>
                    </a:cubicBezTo>
                    <a:cubicBezTo>
                      <a:pt x="157" y="32"/>
                      <a:pt x="157" y="32"/>
                      <a:pt x="157" y="32"/>
                    </a:cubicBezTo>
                    <a:cubicBezTo>
                      <a:pt x="157" y="32"/>
                      <a:pt x="157" y="32"/>
                      <a:pt x="157" y="32"/>
                    </a:cubicBezTo>
                    <a:cubicBezTo>
                      <a:pt x="157" y="32"/>
                      <a:pt x="157" y="32"/>
                      <a:pt x="157" y="32"/>
                    </a:cubicBezTo>
                    <a:cubicBezTo>
                      <a:pt x="157" y="32"/>
                      <a:pt x="157" y="32"/>
                      <a:pt x="157" y="32"/>
                    </a:cubicBezTo>
                    <a:cubicBezTo>
                      <a:pt x="157" y="32"/>
                      <a:pt x="157" y="32"/>
                      <a:pt x="157" y="32"/>
                    </a:cubicBezTo>
                    <a:cubicBezTo>
                      <a:pt x="157" y="32"/>
                      <a:pt x="157" y="32"/>
                      <a:pt x="157" y="32"/>
                    </a:cubicBezTo>
                    <a:cubicBezTo>
                      <a:pt x="157" y="32"/>
                      <a:pt x="157" y="32"/>
                      <a:pt x="157" y="32"/>
                    </a:cubicBezTo>
                    <a:cubicBezTo>
                      <a:pt x="157" y="31"/>
                      <a:pt x="157" y="31"/>
                      <a:pt x="157" y="31"/>
                    </a:cubicBezTo>
                    <a:cubicBezTo>
                      <a:pt x="157" y="31"/>
                      <a:pt x="157" y="31"/>
                      <a:pt x="157"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1"/>
                      <a:pt x="156" y="31"/>
                      <a:pt x="156" y="31"/>
                    </a:cubicBezTo>
                    <a:cubicBezTo>
                      <a:pt x="156" y="30"/>
                      <a:pt x="156" y="30"/>
                      <a:pt x="156" y="30"/>
                    </a:cubicBezTo>
                    <a:cubicBezTo>
                      <a:pt x="156" y="30"/>
                      <a:pt x="156" y="30"/>
                      <a:pt x="156" y="30"/>
                    </a:cubicBezTo>
                    <a:cubicBezTo>
                      <a:pt x="156" y="30"/>
                      <a:pt x="156" y="30"/>
                      <a:pt x="156" y="30"/>
                    </a:cubicBezTo>
                    <a:cubicBezTo>
                      <a:pt x="156" y="30"/>
                      <a:pt x="156" y="30"/>
                      <a:pt x="156" y="30"/>
                    </a:cubicBezTo>
                    <a:cubicBezTo>
                      <a:pt x="156" y="30"/>
                      <a:pt x="156"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59" y="29"/>
                      <a:pt x="159" y="29"/>
                      <a:pt x="159" y="29"/>
                    </a:cubicBezTo>
                    <a:cubicBezTo>
                      <a:pt x="160" y="29"/>
                      <a:pt x="160" y="29"/>
                      <a:pt x="160" y="29"/>
                    </a:cubicBezTo>
                    <a:cubicBezTo>
                      <a:pt x="160" y="29"/>
                      <a:pt x="160" y="29"/>
                      <a:pt x="160" y="29"/>
                    </a:cubicBezTo>
                    <a:cubicBezTo>
                      <a:pt x="160" y="29"/>
                      <a:pt x="160" y="29"/>
                      <a:pt x="160" y="29"/>
                    </a:cubicBezTo>
                    <a:cubicBezTo>
                      <a:pt x="160" y="29"/>
                      <a:pt x="160" y="29"/>
                      <a:pt x="160" y="29"/>
                    </a:cubicBezTo>
                    <a:cubicBezTo>
                      <a:pt x="160" y="29"/>
                      <a:pt x="160" y="29"/>
                      <a:pt x="160" y="29"/>
                    </a:cubicBezTo>
                    <a:cubicBezTo>
                      <a:pt x="160" y="29"/>
                      <a:pt x="160" y="29"/>
                      <a:pt x="160" y="29"/>
                    </a:cubicBezTo>
                    <a:cubicBezTo>
                      <a:pt x="160" y="29"/>
                      <a:pt x="160" y="29"/>
                      <a:pt x="160" y="29"/>
                    </a:cubicBezTo>
                    <a:cubicBezTo>
                      <a:pt x="160" y="29"/>
                      <a:pt x="160" y="29"/>
                      <a:pt x="160" y="29"/>
                    </a:cubicBezTo>
                    <a:cubicBezTo>
                      <a:pt x="160" y="29"/>
                      <a:pt x="160" y="29"/>
                      <a:pt x="160" y="29"/>
                    </a:cubicBezTo>
                    <a:cubicBezTo>
                      <a:pt x="160" y="30"/>
                      <a:pt x="160" y="30"/>
                      <a:pt x="160"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29"/>
                      <a:pt x="162" y="29"/>
                      <a:pt x="162" y="29"/>
                    </a:cubicBezTo>
                    <a:cubicBezTo>
                      <a:pt x="162" y="29"/>
                      <a:pt x="162" y="29"/>
                      <a:pt x="162" y="29"/>
                    </a:cubicBezTo>
                    <a:cubicBezTo>
                      <a:pt x="162" y="29"/>
                      <a:pt x="162" y="29"/>
                      <a:pt x="162" y="29"/>
                    </a:cubicBezTo>
                    <a:cubicBezTo>
                      <a:pt x="162" y="29"/>
                      <a:pt x="162" y="29"/>
                      <a:pt x="162" y="29"/>
                    </a:cubicBezTo>
                    <a:cubicBezTo>
                      <a:pt x="162" y="29"/>
                      <a:pt x="162" y="29"/>
                      <a:pt x="162" y="29"/>
                    </a:cubicBezTo>
                    <a:cubicBezTo>
                      <a:pt x="162" y="29"/>
                      <a:pt x="162" y="29"/>
                      <a:pt x="162" y="29"/>
                    </a:cubicBezTo>
                    <a:cubicBezTo>
                      <a:pt x="162" y="29"/>
                      <a:pt x="162" y="29"/>
                      <a:pt x="162" y="29"/>
                    </a:cubicBezTo>
                    <a:cubicBezTo>
                      <a:pt x="162" y="29"/>
                      <a:pt x="162" y="29"/>
                      <a:pt x="162" y="29"/>
                    </a:cubicBezTo>
                    <a:cubicBezTo>
                      <a:pt x="162" y="29"/>
                      <a:pt x="162" y="29"/>
                      <a:pt x="162" y="29"/>
                    </a:cubicBezTo>
                    <a:cubicBezTo>
                      <a:pt x="162" y="29"/>
                      <a:pt x="162" y="29"/>
                      <a:pt x="162" y="29"/>
                    </a:cubicBezTo>
                    <a:cubicBezTo>
                      <a:pt x="162" y="28"/>
                      <a:pt x="162" y="28"/>
                      <a:pt x="162" y="28"/>
                    </a:cubicBezTo>
                    <a:cubicBezTo>
                      <a:pt x="162" y="28"/>
                      <a:pt x="162" y="28"/>
                      <a:pt x="162" y="28"/>
                    </a:cubicBezTo>
                    <a:cubicBezTo>
                      <a:pt x="162" y="28"/>
                      <a:pt x="162" y="28"/>
                      <a:pt x="162" y="28"/>
                    </a:cubicBezTo>
                    <a:cubicBezTo>
                      <a:pt x="162" y="28"/>
                      <a:pt x="162" y="28"/>
                      <a:pt x="162" y="28"/>
                    </a:cubicBezTo>
                    <a:cubicBezTo>
                      <a:pt x="162" y="28"/>
                      <a:pt x="162" y="28"/>
                      <a:pt x="162" y="28"/>
                    </a:cubicBezTo>
                    <a:cubicBezTo>
                      <a:pt x="162" y="28"/>
                      <a:pt x="162" y="28"/>
                      <a:pt x="162" y="28"/>
                    </a:cubicBezTo>
                    <a:cubicBezTo>
                      <a:pt x="162" y="28"/>
                      <a:pt x="162" y="28"/>
                      <a:pt x="162" y="28"/>
                    </a:cubicBezTo>
                    <a:cubicBezTo>
                      <a:pt x="162" y="28"/>
                      <a:pt x="162" y="28"/>
                      <a:pt x="162" y="28"/>
                    </a:cubicBezTo>
                    <a:cubicBezTo>
                      <a:pt x="162" y="28"/>
                      <a:pt x="162" y="28"/>
                      <a:pt x="162"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8"/>
                    </a:cubicBezTo>
                    <a:cubicBezTo>
                      <a:pt x="163" y="28"/>
                      <a:pt x="163" y="28"/>
                      <a:pt x="163" y="27"/>
                    </a:cubicBezTo>
                    <a:cubicBezTo>
                      <a:pt x="163" y="27"/>
                      <a:pt x="163" y="27"/>
                      <a:pt x="163" y="27"/>
                    </a:cubicBezTo>
                    <a:cubicBezTo>
                      <a:pt x="163" y="27"/>
                      <a:pt x="163" y="27"/>
                      <a:pt x="163" y="27"/>
                    </a:cubicBezTo>
                    <a:cubicBezTo>
                      <a:pt x="163" y="27"/>
                      <a:pt x="163" y="27"/>
                      <a:pt x="163" y="27"/>
                    </a:cubicBezTo>
                    <a:cubicBezTo>
                      <a:pt x="163" y="27"/>
                      <a:pt x="163" y="27"/>
                      <a:pt x="163" y="27"/>
                    </a:cubicBezTo>
                    <a:cubicBezTo>
                      <a:pt x="163" y="27"/>
                      <a:pt x="163" y="27"/>
                      <a:pt x="163" y="27"/>
                    </a:cubicBezTo>
                    <a:cubicBezTo>
                      <a:pt x="163" y="27"/>
                      <a:pt x="163" y="27"/>
                      <a:pt x="163" y="27"/>
                    </a:cubicBezTo>
                    <a:cubicBezTo>
                      <a:pt x="163" y="27"/>
                      <a:pt x="163" y="27"/>
                      <a:pt x="163" y="27"/>
                    </a:cubicBezTo>
                    <a:cubicBezTo>
                      <a:pt x="163" y="27"/>
                      <a:pt x="163" y="27"/>
                      <a:pt x="163" y="27"/>
                    </a:cubicBezTo>
                    <a:cubicBezTo>
                      <a:pt x="163" y="27"/>
                      <a:pt x="163" y="27"/>
                      <a:pt x="163" y="27"/>
                    </a:cubicBezTo>
                    <a:cubicBezTo>
                      <a:pt x="163" y="27"/>
                      <a:pt x="163" y="27"/>
                      <a:pt x="163" y="27"/>
                    </a:cubicBezTo>
                    <a:cubicBezTo>
                      <a:pt x="163" y="27"/>
                      <a:pt x="163" y="27"/>
                      <a:pt x="163" y="27"/>
                    </a:cubicBezTo>
                    <a:cubicBezTo>
                      <a:pt x="164" y="27"/>
                      <a:pt x="163" y="27"/>
                      <a:pt x="164" y="27"/>
                    </a:cubicBezTo>
                    <a:cubicBezTo>
                      <a:pt x="164" y="27"/>
                      <a:pt x="164" y="27"/>
                      <a:pt x="164" y="27"/>
                    </a:cubicBezTo>
                    <a:cubicBezTo>
                      <a:pt x="164" y="27"/>
                      <a:pt x="164" y="27"/>
                      <a:pt x="164" y="27"/>
                    </a:cubicBezTo>
                    <a:cubicBezTo>
                      <a:pt x="164" y="27"/>
                      <a:pt x="164" y="27"/>
                      <a:pt x="164" y="27"/>
                    </a:cubicBezTo>
                    <a:cubicBezTo>
                      <a:pt x="164" y="27"/>
                      <a:pt x="164" y="27"/>
                      <a:pt x="164" y="27"/>
                    </a:cubicBezTo>
                    <a:cubicBezTo>
                      <a:pt x="164" y="26"/>
                      <a:pt x="164" y="26"/>
                      <a:pt x="164" y="26"/>
                    </a:cubicBezTo>
                    <a:cubicBezTo>
                      <a:pt x="164" y="26"/>
                      <a:pt x="164" y="26"/>
                      <a:pt x="164" y="26"/>
                    </a:cubicBezTo>
                    <a:cubicBezTo>
                      <a:pt x="164" y="26"/>
                      <a:pt x="164" y="26"/>
                      <a:pt x="164" y="26"/>
                    </a:cubicBezTo>
                    <a:cubicBezTo>
                      <a:pt x="164" y="26"/>
                      <a:pt x="164" y="26"/>
                      <a:pt x="164" y="26"/>
                    </a:cubicBezTo>
                    <a:cubicBezTo>
                      <a:pt x="164" y="26"/>
                      <a:pt x="164" y="26"/>
                      <a:pt x="164" y="26"/>
                    </a:cubicBezTo>
                    <a:cubicBezTo>
                      <a:pt x="164" y="26"/>
                      <a:pt x="164" y="26"/>
                      <a:pt x="164" y="26"/>
                    </a:cubicBezTo>
                    <a:cubicBezTo>
                      <a:pt x="164" y="26"/>
                      <a:pt x="164" y="26"/>
                      <a:pt x="164" y="26"/>
                    </a:cubicBezTo>
                    <a:cubicBezTo>
                      <a:pt x="164" y="26"/>
                      <a:pt x="164" y="26"/>
                      <a:pt x="164" y="26"/>
                    </a:cubicBezTo>
                    <a:cubicBezTo>
                      <a:pt x="164" y="26"/>
                      <a:pt x="164" y="26"/>
                      <a:pt x="164" y="26"/>
                    </a:cubicBezTo>
                    <a:cubicBezTo>
                      <a:pt x="164" y="26"/>
                      <a:pt x="164" y="26"/>
                      <a:pt x="164" y="26"/>
                    </a:cubicBezTo>
                    <a:cubicBezTo>
                      <a:pt x="164" y="26"/>
                      <a:pt x="164" y="26"/>
                      <a:pt x="164" y="26"/>
                    </a:cubicBezTo>
                    <a:cubicBezTo>
                      <a:pt x="164" y="26"/>
                      <a:pt x="164" y="26"/>
                      <a:pt x="164" y="26"/>
                    </a:cubicBezTo>
                    <a:cubicBezTo>
                      <a:pt x="164" y="26"/>
                      <a:pt x="164" y="26"/>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5"/>
                      <a:pt x="164" y="25"/>
                      <a:pt x="164" y="25"/>
                    </a:cubicBezTo>
                    <a:cubicBezTo>
                      <a:pt x="164" y="24"/>
                      <a:pt x="164" y="24"/>
                      <a:pt x="164" y="24"/>
                    </a:cubicBezTo>
                    <a:cubicBezTo>
                      <a:pt x="164" y="24"/>
                      <a:pt x="164" y="24"/>
                      <a:pt x="164" y="24"/>
                    </a:cubicBezTo>
                    <a:cubicBezTo>
                      <a:pt x="164" y="24"/>
                      <a:pt x="164" y="24"/>
                      <a:pt x="164" y="24"/>
                    </a:cubicBezTo>
                    <a:cubicBezTo>
                      <a:pt x="164" y="24"/>
                      <a:pt x="164" y="24"/>
                      <a:pt x="164" y="24"/>
                    </a:cubicBezTo>
                    <a:cubicBezTo>
                      <a:pt x="164" y="24"/>
                      <a:pt x="164" y="24"/>
                      <a:pt x="164" y="24"/>
                    </a:cubicBezTo>
                    <a:cubicBezTo>
                      <a:pt x="164" y="24"/>
                      <a:pt x="164" y="24"/>
                      <a:pt x="164" y="24"/>
                    </a:cubicBezTo>
                    <a:cubicBezTo>
                      <a:pt x="164" y="24"/>
                      <a:pt x="164" y="24"/>
                      <a:pt x="164" y="24"/>
                    </a:cubicBezTo>
                    <a:cubicBezTo>
                      <a:pt x="164" y="24"/>
                      <a:pt x="164" y="24"/>
                      <a:pt x="164" y="24"/>
                    </a:cubicBezTo>
                    <a:cubicBezTo>
                      <a:pt x="164" y="24"/>
                      <a:pt x="164" y="24"/>
                      <a:pt x="164" y="24"/>
                    </a:cubicBezTo>
                    <a:cubicBezTo>
                      <a:pt x="164" y="24"/>
                      <a:pt x="164" y="24"/>
                      <a:pt x="164" y="24"/>
                    </a:cubicBezTo>
                    <a:cubicBezTo>
                      <a:pt x="164" y="24"/>
                      <a:pt x="164" y="24"/>
                      <a:pt x="164" y="24"/>
                    </a:cubicBezTo>
                    <a:cubicBezTo>
                      <a:pt x="164" y="24"/>
                      <a:pt x="164" y="24"/>
                      <a:pt x="164" y="24"/>
                    </a:cubicBezTo>
                    <a:cubicBezTo>
                      <a:pt x="164" y="24"/>
                      <a:pt x="164" y="24"/>
                      <a:pt x="164" y="24"/>
                    </a:cubicBezTo>
                    <a:cubicBezTo>
                      <a:pt x="165" y="24"/>
                      <a:pt x="165" y="24"/>
                      <a:pt x="165" y="24"/>
                    </a:cubicBezTo>
                    <a:cubicBezTo>
                      <a:pt x="164" y="23"/>
                      <a:pt x="164" y="23"/>
                      <a:pt x="164" y="23"/>
                    </a:cubicBezTo>
                    <a:cubicBezTo>
                      <a:pt x="164" y="23"/>
                      <a:pt x="164" y="23"/>
                      <a:pt x="164"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3"/>
                      <a:pt x="165" y="23"/>
                      <a:pt x="165" y="23"/>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5" y="22"/>
                      <a:pt x="165" y="22"/>
                      <a:pt x="165" y="22"/>
                    </a:cubicBezTo>
                    <a:cubicBezTo>
                      <a:pt x="166" y="22"/>
                      <a:pt x="166" y="22"/>
                      <a:pt x="166" y="22"/>
                    </a:cubicBezTo>
                    <a:cubicBezTo>
                      <a:pt x="166" y="22"/>
                      <a:pt x="166" y="22"/>
                      <a:pt x="166" y="22"/>
                    </a:cubicBezTo>
                    <a:cubicBezTo>
                      <a:pt x="166" y="22"/>
                      <a:pt x="166" y="22"/>
                      <a:pt x="166" y="22"/>
                    </a:cubicBezTo>
                    <a:cubicBezTo>
                      <a:pt x="166" y="22"/>
                      <a:pt x="166" y="22"/>
                      <a:pt x="166" y="22"/>
                    </a:cubicBezTo>
                    <a:cubicBezTo>
                      <a:pt x="166" y="21"/>
                      <a:pt x="166" y="21"/>
                      <a:pt x="166" y="21"/>
                    </a:cubicBezTo>
                    <a:cubicBezTo>
                      <a:pt x="166" y="21"/>
                      <a:pt x="166" y="21"/>
                      <a:pt x="166" y="21"/>
                    </a:cubicBezTo>
                    <a:cubicBezTo>
                      <a:pt x="166" y="21"/>
                      <a:pt x="166" y="21"/>
                      <a:pt x="166" y="21"/>
                    </a:cubicBezTo>
                    <a:cubicBezTo>
                      <a:pt x="166" y="21"/>
                      <a:pt x="166" y="21"/>
                      <a:pt x="166" y="21"/>
                    </a:cubicBezTo>
                    <a:cubicBezTo>
                      <a:pt x="166" y="21"/>
                      <a:pt x="166" y="21"/>
                      <a:pt x="166" y="21"/>
                    </a:cubicBezTo>
                    <a:cubicBezTo>
                      <a:pt x="166" y="21"/>
                      <a:pt x="166" y="21"/>
                      <a:pt x="166" y="21"/>
                    </a:cubicBezTo>
                    <a:cubicBezTo>
                      <a:pt x="166" y="21"/>
                      <a:pt x="166" y="21"/>
                      <a:pt x="166" y="21"/>
                    </a:cubicBezTo>
                    <a:cubicBezTo>
                      <a:pt x="166" y="21"/>
                      <a:pt x="166" y="21"/>
                      <a:pt x="166" y="21"/>
                    </a:cubicBezTo>
                    <a:cubicBezTo>
                      <a:pt x="166" y="21"/>
                      <a:pt x="166" y="21"/>
                      <a:pt x="166" y="21"/>
                    </a:cubicBezTo>
                    <a:cubicBezTo>
                      <a:pt x="166" y="21"/>
                      <a:pt x="166" y="21"/>
                      <a:pt x="166" y="21"/>
                    </a:cubicBezTo>
                    <a:cubicBezTo>
                      <a:pt x="166" y="21"/>
                      <a:pt x="166" y="21"/>
                      <a:pt x="166" y="21"/>
                    </a:cubicBezTo>
                    <a:cubicBezTo>
                      <a:pt x="166" y="21"/>
                      <a:pt x="166" y="21"/>
                      <a:pt x="166" y="21"/>
                    </a:cubicBezTo>
                    <a:cubicBezTo>
                      <a:pt x="166" y="21"/>
                      <a:pt x="166" y="21"/>
                      <a:pt x="166" y="21"/>
                    </a:cubicBezTo>
                    <a:cubicBezTo>
                      <a:pt x="166" y="21"/>
                      <a:pt x="166" y="21"/>
                      <a:pt x="166" y="21"/>
                    </a:cubicBezTo>
                    <a:close/>
                    <a:moveTo>
                      <a:pt x="90" y="70"/>
                    </a:moveTo>
                    <a:cubicBezTo>
                      <a:pt x="90" y="70"/>
                      <a:pt x="90" y="70"/>
                      <a:pt x="90" y="70"/>
                    </a:cubicBezTo>
                    <a:cubicBezTo>
                      <a:pt x="90" y="70"/>
                      <a:pt x="90" y="70"/>
                      <a:pt x="90" y="70"/>
                    </a:cubicBezTo>
                    <a:close/>
                    <a:moveTo>
                      <a:pt x="126" y="71"/>
                    </a:moveTo>
                    <a:cubicBezTo>
                      <a:pt x="126" y="71"/>
                      <a:pt x="127" y="72"/>
                      <a:pt x="127" y="72"/>
                    </a:cubicBezTo>
                    <a:cubicBezTo>
                      <a:pt x="126" y="72"/>
                      <a:pt x="126" y="71"/>
                      <a:pt x="126" y="71"/>
                    </a:cubicBezTo>
                    <a:cubicBezTo>
                      <a:pt x="126" y="71"/>
                      <a:pt x="125" y="71"/>
                      <a:pt x="125" y="71"/>
                    </a:cubicBezTo>
                    <a:cubicBezTo>
                      <a:pt x="126" y="71"/>
                      <a:pt x="126" y="71"/>
                      <a:pt x="125" y="71"/>
                    </a:cubicBezTo>
                    <a:cubicBezTo>
                      <a:pt x="126" y="71"/>
                      <a:pt x="126" y="71"/>
                      <a:pt x="126"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09" name="Freeform 383"/>
              <p:cNvSpPr/>
              <p:nvPr/>
            </p:nvSpPr>
            <p:spPr bwMode="auto">
              <a:xfrm>
                <a:off x="4279" y="2104"/>
                <a:ext cx="3" cy="3"/>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0 w 1"/>
                  <a:gd name="T21" fmla="*/ 1 h 1"/>
                  <a:gd name="T22" fmla="*/ 0 w 1"/>
                  <a:gd name="T23" fmla="*/ 1 h 1"/>
                  <a:gd name="T24" fmla="*/ 0 w 1"/>
                  <a:gd name="T25" fmla="*/ 1 h 1"/>
                  <a:gd name="T26" fmla="*/ 0 w 1"/>
                  <a:gd name="T27" fmla="*/ 1 h 1"/>
                  <a:gd name="T28" fmla="*/ 0 w 1"/>
                  <a:gd name="T29" fmla="*/ 1 h 1"/>
                  <a:gd name="T30" fmla="*/ 0 w 1"/>
                  <a:gd name="T31" fmla="*/ 1 h 1"/>
                  <a:gd name="T32" fmla="*/ 0 w 1"/>
                  <a:gd name="T33" fmla="*/ 1 h 1"/>
                  <a:gd name="T34" fmla="*/ 0 w 1"/>
                  <a:gd name="T35" fmla="*/ 1 h 1"/>
                  <a:gd name="T36" fmla="*/ 1 w 1"/>
                  <a:gd name="T37" fmla="*/ 0 h 1"/>
                  <a:gd name="T38" fmla="*/ 1 w 1"/>
                  <a:gd name="T39" fmla="*/ 0 h 1"/>
                  <a:gd name="T40" fmla="*/ 1 w 1"/>
                  <a:gd name="T41" fmla="*/ 0 h 1"/>
                  <a:gd name="T42" fmla="*/ 1 w 1"/>
                  <a:gd name="T43" fmla="*/ 0 h 1"/>
                  <a:gd name="T44" fmla="*/ 1 w 1"/>
                  <a:gd name="T45" fmla="*/ 0 h 1"/>
                  <a:gd name="T46" fmla="*/ 1 w 1"/>
                  <a:gd name="T47" fmla="*/ 0 h 1"/>
                  <a:gd name="T48" fmla="*/ 1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w 1"/>
                  <a:gd name="T65" fmla="*/ 0 h 1"/>
                  <a:gd name="T66" fmla="*/ 0 w 1"/>
                  <a:gd name="T67" fmla="*/ 0 h 1"/>
                  <a:gd name="T68" fmla="*/ 0 w 1"/>
                  <a:gd name="T69" fmla="*/ 0 h 1"/>
                  <a:gd name="T70" fmla="*/ 0 w 1"/>
                  <a:gd name="T71" fmla="*/ 0 h 1"/>
                  <a:gd name="T72" fmla="*/ 0 w 1"/>
                  <a:gd name="T73" fmla="*/ 0 h 1"/>
                  <a:gd name="T74" fmla="*/ 0 w 1"/>
                  <a:gd name="T75" fmla="*/ 0 h 1"/>
                  <a:gd name="T76" fmla="*/ 0 w 1"/>
                  <a:gd name="T7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10" name="Freeform 384"/>
              <p:cNvSpPr/>
              <p:nvPr/>
            </p:nvSpPr>
            <p:spPr bwMode="auto">
              <a:xfrm>
                <a:off x="4279" y="2102"/>
                <a:ext cx="0" cy="2"/>
              </a:xfrm>
              <a:custGeom>
                <a:avLst/>
                <a:gdLst>
                  <a:gd name="T0" fmla="*/ 0 h 2"/>
                  <a:gd name="T1" fmla="*/ 0 h 2"/>
                  <a:gd name="T2" fmla="*/ 0 h 2"/>
                  <a:gd name="T3" fmla="*/ 0 h 2"/>
                  <a:gd name="T4" fmla="*/ 0 h 2"/>
                  <a:gd name="T5" fmla="*/ 0 h 2"/>
                  <a:gd name="T6" fmla="*/ 0 h 2"/>
                  <a:gd name="T7" fmla="*/ 0 h 2"/>
                  <a:gd name="T8" fmla="*/ 0 h 2"/>
                  <a:gd name="T9" fmla="*/ 0 h 2"/>
                  <a:gd name="T10" fmla="*/ 2 h 2"/>
                  <a:gd name="T11" fmla="*/ 2 h 2"/>
                  <a:gd name="T12" fmla="*/ 0 h 2"/>
                  <a:gd name="T13" fmla="*/ 0 h 2"/>
                  <a:gd name="T14" fmla="*/ 0 h 2"/>
                  <a:gd name="T15" fmla="*/ 0 h 2"/>
                  <a:gd name="T16" fmla="*/ 0 h 2"/>
                  <a:gd name="T17" fmla="*/ 0 h 2"/>
                  <a:gd name="T1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Lst>
                <a:rect l="0" t="0" r="r" b="b"/>
                <a:pathLst>
                  <a:path h="2">
                    <a:moveTo>
                      <a:pt x="0" y="0"/>
                    </a:moveTo>
                    <a:lnTo>
                      <a:pt x="0" y="0"/>
                    </a:lnTo>
                    <a:lnTo>
                      <a:pt x="0" y="0"/>
                    </a:lnTo>
                    <a:lnTo>
                      <a:pt x="0" y="0"/>
                    </a:lnTo>
                    <a:lnTo>
                      <a:pt x="0" y="0"/>
                    </a:lnTo>
                    <a:lnTo>
                      <a:pt x="0" y="0"/>
                    </a:lnTo>
                    <a:lnTo>
                      <a:pt x="0" y="0"/>
                    </a:lnTo>
                    <a:lnTo>
                      <a:pt x="0" y="0"/>
                    </a:lnTo>
                    <a:lnTo>
                      <a:pt x="0" y="0"/>
                    </a:lnTo>
                    <a:lnTo>
                      <a:pt x="0" y="0"/>
                    </a:lnTo>
                    <a:lnTo>
                      <a:pt x="0" y="2"/>
                    </a:lnTo>
                    <a:lnTo>
                      <a:pt x="0" y="2"/>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11" name="Freeform 385"/>
              <p:cNvSpPr/>
              <p:nvPr/>
            </p:nvSpPr>
            <p:spPr bwMode="auto">
              <a:xfrm>
                <a:off x="4350" y="2137"/>
                <a:ext cx="3" cy="0"/>
              </a:xfrm>
              <a:custGeom>
                <a:avLst/>
                <a:gdLst>
                  <a:gd name="T0" fmla="*/ 0 w 3"/>
                  <a:gd name="T1" fmla="*/ 0 w 3"/>
                  <a:gd name="T2" fmla="*/ 0 w 3"/>
                  <a:gd name="T3" fmla="*/ 0 w 3"/>
                  <a:gd name="T4" fmla="*/ 3 w 3"/>
                  <a:gd name="T5" fmla="*/ 3 w 3"/>
                  <a:gd name="T6" fmla="*/ 3 w 3"/>
                  <a:gd name="T7" fmla="*/ 3 w 3"/>
                  <a:gd name="T8" fmla="*/ 0 w 3"/>
                  <a:gd name="T9" fmla="*/ 0 w 3"/>
                  <a:gd name="T10" fmla="*/ 0 w 3"/>
                  <a:gd name="T11" fmla="*/ 0 w 3"/>
                  <a:gd name="T12" fmla="*/ 0 w 3"/>
                  <a:gd name="T13" fmla="*/ 0 w 3"/>
                  <a:gd name="T14"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3">
                    <a:moveTo>
                      <a:pt x="0" y="0"/>
                    </a:moveTo>
                    <a:lnTo>
                      <a:pt x="0" y="0"/>
                    </a:lnTo>
                    <a:lnTo>
                      <a:pt x="0" y="0"/>
                    </a:lnTo>
                    <a:lnTo>
                      <a:pt x="0" y="0"/>
                    </a:lnTo>
                    <a:lnTo>
                      <a:pt x="3" y="0"/>
                    </a:lnTo>
                    <a:lnTo>
                      <a:pt x="3" y="0"/>
                    </a:lnTo>
                    <a:lnTo>
                      <a:pt x="3" y="0"/>
                    </a:lnTo>
                    <a:lnTo>
                      <a:pt x="3" y="0"/>
                    </a:lnTo>
                    <a:lnTo>
                      <a:pt x="0" y="0"/>
                    </a:lnTo>
                    <a:lnTo>
                      <a:pt x="0" y="0"/>
                    </a:lnTo>
                    <a:lnTo>
                      <a:pt x="0" y="0"/>
                    </a:lnTo>
                    <a:lnTo>
                      <a:pt x="0" y="0"/>
                    </a:lnTo>
                    <a:lnTo>
                      <a:pt x="0"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12" name="Freeform 386"/>
              <p:cNvSpPr/>
              <p:nvPr/>
            </p:nvSpPr>
            <p:spPr bwMode="auto">
              <a:xfrm>
                <a:off x="4348" y="2137"/>
                <a:ext cx="2" cy="0"/>
              </a:xfrm>
              <a:custGeom>
                <a:avLst/>
                <a:gdLst>
                  <a:gd name="T0" fmla="*/ 2 w 2"/>
                  <a:gd name="T1" fmla="*/ 2 w 2"/>
                  <a:gd name="T2" fmla="*/ 2 w 2"/>
                  <a:gd name="T3" fmla="*/ 2 w 2"/>
                  <a:gd name="T4" fmla="*/ 2 w 2"/>
                  <a:gd name="T5" fmla="*/ 2 w 2"/>
                  <a:gd name="T6" fmla="*/ 2 w 2"/>
                  <a:gd name="T7" fmla="*/ 2 w 2"/>
                  <a:gd name="T8" fmla="*/ 2 w 2"/>
                  <a:gd name="T9" fmla="*/ 2 w 2"/>
                  <a:gd name="T10" fmla="*/ 2 w 2"/>
                  <a:gd name="T11" fmla="*/ 2 w 2"/>
                  <a:gd name="T12" fmla="*/ 2 w 2"/>
                  <a:gd name="T13" fmla="*/ 2 w 2"/>
                  <a:gd name="T14" fmla="*/ 2 w 2"/>
                  <a:gd name="T15" fmla="*/ 0 w 2"/>
                  <a:gd name="T16" fmla="*/ 0 w 2"/>
                  <a:gd name="T17" fmla="*/ 0 w 2"/>
                  <a:gd name="T18" fmla="*/ 0 w 2"/>
                  <a:gd name="T19" fmla="*/ 0 w 2"/>
                  <a:gd name="T20" fmla="*/ 0 w 2"/>
                  <a:gd name="T21" fmla="*/ 0 w 2"/>
                  <a:gd name="T22" fmla="*/ 0 w 2"/>
                  <a:gd name="T23" fmla="*/ 0 w 2"/>
                  <a:gd name="T24" fmla="*/ 0 w 2"/>
                  <a:gd name="T25" fmla="*/ 0 w 2"/>
                  <a:gd name="T26" fmla="*/ 2 w 2"/>
                  <a:gd name="T27"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Lst>
                <a:rect l="0" t="0" r="r" b="b"/>
                <a:pathLst>
                  <a:path w="2">
                    <a:moveTo>
                      <a:pt x="2" y="0"/>
                    </a:move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lnTo>
                      <a:pt x="0" y="0"/>
                    </a:lnTo>
                    <a:lnTo>
                      <a:pt x="0" y="0"/>
                    </a:lnTo>
                    <a:lnTo>
                      <a:pt x="0" y="0"/>
                    </a:lnTo>
                    <a:lnTo>
                      <a:pt x="0" y="0"/>
                    </a:lnTo>
                    <a:lnTo>
                      <a:pt x="0" y="0"/>
                    </a:lnTo>
                    <a:lnTo>
                      <a:pt x="0" y="0"/>
                    </a:lnTo>
                    <a:lnTo>
                      <a:pt x="2"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13" name="Freeform 387"/>
              <p:cNvSpPr/>
              <p:nvPr/>
            </p:nvSpPr>
            <p:spPr bwMode="auto">
              <a:xfrm>
                <a:off x="4341" y="2137"/>
                <a:ext cx="21" cy="10"/>
              </a:xfrm>
              <a:custGeom>
                <a:avLst/>
                <a:gdLst>
                  <a:gd name="T0" fmla="*/ 7 w 9"/>
                  <a:gd name="T1" fmla="*/ 2 h 4"/>
                  <a:gd name="T2" fmla="*/ 7 w 9"/>
                  <a:gd name="T3" fmla="*/ 2 h 4"/>
                  <a:gd name="T4" fmla="*/ 8 w 9"/>
                  <a:gd name="T5" fmla="*/ 1 h 4"/>
                  <a:gd name="T6" fmla="*/ 7 w 9"/>
                  <a:gd name="T7" fmla="*/ 1 h 4"/>
                  <a:gd name="T8" fmla="*/ 7 w 9"/>
                  <a:gd name="T9" fmla="*/ 1 h 4"/>
                  <a:gd name="T10" fmla="*/ 7 w 9"/>
                  <a:gd name="T11" fmla="*/ 1 h 4"/>
                  <a:gd name="T12" fmla="*/ 7 w 9"/>
                  <a:gd name="T13" fmla="*/ 1 h 4"/>
                  <a:gd name="T14" fmla="*/ 6 w 9"/>
                  <a:gd name="T15" fmla="*/ 1 h 4"/>
                  <a:gd name="T16" fmla="*/ 5 w 9"/>
                  <a:gd name="T17" fmla="*/ 1 h 4"/>
                  <a:gd name="T18" fmla="*/ 5 w 9"/>
                  <a:gd name="T19" fmla="*/ 1 h 4"/>
                  <a:gd name="T20" fmla="*/ 4 w 9"/>
                  <a:gd name="T21" fmla="*/ 1 h 4"/>
                  <a:gd name="T22" fmla="*/ 4 w 9"/>
                  <a:gd name="T23" fmla="*/ 0 h 4"/>
                  <a:gd name="T24" fmla="*/ 4 w 9"/>
                  <a:gd name="T25" fmla="*/ 0 h 4"/>
                  <a:gd name="T26" fmla="*/ 4 w 9"/>
                  <a:gd name="T27" fmla="*/ 0 h 4"/>
                  <a:gd name="T28" fmla="*/ 3 w 9"/>
                  <a:gd name="T29" fmla="*/ 0 h 4"/>
                  <a:gd name="T30" fmla="*/ 3 w 9"/>
                  <a:gd name="T31" fmla="*/ 0 h 4"/>
                  <a:gd name="T32" fmla="*/ 3 w 9"/>
                  <a:gd name="T33" fmla="*/ 0 h 4"/>
                  <a:gd name="T34" fmla="*/ 3 w 9"/>
                  <a:gd name="T35" fmla="*/ 0 h 4"/>
                  <a:gd name="T36" fmla="*/ 2 w 9"/>
                  <a:gd name="T37" fmla="*/ 0 h 4"/>
                  <a:gd name="T38" fmla="*/ 2 w 9"/>
                  <a:gd name="T39" fmla="*/ 1 h 4"/>
                  <a:gd name="T40" fmla="*/ 2 w 9"/>
                  <a:gd name="T41" fmla="*/ 1 h 4"/>
                  <a:gd name="T42" fmla="*/ 2 w 9"/>
                  <a:gd name="T43" fmla="*/ 1 h 4"/>
                  <a:gd name="T44" fmla="*/ 1 w 9"/>
                  <a:gd name="T45" fmla="*/ 1 h 4"/>
                  <a:gd name="T46" fmla="*/ 1 w 9"/>
                  <a:gd name="T47" fmla="*/ 2 h 4"/>
                  <a:gd name="T48" fmla="*/ 1 w 9"/>
                  <a:gd name="T49" fmla="*/ 2 h 4"/>
                  <a:gd name="T50" fmla="*/ 1 w 9"/>
                  <a:gd name="T51" fmla="*/ 2 h 4"/>
                  <a:gd name="T52" fmla="*/ 1 w 9"/>
                  <a:gd name="T53" fmla="*/ 2 h 4"/>
                  <a:gd name="T54" fmla="*/ 1 w 9"/>
                  <a:gd name="T55" fmla="*/ 3 h 4"/>
                  <a:gd name="T56" fmla="*/ 0 w 9"/>
                  <a:gd name="T57" fmla="*/ 3 h 4"/>
                  <a:gd name="T58" fmla="*/ 0 w 9"/>
                  <a:gd name="T59" fmla="*/ 3 h 4"/>
                  <a:gd name="T60" fmla="*/ 1 w 9"/>
                  <a:gd name="T61" fmla="*/ 4 h 4"/>
                  <a:gd name="T62" fmla="*/ 1 w 9"/>
                  <a:gd name="T63" fmla="*/ 4 h 4"/>
                  <a:gd name="T64" fmla="*/ 1 w 9"/>
                  <a:gd name="T65" fmla="*/ 4 h 4"/>
                  <a:gd name="T66" fmla="*/ 1 w 9"/>
                  <a:gd name="T67" fmla="*/ 4 h 4"/>
                  <a:gd name="T68" fmla="*/ 2 w 9"/>
                  <a:gd name="T69" fmla="*/ 4 h 4"/>
                  <a:gd name="T70" fmla="*/ 2 w 9"/>
                  <a:gd name="T71" fmla="*/ 4 h 4"/>
                  <a:gd name="T72" fmla="*/ 3 w 9"/>
                  <a:gd name="T73" fmla="*/ 4 h 4"/>
                  <a:gd name="T74" fmla="*/ 4 w 9"/>
                  <a:gd name="T75" fmla="*/ 4 h 4"/>
                  <a:gd name="T76" fmla="*/ 4 w 9"/>
                  <a:gd name="T77" fmla="*/ 4 h 4"/>
                  <a:gd name="T78" fmla="*/ 4 w 9"/>
                  <a:gd name="T79" fmla="*/ 4 h 4"/>
                  <a:gd name="T80" fmla="*/ 5 w 9"/>
                  <a:gd name="T81" fmla="*/ 4 h 4"/>
                  <a:gd name="T82" fmla="*/ 6 w 9"/>
                  <a:gd name="T83" fmla="*/ 4 h 4"/>
                  <a:gd name="T84" fmla="*/ 7 w 9"/>
                  <a:gd name="T85" fmla="*/ 4 h 4"/>
                  <a:gd name="T86" fmla="*/ 7 w 9"/>
                  <a:gd name="T87" fmla="*/ 4 h 4"/>
                  <a:gd name="T88" fmla="*/ 7 w 9"/>
                  <a:gd name="T89" fmla="*/ 4 h 4"/>
                  <a:gd name="T90" fmla="*/ 8 w 9"/>
                  <a:gd name="T91" fmla="*/ 4 h 4"/>
                  <a:gd name="T92" fmla="*/ 9 w 9"/>
                  <a:gd name="T93" fmla="*/ 4 h 4"/>
                  <a:gd name="T94" fmla="*/ 9 w 9"/>
                  <a:gd name="T95" fmla="*/ 4 h 4"/>
                  <a:gd name="T96" fmla="*/ 9 w 9"/>
                  <a:gd name="T97" fmla="*/ 4 h 4"/>
                  <a:gd name="T98" fmla="*/ 9 w 9"/>
                  <a:gd name="T99" fmla="*/ 3 h 4"/>
                  <a:gd name="T100" fmla="*/ 9 w 9"/>
                  <a:gd name="T101" fmla="*/ 2 h 4"/>
                  <a:gd name="T102" fmla="*/ 8 w 9"/>
                  <a:gd name="T103" fmla="*/ 2 h 4"/>
                  <a:gd name="T104" fmla="*/ 8 w 9"/>
                  <a:gd name="T10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 h="4">
                    <a:moveTo>
                      <a:pt x="8" y="2"/>
                    </a:moveTo>
                    <a:cubicBezTo>
                      <a:pt x="8" y="2"/>
                      <a:pt x="8" y="2"/>
                      <a:pt x="8" y="2"/>
                    </a:cubicBezTo>
                    <a:cubicBezTo>
                      <a:pt x="8" y="2"/>
                      <a:pt x="8" y="2"/>
                      <a:pt x="8"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0" y="3"/>
                      <a:pt x="0" y="3"/>
                      <a:pt x="0"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14" name="Freeform 388"/>
              <p:cNvSpPr/>
              <p:nvPr/>
            </p:nvSpPr>
            <p:spPr bwMode="auto">
              <a:xfrm>
                <a:off x="3680" y="2261"/>
                <a:ext cx="19" cy="19"/>
              </a:xfrm>
              <a:custGeom>
                <a:avLst/>
                <a:gdLst>
                  <a:gd name="T0" fmla="*/ 5 w 8"/>
                  <a:gd name="T1" fmla="*/ 8 h 8"/>
                  <a:gd name="T2" fmla="*/ 5 w 8"/>
                  <a:gd name="T3" fmla="*/ 8 h 8"/>
                  <a:gd name="T4" fmla="*/ 5 w 8"/>
                  <a:gd name="T5" fmla="*/ 7 h 8"/>
                  <a:gd name="T6" fmla="*/ 5 w 8"/>
                  <a:gd name="T7" fmla="*/ 7 h 8"/>
                  <a:gd name="T8" fmla="*/ 6 w 8"/>
                  <a:gd name="T9" fmla="*/ 7 h 8"/>
                  <a:gd name="T10" fmla="*/ 6 w 8"/>
                  <a:gd name="T11" fmla="*/ 7 h 8"/>
                  <a:gd name="T12" fmla="*/ 6 w 8"/>
                  <a:gd name="T13" fmla="*/ 7 h 8"/>
                  <a:gd name="T14" fmla="*/ 6 w 8"/>
                  <a:gd name="T15" fmla="*/ 6 h 8"/>
                  <a:gd name="T16" fmla="*/ 7 w 8"/>
                  <a:gd name="T17" fmla="*/ 6 h 8"/>
                  <a:gd name="T18" fmla="*/ 7 w 8"/>
                  <a:gd name="T19" fmla="*/ 6 h 8"/>
                  <a:gd name="T20" fmla="*/ 7 w 8"/>
                  <a:gd name="T21" fmla="*/ 6 h 8"/>
                  <a:gd name="T22" fmla="*/ 7 w 8"/>
                  <a:gd name="T23" fmla="*/ 5 h 8"/>
                  <a:gd name="T24" fmla="*/ 7 w 8"/>
                  <a:gd name="T25" fmla="*/ 5 h 8"/>
                  <a:gd name="T26" fmla="*/ 8 w 8"/>
                  <a:gd name="T27" fmla="*/ 5 h 8"/>
                  <a:gd name="T28" fmla="*/ 8 w 8"/>
                  <a:gd name="T29" fmla="*/ 4 h 8"/>
                  <a:gd name="T30" fmla="*/ 8 w 8"/>
                  <a:gd name="T31" fmla="*/ 4 h 8"/>
                  <a:gd name="T32" fmla="*/ 8 w 8"/>
                  <a:gd name="T33" fmla="*/ 4 h 8"/>
                  <a:gd name="T34" fmla="*/ 7 w 8"/>
                  <a:gd name="T35" fmla="*/ 5 h 8"/>
                  <a:gd name="T36" fmla="*/ 7 w 8"/>
                  <a:gd name="T37" fmla="*/ 5 h 8"/>
                  <a:gd name="T38" fmla="*/ 7 w 8"/>
                  <a:gd name="T39" fmla="*/ 4 h 8"/>
                  <a:gd name="T40" fmla="*/ 7 w 8"/>
                  <a:gd name="T41" fmla="*/ 4 h 8"/>
                  <a:gd name="T42" fmla="*/ 7 w 8"/>
                  <a:gd name="T43" fmla="*/ 3 h 8"/>
                  <a:gd name="T44" fmla="*/ 7 w 8"/>
                  <a:gd name="T45" fmla="*/ 3 h 8"/>
                  <a:gd name="T46" fmla="*/ 7 w 8"/>
                  <a:gd name="T47" fmla="*/ 3 h 8"/>
                  <a:gd name="T48" fmla="*/ 7 w 8"/>
                  <a:gd name="T49" fmla="*/ 2 h 8"/>
                  <a:gd name="T50" fmla="*/ 7 w 8"/>
                  <a:gd name="T51" fmla="*/ 2 h 8"/>
                  <a:gd name="T52" fmla="*/ 7 w 8"/>
                  <a:gd name="T53" fmla="*/ 2 h 8"/>
                  <a:gd name="T54" fmla="*/ 7 w 8"/>
                  <a:gd name="T55" fmla="*/ 2 h 8"/>
                  <a:gd name="T56" fmla="*/ 7 w 8"/>
                  <a:gd name="T57" fmla="*/ 1 h 8"/>
                  <a:gd name="T58" fmla="*/ 6 w 8"/>
                  <a:gd name="T59" fmla="*/ 1 h 8"/>
                  <a:gd name="T60" fmla="*/ 6 w 8"/>
                  <a:gd name="T61" fmla="*/ 1 h 8"/>
                  <a:gd name="T62" fmla="*/ 6 w 8"/>
                  <a:gd name="T63" fmla="*/ 0 h 8"/>
                  <a:gd name="T64" fmla="*/ 6 w 8"/>
                  <a:gd name="T65" fmla="*/ 0 h 8"/>
                  <a:gd name="T66" fmla="*/ 6 w 8"/>
                  <a:gd name="T67" fmla="*/ 0 h 8"/>
                  <a:gd name="T68" fmla="*/ 4 w 8"/>
                  <a:gd name="T69" fmla="*/ 0 h 8"/>
                  <a:gd name="T70" fmla="*/ 3 w 8"/>
                  <a:gd name="T71" fmla="*/ 0 h 8"/>
                  <a:gd name="T72" fmla="*/ 3 w 8"/>
                  <a:gd name="T73" fmla="*/ 0 h 8"/>
                  <a:gd name="T74" fmla="*/ 3 w 8"/>
                  <a:gd name="T75" fmla="*/ 0 h 8"/>
                  <a:gd name="T76" fmla="*/ 2 w 8"/>
                  <a:gd name="T77" fmla="*/ 0 h 8"/>
                  <a:gd name="T78" fmla="*/ 2 w 8"/>
                  <a:gd name="T79" fmla="*/ 0 h 8"/>
                  <a:gd name="T80" fmla="*/ 2 w 8"/>
                  <a:gd name="T81" fmla="*/ 1 h 8"/>
                  <a:gd name="T82" fmla="*/ 2 w 8"/>
                  <a:gd name="T83" fmla="*/ 1 h 8"/>
                  <a:gd name="T84" fmla="*/ 2 w 8"/>
                  <a:gd name="T85" fmla="*/ 1 h 8"/>
                  <a:gd name="T86" fmla="*/ 2 w 8"/>
                  <a:gd name="T87" fmla="*/ 2 h 8"/>
                  <a:gd name="T88" fmla="*/ 1 w 8"/>
                  <a:gd name="T89" fmla="*/ 2 h 8"/>
                  <a:gd name="T90" fmla="*/ 1 w 8"/>
                  <a:gd name="T91" fmla="*/ 2 h 8"/>
                  <a:gd name="T92" fmla="*/ 1 w 8"/>
                  <a:gd name="T93" fmla="*/ 2 h 8"/>
                  <a:gd name="T94" fmla="*/ 1 w 8"/>
                  <a:gd name="T95" fmla="*/ 2 h 8"/>
                  <a:gd name="T96" fmla="*/ 0 w 8"/>
                  <a:gd name="T97" fmla="*/ 2 h 8"/>
                  <a:gd name="T98" fmla="*/ 1 w 8"/>
                  <a:gd name="T99" fmla="*/ 3 h 8"/>
                  <a:gd name="T100" fmla="*/ 1 w 8"/>
                  <a:gd name="T101" fmla="*/ 4 h 8"/>
                  <a:gd name="T102" fmla="*/ 2 w 8"/>
                  <a:gd name="T103" fmla="*/ 6 h 8"/>
                  <a:gd name="T104" fmla="*/ 2 w 8"/>
                  <a:gd name="T10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8">
                    <a:moveTo>
                      <a:pt x="5" y="8"/>
                    </a:move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4"/>
                      <a:pt x="8" y="4"/>
                      <a:pt x="8" y="4"/>
                    </a:cubicBezTo>
                    <a:cubicBezTo>
                      <a:pt x="8" y="5"/>
                      <a:pt x="8" y="5"/>
                      <a:pt x="8" y="5"/>
                    </a:cubicBezTo>
                    <a:cubicBezTo>
                      <a:pt x="8" y="5"/>
                      <a:pt x="8" y="5"/>
                      <a:pt x="8" y="5"/>
                    </a:cubicBezTo>
                    <a:cubicBezTo>
                      <a:pt x="8" y="5"/>
                      <a:pt x="8" y="5"/>
                      <a:pt x="8"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3"/>
                      <a:pt x="1" y="3"/>
                    </a:cubicBezTo>
                    <a:cubicBezTo>
                      <a:pt x="1" y="3"/>
                      <a:pt x="0" y="3"/>
                      <a:pt x="0" y="3"/>
                    </a:cubicBezTo>
                    <a:cubicBezTo>
                      <a:pt x="0" y="3"/>
                      <a:pt x="0" y="3"/>
                      <a:pt x="0" y="3"/>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3"/>
                      <a:pt x="1" y="3"/>
                      <a:pt x="1" y="3"/>
                    </a:cubicBezTo>
                    <a:cubicBezTo>
                      <a:pt x="0" y="3"/>
                      <a:pt x="0" y="3"/>
                      <a:pt x="1" y="4"/>
                    </a:cubicBezTo>
                    <a:cubicBezTo>
                      <a:pt x="1" y="4"/>
                      <a:pt x="1" y="4"/>
                      <a:pt x="1" y="3"/>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5"/>
                      <a:pt x="0" y="5"/>
                    </a:cubicBezTo>
                    <a:cubicBezTo>
                      <a:pt x="0" y="5"/>
                      <a:pt x="1" y="5"/>
                      <a:pt x="1" y="5"/>
                    </a:cubicBezTo>
                    <a:cubicBezTo>
                      <a:pt x="1" y="5"/>
                      <a:pt x="1" y="6"/>
                      <a:pt x="2" y="6"/>
                    </a:cubicBezTo>
                    <a:cubicBezTo>
                      <a:pt x="2" y="6"/>
                      <a:pt x="2" y="6"/>
                      <a:pt x="2" y="6"/>
                    </a:cubicBezTo>
                    <a:cubicBezTo>
                      <a:pt x="2" y="7"/>
                      <a:pt x="2" y="6"/>
                      <a:pt x="3" y="6"/>
                    </a:cubicBezTo>
                    <a:cubicBezTo>
                      <a:pt x="3" y="7"/>
                      <a:pt x="3" y="6"/>
                      <a:pt x="2" y="7"/>
                    </a:cubicBezTo>
                    <a:cubicBezTo>
                      <a:pt x="2" y="7"/>
                      <a:pt x="2" y="7"/>
                      <a:pt x="3" y="7"/>
                    </a:cubicBezTo>
                    <a:cubicBezTo>
                      <a:pt x="2" y="7"/>
                      <a:pt x="2" y="7"/>
                      <a:pt x="2" y="7"/>
                    </a:cubicBezTo>
                    <a:cubicBezTo>
                      <a:pt x="2" y="7"/>
                      <a:pt x="2" y="7"/>
                      <a:pt x="2" y="7"/>
                    </a:cubicBezTo>
                    <a:cubicBezTo>
                      <a:pt x="3" y="7"/>
                      <a:pt x="3" y="7"/>
                      <a:pt x="4" y="8"/>
                    </a:cubicBezTo>
                    <a:cubicBezTo>
                      <a:pt x="4" y="8"/>
                      <a:pt x="4" y="8"/>
                      <a:pt x="5" y="8"/>
                    </a:cubicBezTo>
                    <a:cubicBezTo>
                      <a:pt x="5" y="8"/>
                      <a:pt x="5"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15" name="Freeform 389"/>
              <p:cNvSpPr/>
              <p:nvPr/>
            </p:nvSpPr>
            <p:spPr bwMode="auto">
              <a:xfrm>
                <a:off x="3784" y="2235"/>
                <a:ext cx="76" cy="64"/>
              </a:xfrm>
              <a:custGeom>
                <a:avLst/>
                <a:gdLst>
                  <a:gd name="T0" fmla="*/ 16 w 32"/>
                  <a:gd name="T1" fmla="*/ 24 h 27"/>
                  <a:gd name="T2" fmla="*/ 16 w 32"/>
                  <a:gd name="T3" fmla="*/ 23 h 27"/>
                  <a:gd name="T4" fmla="*/ 17 w 32"/>
                  <a:gd name="T5" fmla="*/ 22 h 27"/>
                  <a:gd name="T6" fmla="*/ 18 w 32"/>
                  <a:gd name="T7" fmla="*/ 20 h 27"/>
                  <a:gd name="T8" fmla="*/ 19 w 32"/>
                  <a:gd name="T9" fmla="*/ 19 h 27"/>
                  <a:gd name="T10" fmla="*/ 20 w 32"/>
                  <a:gd name="T11" fmla="*/ 19 h 27"/>
                  <a:gd name="T12" fmla="*/ 21 w 32"/>
                  <a:gd name="T13" fmla="*/ 19 h 27"/>
                  <a:gd name="T14" fmla="*/ 22 w 32"/>
                  <a:gd name="T15" fmla="*/ 19 h 27"/>
                  <a:gd name="T16" fmla="*/ 23 w 32"/>
                  <a:gd name="T17" fmla="*/ 20 h 27"/>
                  <a:gd name="T18" fmla="*/ 24 w 32"/>
                  <a:gd name="T19" fmla="*/ 20 h 27"/>
                  <a:gd name="T20" fmla="*/ 25 w 32"/>
                  <a:gd name="T21" fmla="*/ 19 h 27"/>
                  <a:gd name="T22" fmla="*/ 25 w 32"/>
                  <a:gd name="T23" fmla="*/ 17 h 27"/>
                  <a:gd name="T24" fmla="*/ 25 w 32"/>
                  <a:gd name="T25" fmla="*/ 16 h 27"/>
                  <a:gd name="T26" fmla="*/ 26 w 32"/>
                  <a:gd name="T27" fmla="*/ 15 h 27"/>
                  <a:gd name="T28" fmla="*/ 27 w 32"/>
                  <a:gd name="T29" fmla="*/ 14 h 27"/>
                  <a:gd name="T30" fmla="*/ 27 w 32"/>
                  <a:gd name="T31" fmla="*/ 14 h 27"/>
                  <a:gd name="T32" fmla="*/ 27 w 32"/>
                  <a:gd name="T33" fmla="*/ 12 h 27"/>
                  <a:gd name="T34" fmla="*/ 28 w 32"/>
                  <a:gd name="T35" fmla="*/ 12 h 27"/>
                  <a:gd name="T36" fmla="*/ 28 w 32"/>
                  <a:gd name="T37" fmla="*/ 10 h 27"/>
                  <a:gd name="T38" fmla="*/ 29 w 32"/>
                  <a:gd name="T39" fmla="*/ 10 h 27"/>
                  <a:gd name="T40" fmla="*/ 29 w 32"/>
                  <a:gd name="T41" fmla="*/ 8 h 27"/>
                  <a:gd name="T42" fmla="*/ 30 w 32"/>
                  <a:gd name="T43" fmla="*/ 8 h 27"/>
                  <a:gd name="T44" fmla="*/ 31 w 32"/>
                  <a:gd name="T45" fmla="*/ 7 h 27"/>
                  <a:gd name="T46" fmla="*/ 32 w 32"/>
                  <a:gd name="T47" fmla="*/ 6 h 27"/>
                  <a:gd name="T48" fmla="*/ 32 w 32"/>
                  <a:gd name="T49" fmla="*/ 5 h 27"/>
                  <a:gd name="T50" fmla="*/ 32 w 32"/>
                  <a:gd name="T51" fmla="*/ 4 h 27"/>
                  <a:gd name="T52" fmla="*/ 31 w 32"/>
                  <a:gd name="T53" fmla="*/ 3 h 27"/>
                  <a:gd name="T54" fmla="*/ 29 w 32"/>
                  <a:gd name="T55" fmla="*/ 1 h 27"/>
                  <a:gd name="T56" fmla="*/ 28 w 32"/>
                  <a:gd name="T57" fmla="*/ 1 h 27"/>
                  <a:gd name="T58" fmla="*/ 27 w 32"/>
                  <a:gd name="T59" fmla="*/ 2 h 27"/>
                  <a:gd name="T60" fmla="*/ 26 w 32"/>
                  <a:gd name="T61" fmla="*/ 2 h 27"/>
                  <a:gd name="T62" fmla="*/ 24 w 32"/>
                  <a:gd name="T63" fmla="*/ 2 h 27"/>
                  <a:gd name="T64" fmla="*/ 21 w 32"/>
                  <a:gd name="T65" fmla="*/ 2 h 27"/>
                  <a:gd name="T66" fmla="*/ 20 w 32"/>
                  <a:gd name="T67" fmla="*/ 2 h 27"/>
                  <a:gd name="T68" fmla="*/ 19 w 32"/>
                  <a:gd name="T69" fmla="*/ 3 h 27"/>
                  <a:gd name="T70" fmla="*/ 16 w 32"/>
                  <a:gd name="T71" fmla="*/ 3 h 27"/>
                  <a:gd name="T72" fmla="*/ 15 w 32"/>
                  <a:gd name="T73" fmla="*/ 2 h 27"/>
                  <a:gd name="T74" fmla="*/ 14 w 32"/>
                  <a:gd name="T75" fmla="*/ 2 h 27"/>
                  <a:gd name="T76" fmla="*/ 13 w 32"/>
                  <a:gd name="T77" fmla="*/ 2 h 27"/>
                  <a:gd name="T78" fmla="*/ 12 w 32"/>
                  <a:gd name="T79" fmla="*/ 3 h 27"/>
                  <a:gd name="T80" fmla="*/ 11 w 32"/>
                  <a:gd name="T81" fmla="*/ 2 h 27"/>
                  <a:gd name="T82" fmla="*/ 10 w 32"/>
                  <a:gd name="T83" fmla="*/ 1 h 27"/>
                  <a:gd name="T84" fmla="*/ 8 w 32"/>
                  <a:gd name="T85" fmla="*/ 0 h 27"/>
                  <a:gd name="T86" fmla="*/ 7 w 32"/>
                  <a:gd name="T87" fmla="*/ 0 h 27"/>
                  <a:gd name="T88" fmla="*/ 5 w 32"/>
                  <a:gd name="T89" fmla="*/ 1 h 27"/>
                  <a:gd name="T90" fmla="*/ 4 w 32"/>
                  <a:gd name="T91" fmla="*/ 2 h 27"/>
                  <a:gd name="T92" fmla="*/ 3 w 32"/>
                  <a:gd name="T93" fmla="*/ 3 h 27"/>
                  <a:gd name="T94" fmla="*/ 2 w 32"/>
                  <a:gd name="T95" fmla="*/ 5 h 27"/>
                  <a:gd name="T96" fmla="*/ 2 w 32"/>
                  <a:gd name="T97" fmla="*/ 6 h 27"/>
                  <a:gd name="T98" fmla="*/ 3 w 32"/>
                  <a:gd name="T99" fmla="*/ 8 h 27"/>
                  <a:gd name="T100" fmla="*/ 3 w 32"/>
                  <a:gd name="T101" fmla="*/ 10 h 27"/>
                  <a:gd name="T102" fmla="*/ 2 w 32"/>
                  <a:gd name="T103" fmla="*/ 11 h 27"/>
                  <a:gd name="T104" fmla="*/ 2 w 32"/>
                  <a:gd name="T105" fmla="*/ 12 h 27"/>
                  <a:gd name="T106" fmla="*/ 1 w 32"/>
                  <a:gd name="T107" fmla="*/ 13 h 27"/>
                  <a:gd name="T108" fmla="*/ 0 w 32"/>
                  <a:gd name="T109" fmla="*/ 16 h 27"/>
                  <a:gd name="T110" fmla="*/ 0 w 32"/>
                  <a:gd name="T111" fmla="*/ 18 h 27"/>
                  <a:gd name="T112" fmla="*/ 0 w 32"/>
                  <a:gd name="T113" fmla="*/ 20 h 27"/>
                  <a:gd name="T114" fmla="*/ 4 w 32"/>
                  <a:gd name="T115" fmla="*/ 21 h 27"/>
                  <a:gd name="T116" fmla="*/ 9 w 32"/>
                  <a:gd name="T117" fmla="*/ 26 h 27"/>
                  <a:gd name="T118" fmla="*/ 12 w 32"/>
                  <a:gd name="T11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27">
                    <a:moveTo>
                      <a:pt x="15" y="25"/>
                    </a:move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5"/>
                      <a:pt x="16" y="25"/>
                      <a:pt x="16" y="25"/>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4"/>
                      <a:pt x="16" y="24"/>
                      <a:pt x="16" y="24"/>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3"/>
                      <a:pt x="16" y="23"/>
                    </a:cubicBezTo>
                    <a:cubicBezTo>
                      <a:pt x="16" y="23"/>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6" y="22"/>
                      <a:pt x="16" y="22"/>
                      <a:pt x="16"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2"/>
                      <a:pt x="17" y="22"/>
                      <a:pt x="17" y="22"/>
                    </a:cubicBezTo>
                    <a:cubicBezTo>
                      <a:pt x="17" y="21"/>
                      <a:pt x="17" y="21"/>
                      <a:pt x="17" y="21"/>
                    </a:cubicBezTo>
                    <a:cubicBezTo>
                      <a:pt x="17" y="21"/>
                      <a:pt x="17" y="21"/>
                      <a:pt x="17" y="21"/>
                    </a:cubicBezTo>
                    <a:cubicBezTo>
                      <a:pt x="17" y="21"/>
                      <a:pt x="17" y="21"/>
                      <a:pt x="17" y="21"/>
                    </a:cubicBezTo>
                    <a:cubicBezTo>
                      <a:pt x="17" y="21"/>
                      <a:pt x="17" y="21"/>
                      <a:pt x="17"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1"/>
                      <a:pt x="18" y="21"/>
                      <a:pt x="18" y="21"/>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8" y="20"/>
                      <a:pt x="18" y="20"/>
                      <a:pt x="18"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20"/>
                      <a:pt x="19" y="20"/>
                      <a:pt x="19" y="20"/>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9"/>
                      <a:pt x="21" y="19"/>
                      <a:pt x="21" y="19"/>
                    </a:cubicBezTo>
                    <a:cubicBezTo>
                      <a:pt x="21" y="18"/>
                      <a:pt x="21" y="18"/>
                      <a:pt x="21" y="18"/>
                    </a:cubicBezTo>
                    <a:cubicBezTo>
                      <a:pt x="21" y="18"/>
                      <a:pt x="21" y="18"/>
                      <a:pt x="21" y="18"/>
                    </a:cubicBezTo>
                    <a:cubicBezTo>
                      <a:pt x="21" y="18"/>
                      <a:pt x="21" y="18"/>
                      <a:pt x="21" y="18"/>
                    </a:cubicBezTo>
                    <a:cubicBezTo>
                      <a:pt x="21" y="18"/>
                      <a:pt x="21" y="18"/>
                      <a:pt x="21" y="18"/>
                    </a:cubicBezTo>
                    <a:cubicBezTo>
                      <a:pt x="21" y="19"/>
                      <a:pt x="21"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19"/>
                      <a:pt x="22" y="19"/>
                      <a:pt x="22" y="19"/>
                    </a:cubicBezTo>
                    <a:cubicBezTo>
                      <a:pt x="22" y="20"/>
                      <a:pt x="22" y="20"/>
                      <a:pt x="22" y="20"/>
                    </a:cubicBezTo>
                    <a:cubicBezTo>
                      <a:pt x="22" y="20"/>
                      <a:pt x="22" y="20"/>
                      <a:pt x="22" y="20"/>
                    </a:cubicBezTo>
                    <a:cubicBezTo>
                      <a:pt x="22" y="20"/>
                      <a:pt x="22" y="20"/>
                      <a:pt x="22" y="20"/>
                    </a:cubicBezTo>
                    <a:cubicBezTo>
                      <a:pt x="22" y="20"/>
                      <a:pt x="22" y="20"/>
                      <a:pt x="22"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3" y="20"/>
                    </a:cubicBezTo>
                    <a:cubicBezTo>
                      <a:pt x="23" y="20"/>
                      <a:pt x="23"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20"/>
                      <a:pt x="24" y="20"/>
                      <a:pt x="24" y="20"/>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4" y="19"/>
                      <a:pt x="24" y="19"/>
                      <a:pt x="24" y="19"/>
                    </a:cubicBezTo>
                    <a:cubicBezTo>
                      <a:pt x="25" y="19"/>
                      <a:pt x="25" y="19"/>
                      <a:pt x="25" y="19"/>
                    </a:cubicBezTo>
                    <a:cubicBezTo>
                      <a:pt x="24" y="18"/>
                      <a:pt x="24" y="18"/>
                      <a:pt x="24" y="18"/>
                    </a:cubicBezTo>
                    <a:cubicBezTo>
                      <a:pt x="24" y="18"/>
                      <a:pt x="24" y="18"/>
                      <a:pt x="24" y="18"/>
                    </a:cubicBezTo>
                    <a:cubicBezTo>
                      <a:pt x="24" y="18"/>
                      <a:pt x="24" y="18"/>
                      <a:pt x="24" y="18"/>
                    </a:cubicBezTo>
                    <a:cubicBezTo>
                      <a:pt x="24" y="18"/>
                      <a:pt x="24" y="18"/>
                      <a:pt x="24" y="18"/>
                    </a:cubicBezTo>
                    <a:cubicBezTo>
                      <a:pt x="24" y="18"/>
                      <a:pt x="24" y="18"/>
                      <a:pt x="24"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6"/>
                      <a:pt x="26" y="16"/>
                      <a:pt x="26" y="16"/>
                    </a:cubicBezTo>
                    <a:cubicBezTo>
                      <a:pt x="26" y="16"/>
                      <a:pt x="26" y="16"/>
                      <a:pt x="26" y="16"/>
                    </a:cubicBezTo>
                    <a:cubicBezTo>
                      <a:pt x="25" y="16"/>
                      <a:pt x="25" y="16"/>
                      <a:pt x="25" y="16"/>
                    </a:cubicBezTo>
                    <a:cubicBezTo>
                      <a:pt x="25" y="16"/>
                      <a:pt x="25" y="16"/>
                      <a:pt x="25" y="16"/>
                    </a:cubicBezTo>
                    <a:cubicBezTo>
                      <a:pt x="26" y="16"/>
                      <a:pt x="26" y="16"/>
                      <a:pt x="26" y="16"/>
                    </a:cubicBezTo>
                    <a:cubicBezTo>
                      <a:pt x="26" y="16"/>
                      <a:pt x="26" y="16"/>
                      <a:pt x="26" y="16"/>
                    </a:cubicBezTo>
                    <a:cubicBezTo>
                      <a:pt x="26" y="16"/>
                      <a:pt x="26" y="16"/>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4"/>
                      <a:pt x="26" y="14"/>
                      <a:pt x="26" y="14"/>
                    </a:cubicBezTo>
                    <a:cubicBezTo>
                      <a:pt x="26" y="14"/>
                      <a:pt x="26" y="14"/>
                      <a:pt x="26" y="14"/>
                    </a:cubicBezTo>
                    <a:cubicBezTo>
                      <a:pt x="26" y="14"/>
                      <a:pt x="26" y="14"/>
                      <a:pt x="26"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2"/>
                      <a:pt x="27" y="12"/>
                      <a:pt x="27" y="12"/>
                    </a:cubicBezTo>
                    <a:cubicBezTo>
                      <a:pt x="27" y="12"/>
                      <a:pt x="27" y="12"/>
                      <a:pt x="27" y="12"/>
                    </a:cubicBezTo>
                    <a:cubicBezTo>
                      <a:pt x="27" y="12"/>
                      <a:pt x="27" y="12"/>
                      <a:pt x="27" y="12"/>
                    </a:cubicBezTo>
                    <a:cubicBezTo>
                      <a:pt x="27" y="12"/>
                      <a:pt x="27" y="12"/>
                      <a:pt x="27"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2"/>
                      <a:pt x="28" y="12"/>
                      <a:pt x="28" y="12"/>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1"/>
                      <a:pt x="28" y="11"/>
                      <a:pt x="28" y="11"/>
                    </a:cubicBezTo>
                    <a:cubicBezTo>
                      <a:pt x="28" y="10"/>
                      <a:pt x="28" y="10"/>
                      <a:pt x="28" y="10"/>
                    </a:cubicBezTo>
                    <a:cubicBezTo>
                      <a:pt x="28" y="10"/>
                      <a:pt x="28" y="10"/>
                      <a:pt x="28"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10"/>
                      <a:pt x="29" y="10"/>
                      <a:pt x="29" y="10"/>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9"/>
                      <a:pt x="29" y="9"/>
                      <a:pt x="29" y="9"/>
                    </a:cubicBezTo>
                    <a:cubicBezTo>
                      <a:pt x="29" y="8"/>
                      <a:pt x="29" y="8"/>
                      <a:pt x="29"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8"/>
                      <a:pt x="30" y="8"/>
                      <a:pt x="30" y="8"/>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0" y="7"/>
                      <a:pt x="30" y="7"/>
                      <a:pt x="30"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1" y="7"/>
                      <a:pt x="31" y="7"/>
                      <a:pt x="31"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7"/>
                      <a:pt x="32" y="7"/>
                      <a:pt x="32" y="7"/>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6"/>
                    </a:cubicBezTo>
                    <a:cubicBezTo>
                      <a:pt x="32" y="6"/>
                      <a:pt x="32" y="6"/>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5"/>
                      <a:pt x="32" y="5"/>
                      <a:pt x="32" y="5"/>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4"/>
                      <a:pt x="31" y="4"/>
                      <a:pt x="31" y="4"/>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2"/>
                      <a:pt x="31" y="2"/>
                      <a:pt x="31" y="2"/>
                    </a:cubicBezTo>
                    <a:cubicBezTo>
                      <a:pt x="30" y="2"/>
                      <a:pt x="30" y="2"/>
                      <a:pt x="30" y="2"/>
                    </a:cubicBezTo>
                    <a:cubicBezTo>
                      <a:pt x="30" y="2"/>
                      <a:pt x="30" y="2"/>
                      <a:pt x="30" y="2"/>
                    </a:cubicBezTo>
                    <a:cubicBezTo>
                      <a:pt x="30" y="1"/>
                      <a:pt x="30" y="1"/>
                      <a:pt x="30" y="1"/>
                    </a:cubicBezTo>
                    <a:cubicBezTo>
                      <a:pt x="30" y="1"/>
                      <a:pt x="30" y="1"/>
                      <a:pt x="30" y="1"/>
                    </a:cubicBezTo>
                    <a:cubicBezTo>
                      <a:pt x="30" y="1"/>
                      <a:pt x="30" y="1"/>
                      <a:pt x="30" y="1"/>
                    </a:cubicBezTo>
                    <a:cubicBezTo>
                      <a:pt x="30" y="1"/>
                      <a:pt x="30" y="1"/>
                      <a:pt x="30"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9" y="1"/>
                      <a:pt x="29" y="1"/>
                      <a:pt x="29"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7" y="2"/>
                      <a:pt x="27" y="2"/>
                      <a:pt x="27"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6" y="2"/>
                      <a:pt x="26" y="2"/>
                      <a:pt x="26"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2"/>
                      <a:pt x="23" y="2"/>
                      <a:pt x="23" y="2"/>
                    </a:cubicBezTo>
                    <a:cubicBezTo>
                      <a:pt x="22" y="2"/>
                      <a:pt x="22" y="2"/>
                      <a:pt x="22" y="2"/>
                    </a:cubicBezTo>
                    <a:cubicBezTo>
                      <a:pt x="22" y="2"/>
                      <a:pt x="22" y="2"/>
                      <a:pt x="22" y="2"/>
                    </a:cubicBezTo>
                    <a:cubicBezTo>
                      <a:pt x="22" y="2"/>
                      <a:pt x="22" y="2"/>
                      <a:pt x="22"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1" y="2"/>
                      <a:pt x="21" y="2"/>
                      <a:pt x="21"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8" y="3"/>
                      <a:pt x="18" y="3"/>
                      <a:pt x="18" y="3"/>
                    </a:cubicBezTo>
                    <a:cubicBezTo>
                      <a:pt x="18" y="3"/>
                      <a:pt x="18" y="3"/>
                      <a:pt x="18" y="3"/>
                    </a:cubicBezTo>
                    <a:cubicBezTo>
                      <a:pt x="18" y="3"/>
                      <a:pt x="18" y="3"/>
                      <a:pt x="18" y="3"/>
                    </a:cubicBezTo>
                    <a:cubicBezTo>
                      <a:pt x="17" y="3"/>
                      <a:pt x="17" y="3"/>
                      <a:pt x="17" y="3"/>
                    </a:cubicBezTo>
                    <a:cubicBezTo>
                      <a:pt x="17" y="3"/>
                      <a:pt x="17" y="3"/>
                      <a:pt x="17" y="3"/>
                    </a:cubicBezTo>
                    <a:cubicBezTo>
                      <a:pt x="17" y="3"/>
                      <a:pt x="17" y="3"/>
                      <a:pt x="17" y="3"/>
                    </a:cubicBezTo>
                    <a:cubicBezTo>
                      <a:pt x="17" y="3"/>
                      <a:pt x="17" y="3"/>
                      <a:pt x="17"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2"/>
                    </a:cubicBezTo>
                    <a:cubicBezTo>
                      <a:pt x="12" y="3"/>
                      <a:pt x="12" y="3"/>
                      <a:pt x="12" y="3"/>
                    </a:cubicBezTo>
                    <a:cubicBezTo>
                      <a:pt x="12" y="3"/>
                      <a:pt x="12" y="3"/>
                      <a:pt x="12" y="3"/>
                    </a:cubicBezTo>
                    <a:cubicBezTo>
                      <a:pt x="12" y="3"/>
                      <a:pt x="12" y="3"/>
                      <a:pt x="12" y="3"/>
                    </a:cubicBezTo>
                    <a:cubicBezTo>
                      <a:pt x="12" y="3"/>
                      <a:pt x="12" y="3"/>
                      <a:pt x="12" y="3"/>
                    </a:cubicBezTo>
                    <a:cubicBezTo>
                      <a:pt x="12" y="3"/>
                      <a:pt x="12" y="3"/>
                      <a:pt x="12" y="3"/>
                    </a:cubicBezTo>
                    <a:cubicBezTo>
                      <a:pt x="11" y="3"/>
                      <a:pt x="11" y="3"/>
                      <a:pt x="11" y="3"/>
                    </a:cubicBezTo>
                    <a:cubicBezTo>
                      <a:pt x="11" y="3"/>
                      <a:pt x="11" y="3"/>
                      <a:pt x="11" y="3"/>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0" y="2"/>
                      <a:pt x="10" y="2"/>
                      <a:pt x="10" y="2"/>
                    </a:cubicBezTo>
                    <a:cubicBezTo>
                      <a:pt x="10" y="2"/>
                      <a:pt x="10" y="2"/>
                      <a:pt x="10" y="2"/>
                    </a:cubicBezTo>
                    <a:cubicBezTo>
                      <a:pt x="10" y="2"/>
                      <a:pt x="10" y="2"/>
                      <a:pt x="10" y="2"/>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9" y="1"/>
                      <a:pt x="9" y="1"/>
                      <a:pt x="9"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3" y="5"/>
                      <a:pt x="3" y="5"/>
                      <a:pt x="3" y="5"/>
                    </a:cubicBezTo>
                    <a:cubicBezTo>
                      <a:pt x="3" y="5"/>
                      <a:pt x="3" y="5"/>
                      <a:pt x="3" y="5"/>
                    </a:cubicBezTo>
                    <a:cubicBezTo>
                      <a:pt x="3" y="5"/>
                      <a:pt x="3" y="5"/>
                      <a:pt x="3"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8"/>
                      <a:pt x="3" y="8"/>
                      <a:pt x="3" y="8"/>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3" y="10"/>
                      <a:pt x="3" y="10"/>
                      <a:pt x="3"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2"/>
                      <a:pt x="2" y="12"/>
                    </a:cubicBezTo>
                    <a:cubicBezTo>
                      <a:pt x="2" y="12"/>
                      <a:pt x="2" y="12"/>
                      <a:pt x="2" y="12"/>
                    </a:cubicBezTo>
                    <a:cubicBezTo>
                      <a:pt x="2" y="12"/>
                      <a:pt x="2" y="12"/>
                      <a:pt x="2" y="12"/>
                    </a:cubicBezTo>
                    <a:cubicBezTo>
                      <a:pt x="2" y="12"/>
                      <a:pt x="2" y="12"/>
                      <a:pt x="2"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2"/>
                      <a:pt x="1" y="12"/>
                      <a:pt x="1" y="12"/>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1" y="13"/>
                      <a:pt x="1" y="13"/>
                      <a:pt x="1"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5"/>
                      <a:pt x="0" y="15"/>
                      <a:pt x="0" y="15"/>
                    </a:cubicBezTo>
                    <a:cubicBezTo>
                      <a:pt x="0" y="15"/>
                      <a:pt x="0" y="15"/>
                      <a:pt x="0" y="15"/>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8"/>
                      <a:pt x="0" y="18"/>
                      <a:pt x="0" y="18"/>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1" y="21"/>
                      <a:pt x="2" y="21"/>
                    </a:cubicBezTo>
                    <a:cubicBezTo>
                      <a:pt x="2" y="20"/>
                      <a:pt x="3" y="20"/>
                      <a:pt x="3" y="20"/>
                    </a:cubicBezTo>
                    <a:cubicBezTo>
                      <a:pt x="3" y="20"/>
                      <a:pt x="3" y="20"/>
                      <a:pt x="2" y="20"/>
                    </a:cubicBezTo>
                    <a:cubicBezTo>
                      <a:pt x="2" y="20"/>
                      <a:pt x="2" y="20"/>
                      <a:pt x="2" y="20"/>
                    </a:cubicBezTo>
                    <a:cubicBezTo>
                      <a:pt x="2" y="21"/>
                      <a:pt x="3" y="21"/>
                      <a:pt x="3" y="21"/>
                    </a:cubicBezTo>
                    <a:cubicBezTo>
                      <a:pt x="3" y="21"/>
                      <a:pt x="4" y="21"/>
                      <a:pt x="4" y="21"/>
                    </a:cubicBezTo>
                    <a:cubicBezTo>
                      <a:pt x="5" y="21"/>
                      <a:pt x="5" y="21"/>
                      <a:pt x="5" y="21"/>
                    </a:cubicBezTo>
                    <a:cubicBezTo>
                      <a:pt x="6" y="22"/>
                      <a:pt x="6" y="22"/>
                      <a:pt x="6" y="22"/>
                    </a:cubicBezTo>
                    <a:cubicBezTo>
                      <a:pt x="6" y="22"/>
                      <a:pt x="6" y="22"/>
                      <a:pt x="6" y="22"/>
                    </a:cubicBezTo>
                    <a:cubicBezTo>
                      <a:pt x="6" y="22"/>
                      <a:pt x="7" y="22"/>
                      <a:pt x="7" y="22"/>
                    </a:cubicBezTo>
                    <a:cubicBezTo>
                      <a:pt x="7" y="22"/>
                      <a:pt x="6" y="22"/>
                      <a:pt x="6" y="22"/>
                    </a:cubicBezTo>
                    <a:cubicBezTo>
                      <a:pt x="6" y="22"/>
                      <a:pt x="6" y="22"/>
                      <a:pt x="6" y="23"/>
                    </a:cubicBezTo>
                    <a:cubicBezTo>
                      <a:pt x="6" y="23"/>
                      <a:pt x="7" y="23"/>
                      <a:pt x="7" y="23"/>
                    </a:cubicBezTo>
                    <a:cubicBezTo>
                      <a:pt x="7" y="23"/>
                      <a:pt x="7" y="23"/>
                      <a:pt x="7" y="23"/>
                    </a:cubicBezTo>
                    <a:cubicBezTo>
                      <a:pt x="7" y="23"/>
                      <a:pt x="7" y="23"/>
                      <a:pt x="7" y="23"/>
                    </a:cubicBezTo>
                    <a:cubicBezTo>
                      <a:pt x="7" y="23"/>
                      <a:pt x="6" y="23"/>
                      <a:pt x="7" y="23"/>
                    </a:cubicBezTo>
                    <a:cubicBezTo>
                      <a:pt x="7" y="23"/>
                      <a:pt x="7" y="23"/>
                      <a:pt x="8" y="23"/>
                    </a:cubicBezTo>
                    <a:cubicBezTo>
                      <a:pt x="8" y="23"/>
                      <a:pt x="8" y="23"/>
                      <a:pt x="8" y="23"/>
                    </a:cubicBezTo>
                    <a:cubicBezTo>
                      <a:pt x="7" y="23"/>
                      <a:pt x="7" y="24"/>
                      <a:pt x="7" y="25"/>
                    </a:cubicBezTo>
                    <a:cubicBezTo>
                      <a:pt x="8" y="25"/>
                      <a:pt x="8" y="25"/>
                      <a:pt x="8" y="26"/>
                    </a:cubicBezTo>
                    <a:cubicBezTo>
                      <a:pt x="8" y="26"/>
                      <a:pt x="9" y="27"/>
                      <a:pt x="9" y="26"/>
                    </a:cubicBezTo>
                    <a:cubicBezTo>
                      <a:pt x="9" y="26"/>
                      <a:pt x="9" y="26"/>
                      <a:pt x="10" y="26"/>
                    </a:cubicBezTo>
                    <a:cubicBezTo>
                      <a:pt x="10" y="26"/>
                      <a:pt x="9" y="26"/>
                      <a:pt x="9" y="26"/>
                    </a:cubicBezTo>
                    <a:cubicBezTo>
                      <a:pt x="10" y="26"/>
                      <a:pt x="10" y="26"/>
                      <a:pt x="10" y="26"/>
                    </a:cubicBezTo>
                    <a:cubicBezTo>
                      <a:pt x="10" y="26"/>
                      <a:pt x="10" y="26"/>
                      <a:pt x="10" y="26"/>
                    </a:cubicBezTo>
                    <a:cubicBezTo>
                      <a:pt x="10" y="26"/>
                      <a:pt x="10" y="26"/>
                      <a:pt x="11" y="26"/>
                    </a:cubicBezTo>
                    <a:cubicBezTo>
                      <a:pt x="11" y="26"/>
                      <a:pt x="11" y="26"/>
                      <a:pt x="11" y="26"/>
                    </a:cubicBezTo>
                    <a:cubicBezTo>
                      <a:pt x="11" y="26"/>
                      <a:pt x="11" y="26"/>
                      <a:pt x="11" y="26"/>
                    </a:cubicBezTo>
                    <a:cubicBezTo>
                      <a:pt x="11" y="26"/>
                      <a:pt x="11" y="26"/>
                      <a:pt x="11" y="26"/>
                    </a:cubicBezTo>
                    <a:cubicBezTo>
                      <a:pt x="11" y="26"/>
                      <a:pt x="11" y="26"/>
                      <a:pt x="11" y="25"/>
                    </a:cubicBezTo>
                    <a:cubicBezTo>
                      <a:pt x="11" y="25"/>
                      <a:pt x="11" y="25"/>
                      <a:pt x="11" y="25"/>
                    </a:cubicBezTo>
                    <a:cubicBezTo>
                      <a:pt x="11" y="25"/>
                      <a:pt x="11" y="25"/>
                      <a:pt x="11" y="26"/>
                    </a:cubicBezTo>
                    <a:cubicBezTo>
                      <a:pt x="11" y="26"/>
                      <a:pt x="11" y="26"/>
                      <a:pt x="12" y="26"/>
                    </a:cubicBezTo>
                    <a:cubicBezTo>
                      <a:pt x="11" y="26"/>
                      <a:pt x="11" y="26"/>
                      <a:pt x="11" y="25"/>
                    </a:cubicBezTo>
                    <a:cubicBezTo>
                      <a:pt x="11" y="25"/>
                      <a:pt x="11" y="25"/>
                      <a:pt x="11" y="26"/>
                    </a:cubicBezTo>
                    <a:cubicBezTo>
                      <a:pt x="11" y="25"/>
                      <a:pt x="11" y="25"/>
                      <a:pt x="11" y="25"/>
                    </a:cubicBezTo>
                    <a:cubicBezTo>
                      <a:pt x="12" y="25"/>
                      <a:pt x="11" y="25"/>
                      <a:pt x="12" y="26"/>
                    </a:cubicBezTo>
                    <a:cubicBezTo>
                      <a:pt x="12" y="26"/>
                      <a:pt x="11" y="26"/>
                      <a:pt x="12" y="26"/>
                    </a:cubicBezTo>
                    <a:cubicBezTo>
                      <a:pt x="12" y="26"/>
                      <a:pt x="12" y="26"/>
                      <a:pt x="12" y="26"/>
                    </a:cubicBezTo>
                    <a:cubicBezTo>
                      <a:pt x="12" y="26"/>
                      <a:pt x="12" y="26"/>
                      <a:pt x="12" y="25"/>
                    </a:cubicBezTo>
                    <a:cubicBezTo>
                      <a:pt x="12" y="25"/>
                      <a:pt x="12" y="25"/>
                      <a:pt x="12" y="25"/>
                    </a:cubicBezTo>
                    <a:cubicBezTo>
                      <a:pt x="12" y="26"/>
                      <a:pt x="12" y="26"/>
                      <a:pt x="12" y="26"/>
                    </a:cubicBezTo>
                    <a:cubicBezTo>
                      <a:pt x="13" y="26"/>
                      <a:pt x="13" y="26"/>
                      <a:pt x="13" y="25"/>
                    </a:cubicBezTo>
                    <a:cubicBezTo>
                      <a:pt x="13" y="26"/>
                      <a:pt x="13" y="26"/>
                      <a:pt x="14" y="26"/>
                    </a:cubicBezTo>
                    <a:cubicBezTo>
                      <a:pt x="14" y="26"/>
                      <a:pt x="13" y="26"/>
                      <a:pt x="13" y="26"/>
                    </a:cubicBezTo>
                    <a:cubicBezTo>
                      <a:pt x="14" y="26"/>
                      <a:pt x="15" y="26"/>
                      <a:pt x="15" y="26"/>
                    </a:cubicBezTo>
                    <a:cubicBezTo>
                      <a:pt x="15" y="25"/>
                      <a:pt x="15" y="25"/>
                      <a:pt x="15" y="25"/>
                    </a:cubicBezTo>
                    <a:cubicBezTo>
                      <a:pt x="15" y="25"/>
                      <a:pt x="15" y="25"/>
                      <a:pt x="15" y="25"/>
                    </a:cubicBezTo>
                    <a:cubicBezTo>
                      <a:pt x="15" y="25"/>
                      <a:pt x="15" y="25"/>
                      <a:pt x="15"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16" name="Freeform 390"/>
              <p:cNvSpPr/>
              <p:nvPr/>
            </p:nvSpPr>
            <p:spPr bwMode="auto">
              <a:xfrm>
                <a:off x="3772" y="2244"/>
                <a:ext cx="19" cy="41"/>
              </a:xfrm>
              <a:custGeom>
                <a:avLst/>
                <a:gdLst>
                  <a:gd name="T0" fmla="*/ 5 w 8"/>
                  <a:gd name="T1" fmla="*/ 16 h 17"/>
                  <a:gd name="T2" fmla="*/ 5 w 8"/>
                  <a:gd name="T3" fmla="*/ 15 h 17"/>
                  <a:gd name="T4" fmla="*/ 5 w 8"/>
                  <a:gd name="T5" fmla="*/ 14 h 17"/>
                  <a:gd name="T6" fmla="*/ 5 w 8"/>
                  <a:gd name="T7" fmla="*/ 13 h 17"/>
                  <a:gd name="T8" fmla="*/ 4 w 8"/>
                  <a:gd name="T9" fmla="*/ 13 h 17"/>
                  <a:gd name="T10" fmla="*/ 5 w 8"/>
                  <a:gd name="T11" fmla="*/ 12 h 17"/>
                  <a:gd name="T12" fmla="*/ 5 w 8"/>
                  <a:gd name="T13" fmla="*/ 10 h 17"/>
                  <a:gd name="T14" fmla="*/ 6 w 8"/>
                  <a:gd name="T15" fmla="*/ 9 h 17"/>
                  <a:gd name="T16" fmla="*/ 6 w 8"/>
                  <a:gd name="T17" fmla="*/ 8 h 17"/>
                  <a:gd name="T18" fmla="*/ 6 w 8"/>
                  <a:gd name="T19" fmla="*/ 8 h 17"/>
                  <a:gd name="T20" fmla="*/ 6 w 8"/>
                  <a:gd name="T21" fmla="*/ 7 h 17"/>
                  <a:gd name="T22" fmla="*/ 7 w 8"/>
                  <a:gd name="T23" fmla="*/ 7 h 17"/>
                  <a:gd name="T24" fmla="*/ 7 w 8"/>
                  <a:gd name="T25" fmla="*/ 6 h 17"/>
                  <a:gd name="T26" fmla="*/ 7 w 8"/>
                  <a:gd name="T27" fmla="*/ 6 h 17"/>
                  <a:gd name="T28" fmla="*/ 7 w 8"/>
                  <a:gd name="T29" fmla="*/ 5 h 17"/>
                  <a:gd name="T30" fmla="*/ 8 w 8"/>
                  <a:gd name="T31" fmla="*/ 5 h 17"/>
                  <a:gd name="T32" fmla="*/ 7 w 8"/>
                  <a:gd name="T33" fmla="*/ 4 h 17"/>
                  <a:gd name="T34" fmla="*/ 7 w 8"/>
                  <a:gd name="T35" fmla="*/ 4 h 17"/>
                  <a:gd name="T36" fmla="*/ 7 w 8"/>
                  <a:gd name="T37" fmla="*/ 3 h 17"/>
                  <a:gd name="T38" fmla="*/ 7 w 8"/>
                  <a:gd name="T39" fmla="*/ 2 h 17"/>
                  <a:gd name="T40" fmla="*/ 6 w 8"/>
                  <a:gd name="T41" fmla="*/ 2 h 17"/>
                  <a:gd name="T42" fmla="*/ 6 w 8"/>
                  <a:gd name="T43" fmla="*/ 1 h 17"/>
                  <a:gd name="T44" fmla="*/ 6 w 8"/>
                  <a:gd name="T45" fmla="*/ 1 h 17"/>
                  <a:gd name="T46" fmla="*/ 5 w 8"/>
                  <a:gd name="T47" fmla="*/ 1 h 17"/>
                  <a:gd name="T48" fmla="*/ 5 w 8"/>
                  <a:gd name="T49" fmla="*/ 0 h 17"/>
                  <a:gd name="T50" fmla="*/ 5 w 8"/>
                  <a:gd name="T51" fmla="*/ 0 h 17"/>
                  <a:gd name="T52" fmla="*/ 4 w 8"/>
                  <a:gd name="T53" fmla="*/ 1 h 17"/>
                  <a:gd name="T54" fmla="*/ 4 w 8"/>
                  <a:gd name="T55" fmla="*/ 1 h 17"/>
                  <a:gd name="T56" fmla="*/ 4 w 8"/>
                  <a:gd name="T57" fmla="*/ 1 h 17"/>
                  <a:gd name="T58" fmla="*/ 4 w 8"/>
                  <a:gd name="T59" fmla="*/ 2 h 17"/>
                  <a:gd name="T60" fmla="*/ 4 w 8"/>
                  <a:gd name="T61" fmla="*/ 2 h 17"/>
                  <a:gd name="T62" fmla="*/ 3 w 8"/>
                  <a:gd name="T63" fmla="*/ 2 h 17"/>
                  <a:gd name="T64" fmla="*/ 3 w 8"/>
                  <a:gd name="T65" fmla="*/ 3 h 17"/>
                  <a:gd name="T66" fmla="*/ 2 w 8"/>
                  <a:gd name="T67" fmla="*/ 3 h 17"/>
                  <a:gd name="T68" fmla="*/ 2 w 8"/>
                  <a:gd name="T69" fmla="*/ 3 h 17"/>
                  <a:gd name="T70" fmla="*/ 2 w 8"/>
                  <a:gd name="T71" fmla="*/ 3 h 17"/>
                  <a:gd name="T72" fmla="*/ 1 w 8"/>
                  <a:gd name="T73" fmla="*/ 3 h 17"/>
                  <a:gd name="T74" fmla="*/ 1 w 8"/>
                  <a:gd name="T75" fmla="*/ 3 h 17"/>
                  <a:gd name="T76" fmla="*/ 1 w 8"/>
                  <a:gd name="T77" fmla="*/ 4 h 17"/>
                  <a:gd name="T78" fmla="*/ 0 w 8"/>
                  <a:gd name="T79" fmla="*/ 4 h 17"/>
                  <a:gd name="T80" fmla="*/ 0 w 8"/>
                  <a:gd name="T81" fmla="*/ 4 h 17"/>
                  <a:gd name="T82" fmla="*/ 0 w 8"/>
                  <a:gd name="T83" fmla="*/ 5 h 17"/>
                  <a:gd name="T84" fmla="*/ 0 w 8"/>
                  <a:gd name="T85" fmla="*/ 5 h 17"/>
                  <a:gd name="T86" fmla="*/ 0 w 8"/>
                  <a:gd name="T87" fmla="*/ 6 h 17"/>
                  <a:gd name="T88" fmla="*/ 0 w 8"/>
                  <a:gd name="T89" fmla="*/ 6 h 17"/>
                  <a:gd name="T90" fmla="*/ 1 w 8"/>
                  <a:gd name="T91" fmla="*/ 6 h 17"/>
                  <a:gd name="T92" fmla="*/ 1 w 8"/>
                  <a:gd name="T93" fmla="*/ 6 h 17"/>
                  <a:gd name="T94" fmla="*/ 1 w 8"/>
                  <a:gd name="T95" fmla="*/ 7 h 17"/>
                  <a:gd name="T96" fmla="*/ 1 w 8"/>
                  <a:gd name="T97" fmla="*/ 8 h 17"/>
                  <a:gd name="T98" fmla="*/ 1 w 8"/>
                  <a:gd name="T99" fmla="*/ 9 h 17"/>
                  <a:gd name="T100" fmla="*/ 2 w 8"/>
                  <a:gd name="T101" fmla="*/ 9 h 17"/>
                  <a:gd name="T102" fmla="*/ 2 w 8"/>
                  <a:gd name="T103" fmla="*/ 11 h 17"/>
                  <a:gd name="T104" fmla="*/ 2 w 8"/>
                  <a:gd name="T105" fmla="*/ 13 h 17"/>
                  <a:gd name="T106" fmla="*/ 2 w 8"/>
                  <a:gd name="T107" fmla="*/ 13 h 17"/>
                  <a:gd name="T108" fmla="*/ 2 w 8"/>
                  <a:gd name="T109" fmla="*/ 15 h 17"/>
                  <a:gd name="T110" fmla="*/ 2 w 8"/>
                  <a:gd name="T111" fmla="*/ 16 h 17"/>
                  <a:gd name="T112" fmla="*/ 2 w 8"/>
                  <a:gd name="T113" fmla="*/ 16 h 17"/>
                  <a:gd name="T114" fmla="*/ 2 w 8"/>
                  <a:gd name="T11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 h="17">
                    <a:moveTo>
                      <a:pt x="5" y="16"/>
                    </a:move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6"/>
                      <a:pt x="5" y="16"/>
                      <a:pt x="5" y="16"/>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5"/>
                      <a:pt x="5" y="15"/>
                      <a:pt x="5" y="15"/>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4"/>
                      <a:pt x="5" y="14"/>
                      <a:pt x="5" y="14"/>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4" y="13"/>
                      <a:pt x="4" y="13"/>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1"/>
                      <a:pt x="5" y="11"/>
                      <a:pt x="5" y="11"/>
                    </a:cubicBezTo>
                    <a:cubicBezTo>
                      <a:pt x="5" y="11"/>
                      <a:pt x="5" y="11"/>
                      <a:pt x="5" y="11"/>
                    </a:cubicBezTo>
                    <a:cubicBezTo>
                      <a:pt x="5" y="11"/>
                      <a:pt x="5" y="11"/>
                      <a:pt x="5" y="11"/>
                    </a:cubicBezTo>
                    <a:cubicBezTo>
                      <a:pt x="5" y="10"/>
                      <a:pt x="5" y="10"/>
                      <a:pt x="5" y="10"/>
                    </a:cubicBezTo>
                    <a:cubicBezTo>
                      <a:pt x="5" y="10"/>
                      <a:pt x="5" y="10"/>
                      <a:pt x="5" y="10"/>
                    </a:cubicBezTo>
                    <a:cubicBezTo>
                      <a:pt x="5" y="10"/>
                      <a:pt x="5" y="10"/>
                      <a:pt x="5" y="10"/>
                    </a:cubicBezTo>
                    <a:cubicBezTo>
                      <a:pt x="5" y="10"/>
                      <a:pt x="5" y="10"/>
                      <a:pt x="5" y="10"/>
                    </a:cubicBezTo>
                    <a:cubicBezTo>
                      <a:pt x="5" y="10"/>
                      <a:pt x="5" y="10"/>
                      <a:pt x="5" y="10"/>
                    </a:cubicBezTo>
                    <a:cubicBezTo>
                      <a:pt x="5" y="9"/>
                      <a:pt x="5" y="9"/>
                      <a:pt x="5" y="9"/>
                    </a:cubicBezTo>
                    <a:cubicBezTo>
                      <a:pt x="5" y="9"/>
                      <a:pt x="5" y="9"/>
                      <a:pt x="5"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9"/>
                      <a:pt x="6" y="9"/>
                      <a:pt x="6" y="9"/>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7"/>
                      <a:pt x="6" y="7"/>
                      <a:pt x="6" y="7"/>
                    </a:cubicBezTo>
                    <a:cubicBezTo>
                      <a:pt x="6" y="7"/>
                      <a:pt x="6" y="7"/>
                      <a:pt x="6" y="7"/>
                    </a:cubicBezTo>
                    <a:cubicBezTo>
                      <a:pt x="6" y="7"/>
                      <a:pt x="6" y="7"/>
                      <a:pt x="6" y="7"/>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7" y="5"/>
                      <a:pt x="7" y="5"/>
                      <a:pt x="7"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7" y="5"/>
                      <a:pt x="7" y="5"/>
                      <a:pt x="7" y="5"/>
                    </a:cubicBezTo>
                    <a:cubicBezTo>
                      <a:pt x="7" y="5"/>
                      <a:pt x="7" y="5"/>
                      <a:pt x="7" y="5"/>
                    </a:cubicBezTo>
                    <a:cubicBezTo>
                      <a:pt x="7" y="5"/>
                      <a:pt x="7" y="5"/>
                      <a:pt x="7" y="5"/>
                    </a:cubicBezTo>
                    <a:cubicBezTo>
                      <a:pt x="7" y="5"/>
                      <a:pt x="7" y="5"/>
                      <a:pt x="7" y="5"/>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3"/>
                      <a:pt x="7"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6" y="2"/>
                      <a:pt x="6" y="2"/>
                      <a:pt x="6" y="2"/>
                    </a:cubicBezTo>
                    <a:cubicBezTo>
                      <a:pt x="6"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2"/>
                      <a:pt x="3" y="2"/>
                      <a:pt x="3" y="2"/>
                    </a:cubicBezTo>
                    <a:cubicBezTo>
                      <a:pt x="3" y="2"/>
                      <a:pt x="3" y="2"/>
                      <a:pt x="3" y="2"/>
                    </a:cubicBezTo>
                    <a:cubicBezTo>
                      <a:pt x="3" y="2"/>
                      <a:pt x="3" y="2"/>
                      <a:pt x="3" y="2"/>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1" y="4"/>
                      <a:pt x="1" y="4"/>
                      <a:pt x="1" y="4"/>
                    </a:cubicBezTo>
                    <a:cubicBezTo>
                      <a:pt x="1" y="4"/>
                      <a:pt x="1" y="4"/>
                      <a:pt x="1" y="4"/>
                    </a:cubicBezTo>
                    <a:cubicBezTo>
                      <a:pt x="1" y="4"/>
                      <a:pt x="1" y="4"/>
                      <a:pt x="1"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4"/>
                      <a:pt x="0" y="4"/>
                      <a:pt x="0" y="4"/>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9"/>
                      <a:pt x="1" y="9"/>
                    </a:cubicBezTo>
                    <a:cubicBezTo>
                      <a:pt x="1" y="9"/>
                      <a:pt x="1" y="9"/>
                      <a:pt x="1" y="9"/>
                    </a:cubicBezTo>
                    <a:cubicBezTo>
                      <a:pt x="1" y="9"/>
                      <a:pt x="1" y="9"/>
                      <a:pt x="1" y="9"/>
                    </a:cubicBezTo>
                    <a:cubicBezTo>
                      <a:pt x="1" y="9"/>
                      <a:pt x="1" y="9"/>
                      <a:pt x="1"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3"/>
                      <a:pt x="2" y="13"/>
                      <a:pt x="2" y="13"/>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6"/>
                      <a:pt x="2" y="16"/>
                      <a:pt x="2" y="16"/>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2" y="17"/>
                      <a:pt x="2" y="17"/>
                      <a:pt x="2" y="17"/>
                    </a:cubicBezTo>
                    <a:cubicBezTo>
                      <a:pt x="3" y="17"/>
                      <a:pt x="3" y="17"/>
                      <a:pt x="3" y="17"/>
                    </a:cubicBezTo>
                    <a:cubicBezTo>
                      <a:pt x="4" y="17"/>
                      <a:pt x="4" y="17"/>
                      <a:pt x="5" y="17"/>
                    </a:cubicBezTo>
                    <a:cubicBezTo>
                      <a:pt x="5" y="17"/>
                      <a:pt x="5" y="17"/>
                      <a:pt x="5" y="17"/>
                    </a:cubicBezTo>
                    <a:lnTo>
                      <a:pt x="5"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17" name="Freeform 391"/>
              <p:cNvSpPr/>
              <p:nvPr/>
            </p:nvSpPr>
            <p:spPr bwMode="auto">
              <a:xfrm>
                <a:off x="3746" y="2254"/>
                <a:ext cx="29" cy="40"/>
              </a:xfrm>
              <a:custGeom>
                <a:avLst/>
                <a:gdLst>
                  <a:gd name="T0" fmla="*/ 11 w 12"/>
                  <a:gd name="T1" fmla="*/ 13 h 17"/>
                  <a:gd name="T2" fmla="*/ 11 w 12"/>
                  <a:gd name="T3" fmla="*/ 13 h 17"/>
                  <a:gd name="T4" fmla="*/ 10 w 12"/>
                  <a:gd name="T5" fmla="*/ 12 h 17"/>
                  <a:gd name="T6" fmla="*/ 10 w 12"/>
                  <a:gd name="T7" fmla="*/ 12 h 17"/>
                  <a:gd name="T8" fmla="*/ 10 w 12"/>
                  <a:gd name="T9" fmla="*/ 11 h 17"/>
                  <a:gd name="T10" fmla="*/ 10 w 12"/>
                  <a:gd name="T11" fmla="*/ 11 h 17"/>
                  <a:gd name="T12" fmla="*/ 10 w 12"/>
                  <a:gd name="T13" fmla="*/ 10 h 17"/>
                  <a:gd name="T14" fmla="*/ 10 w 12"/>
                  <a:gd name="T15" fmla="*/ 9 h 17"/>
                  <a:gd name="T16" fmla="*/ 10 w 12"/>
                  <a:gd name="T17" fmla="*/ 9 h 17"/>
                  <a:gd name="T18" fmla="*/ 10 w 12"/>
                  <a:gd name="T19" fmla="*/ 7 h 17"/>
                  <a:gd name="T20" fmla="*/ 10 w 12"/>
                  <a:gd name="T21" fmla="*/ 7 h 17"/>
                  <a:gd name="T22" fmla="*/ 9 w 12"/>
                  <a:gd name="T23" fmla="*/ 7 h 17"/>
                  <a:gd name="T24" fmla="*/ 9 w 12"/>
                  <a:gd name="T25" fmla="*/ 6 h 17"/>
                  <a:gd name="T26" fmla="*/ 9 w 12"/>
                  <a:gd name="T27" fmla="*/ 6 h 17"/>
                  <a:gd name="T28" fmla="*/ 9 w 12"/>
                  <a:gd name="T29" fmla="*/ 5 h 17"/>
                  <a:gd name="T30" fmla="*/ 10 w 12"/>
                  <a:gd name="T31" fmla="*/ 4 h 17"/>
                  <a:gd name="T32" fmla="*/ 9 w 12"/>
                  <a:gd name="T33" fmla="*/ 4 h 17"/>
                  <a:gd name="T34" fmla="*/ 9 w 12"/>
                  <a:gd name="T35" fmla="*/ 4 h 17"/>
                  <a:gd name="T36" fmla="*/ 9 w 12"/>
                  <a:gd name="T37" fmla="*/ 3 h 17"/>
                  <a:gd name="T38" fmla="*/ 9 w 12"/>
                  <a:gd name="T39" fmla="*/ 3 h 17"/>
                  <a:gd name="T40" fmla="*/ 9 w 12"/>
                  <a:gd name="T41" fmla="*/ 2 h 17"/>
                  <a:gd name="T42" fmla="*/ 9 w 12"/>
                  <a:gd name="T43" fmla="*/ 2 h 17"/>
                  <a:gd name="T44" fmla="*/ 8 w 12"/>
                  <a:gd name="T45" fmla="*/ 1 h 17"/>
                  <a:gd name="T46" fmla="*/ 8 w 12"/>
                  <a:gd name="T47" fmla="*/ 1 h 17"/>
                  <a:gd name="T48" fmla="*/ 8 w 12"/>
                  <a:gd name="T49" fmla="*/ 0 h 17"/>
                  <a:gd name="T50" fmla="*/ 8 w 12"/>
                  <a:gd name="T51" fmla="*/ 0 h 17"/>
                  <a:gd name="T52" fmla="*/ 7 w 12"/>
                  <a:gd name="T53" fmla="*/ 0 h 17"/>
                  <a:gd name="T54" fmla="*/ 7 w 12"/>
                  <a:gd name="T55" fmla="*/ 0 h 17"/>
                  <a:gd name="T56" fmla="*/ 6 w 12"/>
                  <a:gd name="T57" fmla="*/ 0 h 17"/>
                  <a:gd name="T58" fmla="*/ 4 w 12"/>
                  <a:gd name="T59" fmla="*/ 0 h 17"/>
                  <a:gd name="T60" fmla="*/ 1 w 12"/>
                  <a:gd name="T61" fmla="*/ 0 h 17"/>
                  <a:gd name="T62" fmla="*/ 1 w 12"/>
                  <a:gd name="T63" fmla="*/ 1 h 17"/>
                  <a:gd name="T64" fmla="*/ 1 w 12"/>
                  <a:gd name="T65" fmla="*/ 1 h 17"/>
                  <a:gd name="T66" fmla="*/ 1 w 12"/>
                  <a:gd name="T67" fmla="*/ 2 h 17"/>
                  <a:gd name="T68" fmla="*/ 1 w 12"/>
                  <a:gd name="T69" fmla="*/ 2 h 17"/>
                  <a:gd name="T70" fmla="*/ 1 w 12"/>
                  <a:gd name="T71" fmla="*/ 3 h 17"/>
                  <a:gd name="T72" fmla="*/ 1 w 12"/>
                  <a:gd name="T73" fmla="*/ 3 h 17"/>
                  <a:gd name="T74" fmla="*/ 1 w 12"/>
                  <a:gd name="T75" fmla="*/ 4 h 17"/>
                  <a:gd name="T76" fmla="*/ 1 w 12"/>
                  <a:gd name="T77" fmla="*/ 5 h 17"/>
                  <a:gd name="T78" fmla="*/ 1 w 12"/>
                  <a:gd name="T79" fmla="*/ 5 h 17"/>
                  <a:gd name="T80" fmla="*/ 1 w 12"/>
                  <a:gd name="T81" fmla="*/ 6 h 17"/>
                  <a:gd name="T82" fmla="*/ 1 w 12"/>
                  <a:gd name="T83" fmla="*/ 6 h 17"/>
                  <a:gd name="T84" fmla="*/ 2 w 12"/>
                  <a:gd name="T85" fmla="*/ 8 h 17"/>
                  <a:gd name="T86" fmla="*/ 1 w 12"/>
                  <a:gd name="T87" fmla="*/ 8 h 17"/>
                  <a:gd name="T88" fmla="*/ 1 w 12"/>
                  <a:gd name="T89" fmla="*/ 9 h 17"/>
                  <a:gd name="T90" fmla="*/ 1 w 12"/>
                  <a:gd name="T91" fmla="*/ 9 h 17"/>
                  <a:gd name="T92" fmla="*/ 0 w 12"/>
                  <a:gd name="T93" fmla="*/ 10 h 17"/>
                  <a:gd name="T94" fmla="*/ 0 w 12"/>
                  <a:gd name="T95" fmla="*/ 11 h 17"/>
                  <a:gd name="T96" fmla="*/ 0 w 12"/>
                  <a:gd name="T97" fmla="*/ 11 h 17"/>
                  <a:gd name="T98" fmla="*/ 0 w 12"/>
                  <a:gd name="T99" fmla="*/ 11 h 17"/>
                  <a:gd name="T100" fmla="*/ 0 w 12"/>
                  <a:gd name="T101" fmla="*/ 12 h 17"/>
                  <a:gd name="T102" fmla="*/ 0 w 12"/>
                  <a:gd name="T103" fmla="*/ 13 h 17"/>
                  <a:gd name="T104" fmla="*/ 0 w 12"/>
                  <a:gd name="T105" fmla="*/ 13 h 17"/>
                  <a:gd name="T106" fmla="*/ 0 w 12"/>
                  <a:gd name="T107" fmla="*/ 14 h 17"/>
                  <a:gd name="T108" fmla="*/ 1 w 12"/>
                  <a:gd name="T109" fmla="*/ 15 h 17"/>
                  <a:gd name="T110" fmla="*/ 1 w 12"/>
                  <a:gd name="T111" fmla="*/ 15 h 17"/>
                  <a:gd name="T112" fmla="*/ 1 w 12"/>
                  <a:gd name="T113" fmla="*/ 16 h 17"/>
                  <a:gd name="T114" fmla="*/ 0 w 12"/>
                  <a:gd name="T115" fmla="*/ 16 h 17"/>
                  <a:gd name="T116" fmla="*/ 8 w 12"/>
                  <a:gd name="T117"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 h="17">
                    <a:moveTo>
                      <a:pt x="11" y="13"/>
                    </a:move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2"/>
                    </a:cubicBezTo>
                    <a:cubicBezTo>
                      <a:pt x="10" y="12"/>
                      <a:pt x="10" y="12"/>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1"/>
                      <a:pt x="10" y="11"/>
                      <a:pt x="10" y="11"/>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9"/>
                      <a:pt x="10" y="9"/>
                      <a:pt x="10" y="9"/>
                    </a:cubicBezTo>
                    <a:cubicBezTo>
                      <a:pt x="10" y="8"/>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9" y="7"/>
                      <a:pt x="9" y="7"/>
                      <a:pt x="9" y="7"/>
                    </a:cubicBezTo>
                    <a:cubicBezTo>
                      <a:pt x="9" y="7"/>
                      <a:pt x="9" y="7"/>
                      <a:pt x="9"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9" y="5"/>
                      <a:pt x="9" y="5"/>
                      <a:pt x="9"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5"/>
                      <a:pt x="10" y="5"/>
                      <a:pt x="10" y="5"/>
                    </a:cubicBezTo>
                    <a:cubicBezTo>
                      <a:pt x="10" y="4"/>
                      <a:pt x="10" y="4"/>
                      <a:pt x="10" y="4"/>
                    </a:cubicBezTo>
                    <a:cubicBezTo>
                      <a:pt x="10" y="4"/>
                      <a:pt x="10" y="4"/>
                      <a:pt x="10" y="4"/>
                    </a:cubicBezTo>
                    <a:cubicBezTo>
                      <a:pt x="10" y="4"/>
                      <a:pt x="10" y="4"/>
                      <a:pt x="10" y="4"/>
                    </a:cubicBezTo>
                    <a:cubicBezTo>
                      <a:pt x="10" y="4"/>
                      <a:pt x="10" y="4"/>
                      <a:pt x="10"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5"/>
                      <a:pt x="9" y="5"/>
                      <a:pt x="9" y="5"/>
                    </a:cubicBezTo>
                    <a:cubicBezTo>
                      <a:pt x="9" y="5"/>
                      <a:pt x="9" y="5"/>
                      <a:pt x="9" y="5"/>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3"/>
                      <a:pt x="9" y="3"/>
                      <a:pt x="9" y="3"/>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6"/>
                      <a:pt x="1" y="6"/>
                      <a:pt x="1" y="6"/>
                    </a:cubicBezTo>
                    <a:cubicBezTo>
                      <a:pt x="1" y="7"/>
                      <a:pt x="1" y="7"/>
                      <a:pt x="1"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0" y="13"/>
                      <a:pt x="0" y="13"/>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4"/>
                      <a:pt x="0" y="14"/>
                      <a:pt x="0" y="14"/>
                    </a:cubicBezTo>
                    <a:cubicBezTo>
                      <a:pt x="0" y="15"/>
                      <a:pt x="0" y="15"/>
                      <a:pt x="0" y="15"/>
                    </a:cubicBezTo>
                    <a:cubicBezTo>
                      <a:pt x="0" y="15"/>
                      <a:pt x="0" y="15"/>
                      <a:pt x="0" y="15"/>
                    </a:cubicBezTo>
                    <a:cubicBezTo>
                      <a:pt x="0" y="14"/>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0" y="16"/>
                    </a:cubicBezTo>
                    <a:cubicBezTo>
                      <a:pt x="0" y="16"/>
                      <a:pt x="0" y="16"/>
                      <a:pt x="1" y="16"/>
                    </a:cubicBezTo>
                    <a:cubicBezTo>
                      <a:pt x="1" y="17"/>
                      <a:pt x="2" y="17"/>
                      <a:pt x="2" y="17"/>
                    </a:cubicBezTo>
                    <a:cubicBezTo>
                      <a:pt x="2" y="17"/>
                      <a:pt x="3" y="17"/>
                      <a:pt x="3" y="17"/>
                    </a:cubicBezTo>
                    <a:cubicBezTo>
                      <a:pt x="3" y="17"/>
                      <a:pt x="3" y="17"/>
                      <a:pt x="3" y="17"/>
                    </a:cubicBezTo>
                    <a:cubicBezTo>
                      <a:pt x="4" y="17"/>
                      <a:pt x="4" y="17"/>
                      <a:pt x="4" y="16"/>
                    </a:cubicBezTo>
                    <a:cubicBezTo>
                      <a:pt x="5" y="16"/>
                      <a:pt x="5" y="16"/>
                      <a:pt x="6" y="16"/>
                    </a:cubicBezTo>
                    <a:cubicBezTo>
                      <a:pt x="7" y="16"/>
                      <a:pt x="7" y="15"/>
                      <a:pt x="8" y="15"/>
                    </a:cubicBezTo>
                    <a:cubicBezTo>
                      <a:pt x="9" y="15"/>
                      <a:pt x="9" y="14"/>
                      <a:pt x="10" y="14"/>
                    </a:cubicBezTo>
                    <a:cubicBezTo>
                      <a:pt x="10" y="14"/>
                      <a:pt x="9" y="14"/>
                      <a:pt x="9" y="13"/>
                    </a:cubicBezTo>
                    <a:cubicBezTo>
                      <a:pt x="10" y="14"/>
                      <a:pt x="10" y="14"/>
                      <a:pt x="10" y="14"/>
                    </a:cubicBezTo>
                    <a:cubicBezTo>
                      <a:pt x="10" y="14"/>
                      <a:pt x="11" y="14"/>
                      <a:pt x="11" y="14"/>
                    </a:cubicBezTo>
                    <a:cubicBezTo>
                      <a:pt x="11" y="14"/>
                      <a:pt x="11" y="14"/>
                      <a:pt x="12" y="14"/>
                    </a:cubicBezTo>
                    <a:cubicBezTo>
                      <a:pt x="11" y="14"/>
                      <a:pt x="11" y="14"/>
                      <a:pt x="1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18" name="Freeform 392"/>
              <p:cNvSpPr/>
              <p:nvPr/>
            </p:nvSpPr>
            <p:spPr bwMode="auto">
              <a:xfrm>
                <a:off x="3765" y="2254"/>
                <a:ext cx="12" cy="31"/>
              </a:xfrm>
              <a:custGeom>
                <a:avLst/>
                <a:gdLst>
                  <a:gd name="T0" fmla="*/ 5 w 5"/>
                  <a:gd name="T1" fmla="*/ 13 h 13"/>
                  <a:gd name="T2" fmla="*/ 5 w 5"/>
                  <a:gd name="T3" fmla="*/ 13 h 13"/>
                  <a:gd name="T4" fmla="*/ 5 w 5"/>
                  <a:gd name="T5" fmla="*/ 12 h 13"/>
                  <a:gd name="T6" fmla="*/ 4 w 5"/>
                  <a:gd name="T7" fmla="*/ 12 h 13"/>
                  <a:gd name="T8" fmla="*/ 5 w 5"/>
                  <a:gd name="T9" fmla="*/ 12 h 13"/>
                  <a:gd name="T10" fmla="*/ 5 w 5"/>
                  <a:gd name="T11" fmla="*/ 11 h 13"/>
                  <a:gd name="T12" fmla="*/ 5 w 5"/>
                  <a:gd name="T13" fmla="*/ 9 h 13"/>
                  <a:gd name="T14" fmla="*/ 5 w 5"/>
                  <a:gd name="T15" fmla="*/ 7 h 13"/>
                  <a:gd name="T16" fmla="*/ 5 w 5"/>
                  <a:gd name="T17" fmla="*/ 5 h 13"/>
                  <a:gd name="T18" fmla="*/ 4 w 5"/>
                  <a:gd name="T19" fmla="*/ 5 h 13"/>
                  <a:gd name="T20" fmla="*/ 4 w 5"/>
                  <a:gd name="T21" fmla="*/ 4 h 13"/>
                  <a:gd name="T22" fmla="*/ 4 w 5"/>
                  <a:gd name="T23" fmla="*/ 4 h 13"/>
                  <a:gd name="T24" fmla="*/ 4 w 5"/>
                  <a:gd name="T25" fmla="*/ 3 h 13"/>
                  <a:gd name="T26" fmla="*/ 3 w 5"/>
                  <a:gd name="T27" fmla="*/ 3 h 13"/>
                  <a:gd name="T28" fmla="*/ 3 w 5"/>
                  <a:gd name="T29" fmla="*/ 2 h 13"/>
                  <a:gd name="T30" fmla="*/ 3 w 5"/>
                  <a:gd name="T31" fmla="*/ 2 h 13"/>
                  <a:gd name="T32" fmla="*/ 3 w 5"/>
                  <a:gd name="T33" fmla="*/ 2 h 13"/>
                  <a:gd name="T34" fmla="*/ 2 w 5"/>
                  <a:gd name="T35" fmla="*/ 1 h 13"/>
                  <a:gd name="T36" fmla="*/ 2 w 5"/>
                  <a:gd name="T37" fmla="*/ 1 h 13"/>
                  <a:gd name="T38" fmla="*/ 3 w 5"/>
                  <a:gd name="T39" fmla="*/ 0 h 13"/>
                  <a:gd name="T40" fmla="*/ 2 w 5"/>
                  <a:gd name="T41" fmla="*/ 0 h 13"/>
                  <a:gd name="T42" fmla="*/ 2 w 5"/>
                  <a:gd name="T43" fmla="*/ 0 h 13"/>
                  <a:gd name="T44" fmla="*/ 1 w 5"/>
                  <a:gd name="T45" fmla="*/ 0 h 13"/>
                  <a:gd name="T46" fmla="*/ 0 w 5"/>
                  <a:gd name="T47" fmla="*/ 0 h 13"/>
                  <a:gd name="T48" fmla="*/ 0 w 5"/>
                  <a:gd name="T49" fmla="*/ 1 h 13"/>
                  <a:gd name="T50" fmla="*/ 0 w 5"/>
                  <a:gd name="T51" fmla="*/ 1 h 13"/>
                  <a:gd name="T52" fmla="*/ 1 w 5"/>
                  <a:gd name="T53" fmla="*/ 1 h 13"/>
                  <a:gd name="T54" fmla="*/ 1 w 5"/>
                  <a:gd name="T55" fmla="*/ 1 h 13"/>
                  <a:gd name="T56" fmla="*/ 1 w 5"/>
                  <a:gd name="T57" fmla="*/ 2 h 13"/>
                  <a:gd name="T58" fmla="*/ 1 w 5"/>
                  <a:gd name="T59" fmla="*/ 2 h 13"/>
                  <a:gd name="T60" fmla="*/ 1 w 5"/>
                  <a:gd name="T61" fmla="*/ 2 h 13"/>
                  <a:gd name="T62" fmla="*/ 1 w 5"/>
                  <a:gd name="T63" fmla="*/ 3 h 13"/>
                  <a:gd name="T64" fmla="*/ 1 w 5"/>
                  <a:gd name="T65" fmla="*/ 3 h 13"/>
                  <a:gd name="T66" fmla="*/ 1 w 5"/>
                  <a:gd name="T67" fmla="*/ 4 h 13"/>
                  <a:gd name="T68" fmla="*/ 2 w 5"/>
                  <a:gd name="T69" fmla="*/ 4 h 13"/>
                  <a:gd name="T70" fmla="*/ 2 w 5"/>
                  <a:gd name="T71" fmla="*/ 4 h 13"/>
                  <a:gd name="T72" fmla="*/ 2 w 5"/>
                  <a:gd name="T73" fmla="*/ 5 h 13"/>
                  <a:gd name="T74" fmla="*/ 2 w 5"/>
                  <a:gd name="T75" fmla="*/ 5 h 13"/>
                  <a:gd name="T76" fmla="*/ 2 w 5"/>
                  <a:gd name="T77" fmla="*/ 6 h 13"/>
                  <a:gd name="T78" fmla="*/ 2 w 5"/>
                  <a:gd name="T79" fmla="*/ 6 h 13"/>
                  <a:gd name="T80" fmla="*/ 2 w 5"/>
                  <a:gd name="T81" fmla="*/ 6 h 13"/>
                  <a:gd name="T82" fmla="*/ 2 w 5"/>
                  <a:gd name="T83" fmla="*/ 7 h 13"/>
                  <a:gd name="T84" fmla="*/ 2 w 5"/>
                  <a:gd name="T85" fmla="*/ 7 h 13"/>
                  <a:gd name="T86" fmla="*/ 2 w 5"/>
                  <a:gd name="T87" fmla="*/ 7 h 13"/>
                  <a:gd name="T88" fmla="*/ 2 w 5"/>
                  <a:gd name="T89" fmla="*/ 8 h 13"/>
                  <a:gd name="T90" fmla="*/ 2 w 5"/>
                  <a:gd name="T91" fmla="*/ 9 h 13"/>
                  <a:gd name="T92" fmla="*/ 2 w 5"/>
                  <a:gd name="T93" fmla="*/ 9 h 13"/>
                  <a:gd name="T94" fmla="*/ 2 w 5"/>
                  <a:gd name="T95" fmla="*/ 10 h 13"/>
                  <a:gd name="T96" fmla="*/ 2 w 5"/>
                  <a:gd name="T97" fmla="*/ 10 h 13"/>
                  <a:gd name="T98" fmla="*/ 2 w 5"/>
                  <a:gd name="T99" fmla="*/ 11 h 13"/>
                  <a:gd name="T100" fmla="*/ 2 w 5"/>
                  <a:gd name="T101" fmla="*/ 11 h 13"/>
                  <a:gd name="T102" fmla="*/ 2 w 5"/>
                  <a:gd name="T103" fmla="*/ 12 h 13"/>
                  <a:gd name="T104" fmla="*/ 3 w 5"/>
                  <a:gd name="T105" fmla="*/ 12 h 13"/>
                  <a:gd name="T106" fmla="*/ 3 w 5"/>
                  <a:gd name="T107" fmla="*/ 12 h 13"/>
                  <a:gd name="T108" fmla="*/ 3 w 5"/>
                  <a:gd name="T109" fmla="*/ 13 h 13"/>
                  <a:gd name="T110" fmla="*/ 3 w 5"/>
                  <a:gd name="T111" fmla="*/ 13 h 13"/>
                  <a:gd name="T112" fmla="*/ 4 w 5"/>
                  <a:gd name="T113"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 h="13">
                    <a:moveTo>
                      <a:pt x="5" y="13"/>
                    </a:move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5" y="12"/>
                      <a:pt x="5" y="12"/>
                      <a:pt x="5" y="12"/>
                    </a:cubicBezTo>
                    <a:cubicBezTo>
                      <a:pt x="4" y="12"/>
                      <a:pt x="4" y="12"/>
                      <a:pt x="4" y="12"/>
                    </a:cubicBezTo>
                    <a:cubicBezTo>
                      <a:pt x="4" y="12"/>
                      <a:pt x="4" y="12"/>
                      <a:pt x="4" y="12"/>
                    </a:cubicBezTo>
                    <a:cubicBezTo>
                      <a:pt x="4" y="12"/>
                      <a:pt x="4" y="12"/>
                      <a:pt x="4" y="12"/>
                    </a:cubicBezTo>
                    <a:cubicBezTo>
                      <a:pt x="5" y="12"/>
                      <a:pt x="5" y="12"/>
                      <a:pt x="5" y="12"/>
                    </a:cubicBezTo>
                    <a:cubicBezTo>
                      <a:pt x="5" y="12"/>
                      <a:pt x="5" y="12"/>
                      <a:pt x="5" y="12"/>
                    </a:cubicBezTo>
                    <a:cubicBezTo>
                      <a:pt x="5" y="12"/>
                      <a:pt x="5" y="12"/>
                      <a:pt x="5" y="12"/>
                    </a:cubicBezTo>
                    <a:cubicBezTo>
                      <a:pt x="5" y="12"/>
                      <a:pt x="5" y="12"/>
                      <a:pt x="5" y="12"/>
                    </a:cubicBezTo>
                    <a:cubicBezTo>
                      <a:pt x="5" y="11"/>
                      <a:pt x="5" y="11"/>
                      <a:pt x="5" y="11"/>
                    </a:cubicBezTo>
                    <a:cubicBezTo>
                      <a:pt x="4" y="11"/>
                      <a:pt x="4" y="11"/>
                      <a:pt x="4" y="11"/>
                    </a:cubicBezTo>
                    <a:cubicBezTo>
                      <a:pt x="4" y="11"/>
                      <a:pt x="4" y="11"/>
                      <a:pt x="4" y="11"/>
                    </a:cubicBezTo>
                    <a:cubicBezTo>
                      <a:pt x="4" y="11"/>
                      <a:pt x="4" y="11"/>
                      <a:pt x="4" y="11"/>
                    </a:cubicBezTo>
                    <a:cubicBezTo>
                      <a:pt x="4" y="11"/>
                      <a:pt x="4" y="11"/>
                      <a:pt x="4" y="11"/>
                    </a:cubicBezTo>
                    <a:cubicBezTo>
                      <a:pt x="5" y="11"/>
                      <a:pt x="5" y="11"/>
                      <a:pt x="5" y="11"/>
                    </a:cubicBezTo>
                    <a:cubicBezTo>
                      <a:pt x="5" y="11"/>
                      <a:pt x="5" y="11"/>
                      <a:pt x="5" y="11"/>
                    </a:cubicBezTo>
                    <a:cubicBezTo>
                      <a:pt x="5" y="11"/>
                      <a:pt x="5" y="11"/>
                      <a:pt x="5" y="11"/>
                    </a:cubicBezTo>
                    <a:cubicBezTo>
                      <a:pt x="5" y="11"/>
                      <a:pt x="5" y="11"/>
                      <a:pt x="5" y="11"/>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5"/>
                      <a:pt x="5" y="5"/>
                      <a:pt x="5" y="5"/>
                    </a:cubicBezTo>
                    <a:cubicBezTo>
                      <a:pt x="5" y="5"/>
                      <a:pt x="5" y="5"/>
                      <a:pt x="5" y="5"/>
                    </a:cubicBezTo>
                    <a:cubicBezTo>
                      <a:pt x="5" y="5"/>
                      <a:pt x="5" y="5"/>
                      <a:pt x="5" y="5"/>
                    </a:cubicBezTo>
                    <a:cubicBezTo>
                      <a:pt x="5" y="5"/>
                      <a:pt x="5" y="5"/>
                      <a:pt x="5"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2" y="2"/>
                      <a:pt x="2" y="2"/>
                      <a:pt x="2" y="2"/>
                    </a:cubicBezTo>
                    <a:cubicBezTo>
                      <a:pt x="2" y="3"/>
                      <a:pt x="2" y="3"/>
                      <a:pt x="2" y="3"/>
                    </a:cubicBezTo>
                    <a:cubicBezTo>
                      <a:pt x="2" y="3"/>
                      <a:pt x="2" y="3"/>
                      <a:pt x="2" y="3"/>
                    </a:cubicBezTo>
                    <a:cubicBezTo>
                      <a:pt x="2" y="3"/>
                      <a:pt x="2"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1" y="4"/>
                      <a:pt x="1" y="4"/>
                      <a:pt x="1"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8"/>
                      <a:pt x="2" y="8"/>
                      <a:pt x="2" y="8"/>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9"/>
                      <a:pt x="2" y="9"/>
                      <a:pt x="2" y="9"/>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1"/>
                      <a:pt x="2" y="11"/>
                      <a:pt x="2" y="11"/>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2" y="12"/>
                      <a:pt x="2" y="12"/>
                      <a:pt x="2" y="12"/>
                    </a:cubicBezTo>
                    <a:cubicBezTo>
                      <a:pt x="3" y="12"/>
                      <a:pt x="3" y="12"/>
                      <a:pt x="3" y="12"/>
                    </a:cubicBezTo>
                    <a:cubicBezTo>
                      <a:pt x="3" y="12"/>
                      <a:pt x="3" y="12"/>
                      <a:pt x="3" y="12"/>
                    </a:cubicBezTo>
                    <a:cubicBezTo>
                      <a:pt x="2" y="12"/>
                      <a:pt x="2" y="12"/>
                      <a:pt x="2" y="12"/>
                    </a:cubicBezTo>
                    <a:cubicBezTo>
                      <a:pt x="3" y="12"/>
                      <a:pt x="3" y="12"/>
                      <a:pt x="3" y="12"/>
                    </a:cubicBezTo>
                    <a:cubicBezTo>
                      <a:pt x="3" y="12"/>
                      <a:pt x="3" y="12"/>
                      <a:pt x="3" y="12"/>
                    </a:cubicBezTo>
                    <a:cubicBezTo>
                      <a:pt x="3" y="12"/>
                      <a:pt x="3" y="12"/>
                      <a:pt x="3"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4" y="13"/>
                    </a:cubicBezTo>
                    <a:cubicBezTo>
                      <a:pt x="4" y="13"/>
                      <a:pt x="4" y="13"/>
                      <a:pt x="5" y="13"/>
                    </a:cubicBezTo>
                    <a:cubicBezTo>
                      <a:pt x="5" y="13"/>
                      <a:pt x="5"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19" name="Freeform 393"/>
              <p:cNvSpPr>
                <a:spLocks noEditPoints="1"/>
              </p:cNvSpPr>
              <p:nvPr/>
            </p:nvSpPr>
            <p:spPr bwMode="auto">
              <a:xfrm>
                <a:off x="3839" y="1786"/>
                <a:ext cx="83" cy="137"/>
              </a:xfrm>
              <a:custGeom>
                <a:avLst/>
                <a:gdLst>
                  <a:gd name="T0" fmla="*/ 35 w 35"/>
                  <a:gd name="T1" fmla="*/ 15 h 58"/>
                  <a:gd name="T2" fmla="*/ 35 w 35"/>
                  <a:gd name="T3" fmla="*/ 14 h 58"/>
                  <a:gd name="T4" fmla="*/ 34 w 35"/>
                  <a:gd name="T5" fmla="*/ 13 h 58"/>
                  <a:gd name="T6" fmla="*/ 34 w 35"/>
                  <a:gd name="T7" fmla="*/ 12 h 58"/>
                  <a:gd name="T8" fmla="*/ 34 w 35"/>
                  <a:gd name="T9" fmla="*/ 11 h 58"/>
                  <a:gd name="T10" fmla="*/ 35 w 35"/>
                  <a:gd name="T11" fmla="*/ 10 h 58"/>
                  <a:gd name="T12" fmla="*/ 34 w 35"/>
                  <a:gd name="T13" fmla="*/ 9 h 58"/>
                  <a:gd name="T14" fmla="*/ 33 w 35"/>
                  <a:gd name="T15" fmla="*/ 8 h 58"/>
                  <a:gd name="T16" fmla="*/ 34 w 35"/>
                  <a:gd name="T17" fmla="*/ 8 h 58"/>
                  <a:gd name="T18" fmla="*/ 33 w 35"/>
                  <a:gd name="T19" fmla="*/ 7 h 58"/>
                  <a:gd name="T20" fmla="*/ 33 w 35"/>
                  <a:gd name="T21" fmla="*/ 6 h 58"/>
                  <a:gd name="T22" fmla="*/ 34 w 35"/>
                  <a:gd name="T23" fmla="*/ 5 h 58"/>
                  <a:gd name="T24" fmla="*/ 33 w 35"/>
                  <a:gd name="T25" fmla="*/ 4 h 58"/>
                  <a:gd name="T26" fmla="*/ 32 w 35"/>
                  <a:gd name="T27" fmla="*/ 4 h 58"/>
                  <a:gd name="T28" fmla="*/ 32 w 35"/>
                  <a:gd name="T29" fmla="*/ 3 h 58"/>
                  <a:gd name="T30" fmla="*/ 31 w 35"/>
                  <a:gd name="T31" fmla="*/ 3 h 58"/>
                  <a:gd name="T32" fmla="*/ 30 w 35"/>
                  <a:gd name="T33" fmla="*/ 3 h 58"/>
                  <a:gd name="T34" fmla="*/ 29 w 35"/>
                  <a:gd name="T35" fmla="*/ 2 h 58"/>
                  <a:gd name="T36" fmla="*/ 28 w 35"/>
                  <a:gd name="T37" fmla="*/ 2 h 58"/>
                  <a:gd name="T38" fmla="*/ 27 w 35"/>
                  <a:gd name="T39" fmla="*/ 1 h 58"/>
                  <a:gd name="T40" fmla="*/ 27 w 35"/>
                  <a:gd name="T41" fmla="*/ 1 h 58"/>
                  <a:gd name="T42" fmla="*/ 26 w 35"/>
                  <a:gd name="T43" fmla="*/ 0 h 58"/>
                  <a:gd name="T44" fmla="*/ 25 w 35"/>
                  <a:gd name="T45" fmla="*/ 2 h 58"/>
                  <a:gd name="T46" fmla="*/ 24 w 35"/>
                  <a:gd name="T47" fmla="*/ 3 h 58"/>
                  <a:gd name="T48" fmla="*/ 21 w 35"/>
                  <a:gd name="T49" fmla="*/ 3 h 58"/>
                  <a:gd name="T50" fmla="*/ 19 w 35"/>
                  <a:gd name="T51" fmla="*/ 4 h 58"/>
                  <a:gd name="T52" fmla="*/ 17 w 35"/>
                  <a:gd name="T53" fmla="*/ 4 h 58"/>
                  <a:gd name="T54" fmla="*/ 15 w 35"/>
                  <a:gd name="T55" fmla="*/ 6 h 58"/>
                  <a:gd name="T56" fmla="*/ 14 w 35"/>
                  <a:gd name="T57" fmla="*/ 8 h 58"/>
                  <a:gd name="T58" fmla="*/ 13 w 35"/>
                  <a:gd name="T59" fmla="*/ 11 h 58"/>
                  <a:gd name="T60" fmla="*/ 10 w 35"/>
                  <a:gd name="T61" fmla="*/ 13 h 58"/>
                  <a:gd name="T62" fmla="*/ 9 w 35"/>
                  <a:gd name="T63" fmla="*/ 17 h 58"/>
                  <a:gd name="T64" fmla="*/ 7 w 35"/>
                  <a:gd name="T65" fmla="*/ 20 h 58"/>
                  <a:gd name="T66" fmla="*/ 8 w 35"/>
                  <a:gd name="T67" fmla="*/ 22 h 58"/>
                  <a:gd name="T68" fmla="*/ 5 w 35"/>
                  <a:gd name="T69" fmla="*/ 23 h 58"/>
                  <a:gd name="T70" fmla="*/ 3 w 35"/>
                  <a:gd name="T71" fmla="*/ 25 h 58"/>
                  <a:gd name="T72" fmla="*/ 3 w 35"/>
                  <a:gd name="T73" fmla="*/ 33 h 58"/>
                  <a:gd name="T74" fmla="*/ 3 w 35"/>
                  <a:gd name="T75" fmla="*/ 36 h 58"/>
                  <a:gd name="T76" fmla="*/ 3 w 35"/>
                  <a:gd name="T77" fmla="*/ 37 h 58"/>
                  <a:gd name="T78" fmla="*/ 4 w 35"/>
                  <a:gd name="T79" fmla="*/ 38 h 58"/>
                  <a:gd name="T80" fmla="*/ 4 w 35"/>
                  <a:gd name="T81" fmla="*/ 39 h 58"/>
                  <a:gd name="T82" fmla="*/ 3 w 35"/>
                  <a:gd name="T83" fmla="*/ 40 h 58"/>
                  <a:gd name="T84" fmla="*/ 2 w 35"/>
                  <a:gd name="T85" fmla="*/ 40 h 58"/>
                  <a:gd name="T86" fmla="*/ 1 w 35"/>
                  <a:gd name="T87" fmla="*/ 42 h 58"/>
                  <a:gd name="T88" fmla="*/ 2 w 35"/>
                  <a:gd name="T89" fmla="*/ 43 h 58"/>
                  <a:gd name="T90" fmla="*/ 1 w 35"/>
                  <a:gd name="T91" fmla="*/ 44 h 58"/>
                  <a:gd name="T92" fmla="*/ 1 w 35"/>
                  <a:gd name="T93" fmla="*/ 44 h 58"/>
                  <a:gd name="T94" fmla="*/ 0 w 35"/>
                  <a:gd name="T95" fmla="*/ 46 h 58"/>
                  <a:gd name="T96" fmla="*/ 2 w 35"/>
                  <a:gd name="T97" fmla="*/ 49 h 58"/>
                  <a:gd name="T98" fmla="*/ 4 w 35"/>
                  <a:gd name="T99" fmla="*/ 56 h 58"/>
                  <a:gd name="T100" fmla="*/ 13 w 35"/>
                  <a:gd name="T101" fmla="*/ 55 h 58"/>
                  <a:gd name="T102" fmla="*/ 15 w 35"/>
                  <a:gd name="T103" fmla="*/ 48 h 58"/>
                  <a:gd name="T104" fmla="*/ 14 w 35"/>
                  <a:gd name="T105" fmla="*/ 45 h 58"/>
                  <a:gd name="T106" fmla="*/ 20 w 35"/>
                  <a:gd name="T107" fmla="*/ 43 h 58"/>
                  <a:gd name="T108" fmla="*/ 20 w 35"/>
                  <a:gd name="T109" fmla="*/ 39 h 58"/>
                  <a:gd name="T110" fmla="*/ 16 w 35"/>
                  <a:gd name="T111" fmla="*/ 33 h 58"/>
                  <a:gd name="T112" fmla="*/ 17 w 35"/>
                  <a:gd name="T113" fmla="*/ 29 h 58"/>
                  <a:gd name="T114" fmla="*/ 19 w 35"/>
                  <a:gd name="T115" fmla="*/ 27 h 58"/>
                  <a:gd name="T116" fmla="*/ 28 w 35"/>
                  <a:gd name="T117" fmla="*/ 21 h 58"/>
                  <a:gd name="T118" fmla="*/ 30 w 35"/>
                  <a:gd name="T119" fmla="*/ 15 h 58"/>
                  <a:gd name="T120" fmla="*/ 19 w 35"/>
                  <a:gd name="T121" fmla="*/ 49 h 58"/>
                  <a:gd name="T122" fmla="*/ 21 w 35"/>
                  <a:gd name="T123"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 h="58">
                    <a:moveTo>
                      <a:pt x="16" y="51"/>
                    </a:moveTo>
                    <a:cubicBezTo>
                      <a:pt x="16" y="51"/>
                      <a:pt x="15" y="51"/>
                      <a:pt x="15" y="52"/>
                    </a:cubicBezTo>
                    <a:cubicBezTo>
                      <a:pt x="15" y="52"/>
                      <a:pt x="15" y="52"/>
                      <a:pt x="15" y="52"/>
                    </a:cubicBezTo>
                    <a:cubicBezTo>
                      <a:pt x="15" y="52"/>
                      <a:pt x="15" y="52"/>
                      <a:pt x="15" y="53"/>
                    </a:cubicBezTo>
                    <a:cubicBezTo>
                      <a:pt x="14" y="53"/>
                      <a:pt x="14" y="53"/>
                      <a:pt x="14" y="54"/>
                    </a:cubicBezTo>
                    <a:cubicBezTo>
                      <a:pt x="14" y="54"/>
                      <a:pt x="14" y="55"/>
                      <a:pt x="15" y="54"/>
                    </a:cubicBezTo>
                    <a:cubicBezTo>
                      <a:pt x="15" y="54"/>
                      <a:pt x="15" y="54"/>
                      <a:pt x="15" y="54"/>
                    </a:cubicBezTo>
                    <a:cubicBezTo>
                      <a:pt x="15" y="53"/>
                      <a:pt x="15" y="53"/>
                      <a:pt x="16" y="52"/>
                    </a:cubicBezTo>
                    <a:cubicBezTo>
                      <a:pt x="16" y="52"/>
                      <a:pt x="16" y="50"/>
                      <a:pt x="16" y="50"/>
                    </a:cubicBezTo>
                    <a:cubicBezTo>
                      <a:pt x="16" y="50"/>
                      <a:pt x="16" y="51"/>
                      <a:pt x="16" y="51"/>
                    </a:cubicBezTo>
                    <a:close/>
                    <a:moveTo>
                      <a:pt x="35" y="15"/>
                    </a:moveTo>
                    <a:cubicBezTo>
                      <a:pt x="35" y="15"/>
                      <a:pt x="35" y="15"/>
                      <a:pt x="35" y="15"/>
                    </a:cubicBezTo>
                    <a:cubicBezTo>
                      <a:pt x="35" y="15"/>
                      <a:pt x="35" y="15"/>
                      <a:pt x="35" y="15"/>
                    </a:cubicBezTo>
                    <a:cubicBezTo>
                      <a:pt x="35" y="15"/>
                      <a:pt x="35" y="15"/>
                      <a:pt x="35" y="15"/>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4"/>
                      <a:pt x="35" y="14"/>
                      <a:pt x="35" y="14"/>
                    </a:cubicBezTo>
                    <a:cubicBezTo>
                      <a:pt x="35" y="13"/>
                      <a:pt x="35" y="13"/>
                      <a:pt x="35" y="13"/>
                    </a:cubicBezTo>
                    <a:cubicBezTo>
                      <a:pt x="35" y="13"/>
                      <a:pt x="35" y="13"/>
                      <a:pt x="35"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2"/>
                      <a:pt x="34" y="12"/>
                      <a:pt x="34" y="12"/>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1"/>
                      <a:pt x="34" y="11"/>
                      <a:pt x="34" y="11"/>
                    </a:cubicBezTo>
                    <a:cubicBezTo>
                      <a:pt x="34" y="10"/>
                      <a:pt x="34" y="10"/>
                      <a:pt x="34" y="10"/>
                    </a:cubicBezTo>
                    <a:cubicBezTo>
                      <a:pt x="34" y="10"/>
                      <a:pt x="34" y="10"/>
                      <a:pt x="34" y="10"/>
                    </a:cubicBezTo>
                    <a:cubicBezTo>
                      <a:pt x="35" y="10"/>
                      <a:pt x="35" y="10"/>
                      <a:pt x="35" y="10"/>
                    </a:cubicBezTo>
                    <a:cubicBezTo>
                      <a:pt x="35" y="10"/>
                      <a:pt x="35" y="10"/>
                      <a:pt x="35" y="10"/>
                    </a:cubicBezTo>
                    <a:cubicBezTo>
                      <a:pt x="35" y="10"/>
                      <a:pt x="35" y="10"/>
                      <a:pt x="35" y="10"/>
                    </a:cubicBezTo>
                    <a:cubicBezTo>
                      <a:pt x="35" y="10"/>
                      <a:pt x="35" y="10"/>
                      <a:pt x="35"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10"/>
                      <a:pt x="34" y="10"/>
                      <a:pt x="34" y="10"/>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4" y="9"/>
                      <a:pt x="34" y="9"/>
                      <a:pt x="34" y="9"/>
                    </a:cubicBezTo>
                    <a:cubicBezTo>
                      <a:pt x="33" y="9"/>
                      <a:pt x="33" y="9"/>
                      <a:pt x="33" y="9"/>
                    </a:cubicBezTo>
                    <a:cubicBezTo>
                      <a:pt x="33" y="9"/>
                      <a:pt x="33" y="9"/>
                      <a:pt x="33" y="9"/>
                    </a:cubicBezTo>
                    <a:cubicBezTo>
                      <a:pt x="34" y="8"/>
                      <a:pt x="34" y="8"/>
                      <a:pt x="34" y="8"/>
                    </a:cubicBezTo>
                    <a:cubicBezTo>
                      <a:pt x="33" y="8"/>
                      <a:pt x="33" y="8"/>
                      <a:pt x="33" y="8"/>
                    </a:cubicBezTo>
                    <a:cubicBezTo>
                      <a:pt x="33" y="8"/>
                      <a:pt x="33" y="8"/>
                      <a:pt x="33" y="8"/>
                    </a:cubicBezTo>
                    <a:cubicBezTo>
                      <a:pt x="33" y="8"/>
                      <a:pt x="33" y="8"/>
                      <a:pt x="33" y="8"/>
                    </a:cubicBezTo>
                    <a:cubicBezTo>
                      <a:pt x="33"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8"/>
                      <a:pt x="34" y="8"/>
                      <a:pt x="34" y="8"/>
                    </a:cubicBezTo>
                    <a:cubicBezTo>
                      <a:pt x="34" y="7"/>
                      <a:pt x="34" y="7"/>
                      <a:pt x="34" y="7"/>
                    </a:cubicBezTo>
                    <a:cubicBezTo>
                      <a:pt x="34" y="7"/>
                      <a:pt x="34" y="7"/>
                      <a:pt x="34" y="7"/>
                    </a:cubicBezTo>
                    <a:cubicBezTo>
                      <a:pt x="34" y="7"/>
                      <a:pt x="34" y="7"/>
                      <a:pt x="34"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7"/>
                      <a:pt x="33" y="7"/>
                      <a:pt x="33" y="7"/>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6"/>
                      <a:pt x="33" y="6"/>
                      <a:pt x="33" y="6"/>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4" y="5"/>
                      <a:pt x="34" y="5"/>
                      <a:pt x="34"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5"/>
                      <a:pt x="33" y="5"/>
                      <a:pt x="33" y="5"/>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4"/>
                      <a:pt x="32" y="4"/>
                      <a:pt x="32" y="4"/>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2" y="3"/>
                      <a:pt x="32" y="3"/>
                      <a:pt x="32"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1" y="3"/>
                      <a:pt x="31" y="3"/>
                      <a:pt x="31"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29" y="3"/>
                      <a:pt x="29" y="3"/>
                      <a:pt x="29" y="3"/>
                    </a:cubicBezTo>
                    <a:cubicBezTo>
                      <a:pt x="29" y="3"/>
                      <a:pt x="29" y="3"/>
                      <a:pt x="29" y="3"/>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8" y="2"/>
                    </a:cubicBezTo>
                    <a:cubicBezTo>
                      <a:pt x="28" y="1"/>
                      <a:pt x="28" y="1"/>
                      <a:pt x="28" y="1"/>
                    </a:cubicBezTo>
                    <a:cubicBezTo>
                      <a:pt x="28" y="1"/>
                      <a:pt x="28" y="1"/>
                      <a:pt x="28" y="1"/>
                    </a:cubicBezTo>
                    <a:cubicBezTo>
                      <a:pt x="28" y="1"/>
                      <a:pt x="28" y="1"/>
                      <a:pt x="28" y="1"/>
                    </a:cubicBezTo>
                    <a:cubicBezTo>
                      <a:pt x="28" y="1"/>
                      <a:pt x="28" y="1"/>
                      <a:pt x="28" y="1"/>
                    </a:cubicBezTo>
                    <a:cubicBezTo>
                      <a:pt x="28" y="1"/>
                      <a:pt x="28" y="1"/>
                      <a:pt x="28"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7" y="1"/>
                      <a:pt x="27" y="1"/>
                      <a:pt x="27" y="1"/>
                    </a:cubicBezTo>
                    <a:cubicBezTo>
                      <a:pt x="26" y="1"/>
                      <a:pt x="26" y="1"/>
                      <a:pt x="26" y="1"/>
                    </a:cubicBezTo>
                    <a:cubicBezTo>
                      <a:pt x="26" y="1"/>
                      <a:pt x="26" y="1"/>
                      <a:pt x="26" y="1"/>
                    </a:cubicBezTo>
                    <a:cubicBezTo>
                      <a:pt x="26" y="1"/>
                      <a:pt x="26" y="1"/>
                      <a:pt x="26" y="1"/>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5" y="0"/>
                      <a:pt x="25" y="0"/>
                      <a:pt x="25" y="0"/>
                    </a:cubicBezTo>
                    <a:cubicBezTo>
                      <a:pt x="25" y="0"/>
                      <a:pt x="25" y="0"/>
                      <a:pt x="25" y="0"/>
                    </a:cubicBezTo>
                    <a:cubicBezTo>
                      <a:pt x="25" y="0"/>
                      <a:pt x="25" y="0"/>
                      <a:pt x="25" y="0"/>
                    </a:cubicBezTo>
                    <a:cubicBezTo>
                      <a:pt x="25" y="0"/>
                      <a:pt x="25" y="0"/>
                      <a:pt x="25" y="0"/>
                    </a:cubicBezTo>
                    <a:cubicBezTo>
                      <a:pt x="25" y="1"/>
                      <a:pt x="25" y="1"/>
                      <a:pt x="25" y="1"/>
                    </a:cubicBezTo>
                    <a:cubicBezTo>
                      <a:pt x="25" y="1"/>
                      <a:pt x="25" y="1"/>
                      <a:pt x="25" y="1"/>
                    </a:cubicBezTo>
                    <a:cubicBezTo>
                      <a:pt x="25" y="1"/>
                      <a:pt x="25" y="1"/>
                      <a:pt x="25" y="1"/>
                    </a:cubicBezTo>
                    <a:cubicBezTo>
                      <a:pt x="25" y="1"/>
                      <a:pt x="25" y="1"/>
                      <a:pt x="25" y="1"/>
                    </a:cubicBezTo>
                    <a:cubicBezTo>
                      <a:pt x="25" y="2"/>
                      <a:pt x="25" y="2"/>
                      <a:pt x="25" y="2"/>
                    </a:cubicBezTo>
                    <a:cubicBezTo>
                      <a:pt x="25" y="2"/>
                      <a:pt x="25" y="2"/>
                      <a:pt x="25"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5" y="2"/>
                      <a:pt x="25" y="2"/>
                      <a:pt x="25" y="2"/>
                    </a:cubicBezTo>
                    <a:cubicBezTo>
                      <a:pt x="25" y="2"/>
                      <a:pt x="25" y="2"/>
                      <a:pt x="25" y="2"/>
                    </a:cubicBezTo>
                    <a:cubicBezTo>
                      <a:pt x="25" y="2"/>
                      <a:pt x="25" y="3"/>
                      <a:pt x="25"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2" y="3"/>
                      <a:pt x="22" y="3"/>
                      <a:pt x="22" y="3"/>
                    </a:cubicBezTo>
                    <a:cubicBezTo>
                      <a:pt x="22" y="3"/>
                      <a:pt x="22" y="3"/>
                      <a:pt x="22" y="3"/>
                    </a:cubicBezTo>
                    <a:cubicBezTo>
                      <a:pt x="22" y="3"/>
                      <a:pt x="22" y="3"/>
                      <a:pt x="22" y="3"/>
                    </a:cubicBezTo>
                    <a:cubicBezTo>
                      <a:pt x="21" y="3"/>
                      <a:pt x="21" y="3"/>
                      <a:pt x="21" y="3"/>
                    </a:cubicBezTo>
                    <a:cubicBezTo>
                      <a:pt x="21" y="3"/>
                      <a:pt x="21" y="3"/>
                      <a:pt x="21" y="3"/>
                    </a:cubicBezTo>
                    <a:cubicBezTo>
                      <a:pt x="21" y="3"/>
                      <a:pt x="21" y="3"/>
                      <a:pt x="21" y="3"/>
                    </a:cubicBezTo>
                    <a:cubicBezTo>
                      <a:pt x="20" y="3"/>
                      <a:pt x="20" y="3"/>
                      <a:pt x="20" y="3"/>
                    </a:cubicBezTo>
                    <a:cubicBezTo>
                      <a:pt x="20" y="2"/>
                      <a:pt x="20" y="2"/>
                      <a:pt x="20" y="2"/>
                    </a:cubicBezTo>
                    <a:cubicBezTo>
                      <a:pt x="20" y="2"/>
                      <a:pt x="20" y="2"/>
                      <a:pt x="20" y="2"/>
                    </a:cubicBezTo>
                    <a:cubicBezTo>
                      <a:pt x="20" y="2"/>
                      <a:pt x="20" y="2"/>
                      <a:pt x="20" y="2"/>
                    </a:cubicBezTo>
                    <a:cubicBezTo>
                      <a:pt x="20" y="2"/>
                      <a:pt x="20" y="2"/>
                      <a:pt x="20" y="2"/>
                    </a:cubicBezTo>
                    <a:cubicBezTo>
                      <a:pt x="19" y="2"/>
                      <a:pt x="19" y="2"/>
                      <a:pt x="19" y="2"/>
                    </a:cubicBezTo>
                    <a:cubicBezTo>
                      <a:pt x="19" y="2"/>
                      <a:pt x="19" y="2"/>
                      <a:pt x="19" y="2"/>
                    </a:cubicBezTo>
                    <a:cubicBezTo>
                      <a:pt x="19" y="2"/>
                      <a:pt x="19" y="2"/>
                      <a:pt x="19" y="2"/>
                    </a:cubicBezTo>
                    <a:cubicBezTo>
                      <a:pt x="19" y="3"/>
                      <a:pt x="19" y="3"/>
                      <a:pt x="19" y="3"/>
                    </a:cubicBezTo>
                    <a:cubicBezTo>
                      <a:pt x="19" y="3"/>
                      <a:pt x="19" y="3"/>
                      <a:pt x="19" y="3"/>
                    </a:cubicBezTo>
                    <a:cubicBezTo>
                      <a:pt x="19" y="4"/>
                      <a:pt x="19" y="4"/>
                      <a:pt x="19" y="4"/>
                    </a:cubicBezTo>
                    <a:cubicBezTo>
                      <a:pt x="19" y="4"/>
                      <a:pt x="19" y="4"/>
                      <a:pt x="19" y="4"/>
                    </a:cubicBezTo>
                    <a:cubicBezTo>
                      <a:pt x="19" y="4"/>
                      <a:pt x="19" y="4"/>
                      <a:pt x="19" y="4"/>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8" y="5"/>
                      <a:pt x="18" y="5"/>
                      <a:pt x="18" y="5"/>
                    </a:cubicBezTo>
                    <a:cubicBezTo>
                      <a:pt x="17" y="5"/>
                      <a:pt x="17" y="5"/>
                      <a:pt x="17" y="5"/>
                    </a:cubicBezTo>
                    <a:cubicBezTo>
                      <a:pt x="17" y="5"/>
                      <a:pt x="17" y="5"/>
                      <a:pt x="17" y="5"/>
                    </a:cubicBezTo>
                    <a:cubicBezTo>
                      <a:pt x="17" y="4"/>
                      <a:pt x="17" y="4"/>
                      <a:pt x="17" y="4"/>
                    </a:cubicBezTo>
                    <a:cubicBezTo>
                      <a:pt x="17" y="4"/>
                      <a:pt x="17" y="4"/>
                      <a:pt x="17" y="4"/>
                    </a:cubicBezTo>
                    <a:cubicBezTo>
                      <a:pt x="17" y="4"/>
                      <a:pt x="17" y="4"/>
                      <a:pt x="17" y="4"/>
                    </a:cubicBezTo>
                    <a:cubicBezTo>
                      <a:pt x="16" y="4"/>
                      <a:pt x="16" y="4"/>
                      <a:pt x="16" y="4"/>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5" y="5"/>
                      <a:pt x="15" y="5"/>
                      <a:pt x="15" y="5"/>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3" y="7"/>
                      <a:pt x="13" y="7"/>
                      <a:pt x="13" y="7"/>
                    </a:cubicBezTo>
                    <a:cubicBezTo>
                      <a:pt x="14" y="8"/>
                      <a:pt x="14" y="8"/>
                      <a:pt x="14" y="8"/>
                    </a:cubicBezTo>
                    <a:cubicBezTo>
                      <a:pt x="14" y="8"/>
                      <a:pt x="14" y="8"/>
                      <a:pt x="14" y="8"/>
                    </a:cubicBezTo>
                    <a:cubicBezTo>
                      <a:pt x="14" y="8"/>
                      <a:pt x="14" y="8"/>
                      <a:pt x="14" y="8"/>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0"/>
                      <a:pt x="14" y="10"/>
                      <a:pt x="14" y="10"/>
                    </a:cubicBezTo>
                    <a:cubicBezTo>
                      <a:pt x="14" y="10"/>
                      <a:pt x="14" y="10"/>
                      <a:pt x="14" y="10"/>
                    </a:cubicBezTo>
                    <a:cubicBezTo>
                      <a:pt x="14" y="10"/>
                      <a:pt x="14" y="10"/>
                      <a:pt x="14" y="10"/>
                    </a:cubicBezTo>
                    <a:cubicBezTo>
                      <a:pt x="13" y="10"/>
                      <a:pt x="13" y="10"/>
                      <a:pt x="13" y="10"/>
                    </a:cubicBezTo>
                    <a:cubicBezTo>
                      <a:pt x="13" y="10"/>
                      <a:pt x="13" y="10"/>
                      <a:pt x="13" y="10"/>
                    </a:cubicBezTo>
                    <a:cubicBezTo>
                      <a:pt x="13" y="10"/>
                      <a:pt x="13" y="10"/>
                      <a:pt x="13" y="10"/>
                    </a:cubicBezTo>
                    <a:cubicBezTo>
                      <a:pt x="13" y="10"/>
                      <a:pt x="13" y="10"/>
                      <a:pt x="13" y="10"/>
                    </a:cubicBezTo>
                    <a:cubicBezTo>
                      <a:pt x="13" y="11"/>
                      <a:pt x="13" y="11"/>
                      <a:pt x="13" y="11"/>
                    </a:cubicBezTo>
                    <a:cubicBezTo>
                      <a:pt x="13" y="11"/>
                      <a:pt x="13" y="11"/>
                      <a:pt x="13" y="11"/>
                    </a:cubicBezTo>
                    <a:cubicBezTo>
                      <a:pt x="13" y="11"/>
                      <a:pt x="13" y="11"/>
                      <a:pt x="13" y="11"/>
                    </a:cubicBezTo>
                    <a:cubicBezTo>
                      <a:pt x="12" y="11"/>
                      <a:pt x="12" y="11"/>
                      <a:pt x="12" y="11"/>
                    </a:cubicBezTo>
                    <a:cubicBezTo>
                      <a:pt x="12" y="11"/>
                      <a:pt x="12" y="11"/>
                      <a:pt x="12" y="11"/>
                    </a:cubicBezTo>
                    <a:cubicBezTo>
                      <a:pt x="12"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3"/>
                      <a:pt x="12" y="13"/>
                      <a:pt x="12" y="13"/>
                    </a:cubicBezTo>
                    <a:cubicBezTo>
                      <a:pt x="12" y="13"/>
                      <a:pt x="12" y="13"/>
                      <a:pt x="12" y="13"/>
                    </a:cubicBezTo>
                    <a:cubicBezTo>
                      <a:pt x="10" y="13"/>
                      <a:pt x="10" y="13"/>
                      <a:pt x="10" y="13"/>
                    </a:cubicBezTo>
                    <a:cubicBezTo>
                      <a:pt x="10" y="13"/>
                      <a:pt x="10" y="13"/>
                      <a:pt x="10" y="13"/>
                    </a:cubicBezTo>
                    <a:cubicBezTo>
                      <a:pt x="10" y="13"/>
                      <a:pt x="10" y="13"/>
                      <a:pt x="10"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5"/>
                      <a:pt x="9" y="15"/>
                      <a:pt x="9" y="15"/>
                    </a:cubicBezTo>
                    <a:cubicBezTo>
                      <a:pt x="9" y="15"/>
                      <a:pt x="9" y="15"/>
                      <a:pt x="9" y="15"/>
                    </a:cubicBezTo>
                    <a:cubicBezTo>
                      <a:pt x="9" y="15"/>
                      <a:pt x="9" y="15"/>
                      <a:pt x="9" y="15"/>
                    </a:cubicBezTo>
                    <a:cubicBezTo>
                      <a:pt x="9" y="16"/>
                      <a:pt x="9" y="16"/>
                      <a:pt x="9" y="16"/>
                    </a:cubicBezTo>
                    <a:cubicBezTo>
                      <a:pt x="9" y="17"/>
                      <a:pt x="9" y="17"/>
                      <a:pt x="9" y="17"/>
                    </a:cubicBezTo>
                    <a:cubicBezTo>
                      <a:pt x="9" y="17"/>
                      <a:pt x="9" y="17"/>
                      <a:pt x="9" y="17"/>
                    </a:cubicBezTo>
                    <a:cubicBezTo>
                      <a:pt x="9" y="17"/>
                      <a:pt x="9" y="17"/>
                      <a:pt x="9" y="17"/>
                    </a:cubicBezTo>
                    <a:cubicBezTo>
                      <a:pt x="9" y="18"/>
                      <a:pt x="9" y="18"/>
                      <a:pt x="9" y="18"/>
                    </a:cubicBezTo>
                    <a:cubicBezTo>
                      <a:pt x="9" y="18"/>
                      <a:pt x="9" y="18"/>
                      <a:pt x="9" y="18"/>
                    </a:cubicBezTo>
                    <a:cubicBezTo>
                      <a:pt x="8" y="18"/>
                      <a:pt x="8" y="18"/>
                      <a:pt x="8" y="18"/>
                    </a:cubicBezTo>
                    <a:cubicBezTo>
                      <a:pt x="8" y="18"/>
                      <a:pt x="8" y="18"/>
                      <a:pt x="8" y="18"/>
                    </a:cubicBezTo>
                    <a:cubicBezTo>
                      <a:pt x="8" y="19"/>
                      <a:pt x="8" y="19"/>
                      <a:pt x="8" y="19"/>
                    </a:cubicBezTo>
                    <a:cubicBezTo>
                      <a:pt x="8" y="19"/>
                      <a:pt x="8" y="19"/>
                      <a:pt x="8" y="19"/>
                    </a:cubicBezTo>
                    <a:cubicBezTo>
                      <a:pt x="8" y="19"/>
                      <a:pt x="8" y="19"/>
                      <a:pt x="8" y="19"/>
                    </a:cubicBezTo>
                    <a:cubicBezTo>
                      <a:pt x="8" y="19"/>
                      <a:pt x="8" y="19"/>
                      <a:pt x="8" y="19"/>
                    </a:cubicBezTo>
                    <a:cubicBezTo>
                      <a:pt x="7" y="19"/>
                      <a:pt x="7" y="19"/>
                      <a:pt x="7" y="19"/>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7" y="20"/>
                      <a:pt x="7" y="20"/>
                      <a:pt x="7" y="20"/>
                    </a:cubicBezTo>
                    <a:cubicBezTo>
                      <a:pt x="8" y="20"/>
                      <a:pt x="8" y="20"/>
                      <a:pt x="8" y="20"/>
                    </a:cubicBezTo>
                    <a:cubicBezTo>
                      <a:pt x="8" y="21"/>
                      <a:pt x="8" y="21"/>
                      <a:pt x="8" y="21"/>
                    </a:cubicBezTo>
                    <a:cubicBezTo>
                      <a:pt x="8" y="21"/>
                      <a:pt x="8" y="21"/>
                      <a:pt x="8" y="21"/>
                    </a:cubicBezTo>
                    <a:cubicBezTo>
                      <a:pt x="8" y="21"/>
                      <a:pt x="8" y="21"/>
                      <a:pt x="8" y="21"/>
                    </a:cubicBezTo>
                    <a:cubicBezTo>
                      <a:pt x="8" y="21"/>
                      <a:pt x="8" y="21"/>
                      <a:pt x="8" y="21"/>
                    </a:cubicBezTo>
                    <a:cubicBezTo>
                      <a:pt x="8" y="21"/>
                      <a:pt x="8" y="21"/>
                      <a:pt x="8" y="21"/>
                    </a:cubicBezTo>
                    <a:cubicBezTo>
                      <a:pt x="8" y="22"/>
                      <a:pt x="8" y="22"/>
                      <a:pt x="8" y="22"/>
                    </a:cubicBezTo>
                    <a:cubicBezTo>
                      <a:pt x="8" y="22"/>
                      <a:pt x="8" y="22"/>
                      <a:pt x="8" y="22"/>
                    </a:cubicBezTo>
                    <a:cubicBezTo>
                      <a:pt x="8" y="22"/>
                      <a:pt x="8" y="22"/>
                      <a:pt x="8" y="22"/>
                    </a:cubicBezTo>
                    <a:cubicBezTo>
                      <a:pt x="8" y="22"/>
                      <a:pt x="8" y="23"/>
                      <a:pt x="8" y="23"/>
                    </a:cubicBezTo>
                    <a:cubicBezTo>
                      <a:pt x="8" y="23"/>
                      <a:pt x="8" y="23"/>
                      <a:pt x="8" y="23"/>
                    </a:cubicBezTo>
                    <a:cubicBezTo>
                      <a:pt x="8" y="23"/>
                      <a:pt x="8" y="23"/>
                      <a:pt x="8" y="23"/>
                    </a:cubicBezTo>
                    <a:cubicBezTo>
                      <a:pt x="8" y="23"/>
                      <a:pt x="8" y="23"/>
                      <a:pt x="8" y="23"/>
                    </a:cubicBezTo>
                    <a:cubicBezTo>
                      <a:pt x="8" y="23"/>
                      <a:pt x="8" y="23"/>
                      <a:pt x="8" y="23"/>
                    </a:cubicBezTo>
                    <a:cubicBezTo>
                      <a:pt x="7" y="23"/>
                      <a:pt x="7" y="23"/>
                      <a:pt x="7" y="23"/>
                    </a:cubicBezTo>
                    <a:cubicBezTo>
                      <a:pt x="7" y="23"/>
                      <a:pt x="7" y="23"/>
                      <a:pt x="7" y="23"/>
                    </a:cubicBezTo>
                    <a:cubicBezTo>
                      <a:pt x="6" y="23"/>
                      <a:pt x="6" y="23"/>
                      <a:pt x="6" y="23"/>
                    </a:cubicBezTo>
                    <a:cubicBezTo>
                      <a:pt x="6" y="23"/>
                      <a:pt x="6" y="23"/>
                      <a:pt x="6" y="23"/>
                    </a:cubicBezTo>
                    <a:cubicBezTo>
                      <a:pt x="6" y="23"/>
                      <a:pt x="6" y="23"/>
                      <a:pt x="6" y="23"/>
                    </a:cubicBezTo>
                    <a:cubicBezTo>
                      <a:pt x="6" y="23"/>
                      <a:pt x="6" y="23"/>
                      <a:pt x="6" y="23"/>
                    </a:cubicBezTo>
                    <a:cubicBezTo>
                      <a:pt x="5" y="23"/>
                      <a:pt x="5" y="23"/>
                      <a:pt x="5" y="23"/>
                    </a:cubicBezTo>
                    <a:cubicBezTo>
                      <a:pt x="5" y="23"/>
                      <a:pt x="5" y="23"/>
                      <a:pt x="5" y="23"/>
                    </a:cubicBezTo>
                    <a:cubicBezTo>
                      <a:pt x="5" y="23"/>
                      <a:pt x="5" y="23"/>
                      <a:pt x="5" y="23"/>
                    </a:cubicBezTo>
                    <a:cubicBezTo>
                      <a:pt x="5" y="23"/>
                      <a:pt x="5" y="23"/>
                      <a:pt x="5"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4" y="23"/>
                      <a:pt x="4" y="23"/>
                      <a:pt x="4" y="23"/>
                    </a:cubicBezTo>
                    <a:cubicBezTo>
                      <a:pt x="3" y="24"/>
                      <a:pt x="3" y="24"/>
                      <a:pt x="3" y="24"/>
                    </a:cubicBezTo>
                    <a:cubicBezTo>
                      <a:pt x="3" y="24"/>
                      <a:pt x="3" y="24"/>
                      <a:pt x="3" y="24"/>
                    </a:cubicBezTo>
                    <a:cubicBezTo>
                      <a:pt x="3" y="24"/>
                      <a:pt x="3" y="24"/>
                      <a:pt x="3" y="24"/>
                    </a:cubicBezTo>
                    <a:cubicBezTo>
                      <a:pt x="3" y="25"/>
                      <a:pt x="3" y="25"/>
                      <a:pt x="3" y="25"/>
                    </a:cubicBezTo>
                    <a:cubicBezTo>
                      <a:pt x="3" y="25"/>
                      <a:pt x="3" y="25"/>
                      <a:pt x="3" y="25"/>
                    </a:cubicBezTo>
                    <a:cubicBezTo>
                      <a:pt x="3" y="25"/>
                      <a:pt x="3" y="25"/>
                      <a:pt x="3" y="25"/>
                    </a:cubicBezTo>
                    <a:cubicBezTo>
                      <a:pt x="2" y="26"/>
                      <a:pt x="2" y="26"/>
                      <a:pt x="2" y="26"/>
                    </a:cubicBezTo>
                    <a:cubicBezTo>
                      <a:pt x="3" y="27"/>
                      <a:pt x="3" y="27"/>
                      <a:pt x="3" y="27"/>
                    </a:cubicBezTo>
                    <a:cubicBezTo>
                      <a:pt x="3" y="27"/>
                      <a:pt x="3" y="27"/>
                      <a:pt x="3" y="27"/>
                    </a:cubicBezTo>
                    <a:cubicBezTo>
                      <a:pt x="2" y="28"/>
                      <a:pt x="2" y="28"/>
                      <a:pt x="2" y="28"/>
                    </a:cubicBezTo>
                    <a:cubicBezTo>
                      <a:pt x="3" y="28"/>
                      <a:pt x="3" y="28"/>
                      <a:pt x="3" y="28"/>
                    </a:cubicBezTo>
                    <a:cubicBezTo>
                      <a:pt x="3" y="28"/>
                      <a:pt x="3" y="28"/>
                      <a:pt x="3" y="28"/>
                    </a:cubicBezTo>
                    <a:cubicBezTo>
                      <a:pt x="2" y="29"/>
                      <a:pt x="2" y="29"/>
                      <a:pt x="2" y="29"/>
                    </a:cubicBezTo>
                    <a:cubicBezTo>
                      <a:pt x="3" y="30"/>
                      <a:pt x="3" y="30"/>
                      <a:pt x="3" y="30"/>
                    </a:cubicBezTo>
                    <a:cubicBezTo>
                      <a:pt x="3" y="30"/>
                      <a:pt x="3" y="30"/>
                      <a:pt x="3" y="30"/>
                    </a:cubicBezTo>
                    <a:cubicBezTo>
                      <a:pt x="3" y="33"/>
                      <a:pt x="3" y="33"/>
                      <a:pt x="3" y="33"/>
                    </a:cubicBezTo>
                    <a:cubicBezTo>
                      <a:pt x="3" y="33"/>
                      <a:pt x="3" y="33"/>
                      <a:pt x="3" y="33"/>
                    </a:cubicBezTo>
                    <a:cubicBezTo>
                      <a:pt x="4" y="33"/>
                      <a:pt x="4" y="33"/>
                      <a:pt x="4" y="33"/>
                    </a:cubicBezTo>
                    <a:cubicBezTo>
                      <a:pt x="4" y="33"/>
                      <a:pt x="4" y="33"/>
                      <a:pt x="4" y="33"/>
                    </a:cubicBezTo>
                    <a:cubicBezTo>
                      <a:pt x="5" y="34"/>
                      <a:pt x="5" y="34"/>
                      <a:pt x="5" y="34"/>
                    </a:cubicBezTo>
                    <a:cubicBezTo>
                      <a:pt x="5" y="34"/>
                      <a:pt x="5" y="34"/>
                      <a:pt x="5" y="34"/>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5"/>
                      <a:pt x="4" y="35"/>
                      <a:pt x="4" y="35"/>
                    </a:cubicBezTo>
                    <a:cubicBezTo>
                      <a:pt x="4" y="36"/>
                      <a:pt x="4" y="36"/>
                      <a:pt x="4" y="36"/>
                    </a:cubicBezTo>
                    <a:cubicBezTo>
                      <a:pt x="4" y="36"/>
                      <a:pt x="4" y="36"/>
                      <a:pt x="4"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6"/>
                      <a:pt x="3" y="36"/>
                      <a:pt x="3" y="36"/>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3" y="37"/>
                      <a:pt x="3" y="37"/>
                      <a:pt x="3"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7"/>
                      <a:pt x="4" y="37"/>
                      <a:pt x="4" y="37"/>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39"/>
                      <a:pt x="4" y="39"/>
                      <a:pt x="4" y="39"/>
                    </a:cubicBezTo>
                    <a:cubicBezTo>
                      <a:pt x="4" y="40"/>
                      <a:pt x="4" y="40"/>
                      <a:pt x="4"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3" y="40"/>
                      <a:pt x="3" y="40"/>
                      <a:pt x="3"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2" y="40"/>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2" y="41"/>
                      <a:pt x="2" y="41"/>
                      <a:pt x="2" y="41"/>
                    </a:cubicBezTo>
                    <a:cubicBezTo>
                      <a:pt x="1" y="41"/>
                      <a:pt x="1" y="41"/>
                      <a:pt x="1" y="41"/>
                    </a:cubicBezTo>
                    <a:cubicBezTo>
                      <a:pt x="1" y="41"/>
                      <a:pt x="1" y="41"/>
                      <a:pt x="1" y="41"/>
                    </a:cubicBezTo>
                    <a:cubicBezTo>
                      <a:pt x="1" y="42"/>
                      <a:pt x="1" y="42"/>
                      <a:pt x="1" y="42"/>
                    </a:cubicBezTo>
                    <a:cubicBezTo>
                      <a:pt x="1" y="42"/>
                      <a:pt x="1" y="42"/>
                      <a:pt x="1"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2"/>
                      <a:pt x="2" y="42"/>
                      <a:pt x="2" y="42"/>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3"/>
                      <a:pt x="2" y="43"/>
                      <a:pt x="2" y="43"/>
                    </a:cubicBezTo>
                    <a:cubicBezTo>
                      <a:pt x="2" y="44"/>
                      <a:pt x="2" y="44"/>
                      <a:pt x="2" y="44"/>
                    </a:cubicBezTo>
                    <a:cubicBezTo>
                      <a:pt x="2" y="44"/>
                      <a:pt x="2" y="44"/>
                      <a:pt x="2" y="44"/>
                    </a:cubicBezTo>
                    <a:cubicBezTo>
                      <a:pt x="2" y="44"/>
                      <a:pt x="2" y="44"/>
                      <a:pt x="2"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1" y="44"/>
                      <a:pt x="1" y="44"/>
                      <a:pt x="1"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4"/>
                      <a:pt x="0" y="44"/>
                      <a:pt x="0" y="44"/>
                    </a:cubicBezTo>
                    <a:cubicBezTo>
                      <a:pt x="0" y="43"/>
                      <a:pt x="0" y="43"/>
                      <a:pt x="0" y="43"/>
                    </a:cubicBezTo>
                    <a:cubicBezTo>
                      <a:pt x="0" y="43"/>
                      <a:pt x="0" y="43"/>
                      <a:pt x="0" y="43"/>
                    </a:cubicBezTo>
                    <a:cubicBezTo>
                      <a:pt x="0" y="44"/>
                      <a:pt x="0" y="44"/>
                      <a:pt x="0" y="44"/>
                    </a:cubicBezTo>
                    <a:cubicBezTo>
                      <a:pt x="0" y="44"/>
                      <a:pt x="0" y="44"/>
                      <a:pt x="0" y="44"/>
                    </a:cubicBezTo>
                    <a:cubicBezTo>
                      <a:pt x="0" y="44"/>
                      <a:pt x="0" y="44"/>
                      <a:pt x="0" y="44"/>
                    </a:cubicBezTo>
                    <a:cubicBezTo>
                      <a:pt x="0" y="44"/>
                      <a:pt x="0" y="45"/>
                      <a:pt x="0" y="46"/>
                    </a:cubicBezTo>
                    <a:cubicBezTo>
                      <a:pt x="0" y="46"/>
                      <a:pt x="0" y="46"/>
                      <a:pt x="0" y="46"/>
                    </a:cubicBezTo>
                    <a:cubicBezTo>
                      <a:pt x="0" y="46"/>
                      <a:pt x="0" y="46"/>
                      <a:pt x="0" y="46"/>
                    </a:cubicBezTo>
                    <a:cubicBezTo>
                      <a:pt x="1" y="46"/>
                      <a:pt x="1" y="47"/>
                      <a:pt x="1" y="46"/>
                    </a:cubicBezTo>
                    <a:cubicBezTo>
                      <a:pt x="1" y="46"/>
                      <a:pt x="1" y="46"/>
                      <a:pt x="1" y="46"/>
                    </a:cubicBezTo>
                    <a:cubicBezTo>
                      <a:pt x="1" y="46"/>
                      <a:pt x="1" y="46"/>
                      <a:pt x="1" y="47"/>
                    </a:cubicBezTo>
                    <a:cubicBezTo>
                      <a:pt x="1" y="47"/>
                      <a:pt x="2" y="47"/>
                      <a:pt x="2" y="46"/>
                    </a:cubicBezTo>
                    <a:cubicBezTo>
                      <a:pt x="2" y="47"/>
                      <a:pt x="2" y="47"/>
                      <a:pt x="2" y="47"/>
                    </a:cubicBezTo>
                    <a:cubicBezTo>
                      <a:pt x="2" y="47"/>
                      <a:pt x="2" y="47"/>
                      <a:pt x="2" y="47"/>
                    </a:cubicBezTo>
                    <a:cubicBezTo>
                      <a:pt x="2" y="47"/>
                      <a:pt x="2" y="47"/>
                      <a:pt x="2" y="47"/>
                    </a:cubicBezTo>
                    <a:cubicBezTo>
                      <a:pt x="2" y="48"/>
                      <a:pt x="2" y="48"/>
                      <a:pt x="2" y="48"/>
                    </a:cubicBezTo>
                    <a:cubicBezTo>
                      <a:pt x="2" y="48"/>
                      <a:pt x="1" y="49"/>
                      <a:pt x="2" y="49"/>
                    </a:cubicBezTo>
                    <a:cubicBezTo>
                      <a:pt x="2" y="49"/>
                      <a:pt x="2" y="49"/>
                      <a:pt x="2" y="49"/>
                    </a:cubicBezTo>
                    <a:cubicBezTo>
                      <a:pt x="2" y="49"/>
                      <a:pt x="2" y="49"/>
                      <a:pt x="2" y="49"/>
                    </a:cubicBezTo>
                    <a:cubicBezTo>
                      <a:pt x="2" y="49"/>
                      <a:pt x="2" y="50"/>
                      <a:pt x="2" y="50"/>
                    </a:cubicBezTo>
                    <a:cubicBezTo>
                      <a:pt x="2" y="50"/>
                      <a:pt x="2" y="50"/>
                      <a:pt x="2" y="51"/>
                    </a:cubicBezTo>
                    <a:cubicBezTo>
                      <a:pt x="3" y="51"/>
                      <a:pt x="3" y="52"/>
                      <a:pt x="3" y="52"/>
                    </a:cubicBezTo>
                    <a:cubicBezTo>
                      <a:pt x="3" y="52"/>
                      <a:pt x="4" y="52"/>
                      <a:pt x="4" y="52"/>
                    </a:cubicBezTo>
                    <a:cubicBezTo>
                      <a:pt x="4" y="53"/>
                      <a:pt x="4" y="53"/>
                      <a:pt x="4" y="53"/>
                    </a:cubicBezTo>
                    <a:cubicBezTo>
                      <a:pt x="5" y="53"/>
                      <a:pt x="5" y="53"/>
                      <a:pt x="5" y="54"/>
                    </a:cubicBezTo>
                    <a:cubicBezTo>
                      <a:pt x="5" y="54"/>
                      <a:pt x="4" y="54"/>
                      <a:pt x="4" y="54"/>
                    </a:cubicBezTo>
                    <a:cubicBezTo>
                      <a:pt x="4" y="54"/>
                      <a:pt x="4" y="54"/>
                      <a:pt x="4" y="54"/>
                    </a:cubicBezTo>
                    <a:cubicBezTo>
                      <a:pt x="4" y="54"/>
                      <a:pt x="4" y="54"/>
                      <a:pt x="4" y="54"/>
                    </a:cubicBezTo>
                    <a:cubicBezTo>
                      <a:pt x="4" y="54"/>
                      <a:pt x="4" y="55"/>
                      <a:pt x="4" y="55"/>
                    </a:cubicBezTo>
                    <a:cubicBezTo>
                      <a:pt x="4" y="55"/>
                      <a:pt x="4" y="55"/>
                      <a:pt x="4" y="54"/>
                    </a:cubicBezTo>
                    <a:cubicBezTo>
                      <a:pt x="4" y="55"/>
                      <a:pt x="4" y="55"/>
                      <a:pt x="4" y="55"/>
                    </a:cubicBezTo>
                    <a:cubicBezTo>
                      <a:pt x="4" y="55"/>
                      <a:pt x="4" y="56"/>
                      <a:pt x="4" y="56"/>
                    </a:cubicBezTo>
                    <a:cubicBezTo>
                      <a:pt x="5" y="56"/>
                      <a:pt x="5" y="56"/>
                      <a:pt x="5" y="57"/>
                    </a:cubicBezTo>
                    <a:cubicBezTo>
                      <a:pt x="5" y="57"/>
                      <a:pt x="5" y="57"/>
                      <a:pt x="5" y="57"/>
                    </a:cubicBezTo>
                    <a:cubicBezTo>
                      <a:pt x="5" y="57"/>
                      <a:pt x="5" y="57"/>
                      <a:pt x="5" y="57"/>
                    </a:cubicBezTo>
                    <a:cubicBezTo>
                      <a:pt x="5" y="57"/>
                      <a:pt x="5" y="57"/>
                      <a:pt x="5" y="58"/>
                    </a:cubicBezTo>
                    <a:cubicBezTo>
                      <a:pt x="5" y="58"/>
                      <a:pt x="5" y="58"/>
                      <a:pt x="5" y="58"/>
                    </a:cubicBezTo>
                    <a:cubicBezTo>
                      <a:pt x="5" y="58"/>
                      <a:pt x="5" y="58"/>
                      <a:pt x="4" y="58"/>
                    </a:cubicBezTo>
                    <a:cubicBezTo>
                      <a:pt x="6" y="58"/>
                      <a:pt x="7" y="58"/>
                      <a:pt x="8" y="58"/>
                    </a:cubicBezTo>
                    <a:cubicBezTo>
                      <a:pt x="8" y="58"/>
                      <a:pt x="9" y="57"/>
                      <a:pt x="9" y="57"/>
                    </a:cubicBezTo>
                    <a:cubicBezTo>
                      <a:pt x="9" y="57"/>
                      <a:pt x="9" y="57"/>
                      <a:pt x="9" y="57"/>
                    </a:cubicBezTo>
                    <a:cubicBezTo>
                      <a:pt x="8" y="57"/>
                      <a:pt x="8" y="56"/>
                      <a:pt x="8" y="56"/>
                    </a:cubicBezTo>
                    <a:cubicBezTo>
                      <a:pt x="9" y="55"/>
                      <a:pt x="10" y="55"/>
                      <a:pt x="11" y="55"/>
                    </a:cubicBezTo>
                    <a:cubicBezTo>
                      <a:pt x="11" y="55"/>
                      <a:pt x="12" y="55"/>
                      <a:pt x="12" y="55"/>
                    </a:cubicBezTo>
                    <a:cubicBezTo>
                      <a:pt x="12" y="55"/>
                      <a:pt x="13" y="55"/>
                      <a:pt x="13" y="55"/>
                    </a:cubicBezTo>
                    <a:cubicBezTo>
                      <a:pt x="13" y="55"/>
                      <a:pt x="14" y="54"/>
                      <a:pt x="14" y="53"/>
                    </a:cubicBezTo>
                    <a:cubicBezTo>
                      <a:pt x="14" y="53"/>
                      <a:pt x="14" y="53"/>
                      <a:pt x="14" y="52"/>
                    </a:cubicBezTo>
                    <a:cubicBezTo>
                      <a:pt x="14" y="52"/>
                      <a:pt x="14" y="53"/>
                      <a:pt x="14" y="53"/>
                    </a:cubicBezTo>
                    <a:cubicBezTo>
                      <a:pt x="14" y="52"/>
                      <a:pt x="14" y="52"/>
                      <a:pt x="14" y="52"/>
                    </a:cubicBezTo>
                    <a:cubicBezTo>
                      <a:pt x="14" y="51"/>
                      <a:pt x="14" y="52"/>
                      <a:pt x="15" y="51"/>
                    </a:cubicBezTo>
                    <a:cubicBezTo>
                      <a:pt x="15" y="51"/>
                      <a:pt x="14" y="51"/>
                      <a:pt x="15" y="50"/>
                    </a:cubicBezTo>
                    <a:cubicBezTo>
                      <a:pt x="15" y="50"/>
                      <a:pt x="15" y="50"/>
                      <a:pt x="15" y="50"/>
                    </a:cubicBezTo>
                    <a:cubicBezTo>
                      <a:pt x="15" y="49"/>
                      <a:pt x="15" y="50"/>
                      <a:pt x="15" y="49"/>
                    </a:cubicBezTo>
                    <a:cubicBezTo>
                      <a:pt x="15" y="49"/>
                      <a:pt x="15" y="49"/>
                      <a:pt x="15" y="49"/>
                    </a:cubicBezTo>
                    <a:cubicBezTo>
                      <a:pt x="15" y="49"/>
                      <a:pt x="15" y="49"/>
                      <a:pt x="15" y="49"/>
                    </a:cubicBezTo>
                    <a:cubicBezTo>
                      <a:pt x="15" y="49"/>
                      <a:pt x="15" y="49"/>
                      <a:pt x="15" y="49"/>
                    </a:cubicBezTo>
                    <a:cubicBezTo>
                      <a:pt x="15" y="48"/>
                      <a:pt x="15" y="48"/>
                      <a:pt x="14" y="48"/>
                    </a:cubicBezTo>
                    <a:cubicBezTo>
                      <a:pt x="15" y="48"/>
                      <a:pt x="15" y="48"/>
                      <a:pt x="15" y="48"/>
                    </a:cubicBezTo>
                    <a:cubicBezTo>
                      <a:pt x="15" y="48"/>
                      <a:pt x="15" y="48"/>
                      <a:pt x="15" y="48"/>
                    </a:cubicBezTo>
                    <a:cubicBezTo>
                      <a:pt x="15" y="48"/>
                      <a:pt x="15" y="48"/>
                      <a:pt x="15" y="48"/>
                    </a:cubicBezTo>
                    <a:cubicBezTo>
                      <a:pt x="15" y="47"/>
                      <a:pt x="15" y="47"/>
                      <a:pt x="15" y="47"/>
                    </a:cubicBezTo>
                    <a:cubicBezTo>
                      <a:pt x="15" y="46"/>
                      <a:pt x="15" y="47"/>
                      <a:pt x="15" y="46"/>
                    </a:cubicBezTo>
                    <a:cubicBezTo>
                      <a:pt x="15" y="46"/>
                      <a:pt x="15" y="46"/>
                      <a:pt x="15" y="46"/>
                    </a:cubicBezTo>
                    <a:cubicBezTo>
                      <a:pt x="15" y="46"/>
                      <a:pt x="15" y="46"/>
                      <a:pt x="14" y="46"/>
                    </a:cubicBezTo>
                    <a:cubicBezTo>
                      <a:pt x="15" y="46"/>
                      <a:pt x="15" y="46"/>
                      <a:pt x="16" y="46"/>
                    </a:cubicBezTo>
                    <a:cubicBezTo>
                      <a:pt x="15" y="46"/>
                      <a:pt x="15" y="45"/>
                      <a:pt x="15" y="45"/>
                    </a:cubicBezTo>
                    <a:cubicBezTo>
                      <a:pt x="15" y="45"/>
                      <a:pt x="14" y="45"/>
                      <a:pt x="14" y="45"/>
                    </a:cubicBezTo>
                    <a:cubicBezTo>
                      <a:pt x="14" y="45"/>
                      <a:pt x="14" y="45"/>
                      <a:pt x="14" y="45"/>
                    </a:cubicBezTo>
                    <a:cubicBezTo>
                      <a:pt x="14" y="45"/>
                      <a:pt x="14" y="45"/>
                      <a:pt x="14" y="45"/>
                    </a:cubicBezTo>
                    <a:cubicBezTo>
                      <a:pt x="14" y="45"/>
                      <a:pt x="14" y="45"/>
                      <a:pt x="14" y="45"/>
                    </a:cubicBezTo>
                    <a:cubicBezTo>
                      <a:pt x="14" y="45"/>
                      <a:pt x="14" y="45"/>
                      <a:pt x="14" y="45"/>
                    </a:cubicBezTo>
                    <a:cubicBezTo>
                      <a:pt x="15" y="45"/>
                      <a:pt x="15" y="45"/>
                      <a:pt x="15" y="45"/>
                    </a:cubicBezTo>
                    <a:cubicBezTo>
                      <a:pt x="16" y="45"/>
                      <a:pt x="16" y="45"/>
                      <a:pt x="17" y="45"/>
                    </a:cubicBezTo>
                    <a:cubicBezTo>
                      <a:pt x="17" y="45"/>
                      <a:pt x="17" y="44"/>
                      <a:pt x="17" y="44"/>
                    </a:cubicBezTo>
                    <a:cubicBezTo>
                      <a:pt x="18" y="44"/>
                      <a:pt x="18" y="44"/>
                      <a:pt x="18" y="44"/>
                    </a:cubicBezTo>
                    <a:cubicBezTo>
                      <a:pt x="18" y="44"/>
                      <a:pt x="18" y="43"/>
                      <a:pt x="18" y="43"/>
                    </a:cubicBezTo>
                    <a:cubicBezTo>
                      <a:pt x="18" y="43"/>
                      <a:pt x="18" y="44"/>
                      <a:pt x="18" y="43"/>
                    </a:cubicBezTo>
                    <a:cubicBezTo>
                      <a:pt x="18" y="44"/>
                      <a:pt x="18" y="44"/>
                      <a:pt x="18" y="45"/>
                    </a:cubicBezTo>
                    <a:cubicBezTo>
                      <a:pt x="18" y="45"/>
                      <a:pt x="18" y="44"/>
                      <a:pt x="18" y="44"/>
                    </a:cubicBezTo>
                    <a:cubicBezTo>
                      <a:pt x="18" y="44"/>
                      <a:pt x="18" y="44"/>
                      <a:pt x="19" y="44"/>
                    </a:cubicBezTo>
                    <a:cubicBezTo>
                      <a:pt x="19" y="44"/>
                      <a:pt x="19" y="43"/>
                      <a:pt x="20" y="43"/>
                    </a:cubicBezTo>
                    <a:cubicBezTo>
                      <a:pt x="20" y="43"/>
                      <a:pt x="20" y="43"/>
                      <a:pt x="20" y="43"/>
                    </a:cubicBezTo>
                    <a:cubicBezTo>
                      <a:pt x="20" y="43"/>
                      <a:pt x="20" y="43"/>
                      <a:pt x="20" y="43"/>
                    </a:cubicBezTo>
                    <a:cubicBezTo>
                      <a:pt x="20" y="43"/>
                      <a:pt x="20" y="43"/>
                      <a:pt x="20" y="43"/>
                    </a:cubicBezTo>
                    <a:cubicBezTo>
                      <a:pt x="20" y="43"/>
                      <a:pt x="20" y="43"/>
                      <a:pt x="21" y="43"/>
                    </a:cubicBezTo>
                    <a:cubicBezTo>
                      <a:pt x="20" y="43"/>
                      <a:pt x="20" y="42"/>
                      <a:pt x="20" y="42"/>
                    </a:cubicBezTo>
                    <a:cubicBezTo>
                      <a:pt x="20" y="42"/>
                      <a:pt x="20" y="42"/>
                      <a:pt x="20" y="42"/>
                    </a:cubicBezTo>
                    <a:cubicBezTo>
                      <a:pt x="20" y="42"/>
                      <a:pt x="20" y="42"/>
                      <a:pt x="20" y="42"/>
                    </a:cubicBezTo>
                    <a:cubicBezTo>
                      <a:pt x="20" y="42"/>
                      <a:pt x="19" y="42"/>
                      <a:pt x="19" y="42"/>
                    </a:cubicBezTo>
                    <a:cubicBezTo>
                      <a:pt x="19" y="42"/>
                      <a:pt x="19" y="42"/>
                      <a:pt x="19" y="42"/>
                    </a:cubicBezTo>
                    <a:cubicBezTo>
                      <a:pt x="19" y="42"/>
                      <a:pt x="19" y="42"/>
                      <a:pt x="19" y="42"/>
                    </a:cubicBezTo>
                    <a:cubicBezTo>
                      <a:pt x="19" y="42"/>
                      <a:pt x="19" y="42"/>
                      <a:pt x="20" y="42"/>
                    </a:cubicBezTo>
                    <a:cubicBezTo>
                      <a:pt x="19" y="42"/>
                      <a:pt x="19" y="42"/>
                      <a:pt x="19" y="42"/>
                    </a:cubicBezTo>
                    <a:cubicBezTo>
                      <a:pt x="20" y="42"/>
                      <a:pt x="20" y="41"/>
                      <a:pt x="20" y="41"/>
                    </a:cubicBezTo>
                    <a:cubicBezTo>
                      <a:pt x="21" y="41"/>
                      <a:pt x="21" y="41"/>
                      <a:pt x="22" y="41"/>
                    </a:cubicBezTo>
                    <a:cubicBezTo>
                      <a:pt x="21" y="40"/>
                      <a:pt x="21" y="40"/>
                      <a:pt x="21" y="39"/>
                    </a:cubicBezTo>
                    <a:cubicBezTo>
                      <a:pt x="21" y="39"/>
                      <a:pt x="20" y="39"/>
                      <a:pt x="20" y="39"/>
                    </a:cubicBezTo>
                    <a:cubicBezTo>
                      <a:pt x="20" y="39"/>
                      <a:pt x="20" y="39"/>
                      <a:pt x="20" y="39"/>
                    </a:cubicBezTo>
                    <a:cubicBezTo>
                      <a:pt x="20" y="38"/>
                      <a:pt x="20" y="38"/>
                      <a:pt x="20" y="38"/>
                    </a:cubicBezTo>
                    <a:cubicBezTo>
                      <a:pt x="19" y="38"/>
                      <a:pt x="19" y="38"/>
                      <a:pt x="19" y="38"/>
                    </a:cubicBezTo>
                    <a:cubicBezTo>
                      <a:pt x="19" y="38"/>
                      <a:pt x="19" y="37"/>
                      <a:pt x="19" y="37"/>
                    </a:cubicBezTo>
                    <a:cubicBezTo>
                      <a:pt x="18" y="37"/>
                      <a:pt x="18" y="38"/>
                      <a:pt x="18" y="37"/>
                    </a:cubicBezTo>
                    <a:cubicBezTo>
                      <a:pt x="17" y="37"/>
                      <a:pt x="17" y="37"/>
                      <a:pt x="16" y="37"/>
                    </a:cubicBezTo>
                    <a:cubicBezTo>
                      <a:pt x="16" y="37"/>
                      <a:pt x="17" y="37"/>
                      <a:pt x="17" y="37"/>
                    </a:cubicBezTo>
                    <a:cubicBezTo>
                      <a:pt x="17" y="37"/>
                      <a:pt x="17" y="36"/>
                      <a:pt x="17" y="36"/>
                    </a:cubicBezTo>
                    <a:cubicBezTo>
                      <a:pt x="17" y="36"/>
                      <a:pt x="16" y="36"/>
                      <a:pt x="16" y="36"/>
                    </a:cubicBezTo>
                    <a:cubicBezTo>
                      <a:pt x="16" y="36"/>
                      <a:pt x="16" y="36"/>
                      <a:pt x="16" y="35"/>
                    </a:cubicBezTo>
                    <a:cubicBezTo>
                      <a:pt x="16" y="35"/>
                      <a:pt x="16" y="35"/>
                      <a:pt x="16" y="34"/>
                    </a:cubicBezTo>
                    <a:cubicBezTo>
                      <a:pt x="17" y="35"/>
                      <a:pt x="16" y="34"/>
                      <a:pt x="16" y="34"/>
                    </a:cubicBezTo>
                    <a:cubicBezTo>
                      <a:pt x="16" y="34"/>
                      <a:pt x="16" y="34"/>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6" y="33"/>
                      <a:pt x="16" y="33"/>
                    </a:cubicBezTo>
                    <a:cubicBezTo>
                      <a:pt x="16" y="33"/>
                      <a:pt x="17" y="33"/>
                      <a:pt x="16" y="33"/>
                    </a:cubicBezTo>
                    <a:cubicBezTo>
                      <a:pt x="16" y="33"/>
                      <a:pt x="17" y="33"/>
                      <a:pt x="17" y="33"/>
                    </a:cubicBezTo>
                    <a:cubicBezTo>
                      <a:pt x="17" y="33"/>
                      <a:pt x="17" y="33"/>
                      <a:pt x="17" y="33"/>
                    </a:cubicBezTo>
                    <a:cubicBezTo>
                      <a:pt x="17" y="33"/>
                      <a:pt x="17" y="32"/>
                      <a:pt x="17" y="32"/>
                    </a:cubicBezTo>
                    <a:cubicBezTo>
                      <a:pt x="17" y="32"/>
                      <a:pt x="17" y="31"/>
                      <a:pt x="17" y="31"/>
                    </a:cubicBezTo>
                    <a:cubicBezTo>
                      <a:pt x="17" y="30"/>
                      <a:pt x="17" y="30"/>
                      <a:pt x="17" y="30"/>
                    </a:cubicBezTo>
                    <a:cubicBezTo>
                      <a:pt x="17" y="30"/>
                      <a:pt x="17" y="30"/>
                      <a:pt x="17" y="30"/>
                    </a:cubicBezTo>
                    <a:cubicBezTo>
                      <a:pt x="17" y="30"/>
                      <a:pt x="17" y="30"/>
                      <a:pt x="17" y="29"/>
                    </a:cubicBezTo>
                    <a:cubicBezTo>
                      <a:pt x="17" y="29"/>
                      <a:pt x="17" y="30"/>
                      <a:pt x="18" y="30"/>
                    </a:cubicBezTo>
                    <a:cubicBezTo>
                      <a:pt x="18" y="29"/>
                      <a:pt x="18" y="29"/>
                      <a:pt x="18" y="29"/>
                    </a:cubicBezTo>
                    <a:cubicBezTo>
                      <a:pt x="18" y="29"/>
                      <a:pt x="18" y="28"/>
                      <a:pt x="19" y="28"/>
                    </a:cubicBezTo>
                    <a:cubicBezTo>
                      <a:pt x="19" y="28"/>
                      <a:pt x="18" y="28"/>
                      <a:pt x="18" y="28"/>
                    </a:cubicBezTo>
                    <a:cubicBezTo>
                      <a:pt x="18" y="28"/>
                      <a:pt x="18" y="28"/>
                      <a:pt x="18" y="27"/>
                    </a:cubicBezTo>
                    <a:cubicBezTo>
                      <a:pt x="18" y="27"/>
                      <a:pt x="18" y="27"/>
                      <a:pt x="18" y="27"/>
                    </a:cubicBezTo>
                    <a:cubicBezTo>
                      <a:pt x="18" y="27"/>
                      <a:pt x="18" y="27"/>
                      <a:pt x="18" y="27"/>
                    </a:cubicBezTo>
                    <a:cubicBezTo>
                      <a:pt x="18" y="28"/>
                      <a:pt x="18" y="27"/>
                      <a:pt x="18" y="28"/>
                    </a:cubicBezTo>
                    <a:cubicBezTo>
                      <a:pt x="18" y="28"/>
                      <a:pt x="18" y="28"/>
                      <a:pt x="18" y="28"/>
                    </a:cubicBezTo>
                    <a:cubicBezTo>
                      <a:pt x="19" y="28"/>
                      <a:pt x="19" y="28"/>
                      <a:pt x="19" y="28"/>
                    </a:cubicBezTo>
                    <a:cubicBezTo>
                      <a:pt x="19" y="28"/>
                      <a:pt x="19" y="28"/>
                      <a:pt x="19" y="28"/>
                    </a:cubicBezTo>
                    <a:cubicBezTo>
                      <a:pt x="19" y="28"/>
                      <a:pt x="19" y="27"/>
                      <a:pt x="19" y="27"/>
                    </a:cubicBezTo>
                    <a:cubicBezTo>
                      <a:pt x="19" y="27"/>
                      <a:pt x="19" y="27"/>
                      <a:pt x="19" y="27"/>
                    </a:cubicBezTo>
                    <a:cubicBezTo>
                      <a:pt x="20" y="27"/>
                      <a:pt x="21" y="26"/>
                      <a:pt x="21" y="26"/>
                    </a:cubicBezTo>
                    <a:cubicBezTo>
                      <a:pt x="22" y="26"/>
                      <a:pt x="22" y="26"/>
                      <a:pt x="22" y="25"/>
                    </a:cubicBezTo>
                    <a:cubicBezTo>
                      <a:pt x="22" y="25"/>
                      <a:pt x="22" y="25"/>
                      <a:pt x="23" y="25"/>
                    </a:cubicBezTo>
                    <a:cubicBezTo>
                      <a:pt x="23" y="25"/>
                      <a:pt x="23" y="25"/>
                      <a:pt x="23" y="25"/>
                    </a:cubicBezTo>
                    <a:cubicBezTo>
                      <a:pt x="23" y="25"/>
                      <a:pt x="23" y="26"/>
                      <a:pt x="24" y="25"/>
                    </a:cubicBezTo>
                    <a:cubicBezTo>
                      <a:pt x="24" y="25"/>
                      <a:pt x="25" y="24"/>
                      <a:pt x="25" y="24"/>
                    </a:cubicBezTo>
                    <a:cubicBezTo>
                      <a:pt x="25" y="24"/>
                      <a:pt x="25" y="24"/>
                      <a:pt x="26" y="24"/>
                    </a:cubicBezTo>
                    <a:cubicBezTo>
                      <a:pt x="26" y="24"/>
                      <a:pt x="26" y="24"/>
                      <a:pt x="26" y="23"/>
                    </a:cubicBezTo>
                    <a:cubicBezTo>
                      <a:pt x="27" y="23"/>
                      <a:pt x="27" y="22"/>
                      <a:pt x="27" y="22"/>
                    </a:cubicBezTo>
                    <a:cubicBezTo>
                      <a:pt x="27" y="22"/>
                      <a:pt x="28" y="22"/>
                      <a:pt x="28" y="21"/>
                    </a:cubicBezTo>
                    <a:cubicBezTo>
                      <a:pt x="28" y="21"/>
                      <a:pt x="28" y="21"/>
                      <a:pt x="28" y="21"/>
                    </a:cubicBezTo>
                    <a:cubicBezTo>
                      <a:pt x="28" y="21"/>
                      <a:pt x="28" y="21"/>
                      <a:pt x="28" y="21"/>
                    </a:cubicBezTo>
                    <a:cubicBezTo>
                      <a:pt x="28" y="21"/>
                      <a:pt x="28" y="21"/>
                      <a:pt x="28" y="21"/>
                    </a:cubicBezTo>
                    <a:cubicBezTo>
                      <a:pt x="28" y="20"/>
                      <a:pt x="28" y="20"/>
                      <a:pt x="28" y="20"/>
                    </a:cubicBezTo>
                    <a:cubicBezTo>
                      <a:pt x="28" y="20"/>
                      <a:pt x="27" y="20"/>
                      <a:pt x="27" y="20"/>
                    </a:cubicBezTo>
                    <a:cubicBezTo>
                      <a:pt x="27" y="20"/>
                      <a:pt x="27" y="20"/>
                      <a:pt x="28" y="20"/>
                    </a:cubicBezTo>
                    <a:cubicBezTo>
                      <a:pt x="28" y="20"/>
                      <a:pt x="28" y="19"/>
                      <a:pt x="27" y="19"/>
                    </a:cubicBezTo>
                    <a:cubicBezTo>
                      <a:pt x="27" y="19"/>
                      <a:pt x="27" y="19"/>
                      <a:pt x="27" y="19"/>
                    </a:cubicBezTo>
                    <a:cubicBezTo>
                      <a:pt x="27" y="19"/>
                      <a:pt x="28" y="18"/>
                      <a:pt x="28" y="18"/>
                    </a:cubicBezTo>
                    <a:cubicBezTo>
                      <a:pt x="29" y="18"/>
                      <a:pt x="28" y="17"/>
                      <a:pt x="28" y="17"/>
                    </a:cubicBezTo>
                    <a:cubicBezTo>
                      <a:pt x="29" y="17"/>
                      <a:pt x="29" y="17"/>
                      <a:pt x="29" y="17"/>
                    </a:cubicBezTo>
                    <a:cubicBezTo>
                      <a:pt x="29" y="17"/>
                      <a:pt x="28" y="17"/>
                      <a:pt x="28" y="17"/>
                    </a:cubicBezTo>
                    <a:cubicBezTo>
                      <a:pt x="28" y="17"/>
                      <a:pt x="29" y="16"/>
                      <a:pt x="29" y="16"/>
                    </a:cubicBezTo>
                    <a:cubicBezTo>
                      <a:pt x="29" y="16"/>
                      <a:pt x="30" y="16"/>
                      <a:pt x="30" y="16"/>
                    </a:cubicBezTo>
                    <a:cubicBezTo>
                      <a:pt x="30" y="16"/>
                      <a:pt x="31" y="16"/>
                      <a:pt x="31" y="16"/>
                    </a:cubicBezTo>
                    <a:cubicBezTo>
                      <a:pt x="31" y="15"/>
                      <a:pt x="30" y="16"/>
                      <a:pt x="30" y="15"/>
                    </a:cubicBezTo>
                    <a:cubicBezTo>
                      <a:pt x="30" y="15"/>
                      <a:pt x="30" y="15"/>
                      <a:pt x="31" y="15"/>
                    </a:cubicBezTo>
                    <a:cubicBezTo>
                      <a:pt x="31" y="15"/>
                      <a:pt x="30" y="15"/>
                      <a:pt x="30" y="15"/>
                    </a:cubicBezTo>
                    <a:cubicBezTo>
                      <a:pt x="30" y="15"/>
                      <a:pt x="31" y="15"/>
                      <a:pt x="31" y="15"/>
                    </a:cubicBezTo>
                    <a:cubicBezTo>
                      <a:pt x="31" y="15"/>
                      <a:pt x="31" y="15"/>
                      <a:pt x="31" y="15"/>
                    </a:cubicBezTo>
                    <a:cubicBezTo>
                      <a:pt x="32" y="15"/>
                      <a:pt x="31" y="15"/>
                      <a:pt x="31" y="15"/>
                    </a:cubicBezTo>
                    <a:cubicBezTo>
                      <a:pt x="32" y="15"/>
                      <a:pt x="32" y="15"/>
                      <a:pt x="32" y="15"/>
                    </a:cubicBezTo>
                    <a:cubicBezTo>
                      <a:pt x="33" y="15"/>
                      <a:pt x="33" y="15"/>
                      <a:pt x="33" y="15"/>
                    </a:cubicBezTo>
                    <a:cubicBezTo>
                      <a:pt x="34" y="15"/>
                      <a:pt x="34" y="15"/>
                      <a:pt x="35" y="15"/>
                    </a:cubicBezTo>
                    <a:close/>
                    <a:moveTo>
                      <a:pt x="21" y="48"/>
                    </a:moveTo>
                    <a:cubicBezTo>
                      <a:pt x="21" y="48"/>
                      <a:pt x="20" y="48"/>
                      <a:pt x="20" y="48"/>
                    </a:cubicBezTo>
                    <a:cubicBezTo>
                      <a:pt x="20" y="48"/>
                      <a:pt x="20" y="48"/>
                      <a:pt x="20" y="48"/>
                    </a:cubicBezTo>
                    <a:cubicBezTo>
                      <a:pt x="20" y="49"/>
                      <a:pt x="20" y="49"/>
                      <a:pt x="19" y="49"/>
                    </a:cubicBezTo>
                    <a:cubicBezTo>
                      <a:pt x="19" y="49"/>
                      <a:pt x="19" y="49"/>
                      <a:pt x="19" y="49"/>
                    </a:cubicBezTo>
                    <a:cubicBezTo>
                      <a:pt x="19" y="50"/>
                      <a:pt x="19" y="50"/>
                      <a:pt x="19" y="51"/>
                    </a:cubicBezTo>
                    <a:cubicBezTo>
                      <a:pt x="19" y="51"/>
                      <a:pt x="19" y="51"/>
                      <a:pt x="19" y="52"/>
                    </a:cubicBezTo>
                    <a:cubicBezTo>
                      <a:pt x="19" y="52"/>
                      <a:pt x="19" y="52"/>
                      <a:pt x="20" y="52"/>
                    </a:cubicBezTo>
                    <a:cubicBezTo>
                      <a:pt x="20" y="51"/>
                      <a:pt x="20" y="51"/>
                      <a:pt x="20" y="51"/>
                    </a:cubicBezTo>
                    <a:cubicBezTo>
                      <a:pt x="20" y="51"/>
                      <a:pt x="20" y="51"/>
                      <a:pt x="21" y="51"/>
                    </a:cubicBezTo>
                    <a:cubicBezTo>
                      <a:pt x="21" y="51"/>
                      <a:pt x="20" y="51"/>
                      <a:pt x="21" y="50"/>
                    </a:cubicBezTo>
                    <a:cubicBezTo>
                      <a:pt x="21" y="50"/>
                      <a:pt x="21" y="50"/>
                      <a:pt x="21" y="50"/>
                    </a:cubicBezTo>
                    <a:cubicBezTo>
                      <a:pt x="21" y="50"/>
                      <a:pt x="21" y="50"/>
                      <a:pt x="21" y="50"/>
                    </a:cubicBezTo>
                    <a:cubicBezTo>
                      <a:pt x="21" y="50"/>
                      <a:pt x="21" y="50"/>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9"/>
                      <a:pt x="21" y="49"/>
                    </a:cubicBezTo>
                    <a:cubicBezTo>
                      <a:pt x="21" y="49"/>
                      <a:pt x="21" y="48"/>
                      <a:pt x="22" y="48"/>
                    </a:cubicBezTo>
                    <a:cubicBezTo>
                      <a:pt x="22" y="48"/>
                      <a:pt x="21" y="48"/>
                      <a:pt x="21"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20" name="Freeform 394"/>
              <p:cNvSpPr/>
              <p:nvPr/>
            </p:nvSpPr>
            <p:spPr bwMode="auto">
              <a:xfrm>
                <a:off x="4613" y="20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21" name="Freeform 395"/>
              <p:cNvSpPr/>
              <p:nvPr/>
            </p:nvSpPr>
            <p:spPr bwMode="auto">
              <a:xfrm>
                <a:off x="4713" y="2446"/>
                <a:ext cx="2"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22" name="Freeform 396"/>
              <p:cNvSpPr>
                <a:spLocks noEditPoints="1"/>
              </p:cNvSpPr>
              <p:nvPr/>
            </p:nvSpPr>
            <p:spPr bwMode="auto">
              <a:xfrm>
                <a:off x="4523" y="2199"/>
                <a:ext cx="64" cy="91"/>
              </a:xfrm>
              <a:custGeom>
                <a:avLst/>
                <a:gdLst>
                  <a:gd name="T0" fmla="*/ 18 w 27"/>
                  <a:gd name="T1" fmla="*/ 26 h 38"/>
                  <a:gd name="T2" fmla="*/ 21 w 27"/>
                  <a:gd name="T3" fmla="*/ 20 h 38"/>
                  <a:gd name="T4" fmla="*/ 24 w 27"/>
                  <a:gd name="T5" fmla="*/ 23 h 38"/>
                  <a:gd name="T6" fmla="*/ 23 w 27"/>
                  <a:gd name="T7" fmla="*/ 19 h 38"/>
                  <a:gd name="T8" fmla="*/ 13 w 27"/>
                  <a:gd name="T9" fmla="*/ 0 h 38"/>
                  <a:gd name="T10" fmla="*/ 14 w 27"/>
                  <a:gd name="T11" fmla="*/ 12 h 38"/>
                  <a:gd name="T12" fmla="*/ 17 w 27"/>
                  <a:gd name="T13" fmla="*/ 20 h 38"/>
                  <a:gd name="T14" fmla="*/ 19 w 27"/>
                  <a:gd name="T15" fmla="*/ 19 h 38"/>
                  <a:gd name="T16" fmla="*/ 17 w 27"/>
                  <a:gd name="T17" fmla="*/ 20 h 38"/>
                  <a:gd name="T18" fmla="*/ 21 w 27"/>
                  <a:gd name="T19" fmla="*/ 26 h 38"/>
                  <a:gd name="T20" fmla="*/ 19 w 27"/>
                  <a:gd name="T21" fmla="*/ 27 h 38"/>
                  <a:gd name="T22" fmla="*/ 21 w 27"/>
                  <a:gd name="T23" fmla="*/ 28 h 38"/>
                  <a:gd name="T24" fmla="*/ 10 w 27"/>
                  <a:gd name="T25" fmla="*/ 16 h 38"/>
                  <a:gd name="T26" fmla="*/ 13 w 27"/>
                  <a:gd name="T27" fmla="*/ 18 h 38"/>
                  <a:gd name="T28" fmla="*/ 8 w 27"/>
                  <a:gd name="T29" fmla="*/ 20 h 38"/>
                  <a:gd name="T30" fmla="*/ 8 w 27"/>
                  <a:gd name="T31" fmla="*/ 20 h 38"/>
                  <a:gd name="T32" fmla="*/ 12 w 27"/>
                  <a:gd name="T33" fmla="*/ 37 h 38"/>
                  <a:gd name="T34" fmla="*/ 14 w 27"/>
                  <a:gd name="T35" fmla="*/ 24 h 38"/>
                  <a:gd name="T36" fmla="*/ 14 w 27"/>
                  <a:gd name="T37" fmla="*/ 20 h 38"/>
                  <a:gd name="T38" fmla="*/ 23 w 27"/>
                  <a:gd name="T39" fmla="*/ 24 h 38"/>
                  <a:gd name="T40" fmla="*/ 21 w 27"/>
                  <a:gd name="T41" fmla="*/ 23 h 38"/>
                  <a:gd name="T42" fmla="*/ 0 w 27"/>
                  <a:gd name="T43" fmla="*/ 31 h 38"/>
                  <a:gd name="T44" fmla="*/ 7 w 27"/>
                  <a:gd name="T45" fmla="*/ 23 h 38"/>
                  <a:gd name="T46" fmla="*/ 6 w 27"/>
                  <a:gd name="T47" fmla="*/ 23 h 38"/>
                  <a:gd name="T48" fmla="*/ 2 w 27"/>
                  <a:gd name="T49" fmla="*/ 29 h 38"/>
                  <a:gd name="T50" fmla="*/ 5 w 27"/>
                  <a:gd name="T51" fmla="*/ 26 h 38"/>
                  <a:gd name="T52" fmla="*/ 14 w 27"/>
                  <a:gd name="T53" fmla="*/ 1 h 38"/>
                  <a:gd name="T54" fmla="*/ 17 w 27"/>
                  <a:gd name="T55" fmla="*/ 16 h 38"/>
                  <a:gd name="T56" fmla="*/ 19 w 27"/>
                  <a:gd name="T57" fmla="*/ 18 h 38"/>
                  <a:gd name="T58" fmla="*/ 19 w 27"/>
                  <a:gd name="T59" fmla="*/ 15 h 38"/>
                  <a:gd name="T60" fmla="*/ 17 w 27"/>
                  <a:gd name="T61" fmla="*/ 14 h 38"/>
                  <a:gd name="T62" fmla="*/ 13 w 27"/>
                  <a:gd name="T63" fmla="*/ 13 h 38"/>
                  <a:gd name="T64" fmla="*/ 15 w 27"/>
                  <a:gd name="T65" fmla="*/ 7 h 38"/>
                  <a:gd name="T66" fmla="*/ 13 w 27"/>
                  <a:gd name="T67" fmla="*/ 3 h 38"/>
                  <a:gd name="T68" fmla="*/ 10 w 27"/>
                  <a:gd name="T69" fmla="*/ 3 h 38"/>
                  <a:gd name="T70" fmla="*/ 8 w 27"/>
                  <a:gd name="T71" fmla="*/ 8 h 38"/>
                  <a:gd name="T72" fmla="*/ 10 w 27"/>
                  <a:gd name="T73" fmla="*/ 12 h 38"/>
                  <a:gd name="T74" fmla="*/ 11 w 27"/>
                  <a:gd name="T75" fmla="*/ 16 h 38"/>
                  <a:gd name="T76" fmla="*/ 18 w 27"/>
                  <a:gd name="T77" fmla="*/ 28 h 38"/>
                  <a:gd name="T78" fmla="*/ 24 w 27"/>
                  <a:gd name="T79" fmla="*/ 33 h 38"/>
                  <a:gd name="T80" fmla="*/ 26 w 27"/>
                  <a:gd name="T81" fmla="*/ 29 h 38"/>
                  <a:gd name="T82" fmla="*/ 22 w 27"/>
                  <a:gd name="T83" fmla="*/ 29 h 38"/>
                  <a:gd name="T84" fmla="*/ 19 w 27"/>
                  <a:gd name="T85" fmla="*/ 30 h 38"/>
                  <a:gd name="T86" fmla="*/ 14 w 27"/>
                  <a:gd name="T87" fmla="*/ 32 h 38"/>
                  <a:gd name="T88" fmla="*/ 15 w 27"/>
                  <a:gd name="T89" fmla="*/ 32 h 38"/>
                  <a:gd name="T90" fmla="*/ 17 w 27"/>
                  <a:gd name="T91" fmla="*/ 33 h 38"/>
                  <a:gd name="T92" fmla="*/ 20 w 27"/>
                  <a:gd name="T93" fmla="*/ 36 h 38"/>
                  <a:gd name="T94" fmla="*/ 24 w 27"/>
                  <a:gd name="T95" fmla="*/ 35 h 38"/>
                  <a:gd name="T96" fmla="*/ 25 w 27"/>
                  <a:gd name="T97" fmla="*/ 36 h 38"/>
                  <a:gd name="T98" fmla="*/ 26 w 27"/>
                  <a:gd name="T99" fmla="*/ 32 h 38"/>
                  <a:gd name="T100" fmla="*/ 24 w 27"/>
                  <a:gd name="T101" fmla="*/ 26 h 38"/>
                  <a:gd name="T102" fmla="*/ 14 w 27"/>
                  <a:gd name="T103" fmla="*/ 19 h 38"/>
                  <a:gd name="T104" fmla="*/ 15 w 27"/>
                  <a:gd name="T105" fmla="*/ 25 h 38"/>
                  <a:gd name="T106" fmla="*/ 15 w 27"/>
                  <a:gd name="T107" fmla="*/ 26 h 38"/>
                  <a:gd name="T108" fmla="*/ 17 w 27"/>
                  <a:gd name="T109" fmla="*/ 25 h 38"/>
                  <a:gd name="T110" fmla="*/ 14 w 27"/>
                  <a:gd name="T111"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38">
                    <a:moveTo>
                      <a:pt x="19" y="24"/>
                    </a:moveTo>
                    <a:cubicBezTo>
                      <a:pt x="20" y="24"/>
                      <a:pt x="19" y="24"/>
                      <a:pt x="19" y="24"/>
                    </a:cubicBezTo>
                    <a:cubicBezTo>
                      <a:pt x="19" y="23"/>
                      <a:pt x="20" y="23"/>
                      <a:pt x="20" y="22"/>
                    </a:cubicBezTo>
                    <a:cubicBezTo>
                      <a:pt x="19" y="22"/>
                      <a:pt x="19" y="23"/>
                      <a:pt x="19" y="23"/>
                    </a:cubicBezTo>
                    <a:cubicBezTo>
                      <a:pt x="19" y="23"/>
                      <a:pt x="19" y="24"/>
                      <a:pt x="19" y="24"/>
                    </a:cubicBezTo>
                    <a:cubicBezTo>
                      <a:pt x="19" y="24"/>
                      <a:pt x="18" y="25"/>
                      <a:pt x="18" y="25"/>
                    </a:cubicBezTo>
                    <a:cubicBezTo>
                      <a:pt x="18" y="26"/>
                      <a:pt x="18" y="26"/>
                      <a:pt x="18" y="26"/>
                    </a:cubicBezTo>
                    <a:cubicBezTo>
                      <a:pt x="18" y="27"/>
                      <a:pt x="17" y="27"/>
                      <a:pt x="18" y="27"/>
                    </a:cubicBezTo>
                    <a:cubicBezTo>
                      <a:pt x="18" y="27"/>
                      <a:pt x="18" y="26"/>
                      <a:pt x="19" y="25"/>
                    </a:cubicBezTo>
                    <a:cubicBezTo>
                      <a:pt x="19" y="25"/>
                      <a:pt x="19" y="25"/>
                      <a:pt x="19" y="24"/>
                    </a:cubicBezTo>
                    <a:close/>
                    <a:moveTo>
                      <a:pt x="18" y="18"/>
                    </a:moveTo>
                    <a:cubicBezTo>
                      <a:pt x="18" y="19"/>
                      <a:pt x="19" y="19"/>
                      <a:pt x="19" y="19"/>
                    </a:cubicBezTo>
                    <a:cubicBezTo>
                      <a:pt x="19" y="19"/>
                      <a:pt x="19" y="19"/>
                      <a:pt x="18" y="18"/>
                    </a:cubicBezTo>
                    <a:close/>
                    <a:moveTo>
                      <a:pt x="21" y="20"/>
                    </a:moveTo>
                    <a:cubicBezTo>
                      <a:pt x="21" y="20"/>
                      <a:pt x="22" y="21"/>
                      <a:pt x="22" y="21"/>
                    </a:cubicBezTo>
                    <a:cubicBezTo>
                      <a:pt x="22" y="21"/>
                      <a:pt x="22" y="21"/>
                      <a:pt x="22" y="21"/>
                    </a:cubicBezTo>
                    <a:cubicBezTo>
                      <a:pt x="22" y="22"/>
                      <a:pt x="22" y="22"/>
                      <a:pt x="22" y="22"/>
                    </a:cubicBezTo>
                    <a:cubicBezTo>
                      <a:pt x="22" y="22"/>
                      <a:pt x="23" y="22"/>
                      <a:pt x="23" y="23"/>
                    </a:cubicBezTo>
                    <a:cubicBezTo>
                      <a:pt x="23" y="23"/>
                      <a:pt x="23" y="23"/>
                      <a:pt x="23" y="23"/>
                    </a:cubicBezTo>
                    <a:cubicBezTo>
                      <a:pt x="23" y="23"/>
                      <a:pt x="23" y="23"/>
                      <a:pt x="23" y="23"/>
                    </a:cubicBezTo>
                    <a:cubicBezTo>
                      <a:pt x="24" y="22"/>
                      <a:pt x="24" y="23"/>
                      <a:pt x="24" y="23"/>
                    </a:cubicBezTo>
                    <a:cubicBezTo>
                      <a:pt x="24" y="23"/>
                      <a:pt x="24" y="22"/>
                      <a:pt x="24" y="22"/>
                    </a:cubicBezTo>
                    <a:cubicBezTo>
                      <a:pt x="24" y="22"/>
                      <a:pt x="24" y="22"/>
                      <a:pt x="24" y="22"/>
                    </a:cubicBezTo>
                    <a:cubicBezTo>
                      <a:pt x="24" y="22"/>
                      <a:pt x="24" y="21"/>
                      <a:pt x="24" y="21"/>
                    </a:cubicBezTo>
                    <a:cubicBezTo>
                      <a:pt x="24" y="21"/>
                      <a:pt x="23" y="20"/>
                      <a:pt x="24" y="20"/>
                    </a:cubicBezTo>
                    <a:cubicBezTo>
                      <a:pt x="24" y="20"/>
                      <a:pt x="24" y="20"/>
                      <a:pt x="24" y="20"/>
                    </a:cubicBezTo>
                    <a:cubicBezTo>
                      <a:pt x="23" y="20"/>
                      <a:pt x="23" y="20"/>
                      <a:pt x="23" y="20"/>
                    </a:cubicBezTo>
                    <a:cubicBezTo>
                      <a:pt x="23" y="19"/>
                      <a:pt x="23" y="19"/>
                      <a:pt x="23" y="19"/>
                    </a:cubicBezTo>
                    <a:cubicBezTo>
                      <a:pt x="23" y="19"/>
                      <a:pt x="23" y="19"/>
                      <a:pt x="23" y="19"/>
                    </a:cubicBezTo>
                    <a:cubicBezTo>
                      <a:pt x="23" y="19"/>
                      <a:pt x="23" y="19"/>
                      <a:pt x="23" y="19"/>
                    </a:cubicBezTo>
                    <a:cubicBezTo>
                      <a:pt x="22" y="19"/>
                      <a:pt x="22" y="19"/>
                      <a:pt x="22" y="19"/>
                    </a:cubicBezTo>
                    <a:cubicBezTo>
                      <a:pt x="21" y="19"/>
                      <a:pt x="21" y="19"/>
                      <a:pt x="20" y="19"/>
                    </a:cubicBezTo>
                    <a:cubicBezTo>
                      <a:pt x="20" y="19"/>
                      <a:pt x="20" y="20"/>
                      <a:pt x="21" y="20"/>
                    </a:cubicBezTo>
                    <a:close/>
                    <a:moveTo>
                      <a:pt x="13" y="0"/>
                    </a:moveTo>
                    <a:cubicBezTo>
                      <a:pt x="13" y="0"/>
                      <a:pt x="13" y="0"/>
                      <a:pt x="13" y="0"/>
                    </a:cubicBezTo>
                    <a:cubicBezTo>
                      <a:pt x="12" y="0"/>
                      <a:pt x="12" y="0"/>
                      <a:pt x="12" y="0"/>
                    </a:cubicBezTo>
                    <a:cubicBezTo>
                      <a:pt x="12" y="0"/>
                      <a:pt x="12" y="0"/>
                      <a:pt x="13" y="0"/>
                    </a:cubicBezTo>
                    <a:close/>
                    <a:moveTo>
                      <a:pt x="14" y="12"/>
                    </a:moveTo>
                    <a:cubicBezTo>
                      <a:pt x="13" y="12"/>
                      <a:pt x="14" y="13"/>
                      <a:pt x="14" y="13"/>
                    </a:cubicBezTo>
                    <a:cubicBezTo>
                      <a:pt x="14" y="13"/>
                      <a:pt x="14" y="13"/>
                      <a:pt x="14" y="12"/>
                    </a:cubicBezTo>
                    <a:cubicBezTo>
                      <a:pt x="14" y="12"/>
                      <a:pt x="14" y="12"/>
                      <a:pt x="14" y="12"/>
                    </a:cubicBezTo>
                    <a:cubicBezTo>
                      <a:pt x="14" y="12"/>
                      <a:pt x="14" y="12"/>
                      <a:pt x="14" y="12"/>
                    </a:cubicBezTo>
                    <a:close/>
                    <a:moveTo>
                      <a:pt x="20" y="16"/>
                    </a:moveTo>
                    <a:cubicBezTo>
                      <a:pt x="20" y="16"/>
                      <a:pt x="21" y="15"/>
                      <a:pt x="20" y="15"/>
                    </a:cubicBezTo>
                    <a:cubicBezTo>
                      <a:pt x="20" y="15"/>
                      <a:pt x="20" y="15"/>
                      <a:pt x="20" y="15"/>
                    </a:cubicBezTo>
                    <a:cubicBezTo>
                      <a:pt x="20" y="14"/>
                      <a:pt x="20" y="14"/>
                      <a:pt x="20" y="15"/>
                    </a:cubicBezTo>
                    <a:cubicBezTo>
                      <a:pt x="20" y="15"/>
                      <a:pt x="20" y="15"/>
                      <a:pt x="19" y="16"/>
                    </a:cubicBezTo>
                    <a:cubicBezTo>
                      <a:pt x="19" y="16"/>
                      <a:pt x="20" y="16"/>
                      <a:pt x="20" y="16"/>
                    </a:cubicBezTo>
                    <a:close/>
                    <a:moveTo>
                      <a:pt x="17" y="20"/>
                    </a:moveTo>
                    <a:cubicBezTo>
                      <a:pt x="18" y="20"/>
                      <a:pt x="18" y="19"/>
                      <a:pt x="18" y="20"/>
                    </a:cubicBezTo>
                    <a:cubicBezTo>
                      <a:pt x="18" y="20"/>
                      <a:pt x="18" y="20"/>
                      <a:pt x="18" y="20"/>
                    </a:cubicBezTo>
                    <a:cubicBezTo>
                      <a:pt x="18" y="20"/>
                      <a:pt x="19" y="20"/>
                      <a:pt x="19" y="20"/>
                    </a:cubicBezTo>
                    <a:cubicBezTo>
                      <a:pt x="19" y="20"/>
                      <a:pt x="19" y="20"/>
                      <a:pt x="19" y="20"/>
                    </a:cubicBezTo>
                    <a:cubicBezTo>
                      <a:pt x="19" y="21"/>
                      <a:pt x="19" y="21"/>
                      <a:pt x="20" y="21"/>
                    </a:cubicBezTo>
                    <a:cubicBezTo>
                      <a:pt x="19" y="21"/>
                      <a:pt x="19" y="20"/>
                      <a:pt x="19" y="20"/>
                    </a:cubicBezTo>
                    <a:cubicBezTo>
                      <a:pt x="19" y="20"/>
                      <a:pt x="19" y="19"/>
                      <a:pt x="19" y="19"/>
                    </a:cubicBezTo>
                    <a:cubicBezTo>
                      <a:pt x="18" y="19"/>
                      <a:pt x="18" y="19"/>
                      <a:pt x="17" y="19"/>
                    </a:cubicBezTo>
                    <a:cubicBezTo>
                      <a:pt x="17" y="19"/>
                      <a:pt x="17" y="19"/>
                      <a:pt x="17" y="19"/>
                    </a:cubicBezTo>
                    <a:cubicBezTo>
                      <a:pt x="17" y="19"/>
                      <a:pt x="17" y="19"/>
                      <a:pt x="17" y="20"/>
                    </a:cubicBezTo>
                    <a:cubicBezTo>
                      <a:pt x="17" y="20"/>
                      <a:pt x="17" y="20"/>
                      <a:pt x="17" y="20"/>
                    </a:cubicBezTo>
                    <a:cubicBezTo>
                      <a:pt x="17" y="20"/>
                      <a:pt x="17" y="20"/>
                      <a:pt x="17" y="20"/>
                    </a:cubicBezTo>
                    <a:cubicBezTo>
                      <a:pt x="17" y="20"/>
                      <a:pt x="17" y="20"/>
                      <a:pt x="17" y="20"/>
                    </a:cubicBezTo>
                    <a:cubicBezTo>
                      <a:pt x="17" y="20"/>
                      <a:pt x="17" y="21"/>
                      <a:pt x="17" y="20"/>
                    </a:cubicBezTo>
                    <a:close/>
                    <a:moveTo>
                      <a:pt x="16" y="19"/>
                    </a:moveTo>
                    <a:cubicBezTo>
                      <a:pt x="15" y="19"/>
                      <a:pt x="15" y="19"/>
                      <a:pt x="15" y="19"/>
                    </a:cubicBezTo>
                    <a:cubicBezTo>
                      <a:pt x="15" y="19"/>
                      <a:pt x="16" y="19"/>
                      <a:pt x="16" y="19"/>
                    </a:cubicBezTo>
                    <a:cubicBezTo>
                      <a:pt x="16" y="19"/>
                      <a:pt x="16" y="19"/>
                      <a:pt x="16" y="19"/>
                    </a:cubicBezTo>
                    <a:close/>
                    <a:moveTo>
                      <a:pt x="20" y="27"/>
                    </a:moveTo>
                    <a:cubicBezTo>
                      <a:pt x="20" y="27"/>
                      <a:pt x="21" y="27"/>
                      <a:pt x="21" y="27"/>
                    </a:cubicBezTo>
                    <a:cubicBezTo>
                      <a:pt x="21" y="26"/>
                      <a:pt x="21" y="26"/>
                      <a:pt x="21" y="26"/>
                    </a:cubicBezTo>
                    <a:cubicBezTo>
                      <a:pt x="21" y="26"/>
                      <a:pt x="21" y="26"/>
                      <a:pt x="21" y="26"/>
                    </a:cubicBezTo>
                    <a:cubicBezTo>
                      <a:pt x="21" y="26"/>
                      <a:pt x="21" y="26"/>
                      <a:pt x="21" y="26"/>
                    </a:cubicBezTo>
                    <a:cubicBezTo>
                      <a:pt x="21" y="26"/>
                      <a:pt x="21" y="26"/>
                      <a:pt x="21" y="26"/>
                    </a:cubicBezTo>
                    <a:cubicBezTo>
                      <a:pt x="21" y="26"/>
                      <a:pt x="20" y="25"/>
                      <a:pt x="20" y="25"/>
                    </a:cubicBezTo>
                    <a:cubicBezTo>
                      <a:pt x="20" y="25"/>
                      <a:pt x="20" y="26"/>
                      <a:pt x="20" y="26"/>
                    </a:cubicBezTo>
                    <a:cubicBezTo>
                      <a:pt x="19" y="26"/>
                      <a:pt x="19" y="26"/>
                      <a:pt x="19" y="26"/>
                    </a:cubicBezTo>
                    <a:cubicBezTo>
                      <a:pt x="19" y="26"/>
                      <a:pt x="19" y="27"/>
                      <a:pt x="19" y="27"/>
                    </a:cubicBezTo>
                    <a:cubicBezTo>
                      <a:pt x="19" y="27"/>
                      <a:pt x="19" y="27"/>
                      <a:pt x="20" y="27"/>
                    </a:cubicBezTo>
                    <a:close/>
                    <a:moveTo>
                      <a:pt x="20" y="21"/>
                    </a:moveTo>
                    <a:cubicBezTo>
                      <a:pt x="20" y="21"/>
                      <a:pt x="20" y="22"/>
                      <a:pt x="21" y="22"/>
                    </a:cubicBezTo>
                    <a:cubicBezTo>
                      <a:pt x="21" y="21"/>
                      <a:pt x="21" y="21"/>
                      <a:pt x="20" y="21"/>
                    </a:cubicBezTo>
                    <a:close/>
                    <a:moveTo>
                      <a:pt x="21" y="28"/>
                    </a:moveTo>
                    <a:cubicBezTo>
                      <a:pt x="22" y="28"/>
                      <a:pt x="22" y="28"/>
                      <a:pt x="21" y="28"/>
                    </a:cubicBezTo>
                    <a:cubicBezTo>
                      <a:pt x="21" y="28"/>
                      <a:pt x="21" y="28"/>
                      <a:pt x="21" y="28"/>
                    </a:cubicBezTo>
                    <a:close/>
                    <a:moveTo>
                      <a:pt x="17" y="17"/>
                    </a:moveTo>
                    <a:cubicBezTo>
                      <a:pt x="16" y="17"/>
                      <a:pt x="17" y="17"/>
                      <a:pt x="17" y="17"/>
                    </a:cubicBezTo>
                    <a:cubicBezTo>
                      <a:pt x="17" y="17"/>
                      <a:pt x="17" y="17"/>
                      <a:pt x="17" y="17"/>
                    </a:cubicBezTo>
                    <a:close/>
                    <a:moveTo>
                      <a:pt x="12" y="17"/>
                    </a:moveTo>
                    <a:cubicBezTo>
                      <a:pt x="12" y="17"/>
                      <a:pt x="11" y="16"/>
                      <a:pt x="11" y="16"/>
                    </a:cubicBezTo>
                    <a:cubicBezTo>
                      <a:pt x="11" y="16"/>
                      <a:pt x="10" y="16"/>
                      <a:pt x="10" y="16"/>
                    </a:cubicBezTo>
                    <a:cubicBezTo>
                      <a:pt x="10" y="16"/>
                      <a:pt x="10" y="16"/>
                      <a:pt x="10" y="16"/>
                    </a:cubicBezTo>
                    <a:cubicBezTo>
                      <a:pt x="10" y="16"/>
                      <a:pt x="9" y="16"/>
                      <a:pt x="9" y="16"/>
                    </a:cubicBezTo>
                    <a:cubicBezTo>
                      <a:pt x="10" y="16"/>
                      <a:pt x="10" y="17"/>
                      <a:pt x="10" y="18"/>
                    </a:cubicBezTo>
                    <a:cubicBezTo>
                      <a:pt x="11" y="19"/>
                      <a:pt x="11" y="19"/>
                      <a:pt x="12" y="20"/>
                    </a:cubicBezTo>
                    <a:cubicBezTo>
                      <a:pt x="12" y="19"/>
                      <a:pt x="12" y="19"/>
                      <a:pt x="12" y="19"/>
                    </a:cubicBezTo>
                    <a:cubicBezTo>
                      <a:pt x="12" y="19"/>
                      <a:pt x="12" y="19"/>
                      <a:pt x="12" y="19"/>
                    </a:cubicBezTo>
                    <a:cubicBezTo>
                      <a:pt x="12" y="19"/>
                      <a:pt x="12" y="19"/>
                      <a:pt x="13" y="19"/>
                    </a:cubicBezTo>
                    <a:cubicBezTo>
                      <a:pt x="13" y="18"/>
                      <a:pt x="13" y="18"/>
                      <a:pt x="13" y="18"/>
                    </a:cubicBezTo>
                    <a:cubicBezTo>
                      <a:pt x="13" y="18"/>
                      <a:pt x="13" y="18"/>
                      <a:pt x="13" y="17"/>
                    </a:cubicBezTo>
                    <a:cubicBezTo>
                      <a:pt x="13" y="17"/>
                      <a:pt x="13" y="17"/>
                      <a:pt x="13" y="17"/>
                    </a:cubicBezTo>
                    <a:cubicBezTo>
                      <a:pt x="13" y="17"/>
                      <a:pt x="12" y="17"/>
                      <a:pt x="12" y="17"/>
                    </a:cubicBezTo>
                    <a:close/>
                    <a:moveTo>
                      <a:pt x="9" y="20"/>
                    </a:moveTo>
                    <a:cubicBezTo>
                      <a:pt x="9" y="20"/>
                      <a:pt x="8" y="19"/>
                      <a:pt x="8" y="19"/>
                    </a:cubicBezTo>
                    <a:cubicBezTo>
                      <a:pt x="8" y="20"/>
                      <a:pt x="8" y="20"/>
                      <a:pt x="8" y="20"/>
                    </a:cubicBezTo>
                    <a:cubicBezTo>
                      <a:pt x="8" y="20"/>
                      <a:pt x="8" y="20"/>
                      <a:pt x="8" y="20"/>
                    </a:cubicBezTo>
                    <a:cubicBezTo>
                      <a:pt x="8" y="20"/>
                      <a:pt x="8" y="20"/>
                      <a:pt x="9" y="20"/>
                    </a:cubicBezTo>
                    <a:cubicBezTo>
                      <a:pt x="9" y="20"/>
                      <a:pt x="9" y="20"/>
                      <a:pt x="9" y="20"/>
                    </a:cubicBezTo>
                    <a:cubicBezTo>
                      <a:pt x="9" y="20"/>
                      <a:pt x="9" y="20"/>
                      <a:pt x="9" y="20"/>
                    </a:cubicBezTo>
                    <a:cubicBezTo>
                      <a:pt x="9" y="20"/>
                      <a:pt x="9" y="20"/>
                      <a:pt x="9" y="20"/>
                    </a:cubicBezTo>
                    <a:close/>
                    <a:moveTo>
                      <a:pt x="8" y="20"/>
                    </a:moveTo>
                    <a:cubicBezTo>
                      <a:pt x="8" y="20"/>
                      <a:pt x="8" y="20"/>
                      <a:pt x="8" y="20"/>
                    </a:cubicBezTo>
                    <a:cubicBezTo>
                      <a:pt x="8" y="20"/>
                      <a:pt x="8" y="20"/>
                      <a:pt x="8" y="20"/>
                    </a:cubicBezTo>
                    <a:cubicBezTo>
                      <a:pt x="8" y="21"/>
                      <a:pt x="8" y="21"/>
                      <a:pt x="8" y="21"/>
                    </a:cubicBezTo>
                    <a:cubicBezTo>
                      <a:pt x="9" y="21"/>
                      <a:pt x="9" y="21"/>
                      <a:pt x="9" y="21"/>
                    </a:cubicBezTo>
                    <a:cubicBezTo>
                      <a:pt x="9" y="21"/>
                      <a:pt x="9" y="21"/>
                      <a:pt x="9" y="21"/>
                    </a:cubicBezTo>
                    <a:cubicBezTo>
                      <a:pt x="9" y="21"/>
                      <a:pt x="8" y="21"/>
                      <a:pt x="8" y="20"/>
                    </a:cubicBezTo>
                    <a:close/>
                    <a:moveTo>
                      <a:pt x="12" y="37"/>
                    </a:moveTo>
                    <a:cubicBezTo>
                      <a:pt x="12" y="37"/>
                      <a:pt x="12" y="37"/>
                      <a:pt x="12" y="37"/>
                    </a:cubicBezTo>
                    <a:cubicBezTo>
                      <a:pt x="12" y="37"/>
                      <a:pt x="12" y="37"/>
                      <a:pt x="12" y="37"/>
                    </a:cubicBezTo>
                    <a:cubicBezTo>
                      <a:pt x="11" y="37"/>
                      <a:pt x="11" y="36"/>
                      <a:pt x="11" y="37"/>
                    </a:cubicBezTo>
                    <a:cubicBezTo>
                      <a:pt x="11" y="37"/>
                      <a:pt x="11" y="37"/>
                      <a:pt x="11" y="37"/>
                    </a:cubicBezTo>
                    <a:cubicBezTo>
                      <a:pt x="11" y="37"/>
                      <a:pt x="12" y="37"/>
                      <a:pt x="12" y="37"/>
                    </a:cubicBezTo>
                    <a:cubicBezTo>
                      <a:pt x="12" y="37"/>
                      <a:pt x="12" y="37"/>
                      <a:pt x="12" y="37"/>
                    </a:cubicBezTo>
                    <a:close/>
                    <a:moveTo>
                      <a:pt x="14" y="22"/>
                    </a:moveTo>
                    <a:cubicBezTo>
                      <a:pt x="14" y="23"/>
                      <a:pt x="14" y="23"/>
                      <a:pt x="14" y="23"/>
                    </a:cubicBezTo>
                    <a:cubicBezTo>
                      <a:pt x="14" y="24"/>
                      <a:pt x="13" y="25"/>
                      <a:pt x="14" y="24"/>
                    </a:cubicBezTo>
                    <a:cubicBezTo>
                      <a:pt x="15" y="24"/>
                      <a:pt x="16" y="24"/>
                      <a:pt x="16" y="23"/>
                    </a:cubicBezTo>
                    <a:cubicBezTo>
                      <a:pt x="16" y="23"/>
                      <a:pt x="17" y="23"/>
                      <a:pt x="17" y="23"/>
                    </a:cubicBezTo>
                    <a:cubicBezTo>
                      <a:pt x="17" y="22"/>
                      <a:pt x="17" y="22"/>
                      <a:pt x="17" y="22"/>
                    </a:cubicBezTo>
                    <a:cubicBezTo>
                      <a:pt x="17" y="22"/>
                      <a:pt x="17" y="22"/>
                      <a:pt x="17" y="22"/>
                    </a:cubicBezTo>
                    <a:cubicBezTo>
                      <a:pt x="17" y="21"/>
                      <a:pt x="17" y="22"/>
                      <a:pt x="16" y="22"/>
                    </a:cubicBezTo>
                    <a:cubicBezTo>
                      <a:pt x="16" y="22"/>
                      <a:pt x="16" y="22"/>
                      <a:pt x="15" y="21"/>
                    </a:cubicBezTo>
                    <a:cubicBezTo>
                      <a:pt x="15" y="21"/>
                      <a:pt x="14" y="21"/>
                      <a:pt x="14" y="20"/>
                    </a:cubicBezTo>
                    <a:cubicBezTo>
                      <a:pt x="14" y="20"/>
                      <a:pt x="14" y="21"/>
                      <a:pt x="14" y="21"/>
                    </a:cubicBezTo>
                    <a:cubicBezTo>
                      <a:pt x="14" y="21"/>
                      <a:pt x="14" y="21"/>
                      <a:pt x="14" y="21"/>
                    </a:cubicBezTo>
                    <a:cubicBezTo>
                      <a:pt x="14" y="21"/>
                      <a:pt x="14" y="21"/>
                      <a:pt x="14" y="22"/>
                    </a:cubicBezTo>
                    <a:cubicBezTo>
                      <a:pt x="14" y="22"/>
                      <a:pt x="14" y="22"/>
                      <a:pt x="14" y="22"/>
                    </a:cubicBezTo>
                    <a:close/>
                    <a:moveTo>
                      <a:pt x="22" y="25"/>
                    </a:moveTo>
                    <a:cubicBezTo>
                      <a:pt x="23" y="25"/>
                      <a:pt x="23" y="25"/>
                      <a:pt x="23" y="25"/>
                    </a:cubicBezTo>
                    <a:cubicBezTo>
                      <a:pt x="23" y="25"/>
                      <a:pt x="23" y="24"/>
                      <a:pt x="23" y="24"/>
                    </a:cubicBezTo>
                    <a:cubicBezTo>
                      <a:pt x="22" y="23"/>
                      <a:pt x="22" y="23"/>
                      <a:pt x="22" y="22"/>
                    </a:cubicBezTo>
                    <a:cubicBezTo>
                      <a:pt x="22" y="22"/>
                      <a:pt x="21" y="22"/>
                      <a:pt x="21" y="22"/>
                    </a:cubicBezTo>
                    <a:cubicBezTo>
                      <a:pt x="21" y="22"/>
                      <a:pt x="20" y="22"/>
                      <a:pt x="20" y="22"/>
                    </a:cubicBezTo>
                    <a:cubicBezTo>
                      <a:pt x="20" y="22"/>
                      <a:pt x="20" y="22"/>
                      <a:pt x="20" y="22"/>
                    </a:cubicBezTo>
                    <a:cubicBezTo>
                      <a:pt x="20" y="22"/>
                      <a:pt x="20" y="23"/>
                      <a:pt x="20" y="23"/>
                    </a:cubicBezTo>
                    <a:cubicBezTo>
                      <a:pt x="20" y="23"/>
                      <a:pt x="20" y="23"/>
                      <a:pt x="21" y="23"/>
                    </a:cubicBezTo>
                    <a:cubicBezTo>
                      <a:pt x="21" y="24"/>
                      <a:pt x="21" y="23"/>
                      <a:pt x="21" y="23"/>
                    </a:cubicBezTo>
                    <a:cubicBezTo>
                      <a:pt x="22" y="23"/>
                      <a:pt x="21" y="25"/>
                      <a:pt x="21" y="25"/>
                    </a:cubicBezTo>
                    <a:cubicBezTo>
                      <a:pt x="22" y="25"/>
                      <a:pt x="22" y="26"/>
                      <a:pt x="22" y="26"/>
                    </a:cubicBezTo>
                    <a:cubicBezTo>
                      <a:pt x="22" y="25"/>
                      <a:pt x="22" y="25"/>
                      <a:pt x="22" y="25"/>
                    </a:cubicBezTo>
                    <a:cubicBezTo>
                      <a:pt x="22" y="25"/>
                      <a:pt x="22" y="25"/>
                      <a:pt x="22" y="25"/>
                    </a:cubicBezTo>
                    <a:close/>
                    <a:moveTo>
                      <a:pt x="0" y="31"/>
                    </a:moveTo>
                    <a:cubicBezTo>
                      <a:pt x="0" y="31"/>
                      <a:pt x="0" y="32"/>
                      <a:pt x="0" y="32"/>
                    </a:cubicBezTo>
                    <a:cubicBezTo>
                      <a:pt x="0" y="32"/>
                      <a:pt x="1" y="31"/>
                      <a:pt x="0" y="31"/>
                    </a:cubicBezTo>
                    <a:cubicBezTo>
                      <a:pt x="0" y="31"/>
                      <a:pt x="0" y="31"/>
                      <a:pt x="0" y="31"/>
                    </a:cubicBezTo>
                    <a:close/>
                    <a:moveTo>
                      <a:pt x="8" y="24"/>
                    </a:moveTo>
                    <a:cubicBezTo>
                      <a:pt x="8" y="24"/>
                      <a:pt x="8" y="24"/>
                      <a:pt x="7" y="24"/>
                    </a:cubicBezTo>
                    <a:cubicBezTo>
                      <a:pt x="7" y="24"/>
                      <a:pt x="7" y="24"/>
                      <a:pt x="7" y="24"/>
                    </a:cubicBezTo>
                    <a:cubicBezTo>
                      <a:pt x="7" y="23"/>
                      <a:pt x="7" y="24"/>
                      <a:pt x="7" y="23"/>
                    </a:cubicBezTo>
                    <a:cubicBezTo>
                      <a:pt x="7" y="23"/>
                      <a:pt x="7" y="23"/>
                      <a:pt x="7" y="23"/>
                    </a:cubicBezTo>
                    <a:cubicBezTo>
                      <a:pt x="7" y="23"/>
                      <a:pt x="7" y="23"/>
                      <a:pt x="7" y="23"/>
                    </a:cubicBezTo>
                    <a:cubicBezTo>
                      <a:pt x="7" y="23"/>
                      <a:pt x="7" y="23"/>
                      <a:pt x="7" y="22"/>
                    </a:cubicBezTo>
                    <a:cubicBezTo>
                      <a:pt x="7" y="22"/>
                      <a:pt x="7" y="22"/>
                      <a:pt x="7" y="22"/>
                    </a:cubicBezTo>
                    <a:cubicBezTo>
                      <a:pt x="7" y="22"/>
                      <a:pt x="6" y="23"/>
                      <a:pt x="7" y="23"/>
                    </a:cubicBezTo>
                    <a:cubicBezTo>
                      <a:pt x="7" y="23"/>
                      <a:pt x="7" y="24"/>
                      <a:pt x="7" y="24"/>
                    </a:cubicBezTo>
                    <a:cubicBezTo>
                      <a:pt x="7" y="24"/>
                      <a:pt x="7" y="24"/>
                      <a:pt x="7" y="24"/>
                    </a:cubicBezTo>
                    <a:cubicBezTo>
                      <a:pt x="7" y="24"/>
                      <a:pt x="7" y="23"/>
                      <a:pt x="7" y="23"/>
                    </a:cubicBezTo>
                    <a:cubicBezTo>
                      <a:pt x="6" y="23"/>
                      <a:pt x="6" y="23"/>
                      <a:pt x="6" y="23"/>
                    </a:cubicBezTo>
                    <a:cubicBezTo>
                      <a:pt x="6" y="24"/>
                      <a:pt x="6" y="24"/>
                      <a:pt x="6" y="24"/>
                    </a:cubicBezTo>
                    <a:cubicBezTo>
                      <a:pt x="6" y="24"/>
                      <a:pt x="6" y="25"/>
                      <a:pt x="6" y="25"/>
                    </a:cubicBezTo>
                    <a:cubicBezTo>
                      <a:pt x="6" y="25"/>
                      <a:pt x="6" y="25"/>
                      <a:pt x="5" y="26"/>
                    </a:cubicBezTo>
                    <a:cubicBezTo>
                      <a:pt x="5" y="26"/>
                      <a:pt x="5" y="26"/>
                      <a:pt x="5" y="26"/>
                    </a:cubicBezTo>
                    <a:cubicBezTo>
                      <a:pt x="5" y="26"/>
                      <a:pt x="4" y="27"/>
                      <a:pt x="4" y="27"/>
                    </a:cubicBezTo>
                    <a:cubicBezTo>
                      <a:pt x="4" y="27"/>
                      <a:pt x="3" y="28"/>
                      <a:pt x="3" y="28"/>
                    </a:cubicBezTo>
                    <a:cubicBezTo>
                      <a:pt x="2" y="28"/>
                      <a:pt x="2" y="28"/>
                      <a:pt x="2" y="29"/>
                    </a:cubicBezTo>
                    <a:cubicBezTo>
                      <a:pt x="2" y="29"/>
                      <a:pt x="1" y="29"/>
                      <a:pt x="1" y="29"/>
                    </a:cubicBezTo>
                    <a:cubicBezTo>
                      <a:pt x="1" y="30"/>
                      <a:pt x="1" y="30"/>
                      <a:pt x="1" y="30"/>
                    </a:cubicBezTo>
                    <a:cubicBezTo>
                      <a:pt x="1" y="30"/>
                      <a:pt x="2" y="29"/>
                      <a:pt x="3" y="29"/>
                    </a:cubicBezTo>
                    <a:cubicBezTo>
                      <a:pt x="3" y="29"/>
                      <a:pt x="4" y="28"/>
                      <a:pt x="4" y="28"/>
                    </a:cubicBezTo>
                    <a:cubicBezTo>
                      <a:pt x="4" y="27"/>
                      <a:pt x="5" y="27"/>
                      <a:pt x="5" y="27"/>
                    </a:cubicBezTo>
                    <a:cubicBezTo>
                      <a:pt x="5" y="27"/>
                      <a:pt x="5" y="27"/>
                      <a:pt x="5" y="27"/>
                    </a:cubicBezTo>
                    <a:cubicBezTo>
                      <a:pt x="5" y="26"/>
                      <a:pt x="5" y="26"/>
                      <a:pt x="5" y="26"/>
                    </a:cubicBezTo>
                    <a:cubicBezTo>
                      <a:pt x="6" y="26"/>
                      <a:pt x="6" y="26"/>
                      <a:pt x="6" y="26"/>
                    </a:cubicBezTo>
                    <a:cubicBezTo>
                      <a:pt x="6" y="26"/>
                      <a:pt x="6" y="25"/>
                      <a:pt x="7" y="25"/>
                    </a:cubicBezTo>
                    <a:cubicBezTo>
                      <a:pt x="7" y="25"/>
                      <a:pt x="8" y="24"/>
                      <a:pt x="8" y="24"/>
                    </a:cubicBezTo>
                    <a:cubicBezTo>
                      <a:pt x="8" y="24"/>
                      <a:pt x="8" y="24"/>
                      <a:pt x="8" y="24"/>
                    </a:cubicBezTo>
                    <a:close/>
                    <a:moveTo>
                      <a:pt x="14" y="1"/>
                    </a:moveTo>
                    <a:cubicBezTo>
                      <a:pt x="14" y="1"/>
                      <a:pt x="14" y="1"/>
                      <a:pt x="14" y="1"/>
                    </a:cubicBezTo>
                    <a:cubicBezTo>
                      <a:pt x="14" y="1"/>
                      <a:pt x="14" y="1"/>
                      <a:pt x="14" y="1"/>
                    </a:cubicBezTo>
                    <a:close/>
                    <a:moveTo>
                      <a:pt x="14" y="15"/>
                    </a:moveTo>
                    <a:cubicBezTo>
                      <a:pt x="14" y="15"/>
                      <a:pt x="14" y="16"/>
                      <a:pt x="15" y="16"/>
                    </a:cubicBezTo>
                    <a:cubicBezTo>
                      <a:pt x="15" y="16"/>
                      <a:pt x="15" y="17"/>
                      <a:pt x="16" y="17"/>
                    </a:cubicBezTo>
                    <a:cubicBezTo>
                      <a:pt x="15" y="16"/>
                      <a:pt x="15" y="16"/>
                      <a:pt x="15" y="16"/>
                    </a:cubicBezTo>
                    <a:cubicBezTo>
                      <a:pt x="15" y="15"/>
                      <a:pt x="15" y="15"/>
                      <a:pt x="15" y="15"/>
                    </a:cubicBezTo>
                    <a:cubicBezTo>
                      <a:pt x="15" y="15"/>
                      <a:pt x="16" y="15"/>
                      <a:pt x="16" y="15"/>
                    </a:cubicBezTo>
                    <a:cubicBezTo>
                      <a:pt x="16" y="16"/>
                      <a:pt x="17" y="16"/>
                      <a:pt x="17" y="16"/>
                    </a:cubicBezTo>
                    <a:cubicBezTo>
                      <a:pt x="17" y="17"/>
                      <a:pt x="18" y="17"/>
                      <a:pt x="17" y="17"/>
                    </a:cubicBezTo>
                    <a:cubicBezTo>
                      <a:pt x="17" y="17"/>
                      <a:pt x="18" y="18"/>
                      <a:pt x="18"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9"/>
                      <a:pt x="20" y="19"/>
                    </a:cubicBezTo>
                    <a:cubicBezTo>
                      <a:pt x="20" y="19"/>
                      <a:pt x="20" y="17"/>
                      <a:pt x="20" y="17"/>
                    </a:cubicBezTo>
                    <a:cubicBezTo>
                      <a:pt x="20" y="17"/>
                      <a:pt x="19" y="17"/>
                      <a:pt x="19" y="17"/>
                    </a:cubicBezTo>
                    <a:cubicBezTo>
                      <a:pt x="19" y="17"/>
                      <a:pt x="19" y="17"/>
                      <a:pt x="19" y="17"/>
                    </a:cubicBezTo>
                    <a:cubicBezTo>
                      <a:pt x="19" y="17"/>
                      <a:pt x="19" y="17"/>
                      <a:pt x="19" y="17"/>
                    </a:cubicBezTo>
                    <a:cubicBezTo>
                      <a:pt x="19" y="17"/>
                      <a:pt x="18" y="16"/>
                      <a:pt x="18" y="15"/>
                    </a:cubicBezTo>
                    <a:cubicBezTo>
                      <a:pt x="18" y="15"/>
                      <a:pt x="18" y="15"/>
                      <a:pt x="19" y="15"/>
                    </a:cubicBezTo>
                    <a:cubicBezTo>
                      <a:pt x="19" y="15"/>
                      <a:pt x="19" y="15"/>
                      <a:pt x="19" y="15"/>
                    </a:cubicBezTo>
                    <a:cubicBezTo>
                      <a:pt x="19" y="15"/>
                      <a:pt x="18" y="15"/>
                      <a:pt x="18" y="15"/>
                    </a:cubicBezTo>
                    <a:cubicBezTo>
                      <a:pt x="18" y="15"/>
                      <a:pt x="18" y="14"/>
                      <a:pt x="18" y="14"/>
                    </a:cubicBezTo>
                    <a:cubicBezTo>
                      <a:pt x="18" y="15"/>
                      <a:pt x="18" y="15"/>
                      <a:pt x="18" y="15"/>
                    </a:cubicBezTo>
                    <a:cubicBezTo>
                      <a:pt x="18" y="15"/>
                      <a:pt x="18" y="15"/>
                      <a:pt x="18" y="15"/>
                    </a:cubicBezTo>
                    <a:cubicBezTo>
                      <a:pt x="17" y="15"/>
                      <a:pt x="17" y="15"/>
                      <a:pt x="17" y="16"/>
                    </a:cubicBezTo>
                    <a:cubicBezTo>
                      <a:pt x="17" y="15"/>
                      <a:pt x="17" y="15"/>
                      <a:pt x="17" y="14"/>
                    </a:cubicBezTo>
                    <a:cubicBezTo>
                      <a:pt x="17" y="14"/>
                      <a:pt x="17" y="14"/>
                      <a:pt x="16" y="14"/>
                    </a:cubicBezTo>
                    <a:cubicBezTo>
                      <a:pt x="16" y="14"/>
                      <a:pt x="16" y="14"/>
                      <a:pt x="15" y="14"/>
                    </a:cubicBezTo>
                    <a:cubicBezTo>
                      <a:pt x="15" y="14"/>
                      <a:pt x="15" y="15"/>
                      <a:pt x="14" y="15"/>
                    </a:cubicBezTo>
                    <a:cubicBezTo>
                      <a:pt x="14" y="15"/>
                      <a:pt x="14" y="15"/>
                      <a:pt x="15" y="15"/>
                    </a:cubicBezTo>
                    <a:cubicBezTo>
                      <a:pt x="14" y="15"/>
                      <a:pt x="14" y="15"/>
                      <a:pt x="14" y="15"/>
                    </a:cubicBezTo>
                    <a:cubicBezTo>
                      <a:pt x="13" y="14"/>
                      <a:pt x="13" y="14"/>
                      <a:pt x="13" y="14"/>
                    </a:cubicBezTo>
                    <a:cubicBezTo>
                      <a:pt x="13" y="13"/>
                      <a:pt x="13" y="13"/>
                      <a:pt x="13" y="13"/>
                    </a:cubicBezTo>
                    <a:cubicBezTo>
                      <a:pt x="13" y="12"/>
                      <a:pt x="13" y="12"/>
                      <a:pt x="13" y="12"/>
                    </a:cubicBezTo>
                    <a:cubicBezTo>
                      <a:pt x="12" y="11"/>
                      <a:pt x="12" y="11"/>
                      <a:pt x="12" y="10"/>
                    </a:cubicBezTo>
                    <a:cubicBezTo>
                      <a:pt x="13" y="10"/>
                      <a:pt x="13" y="10"/>
                      <a:pt x="13" y="10"/>
                    </a:cubicBezTo>
                    <a:cubicBezTo>
                      <a:pt x="13" y="10"/>
                      <a:pt x="13" y="10"/>
                      <a:pt x="13" y="10"/>
                    </a:cubicBezTo>
                    <a:cubicBezTo>
                      <a:pt x="13" y="9"/>
                      <a:pt x="14" y="9"/>
                      <a:pt x="14" y="8"/>
                    </a:cubicBezTo>
                    <a:cubicBezTo>
                      <a:pt x="14" y="9"/>
                      <a:pt x="14" y="9"/>
                      <a:pt x="14" y="9"/>
                    </a:cubicBezTo>
                    <a:cubicBezTo>
                      <a:pt x="14" y="8"/>
                      <a:pt x="15" y="8"/>
                      <a:pt x="15" y="7"/>
                    </a:cubicBezTo>
                    <a:cubicBezTo>
                      <a:pt x="15" y="7"/>
                      <a:pt x="15" y="6"/>
                      <a:pt x="15" y="6"/>
                    </a:cubicBezTo>
                    <a:cubicBezTo>
                      <a:pt x="15" y="6"/>
                      <a:pt x="15" y="6"/>
                      <a:pt x="15" y="6"/>
                    </a:cubicBezTo>
                    <a:cubicBezTo>
                      <a:pt x="15" y="6"/>
                      <a:pt x="15" y="5"/>
                      <a:pt x="14" y="5"/>
                    </a:cubicBezTo>
                    <a:cubicBezTo>
                      <a:pt x="14" y="5"/>
                      <a:pt x="15" y="3"/>
                      <a:pt x="15" y="3"/>
                    </a:cubicBezTo>
                    <a:cubicBezTo>
                      <a:pt x="15" y="3"/>
                      <a:pt x="15" y="2"/>
                      <a:pt x="15" y="2"/>
                    </a:cubicBezTo>
                    <a:cubicBezTo>
                      <a:pt x="14" y="2"/>
                      <a:pt x="14" y="3"/>
                      <a:pt x="14" y="3"/>
                    </a:cubicBezTo>
                    <a:cubicBezTo>
                      <a:pt x="14" y="3"/>
                      <a:pt x="13" y="3"/>
                      <a:pt x="13" y="3"/>
                    </a:cubicBezTo>
                    <a:cubicBezTo>
                      <a:pt x="13" y="3"/>
                      <a:pt x="13" y="3"/>
                      <a:pt x="13" y="3"/>
                    </a:cubicBezTo>
                    <a:cubicBezTo>
                      <a:pt x="13" y="3"/>
                      <a:pt x="13" y="3"/>
                      <a:pt x="13" y="3"/>
                    </a:cubicBezTo>
                    <a:cubicBezTo>
                      <a:pt x="13" y="2"/>
                      <a:pt x="12" y="2"/>
                      <a:pt x="11" y="2"/>
                    </a:cubicBezTo>
                    <a:cubicBezTo>
                      <a:pt x="11" y="2"/>
                      <a:pt x="11" y="2"/>
                      <a:pt x="11" y="2"/>
                    </a:cubicBezTo>
                    <a:cubicBezTo>
                      <a:pt x="10" y="2"/>
                      <a:pt x="10" y="2"/>
                      <a:pt x="10" y="2"/>
                    </a:cubicBezTo>
                    <a:cubicBezTo>
                      <a:pt x="10" y="2"/>
                      <a:pt x="10" y="2"/>
                      <a:pt x="10" y="2"/>
                    </a:cubicBezTo>
                    <a:cubicBezTo>
                      <a:pt x="10" y="2"/>
                      <a:pt x="10" y="3"/>
                      <a:pt x="10" y="3"/>
                    </a:cubicBezTo>
                    <a:cubicBezTo>
                      <a:pt x="10" y="3"/>
                      <a:pt x="10" y="3"/>
                      <a:pt x="10" y="4"/>
                    </a:cubicBezTo>
                    <a:cubicBezTo>
                      <a:pt x="10" y="5"/>
                      <a:pt x="10" y="5"/>
                      <a:pt x="10" y="6"/>
                    </a:cubicBezTo>
                    <a:cubicBezTo>
                      <a:pt x="10" y="7"/>
                      <a:pt x="9" y="7"/>
                      <a:pt x="9" y="7"/>
                    </a:cubicBezTo>
                    <a:cubicBezTo>
                      <a:pt x="9" y="8"/>
                      <a:pt x="10" y="8"/>
                      <a:pt x="9" y="9"/>
                    </a:cubicBezTo>
                    <a:cubicBezTo>
                      <a:pt x="9" y="9"/>
                      <a:pt x="9" y="9"/>
                      <a:pt x="9" y="9"/>
                    </a:cubicBezTo>
                    <a:cubicBezTo>
                      <a:pt x="9" y="9"/>
                      <a:pt x="8" y="8"/>
                      <a:pt x="8" y="8"/>
                    </a:cubicBezTo>
                    <a:cubicBezTo>
                      <a:pt x="8" y="8"/>
                      <a:pt x="8" y="8"/>
                      <a:pt x="8" y="8"/>
                    </a:cubicBezTo>
                    <a:cubicBezTo>
                      <a:pt x="7" y="8"/>
                      <a:pt x="8" y="10"/>
                      <a:pt x="8" y="10"/>
                    </a:cubicBezTo>
                    <a:cubicBezTo>
                      <a:pt x="8" y="11"/>
                      <a:pt x="9" y="12"/>
                      <a:pt x="9" y="12"/>
                    </a:cubicBezTo>
                    <a:cubicBezTo>
                      <a:pt x="9" y="12"/>
                      <a:pt x="9" y="12"/>
                      <a:pt x="9" y="12"/>
                    </a:cubicBezTo>
                    <a:cubicBezTo>
                      <a:pt x="9" y="13"/>
                      <a:pt x="9" y="13"/>
                      <a:pt x="9" y="13"/>
                    </a:cubicBezTo>
                    <a:cubicBezTo>
                      <a:pt x="10" y="13"/>
                      <a:pt x="9" y="13"/>
                      <a:pt x="9" y="13"/>
                    </a:cubicBezTo>
                    <a:cubicBezTo>
                      <a:pt x="10" y="13"/>
                      <a:pt x="10" y="13"/>
                      <a:pt x="10" y="13"/>
                    </a:cubicBezTo>
                    <a:cubicBezTo>
                      <a:pt x="10" y="14"/>
                      <a:pt x="10" y="13"/>
                      <a:pt x="10" y="12"/>
                    </a:cubicBezTo>
                    <a:cubicBezTo>
                      <a:pt x="10" y="13"/>
                      <a:pt x="11" y="13"/>
                      <a:pt x="11" y="13"/>
                    </a:cubicBezTo>
                    <a:cubicBezTo>
                      <a:pt x="11" y="13"/>
                      <a:pt x="11" y="13"/>
                      <a:pt x="11" y="13"/>
                    </a:cubicBezTo>
                    <a:cubicBezTo>
                      <a:pt x="11" y="14"/>
                      <a:pt x="10" y="14"/>
                      <a:pt x="10" y="14"/>
                    </a:cubicBezTo>
                    <a:cubicBezTo>
                      <a:pt x="10" y="15"/>
                      <a:pt x="10" y="15"/>
                      <a:pt x="10" y="15"/>
                    </a:cubicBezTo>
                    <a:cubicBezTo>
                      <a:pt x="11" y="15"/>
                      <a:pt x="10" y="15"/>
                      <a:pt x="11" y="15"/>
                    </a:cubicBezTo>
                    <a:cubicBezTo>
                      <a:pt x="11" y="15"/>
                      <a:pt x="11" y="15"/>
                      <a:pt x="11" y="15"/>
                    </a:cubicBezTo>
                    <a:cubicBezTo>
                      <a:pt x="11" y="16"/>
                      <a:pt x="11" y="16"/>
                      <a:pt x="11" y="16"/>
                    </a:cubicBezTo>
                    <a:cubicBezTo>
                      <a:pt x="12" y="16"/>
                      <a:pt x="12" y="16"/>
                      <a:pt x="12" y="16"/>
                    </a:cubicBezTo>
                    <a:cubicBezTo>
                      <a:pt x="12" y="16"/>
                      <a:pt x="12" y="15"/>
                      <a:pt x="13" y="15"/>
                    </a:cubicBezTo>
                    <a:cubicBezTo>
                      <a:pt x="13" y="15"/>
                      <a:pt x="13" y="15"/>
                      <a:pt x="14" y="15"/>
                    </a:cubicBezTo>
                    <a:cubicBezTo>
                      <a:pt x="14" y="15"/>
                      <a:pt x="14" y="15"/>
                      <a:pt x="14" y="15"/>
                    </a:cubicBezTo>
                    <a:close/>
                    <a:moveTo>
                      <a:pt x="18" y="28"/>
                    </a:moveTo>
                    <a:cubicBezTo>
                      <a:pt x="18" y="28"/>
                      <a:pt x="18" y="28"/>
                      <a:pt x="18" y="28"/>
                    </a:cubicBezTo>
                    <a:cubicBezTo>
                      <a:pt x="19" y="28"/>
                      <a:pt x="19" y="28"/>
                      <a:pt x="18" y="28"/>
                    </a:cubicBezTo>
                    <a:cubicBezTo>
                      <a:pt x="18" y="28"/>
                      <a:pt x="18" y="28"/>
                      <a:pt x="18" y="28"/>
                    </a:cubicBezTo>
                    <a:close/>
                    <a:moveTo>
                      <a:pt x="25" y="26"/>
                    </a:moveTo>
                    <a:cubicBezTo>
                      <a:pt x="25" y="26"/>
                      <a:pt x="25" y="26"/>
                      <a:pt x="25" y="26"/>
                    </a:cubicBezTo>
                    <a:cubicBezTo>
                      <a:pt x="25" y="26"/>
                      <a:pt x="25" y="26"/>
                      <a:pt x="25" y="26"/>
                    </a:cubicBezTo>
                    <a:cubicBezTo>
                      <a:pt x="25" y="26"/>
                      <a:pt x="25" y="26"/>
                      <a:pt x="25" y="26"/>
                    </a:cubicBezTo>
                    <a:close/>
                    <a:moveTo>
                      <a:pt x="24" y="34"/>
                    </a:moveTo>
                    <a:cubicBezTo>
                      <a:pt x="24" y="34"/>
                      <a:pt x="24" y="34"/>
                      <a:pt x="24" y="33"/>
                    </a:cubicBezTo>
                    <a:cubicBezTo>
                      <a:pt x="24" y="34"/>
                      <a:pt x="24" y="34"/>
                      <a:pt x="24" y="34"/>
                    </a:cubicBezTo>
                    <a:close/>
                    <a:moveTo>
                      <a:pt x="26" y="32"/>
                    </a:moveTo>
                    <a:cubicBezTo>
                      <a:pt x="26" y="32"/>
                      <a:pt x="26" y="32"/>
                      <a:pt x="26" y="32"/>
                    </a:cubicBezTo>
                    <a:cubicBezTo>
                      <a:pt x="26" y="31"/>
                      <a:pt x="26" y="31"/>
                      <a:pt x="26" y="31"/>
                    </a:cubicBezTo>
                    <a:cubicBezTo>
                      <a:pt x="25" y="31"/>
                      <a:pt x="26" y="30"/>
                      <a:pt x="26" y="30"/>
                    </a:cubicBezTo>
                    <a:cubicBezTo>
                      <a:pt x="26" y="30"/>
                      <a:pt x="25" y="30"/>
                      <a:pt x="25" y="30"/>
                    </a:cubicBezTo>
                    <a:cubicBezTo>
                      <a:pt x="25" y="30"/>
                      <a:pt x="26" y="29"/>
                      <a:pt x="26" y="29"/>
                    </a:cubicBezTo>
                    <a:cubicBezTo>
                      <a:pt x="26" y="29"/>
                      <a:pt x="25" y="28"/>
                      <a:pt x="25" y="28"/>
                    </a:cubicBezTo>
                    <a:cubicBezTo>
                      <a:pt x="25" y="28"/>
                      <a:pt x="25" y="28"/>
                      <a:pt x="25" y="27"/>
                    </a:cubicBezTo>
                    <a:cubicBezTo>
                      <a:pt x="24" y="27"/>
                      <a:pt x="24" y="27"/>
                      <a:pt x="23" y="26"/>
                    </a:cubicBezTo>
                    <a:cubicBezTo>
                      <a:pt x="23" y="27"/>
                      <a:pt x="23" y="27"/>
                      <a:pt x="24" y="28"/>
                    </a:cubicBezTo>
                    <a:cubicBezTo>
                      <a:pt x="24" y="28"/>
                      <a:pt x="24" y="28"/>
                      <a:pt x="24" y="28"/>
                    </a:cubicBezTo>
                    <a:cubicBezTo>
                      <a:pt x="23" y="28"/>
                      <a:pt x="23" y="28"/>
                      <a:pt x="23" y="28"/>
                    </a:cubicBezTo>
                    <a:cubicBezTo>
                      <a:pt x="23" y="29"/>
                      <a:pt x="23" y="29"/>
                      <a:pt x="22" y="29"/>
                    </a:cubicBezTo>
                    <a:cubicBezTo>
                      <a:pt x="22" y="29"/>
                      <a:pt x="22" y="28"/>
                      <a:pt x="22" y="28"/>
                    </a:cubicBezTo>
                    <a:cubicBezTo>
                      <a:pt x="21" y="28"/>
                      <a:pt x="21" y="30"/>
                      <a:pt x="21" y="30"/>
                    </a:cubicBezTo>
                    <a:cubicBezTo>
                      <a:pt x="21" y="30"/>
                      <a:pt x="21" y="30"/>
                      <a:pt x="21" y="30"/>
                    </a:cubicBezTo>
                    <a:cubicBezTo>
                      <a:pt x="20" y="30"/>
                      <a:pt x="20" y="30"/>
                      <a:pt x="20" y="31"/>
                    </a:cubicBezTo>
                    <a:cubicBezTo>
                      <a:pt x="20" y="31"/>
                      <a:pt x="19" y="31"/>
                      <a:pt x="18" y="31"/>
                    </a:cubicBezTo>
                    <a:cubicBezTo>
                      <a:pt x="19" y="31"/>
                      <a:pt x="19" y="31"/>
                      <a:pt x="19" y="31"/>
                    </a:cubicBezTo>
                    <a:cubicBezTo>
                      <a:pt x="19" y="30"/>
                      <a:pt x="19" y="30"/>
                      <a:pt x="19" y="30"/>
                    </a:cubicBezTo>
                    <a:cubicBezTo>
                      <a:pt x="19" y="30"/>
                      <a:pt x="19" y="30"/>
                      <a:pt x="18" y="30"/>
                    </a:cubicBezTo>
                    <a:cubicBezTo>
                      <a:pt x="18" y="30"/>
                      <a:pt x="18" y="29"/>
                      <a:pt x="18" y="29"/>
                    </a:cubicBezTo>
                    <a:cubicBezTo>
                      <a:pt x="18" y="29"/>
                      <a:pt x="18" y="29"/>
                      <a:pt x="18" y="29"/>
                    </a:cubicBezTo>
                    <a:cubicBezTo>
                      <a:pt x="17" y="30"/>
                      <a:pt x="17" y="30"/>
                      <a:pt x="17" y="30"/>
                    </a:cubicBezTo>
                    <a:cubicBezTo>
                      <a:pt x="17" y="30"/>
                      <a:pt x="16" y="31"/>
                      <a:pt x="16" y="31"/>
                    </a:cubicBezTo>
                    <a:cubicBezTo>
                      <a:pt x="16" y="31"/>
                      <a:pt x="16" y="31"/>
                      <a:pt x="16" y="31"/>
                    </a:cubicBezTo>
                    <a:cubicBezTo>
                      <a:pt x="15" y="31"/>
                      <a:pt x="15" y="31"/>
                      <a:pt x="14" y="32"/>
                    </a:cubicBezTo>
                    <a:cubicBezTo>
                      <a:pt x="14" y="32"/>
                      <a:pt x="14" y="32"/>
                      <a:pt x="14" y="32"/>
                    </a:cubicBezTo>
                    <a:cubicBezTo>
                      <a:pt x="14" y="32"/>
                      <a:pt x="14" y="33"/>
                      <a:pt x="14" y="33"/>
                    </a:cubicBezTo>
                    <a:cubicBezTo>
                      <a:pt x="14" y="33"/>
                      <a:pt x="13" y="34"/>
                      <a:pt x="14" y="34"/>
                    </a:cubicBezTo>
                    <a:cubicBezTo>
                      <a:pt x="14" y="34"/>
                      <a:pt x="14" y="34"/>
                      <a:pt x="14" y="34"/>
                    </a:cubicBezTo>
                    <a:cubicBezTo>
                      <a:pt x="14" y="34"/>
                      <a:pt x="15" y="34"/>
                      <a:pt x="15" y="34"/>
                    </a:cubicBezTo>
                    <a:cubicBezTo>
                      <a:pt x="15" y="33"/>
                      <a:pt x="15" y="33"/>
                      <a:pt x="15" y="33"/>
                    </a:cubicBezTo>
                    <a:cubicBezTo>
                      <a:pt x="15" y="33"/>
                      <a:pt x="15" y="32"/>
                      <a:pt x="15" y="32"/>
                    </a:cubicBezTo>
                    <a:cubicBezTo>
                      <a:pt x="15" y="32"/>
                      <a:pt x="15" y="32"/>
                      <a:pt x="15" y="32"/>
                    </a:cubicBezTo>
                    <a:cubicBezTo>
                      <a:pt x="15" y="32"/>
                      <a:pt x="16" y="32"/>
                      <a:pt x="16" y="32"/>
                    </a:cubicBezTo>
                    <a:cubicBezTo>
                      <a:pt x="16" y="32"/>
                      <a:pt x="16" y="33"/>
                      <a:pt x="16" y="33"/>
                    </a:cubicBezTo>
                    <a:cubicBezTo>
                      <a:pt x="16" y="33"/>
                      <a:pt x="17" y="32"/>
                      <a:pt x="17" y="32"/>
                    </a:cubicBezTo>
                    <a:cubicBezTo>
                      <a:pt x="17" y="32"/>
                      <a:pt x="17" y="32"/>
                      <a:pt x="17" y="32"/>
                    </a:cubicBezTo>
                    <a:cubicBezTo>
                      <a:pt x="17" y="32"/>
                      <a:pt x="17" y="32"/>
                      <a:pt x="17" y="33"/>
                    </a:cubicBezTo>
                    <a:cubicBezTo>
                      <a:pt x="17" y="33"/>
                      <a:pt x="17" y="33"/>
                      <a:pt x="17" y="33"/>
                    </a:cubicBezTo>
                    <a:cubicBezTo>
                      <a:pt x="17" y="33"/>
                      <a:pt x="18" y="33"/>
                      <a:pt x="18" y="33"/>
                    </a:cubicBezTo>
                    <a:cubicBezTo>
                      <a:pt x="18" y="33"/>
                      <a:pt x="17" y="32"/>
                      <a:pt x="18" y="32"/>
                    </a:cubicBezTo>
                    <a:cubicBezTo>
                      <a:pt x="18" y="31"/>
                      <a:pt x="19" y="32"/>
                      <a:pt x="20" y="33"/>
                    </a:cubicBezTo>
                    <a:cubicBezTo>
                      <a:pt x="20" y="33"/>
                      <a:pt x="20" y="33"/>
                      <a:pt x="20" y="33"/>
                    </a:cubicBezTo>
                    <a:cubicBezTo>
                      <a:pt x="20" y="33"/>
                      <a:pt x="20" y="34"/>
                      <a:pt x="20" y="34"/>
                    </a:cubicBezTo>
                    <a:cubicBezTo>
                      <a:pt x="19" y="34"/>
                      <a:pt x="19" y="35"/>
                      <a:pt x="19" y="35"/>
                    </a:cubicBezTo>
                    <a:cubicBezTo>
                      <a:pt x="19" y="35"/>
                      <a:pt x="19" y="36"/>
                      <a:pt x="20" y="36"/>
                    </a:cubicBezTo>
                    <a:cubicBezTo>
                      <a:pt x="20" y="36"/>
                      <a:pt x="21" y="37"/>
                      <a:pt x="22" y="37"/>
                    </a:cubicBezTo>
                    <a:cubicBezTo>
                      <a:pt x="22" y="37"/>
                      <a:pt x="22" y="37"/>
                      <a:pt x="22" y="37"/>
                    </a:cubicBezTo>
                    <a:cubicBezTo>
                      <a:pt x="23" y="37"/>
                      <a:pt x="22" y="36"/>
                      <a:pt x="23" y="36"/>
                    </a:cubicBezTo>
                    <a:cubicBezTo>
                      <a:pt x="23" y="37"/>
                      <a:pt x="23" y="37"/>
                      <a:pt x="23" y="38"/>
                    </a:cubicBezTo>
                    <a:cubicBezTo>
                      <a:pt x="23" y="38"/>
                      <a:pt x="23" y="38"/>
                      <a:pt x="23" y="38"/>
                    </a:cubicBezTo>
                    <a:cubicBezTo>
                      <a:pt x="24" y="37"/>
                      <a:pt x="24" y="37"/>
                      <a:pt x="24" y="37"/>
                    </a:cubicBezTo>
                    <a:cubicBezTo>
                      <a:pt x="24" y="37"/>
                      <a:pt x="24" y="36"/>
                      <a:pt x="24" y="35"/>
                    </a:cubicBezTo>
                    <a:cubicBezTo>
                      <a:pt x="24" y="35"/>
                      <a:pt x="23" y="35"/>
                      <a:pt x="23" y="35"/>
                    </a:cubicBezTo>
                    <a:cubicBezTo>
                      <a:pt x="23" y="35"/>
                      <a:pt x="23" y="35"/>
                      <a:pt x="23" y="35"/>
                    </a:cubicBezTo>
                    <a:cubicBezTo>
                      <a:pt x="23" y="34"/>
                      <a:pt x="24" y="33"/>
                      <a:pt x="24" y="33"/>
                    </a:cubicBezTo>
                    <a:cubicBezTo>
                      <a:pt x="25" y="33"/>
                      <a:pt x="25" y="34"/>
                      <a:pt x="25" y="34"/>
                    </a:cubicBezTo>
                    <a:cubicBezTo>
                      <a:pt x="25" y="34"/>
                      <a:pt x="25" y="34"/>
                      <a:pt x="25" y="34"/>
                    </a:cubicBezTo>
                    <a:cubicBezTo>
                      <a:pt x="25" y="35"/>
                      <a:pt x="25" y="35"/>
                      <a:pt x="25" y="35"/>
                    </a:cubicBezTo>
                    <a:cubicBezTo>
                      <a:pt x="25" y="36"/>
                      <a:pt x="25" y="36"/>
                      <a:pt x="25" y="36"/>
                    </a:cubicBezTo>
                    <a:cubicBezTo>
                      <a:pt x="25" y="36"/>
                      <a:pt x="25" y="35"/>
                      <a:pt x="25" y="35"/>
                    </a:cubicBezTo>
                    <a:cubicBezTo>
                      <a:pt x="25" y="35"/>
                      <a:pt x="25" y="34"/>
                      <a:pt x="25" y="34"/>
                    </a:cubicBezTo>
                    <a:cubicBezTo>
                      <a:pt x="26" y="34"/>
                      <a:pt x="26" y="34"/>
                      <a:pt x="26" y="34"/>
                    </a:cubicBezTo>
                    <a:cubicBezTo>
                      <a:pt x="26" y="34"/>
                      <a:pt x="26" y="35"/>
                      <a:pt x="26" y="34"/>
                    </a:cubicBezTo>
                    <a:cubicBezTo>
                      <a:pt x="26" y="34"/>
                      <a:pt x="26" y="34"/>
                      <a:pt x="26" y="34"/>
                    </a:cubicBezTo>
                    <a:cubicBezTo>
                      <a:pt x="26" y="34"/>
                      <a:pt x="26" y="34"/>
                      <a:pt x="26" y="33"/>
                    </a:cubicBezTo>
                    <a:cubicBezTo>
                      <a:pt x="27" y="33"/>
                      <a:pt x="26" y="33"/>
                      <a:pt x="26" y="32"/>
                    </a:cubicBezTo>
                    <a:close/>
                    <a:moveTo>
                      <a:pt x="24" y="26"/>
                    </a:moveTo>
                    <a:cubicBezTo>
                      <a:pt x="24" y="25"/>
                      <a:pt x="24" y="25"/>
                      <a:pt x="24" y="24"/>
                    </a:cubicBezTo>
                    <a:cubicBezTo>
                      <a:pt x="24" y="25"/>
                      <a:pt x="24" y="25"/>
                      <a:pt x="23" y="25"/>
                    </a:cubicBezTo>
                    <a:cubicBezTo>
                      <a:pt x="23" y="25"/>
                      <a:pt x="23" y="25"/>
                      <a:pt x="23" y="26"/>
                    </a:cubicBezTo>
                    <a:cubicBezTo>
                      <a:pt x="24" y="26"/>
                      <a:pt x="24" y="25"/>
                      <a:pt x="24" y="26"/>
                    </a:cubicBezTo>
                    <a:cubicBezTo>
                      <a:pt x="24" y="26"/>
                      <a:pt x="24" y="26"/>
                      <a:pt x="24" y="26"/>
                    </a:cubicBezTo>
                    <a:cubicBezTo>
                      <a:pt x="24" y="26"/>
                      <a:pt x="24" y="26"/>
                      <a:pt x="24" y="26"/>
                    </a:cubicBezTo>
                    <a:cubicBezTo>
                      <a:pt x="24" y="26"/>
                      <a:pt x="24" y="26"/>
                      <a:pt x="24" y="26"/>
                    </a:cubicBezTo>
                    <a:close/>
                    <a:moveTo>
                      <a:pt x="14" y="17"/>
                    </a:moveTo>
                    <a:cubicBezTo>
                      <a:pt x="14" y="17"/>
                      <a:pt x="14" y="16"/>
                      <a:pt x="14" y="16"/>
                    </a:cubicBezTo>
                    <a:cubicBezTo>
                      <a:pt x="14" y="16"/>
                      <a:pt x="14" y="16"/>
                      <a:pt x="14" y="16"/>
                    </a:cubicBezTo>
                    <a:cubicBezTo>
                      <a:pt x="14" y="16"/>
                      <a:pt x="13" y="16"/>
                      <a:pt x="13" y="16"/>
                    </a:cubicBezTo>
                    <a:cubicBezTo>
                      <a:pt x="13" y="17"/>
                      <a:pt x="14" y="17"/>
                      <a:pt x="14" y="17"/>
                    </a:cubicBezTo>
                    <a:close/>
                    <a:moveTo>
                      <a:pt x="14" y="19"/>
                    </a:moveTo>
                    <a:cubicBezTo>
                      <a:pt x="14" y="19"/>
                      <a:pt x="14" y="18"/>
                      <a:pt x="14" y="18"/>
                    </a:cubicBezTo>
                    <a:cubicBezTo>
                      <a:pt x="14" y="19"/>
                      <a:pt x="14" y="19"/>
                      <a:pt x="14" y="20"/>
                    </a:cubicBezTo>
                    <a:cubicBezTo>
                      <a:pt x="14" y="20"/>
                      <a:pt x="14" y="19"/>
                      <a:pt x="14" y="19"/>
                    </a:cubicBezTo>
                    <a:close/>
                    <a:moveTo>
                      <a:pt x="15" y="25"/>
                    </a:moveTo>
                    <a:cubicBezTo>
                      <a:pt x="16" y="24"/>
                      <a:pt x="16" y="24"/>
                      <a:pt x="16" y="24"/>
                    </a:cubicBezTo>
                    <a:cubicBezTo>
                      <a:pt x="16" y="24"/>
                      <a:pt x="15" y="24"/>
                      <a:pt x="15" y="24"/>
                    </a:cubicBezTo>
                    <a:cubicBezTo>
                      <a:pt x="15" y="24"/>
                      <a:pt x="15" y="25"/>
                      <a:pt x="15" y="25"/>
                    </a:cubicBezTo>
                    <a:close/>
                    <a:moveTo>
                      <a:pt x="18" y="23"/>
                    </a:moveTo>
                    <a:cubicBezTo>
                      <a:pt x="18" y="23"/>
                      <a:pt x="18" y="23"/>
                      <a:pt x="18" y="23"/>
                    </a:cubicBezTo>
                    <a:cubicBezTo>
                      <a:pt x="18" y="23"/>
                      <a:pt x="18" y="23"/>
                      <a:pt x="18" y="23"/>
                    </a:cubicBezTo>
                    <a:cubicBezTo>
                      <a:pt x="18" y="23"/>
                      <a:pt x="17" y="23"/>
                      <a:pt x="17" y="23"/>
                    </a:cubicBezTo>
                    <a:cubicBezTo>
                      <a:pt x="16" y="23"/>
                      <a:pt x="16" y="25"/>
                      <a:pt x="16" y="25"/>
                    </a:cubicBezTo>
                    <a:cubicBezTo>
                      <a:pt x="16" y="25"/>
                      <a:pt x="16" y="26"/>
                      <a:pt x="16" y="26"/>
                    </a:cubicBezTo>
                    <a:cubicBezTo>
                      <a:pt x="15" y="26"/>
                      <a:pt x="15" y="26"/>
                      <a:pt x="15" y="26"/>
                    </a:cubicBezTo>
                    <a:cubicBezTo>
                      <a:pt x="15" y="26"/>
                      <a:pt x="15" y="26"/>
                      <a:pt x="15" y="26"/>
                    </a:cubicBezTo>
                    <a:cubicBezTo>
                      <a:pt x="15" y="26"/>
                      <a:pt x="15" y="27"/>
                      <a:pt x="16" y="27"/>
                    </a:cubicBezTo>
                    <a:cubicBezTo>
                      <a:pt x="16" y="27"/>
                      <a:pt x="16" y="27"/>
                      <a:pt x="16" y="28"/>
                    </a:cubicBezTo>
                    <a:cubicBezTo>
                      <a:pt x="16" y="28"/>
                      <a:pt x="16" y="28"/>
                      <a:pt x="16" y="28"/>
                    </a:cubicBezTo>
                    <a:cubicBezTo>
                      <a:pt x="16" y="28"/>
                      <a:pt x="16" y="28"/>
                      <a:pt x="17" y="28"/>
                    </a:cubicBezTo>
                    <a:cubicBezTo>
                      <a:pt x="18" y="28"/>
                      <a:pt x="17" y="27"/>
                      <a:pt x="17" y="27"/>
                    </a:cubicBezTo>
                    <a:cubicBezTo>
                      <a:pt x="17" y="26"/>
                      <a:pt x="17" y="26"/>
                      <a:pt x="17" y="25"/>
                    </a:cubicBezTo>
                    <a:cubicBezTo>
                      <a:pt x="18" y="25"/>
                      <a:pt x="18" y="24"/>
                      <a:pt x="18" y="23"/>
                    </a:cubicBezTo>
                    <a:close/>
                    <a:moveTo>
                      <a:pt x="15" y="35"/>
                    </a:moveTo>
                    <a:cubicBezTo>
                      <a:pt x="14" y="35"/>
                      <a:pt x="14" y="35"/>
                      <a:pt x="14" y="35"/>
                    </a:cubicBezTo>
                    <a:cubicBezTo>
                      <a:pt x="14" y="35"/>
                      <a:pt x="14" y="35"/>
                      <a:pt x="13" y="35"/>
                    </a:cubicBezTo>
                    <a:cubicBezTo>
                      <a:pt x="14" y="35"/>
                      <a:pt x="14" y="35"/>
                      <a:pt x="14" y="36"/>
                    </a:cubicBezTo>
                    <a:cubicBezTo>
                      <a:pt x="14" y="36"/>
                      <a:pt x="14" y="36"/>
                      <a:pt x="14" y="36"/>
                    </a:cubicBezTo>
                    <a:cubicBezTo>
                      <a:pt x="14" y="35"/>
                      <a:pt x="14" y="35"/>
                      <a:pt x="14" y="35"/>
                    </a:cubicBezTo>
                    <a:cubicBezTo>
                      <a:pt x="15" y="35"/>
                      <a:pt x="15" y="35"/>
                      <a:pt x="15"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23" name="Freeform 397"/>
              <p:cNvSpPr>
                <a:spLocks noEditPoints="1"/>
              </p:cNvSpPr>
              <p:nvPr/>
            </p:nvSpPr>
            <p:spPr bwMode="auto">
              <a:xfrm>
                <a:off x="4414" y="2280"/>
                <a:ext cx="124" cy="40"/>
              </a:xfrm>
              <a:custGeom>
                <a:avLst/>
                <a:gdLst>
                  <a:gd name="T0" fmla="*/ 15 w 52"/>
                  <a:gd name="T1" fmla="*/ 11 h 17"/>
                  <a:gd name="T2" fmla="*/ 49 w 52"/>
                  <a:gd name="T3" fmla="*/ 3 h 17"/>
                  <a:gd name="T4" fmla="*/ 46 w 52"/>
                  <a:gd name="T5" fmla="*/ 1 h 17"/>
                  <a:gd name="T6" fmla="*/ 41 w 52"/>
                  <a:gd name="T7" fmla="*/ 6 h 17"/>
                  <a:gd name="T8" fmla="*/ 41 w 52"/>
                  <a:gd name="T9" fmla="*/ 7 h 17"/>
                  <a:gd name="T10" fmla="*/ 42 w 52"/>
                  <a:gd name="T11" fmla="*/ 8 h 17"/>
                  <a:gd name="T12" fmla="*/ 41 w 52"/>
                  <a:gd name="T13" fmla="*/ 7 h 17"/>
                  <a:gd name="T14" fmla="*/ 40 w 52"/>
                  <a:gd name="T15" fmla="*/ 6 h 17"/>
                  <a:gd name="T16" fmla="*/ 40 w 52"/>
                  <a:gd name="T17" fmla="*/ 7 h 17"/>
                  <a:gd name="T18" fmla="*/ 40 w 52"/>
                  <a:gd name="T19" fmla="*/ 8 h 17"/>
                  <a:gd name="T20" fmla="*/ 39 w 52"/>
                  <a:gd name="T21" fmla="*/ 8 h 17"/>
                  <a:gd name="T22" fmla="*/ 39 w 52"/>
                  <a:gd name="T23" fmla="*/ 7 h 17"/>
                  <a:gd name="T24" fmla="*/ 36 w 52"/>
                  <a:gd name="T25" fmla="*/ 10 h 17"/>
                  <a:gd name="T26" fmla="*/ 29 w 52"/>
                  <a:gd name="T27" fmla="*/ 15 h 17"/>
                  <a:gd name="T28" fmla="*/ 26 w 52"/>
                  <a:gd name="T29" fmla="*/ 14 h 17"/>
                  <a:gd name="T30" fmla="*/ 26 w 52"/>
                  <a:gd name="T31" fmla="*/ 15 h 17"/>
                  <a:gd name="T32" fmla="*/ 27 w 52"/>
                  <a:gd name="T33" fmla="*/ 16 h 17"/>
                  <a:gd name="T34" fmla="*/ 28 w 52"/>
                  <a:gd name="T35" fmla="*/ 16 h 17"/>
                  <a:gd name="T36" fmla="*/ 28 w 52"/>
                  <a:gd name="T37" fmla="*/ 17 h 17"/>
                  <a:gd name="T38" fmla="*/ 29 w 52"/>
                  <a:gd name="T39" fmla="*/ 16 h 17"/>
                  <a:gd name="T40" fmla="*/ 31 w 52"/>
                  <a:gd name="T41" fmla="*/ 16 h 17"/>
                  <a:gd name="T42" fmla="*/ 32 w 52"/>
                  <a:gd name="T43" fmla="*/ 16 h 17"/>
                  <a:gd name="T44" fmla="*/ 33 w 52"/>
                  <a:gd name="T45" fmla="*/ 16 h 17"/>
                  <a:gd name="T46" fmla="*/ 33 w 52"/>
                  <a:gd name="T47" fmla="*/ 15 h 17"/>
                  <a:gd name="T48" fmla="*/ 34 w 52"/>
                  <a:gd name="T49" fmla="*/ 15 h 17"/>
                  <a:gd name="T50" fmla="*/ 36 w 52"/>
                  <a:gd name="T51" fmla="*/ 15 h 17"/>
                  <a:gd name="T52" fmla="*/ 37 w 52"/>
                  <a:gd name="T53" fmla="*/ 15 h 17"/>
                  <a:gd name="T54" fmla="*/ 37 w 52"/>
                  <a:gd name="T55" fmla="*/ 15 h 17"/>
                  <a:gd name="T56" fmla="*/ 38 w 52"/>
                  <a:gd name="T57" fmla="*/ 15 h 17"/>
                  <a:gd name="T58" fmla="*/ 39 w 52"/>
                  <a:gd name="T59" fmla="*/ 15 h 17"/>
                  <a:gd name="T60" fmla="*/ 40 w 52"/>
                  <a:gd name="T61" fmla="*/ 15 h 17"/>
                  <a:gd name="T62" fmla="*/ 40 w 52"/>
                  <a:gd name="T63" fmla="*/ 14 h 17"/>
                  <a:gd name="T64" fmla="*/ 40 w 52"/>
                  <a:gd name="T65" fmla="*/ 13 h 17"/>
                  <a:gd name="T66" fmla="*/ 41 w 52"/>
                  <a:gd name="T67" fmla="*/ 12 h 17"/>
                  <a:gd name="T68" fmla="*/ 41 w 52"/>
                  <a:gd name="T69" fmla="*/ 12 h 17"/>
                  <a:gd name="T70" fmla="*/ 41 w 52"/>
                  <a:gd name="T71" fmla="*/ 11 h 17"/>
                  <a:gd name="T72" fmla="*/ 42 w 52"/>
                  <a:gd name="T73" fmla="*/ 11 h 17"/>
                  <a:gd name="T74" fmla="*/ 42 w 52"/>
                  <a:gd name="T75" fmla="*/ 10 h 17"/>
                  <a:gd name="T76" fmla="*/ 42 w 52"/>
                  <a:gd name="T77" fmla="*/ 9 h 17"/>
                  <a:gd name="T78" fmla="*/ 42 w 52"/>
                  <a:gd name="T79" fmla="*/ 8 h 17"/>
                  <a:gd name="T80" fmla="*/ 43 w 52"/>
                  <a:gd name="T81" fmla="*/ 7 h 17"/>
                  <a:gd name="T82" fmla="*/ 44 w 52"/>
                  <a:gd name="T83" fmla="*/ 7 h 17"/>
                  <a:gd name="T84" fmla="*/ 45 w 52"/>
                  <a:gd name="T85" fmla="*/ 7 h 17"/>
                  <a:gd name="T86" fmla="*/ 46 w 52"/>
                  <a:gd name="T87" fmla="*/ 7 h 17"/>
                  <a:gd name="T88" fmla="*/ 47 w 52"/>
                  <a:gd name="T89" fmla="*/ 7 h 17"/>
                  <a:gd name="T90" fmla="*/ 48 w 52"/>
                  <a:gd name="T91" fmla="*/ 8 h 17"/>
                  <a:gd name="T92" fmla="*/ 52 w 52"/>
                  <a:gd name="T93" fmla="*/ 5 h 17"/>
                  <a:gd name="T94" fmla="*/ 9 w 52"/>
                  <a:gd name="T95" fmla="*/ 11 h 17"/>
                  <a:gd name="T96" fmla="*/ 5 w 52"/>
                  <a:gd name="T97" fmla="*/ 2 h 17"/>
                  <a:gd name="T98" fmla="*/ 5 w 52"/>
                  <a:gd name="T99" fmla="*/ 3 h 17"/>
                  <a:gd name="T100" fmla="*/ 5 w 52"/>
                  <a:gd name="T101" fmla="*/ 3 h 17"/>
                  <a:gd name="T102" fmla="*/ 4 w 52"/>
                  <a:gd name="T103" fmla="*/ 3 h 17"/>
                  <a:gd name="T104" fmla="*/ 3 w 52"/>
                  <a:gd name="T105" fmla="*/ 4 h 17"/>
                  <a:gd name="T106" fmla="*/ 2 w 52"/>
                  <a:gd name="T107" fmla="*/ 4 h 17"/>
                  <a:gd name="T108" fmla="*/ 2 w 52"/>
                  <a:gd name="T109" fmla="*/ 3 h 17"/>
                  <a:gd name="T110" fmla="*/ 2 w 52"/>
                  <a:gd name="T111" fmla="*/ 2 h 17"/>
                  <a:gd name="T112" fmla="*/ 2 w 52"/>
                  <a:gd name="T113" fmla="*/ 2 h 17"/>
                  <a:gd name="T114" fmla="*/ 1 w 52"/>
                  <a:gd name="T115" fmla="*/ 2 h 17"/>
                  <a:gd name="T116" fmla="*/ 0 w 52"/>
                  <a:gd name="T117" fmla="*/ 1 h 17"/>
                  <a:gd name="T118" fmla="*/ 2 w 52"/>
                  <a:gd name="T119" fmla="*/ 8 h 17"/>
                  <a:gd name="T120" fmla="*/ 11 w 52"/>
                  <a:gd name="T121"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 h="17">
                    <a:moveTo>
                      <a:pt x="22" y="8"/>
                    </a:moveTo>
                    <a:cubicBezTo>
                      <a:pt x="22" y="8"/>
                      <a:pt x="22" y="8"/>
                      <a:pt x="22" y="9"/>
                    </a:cubicBezTo>
                    <a:cubicBezTo>
                      <a:pt x="22" y="9"/>
                      <a:pt x="22" y="9"/>
                      <a:pt x="22" y="9"/>
                    </a:cubicBezTo>
                    <a:cubicBezTo>
                      <a:pt x="22" y="9"/>
                      <a:pt x="22" y="9"/>
                      <a:pt x="22" y="9"/>
                    </a:cubicBezTo>
                    <a:cubicBezTo>
                      <a:pt x="22" y="9"/>
                      <a:pt x="22" y="9"/>
                      <a:pt x="22" y="9"/>
                    </a:cubicBezTo>
                    <a:cubicBezTo>
                      <a:pt x="23" y="9"/>
                      <a:pt x="23" y="9"/>
                      <a:pt x="23" y="9"/>
                    </a:cubicBezTo>
                    <a:cubicBezTo>
                      <a:pt x="23" y="8"/>
                      <a:pt x="22" y="8"/>
                      <a:pt x="22" y="8"/>
                    </a:cubicBezTo>
                    <a:cubicBezTo>
                      <a:pt x="22" y="8"/>
                      <a:pt x="22" y="8"/>
                      <a:pt x="22" y="8"/>
                    </a:cubicBezTo>
                    <a:close/>
                    <a:moveTo>
                      <a:pt x="15" y="11"/>
                    </a:moveTo>
                    <a:cubicBezTo>
                      <a:pt x="16" y="11"/>
                      <a:pt x="16" y="11"/>
                      <a:pt x="16" y="11"/>
                    </a:cubicBezTo>
                    <a:cubicBezTo>
                      <a:pt x="16" y="11"/>
                      <a:pt x="15" y="11"/>
                      <a:pt x="15" y="11"/>
                    </a:cubicBezTo>
                    <a:cubicBezTo>
                      <a:pt x="15" y="11"/>
                      <a:pt x="15" y="11"/>
                      <a:pt x="15" y="11"/>
                    </a:cubicBezTo>
                    <a:close/>
                    <a:moveTo>
                      <a:pt x="25" y="12"/>
                    </a:moveTo>
                    <a:cubicBezTo>
                      <a:pt x="25" y="12"/>
                      <a:pt x="24" y="12"/>
                      <a:pt x="24" y="12"/>
                    </a:cubicBezTo>
                    <a:cubicBezTo>
                      <a:pt x="24" y="12"/>
                      <a:pt x="25" y="12"/>
                      <a:pt x="25" y="12"/>
                    </a:cubicBezTo>
                    <a:close/>
                    <a:moveTo>
                      <a:pt x="52" y="4"/>
                    </a:moveTo>
                    <a:cubicBezTo>
                      <a:pt x="52" y="4"/>
                      <a:pt x="52" y="4"/>
                      <a:pt x="52" y="4"/>
                    </a:cubicBezTo>
                    <a:cubicBezTo>
                      <a:pt x="51" y="4"/>
                      <a:pt x="51" y="3"/>
                      <a:pt x="51" y="4"/>
                    </a:cubicBezTo>
                    <a:cubicBezTo>
                      <a:pt x="51" y="4"/>
                      <a:pt x="50" y="3"/>
                      <a:pt x="50" y="3"/>
                    </a:cubicBezTo>
                    <a:cubicBezTo>
                      <a:pt x="49" y="3"/>
                      <a:pt x="49" y="3"/>
                      <a:pt x="49" y="4"/>
                    </a:cubicBezTo>
                    <a:cubicBezTo>
                      <a:pt x="49" y="4"/>
                      <a:pt x="49" y="4"/>
                      <a:pt x="49" y="3"/>
                    </a:cubicBezTo>
                    <a:cubicBezTo>
                      <a:pt x="49" y="3"/>
                      <a:pt x="49" y="3"/>
                      <a:pt x="49" y="3"/>
                    </a:cubicBezTo>
                    <a:cubicBezTo>
                      <a:pt x="49" y="3"/>
                      <a:pt x="49" y="3"/>
                      <a:pt x="49" y="3"/>
                    </a:cubicBezTo>
                    <a:cubicBezTo>
                      <a:pt x="49" y="3"/>
                      <a:pt x="49" y="3"/>
                      <a:pt x="49" y="3"/>
                    </a:cubicBezTo>
                    <a:cubicBezTo>
                      <a:pt x="48" y="3"/>
                      <a:pt x="48" y="3"/>
                      <a:pt x="48" y="3"/>
                    </a:cubicBezTo>
                    <a:cubicBezTo>
                      <a:pt x="48" y="3"/>
                      <a:pt x="48" y="3"/>
                      <a:pt x="48" y="3"/>
                    </a:cubicBezTo>
                    <a:cubicBezTo>
                      <a:pt x="48" y="3"/>
                      <a:pt x="48" y="3"/>
                      <a:pt x="48" y="3"/>
                    </a:cubicBezTo>
                    <a:cubicBezTo>
                      <a:pt x="48" y="3"/>
                      <a:pt x="48" y="2"/>
                      <a:pt x="48" y="2"/>
                    </a:cubicBezTo>
                    <a:cubicBezTo>
                      <a:pt x="48" y="2"/>
                      <a:pt x="48" y="2"/>
                      <a:pt x="48" y="2"/>
                    </a:cubicBezTo>
                    <a:cubicBezTo>
                      <a:pt x="48" y="2"/>
                      <a:pt x="48" y="2"/>
                      <a:pt x="48" y="2"/>
                    </a:cubicBezTo>
                    <a:cubicBezTo>
                      <a:pt x="48" y="2"/>
                      <a:pt x="48" y="1"/>
                      <a:pt x="48" y="1"/>
                    </a:cubicBezTo>
                    <a:cubicBezTo>
                      <a:pt x="48" y="1"/>
                      <a:pt x="48" y="1"/>
                      <a:pt x="47" y="1"/>
                    </a:cubicBezTo>
                    <a:cubicBezTo>
                      <a:pt x="47" y="1"/>
                      <a:pt x="47" y="0"/>
                      <a:pt x="46" y="0"/>
                    </a:cubicBezTo>
                    <a:cubicBezTo>
                      <a:pt x="46" y="0"/>
                      <a:pt x="46" y="0"/>
                      <a:pt x="46" y="0"/>
                    </a:cubicBezTo>
                    <a:cubicBezTo>
                      <a:pt x="46" y="1"/>
                      <a:pt x="46" y="1"/>
                      <a:pt x="46" y="1"/>
                    </a:cubicBezTo>
                    <a:cubicBezTo>
                      <a:pt x="46" y="1"/>
                      <a:pt x="46" y="1"/>
                      <a:pt x="46" y="1"/>
                    </a:cubicBezTo>
                    <a:cubicBezTo>
                      <a:pt x="46" y="0"/>
                      <a:pt x="46" y="0"/>
                      <a:pt x="46" y="0"/>
                    </a:cubicBezTo>
                    <a:cubicBezTo>
                      <a:pt x="45" y="0"/>
                      <a:pt x="45" y="1"/>
                      <a:pt x="45" y="1"/>
                    </a:cubicBezTo>
                    <a:cubicBezTo>
                      <a:pt x="44" y="2"/>
                      <a:pt x="44" y="2"/>
                      <a:pt x="44" y="2"/>
                    </a:cubicBezTo>
                    <a:cubicBezTo>
                      <a:pt x="44" y="3"/>
                      <a:pt x="43" y="3"/>
                      <a:pt x="43" y="4"/>
                    </a:cubicBezTo>
                    <a:cubicBezTo>
                      <a:pt x="42" y="4"/>
                      <a:pt x="43" y="4"/>
                      <a:pt x="42" y="4"/>
                    </a:cubicBezTo>
                    <a:cubicBezTo>
                      <a:pt x="42" y="4"/>
                      <a:pt x="42" y="4"/>
                      <a:pt x="42" y="5"/>
                    </a:cubicBezTo>
                    <a:cubicBezTo>
                      <a:pt x="42" y="5"/>
                      <a:pt x="42" y="5"/>
                      <a:pt x="42" y="5"/>
                    </a:cubicBezTo>
                    <a:cubicBezTo>
                      <a:pt x="42" y="5"/>
                      <a:pt x="42" y="5"/>
                      <a:pt x="42" y="5"/>
                    </a:cubicBezTo>
                    <a:cubicBezTo>
                      <a:pt x="42" y="5"/>
                      <a:pt x="42" y="5"/>
                      <a:pt x="42" y="5"/>
                    </a:cubicBezTo>
                    <a:cubicBezTo>
                      <a:pt x="42" y="6"/>
                      <a:pt x="42"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2" y="6"/>
                      <a:pt x="42" y="6"/>
                      <a:pt x="42" y="6"/>
                    </a:cubicBezTo>
                    <a:cubicBezTo>
                      <a:pt x="42" y="6"/>
                      <a:pt x="42" y="6"/>
                      <a:pt x="42" y="6"/>
                    </a:cubicBezTo>
                    <a:cubicBezTo>
                      <a:pt x="42" y="7"/>
                      <a:pt x="42" y="7"/>
                      <a:pt x="42" y="7"/>
                    </a:cubicBezTo>
                    <a:cubicBezTo>
                      <a:pt x="42" y="7"/>
                      <a:pt x="42" y="7"/>
                      <a:pt x="42" y="7"/>
                    </a:cubicBezTo>
                    <a:cubicBezTo>
                      <a:pt x="41" y="7"/>
                      <a:pt x="41" y="7"/>
                      <a:pt x="41" y="7"/>
                    </a:cubicBezTo>
                    <a:cubicBezTo>
                      <a:pt x="41" y="7"/>
                      <a:pt x="41" y="7"/>
                      <a:pt x="41"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8"/>
                      <a:pt x="42" y="8"/>
                      <a:pt x="42" y="8"/>
                    </a:cubicBezTo>
                    <a:cubicBezTo>
                      <a:pt x="41" y="8"/>
                      <a:pt x="41" y="8"/>
                      <a:pt x="41" y="8"/>
                    </a:cubicBezTo>
                    <a:cubicBezTo>
                      <a:pt x="41" y="8"/>
                      <a:pt x="41" y="8"/>
                      <a:pt x="41" y="8"/>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6"/>
                      <a:pt x="41" y="6"/>
                      <a:pt x="41" y="6"/>
                    </a:cubicBezTo>
                    <a:cubicBezTo>
                      <a:pt x="41" y="6"/>
                      <a:pt x="41" y="6"/>
                      <a:pt x="41" y="6"/>
                    </a:cubicBezTo>
                    <a:cubicBezTo>
                      <a:pt x="41" y="6"/>
                      <a:pt x="41" y="6"/>
                      <a:pt x="41" y="6"/>
                    </a:cubicBezTo>
                    <a:cubicBezTo>
                      <a:pt x="41" y="6"/>
                      <a:pt x="41" y="6"/>
                      <a:pt x="41" y="6"/>
                    </a:cubicBezTo>
                    <a:cubicBezTo>
                      <a:pt x="41" y="6"/>
                      <a:pt x="41" y="6"/>
                      <a:pt x="41"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6"/>
                      <a:pt x="40" y="6"/>
                      <a:pt x="40" y="6"/>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0" y="7"/>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40" y="8"/>
                      <a:pt x="40" y="8"/>
                      <a:pt x="40"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8"/>
                      <a:pt x="39" y="8"/>
                      <a:pt x="39" y="8"/>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9" y="7"/>
                      <a:pt x="39" y="7"/>
                      <a:pt x="39" y="7"/>
                    </a:cubicBezTo>
                    <a:cubicBezTo>
                      <a:pt x="38" y="7"/>
                      <a:pt x="38" y="7"/>
                      <a:pt x="38" y="7"/>
                    </a:cubicBezTo>
                    <a:cubicBezTo>
                      <a:pt x="38" y="7"/>
                      <a:pt x="38" y="7"/>
                      <a:pt x="38" y="7"/>
                    </a:cubicBezTo>
                    <a:cubicBezTo>
                      <a:pt x="38" y="7"/>
                      <a:pt x="38" y="7"/>
                      <a:pt x="38" y="7"/>
                    </a:cubicBezTo>
                    <a:cubicBezTo>
                      <a:pt x="38" y="7"/>
                      <a:pt x="38" y="7"/>
                      <a:pt x="38" y="7"/>
                    </a:cubicBezTo>
                    <a:cubicBezTo>
                      <a:pt x="38" y="7"/>
                      <a:pt x="37" y="8"/>
                      <a:pt x="37" y="9"/>
                    </a:cubicBezTo>
                    <a:cubicBezTo>
                      <a:pt x="36" y="9"/>
                      <a:pt x="36" y="10"/>
                      <a:pt x="36" y="10"/>
                    </a:cubicBezTo>
                    <a:cubicBezTo>
                      <a:pt x="35" y="11"/>
                      <a:pt x="35" y="11"/>
                      <a:pt x="35" y="11"/>
                    </a:cubicBezTo>
                    <a:cubicBezTo>
                      <a:pt x="34" y="11"/>
                      <a:pt x="33" y="11"/>
                      <a:pt x="32" y="11"/>
                    </a:cubicBezTo>
                    <a:cubicBezTo>
                      <a:pt x="31" y="12"/>
                      <a:pt x="31" y="12"/>
                      <a:pt x="31" y="12"/>
                    </a:cubicBezTo>
                    <a:cubicBezTo>
                      <a:pt x="31" y="12"/>
                      <a:pt x="31" y="13"/>
                      <a:pt x="31" y="13"/>
                    </a:cubicBezTo>
                    <a:cubicBezTo>
                      <a:pt x="31" y="13"/>
                      <a:pt x="31" y="13"/>
                      <a:pt x="31" y="13"/>
                    </a:cubicBezTo>
                    <a:cubicBezTo>
                      <a:pt x="30" y="13"/>
                      <a:pt x="30" y="13"/>
                      <a:pt x="30" y="13"/>
                    </a:cubicBezTo>
                    <a:cubicBezTo>
                      <a:pt x="31" y="13"/>
                      <a:pt x="31" y="13"/>
                      <a:pt x="31" y="13"/>
                    </a:cubicBezTo>
                    <a:cubicBezTo>
                      <a:pt x="30" y="14"/>
                      <a:pt x="30" y="15"/>
                      <a:pt x="31" y="15"/>
                    </a:cubicBezTo>
                    <a:cubicBezTo>
                      <a:pt x="30" y="15"/>
                      <a:pt x="30" y="15"/>
                      <a:pt x="30" y="15"/>
                    </a:cubicBezTo>
                    <a:cubicBezTo>
                      <a:pt x="30" y="15"/>
                      <a:pt x="31" y="15"/>
                      <a:pt x="31" y="16"/>
                    </a:cubicBezTo>
                    <a:cubicBezTo>
                      <a:pt x="30" y="16"/>
                      <a:pt x="30" y="15"/>
                      <a:pt x="29" y="15"/>
                    </a:cubicBezTo>
                    <a:cubicBezTo>
                      <a:pt x="29" y="15"/>
                      <a:pt x="29" y="15"/>
                      <a:pt x="29" y="15"/>
                    </a:cubicBezTo>
                    <a:cubicBezTo>
                      <a:pt x="29" y="15"/>
                      <a:pt x="28" y="14"/>
                      <a:pt x="29" y="14"/>
                    </a:cubicBezTo>
                    <a:cubicBezTo>
                      <a:pt x="28" y="14"/>
                      <a:pt x="28" y="15"/>
                      <a:pt x="28" y="15"/>
                    </a:cubicBezTo>
                    <a:cubicBezTo>
                      <a:pt x="28" y="15"/>
                      <a:pt x="27" y="15"/>
                      <a:pt x="27" y="15"/>
                    </a:cubicBezTo>
                    <a:cubicBezTo>
                      <a:pt x="27"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4"/>
                      <a:pt x="26" y="14"/>
                      <a:pt x="26" y="14"/>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6" y="15"/>
                      <a:pt x="26" y="15"/>
                      <a:pt x="26"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5"/>
                      <a:pt x="27" y="15"/>
                      <a:pt x="27" y="15"/>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7" y="16"/>
                      <a:pt x="27" y="16"/>
                      <a:pt x="27"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6"/>
                      <a:pt x="28" y="16"/>
                      <a:pt x="28" y="16"/>
                    </a:cubicBezTo>
                    <a:cubicBezTo>
                      <a:pt x="28" y="17"/>
                      <a:pt x="28" y="17"/>
                      <a:pt x="28" y="17"/>
                    </a:cubicBezTo>
                    <a:cubicBezTo>
                      <a:pt x="28" y="17"/>
                      <a:pt x="28" y="17"/>
                      <a:pt x="28" y="17"/>
                    </a:cubicBezTo>
                    <a:cubicBezTo>
                      <a:pt x="28" y="17"/>
                      <a:pt x="28" y="17"/>
                      <a:pt x="28" y="17"/>
                    </a:cubicBezTo>
                    <a:cubicBezTo>
                      <a:pt x="28" y="17"/>
                      <a:pt x="28" y="17"/>
                      <a:pt x="28" y="17"/>
                    </a:cubicBezTo>
                    <a:cubicBezTo>
                      <a:pt x="29" y="17"/>
                      <a:pt x="29" y="17"/>
                      <a:pt x="29" y="17"/>
                    </a:cubicBezTo>
                    <a:cubicBezTo>
                      <a:pt x="29" y="17"/>
                      <a:pt x="29" y="17"/>
                      <a:pt x="29" y="17"/>
                    </a:cubicBezTo>
                    <a:cubicBezTo>
                      <a:pt x="29" y="17"/>
                      <a:pt x="29" y="17"/>
                      <a:pt x="29" y="17"/>
                    </a:cubicBezTo>
                    <a:cubicBezTo>
                      <a:pt x="29" y="17"/>
                      <a:pt x="29" y="17"/>
                      <a:pt x="29" y="17"/>
                    </a:cubicBezTo>
                    <a:cubicBezTo>
                      <a:pt x="29" y="17"/>
                      <a:pt x="29" y="17"/>
                      <a:pt x="29" y="17"/>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29" y="16"/>
                      <a:pt x="29" y="16"/>
                      <a:pt x="29"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0" y="16"/>
                      <a:pt x="30" y="16"/>
                      <a:pt x="30"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1" y="16"/>
                      <a:pt x="31" y="16"/>
                      <a:pt x="31"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2" y="16"/>
                      <a:pt x="32" y="16"/>
                      <a:pt x="32" y="16"/>
                    </a:cubicBezTo>
                    <a:cubicBezTo>
                      <a:pt x="33" y="16"/>
                      <a:pt x="33" y="16"/>
                      <a:pt x="33" y="16"/>
                    </a:cubicBezTo>
                    <a:cubicBezTo>
                      <a:pt x="33" y="16"/>
                      <a:pt x="33" y="16"/>
                      <a:pt x="33" y="16"/>
                    </a:cubicBezTo>
                    <a:cubicBezTo>
                      <a:pt x="33" y="16"/>
                      <a:pt x="33" y="16"/>
                      <a:pt x="33" y="16"/>
                    </a:cubicBezTo>
                    <a:cubicBezTo>
                      <a:pt x="33" y="16"/>
                      <a:pt x="33" y="16"/>
                      <a:pt x="33" y="16"/>
                    </a:cubicBezTo>
                    <a:cubicBezTo>
                      <a:pt x="33" y="16"/>
                      <a:pt x="33" y="16"/>
                      <a:pt x="33" y="16"/>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3" y="15"/>
                      <a:pt x="33" y="15"/>
                      <a:pt x="33"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4" y="15"/>
                      <a:pt x="34" y="15"/>
                      <a:pt x="34"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5" y="15"/>
                      <a:pt x="35" y="15"/>
                      <a:pt x="35"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6" y="15"/>
                      <a:pt x="36" y="15"/>
                      <a:pt x="36" y="15"/>
                    </a:cubicBezTo>
                    <a:cubicBezTo>
                      <a:pt x="37" y="15"/>
                      <a:pt x="37" y="15"/>
                      <a:pt x="37" y="15"/>
                    </a:cubicBezTo>
                    <a:cubicBezTo>
                      <a:pt x="37" y="15"/>
                      <a:pt x="37" y="15"/>
                      <a:pt x="37" y="15"/>
                    </a:cubicBezTo>
                    <a:cubicBezTo>
                      <a:pt x="37" y="15"/>
                      <a:pt x="37" y="15"/>
                      <a:pt x="37" y="15"/>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6"/>
                      <a:pt x="37" y="16"/>
                      <a:pt x="37" y="16"/>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7" y="15"/>
                      <a:pt x="37" y="15"/>
                      <a:pt x="37"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8" y="15"/>
                      <a:pt x="38" y="15"/>
                      <a:pt x="38"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39" y="15"/>
                      <a:pt x="39" y="15"/>
                      <a:pt x="39" y="15"/>
                    </a:cubicBezTo>
                    <a:cubicBezTo>
                      <a:pt x="40" y="15"/>
                      <a:pt x="40" y="15"/>
                      <a:pt x="40" y="15"/>
                    </a:cubicBezTo>
                    <a:cubicBezTo>
                      <a:pt x="40" y="15"/>
                      <a:pt x="40" y="15"/>
                      <a:pt x="40" y="15"/>
                    </a:cubicBezTo>
                    <a:cubicBezTo>
                      <a:pt x="40" y="15"/>
                      <a:pt x="40" y="15"/>
                      <a:pt x="40" y="15"/>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4"/>
                      <a:pt x="40" y="14"/>
                      <a:pt x="40" y="14"/>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0" y="13"/>
                      <a:pt x="40" y="13"/>
                      <a:pt x="40" y="13"/>
                    </a:cubicBezTo>
                    <a:cubicBezTo>
                      <a:pt x="41" y="13"/>
                      <a:pt x="41" y="13"/>
                      <a:pt x="41" y="13"/>
                    </a:cubicBezTo>
                    <a:cubicBezTo>
                      <a:pt x="41" y="13"/>
                      <a:pt x="41" y="13"/>
                      <a:pt x="41" y="13"/>
                    </a:cubicBezTo>
                    <a:cubicBezTo>
                      <a:pt x="41" y="13"/>
                      <a:pt x="41" y="13"/>
                      <a:pt x="41" y="13"/>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1" y="11"/>
                      <a:pt x="41" y="11"/>
                      <a:pt x="41"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1"/>
                      <a:pt x="42" y="11"/>
                      <a:pt x="42" y="11"/>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9"/>
                      <a:pt x="42" y="9"/>
                      <a:pt x="42" y="9"/>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2" y="8"/>
                      <a:pt x="42" y="8"/>
                      <a:pt x="42" y="8"/>
                    </a:cubicBezTo>
                    <a:cubicBezTo>
                      <a:pt x="43" y="8"/>
                      <a:pt x="43" y="8"/>
                      <a:pt x="43" y="8"/>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3" y="7"/>
                      <a:pt x="43" y="7"/>
                      <a:pt x="43"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4" y="7"/>
                      <a:pt x="44" y="7"/>
                      <a:pt x="44"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5" y="7"/>
                      <a:pt x="45" y="7"/>
                      <a:pt x="45"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6" y="7"/>
                      <a:pt x="46" y="7"/>
                      <a:pt x="46"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7"/>
                      <a:pt x="47" y="7"/>
                      <a:pt x="47" y="7"/>
                    </a:cubicBezTo>
                    <a:cubicBezTo>
                      <a:pt x="47" y="8"/>
                      <a:pt x="47" y="8"/>
                      <a:pt x="47" y="8"/>
                    </a:cubicBezTo>
                    <a:cubicBezTo>
                      <a:pt x="47" y="8"/>
                      <a:pt x="47" y="8"/>
                      <a:pt x="47"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8"/>
                      <a:pt x="48" y="8"/>
                      <a:pt x="48" y="8"/>
                    </a:cubicBezTo>
                    <a:cubicBezTo>
                      <a:pt x="48" y="7"/>
                      <a:pt x="48" y="7"/>
                      <a:pt x="48" y="7"/>
                    </a:cubicBezTo>
                    <a:cubicBezTo>
                      <a:pt x="48" y="7"/>
                      <a:pt x="48" y="7"/>
                      <a:pt x="49" y="7"/>
                    </a:cubicBezTo>
                    <a:cubicBezTo>
                      <a:pt x="49" y="7"/>
                      <a:pt x="51" y="7"/>
                      <a:pt x="51" y="7"/>
                    </a:cubicBezTo>
                    <a:cubicBezTo>
                      <a:pt x="51" y="7"/>
                      <a:pt x="50" y="7"/>
                      <a:pt x="50" y="7"/>
                    </a:cubicBezTo>
                    <a:cubicBezTo>
                      <a:pt x="50" y="7"/>
                      <a:pt x="50" y="7"/>
                      <a:pt x="50" y="7"/>
                    </a:cubicBezTo>
                    <a:cubicBezTo>
                      <a:pt x="50" y="7"/>
                      <a:pt x="50" y="7"/>
                      <a:pt x="50" y="7"/>
                    </a:cubicBezTo>
                    <a:cubicBezTo>
                      <a:pt x="50" y="6"/>
                      <a:pt x="50" y="6"/>
                      <a:pt x="50" y="6"/>
                    </a:cubicBezTo>
                    <a:cubicBezTo>
                      <a:pt x="49" y="6"/>
                      <a:pt x="50" y="5"/>
                      <a:pt x="50" y="5"/>
                    </a:cubicBezTo>
                    <a:cubicBezTo>
                      <a:pt x="50" y="6"/>
                      <a:pt x="50" y="6"/>
                      <a:pt x="50" y="6"/>
                    </a:cubicBezTo>
                    <a:cubicBezTo>
                      <a:pt x="51" y="6"/>
                      <a:pt x="52" y="5"/>
                      <a:pt x="52" y="5"/>
                    </a:cubicBezTo>
                    <a:cubicBezTo>
                      <a:pt x="52" y="5"/>
                      <a:pt x="52" y="5"/>
                      <a:pt x="52" y="5"/>
                    </a:cubicBezTo>
                    <a:cubicBezTo>
                      <a:pt x="52" y="5"/>
                      <a:pt x="52" y="4"/>
                      <a:pt x="52" y="4"/>
                    </a:cubicBezTo>
                    <a:close/>
                    <a:moveTo>
                      <a:pt x="31" y="12"/>
                    </a:moveTo>
                    <a:cubicBezTo>
                      <a:pt x="31" y="12"/>
                      <a:pt x="31" y="12"/>
                      <a:pt x="31" y="12"/>
                    </a:cubicBezTo>
                    <a:cubicBezTo>
                      <a:pt x="31" y="13"/>
                      <a:pt x="31" y="12"/>
                      <a:pt x="31" y="12"/>
                    </a:cubicBezTo>
                    <a:close/>
                    <a:moveTo>
                      <a:pt x="11" y="11"/>
                    </a:moveTo>
                    <a:cubicBezTo>
                      <a:pt x="11" y="11"/>
                      <a:pt x="11" y="12"/>
                      <a:pt x="11" y="12"/>
                    </a:cubicBezTo>
                    <a:cubicBezTo>
                      <a:pt x="11" y="12"/>
                      <a:pt x="11" y="11"/>
                      <a:pt x="11" y="11"/>
                    </a:cubicBezTo>
                    <a:close/>
                    <a:moveTo>
                      <a:pt x="0" y="5"/>
                    </a:moveTo>
                    <a:cubicBezTo>
                      <a:pt x="1" y="5"/>
                      <a:pt x="1" y="4"/>
                      <a:pt x="1" y="4"/>
                    </a:cubicBezTo>
                    <a:cubicBezTo>
                      <a:pt x="1" y="4"/>
                      <a:pt x="0" y="4"/>
                      <a:pt x="0" y="5"/>
                    </a:cubicBezTo>
                    <a:close/>
                    <a:moveTo>
                      <a:pt x="10" y="12"/>
                    </a:moveTo>
                    <a:cubicBezTo>
                      <a:pt x="10" y="12"/>
                      <a:pt x="9" y="11"/>
                      <a:pt x="9" y="11"/>
                    </a:cubicBezTo>
                    <a:cubicBezTo>
                      <a:pt x="9" y="10"/>
                      <a:pt x="9" y="10"/>
                      <a:pt x="9" y="10"/>
                    </a:cubicBezTo>
                    <a:cubicBezTo>
                      <a:pt x="9" y="9"/>
                      <a:pt x="9" y="8"/>
                      <a:pt x="9" y="7"/>
                    </a:cubicBezTo>
                    <a:cubicBezTo>
                      <a:pt x="9" y="7"/>
                      <a:pt x="9" y="6"/>
                      <a:pt x="9" y="5"/>
                    </a:cubicBezTo>
                    <a:cubicBezTo>
                      <a:pt x="8" y="4"/>
                      <a:pt x="8" y="4"/>
                      <a:pt x="7" y="3"/>
                    </a:cubicBezTo>
                    <a:cubicBezTo>
                      <a:pt x="7" y="3"/>
                      <a:pt x="7" y="3"/>
                      <a:pt x="6" y="3"/>
                    </a:cubicBezTo>
                    <a:cubicBezTo>
                      <a:pt x="6" y="2"/>
                      <a:pt x="6" y="2"/>
                      <a:pt x="5" y="2"/>
                    </a:cubicBezTo>
                    <a:cubicBezTo>
                      <a:pt x="5" y="2"/>
                      <a:pt x="5" y="2"/>
                      <a:pt x="5" y="2"/>
                    </a:cubicBezTo>
                    <a:cubicBezTo>
                      <a:pt x="5" y="2"/>
                      <a:pt x="5" y="2"/>
                      <a:pt x="5" y="2"/>
                    </a:cubicBezTo>
                    <a:cubicBezTo>
                      <a:pt x="5" y="2"/>
                      <a:pt x="5" y="2"/>
                      <a:pt x="5" y="2"/>
                    </a:cubicBezTo>
                    <a:cubicBezTo>
                      <a:pt x="6" y="2"/>
                      <a:pt x="6" y="2"/>
                      <a:pt x="6" y="2"/>
                    </a:cubicBezTo>
                    <a:cubicBezTo>
                      <a:pt x="5" y="2"/>
                      <a:pt x="5" y="2"/>
                      <a:pt x="5" y="2"/>
                    </a:cubicBezTo>
                    <a:cubicBezTo>
                      <a:pt x="5" y="2"/>
                      <a:pt x="5" y="2"/>
                      <a:pt x="5" y="2"/>
                    </a:cubicBezTo>
                    <a:cubicBezTo>
                      <a:pt x="5" y="2"/>
                      <a:pt x="5" y="2"/>
                      <a:pt x="5" y="2"/>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5" y="4"/>
                      <a:pt x="5" y="4"/>
                      <a:pt x="5" y="4"/>
                    </a:cubicBezTo>
                    <a:cubicBezTo>
                      <a:pt x="5" y="4"/>
                      <a:pt x="5" y="4"/>
                      <a:pt x="5" y="4"/>
                    </a:cubicBezTo>
                    <a:cubicBezTo>
                      <a:pt x="4" y="4"/>
                      <a:pt x="4" y="4"/>
                      <a:pt x="4" y="4"/>
                    </a:cubicBezTo>
                    <a:cubicBezTo>
                      <a:pt x="4" y="4"/>
                      <a:pt x="4" y="4"/>
                      <a:pt x="4" y="4"/>
                    </a:cubicBezTo>
                    <a:cubicBezTo>
                      <a:pt x="4" y="4"/>
                      <a:pt x="4" y="4"/>
                      <a:pt x="4" y="4"/>
                    </a:cubicBezTo>
                    <a:cubicBezTo>
                      <a:pt x="4" y="4"/>
                      <a:pt x="4" y="4"/>
                      <a:pt x="4" y="4"/>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3"/>
                      <a:pt x="3" y="3"/>
                      <a:pt x="3" y="3"/>
                    </a:cubicBezTo>
                    <a:cubicBezTo>
                      <a:pt x="3" y="3"/>
                      <a:pt x="3" y="3"/>
                      <a:pt x="3" y="3"/>
                    </a:cubicBezTo>
                    <a:cubicBezTo>
                      <a:pt x="3" y="3"/>
                      <a:pt x="3" y="3"/>
                      <a:pt x="3" y="3"/>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2"/>
                      <a:pt x="1" y="2"/>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2"/>
                      <a:pt x="0" y="2"/>
                      <a:pt x="0" y="2"/>
                    </a:cubicBezTo>
                    <a:cubicBezTo>
                      <a:pt x="0" y="2"/>
                      <a:pt x="0" y="2"/>
                      <a:pt x="0" y="2"/>
                    </a:cubicBezTo>
                    <a:cubicBezTo>
                      <a:pt x="0" y="2"/>
                      <a:pt x="1" y="2"/>
                      <a:pt x="1" y="3"/>
                    </a:cubicBezTo>
                    <a:cubicBezTo>
                      <a:pt x="1" y="3"/>
                      <a:pt x="1" y="4"/>
                      <a:pt x="1" y="4"/>
                    </a:cubicBezTo>
                    <a:cubicBezTo>
                      <a:pt x="1" y="4"/>
                      <a:pt x="1" y="5"/>
                      <a:pt x="1" y="5"/>
                    </a:cubicBezTo>
                    <a:cubicBezTo>
                      <a:pt x="1" y="5"/>
                      <a:pt x="1" y="6"/>
                      <a:pt x="1" y="6"/>
                    </a:cubicBezTo>
                    <a:cubicBezTo>
                      <a:pt x="1" y="7"/>
                      <a:pt x="1" y="7"/>
                      <a:pt x="1" y="7"/>
                    </a:cubicBezTo>
                    <a:cubicBezTo>
                      <a:pt x="1" y="8"/>
                      <a:pt x="2" y="8"/>
                      <a:pt x="2" y="8"/>
                    </a:cubicBezTo>
                    <a:cubicBezTo>
                      <a:pt x="2" y="8"/>
                      <a:pt x="2" y="8"/>
                      <a:pt x="2" y="8"/>
                    </a:cubicBezTo>
                    <a:cubicBezTo>
                      <a:pt x="2" y="9"/>
                      <a:pt x="2" y="9"/>
                      <a:pt x="2" y="9"/>
                    </a:cubicBezTo>
                    <a:cubicBezTo>
                      <a:pt x="2" y="9"/>
                      <a:pt x="3" y="9"/>
                      <a:pt x="3" y="10"/>
                    </a:cubicBezTo>
                    <a:cubicBezTo>
                      <a:pt x="3" y="10"/>
                      <a:pt x="3" y="10"/>
                      <a:pt x="3" y="11"/>
                    </a:cubicBezTo>
                    <a:cubicBezTo>
                      <a:pt x="3" y="11"/>
                      <a:pt x="3" y="11"/>
                      <a:pt x="4" y="11"/>
                    </a:cubicBezTo>
                    <a:cubicBezTo>
                      <a:pt x="4" y="12"/>
                      <a:pt x="4" y="12"/>
                      <a:pt x="4" y="12"/>
                    </a:cubicBezTo>
                    <a:cubicBezTo>
                      <a:pt x="5" y="12"/>
                      <a:pt x="5" y="13"/>
                      <a:pt x="5" y="13"/>
                    </a:cubicBezTo>
                    <a:cubicBezTo>
                      <a:pt x="6" y="13"/>
                      <a:pt x="6" y="13"/>
                      <a:pt x="7" y="14"/>
                    </a:cubicBezTo>
                    <a:cubicBezTo>
                      <a:pt x="7" y="14"/>
                      <a:pt x="8" y="14"/>
                      <a:pt x="8" y="15"/>
                    </a:cubicBezTo>
                    <a:cubicBezTo>
                      <a:pt x="9" y="15"/>
                      <a:pt x="9" y="15"/>
                      <a:pt x="9" y="16"/>
                    </a:cubicBezTo>
                    <a:cubicBezTo>
                      <a:pt x="10" y="16"/>
                      <a:pt x="10" y="15"/>
                      <a:pt x="10" y="15"/>
                    </a:cubicBezTo>
                    <a:cubicBezTo>
                      <a:pt x="10" y="15"/>
                      <a:pt x="11" y="15"/>
                      <a:pt x="11" y="15"/>
                    </a:cubicBezTo>
                    <a:cubicBezTo>
                      <a:pt x="11" y="15"/>
                      <a:pt x="11" y="15"/>
                      <a:pt x="11" y="15"/>
                    </a:cubicBezTo>
                    <a:cubicBezTo>
                      <a:pt x="11" y="16"/>
                      <a:pt x="11" y="15"/>
                      <a:pt x="11" y="15"/>
                    </a:cubicBezTo>
                    <a:cubicBezTo>
                      <a:pt x="12" y="15"/>
                      <a:pt x="11" y="14"/>
                      <a:pt x="11" y="14"/>
                    </a:cubicBezTo>
                    <a:cubicBezTo>
                      <a:pt x="11" y="13"/>
                      <a:pt x="10" y="13"/>
                      <a:pt x="10" y="12"/>
                    </a:cubicBezTo>
                    <a:close/>
                    <a:moveTo>
                      <a:pt x="24" y="11"/>
                    </a:moveTo>
                    <a:cubicBezTo>
                      <a:pt x="24" y="11"/>
                      <a:pt x="24" y="11"/>
                      <a:pt x="24" y="11"/>
                    </a:cubicBezTo>
                    <a:cubicBezTo>
                      <a:pt x="24" y="11"/>
                      <a:pt x="24" y="11"/>
                      <a:pt x="24"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24" name="Oval 398"/>
              <p:cNvSpPr>
                <a:spLocks noChangeArrowheads="1"/>
              </p:cNvSpPr>
              <p:nvPr/>
            </p:nvSpPr>
            <p:spPr bwMode="auto">
              <a:xfrm>
                <a:off x="4528" y="22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25" name="Freeform 399"/>
              <p:cNvSpPr/>
              <p:nvPr/>
            </p:nvSpPr>
            <p:spPr bwMode="auto">
              <a:xfrm>
                <a:off x="4528" y="2301"/>
                <a:ext cx="3" cy="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26" name="Freeform 400"/>
              <p:cNvSpPr>
                <a:spLocks noEditPoints="1"/>
              </p:cNvSpPr>
              <p:nvPr/>
            </p:nvSpPr>
            <p:spPr bwMode="auto">
              <a:xfrm>
                <a:off x="3907" y="1883"/>
                <a:ext cx="41" cy="19"/>
              </a:xfrm>
              <a:custGeom>
                <a:avLst/>
                <a:gdLst>
                  <a:gd name="T0" fmla="*/ 17 w 17"/>
                  <a:gd name="T1" fmla="*/ 1 h 8"/>
                  <a:gd name="T2" fmla="*/ 14 w 17"/>
                  <a:gd name="T3" fmla="*/ 1 h 8"/>
                  <a:gd name="T4" fmla="*/ 10 w 17"/>
                  <a:gd name="T5" fmla="*/ 1 h 8"/>
                  <a:gd name="T6" fmla="*/ 6 w 17"/>
                  <a:gd name="T7" fmla="*/ 2 h 8"/>
                  <a:gd name="T8" fmla="*/ 5 w 17"/>
                  <a:gd name="T9" fmla="*/ 3 h 8"/>
                  <a:gd name="T10" fmla="*/ 5 w 17"/>
                  <a:gd name="T11" fmla="*/ 4 h 8"/>
                  <a:gd name="T12" fmla="*/ 7 w 17"/>
                  <a:gd name="T13" fmla="*/ 6 h 8"/>
                  <a:gd name="T14" fmla="*/ 7 w 17"/>
                  <a:gd name="T15" fmla="*/ 7 h 8"/>
                  <a:gd name="T16" fmla="*/ 7 w 17"/>
                  <a:gd name="T17" fmla="*/ 7 h 8"/>
                  <a:gd name="T18" fmla="*/ 8 w 17"/>
                  <a:gd name="T19" fmla="*/ 7 h 8"/>
                  <a:gd name="T20" fmla="*/ 8 w 17"/>
                  <a:gd name="T21" fmla="*/ 7 h 8"/>
                  <a:gd name="T22" fmla="*/ 9 w 17"/>
                  <a:gd name="T23" fmla="*/ 7 h 8"/>
                  <a:gd name="T24" fmla="*/ 9 w 17"/>
                  <a:gd name="T25" fmla="*/ 6 h 8"/>
                  <a:gd name="T26" fmla="*/ 9 w 17"/>
                  <a:gd name="T27" fmla="*/ 6 h 8"/>
                  <a:gd name="T28" fmla="*/ 10 w 17"/>
                  <a:gd name="T29" fmla="*/ 6 h 8"/>
                  <a:gd name="T30" fmla="*/ 10 w 17"/>
                  <a:gd name="T31" fmla="*/ 7 h 8"/>
                  <a:gd name="T32" fmla="*/ 10 w 17"/>
                  <a:gd name="T33" fmla="*/ 7 h 8"/>
                  <a:gd name="T34" fmla="*/ 10 w 17"/>
                  <a:gd name="T35" fmla="*/ 7 h 8"/>
                  <a:gd name="T36" fmla="*/ 11 w 17"/>
                  <a:gd name="T37" fmla="*/ 7 h 8"/>
                  <a:gd name="T38" fmla="*/ 11 w 17"/>
                  <a:gd name="T39" fmla="*/ 7 h 8"/>
                  <a:gd name="T40" fmla="*/ 11 w 17"/>
                  <a:gd name="T41" fmla="*/ 7 h 8"/>
                  <a:gd name="T42" fmla="*/ 12 w 17"/>
                  <a:gd name="T43" fmla="*/ 7 h 8"/>
                  <a:gd name="T44" fmla="*/ 12 w 17"/>
                  <a:gd name="T45" fmla="*/ 8 h 8"/>
                  <a:gd name="T46" fmla="*/ 12 w 17"/>
                  <a:gd name="T47" fmla="*/ 8 h 8"/>
                  <a:gd name="T48" fmla="*/ 12 w 17"/>
                  <a:gd name="T49" fmla="*/ 8 h 8"/>
                  <a:gd name="T50" fmla="*/ 12 w 17"/>
                  <a:gd name="T51" fmla="*/ 8 h 8"/>
                  <a:gd name="T52" fmla="*/ 13 w 17"/>
                  <a:gd name="T53" fmla="*/ 8 h 8"/>
                  <a:gd name="T54" fmla="*/ 13 w 17"/>
                  <a:gd name="T55" fmla="*/ 8 h 8"/>
                  <a:gd name="T56" fmla="*/ 13 w 17"/>
                  <a:gd name="T57" fmla="*/ 8 h 8"/>
                  <a:gd name="T58" fmla="*/ 14 w 17"/>
                  <a:gd name="T59" fmla="*/ 8 h 8"/>
                  <a:gd name="T60" fmla="*/ 14 w 17"/>
                  <a:gd name="T61" fmla="*/ 8 h 8"/>
                  <a:gd name="T62" fmla="*/ 14 w 17"/>
                  <a:gd name="T63" fmla="*/ 8 h 8"/>
                  <a:gd name="T64" fmla="*/ 15 w 17"/>
                  <a:gd name="T65" fmla="*/ 8 h 8"/>
                  <a:gd name="T66" fmla="*/ 15 w 17"/>
                  <a:gd name="T67" fmla="*/ 8 h 8"/>
                  <a:gd name="T68" fmla="*/ 15 w 17"/>
                  <a:gd name="T69" fmla="*/ 8 h 8"/>
                  <a:gd name="T70" fmla="*/ 15 w 17"/>
                  <a:gd name="T71" fmla="*/ 8 h 8"/>
                  <a:gd name="T72" fmla="*/ 15 w 17"/>
                  <a:gd name="T73" fmla="*/ 8 h 8"/>
                  <a:gd name="T74" fmla="*/ 15 w 17"/>
                  <a:gd name="T75" fmla="*/ 7 h 8"/>
                  <a:gd name="T76" fmla="*/ 16 w 17"/>
                  <a:gd name="T77" fmla="*/ 7 h 8"/>
                  <a:gd name="T78" fmla="*/ 16 w 17"/>
                  <a:gd name="T79" fmla="*/ 7 h 8"/>
                  <a:gd name="T80" fmla="*/ 16 w 17"/>
                  <a:gd name="T81" fmla="*/ 7 h 8"/>
                  <a:gd name="T82" fmla="*/ 16 w 17"/>
                  <a:gd name="T83" fmla="*/ 7 h 8"/>
                  <a:gd name="T84" fmla="*/ 15 w 17"/>
                  <a:gd name="T85" fmla="*/ 6 h 8"/>
                  <a:gd name="T86" fmla="*/ 15 w 17"/>
                  <a:gd name="T87" fmla="*/ 4 h 8"/>
                  <a:gd name="T88" fmla="*/ 16 w 17"/>
                  <a:gd name="T89" fmla="*/ 3 h 8"/>
                  <a:gd name="T90" fmla="*/ 16 w 17"/>
                  <a:gd name="T91" fmla="*/ 2 h 8"/>
                  <a:gd name="T92" fmla="*/ 16 w 17"/>
                  <a:gd name="T93" fmla="*/ 2 h 8"/>
                  <a:gd name="T94" fmla="*/ 16 w 17"/>
                  <a:gd name="T95" fmla="*/ 2 h 8"/>
                  <a:gd name="T96" fmla="*/ 17 w 17"/>
                  <a:gd name="T97" fmla="*/ 1 h 8"/>
                  <a:gd name="T98" fmla="*/ 17 w 17"/>
                  <a:gd name="T99" fmla="*/ 1 h 8"/>
                  <a:gd name="T100" fmla="*/ 3 w 17"/>
                  <a:gd name="T101" fmla="*/ 3 h 8"/>
                  <a:gd name="T102" fmla="*/ 1 w 17"/>
                  <a:gd name="T103" fmla="*/ 5 h 8"/>
                  <a:gd name="T104" fmla="*/ 0 w 17"/>
                  <a:gd name="T105" fmla="*/ 6 h 8"/>
                  <a:gd name="T106" fmla="*/ 2 w 17"/>
                  <a:gd name="T107" fmla="*/ 6 h 8"/>
                  <a:gd name="T108" fmla="*/ 3 w 17"/>
                  <a:gd name="T10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8">
                    <a:moveTo>
                      <a:pt x="17" y="1"/>
                    </a:move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5" y="1"/>
                    </a:cubicBezTo>
                    <a:cubicBezTo>
                      <a:pt x="15" y="1"/>
                      <a:pt x="14" y="1"/>
                      <a:pt x="14" y="1"/>
                    </a:cubicBezTo>
                    <a:cubicBezTo>
                      <a:pt x="14" y="1"/>
                      <a:pt x="14" y="1"/>
                      <a:pt x="13" y="1"/>
                    </a:cubicBezTo>
                    <a:cubicBezTo>
                      <a:pt x="13" y="1"/>
                      <a:pt x="12" y="0"/>
                      <a:pt x="11" y="0"/>
                    </a:cubicBezTo>
                    <a:cubicBezTo>
                      <a:pt x="11" y="0"/>
                      <a:pt x="10" y="0"/>
                      <a:pt x="10" y="0"/>
                    </a:cubicBezTo>
                    <a:cubicBezTo>
                      <a:pt x="10" y="0"/>
                      <a:pt x="10" y="0"/>
                      <a:pt x="10" y="1"/>
                    </a:cubicBezTo>
                    <a:cubicBezTo>
                      <a:pt x="9" y="1"/>
                      <a:pt x="9" y="1"/>
                      <a:pt x="8" y="1"/>
                    </a:cubicBezTo>
                    <a:cubicBezTo>
                      <a:pt x="8" y="1"/>
                      <a:pt x="7" y="1"/>
                      <a:pt x="7" y="1"/>
                    </a:cubicBezTo>
                    <a:cubicBezTo>
                      <a:pt x="7" y="1"/>
                      <a:pt x="7" y="1"/>
                      <a:pt x="6" y="1"/>
                    </a:cubicBezTo>
                    <a:cubicBezTo>
                      <a:pt x="6" y="1"/>
                      <a:pt x="6" y="2"/>
                      <a:pt x="6" y="2"/>
                    </a:cubicBezTo>
                    <a:cubicBezTo>
                      <a:pt x="6" y="2"/>
                      <a:pt x="5" y="2"/>
                      <a:pt x="4" y="2"/>
                    </a:cubicBezTo>
                    <a:cubicBezTo>
                      <a:pt x="4" y="2"/>
                      <a:pt x="4" y="3"/>
                      <a:pt x="4" y="3"/>
                    </a:cubicBezTo>
                    <a:cubicBezTo>
                      <a:pt x="5" y="3"/>
                      <a:pt x="5" y="2"/>
                      <a:pt x="5" y="3"/>
                    </a:cubicBezTo>
                    <a:cubicBezTo>
                      <a:pt x="5" y="3"/>
                      <a:pt x="5" y="3"/>
                      <a:pt x="5" y="3"/>
                    </a:cubicBezTo>
                    <a:cubicBezTo>
                      <a:pt x="5" y="3"/>
                      <a:pt x="4" y="4"/>
                      <a:pt x="4" y="4"/>
                    </a:cubicBezTo>
                    <a:cubicBezTo>
                      <a:pt x="5" y="4"/>
                      <a:pt x="5" y="4"/>
                      <a:pt x="6" y="4"/>
                    </a:cubicBezTo>
                    <a:cubicBezTo>
                      <a:pt x="5" y="4"/>
                      <a:pt x="5" y="4"/>
                      <a:pt x="5" y="4"/>
                    </a:cubicBezTo>
                    <a:cubicBezTo>
                      <a:pt x="5" y="4"/>
                      <a:pt x="5" y="4"/>
                      <a:pt x="5" y="4"/>
                    </a:cubicBezTo>
                    <a:cubicBezTo>
                      <a:pt x="5" y="5"/>
                      <a:pt x="5" y="4"/>
                      <a:pt x="5" y="5"/>
                    </a:cubicBezTo>
                    <a:cubicBezTo>
                      <a:pt x="5" y="5"/>
                      <a:pt x="5" y="5"/>
                      <a:pt x="6" y="6"/>
                    </a:cubicBezTo>
                    <a:cubicBezTo>
                      <a:pt x="7" y="6"/>
                      <a:pt x="7" y="6"/>
                      <a:pt x="7" y="5"/>
                    </a:cubicBezTo>
                    <a:cubicBezTo>
                      <a:pt x="7" y="5"/>
                      <a:pt x="7" y="5"/>
                      <a:pt x="7" y="6"/>
                    </a:cubicBezTo>
                    <a:cubicBezTo>
                      <a:pt x="7" y="6"/>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7" y="7"/>
                      <a:pt x="7" y="7"/>
                      <a:pt x="7"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9" y="7"/>
                      <a:pt x="9" y="7"/>
                      <a:pt x="9" y="7"/>
                    </a:cubicBezTo>
                    <a:cubicBezTo>
                      <a:pt x="9" y="7"/>
                      <a:pt x="9" y="7"/>
                      <a:pt x="9" y="7"/>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10" y="6"/>
                      <a:pt x="10" y="6"/>
                    </a:cubicBezTo>
                    <a:cubicBezTo>
                      <a:pt x="10" y="6"/>
                      <a:pt x="10" y="6"/>
                      <a:pt x="10" y="6"/>
                    </a:cubicBezTo>
                    <a:cubicBezTo>
                      <a:pt x="10" y="6"/>
                      <a:pt x="10" y="6"/>
                      <a:pt x="10" y="6"/>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3" y="8"/>
                      <a:pt x="13" y="8"/>
                      <a:pt x="13"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8"/>
                      <a:pt x="15" y="8"/>
                      <a:pt x="15" y="8"/>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7"/>
                      <a:pt x="16" y="7"/>
                      <a:pt x="16" y="7"/>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5"/>
                      <a:pt x="15" y="5"/>
                      <a:pt x="15" y="5"/>
                    </a:cubicBezTo>
                    <a:cubicBezTo>
                      <a:pt x="15" y="5"/>
                      <a:pt x="15" y="5"/>
                      <a:pt x="15" y="5"/>
                    </a:cubicBezTo>
                    <a:cubicBezTo>
                      <a:pt x="15" y="4"/>
                      <a:pt x="15" y="4"/>
                      <a:pt x="15" y="4"/>
                    </a:cubicBezTo>
                    <a:cubicBezTo>
                      <a:pt x="15" y="4"/>
                      <a:pt x="15" y="4"/>
                      <a:pt x="15" y="3"/>
                    </a:cubicBezTo>
                    <a:cubicBezTo>
                      <a:pt x="16" y="3"/>
                      <a:pt x="16" y="3"/>
                      <a:pt x="16" y="3"/>
                    </a:cubicBezTo>
                    <a:cubicBezTo>
                      <a:pt x="16" y="3"/>
                      <a:pt x="16" y="3"/>
                      <a:pt x="16" y="3"/>
                    </a:cubicBezTo>
                    <a:cubicBezTo>
                      <a:pt x="16" y="3"/>
                      <a:pt x="16" y="3"/>
                      <a:pt x="16" y="3"/>
                    </a:cubicBezTo>
                    <a:cubicBezTo>
                      <a:pt x="16" y="3"/>
                      <a:pt x="16" y="3"/>
                      <a:pt x="16" y="3"/>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7" y="2"/>
                      <a:pt x="17" y="2"/>
                      <a:pt x="17" y="2"/>
                    </a:cubicBezTo>
                    <a:cubicBezTo>
                      <a:pt x="17" y="2"/>
                      <a:pt x="17" y="2"/>
                      <a:pt x="17" y="2"/>
                    </a:cubicBezTo>
                    <a:cubicBezTo>
                      <a:pt x="17" y="2"/>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lose/>
                    <a:moveTo>
                      <a:pt x="2" y="4"/>
                    </a:moveTo>
                    <a:cubicBezTo>
                      <a:pt x="2" y="4"/>
                      <a:pt x="3" y="4"/>
                      <a:pt x="3" y="3"/>
                    </a:cubicBezTo>
                    <a:cubicBezTo>
                      <a:pt x="3" y="3"/>
                      <a:pt x="2" y="3"/>
                      <a:pt x="2" y="3"/>
                    </a:cubicBezTo>
                    <a:cubicBezTo>
                      <a:pt x="2" y="3"/>
                      <a:pt x="1" y="3"/>
                      <a:pt x="1" y="3"/>
                    </a:cubicBezTo>
                    <a:cubicBezTo>
                      <a:pt x="1" y="3"/>
                      <a:pt x="2" y="3"/>
                      <a:pt x="2" y="4"/>
                    </a:cubicBezTo>
                    <a:close/>
                    <a:moveTo>
                      <a:pt x="1" y="5"/>
                    </a:moveTo>
                    <a:cubicBezTo>
                      <a:pt x="1" y="5"/>
                      <a:pt x="1" y="5"/>
                      <a:pt x="0" y="5"/>
                    </a:cubicBezTo>
                    <a:cubicBezTo>
                      <a:pt x="0" y="5"/>
                      <a:pt x="0" y="5"/>
                      <a:pt x="0" y="5"/>
                    </a:cubicBezTo>
                    <a:cubicBezTo>
                      <a:pt x="1" y="5"/>
                      <a:pt x="0" y="5"/>
                      <a:pt x="0" y="6"/>
                    </a:cubicBezTo>
                    <a:cubicBezTo>
                      <a:pt x="0" y="6"/>
                      <a:pt x="0" y="6"/>
                      <a:pt x="0" y="6"/>
                    </a:cubicBezTo>
                    <a:cubicBezTo>
                      <a:pt x="0" y="6"/>
                      <a:pt x="1" y="6"/>
                      <a:pt x="1" y="6"/>
                    </a:cubicBezTo>
                    <a:cubicBezTo>
                      <a:pt x="1" y="6"/>
                      <a:pt x="0" y="7"/>
                      <a:pt x="1" y="7"/>
                    </a:cubicBezTo>
                    <a:cubicBezTo>
                      <a:pt x="1" y="7"/>
                      <a:pt x="1" y="7"/>
                      <a:pt x="1" y="7"/>
                    </a:cubicBezTo>
                    <a:cubicBezTo>
                      <a:pt x="1" y="6"/>
                      <a:pt x="1" y="6"/>
                      <a:pt x="2" y="6"/>
                    </a:cubicBezTo>
                    <a:cubicBezTo>
                      <a:pt x="2" y="6"/>
                      <a:pt x="2" y="6"/>
                      <a:pt x="3" y="6"/>
                    </a:cubicBezTo>
                    <a:cubicBezTo>
                      <a:pt x="3" y="6"/>
                      <a:pt x="3" y="5"/>
                      <a:pt x="3" y="5"/>
                    </a:cubicBezTo>
                    <a:cubicBezTo>
                      <a:pt x="3" y="5"/>
                      <a:pt x="4" y="5"/>
                      <a:pt x="4" y="5"/>
                    </a:cubicBezTo>
                    <a:cubicBezTo>
                      <a:pt x="4" y="5"/>
                      <a:pt x="3" y="4"/>
                      <a:pt x="3" y="4"/>
                    </a:cubicBezTo>
                    <a:cubicBezTo>
                      <a:pt x="2" y="4"/>
                      <a:pt x="2" y="4"/>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27" name="Freeform 401"/>
              <p:cNvSpPr/>
              <p:nvPr/>
            </p:nvSpPr>
            <p:spPr bwMode="auto">
              <a:xfrm>
                <a:off x="4535" y="23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28" name="Freeform 402"/>
              <p:cNvSpPr/>
              <p:nvPr/>
            </p:nvSpPr>
            <p:spPr bwMode="auto">
              <a:xfrm>
                <a:off x="4528" y="23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29" name="Freeform 403"/>
              <p:cNvSpPr/>
              <p:nvPr/>
            </p:nvSpPr>
            <p:spPr bwMode="auto">
              <a:xfrm>
                <a:off x="4526" y="2282"/>
                <a:ext cx="2"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30" name="Freeform 404"/>
              <p:cNvSpPr/>
              <p:nvPr/>
            </p:nvSpPr>
            <p:spPr bwMode="auto">
              <a:xfrm>
                <a:off x="4526" y="2301"/>
                <a:ext cx="2" cy="3"/>
              </a:xfrm>
              <a:custGeom>
                <a:avLst/>
                <a:gdLst>
                  <a:gd name="T0" fmla="*/ 0 w 1"/>
                  <a:gd name="T1" fmla="*/ 1 h 1"/>
                  <a:gd name="T2" fmla="*/ 0 w 1"/>
                  <a:gd name="T3" fmla="*/ 1 h 1"/>
                  <a:gd name="T4" fmla="*/ 0 w 1"/>
                  <a:gd name="T5" fmla="*/ 1 h 1"/>
                  <a:gd name="T6" fmla="*/ 1 w 1"/>
                  <a:gd name="T7" fmla="*/ 1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1"/>
                      <a:pt x="1"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31" name="Freeform 405"/>
              <p:cNvSpPr/>
              <p:nvPr/>
            </p:nvSpPr>
            <p:spPr bwMode="auto">
              <a:xfrm>
                <a:off x="4523" y="2278"/>
                <a:ext cx="3" cy="2"/>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grpSp>
        <p:sp>
          <p:nvSpPr>
            <p:cNvPr id="13" name="Freeform 407"/>
            <p:cNvSpPr/>
            <p:nvPr/>
          </p:nvSpPr>
          <p:spPr bwMode="auto">
            <a:xfrm>
              <a:off x="6281143" y="4138966"/>
              <a:ext cx="5357" cy="8036"/>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4" name="Freeform 408"/>
            <p:cNvSpPr/>
            <p:nvPr/>
          </p:nvSpPr>
          <p:spPr bwMode="auto">
            <a:xfrm>
              <a:off x="6286500" y="41470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5" name="Freeform 409"/>
            <p:cNvSpPr>
              <a:spLocks noEditPoints="1"/>
            </p:cNvSpPr>
            <p:nvPr/>
          </p:nvSpPr>
          <p:spPr bwMode="auto">
            <a:xfrm>
              <a:off x="4580178" y="2746051"/>
              <a:ext cx="190187" cy="286619"/>
            </a:xfrm>
            <a:custGeom>
              <a:avLst/>
              <a:gdLst>
                <a:gd name="T0" fmla="*/ 30 w 30"/>
                <a:gd name="T1" fmla="*/ 32 h 45"/>
                <a:gd name="T2" fmla="*/ 29 w 30"/>
                <a:gd name="T3" fmla="*/ 31 h 45"/>
                <a:gd name="T4" fmla="*/ 27 w 30"/>
                <a:gd name="T5" fmla="*/ 30 h 45"/>
                <a:gd name="T6" fmla="*/ 26 w 30"/>
                <a:gd name="T7" fmla="*/ 29 h 45"/>
                <a:gd name="T8" fmla="*/ 28 w 30"/>
                <a:gd name="T9" fmla="*/ 27 h 45"/>
                <a:gd name="T10" fmla="*/ 26 w 30"/>
                <a:gd name="T11" fmla="*/ 26 h 45"/>
                <a:gd name="T12" fmla="*/ 25 w 30"/>
                <a:gd name="T13" fmla="*/ 24 h 45"/>
                <a:gd name="T14" fmla="*/ 25 w 30"/>
                <a:gd name="T15" fmla="*/ 22 h 45"/>
                <a:gd name="T16" fmla="*/ 25 w 30"/>
                <a:gd name="T17" fmla="*/ 21 h 45"/>
                <a:gd name="T18" fmla="*/ 26 w 30"/>
                <a:gd name="T19" fmla="*/ 19 h 45"/>
                <a:gd name="T20" fmla="*/ 24 w 30"/>
                <a:gd name="T21" fmla="*/ 16 h 45"/>
                <a:gd name="T22" fmla="*/ 25 w 30"/>
                <a:gd name="T23" fmla="*/ 13 h 45"/>
                <a:gd name="T24" fmla="*/ 26 w 30"/>
                <a:gd name="T25" fmla="*/ 11 h 45"/>
                <a:gd name="T26" fmla="*/ 23 w 30"/>
                <a:gd name="T27" fmla="*/ 6 h 45"/>
                <a:gd name="T28" fmla="*/ 24 w 30"/>
                <a:gd name="T29" fmla="*/ 3 h 45"/>
                <a:gd name="T30" fmla="*/ 22 w 30"/>
                <a:gd name="T31" fmla="*/ 1 h 45"/>
                <a:gd name="T32" fmla="*/ 19 w 30"/>
                <a:gd name="T33" fmla="*/ 0 h 45"/>
                <a:gd name="T34" fmla="*/ 18 w 30"/>
                <a:gd name="T35" fmla="*/ 1 h 45"/>
                <a:gd name="T36" fmla="*/ 16 w 30"/>
                <a:gd name="T37" fmla="*/ 1 h 45"/>
                <a:gd name="T38" fmla="*/ 15 w 30"/>
                <a:gd name="T39" fmla="*/ 2 h 45"/>
                <a:gd name="T40" fmla="*/ 15 w 30"/>
                <a:gd name="T41" fmla="*/ 3 h 45"/>
                <a:gd name="T42" fmla="*/ 15 w 30"/>
                <a:gd name="T43" fmla="*/ 5 h 45"/>
                <a:gd name="T44" fmla="*/ 14 w 30"/>
                <a:gd name="T45" fmla="*/ 6 h 45"/>
                <a:gd name="T46" fmla="*/ 13 w 30"/>
                <a:gd name="T47" fmla="*/ 7 h 45"/>
                <a:gd name="T48" fmla="*/ 12 w 30"/>
                <a:gd name="T49" fmla="*/ 7 h 45"/>
                <a:gd name="T50" fmla="*/ 10 w 30"/>
                <a:gd name="T51" fmla="*/ 6 h 45"/>
                <a:gd name="T52" fmla="*/ 8 w 30"/>
                <a:gd name="T53" fmla="*/ 7 h 45"/>
                <a:gd name="T54" fmla="*/ 5 w 30"/>
                <a:gd name="T55" fmla="*/ 5 h 45"/>
                <a:gd name="T56" fmla="*/ 1 w 30"/>
                <a:gd name="T57" fmla="*/ 5 h 45"/>
                <a:gd name="T58" fmla="*/ 2 w 30"/>
                <a:gd name="T59" fmla="*/ 6 h 45"/>
                <a:gd name="T60" fmla="*/ 3 w 30"/>
                <a:gd name="T61" fmla="*/ 6 h 45"/>
                <a:gd name="T62" fmla="*/ 4 w 30"/>
                <a:gd name="T63" fmla="*/ 7 h 45"/>
                <a:gd name="T64" fmla="*/ 5 w 30"/>
                <a:gd name="T65" fmla="*/ 7 h 45"/>
                <a:gd name="T66" fmla="*/ 7 w 30"/>
                <a:gd name="T67" fmla="*/ 8 h 45"/>
                <a:gd name="T68" fmla="*/ 8 w 30"/>
                <a:gd name="T69" fmla="*/ 9 h 45"/>
                <a:gd name="T70" fmla="*/ 9 w 30"/>
                <a:gd name="T71" fmla="*/ 10 h 45"/>
                <a:gd name="T72" fmla="*/ 9 w 30"/>
                <a:gd name="T73" fmla="*/ 11 h 45"/>
                <a:gd name="T74" fmla="*/ 9 w 30"/>
                <a:gd name="T75" fmla="*/ 12 h 45"/>
                <a:gd name="T76" fmla="*/ 9 w 30"/>
                <a:gd name="T77" fmla="*/ 13 h 45"/>
                <a:gd name="T78" fmla="*/ 9 w 30"/>
                <a:gd name="T79" fmla="*/ 14 h 45"/>
                <a:gd name="T80" fmla="*/ 10 w 30"/>
                <a:gd name="T81" fmla="*/ 15 h 45"/>
                <a:gd name="T82" fmla="*/ 9 w 30"/>
                <a:gd name="T83" fmla="*/ 17 h 45"/>
                <a:gd name="T84" fmla="*/ 9 w 30"/>
                <a:gd name="T85" fmla="*/ 18 h 45"/>
                <a:gd name="T86" fmla="*/ 10 w 30"/>
                <a:gd name="T87" fmla="*/ 19 h 45"/>
                <a:gd name="T88" fmla="*/ 13 w 30"/>
                <a:gd name="T89" fmla="*/ 23 h 45"/>
                <a:gd name="T90" fmla="*/ 4 w 30"/>
                <a:gd name="T91" fmla="*/ 31 h 45"/>
                <a:gd name="T92" fmla="*/ 3 w 30"/>
                <a:gd name="T93" fmla="*/ 43 h 45"/>
                <a:gd name="T94" fmla="*/ 8 w 30"/>
                <a:gd name="T95" fmla="*/ 45 h 45"/>
                <a:gd name="T96" fmla="*/ 20 w 30"/>
                <a:gd name="T97" fmla="*/ 43 h 45"/>
                <a:gd name="T98" fmla="*/ 21 w 30"/>
                <a:gd name="T99" fmla="*/ 41 h 45"/>
                <a:gd name="T100" fmla="*/ 22 w 30"/>
                <a:gd name="T101" fmla="*/ 41 h 45"/>
                <a:gd name="T102" fmla="*/ 23 w 30"/>
                <a:gd name="T103" fmla="*/ 40 h 45"/>
                <a:gd name="T104" fmla="*/ 24 w 30"/>
                <a:gd name="T105" fmla="*/ 39 h 45"/>
                <a:gd name="T106" fmla="*/ 25 w 30"/>
                <a:gd name="T107" fmla="*/ 39 h 45"/>
                <a:gd name="T108" fmla="*/ 26 w 30"/>
                <a:gd name="T109" fmla="*/ 38 h 45"/>
                <a:gd name="T110" fmla="*/ 27 w 30"/>
                <a:gd name="T111" fmla="*/ 37 h 45"/>
                <a:gd name="T112" fmla="*/ 27 w 30"/>
                <a:gd name="T113" fmla="*/ 36 h 45"/>
                <a:gd name="T114" fmla="*/ 28 w 30"/>
                <a:gd name="T115" fmla="*/ 35 h 45"/>
                <a:gd name="T116" fmla="*/ 29 w 30"/>
                <a:gd name="T117" fmla="*/ 35 h 45"/>
                <a:gd name="T118" fmla="*/ 30 w 30"/>
                <a:gd name="T119" fmla="*/ 34 h 45"/>
                <a:gd name="T120" fmla="*/ 30 w 30"/>
                <a:gd name="T121"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 h="45">
                  <a:moveTo>
                    <a:pt x="30" y="32"/>
                  </a:move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2"/>
                    <a:pt x="30" y="32"/>
                    <a:pt x="30" y="32"/>
                  </a:cubicBezTo>
                  <a:cubicBezTo>
                    <a:pt x="30" y="31"/>
                    <a:pt x="30" y="31"/>
                    <a:pt x="30" y="31"/>
                  </a:cubicBezTo>
                  <a:cubicBezTo>
                    <a:pt x="30" y="31"/>
                    <a:pt x="30" y="31"/>
                    <a:pt x="30"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9" y="31"/>
                    <a:pt x="29" y="31"/>
                    <a:pt x="29"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8" y="31"/>
                    <a:pt x="28" y="31"/>
                    <a:pt x="28" y="31"/>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8" y="30"/>
                    <a:pt x="28" y="30"/>
                    <a:pt x="28"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30"/>
                  </a:cubicBezTo>
                  <a:cubicBezTo>
                    <a:pt x="27" y="30"/>
                    <a:pt x="27" y="30"/>
                    <a:pt x="27" y="29"/>
                  </a:cubicBezTo>
                  <a:cubicBezTo>
                    <a:pt x="27" y="29"/>
                    <a:pt x="27" y="29"/>
                    <a:pt x="27"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6" y="29"/>
                    <a:pt x="26" y="29"/>
                    <a:pt x="26" y="29"/>
                  </a:cubicBezTo>
                  <a:cubicBezTo>
                    <a:pt x="27" y="29"/>
                    <a:pt x="27" y="29"/>
                    <a:pt x="27" y="29"/>
                  </a:cubicBezTo>
                  <a:cubicBezTo>
                    <a:pt x="27" y="29"/>
                    <a:pt x="27" y="29"/>
                    <a:pt x="27" y="29"/>
                  </a:cubicBezTo>
                  <a:cubicBezTo>
                    <a:pt x="27" y="29"/>
                    <a:pt x="27" y="29"/>
                    <a:pt x="27" y="29"/>
                  </a:cubicBezTo>
                  <a:cubicBezTo>
                    <a:pt x="27" y="28"/>
                    <a:pt x="27" y="28"/>
                    <a:pt x="27" y="28"/>
                  </a:cubicBezTo>
                  <a:cubicBezTo>
                    <a:pt x="27" y="28"/>
                    <a:pt x="27" y="28"/>
                    <a:pt x="27" y="28"/>
                  </a:cubicBezTo>
                  <a:cubicBezTo>
                    <a:pt x="27" y="28"/>
                    <a:pt x="27" y="28"/>
                    <a:pt x="27" y="28"/>
                  </a:cubicBezTo>
                  <a:cubicBezTo>
                    <a:pt x="27" y="28"/>
                    <a:pt x="27" y="28"/>
                    <a:pt x="27" y="28"/>
                  </a:cubicBezTo>
                  <a:cubicBezTo>
                    <a:pt x="27" y="28"/>
                    <a:pt x="27" y="28"/>
                    <a:pt x="27" y="28"/>
                  </a:cubicBezTo>
                  <a:cubicBezTo>
                    <a:pt x="28" y="28"/>
                    <a:pt x="28" y="28"/>
                    <a:pt x="28" y="28"/>
                  </a:cubicBezTo>
                  <a:cubicBezTo>
                    <a:pt x="28" y="27"/>
                    <a:pt x="28" y="27"/>
                    <a:pt x="28" y="27"/>
                  </a:cubicBezTo>
                  <a:cubicBezTo>
                    <a:pt x="28" y="27"/>
                    <a:pt x="28" y="27"/>
                    <a:pt x="28" y="27"/>
                  </a:cubicBezTo>
                  <a:cubicBezTo>
                    <a:pt x="28" y="27"/>
                    <a:pt x="28" y="27"/>
                    <a:pt x="28"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7"/>
                    <a:pt x="27" y="27"/>
                    <a:pt x="27" y="27"/>
                  </a:cubicBezTo>
                  <a:cubicBezTo>
                    <a:pt x="27" y="26"/>
                    <a:pt x="27" y="26"/>
                    <a:pt x="27" y="26"/>
                  </a:cubicBezTo>
                  <a:cubicBezTo>
                    <a:pt x="27" y="26"/>
                    <a:pt x="27" y="26"/>
                    <a:pt x="27"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6"/>
                    <a:pt x="26" y="26"/>
                    <a:pt x="26" y="26"/>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6" y="25"/>
                    <a:pt x="26" y="25"/>
                    <a:pt x="26" y="25"/>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4"/>
                    <a:pt x="25" y="24"/>
                    <a:pt x="25" y="24"/>
                  </a:cubicBezTo>
                  <a:cubicBezTo>
                    <a:pt x="25" y="23"/>
                    <a:pt x="25" y="23"/>
                    <a:pt x="25" y="23"/>
                  </a:cubicBezTo>
                  <a:cubicBezTo>
                    <a:pt x="25" y="23"/>
                    <a:pt x="25" y="23"/>
                    <a:pt x="25" y="23"/>
                  </a:cubicBezTo>
                  <a:cubicBezTo>
                    <a:pt x="25" y="23"/>
                    <a:pt x="25" y="23"/>
                    <a:pt x="25" y="23"/>
                  </a:cubicBezTo>
                  <a:cubicBezTo>
                    <a:pt x="25" y="23"/>
                    <a:pt x="25" y="23"/>
                    <a:pt x="25" y="23"/>
                  </a:cubicBezTo>
                  <a:cubicBezTo>
                    <a:pt x="25" y="23"/>
                    <a:pt x="25" y="23"/>
                    <a:pt x="25"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6" y="23"/>
                    <a:pt x="26" y="23"/>
                    <a:pt x="26" y="23"/>
                  </a:cubicBezTo>
                  <a:cubicBezTo>
                    <a:pt x="25" y="23"/>
                    <a:pt x="25" y="23"/>
                    <a:pt x="25" y="23"/>
                  </a:cubicBezTo>
                  <a:cubicBezTo>
                    <a:pt x="25" y="23"/>
                    <a:pt x="25" y="23"/>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2"/>
                    <a:pt x="25" y="22"/>
                    <a:pt x="25" y="22"/>
                  </a:cubicBezTo>
                  <a:cubicBezTo>
                    <a:pt x="25" y="21"/>
                    <a:pt x="25" y="21"/>
                    <a:pt x="25" y="21"/>
                  </a:cubicBezTo>
                  <a:cubicBezTo>
                    <a:pt x="25" y="21"/>
                    <a:pt x="25" y="21"/>
                    <a:pt x="25" y="21"/>
                  </a:cubicBezTo>
                  <a:cubicBezTo>
                    <a:pt x="25" y="21"/>
                    <a:pt x="25" y="21"/>
                    <a:pt x="25" y="21"/>
                  </a:cubicBezTo>
                  <a:cubicBezTo>
                    <a:pt x="25" y="21"/>
                    <a:pt x="25" y="21"/>
                    <a:pt x="25" y="21"/>
                  </a:cubicBezTo>
                  <a:cubicBezTo>
                    <a:pt x="26" y="21"/>
                    <a:pt x="26" y="21"/>
                    <a:pt x="26" y="21"/>
                  </a:cubicBezTo>
                  <a:cubicBezTo>
                    <a:pt x="26" y="21"/>
                    <a:pt x="26" y="21"/>
                    <a:pt x="26" y="21"/>
                  </a:cubicBezTo>
                  <a:cubicBezTo>
                    <a:pt x="26" y="21"/>
                    <a:pt x="26" y="21"/>
                    <a:pt x="26" y="21"/>
                  </a:cubicBezTo>
                  <a:cubicBezTo>
                    <a:pt x="25" y="21"/>
                    <a:pt x="25" y="21"/>
                    <a:pt x="25" y="21"/>
                  </a:cubicBezTo>
                  <a:cubicBezTo>
                    <a:pt x="25" y="21"/>
                    <a:pt x="25" y="21"/>
                    <a:pt x="25" y="21"/>
                  </a:cubicBezTo>
                  <a:cubicBezTo>
                    <a:pt x="25" y="21"/>
                    <a:pt x="25" y="21"/>
                    <a:pt x="25" y="21"/>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20"/>
                    <a:pt x="26" y="20"/>
                    <a:pt x="26" y="20"/>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9"/>
                    <a:pt x="26" y="19"/>
                    <a:pt x="26" y="19"/>
                  </a:cubicBezTo>
                  <a:cubicBezTo>
                    <a:pt x="26" y="18"/>
                    <a:pt x="26" y="18"/>
                    <a:pt x="26" y="18"/>
                  </a:cubicBezTo>
                  <a:cubicBezTo>
                    <a:pt x="25" y="18"/>
                    <a:pt x="25" y="18"/>
                    <a:pt x="25" y="18"/>
                  </a:cubicBezTo>
                  <a:cubicBezTo>
                    <a:pt x="25" y="18"/>
                    <a:pt x="25" y="18"/>
                    <a:pt x="25" y="18"/>
                  </a:cubicBezTo>
                  <a:cubicBezTo>
                    <a:pt x="25" y="18"/>
                    <a:pt x="25" y="18"/>
                    <a:pt x="25" y="18"/>
                  </a:cubicBezTo>
                  <a:cubicBezTo>
                    <a:pt x="25" y="18"/>
                    <a:pt x="25" y="18"/>
                    <a:pt x="25" y="18"/>
                  </a:cubicBezTo>
                  <a:cubicBezTo>
                    <a:pt x="25" y="17"/>
                    <a:pt x="25" y="17"/>
                    <a:pt x="25" y="17"/>
                  </a:cubicBezTo>
                  <a:cubicBezTo>
                    <a:pt x="25" y="17"/>
                    <a:pt x="25" y="17"/>
                    <a:pt x="25" y="17"/>
                  </a:cubicBezTo>
                  <a:cubicBezTo>
                    <a:pt x="25" y="17"/>
                    <a:pt x="25" y="17"/>
                    <a:pt x="25" y="17"/>
                  </a:cubicBezTo>
                  <a:cubicBezTo>
                    <a:pt x="25" y="17"/>
                    <a:pt x="25" y="17"/>
                    <a:pt x="25" y="17"/>
                  </a:cubicBezTo>
                  <a:cubicBezTo>
                    <a:pt x="25" y="17"/>
                    <a:pt x="25" y="17"/>
                    <a:pt x="25" y="17"/>
                  </a:cubicBezTo>
                  <a:cubicBezTo>
                    <a:pt x="25" y="16"/>
                    <a:pt x="25" y="16"/>
                    <a:pt x="25" y="16"/>
                  </a:cubicBezTo>
                  <a:cubicBezTo>
                    <a:pt x="25" y="16"/>
                    <a:pt x="25" y="16"/>
                    <a:pt x="25" y="16"/>
                  </a:cubicBezTo>
                  <a:cubicBezTo>
                    <a:pt x="25" y="16"/>
                    <a:pt x="25" y="16"/>
                    <a:pt x="25"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6"/>
                    <a:pt x="24" y="16"/>
                    <a:pt x="24" y="16"/>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4" y="14"/>
                  </a:cubicBezTo>
                  <a:cubicBezTo>
                    <a:pt x="24" y="13"/>
                    <a:pt x="24" y="13"/>
                    <a:pt x="24"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3"/>
                    <a:pt x="25" y="13"/>
                    <a:pt x="25" y="13"/>
                  </a:cubicBezTo>
                  <a:cubicBezTo>
                    <a:pt x="25" y="12"/>
                    <a:pt x="25" y="12"/>
                    <a:pt x="25" y="12"/>
                  </a:cubicBezTo>
                  <a:cubicBezTo>
                    <a:pt x="25" y="12"/>
                    <a:pt x="25" y="12"/>
                    <a:pt x="25" y="12"/>
                  </a:cubicBezTo>
                  <a:cubicBezTo>
                    <a:pt x="26" y="12"/>
                    <a:pt x="26" y="12"/>
                    <a:pt x="26" y="12"/>
                  </a:cubicBezTo>
                  <a:cubicBezTo>
                    <a:pt x="26" y="12"/>
                    <a:pt x="26" y="12"/>
                    <a:pt x="26" y="12"/>
                  </a:cubicBezTo>
                  <a:cubicBezTo>
                    <a:pt x="26" y="12"/>
                    <a:pt x="26" y="12"/>
                    <a:pt x="26" y="12"/>
                  </a:cubicBezTo>
                  <a:cubicBezTo>
                    <a:pt x="26" y="12"/>
                    <a:pt x="26" y="12"/>
                    <a:pt x="26" y="12"/>
                  </a:cubicBezTo>
                  <a:cubicBezTo>
                    <a:pt x="26" y="12"/>
                    <a:pt x="26" y="12"/>
                    <a:pt x="26" y="12"/>
                  </a:cubicBezTo>
                  <a:cubicBezTo>
                    <a:pt x="26" y="11"/>
                    <a:pt x="26" y="11"/>
                    <a:pt x="26" y="11"/>
                  </a:cubicBezTo>
                  <a:cubicBezTo>
                    <a:pt x="26" y="11"/>
                    <a:pt x="26" y="11"/>
                    <a:pt x="26" y="11"/>
                  </a:cubicBezTo>
                  <a:cubicBezTo>
                    <a:pt x="26" y="11"/>
                    <a:pt x="26" y="11"/>
                    <a:pt x="26" y="11"/>
                  </a:cubicBezTo>
                  <a:cubicBezTo>
                    <a:pt x="25" y="11"/>
                    <a:pt x="25" y="11"/>
                    <a:pt x="25" y="11"/>
                  </a:cubicBezTo>
                  <a:cubicBezTo>
                    <a:pt x="25" y="11"/>
                    <a:pt x="25" y="11"/>
                    <a:pt x="25" y="11"/>
                  </a:cubicBezTo>
                  <a:cubicBezTo>
                    <a:pt x="25" y="10"/>
                    <a:pt x="25" y="10"/>
                    <a:pt x="25" y="10"/>
                  </a:cubicBezTo>
                  <a:cubicBezTo>
                    <a:pt x="24" y="10"/>
                    <a:pt x="24" y="10"/>
                    <a:pt x="24" y="10"/>
                  </a:cubicBezTo>
                  <a:cubicBezTo>
                    <a:pt x="24" y="9"/>
                    <a:pt x="24" y="9"/>
                    <a:pt x="24" y="9"/>
                  </a:cubicBezTo>
                  <a:cubicBezTo>
                    <a:pt x="23" y="9"/>
                    <a:pt x="23" y="9"/>
                    <a:pt x="23" y="9"/>
                  </a:cubicBezTo>
                  <a:cubicBezTo>
                    <a:pt x="23" y="9"/>
                    <a:pt x="23" y="9"/>
                    <a:pt x="23" y="9"/>
                  </a:cubicBezTo>
                  <a:cubicBezTo>
                    <a:pt x="23" y="9"/>
                    <a:pt x="23" y="9"/>
                    <a:pt x="23" y="9"/>
                  </a:cubicBezTo>
                  <a:cubicBezTo>
                    <a:pt x="22" y="9"/>
                    <a:pt x="22" y="9"/>
                    <a:pt x="22" y="9"/>
                  </a:cubicBezTo>
                  <a:cubicBezTo>
                    <a:pt x="22" y="9"/>
                    <a:pt x="22" y="9"/>
                    <a:pt x="22" y="9"/>
                  </a:cubicBezTo>
                  <a:cubicBezTo>
                    <a:pt x="22" y="8"/>
                    <a:pt x="22" y="8"/>
                    <a:pt x="22" y="8"/>
                  </a:cubicBezTo>
                  <a:cubicBezTo>
                    <a:pt x="22" y="8"/>
                    <a:pt x="22" y="8"/>
                    <a:pt x="22" y="8"/>
                  </a:cubicBezTo>
                  <a:cubicBezTo>
                    <a:pt x="22" y="7"/>
                    <a:pt x="22" y="7"/>
                    <a:pt x="22" y="7"/>
                  </a:cubicBezTo>
                  <a:cubicBezTo>
                    <a:pt x="22" y="7"/>
                    <a:pt x="22" y="7"/>
                    <a:pt x="22" y="7"/>
                  </a:cubicBezTo>
                  <a:cubicBezTo>
                    <a:pt x="22" y="7"/>
                    <a:pt x="22" y="7"/>
                    <a:pt x="22" y="7"/>
                  </a:cubicBezTo>
                  <a:cubicBezTo>
                    <a:pt x="23" y="6"/>
                    <a:pt x="23" y="6"/>
                    <a:pt x="23" y="6"/>
                  </a:cubicBezTo>
                  <a:cubicBezTo>
                    <a:pt x="23" y="6"/>
                    <a:pt x="23" y="6"/>
                    <a:pt x="23" y="6"/>
                  </a:cubicBezTo>
                  <a:cubicBezTo>
                    <a:pt x="23" y="6"/>
                    <a:pt x="23" y="6"/>
                    <a:pt x="23" y="6"/>
                  </a:cubicBezTo>
                  <a:cubicBezTo>
                    <a:pt x="22" y="6"/>
                    <a:pt x="22" y="6"/>
                    <a:pt x="22" y="6"/>
                  </a:cubicBezTo>
                  <a:cubicBezTo>
                    <a:pt x="22" y="6"/>
                    <a:pt x="22" y="6"/>
                    <a:pt x="22" y="6"/>
                  </a:cubicBezTo>
                  <a:cubicBezTo>
                    <a:pt x="22" y="5"/>
                    <a:pt x="22" y="5"/>
                    <a:pt x="22" y="5"/>
                  </a:cubicBezTo>
                  <a:cubicBezTo>
                    <a:pt x="22" y="5"/>
                    <a:pt x="22" y="5"/>
                    <a:pt x="22" y="5"/>
                  </a:cubicBezTo>
                  <a:cubicBezTo>
                    <a:pt x="22" y="5"/>
                    <a:pt x="22" y="5"/>
                    <a:pt x="22" y="5"/>
                  </a:cubicBezTo>
                  <a:cubicBezTo>
                    <a:pt x="22" y="5"/>
                    <a:pt x="22" y="5"/>
                    <a:pt x="22"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5"/>
                    <a:pt x="23" y="5"/>
                    <a:pt x="23" y="5"/>
                  </a:cubicBezTo>
                  <a:cubicBezTo>
                    <a:pt x="23" y="4"/>
                    <a:pt x="23" y="4"/>
                    <a:pt x="23" y="4"/>
                  </a:cubicBezTo>
                  <a:cubicBezTo>
                    <a:pt x="23" y="4"/>
                    <a:pt x="23" y="4"/>
                    <a:pt x="23" y="4"/>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4" y="2"/>
                    <a:pt x="24" y="2"/>
                    <a:pt x="24" y="2"/>
                  </a:cubicBezTo>
                  <a:cubicBezTo>
                    <a:pt x="23" y="2"/>
                    <a:pt x="23" y="2"/>
                    <a:pt x="23" y="2"/>
                  </a:cubicBezTo>
                  <a:cubicBezTo>
                    <a:pt x="23" y="2"/>
                    <a:pt x="23" y="2"/>
                    <a:pt x="23" y="2"/>
                  </a:cubicBezTo>
                  <a:cubicBezTo>
                    <a:pt x="23" y="1"/>
                    <a:pt x="23" y="1"/>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1" y="1"/>
                    <a:pt x="21" y="1"/>
                    <a:pt x="21" y="1"/>
                  </a:cubicBezTo>
                  <a:cubicBezTo>
                    <a:pt x="21" y="1"/>
                    <a:pt x="21" y="1"/>
                    <a:pt x="21" y="1"/>
                  </a:cubicBezTo>
                  <a:cubicBezTo>
                    <a:pt x="21" y="0"/>
                    <a:pt x="21" y="0"/>
                    <a:pt x="21" y="0"/>
                  </a:cubicBezTo>
                  <a:cubicBezTo>
                    <a:pt x="21" y="0"/>
                    <a:pt x="21" y="0"/>
                    <a:pt x="21" y="0"/>
                  </a:cubicBezTo>
                  <a:cubicBezTo>
                    <a:pt x="21" y="0"/>
                    <a:pt x="21" y="0"/>
                    <a:pt x="21"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20" y="0"/>
                    <a:pt x="20" y="0"/>
                    <a:pt x="20"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7" y="1"/>
                    <a:pt x="17" y="1"/>
                    <a:pt x="17"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6" y="1"/>
                    <a:pt x="16" y="1"/>
                  </a:cubicBezTo>
                  <a:cubicBezTo>
                    <a:pt x="16" y="2"/>
                    <a:pt x="16" y="2"/>
                    <a:pt x="16"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6" y="2"/>
                    <a:pt x="16" y="2"/>
                    <a:pt x="15" y="2"/>
                  </a:cubicBezTo>
                  <a:cubicBezTo>
                    <a:pt x="15" y="2"/>
                    <a:pt x="15" y="2"/>
                    <a:pt x="15" y="2"/>
                  </a:cubicBezTo>
                  <a:cubicBezTo>
                    <a:pt x="15" y="2"/>
                    <a:pt x="15" y="2"/>
                    <a:pt x="15" y="2"/>
                  </a:cubicBezTo>
                  <a:cubicBezTo>
                    <a:pt x="15" y="2"/>
                    <a:pt x="15" y="2"/>
                    <a:pt x="15" y="2"/>
                  </a:cubicBezTo>
                  <a:cubicBezTo>
                    <a:pt x="15" y="2"/>
                    <a:pt x="15" y="2"/>
                    <a:pt x="15" y="2"/>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5" y="5"/>
                    <a:pt x="15" y="5"/>
                    <a:pt x="15" y="5"/>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4" y="6"/>
                    <a:pt x="14" y="6"/>
                    <a:pt x="14"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7"/>
                    <a:pt x="11" y="7"/>
                    <a:pt x="11" y="7"/>
                  </a:cubicBezTo>
                  <a:cubicBezTo>
                    <a:pt x="11" y="6"/>
                    <a:pt x="11" y="6"/>
                    <a:pt x="11" y="6"/>
                  </a:cubicBezTo>
                  <a:cubicBezTo>
                    <a:pt x="11" y="6"/>
                    <a:pt x="11" y="6"/>
                    <a:pt x="11"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10" y="6"/>
                    <a:pt x="10" y="6"/>
                    <a:pt x="10"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8" y="7"/>
                    <a:pt x="8" y="7"/>
                    <a:pt x="8" y="7"/>
                  </a:cubicBezTo>
                  <a:cubicBezTo>
                    <a:pt x="8" y="7"/>
                    <a:pt x="8" y="7"/>
                    <a:pt x="8" y="7"/>
                  </a:cubicBezTo>
                  <a:cubicBezTo>
                    <a:pt x="8" y="7"/>
                    <a:pt x="8" y="7"/>
                    <a:pt x="8" y="7"/>
                  </a:cubicBezTo>
                  <a:cubicBezTo>
                    <a:pt x="8" y="7"/>
                    <a:pt x="8" y="7"/>
                    <a:pt x="8" y="7"/>
                  </a:cubicBezTo>
                  <a:cubicBezTo>
                    <a:pt x="7" y="7"/>
                    <a:pt x="7" y="7"/>
                    <a:pt x="7" y="7"/>
                  </a:cubicBezTo>
                  <a:cubicBezTo>
                    <a:pt x="7" y="7"/>
                    <a:pt x="7" y="7"/>
                    <a:pt x="7" y="7"/>
                  </a:cubicBezTo>
                  <a:cubicBezTo>
                    <a:pt x="7" y="7"/>
                    <a:pt x="7" y="7"/>
                    <a:pt x="7" y="7"/>
                  </a:cubicBezTo>
                  <a:cubicBezTo>
                    <a:pt x="7" y="7"/>
                    <a:pt x="7" y="7"/>
                    <a:pt x="7" y="7"/>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5"/>
                    <a:pt x="5" y="5"/>
                    <a:pt x="5" y="5"/>
                  </a:cubicBezTo>
                  <a:cubicBezTo>
                    <a:pt x="5" y="5"/>
                    <a:pt x="5" y="5"/>
                    <a:pt x="5" y="5"/>
                  </a:cubicBezTo>
                  <a:cubicBezTo>
                    <a:pt x="5" y="5"/>
                    <a:pt x="5" y="5"/>
                    <a:pt x="5" y="5"/>
                  </a:cubicBezTo>
                  <a:cubicBezTo>
                    <a:pt x="4" y="5"/>
                    <a:pt x="4" y="5"/>
                    <a:pt x="4" y="5"/>
                  </a:cubicBezTo>
                  <a:cubicBezTo>
                    <a:pt x="4" y="4"/>
                    <a:pt x="4" y="4"/>
                    <a:pt x="4" y="4"/>
                  </a:cubicBezTo>
                  <a:cubicBezTo>
                    <a:pt x="3" y="4"/>
                    <a:pt x="3" y="4"/>
                    <a:pt x="3" y="4"/>
                  </a:cubicBezTo>
                  <a:cubicBezTo>
                    <a:pt x="3" y="4"/>
                    <a:pt x="3" y="4"/>
                    <a:pt x="3" y="4"/>
                  </a:cubicBezTo>
                  <a:cubicBezTo>
                    <a:pt x="3" y="4"/>
                    <a:pt x="3" y="4"/>
                    <a:pt x="3" y="4"/>
                  </a:cubicBezTo>
                  <a:cubicBezTo>
                    <a:pt x="2" y="4"/>
                    <a:pt x="2" y="4"/>
                    <a:pt x="2" y="4"/>
                  </a:cubicBezTo>
                  <a:cubicBezTo>
                    <a:pt x="2" y="4"/>
                    <a:pt x="2" y="4"/>
                    <a:pt x="2" y="4"/>
                  </a:cubicBezTo>
                  <a:cubicBezTo>
                    <a:pt x="2" y="4"/>
                    <a:pt x="2" y="4"/>
                    <a:pt x="2" y="4"/>
                  </a:cubicBezTo>
                  <a:cubicBezTo>
                    <a:pt x="2" y="4"/>
                    <a:pt x="2" y="4"/>
                    <a:pt x="2" y="4"/>
                  </a:cubicBezTo>
                  <a:cubicBezTo>
                    <a:pt x="2" y="4"/>
                    <a:pt x="2" y="5"/>
                    <a:pt x="2" y="5"/>
                  </a:cubicBezTo>
                  <a:cubicBezTo>
                    <a:pt x="2" y="5"/>
                    <a:pt x="2" y="5"/>
                    <a:pt x="2" y="5"/>
                  </a:cubicBezTo>
                  <a:cubicBezTo>
                    <a:pt x="2" y="5"/>
                    <a:pt x="2" y="5"/>
                    <a:pt x="2"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2" y="6"/>
                    <a:pt x="2" y="6"/>
                    <a:pt x="2"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4" y="6"/>
                    <a:pt x="4" y="6"/>
                    <a:pt x="4" y="6"/>
                  </a:cubicBezTo>
                  <a:cubicBezTo>
                    <a:pt x="4" y="6"/>
                    <a:pt x="4" y="6"/>
                    <a:pt x="4" y="6"/>
                  </a:cubicBezTo>
                  <a:cubicBezTo>
                    <a:pt x="4" y="6"/>
                    <a:pt x="4" y="6"/>
                    <a:pt x="4" y="6"/>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7"/>
                    <a:pt x="4"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6" y="7"/>
                    <a:pt x="6" y="7"/>
                  </a:cubicBezTo>
                  <a:cubicBezTo>
                    <a:pt x="6" y="7"/>
                    <a:pt x="6" y="7"/>
                    <a:pt x="6" y="7"/>
                  </a:cubicBezTo>
                  <a:cubicBezTo>
                    <a:pt x="6" y="7"/>
                    <a:pt x="6" y="7"/>
                    <a:pt x="6" y="7"/>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6" y="8"/>
                    <a:pt x="6" y="8"/>
                    <a:pt x="6"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7" y="8"/>
                    <a:pt x="7" y="8"/>
                    <a:pt x="7" y="8"/>
                  </a:cubicBezTo>
                  <a:cubicBezTo>
                    <a:pt x="8" y="8"/>
                    <a:pt x="8" y="8"/>
                    <a:pt x="8" y="8"/>
                  </a:cubicBezTo>
                  <a:cubicBezTo>
                    <a:pt x="8" y="8"/>
                    <a:pt x="8" y="8"/>
                    <a:pt x="8" y="8"/>
                  </a:cubicBezTo>
                  <a:cubicBezTo>
                    <a:pt x="8" y="8"/>
                    <a:pt x="8" y="8"/>
                    <a:pt x="8" y="8"/>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9" y="9"/>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1"/>
                    <a:pt x="9" y="11"/>
                    <a:pt x="9" y="11"/>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8" y="12"/>
                    <a:pt x="8" y="12"/>
                    <a:pt x="8" y="12"/>
                  </a:cubicBezTo>
                  <a:cubicBezTo>
                    <a:pt x="8" y="12"/>
                    <a:pt x="8" y="12"/>
                    <a:pt x="8" y="12"/>
                  </a:cubicBezTo>
                  <a:cubicBezTo>
                    <a:pt x="8" y="12"/>
                    <a:pt x="8" y="12"/>
                    <a:pt x="8"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9" y="14"/>
                    <a:pt x="9" y="14"/>
                    <a:pt x="9" y="14"/>
                  </a:cubicBezTo>
                  <a:cubicBezTo>
                    <a:pt x="10" y="14"/>
                    <a:pt x="10" y="14"/>
                    <a:pt x="10" y="14"/>
                  </a:cubicBezTo>
                  <a:cubicBezTo>
                    <a:pt x="10" y="14"/>
                    <a:pt x="10" y="14"/>
                    <a:pt x="10" y="14"/>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5"/>
                    <a:pt x="10" y="15"/>
                    <a:pt x="10" y="15"/>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7"/>
                    <a:pt x="9" y="17"/>
                    <a:pt x="9" y="17"/>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9" y="18"/>
                    <a:pt x="9" y="18"/>
                    <a:pt x="9"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1" y="20"/>
                    <a:pt x="11" y="20"/>
                    <a:pt x="11" y="20"/>
                  </a:cubicBezTo>
                  <a:cubicBezTo>
                    <a:pt x="12" y="20"/>
                    <a:pt x="12" y="21"/>
                    <a:pt x="12" y="21"/>
                  </a:cubicBezTo>
                  <a:cubicBezTo>
                    <a:pt x="13" y="21"/>
                    <a:pt x="13" y="21"/>
                    <a:pt x="13" y="21"/>
                  </a:cubicBezTo>
                  <a:cubicBezTo>
                    <a:pt x="14" y="21"/>
                    <a:pt x="14" y="22"/>
                    <a:pt x="14" y="22"/>
                  </a:cubicBezTo>
                  <a:cubicBezTo>
                    <a:pt x="14" y="23"/>
                    <a:pt x="13" y="23"/>
                    <a:pt x="13" y="23"/>
                  </a:cubicBezTo>
                  <a:cubicBezTo>
                    <a:pt x="14" y="23"/>
                    <a:pt x="14" y="23"/>
                    <a:pt x="14" y="23"/>
                  </a:cubicBezTo>
                  <a:cubicBezTo>
                    <a:pt x="14" y="24"/>
                    <a:pt x="14" y="24"/>
                    <a:pt x="14" y="24"/>
                  </a:cubicBezTo>
                  <a:cubicBezTo>
                    <a:pt x="13" y="23"/>
                    <a:pt x="13" y="23"/>
                    <a:pt x="14" y="24"/>
                  </a:cubicBezTo>
                  <a:cubicBezTo>
                    <a:pt x="13" y="24"/>
                    <a:pt x="13" y="24"/>
                    <a:pt x="13" y="24"/>
                  </a:cubicBezTo>
                  <a:cubicBezTo>
                    <a:pt x="13" y="24"/>
                    <a:pt x="12" y="24"/>
                    <a:pt x="12" y="24"/>
                  </a:cubicBezTo>
                  <a:cubicBezTo>
                    <a:pt x="12" y="24"/>
                    <a:pt x="12" y="24"/>
                    <a:pt x="11" y="25"/>
                  </a:cubicBezTo>
                  <a:cubicBezTo>
                    <a:pt x="11" y="25"/>
                    <a:pt x="11" y="25"/>
                    <a:pt x="11" y="26"/>
                  </a:cubicBezTo>
                  <a:cubicBezTo>
                    <a:pt x="10" y="26"/>
                    <a:pt x="10" y="26"/>
                    <a:pt x="9" y="27"/>
                  </a:cubicBezTo>
                  <a:cubicBezTo>
                    <a:pt x="9" y="27"/>
                    <a:pt x="9" y="28"/>
                    <a:pt x="9" y="28"/>
                  </a:cubicBezTo>
                  <a:cubicBezTo>
                    <a:pt x="9" y="28"/>
                    <a:pt x="8" y="27"/>
                    <a:pt x="8" y="28"/>
                  </a:cubicBezTo>
                  <a:cubicBezTo>
                    <a:pt x="8" y="28"/>
                    <a:pt x="9" y="28"/>
                    <a:pt x="8" y="28"/>
                  </a:cubicBezTo>
                  <a:cubicBezTo>
                    <a:pt x="8" y="28"/>
                    <a:pt x="8" y="28"/>
                    <a:pt x="7" y="29"/>
                  </a:cubicBezTo>
                  <a:cubicBezTo>
                    <a:pt x="7" y="29"/>
                    <a:pt x="7" y="29"/>
                    <a:pt x="7" y="29"/>
                  </a:cubicBezTo>
                  <a:cubicBezTo>
                    <a:pt x="6" y="29"/>
                    <a:pt x="6" y="29"/>
                    <a:pt x="6" y="30"/>
                  </a:cubicBezTo>
                  <a:cubicBezTo>
                    <a:pt x="6" y="30"/>
                    <a:pt x="5" y="30"/>
                    <a:pt x="5" y="30"/>
                  </a:cubicBezTo>
                  <a:cubicBezTo>
                    <a:pt x="6" y="31"/>
                    <a:pt x="6" y="31"/>
                    <a:pt x="5" y="31"/>
                  </a:cubicBezTo>
                  <a:cubicBezTo>
                    <a:pt x="5" y="31"/>
                    <a:pt x="5" y="31"/>
                    <a:pt x="5" y="31"/>
                  </a:cubicBezTo>
                  <a:cubicBezTo>
                    <a:pt x="5" y="31"/>
                    <a:pt x="5" y="31"/>
                    <a:pt x="4" y="31"/>
                  </a:cubicBezTo>
                  <a:cubicBezTo>
                    <a:pt x="4" y="31"/>
                    <a:pt x="4" y="31"/>
                    <a:pt x="3" y="31"/>
                  </a:cubicBezTo>
                  <a:cubicBezTo>
                    <a:pt x="3" y="31"/>
                    <a:pt x="4" y="32"/>
                    <a:pt x="4" y="32"/>
                  </a:cubicBezTo>
                  <a:cubicBezTo>
                    <a:pt x="4" y="32"/>
                    <a:pt x="3" y="32"/>
                    <a:pt x="3" y="32"/>
                  </a:cubicBezTo>
                  <a:cubicBezTo>
                    <a:pt x="3" y="32"/>
                    <a:pt x="3" y="33"/>
                    <a:pt x="2" y="33"/>
                  </a:cubicBezTo>
                  <a:cubicBezTo>
                    <a:pt x="2" y="34"/>
                    <a:pt x="2" y="34"/>
                    <a:pt x="2" y="34"/>
                  </a:cubicBezTo>
                  <a:cubicBezTo>
                    <a:pt x="2" y="35"/>
                    <a:pt x="2" y="35"/>
                    <a:pt x="2" y="35"/>
                  </a:cubicBezTo>
                  <a:cubicBezTo>
                    <a:pt x="3" y="35"/>
                    <a:pt x="3" y="35"/>
                    <a:pt x="3" y="35"/>
                  </a:cubicBezTo>
                  <a:cubicBezTo>
                    <a:pt x="3" y="36"/>
                    <a:pt x="3" y="36"/>
                    <a:pt x="3" y="36"/>
                  </a:cubicBezTo>
                  <a:cubicBezTo>
                    <a:pt x="3" y="37"/>
                    <a:pt x="3" y="37"/>
                    <a:pt x="3" y="37"/>
                  </a:cubicBezTo>
                  <a:cubicBezTo>
                    <a:pt x="3" y="38"/>
                    <a:pt x="4" y="38"/>
                    <a:pt x="4" y="38"/>
                  </a:cubicBezTo>
                  <a:cubicBezTo>
                    <a:pt x="4" y="38"/>
                    <a:pt x="3" y="38"/>
                    <a:pt x="3" y="38"/>
                  </a:cubicBezTo>
                  <a:cubicBezTo>
                    <a:pt x="3" y="38"/>
                    <a:pt x="3" y="39"/>
                    <a:pt x="3" y="39"/>
                  </a:cubicBezTo>
                  <a:cubicBezTo>
                    <a:pt x="3" y="39"/>
                    <a:pt x="3" y="39"/>
                    <a:pt x="3" y="39"/>
                  </a:cubicBezTo>
                  <a:cubicBezTo>
                    <a:pt x="3" y="40"/>
                    <a:pt x="3" y="40"/>
                    <a:pt x="3" y="40"/>
                  </a:cubicBezTo>
                  <a:cubicBezTo>
                    <a:pt x="3" y="40"/>
                    <a:pt x="3" y="40"/>
                    <a:pt x="3" y="41"/>
                  </a:cubicBezTo>
                  <a:cubicBezTo>
                    <a:pt x="3" y="41"/>
                    <a:pt x="3" y="41"/>
                    <a:pt x="3" y="41"/>
                  </a:cubicBezTo>
                  <a:cubicBezTo>
                    <a:pt x="3" y="42"/>
                    <a:pt x="3" y="42"/>
                    <a:pt x="3" y="42"/>
                  </a:cubicBezTo>
                  <a:cubicBezTo>
                    <a:pt x="3" y="42"/>
                    <a:pt x="3" y="43"/>
                    <a:pt x="3" y="43"/>
                  </a:cubicBezTo>
                  <a:cubicBezTo>
                    <a:pt x="4" y="43"/>
                    <a:pt x="4" y="42"/>
                    <a:pt x="4" y="42"/>
                  </a:cubicBezTo>
                  <a:cubicBezTo>
                    <a:pt x="4" y="42"/>
                    <a:pt x="4" y="43"/>
                    <a:pt x="5" y="43"/>
                  </a:cubicBezTo>
                  <a:cubicBezTo>
                    <a:pt x="5" y="43"/>
                    <a:pt x="6" y="43"/>
                    <a:pt x="6" y="43"/>
                  </a:cubicBezTo>
                  <a:cubicBezTo>
                    <a:pt x="6" y="44"/>
                    <a:pt x="6" y="44"/>
                    <a:pt x="6" y="44"/>
                  </a:cubicBezTo>
                  <a:cubicBezTo>
                    <a:pt x="7" y="44"/>
                    <a:pt x="7" y="43"/>
                    <a:pt x="7" y="43"/>
                  </a:cubicBezTo>
                  <a:cubicBezTo>
                    <a:pt x="7" y="43"/>
                    <a:pt x="7" y="44"/>
                    <a:pt x="7" y="44"/>
                  </a:cubicBezTo>
                  <a:cubicBezTo>
                    <a:pt x="7" y="44"/>
                    <a:pt x="7" y="44"/>
                    <a:pt x="7" y="43"/>
                  </a:cubicBezTo>
                  <a:cubicBezTo>
                    <a:pt x="7" y="44"/>
                    <a:pt x="7" y="44"/>
                    <a:pt x="7" y="44"/>
                  </a:cubicBezTo>
                  <a:cubicBezTo>
                    <a:pt x="7" y="44"/>
                    <a:pt x="6" y="44"/>
                    <a:pt x="6" y="44"/>
                  </a:cubicBezTo>
                  <a:cubicBezTo>
                    <a:pt x="6" y="44"/>
                    <a:pt x="6" y="44"/>
                    <a:pt x="6" y="44"/>
                  </a:cubicBezTo>
                  <a:cubicBezTo>
                    <a:pt x="6" y="44"/>
                    <a:pt x="6" y="44"/>
                    <a:pt x="6" y="44"/>
                  </a:cubicBezTo>
                  <a:cubicBezTo>
                    <a:pt x="6" y="44"/>
                    <a:pt x="6" y="44"/>
                    <a:pt x="6" y="44"/>
                  </a:cubicBezTo>
                  <a:cubicBezTo>
                    <a:pt x="6" y="44"/>
                    <a:pt x="6" y="45"/>
                    <a:pt x="6" y="45"/>
                  </a:cubicBezTo>
                  <a:cubicBezTo>
                    <a:pt x="6" y="45"/>
                    <a:pt x="7" y="45"/>
                    <a:pt x="7" y="44"/>
                  </a:cubicBezTo>
                  <a:cubicBezTo>
                    <a:pt x="7" y="44"/>
                    <a:pt x="7" y="44"/>
                    <a:pt x="7" y="44"/>
                  </a:cubicBezTo>
                  <a:cubicBezTo>
                    <a:pt x="7" y="44"/>
                    <a:pt x="7" y="44"/>
                    <a:pt x="7" y="44"/>
                  </a:cubicBezTo>
                  <a:cubicBezTo>
                    <a:pt x="7" y="44"/>
                    <a:pt x="8" y="44"/>
                    <a:pt x="8" y="45"/>
                  </a:cubicBezTo>
                  <a:cubicBezTo>
                    <a:pt x="8" y="45"/>
                    <a:pt x="8" y="45"/>
                    <a:pt x="8" y="45"/>
                  </a:cubicBezTo>
                  <a:cubicBezTo>
                    <a:pt x="8" y="45"/>
                    <a:pt x="8" y="45"/>
                    <a:pt x="8" y="45"/>
                  </a:cubicBezTo>
                  <a:cubicBezTo>
                    <a:pt x="8" y="45"/>
                    <a:pt x="8" y="45"/>
                    <a:pt x="8" y="45"/>
                  </a:cubicBezTo>
                  <a:cubicBezTo>
                    <a:pt x="8" y="45"/>
                    <a:pt x="9" y="45"/>
                    <a:pt x="9" y="45"/>
                  </a:cubicBezTo>
                  <a:cubicBezTo>
                    <a:pt x="10" y="45"/>
                    <a:pt x="10" y="45"/>
                    <a:pt x="11" y="44"/>
                  </a:cubicBezTo>
                  <a:cubicBezTo>
                    <a:pt x="11" y="44"/>
                    <a:pt x="11" y="45"/>
                    <a:pt x="11" y="45"/>
                  </a:cubicBezTo>
                  <a:cubicBezTo>
                    <a:pt x="12" y="45"/>
                    <a:pt x="12" y="44"/>
                    <a:pt x="12" y="44"/>
                  </a:cubicBezTo>
                  <a:cubicBezTo>
                    <a:pt x="12" y="44"/>
                    <a:pt x="13" y="44"/>
                    <a:pt x="13" y="44"/>
                  </a:cubicBezTo>
                  <a:cubicBezTo>
                    <a:pt x="13" y="44"/>
                    <a:pt x="14" y="44"/>
                    <a:pt x="14" y="44"/>
                  </a:cubicBezTo>
                  <a:cubicBezTo>
                    <a:pt x="14" y="43"/>
                    <a:pt x="14" y="43"/>
                    <a:pt x="15" y="43"/>
                  </a:cubicBezTo>
                  <a:cubicBezTo>
                    <a:pt x="15" y="43"/>
                    <a:pt x="15" y="44"/>
                    <a:pt x="15" y="44"/>
                  </a:cubicBezTo>
                  <a:cubicBezTo>
                    <a:pt x="15" y="44"/>
                    <a:pt x="15" y="43"/>
                    <a:pt x="15" y="43"/>
                  </a:cubicBezTo>
                  <a:cubicBezTo>
                    <a:pt x="15" y="43"/>
                    <a:pt x="16" y="43"/>
                    <a:pt x="16" y="43"/>
                  </a:cubicBezTo>
                  <a:cubicBezTo>
                    <a:pt x="16" y="43"/>
                    <a:pt x="16" y="43"/>
                    <a:pt x="16" y="43"/>
                  </a:cubicBezTo>
                  <a:cubicBezTo>
                    <a:pt x="15" y="43"/>
                    <a:pt x="16" y="43"/>
                    <a:pt x="16" y="43"/>
                  </a:cubicBezTo>
                  <a:cubicBezTo>
                    <a:pt x="17" y="42"/>
                    <a:pt x="18" y="43"/>
                    <a:pt x="19" y="43"/>
                  </a:cubicBezTo>
                  <a:cubicBezTo>
                    <a:pt x="20" y="43"/>
                    <a:pt x="20" y="43"/>
                    <a:pt x="20" y="43"/>
                  </a:cubicBezTo>
                  <a:cubicBezTo>
                    <a:pt x="20" y="43"/>
                    <a:pt x="20" y="43"/>
                    <a:pt x="20" y="43"/>
                  </a:cubicBezTo>
                  <a:cubicBezTo>
                    <a:pt x="20" y="43"/>
                    <a:pt x="20" y="43"/>
                    <a:pt x="20" y="43"/>
                  </a:cubicBezTo>
                  <a:cubicBezTo>
                    <a:pt x="20" y="43"/>
                    <a:pt x="20" y="43"/>
                    <a:pt x="20" y="42"/>
                  </a:cubicBezTo>
                  <a:cubicBezTo>
                    <a:pt x="20" y="42"/>
                    <a:pt x="20" y="42"/>
                    <a:pt x="20" y="42"/>
                  </a:cubicBezTo>
                  <a:cubicBezTo>
                    <a:pt x="20" y="42"/>
                    <a:pt x="20" y="42"/>
                    <a:pt x="20" y="42"/>
                  </a:cubicBezTo>
                  <a:cubicBezTo>
                    <a:pt x="20" y="42"/>
                    <a:pt x="20" y="42"/>
                    <a:pt x="20" y="42"/>
                  </a:cubicBezTo>
                  <a:cubicBezTo>
                    <a:pt x="20" y="42"/>
                    <a:pt x="20" y="42"/>
                    <a:pt x="20" y="42"/>
                  </a:cubicBezTo>
                  <a:cubicBezTo>
                    <a:pt x="20" y="42"/>
                    <a:pt x="20" y="42"/>
                    <a:pt x="20" y="42"/>
                  </a:cubicBezTo>
                  <a:cubicBezTo>
                    <a:pt x="20" y="42"/>
                    <a:pt x="20" y="42"/>
                    <a:pt x="20" y="42"/>
                  </a:cubicBezTo>
                  <a:cubicBezTo>
                    <a:pt x="20" y="42"/>
                    <a:pt x="20" y="42"/>
                    <a:pt x="20" y="42"/>
                  </a:cubicBezTo>
                  <a:cubicBezTo>
                    <a:pt x="20" y="42"/>
                    <a:pt x="20" y="42"/>
                    <a:pt x="20" y="42"/>
                  </a:cubicBezTo>
                  <a:cubicBezTo>
                    <a:pt x="20" y="42"/>
                    <a:pt x="20" y="42"/>
                    <a:pt x="20" y="42"/>
                  </a:cubicBezTo>
                  <a:cubicBezTo>
                    <a:pt x="20" y="42"/>
                    <a:pt x="20" y="42"/>
                    <a:pt x="20" y="42"/>
                  </a:cubicBezTo>
                  <a:cubicBezTo>
                    <a:pt x="21" y="42"/>
                    <a:pt x="21" y="42"/>
                    <a:pt x="21" y="42"/>
                  </a:cubicBezTo>
                  <a:cubicBezTo>
                    <a:pt x="21" y="42"/>
                    <a:pt x="21" y="42"/>
                    <a:pt x="21" y="42"/>
                  </a:cubicBezTo>
                  <a:cubicBezTo>
                    <a:pt x="21" y="42"/>
                    <a:pt x="21" y="42"/>
                    <a:pt x="21" y="42"/>
                  </a:cubicBezTo>
                  <a:cubicBezTo>
                    <a:pt x="21" y="42"/>
                    <a:pt x="21" y="42"/>
                    <a:pt x="21" y="42"/>
                  </a:cubicBezTo>
                  <a:cubicBezTo>
                    <a:pt x="21" y="42"/>
                    <a:pt x="21" y="42"/>
                    <a:pt x="21" y="42"/>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1" y="41"/>
                    <a:pt x="21" y="41"/>
                    <a:pt x="21"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2" y="41"/>
                    <a:pt x="22" y="41"/>
                    <a:pt x="22" y="41"/>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3" y="40"/>
                    <a:pt x="23" y="40"/>
                    <a:pt x="23"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40"/>
                    <a:pt x="24" y="40"/>
                    <a:pt x="24" y="40"/>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4" y="39"/>
                    <a:pt x="24" y="39"/>
                    <a:pt x="24"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9"/>
                  </a:cubicBezTo>
                  <a:cubicBezTo>
                    <a:pt x="25" y="39"/>
                    <a:pt x="25" y="39"/>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5" y="38"/>
                    <a:pt x="25" y="38"/>
                    <a:pt x="25"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8"/>
                    <a:pt x="26" y="38"/>
                    <a:pt x="26" y="38"/>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6" y="37"/>
                    <a:pt x="26" y="37"/>
                    <a:pt x="26"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7"/>
                    <a:pt x="27" y="37"/>
                    <a:pt x="27" y="37"/>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7" y="36"/>
                    <a:pt x="27" y="36"/>
                    <a:pt x="27" y="36"/>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8" y="36"/>
                    <a:pt x="28" y="36"/>
                    <a:pt x="28" y="36"/>
                  </a:cubicBezTo>
                  <a:cubicBezTo>
                    <a:pt x="28" y="35"/>
                    <a:pt x="28" y="35"/>
                    <a:pt x="28" y="35"/>
                  </a:cubicBezTo>
                  <a:cubicBezTo>
                    <a:pt x="28" y="35"/>
                    <a:pt x="28" y="35"/>
                    <a:pt x="28" y="35"/>
                  </a:cubicBezTo>
                  <a:cubicBezTo>
                    <a:pt x="28" y="35"/>
                    <a:pt x="28" y="35"/>
                    <a:pt x="28" y="35"/>
                  </a:cubicBezTo>
                  <a:cubicBezTo>
                    <a:pt x="28" y="35"/>
                    <a:pt x="28" y="35"/>
                    <a:pt x="28" y="35"/>
                  </a:cubicBezTo>
                  <a:cubicBezTo>
                    <a:pt x="28" y="35"/>
                    <a:pt x="28" y="35"/>
                    <a:pt x="28" y="35"/>
                  </a:cubicBezTo>
                  <a:cubicBezTo>
                    <a:pt x="28" y="35"/>
                    <a:pt x="28" y="35"/>
                    <a:pt x="28" y="35"/>
                  </a:cubicBezTo>
                  <a:cubicBezTo>
                    <a:pt x="28" y="35"/>
                    <a:pt x="28" y="35"/>
                    <a:pt x="28" y="35"/>
                  </a:cubicBezTo>
                  <a:cubicBezTo>
                    <a:pt x="28" y="35"/>
                    <a:pt x="28" y="35"/>
                    <a:pt x="28" y="35"/>
                  </a:cubicBezTo>
                  <a:cubicBezTo>
                    <a:pt x="28" y="35"/>
                    <a:pt x="28" y="35"/>
                    <a:pt x="28" y="35"/>
                  </a:cubicBezTo>
                  <a:cubicBezTo>
                    <a:pt x="28" y="35"/>
                    <a:pt x="28" y="35"/>
                    <a:pt x="28" y="35"/>
                  </a:cubicBezTo>
                  <a:cubicBezTo>
                    <a:pt x="28" y="35"/>
                    <a:pt x="28" y="35"/>
                    <a:pt x="28"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5"/>
                    <a:pt x="29" y="35"/>
                    <a:pt x="29" y="35"/>
                  </a:cubicBezTo>
                  <a:cubicBezTo>
                    <a:pt x="29" y="34"/>
                    <a:pt x="29" y="34"/>
                    <a:pt x="29" y="34"/>
                  </a:cubicBezTo>
                  <a:cubicBezTo>
                    <a:pt x="29" y="34"/>
                    <a:pt x="29" y="34"/>
                    <a:pt x="29" y="34"/>
                  </a:cubicBezTo>
                  <a:cubicBezTo>
                    <a:pt x="29" y="34"/>
                    <a:pt x="29" y="34"/>
                    <a:pt x="29" y="34"/>
                  </a:cubicBezTo>
                  <a:cubicBezTo>
                    <a:pt x="29" y="34"/>
                    <a:pt x="29" y="34"/>
                    <a:pt x="29" y="34"/>
                  </a:cubicBezTo>
                  <a:cubicBezTo>
                    <a:pt x="29" y="34"/>
                    <a:pt x="29" y="34"/>
                    <a:pt x="29" y="34"/>
                  </a:cubicBezTo>
                  <a:cubicBezTo>
                    <a:pt x="29" y="34"/>
                    <a:pt x="29" y="34"/>
                    <a:pt x="29" y="34"/>
                  </a:cubicBezTo>
                  <a:cubicBezTo>
                    <a:pt x="29" y="34"/>
                    <a:pt x="29" y="34"/>
                    <a:pt x="29" y="34"/>
                  </a:cubicBezTo>
                  <a:cubicBezTo>
                    <a:pt x="30" y="34"/>
                    <a:pt x="30" y="34"/>
                    <a:pt x="30" y="34"/>
                  </a:cubicBezTo>
                  <a:cubicBezTo>
                    <a:pt x="30" y="34"/>
                    <a:pt x="30" y="34"/>
                    <a:pt x="30" y="34"/>
                  </a:cubicBezTo>
                  <a:cubicBezTo>
                    <a:pt x="30" y="34"/>
                    <a:pt x="30" y="34"/>
                    <a:pt x="30" y="34"/>
                  </a:cubicBezTo>
                  <a:cubicBezTo>
                    <a:pt x="30" y="34"/>
                    <a:pt x="30" y="34"/>
                    <a:pt x="30" y="34"/>
                  </a:cubicBezTo>
                  <a:cubicBezTo>
                    <a:pt x="30" y="34"/>
                    <a:pt x="30" y="34"/>
                    <a:pt x="30" y="34"/>
                  </a:cubicBezTo>
                  <a:cubicBezTo>
                    <a:pt x="30" y="34"/>
                    <a:pt x="30" y="34"/>
                    <a:pt x="30" y="34"/>
                  </a:cubicBezTo>
                  <a:cubicBezTo>
                    <a:pt x="30" y="34"/>
                    <a:pt x="30" y="34"/>
                    <a:pt x="30" y="34"/>
                  </a:cubicBezTo>
                  <a:cubicBezTo>
                    <a:pt x="30" y="34"/>
                    <a:pt x="30" y="34"/>
                    <a:pt x="30" y="34"/>
                  </a:cubicBezTo>
                  <a:cubicBezTo>
                    <a:pt x="30" y="34"/>
                    <a:pt x="30" y="34"/>
                    <a:pt x="30" y="34"/>
                  </a:cubicBezTo>
                  <a:cubicBezTo>
                    <a:pt x="30" y="34"/>
                    <a:pt x="30" y="34"/>
                    <a:pt x="30" y="34"/>
                  </a:cubicBezTo>
                  <a:cubicBezTo>
                    <a:pt x="30" y="34"/>
                    <a:pt x="30" y="34"/>
                    <a:pt x="30" y="34"/>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cubicBezTo>
                    <a:pt x="30" y="33"/>
                    <a:pt x="30" y="33"/>
                    <a:pt x="30" y="33"/>
                  </a:cubicBezTo>
                  <a:lnTo>
                    <a:pt x="30" y="32"/>
                  </a:lnTo>
                  <a:close/>
                  <a:moveTo>
                    <a:pt x="6" y="43"/>
                  </a:moveTo>
                  <a:cubicBezTo>
                    <a:pt x="6" y="43"/>
                    <a:pt x="6" y="43"/>
                    <a:pt x="6" y="43"/>
                  </a:cubicBezTo>
                  <a:cubicBezTo>
                    <a:pt x="6" y="43"/>
                    <a:pt x="6" y="43"/>
                    <a:pt x="6" y="43"/>
                  </a:cubicBezTo>
                  <a:cubicBezTo>
                    <a:pt x="6" y="43"/>
                    <a:pt x="6" y="43"/>
                    <a:pt x="6" y="43"/>
                  </a:cubicBezTo>
                  <a:close/>
                  <a:moveTo>
                    <a:pt x="4" y="44"/>
                  </a:moveTo>
                  <a:cubicBezTo>
                    <a:pt x="4" y="44"/>
                    <a:pt x="4" y="44"/>
                    <a:pt x="4" y="44"/>
                  </a:cubicBezTo>
                  <a:cubicBezTo>
                    <a:pt x="4" y="44"/>
                    <a:pt x="4" y="44"/>
                    <a:pt x="4" y="44"/>
                  </a:cubicBezTo>
                  <a:close/>
                  <a:moveTo>
                    <a:pt x="0" y="44"/>
                  </a:moveTo>
                  <a:cubicBezTo>
                    <a:pt x="0" y="44"/>
                    <a:pt x="0" y="44"/>
                    <a:pt x="0" y="44"/>
                  </a:cubicBezTo>
                  <a:cubicBezTo>
                    <a:pt x="0" y="44"/>
                    <a:pt x="0" y="44"/>
                    <a:pt x="0" y="44"/>
                  </a:cubicBezTo>
                  <a:close/>
                  <a:moveTo>
                    <a:pt x="5" y="44"/>
                  </a:moveTo>
                  <a:cubicBezTo>
                    <a:pt x="4" y="44"/>
                    <a:pt x="5" y="44"/>
                    <a:pt x="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6" name="Freeform 410"/>
            <p:cNvSpPr/>
            <p:nvPr/>
          </p:nvSpPr>
          <p:spPr bwMode="auto">
            <a:xfrm>
              <a:off x="6305251" y="3763951"/>
              <a:ext cx="0" cy="5357"/>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7" name="Freeform 411"/>
            <p:cNvSpPr>
              <a:spLocks noEditPoints="1"/>
            </p:cNvSpPr>
            <p:nvPr/>
          </p:nvSpPr>
          <p:spPr bwMode="auto">
            <a:xfrm>
              <a:off x="6184710" y="4401477"/>
              <a:ext cx="704494" cy="634848"/>
            </a:xfrm>
            <a:custGeom>
              <a:avLst/>
              <a:gdLst>
                <a:gd name="T0" fmla="*/ 1 w 111"/>
                <a:gd name="T1" fmla="*/ 45 h 100"/>
                <a:gd name="T2" fmla="*/ 87 w 111"/>
                <a:gd name="T3" fmla="*/ 90 h 100"/>
                <a:gd name="T4" fmla="*/ 91 w 111"/>
                <a:gd name="T5" fmla="*/ 99 h 100"/>
                <a:gd name="T6" fmla="*/ 96 w 111"/>
                <a:gd name="T7" fmla="*/ 98 h 100"/>
                <a:gd name="T8" fmla="*/ 94 w 111"/>
                <a:gd name="T9" fmla="*/ 98 h 100"/>
                <a:gd name="T10" fmla="*/ 63 w 111"/>
                <a:gd name="T11" fmla="*/ 72 h 100"/>
                <a:gd name="T12" fmla="*/ 68 w 111"/>
                <a:gd name="T13" fmla="*/ 75 h 100"/>
                <a:gd name="T14" fmla="*/ 65 w 111"/>
                <a:gd name="T15" fmla="*/ 11 h 100"/>
                <a:gd name="T16" fmla="*/ 64 w 111"/>
                <a:gd name="T17" fmla="*/ 9 h 100"/>
                <a:gd name="T18" fmla="*/ 97 w 111"/>
                <a:gd name="T19" fmla="*/ 90 h 100"/>
                <a:gd name="T20" fmla="*/ 110 w 111"/>
                <a:gd name="T21" fmla="*/ 47 h 100"/>
                <a:gd name="T22" fmla="*/ 104 w 111"/>
                <a:gd name="T23" fmla="*/ 38 h 100"/>
                <a:gd name="T24" fmla="*/ 99 w 111"/>
                <a:gd name="T25" fmla="*/ 31 h 100"/>
                <a:gd name="T26" fmla="*/ 93 w 111"/>
                <a:gd name="T27" fmla="*/ 25 h 100"/>
                <a:gd name="T28" fmla="*/ 89 w 111"/>
                <a:gd name="T29" fmla="*/ 14 h 100"/>
                <a:gd name="T30" fmla="*/ 84 w 111"/>
                <a:gd name="T31" fmla="*/ 8 h 100"/>
                <a:gd name="T32" fmla="*/ 79 w 111"/>
                <a:gd name="T33" fmla="*/ 6 h 100"/>
                <a:gd name="T34" fmla="*/ 79 w 111"/>
                <a:gd name="T35" fmla="*/ 14 h 100"/>
                <a:gd name="T36" fmla="*/ 67 w 111"/>
                <a:gd name="T37" fmla="*/ 17 h 100"/>
                <a:gd name="T38" fmla="*/ 64 w 111"/>
                <a:gd name="T39" fmla="*/ 9 h 100"/>
                <a:gd name="T40" fmla="*/ 63 w 111"/>
                <a:gd name="T41" fmla="*/ 6 h 100"/>
                <a:gd name="T42" fmla="*/ 58 w 111"/>
                <a:gd name="T43" fmla="*/ 5 h 100"/>
                <a:gd name="T44" fmla="*/ 52 w 111"/>
                <a:gd name="T45" fmla="*/ 3 h 100"/>
                <a:gd name="T46" fmla="*/ 52 w 111"/>
                <a:gd name="T47" fmla="*/ 6 h 100"/>
                <a:gd name="T48" fmla="*/ 48 w 111"/>
                <a:gd name="T49" fmla="*/ 7 h 100"/>
                <a:gd name="T50" fmla="*/ 46 w 111"/>
                <a:gd name="T51" fmla="*/ 14 h 100"/>
                <a:gd name="T52" fmla="*/ 41 w 111"/>
                <a:gd name="T53" fmla="*/ 15 h 100"/>
                <a:gd name="T54" fmla="*/ 36 w 111"/>
                <a:gd name="T55" fmla="*/ 11 h 100"/>
                <a:gd name="T56" fmla="*/ 35 w 111"/>
                <a:gd name="T57" fmla="*/ 12 h 100"/>
                <a:gd name="T58" fmla="*/ 34 w 111"/>
                <a:gd name="T59" fmla="*/ 14 h 100"/>
                <a:gd name="T60" fmla="*/ 31 w 111"/>
                <a:gd name="T61" fmla="*/ 15 h 100"/>
                <a:gd name="T62" fmla="*/ 30 w 111"/>
                <a:gd name="T63" fmla="*/ 17 h 100"/>
                <a:gd name="T64" fmla="*/ 30 w 111"/>
                <a:gd name="T65" fmla="*/ 19 h 100"/>
                <a:gd name="T66" fmla="*/ 25 w 111"/>
                <a:gd name="T67" fmla="*/ 21 h 100"/>
                <a:gd name="T68" fmla="*/ 13 w 111"/>
                <a:gd name="T69" fmla="*/ 29 h 100"/>
                <a:gd name="T70" fmla="*/ 2 w 111"/>
                <a:gd name="T71" fmla="*/ 35 h 100"/>
                <a:gd name="T72" fmla="*/ 2 w 111"/>
                <a:gd name="T73" fmla="*/ 43 h 100"/>
                <a:gd name="T74" fmla="*/ 1 w 111"/>
                <a:gd name="T75" fmla="*/ 46 h 100"/>
                <a:gd name="T76" fmla="*/ 8 w 111"/>
                <a:gd name="T77" fmla="*/ 65 h 100"/>
                <a:gd name="T78" fmla="*/ 17 w 111"/>
                <a:gd name="T79" fmla="*/ 70 h 100"/>
                <a:gd name="T80" fmla="*/ 31 w 111"/>
                <a:gd name="T81" fmla="*/ 67 h 100"/>
                <a:gd name="T82" fmla="*/ 53 w 111"/>
                <a:gd name="T83" fmla="*/ 63 h 100"/>
                <a:gd name="T84" fmla="*/ 59 w 111"/>
                <a:gd name="T85" fmla="*/ 66 h 100"/>
                <a:gd name="T86" fmla="*/ 63 w 111"/>
                <a:gd name="T87" fmla="*/ 72 h 100"/>
                <a:gd name="T88" fmla="*/ 69 w 111"/>
                <a:gd name="T89" fmla="*/ 66 h 100"/>
                <a:gd name="T90" fmla="*/ 69 w 111"/>
                <a:gd name="T91" fmla="*/ 69 h 100"/>
                <a:gd name="T92" fmla="*/ 71 w 111"/>
                <a:gd name="T93" fmla="*/ 74 h 100"/>
                <a:gd name="T94" fmla="*/ 80 w 111"/>
                <a:gd name="T95" fmla="*/ 82 h 100"/>
                <a:gd name="T96" fmla="*/ 88 w 111"/>
                <a:gd name="T97" fmla="*/ 83 h 100"/>
                <a:gd name="T98" fmla="*/ 96 w 111"/>
                <a:gd name="T99" fmla="*/ 81 h 100"/>
                <a:gd name="T100" fmla="*/ 104 w 111"/>
                <a:gd name="T101" fmla="*/ 71 h 100"/>
                <a:gd name="T102" fmla="*/ 108 w 111"/>
                <a:gd name="T103" fmla="*/ 63 h 100"/>
                <a:gd name="T104" fmla="*/ 51 w 111"/>
                <a:gd name="T105" fmla="*/ 4 h 100"/>
                <a:gd name="T106" fmla="*/ 0 w 111"/>
                <a:gd name="T107" fmla="*/ 43 h 100"/>
                <a:gd name="T108" fmla="*/ 111 w 111"/>
                <a:gd name="T109" fmla="*/ 49 h 100"/>
                <a:gd name="T110" fmla="*/ 105 w 111"/>
                <a:gd name="T111" fmla="*/ 38 h 100"/>
                <a:gd name="T112" fmla="*/ 64 w 111"/>
                <a:gd name="T113" fmla="*/ 5 h 100"/>
                <a:gd name="T114" fmla="*/ 48 w 111"/>
                <a:gd name="T115" fmla="*/ 5 h 100"/>
                <a:gd name="T116" fmla="*/ 72 w 111"/>
                <a:gd name="T117" fmla="*/ 1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00">
                  <a:moveTo>
                    <a:pt x="88" y="90"/>
                  </a:moveTo>
                  <a:cubicBezTo>
                    <a:pt x="88" y="90"/>
                    <a:pt x="88" y="90"/>
                    <a:pt x="88" y="90"/>
                  </a:cubicBezTo>
                  <a:cubicBezTo>
                    <a:pt x="88" y="90"/>
                    <a:pt x="88" y="90"/>
                    <a:pt x="88" y="90"/>
                  </a:cubicBezTo>
                  <a:close/>
                  <a:moveTo>
                    <a:pt x="96" y="97"/>
                  </a:moveTo>
                  <a:cubicBezTo>
                    <a:pt x="96" y="97"/>
                    <a:pt x="96" y="96"/>
                    <a:pt x="96" y="96"/>
                  </a:cubicBezTo>
                  <a:cubicBezTo>
                    <a:pt x="96" y="96"/>
                    <a:pt x="97" y="96"/>
                    <a:pt x="96" y="96"/>
                  </a:cubicBezTo>
                  <a:cubicBezTo>
                    <a:pt x="96" y="96"/>
                    <a:pt x="96" y="97"/>
                    <a:pt x="96" y="97"/>
                  </a:cubicBezTo>
                  <a:close/>
                  <a:moveTo>
                    <a:pt x="1" y="45"/>
                  </a:moveTo>
                  <a:cubicBezTo>
                    <a:pt x="1" y="45"/>
                    <a:pt x="1" y="45"/>
                    <a:pt x="1" y="44"/>
                  </a:cubicBezTo>
                  <a:cubicBezTo>
                    <a:pt x="1" y="44"/>
                    <a:pt x="1" y="44"/>
                    <a:pt x="1" y="44"/>
                  </a:cubicBezTo>
                  <a:cubicBezTo>
                    <a:pt x="0" y="44"/>
                    <a:pt x="0" y="44"/>
                    <a:pt x="0" y="43"/>
                  </a:cubicBezTo>
                  <a:cubicBezTo>
                    <a:pt x="0" y="43"/>
                    <a:pt x="0" y="43"/>
                    <a:pt x="0" y="43"/>
                  </a:cubicBezTo>
                  <a:cubicBezTo>
                    <a:pt x="0" y="44"/>
                    <a:pt x="0" y="45"/>
                    <a:pt x="1" y="45"/>
                  </a:cubicBezTo>
                  <a:cubicBezTo>
                    <a:pt x="1" y="45"/>
                    <a:pt x="1" y="45"/>
                    <a:pt x="1" y="45"/>
                  </a:cubicBezTo>
                  <a:close/>
                  <a:moveTo>
                    <a:pt x="97" y="94"/>
                  </a:moveTo>
                  <a:cubicBezTo>
                    <a:pt x="97" y="94"/>
                    <a:pt x="97" y="93"/>
                    <a:pt x="97" y="93"/>
                  </a:cubicBezTo>
                  <a:cubicBezTo>
                    <a:pt x="97" y="92"/>
                    <a:pt x="97" y="91"/>
                    <a:pt x="97" y="91"/>
                  </a:cubicBezTo>
                  <a:cubicBezTo>
                    <a:pt x="97" y="91"/>
                    <a:pt x="97" y="91"/>
                    <a:pt x="97" y="91"/>
                  </a:cubicBezTo>
                  <a:cubicBezTo>
                    <a:pt x="97" y="90"/>
                    <a:pt x="96" y="90"/>
                    <a:pt x="96" y="90"/>
                  </a:cubicBezTo>
                  <a:cubicBezTo>
                    <a:pt x="96" y="90"/>
                    <a:pt x="95" y="90"/>
                    <a:pt x="95" y="91"/>
                  </a:cubicBezTo>
                  <a:cubicBezTo>
                    <a:pt x="94" y="91"/>
                    <a:pt x="94" y="91"/>
                    <a:pt x="93" y="91"/>
                  </a:cubicBezTo>
                  <a:cubicBezTo>
                    <a:pt x="93" y="91"/>
                    <a:pt x="93" y="91"/>
                    <a:pt x="93" y="91"/>
                  </a:cubicBezTo>
                  <a:cubicBezTo>
                    <a:pt x="93" y="91"/>
                    <a:pt x="93" y="91"/>
                    <a:pt x="92" y="91"/>
                  </a:cubicBezTo>
                  <a:cubicBezTo>
                    <a:pt x="92" y="91"/>
                    <a:pt x="92" y="91"/>
                    <a:pt x="92" y="91"/>
                  </a:cubicBezTo>
                  <a:cubicBezTo>
                    <a:pt x="91" y="92"/>
                    <a:pt x="91" y="91"/>
                    <a:pt x="90" y="91"/>
                  </a:cubicBezTo>
                  <a:cubicBezTo>
                    <a:pt x="90" y="91"/>
                    <a:pt x="89" y="91"/>
                    <a:pt x="89" y="91"/>
                  </a:cubicBezTo>
                  <a:cubicBezTo>
                    <a:pt x="89" y="90"/>
                    <a:pt x="88" y="90"/>
                    <a:pt x="88" y="90"/>
                  </a:cubicBezTo>
                  <a:cubicBezTo>
                    <a:pt x="88" y="90"/>
                    <a:pt x="87" y="90"/>
                    <a:pt x="87" y="90"/>
                  </a:cubicBezTo>
                  <a:cubicBezTo>
                    <a:pt x="87" y="90"/>
                    <a:pt x="87" y="91"/>
                    <a:pt x="87" y="91"/>
                  </a:cubicBezTo>
                  <a:cubicBezTo>
                    <a:pt x="87" y="92"/>
                    <a:pt x="87" y="92"/>
                    <a:pt x="87" y="92"/>
                  </a:cubicBezTo>
                  <a:cubicBezTo>
                    <a:pt x="87" y="93"/>
                    <a:pt x="88" y="93"/>
                    <a:pt x="88" y="93"/>
                  </a:cubicBezTo>
                  <a:cubicBezTo>
                    <a:pt x="88" y="94"/>
                    <a:pt x="88" y="94"/>
                    <a:pt x="88" y="94"/>
                  </a:cubicBezTo>
                  <a:cubicBezTo>
                    <a:pt x="88" y="95"/>
                    <a:pt x="88" y="95"/>
                    <a:pt x="89" y="95"/>
                  </a:cubicBezTo>
                  <a:cubicBezTo>
                    <a:pt x="89" y="95"/>
                    <a:pt x="89" y="96"/>
                    <a:pt x="89" y="96"/>
                  </a:cubicBezTo>
                  <a:cubicBezTo>
                    <a:pt x="89" y="96"/>
                    <a:pt x="89" y="95"/>
                    <a:pt x="88" y="95"/>
                  </a:cubicBezTo>
                  <a:cubicBezTo>
                    <a:pt x="88" y="95"/>
                    <a:pt x="88" y="96"/>
                    <a:pt x="88" y="96"/>
                  </a:cubicBezTo>
                  <a:cubicBezTo>
                    <a:pt x="88" y="96"/>
                    <a:pt x="89" y="97"/>
                    <a:pt x="89" y="97"/>
                  </a:cubicBezTo>
                  <a:cubicBezTo>
                    <a:pt x="89" y="97"/>
                    <a:pt x="89" y="97"/>
                    <a:pt x="89" y="97"/>
                  </a:cubicBezTo>
                  <a:cubicBezTo>
                    <a:pt x="90" y="98"/>
                    <a:pt x="90" y="98"/>
                    <a:pt x="90" y="98"/>
                  </a:cubicBezTo>
                  <a:cubicBezTo>
                    <a:pt x="90" y="98"/>
                    <a:pt x="90" y="99"/>
                    <a:pt x="90" y="98"/>
                  </a:cubicBezTo>
                  <a:cubicBezTo>
                    <a:pt x="90" y="98"/>
                    <a:pt x="91" y="98"/>
                    <a:pt x="91" y="99"/>
                  </a:cubicBezTo>
                  <a:cubicBezTo>
                    <a:pt x="91" y="99"/>
                    <a:pt x="91" y="99"/>
                    <a:pt x="91" y="99"/>
                  </a:cubicBezTo>
                  <a:cubicBezTo>
                    <a:pt x="91" y="98"/>
                    <a:pt x="91" y="99"/>
                    <a:pt x="91" y="99"/>
                  </a:cubicBezTo>
                  <a:cubicBezTo>
                    <a:pt x="91" y="99"/>
                    <a:pt x="91" y="99"/>
                    <a:pt x="92" y="99"/>
                  </a:cubicBezTo>
                  <a:cubicBezTo>
                    <a:pt x="92" y="99"/>
                    <a:pt x="93" y="99"/>
                    <a:pt x="93" y="100"/>
                  </a:cubicBezTo>
                  <a:cubicBezTo>
                    <a:pt x="93" y="99"/>
                    <a:pt x="93" y="99"/>
                    <a:pt x="94" y="98"/>
                  </a:cubicBezTo>
                  <a:cubicBezTo>
                    <a:pt x="93" y="98"/>
                    <a:pt x="93" y="98"/>
                    <a:pt x="93" y="98"/>
                  </a:cubicBezTo>
                  <a:cubicBezTo>
                    <a:pt x="93" y="98"/>
                    <a:pt x="94" y="98"/>
                    <a:pt x="94" y="98"/>
                  </a:cubicBezTo>
                  <a:cubicBezTo>
                    <a:pt x="94" y="98"/>
                    <a:pt x="94" y="98"/>
                    <a:pt x="94" y="98"/>
                  </a:cubicBezTo>
                  <a:cubicBezTo>
                    <a:pt x="94" y="97"/>
                    <a:pt x="94" y="97"/>
                    <a:pt x="94" y="97"/>
                  </a:cubicBezTo>
                  <a:cubicBezTo>
                    <a:pt x="94" y="97"/>
                    <a:pt x="94" y="97"/>
                    <a:pt x="95" y="98"/>
                  </a:cubicBezTo>
                  <a:cubicBezTo>
                    <a:pt x="95" y="97"/>
                    <a:pt x="95" y="97"/>
                    <a:pt x="95" y="97"/>
                  </a:cubicBezTo>
                  <a:cubicBezTo>
                    <a:pt x="95" y="97"/>
                    <a:pt x="96" y="97"/>
                    <a:pt x="96" y="98"/>
                  </a:cubicBezTo>
                  <a:cubicBezTo>
                    <a:pt x="96" y="98"/>
                    <a:pt x="95" y="98"/>
                    <a:pt x="95" y="98"/>
                  </a:cubicBezTo>
                  <a:cubicBezTo>
                    <a:pt x="95" y="98"/>
                    <a:pt x="96" y="98"/>
                    <a:pt x="96" y="98"/>
                  </a:cubicBezTo>
                  <a:cubicBezTo>
                    <a:pt x="96" y="98"/>
                    <a:pt x="96" y="98"/>
                    <a:pt x="96" y="98"/>
                  </a:cubicBezTo>
                  <a:cubicBezTo>
                    <a:pt x="96" y="98"/>
                    <a:pt x="96" y="97"/>
                    <a:pt x="96" y="97"/>
                  </a:cubicBezTo>
                  <a:cubicBezTo>
                    <a:pt x="96" y="97"/>
                    <a:pt x="96" y="96"/>
                    <a:pt x="96" y="96"/>
                  </a:cubicBezTo>
                  <a:cubicBezTo>
                    <a:pt x="96" y="95"/>
                    <a:pt x="96" y="95"/>
                    <a:pt x="96" y="94"/>
                  </a:cubicBezTo>
                  <a:cubicBezTo>
                    <a:pt x="97" y="94"/>
                    <a:pt x="97" y="95"/>
                    <a:pt x="97" y="95"/>
                  </a:cubicBezTo>
                  <a:cubicBezTo>
                    <a:pt x="97" y="95"/>
                    <a:pt x="97" y="95"/>
                    <a:pt x="97" y="94"/>
                  </a:cubicBezTo>
                  <a:cubicBezTo>
                    <a:pt x="97" y="94"/>
                    <a:pt x="97" y="94"/>
                    <a:pt x="97" y="94"/>
                  </a:cubicBezTo>
                  <a:close/>
                  <a:moveTo>
                    <a:pt x="87" y="89"/>
                  </a:moveTo>
                  <a:cubicBezTo>
                    <a:pt x="87" y="89"/>
                    <a:pt x="87" y="89"/>
                    <a:pt x="87" y="90"/>
                  </a:cubicBezTo>
                  <a:cubicBezTo>
                    <a:pt x="87" y="89"/>
                    <a:pt x="87" y="89"/>
                    <a:pt x="87" y="89"/>
                  </a:cubicBezTo>
                  <a:close/>
                  <a:moveTo>
                    <a:pt x="94" y="99"/>
                  </a:moveTo>
                  <a:cubicBezTo>
                    <a:pt x="94" y="99"/>
                    <a:pt x="94" y="99"/>
                    <a:pt x="94" y="99"/>
                  </a:cubicBezTo>
                  <a:cubicBezTo>
                    <a:pt x="94" y="99"/>
                    <a:pt x="94" y="99"/>
                    <a:pt x="94" y="99"/>
                  </a:cubicBezTo>
                  <a:cubicBezTo>
                    <a:pt x="94" y="99"/>
                    <a:pt x="93" y="99"/>
                    <a:pt x="94" y="99"/>
                  </a:cubicBezTo>
                  <a:cubicBezTo>
                    <a:pt x="94" y="99"/>
                    <a:pt x="94" y="99"/>
                    <a:pt x="94" y="98"/>
                  </a:cubicBezTo>
                  <a:cubicBezTo>
                    <a:pt x="94" y="98"/>
                    <a:pt x="94" y="98"/>
                    <a:pt x="94" y="98"/>
                  </a:cubicBezTo>
                  <a:cubicBezTo>
                    <a:pt x="94" y="98"/>
                    <a:pt x="94" y="98"/>
                    <a:pt x="94" y="99"/>
                  </a:cubicBezTo>
                  <a:close/>
                  <a:moveTo>
                    <a:pt x="85" y="86"/>
                  </a:moveTo>
                  <a:cubicBezTo>
                    <a:pt x="85" y="87"/>
                    <a:pt x="85" y="87"/>
                    <a:pt x="85" y="87"/>
                  </a:cubicBezTo>
                  <a:cubicBezTo>
                    <a:pt x="85" y="88"/>
                    <a:pt x="85" y="88"/>
                    <a:pt x="85" y="88"/>
                  </a:cubicBezTo>
                  <a:cubicBezTo>
                    <a:pt x="85" y="88"/>
                    <a:pt x="85" y="88"/>
                    <a:pt x="85" y="88"/>
                  </a:cubicBezTo>
                  <a:cubicBezTo>
                    <a:pt x="85" y="88"/>
                    <a:pt x="85" y="87"/>
                    <a:pt x="85" y="87"/>
                  </a:cubicBezTo>
                  <a:cubicBezTo>
                    <a:pt x="85" y="87"/>
                    <a:pt x="85" y="87"/>
                    <a:pt x="85" y="86"/>
                  </a:cubicBezTo>
                  <a:close/>
                  <a:moveTo>
                    <a:pt x="57" y="64"/>
                  </a:moveTo>
                  <a:cubicBezTo>
                    <a:pt x="57" y="64"/>
                    <a:pt x="57" y="64"/>
                    <a:pt x="57" y="63"/>
                  </a:cubicBezTo>
                  <a:cubicBezTo>
                    <a:pt x="57" y="64"/>
                    <a:pt x="57" y="64"/>
                    <a:pt x="57" y="64"/>
                  </a:cubicBezTo>
                  <a:close/>
                  <a:moveTo>
                    <a:pt x="63" y="72"/>
                  </a:moveTo>
                  <a:cubicBezTo>
                    <a:pt x="63" y="72"/>
                    <a:pt x="64" y="72"/>
                    <a:pt x="64" y="72"/>
                  </a:cubicBezTo>
                  <a:cubicBezTo>
                    <a:pt x="64" y="72"/>
                    <a:pt x="64" y="72"/>
                    <a:pt x="63" y="72"/>
                  </a:cubicBezTo>
                  <a:close/>
                  <a:moveTo>
                    <a:pt x="69" y="74"/>
                  </a:moveTo>
                  <a:cubicBezTo>
                    <a:pt x="68" y="74"/>
                    <a:pt x="68" y="74"/>
                    <a:pt x="68" y="74"/>
                  </a:cubicBezTo>
                  <a:cubicBezTo>
                    <a:pt x="68" y="74"/>
                    <a:pt x="68" y="74"/>
                    <a:pt x="68" y="74"/>
                  </a:cubicBezTo>
                  <a:cubicBezTo>
                    <a:pt x="68" y="74"/>
                    <a:pt x="68" y="74"/>
                    <a:pt x="68" y="74"/>
                  </a:cubicBezTo>
                  <a:cubicBezTo>
                    <a:pt x="68" y="74"/>
                    <a:pt x="68" y="74"/>
                    <a:pt x="67" y="74"/>
                  </a:cubicBezTo>
                  <a:cubicBezTo>
                    <a:pt x="67" y="74"/>
                    <a:pt x="67" y="74"/>
                    <a:pt x="67" y="74"/>
                  </a:cubicBezTo>
                  <a:cubicBezTo>
                    <a:pt x="67" y="74"/>
                    <a:pt x="66" y="74"/>
                    <a:pt x="66" y="74"/>
                  </a:cubicBezTo>
                  <a:cubicBezTo>
                    <a:pt x="66" y="74"/>
                    <a:pt x="65" y="74"/>
                    <a:pt x="65" y="74"/>
                  </a:cubicBezTo>
                  <a:cubicBezTo>
                    <a:pt x="65" y="74"/>
                    <a:pt x="65" y="75"/>
                    <a:pt x="65" y="75"/>
                  </a:cubicBezTo>
                  <a:cubicBezTo>
                    <a:pt x="65" y="75"/>
                    <a:pt x="65" y="75"/>
                    <a:pt x="65" y="75"/>
                  </a:cubicBezTo>
                  <a:cubicBezTo>
                    <a:pt x="65" y="75"/>
                    <a:pt x="65" y="75"/>
                    <a:pt x="65" y="75"/>
                  </a:cubicBezTo>
                  <a:cubicBezTo>
                    <a:pt x="66" y="75"/>
                    <a:pt x="66" y="75"/>
                    <a:pt x="66" y="75"/>
                  </a:cubicBezTo>
                  <a:cubicBezTo>
                    <a:pt x="67" y="75"/>
                    <a:pt x="67" y="75"/>
                    <a:pt x="67" y="75"/>
                  </a:cubicBezTo>
                  <a:cubicBezTo>
                    <a:pt x="67" y="75"/>
                    <a:pt x="68" y="75"/>
                    <a:pt x="68" y="75"/>
                  </a:cubicBezTo>
                  <a:cubicBezTo>
                    <a:pt x="68" y="75"/>
                    <a:pt x="69" y="75"/>
                    <a:pt x="69" y="75"/>
                  </a:cubicBezTo>
                  <a:cubicBezTo>
                    <a:pt x="69" y="74"/>
                    <a:pt x="69" y="74"/>
                    <a:pt x="69" y="74"/>
                  </a:cubicBezTo>
                  <a:close/>
                  <a:moveTo>
                    <a:pt x="88" y="89"/>
                  </a:moveTo>
                  <a:cubicBezTo>
                    <a:pt x="88" y="89"/>
                    <a:pt x="88" y="89"/>
                    <a:pt x="87" y="89"/>
                  </a:cubicBezTo>
                  <a:cubicBezTo>
                    <a:pt x="88" y="89"/>
                    <a:pt x="88" y="89"/>
                    <a:pt x="88" y="89"/>
                  </a:cubicBezTo>
                  <a:close/>
                  <a:moveTo>
                    <a:pt x="65" y="15"/>
                  </a:moveTo>
                  <a:cubicBezTo>
                    <a:pt x="65" y="15"/>
                    <a:pt x="65" y="15"/>
                    <a:pt x="65" y="15"/>
                  </a:cubicBezTo>
                  <a:cubicBezTo>
                    <a:pt x="65" y="15"/>
                    <a:pt x="65" y="15"/>
                    <a:pt x="65" y="15"/>
                  </a:cubicBezTo>
                  <a:close/>
                  <a:moveTo>
                    <a:pt x="54" y="4"/>
                  </a:moveTo>
                  <a:cubicBezTo>
                    <a:pt x="54" y="4"/>
                    <a:pt x="54" y="4"/>
                    <a:pt x="54" y="4"/>
                  </a:cubicBezTo>
                  <a:cubicBezTo>
                    <a:pt x="54" y="4"/>
                    <a:pt x="54" y="4"/>
                    <a:pt x="54" y="4"/>
                  </a:cubicBezTo>
                  <a:close/>
                  <a:moveTo>
                    <a:pt x="66" y="11"/>
                  </a:moveTo>
                  <a:cubicBezTo>
                    <a:pt x="66" y="11"/>
                    <a:pt x="65" y="11"/>
                    <a:pt x="65" y="11"/>
                  </a:cubicBezTo>
                  <a:cubicBezTo>
                    <a:pt x="65" y="11"/>
                    <a:pt x="65" y="11"/>
                    <a:pt x="65" y="11"/>
                  </a:cubicBezTo>
                  <a:cubicBezTo>
                    <a:pt x="65" y="11"/>
                    <a:pt x="65" y="11"/>
                    <a:pt x="65" y="11"/>
                  </a:cubicBezTo>
                  <a:cubicBezTo>
                    <a:pt x="65" y="11"/>
                    <a:pt x="66" y="10"/>
                    <a:pt x="66" y="10"/>
                  </a:cubicBezTo>
                  <a:cubicBezTo>
                    <a:pt x="65" y="10"/>
                    <a:pt x="65" y="10"/>
                    <a:pt x="65" y="10"/>
                  </a:cubicBezTo>
                  <a:cubicBezTo>
                    <a:pt x="65" y="10"/>
                    <a:pt x="65" y="10"/>
                    <a:pt x="65" y="10"/>
                  </a:cubicBezTo>
                  <a:cubicBezTo>
                    <a:pt x="65" y="10"/>
                    <a:pt x="65" y="10"/>
                    <a:pt x="65" y="10"/>
                  </a:cubicBezTo>
                  <a:cubicBezTo>
                    <a:pt x="65" y="10"/>
                    <a:pt x="64" y="10"/>
                    <a:pt x="64" y="10"/>
                  </a:cubicBezTo>
                  <a:cubicBezTo>
                    <a:pt x="64" y="11"/>
                    <a:pt x="65" y="11"/>
                    <a:pt x="64" y="11"/>
                  </a:cubicBezTo>
                  <a:cubicBezTo>
                    <a:pt x="65" y="11"/>
                    <a:pt x="65" y="11"/>
                    <a:pt x="66" y="11"/>
                  </a:cubicBezTo>
                  <a:cubicBezTo>
                    <a:pt x="66" y="11"/>
                    <a:pt x="66" y="11"/>
                    <a:pt x="66" y="11"/>
                  </a:cubicBezTo>
                  <a:close/>
                  <a:moveTo>
                    <a:pt x="64" y="10"/>
                  </a:moveTo>
                  <a:cubicBezTo>
                    <a:pt x="64" y="10"/>
                    <a:pt x="64" y="9"/>
                    <a:pt x="64" y="10"/>
                  </a:cubicBezTo>
                  <a:close/>
                  <a:moveTo>
                    <a:pt x="64" y="9"/>
                  </a:moveTo>
                  <a:cubicBezTo>
                    <a:pt x="64" y="9"/>
                    <a:pt x="64" y="9"/>
                    <a:pt x="63" y="9"/>
                  </a:cubicBezTo>
                  <a:cubicBezTo>
                    <a:pt x="64" y="9"/>
                    <a:pt x="64" y="9"/>
                    <a:pt x="64" y="9"/>
                  </a:cubicBezTo>
                  <a:close/>
                  <a:moveTo>
                    <a:pt x="89" y="83"/>
                  </a:moveTo>
                  <a:cubicBezTo>
                    <a:pt x="89" y="83"/>
                    <a:pt x="89" y="83"/>
                    <a:pt x="89" y="83"/>
                  </a:cubicBezTo>
                  <a:cubicBezTo>
                    <a:pt x="89" y="82"/>
                    <a:pt x="89" y="82"/>
                    <a:pt x="89" y="82"/>
                  </a:cubicBezTo>
                  <a:cubicBezTo>
                    <a:pt x="89" y="82"/>
                    <a:pt x="89" y="83"/>
                    <a:pt x="89" y="83"/>
                  </a:cubicBezTo>
                  <a:close/>
                  <a:moveTo>
                    <a:pt x="97" y="88"/>
                  </a:moveTo>
                  <a:cubicBezTo>
                    <a:pt x="97" y="88"/>
                    <a:pt x="96" y="87"/>
                    <a:pt x="96" y="87"/>
                  </a:cubicBezTo>
                  <a:cubicBezTo>
                    <a:pt x="96" y="87"/>
                    <a:pt x="96" y="87"/>
                    <a:pt x="96" y="87"/>
                  </a:cubicBezTo>
                  <a:cubicBezTo>
                    <a:pt x="96" y="87"/>
                    <a:pt x="95" y="87"/>
                    <a:pt x="95" y="87"/>
                  </a:cubicBezTo>
                  <a:cubicBezTo>
                    <a:pt x="95" y="88"/>
                    <a:pt x="96" y="88"/>
                    <a:pt x="96" y="88"/>
                  </a:cubicBezTo>
                  <a:cubicBezTo>
                    <a:pt x="96" y="89"/>
                    <a:pt x="96" y="89"/>
                    <a:pt x="97" y="88"/>
                  </a:cubicBezTo>
                  <a:cubicBezTo>
                    <a:pt x="96" y="88"/>
                    <a:pt x="97" y="88"/>
                    <a:pt x="97" y="88"/>
                  </a:cubicBezTo>
                  <a:cubicBezTo>
                    <a:pt x="97" y="88"/>
                    <a:pt x="97" y="89"/>
                    <a:pt x="97" y="88"/>
                  </a:cubicBezTo>
                  <a:close/>
                  <a:moveTo>
                    <a:pt x="96" y="89"/>
                  </a:moveTo>
                  <a:cubicBezTo>
                    <a:pt x="96" y="90"/>
                    <a:pt x="96" y="90"/>
                    <a:pt x="97" y="90"/>
                  </a:cubicBezTo>
                  <a:cubicBezTo>
                    <a:pt x="97" y="90"/>
                    <a:pt x="97" y="89"/>
                    <a:pt x="97" y="89"/>
                  </a:cubicBezTo>
                  <a:cubicBezTo>
                    <a:pt x="97" y="89"/>
                    <a:pt x="96" y="89"/>
                    <a:pt x="96" y="89"/>
                  </a:cubicBezTo>
                  <a:close/>
                  <a:moveTo>
                    <a:pt x="97" y="89"/>
                  </a:moveTo>
                  <a:cubicBezTo>
                    <a:pt x="96" y="89"/>
                    <a:pt x="96" y="89"/>
                    <a:pt x="96" y="89"/>
                  </a:cubicBezTo>
                  <a:cubicBezTo>
                    <a:pt x="96" y="89"/>
                    <a:pt x="97" y="89"/>
                    <a:pt x="97" y="89"/>
                  </a:cubicBezTo>
                  <a:cubicBezTo>
                    <a:pt x="97" y="89"/>
                    <a:pt x="97" y="89"/>
                    <a:pt x="97" y="89"/>
                  </a:cubicBezTo>
                  <a:cubicBezTo>
                    <a:pt x="97" y="89"/>
                    <a:pt x="97" y="89"/>
                    <a:pt x="97" y="89"/>
                  </a:cubicBezTo>
                  <a:close/>
                  <a:moveTo>
                    <a:pt x="111" y="52"/>
                  </a:moveTo>
                  <a:cubicBezTo>
                    <a:pt x="111" y="51"/>
                    <a:pt x="111" y="51"/>
                    <a:pt x="111" y="50"/>
                  </a:cubicBezTo>
                  <a:cubicBezTo>
                    <a:pt x="110" y="50"/>
                    <a:pt x="110" y="49"/>
                    <a:pt x="110" y="49"/>
                  </a:cubicBezTo>
                  <a:cubicBezTo>
                    <a:pt x="110" y="48"/>
                    <a:pt x="110" y="48"/>
                    <a:pt x="110" y="48"/>
                  </a:cubicBezTo>
                  <a:cubicBezTo>
                    <a:pt x="110" y="48"/>
                    <a:pt x="110" y="48"/>
                    <a:pt x="110" y="48"/>
                  </a:cubicBezTo>
                  <a:cubicBezTo>
                    <a:pt x="110" y="48"/>
                    <a:pt x="110" y="48"/>
                    <a:pt x="110" y="48"/>
                  </a:cubicBezTo>
                  <a:cubicBezTo>
                    <a:pt x="110" y="48"/>
                    <a:pt x="110" y="47"/>
                    <a:pt x="110" y="47"/>
                  </a:cubicBezTo>
                  <a:cubicBezTo>
                    <a:pt x="110" y="46"/>
                    <a:pt x="110" y="46"/>
                    <a:pt x="110" y="45"/>
                  </a:cubicBezTo>
                  <a:cubicBezTo>
                    <a:pt x="110" y="45"/>
                    <a:pt x="110" y="45"/>
                    <a:pt x="110" y="45"/>
                  </a:cubicBezTo>
                  <a:cubicBezTo>
                    <a:pt x="110" y="45"/>
                    <a:pt x="110" y="45"/>
                    <a:pt x="110" y="45"/>
                  </a:cubicBezTo>
                  <a:cubicBezTo>
                    <a:pt x="110" y="44"/>
                    <a:pt x="109" y="44"/>
                    <a:pt x="109" y="44"/>
                  </a:cubicBezTo>
                  <a:cubicBezTo>
                    <a:pt x="109" y="44"/>
                    <a:pt x="109" y="43"/>
                    <a:pt x="109" y="43"/>
                  </a:cubicBezTo>
                  <a:cubicBezTo>
                    <a:pt x="109" y="43"/>
                    <a:pt x="109" y="43"/>
                    <a:pt x="109" y="43"/>
                  </a:cubicBezTo>
                  <a:cubicBezTo>
                    <a:pt x="109" y="43"/>
                    <a:pt x="109" y="43"/>
                    <a:pt x="109" y="43"/>
                  </a:cubicBezTo>
                  <a:cubicBezTo>
                    <a:pt x="108" y="42"/>
                    <a:pt x="108" y="42"/>
                    <a:pt x="108" y="41"/>
                  </a:cubicBezTo>
                  <a:cubicBezTo>
                    <a:pt x="108" y="41"/>
                    <a:pt x="108" y="41"/>
                    <a:pt x="107" y="41"/>
                  </a:cubicBezTo>
                  <a:cubicBezTo>
                    <a:pt x="107" y="41"/>
                    <a:pt x="107" y="40"/>
                    <a:pt x="107" y="40"/>
                  </a:cubicBezTo>
                  <a:cubicBezTo>
                    <a:pt x="107" y="40"/>
                    <a:pt x="107" y="40"/>
                    <a:pt x="107" y="40"/>
                  </a:cubicBezTo>
                  <a:cubicBezTo>
                    <a:pt x="106" y="39"/>
                    <a:pt x="106" y="39"/>
                    <a:pt x="106" y="39"/>
                  </a:cubicBezTo>
                  <a:cubicBezTo>
                    <a:pt x="106" y="39"/>
                    <a:pt x="105" y="38"/>
                    <a:pt x="105" y="38"/>
                  </a:cubicBezTo>
                  <a:cubicBezTo>
                    <a:pt x="105" y="38"/>
                    <a:pt x="104" y="38"/>
                    <a:pt x="104" y="38"/>
                  </a:cubicBezTo>
                  <a:cubicBezTo>
                    <a:pt x="104" y="37"/>
                    <a:pt x="104" y="37"/>
                    <a:pt x="104" y="37"/>
                  </a:cubicBezTo>
                  <a:cubicBezTo>
                    <a:pt x="104" y="36"/>
                    <a:pt x="104" y="36"/>
                    <a:pt x="104" y="36"/>
                  </a:cubicBezTo>
                  <a:cubicBezTo>
                    <a:pt x="104" y="36"/>
                    <a:pt x="104" y="35"/>
                    <a:pt x="104" y="35"/>
                  </a:cubicBezTo>
                  <a:cubicBezTo>
                    <a:pt x="104" y="35"/>
                    <a:pt x="103" y="35"/>
                    <a:pt x="103" y="35"/>
                  </a:cubicBezTo>
                  <a:cubicBezTo>
                    <a:pt x="103" y="35"/>
                    <a:pt x="103" y="35"/>
                    <a:pt x="103" y="35"/>
                  </a:cubicBezTo>
                  <a:cubicBezTo>
                    <a:pt x="103" y="35"/>
                    <a:pt x="103" y="35"/>
                    <a:pt x="103" y="34"/>
                  </a:cubicBezTo>
                  <a:cubicBezTo>
                    <a:pt x="103" y="35"/>
                    <a:pt x="103" y="35"/>
                    <a:pt x="103" y="35"/>
                  </a:cubicBezTo>
                  <a:cubicBezTo>
                    <a:pt x="103" y="35"/>
                    <a:pt x="103" y="35"/>
                    <a:pt x="102" y="35"/>
                  </a:cubicBezTo>
                  <a:cubicBezTo>
                    <a:pt x="102" y="34"/>
                    <a:pt x="102" y="34"/>
                    <a:pt x="102" y="34"/>
                  </a:cubicBezTo>
                  <a:cubicBezTo>
                    <a:pt x="102" y="34"/>
                    <a:pt x="102" y="34"/>
                    <a:pt x="102" y="34"/>
                  </a:cubicBezTo>
                  <a:cubicBezTo>
                    <a:pt x="101" y="34"/>
                    <a:pt x="101" y="35"/>
                    <a:pt x="102" y="35"/>
                  </a:cubicBezTo>
                  <a:cubicBezTo>
                    <a:pt x="101" y="35"/>
                    <a:pt x="101" y="34"/>
                    <a:pt x="101" y="35"/>
                  </a:cubicBezTo>
                  <a:cubicBezTo>
                    <a:pt x="100" y="34"/>
                    <a:pt x="100" y="33"/>
                    <a:pt x="100" y="32"/>
                  </a:cubicBezTo>
                  <a:cubicBezTo>
                    <a:pt x="100" y="32"/>
                    <a:pt x="99" y="32"/>
                    <a:pt x="99" y="31"/>
                  </a:cubicBezTo>
                  <a:cubicBezTo>
                    <a:pt x="99" y="31"/>
                    <a:pt x="99" y="31"/>
                    <a:pt x="99" y="30"/>
                  </a:cubicBezTo>
                  <a:cubicBezTo>
                    <a:pt x="98" y="30"/>
                    <a:pt x="98" y="30"/>
                    <a:pt x="98" y="30"/>
                  </a:cubicBezTo>
                  <a:cubicBezTo>
                    <a:pt x="98" y="29"/>
                    <a:pt x="98" y="29"/>
                    <a:pt x="98" y="29"/>
                  </a:cubicBezTo>
                  <a:cubicBezTo>
                    <a:pt x="98" y="29"/>
                    <a:pt x="98" y="29"/>
                    <a:pt x="99" y="29"/>
                  </a:cubicBezTo>
                  <a:cubicBezTo>
                    <a:pt x="98" y="29"/>
                    <a:pt x="98" y="28"/>
                    <a:pt x="98" y="28"/>
                  </a:cubicBezTo>
                  <a:cubicBezTo>
                    <a:pt x="97" y="28"/>
                    <a:pt x="97" y="28"/>
                    <a:pt x="97" y="28"/>
                  </a:cubicBezTo>
                  <a:cubicBezTo>
                    <a:pt x="97" y="28"/>
                    <a:pt x="97" y="28"/>
                    <a:pt x="97" y="27"/>
                  </a:cubicBezTo>
                  <a:cubicBezTo>
                    <a:pt x="96" y="27"/>
                    <a:pt x="96" y="27"/>
                    <a:pt x="96" y="27"/>
                  </a:cubicBezTo>
                  <a:cubicBezTo>
                    <a:pt x="95" y="27"/>
                    <a:pt x="96" y="27"/>
                    <a:pt x="95" y="27"/>
                  </a:cubicBezTo>
                  <a:cubicBezTo>
                    <a:pt x="95" y="27"/>
                    <a:pt x="95" y="26"/>
                    <a:pt x="95" y="26"/>
                  </a:cubicBezTo>
                  <a:cubicBezTo>
                    <a:pt x="95" y="26"/>
                    <a:pt x="95" y="26"/>
                    <a:pt x="94" y="26"/>
                  </a:cubicBezTo>
                  <a:cubicBezTo>
                    <a:pt x="94" y="26"/>
                    <a:pt x="94" y="26"/>
                    <a:pt x="94" y="26"/>
                  </a:cubicBezTo>
                  <a:cubicBezTo>
                    <a:pt x="94" y="26"/>
                    <a:pt x="93" y="26"/>
                    <a:pt x="93" y="26"/>
                  </a:cubicBezTo>
                  <a:cubicBezTo>
                    <a:pt x="93" y="26"/>
                    <a:pt x="93" y="25"/>
                    <a:pt x="93" y="25"/>
                  </a:cubicBezTo>
                  <a:cubicBezTo>
                    <a:pt x="93" y="25"/>
                    <a:pt x="93" y="26"/>
                    <a:pt x="93" y="26"/>
                  </a:cubicBezTo>
                  <a:cubicBezTo>
                    <a:pt x="93" y="25"/>
                    <a:pt x="92" y="25"/>
                    <a:pt x="92" y="25"/>
                  </a:cubicBezTo>
                  <a:cubicBezTo>
                    <a:pt x="91" y="25"/>
                    <a:pt x="91" y="25"/>
                    <a:pt x="91" y="24"/>
                  </a:cubicBezTo>
                  <a:cubicBezTo>
                    <a:pt x="91" y="24"/>
                    <a:pt x="91" y="24"/>
                    <a:pt x="91" y="24"/>
                  </a:cubicBezTo>
                  <a:cubicBezTo>
                    <a:pt x="91" y="23"/>
                    <a:pt x="91" y="23"/>
                    <a:pt x="91" y="23"/>
                  </a:cubicBezTo>
                  <a:cubicBezTo>
                    <a:pt x="91" y="22"/>
                    <a:pt x="91" y="21"/>
                    <a:pt x="91" y="20"/>
                  </a:cubicBezTo>
                  <a:cubicBezTo>
                    <a:pt x="91" y="20"/>
                    <a:pt x="90" y="20"/>
                    <a:pt x="90" y="19"/>
                  </a:cubicBezTo>
                  <a:cubicBezTo>
                    <a:pt x="90" y="19"/>
                    <a:pt x="90" y="19"/>
                    <a:pt x="90" y="19"/>
                  </a:cubicBezTo>
                  <a:cubicBezTo>
                    <a:pt x="90" y="19"/>
                    <a:pt x="90" y="19"/>
                    <a:pt x="90" y="19"/>
                  </a:cubicBezTo>
                  <a:cubicBezTo>
                    <a:pt x="90" y="19"/>
                    <a:pt x="90" y="19"/>
                    <a:pt x="90" y="19"/>
                  </a:cubicBezTo>
                  <a:cubicBezTo>
                    <a:pt x="90" y="19"/>
                    <a:pt x="89" y="18"/>
                    <a:pt x="89" y="18"/>
                  </a:cubicBezTo>
                  <a:cubicBezTo>
                    <a:pt x="89" y="18"/>
                    <a:pt x="89" y="18"/>
                    <a:pt x="89" y="17"/>
                  </a:cubicBezTo>
                  <a:cubicBezTo>
                    <a:pt x="89" y="17"/>
                    <a:pt x="89" y="17"/>
                    <a:pt x="89" y="16"/>
                  </a:cubicBezTo>
                  <a:cubicBezTo>
                    <a:pt x="89" y="16"/>
                    <a:pt x="88" y="15"/>
                    <a:pt x="89" y="14"/>
                  </a:cubicBezTo>
                  <a:cubicBezTo>
                    <a:pt x="89" y="14"/>
                    <a:pt x="89" y="14"/>
                    <a:pt x="89" y="14"/>
                  </a:cubicBezTo>
                  <a:cubicBezTo>
                    <a:pt x="88" y="14"/>
                    <a:pt x="89" y="14"/>
                    <a:pt x="89" y="13"/>
                  </a:cubicBezTo>
                  <a:cubicBezTo>
                    <a:pt x="89" y="13"/>
                    <a:pt x="88" y="13"/>
                    <a:pt x="88" y="13"/>
                  </a:cubicBezTo>
                  <a:cubicBezTo>
                    <a:pt x="88" y="13"/>
                    <a:pt x="88" y="13"/>
                    <a:pt x="88" y="13"/>
                  </a:cubicBezTo>
                  <a:cubicBezTo>
                    <a:pt x="88" y="13"/>
                    <a:pt x="87" y="12"/>
                    <a:pt x="87" y="12"/>
                  </a:cubicBezTo>
                  <a:cubicBezTo>
                    <a:pt x="87" y="12"/>
                    <a:pt x="87" y="12"/>
                    <a:pt x="87" y="12"/>
                  </a:cubicBezTo>
                  <a:cubicBezTo>
                    <a:pt x="87" y="12"/>
                    <a:pt x="86" y="12"/>
                    <a:pt x="86" y="11"/>
                  </a:cubicBezTo>
                  <a:cubicBezTo>
                    <a:pt x="86" y="11"/>
                    <a:pt x="86" y="12"/>
                    <a:pt x="86" y="12"/>
                  </a:cubicBezTo>
                  <a:cubicBezTo>
                    <a:pt x="86" y="12"/>
                    <a:pt x="86" y="11"/>
                    <a:pt x="86" y="11"/>
                  </a:cubicBezTo>
                  <a:cubicBezTo>
                    <a:pt x="86" y="11"/>
                    <a:pt x="85" y="12"/>
                    <a:pt x="85" y="12"/>
                  </a:cubicBezTo>
                  <a:cubicBezTo>
                    <a:pt x="85" y="12"/>
                    <a:pt x="85" y="12"/>
                    <a:pt x="85" y="12"/>
                  </a:cubicBezTo>
                  <a:cubicBezTo>
                    <a:pt x="84" y="12"/>
                    <a:pt x="84" y="11"/>
                    <a:pt x="84" y="11"/>
                  </a:cubicBezTo>
                  <a:cubicBezTo>
                    <a:pt x="84" y="10"/>
                    <a:pt x="84" y="9"/>
                    <a:pt x="84" y="9"/>
                  </a:cubicBezTo>
                  <a:cubicBezTo>
                    <a:pt x="84" y="8"/>
                    <a:pt x="84" y="8"/>
                    <a:pt x="84" y="8"/>
                  </a:cubicBezTo>
                  <a:cubicBezTo>
                    <a:pt x="84" y="7"/>
                    <a:pt x="83" y="8"/>
                    <a:pt x="83" y="8"/>
                  </a:cubicBezTo>
                  <a:cubicBezTo>
                    <a:pt x="83" y="7"/>
                    <a:pt x="84" y="7"/>
                    <a:pt x="83" y="7"/>
                  </a:cubicBezTo>
                  <a:cubicBezTo>
                    <a:pt x="83" y="6"/>
                    <a:pt x="83" y="6"/>
                    <a:pt x="83" y="6"/>
                  </a:cubicBezTo>
                  <a:cubicBezTo>
                    <a:pt x="83" y="6"/>
                    <a:pt x="83" y="6"/>
                    <a:pt x="83" y="6"/>
                  </a:cubicBezTo>
                  <a:cubicBezTo>
                    <a:pt x="82" y="6"/>
                    <a:pt x="83" y="5"/>
                    <a:pt x="83" y="5"/>
                  </a:cubicBezTo>
                  <a:cubicBezTo>
                    <a:pt x="83" y="5"/>
                    <a:pt x="82" y="5"/>
                    <a:pt x="82" y="5"/>
                  </a:cubicBezTo>
                  <a:cubicBezTo>
                    <a:pt x="82" y="4"/>
                    <a:pt x="82" y="4"/>
                    <a:pt x="82" y="3"/>
                  </a:cubicBezTo>
                  <a:cubicBezTo>
                    <a:pt x="82" y="3"/>
                    <a:pt x="82" y="2"/>
                    <a:pt x="81" y="2"/>
                  </a:cubicBezTo>
                  <a:cubicBezTo>
                    <a:pt x="81" y="2"/>
                    <a:pt x="81" y="2"/>
                    <a:pt x="81" y="2"/>
                  </a:cubicBezTo>
                  <a:cubicBezTo>
                    <a:pt x="81" y="2"/>
                    <a:pt x="80" y="2"/>
                    <a:pt x="80" y="2"/>
                  </a:cubicBezTo>
                  <a:cubicBezTo>
                    <a:pt x="80" y="3"/>
                    <a:pt x="80" y="4"/>
                    <a:pt x="79" y="5"/>
                  </a:cubicBezTo>
                  <a:cubicBezTo>
                    <a:pt x="79" y="5"/>
                    <a:pt x="79" y="5"/>
                    <a:pt x="79" y="5"/>
                  </a:cubicBezTo>
                  <a:cubicBezTo>
                    <a:pt x="79" y="5"/>
                    <a:pt x="79" y="6"/>
                    <a:pt x="79" y="7"/>
                  </a:cubicBezTo>
                  <a:cubicBezTo>
                    <a:pt x="79" y="6"/>
                    <a:pt x="79" y="6"/>
                    <a:pt x="79" y="6"/>
                  </a:cubicBezTo>
                  <a:cubicBezTo>
                    <a:pt x="79" y="7"/>
                    <a:pt x="79" y="7"/>
                    <a:pt x="79" y="7"/>
                  </a:cubicBezTo>
                  <a:cubicBezTo>
                    <a:pt x="79" y="7"/>
                    <a:pt x="79" y="7"/>
                    <a:pt x="79" y="8"/>
                  </a:cubicBezTo>
                  <a:cubicBezTo>
                    <a:pt x="79" y="7"/>
                    <a:pt x="79" y="7"/>
                    <a:pt x="79" y="7"/>
                  </a:cubicBezTo>
                  <a:cubicBezTo>
                    <a:pt x="79" y="7"/>
                    <a:pt x="79" y="7"/>
                    <a:pt x="79" y="7"/>
                  </a:cubicBezTo>
                  <a:cubicBezTo>
                    <a:pt x="79" y="7"/>
                    <a:pt x="79" y="8"/>
                    <a:pt x="79" y="8"/>
                  </a:cubicBezTo>
                  <a:cubicBezTo>
                    <a:pt x="79" y="8"/>
                    <a:pt x="79" y="8"/>
                    <a:pt x="79" y="9"/>
                  </a:cubicBezTo>
                  <a:cubicBezTo>
                    <a:pt x="79" y="9"/>
                    <a:pt x="78" y="9"/>
                    <a:pt x="78" y="9"/>
                  </a:cubicBezTo>
                  <a:cubicBezTo>
                    <a:pt x="78" y="9"/>
                    <a:pt x="78" y="10"/>
                    <a:pt x="78" y="10"/>
                  </a:cubicBezTo>
                  <a:cubicBezTo>
                    <a:pt x="78" y="10"/>
                    <a:pt x="78" y="10"/>
                    <a:pt x="78" y="10"/>
                  </a:cubicBezTo>
                  <a:cubicBezTo>
                    <a:pt x="78" y="10"/>
                    <a:pt x="78" y="10"/>
                    <a:pt x="78" y="11"/>
                  </a:cubicBezTo>
                  <a:cubicBezTo>
                    <a:pt x="79" y="11"/>
                    <a:pt x="79" y="11"/>
                    <a:pt x="78" y="12"/>
                  </a:cubicBezTo>
                  <a:cubicBezTo>
                    <a:pt x="78" y="12"/>
                    <a:pt x="78" y="13"/>
                    <a:pt x="79" y="13"/>
                  </a:cubicBezTo>
                  <a:cubicBezTo>
                    <a:pt x="79" y="13"/>
                    <a:pt x="79" y="13"/>
                    <a:pt x="79" y="13"/>
                  </a:cubicBezTo>
                  <a:cubicBezTo>
                    <a:pt x="79" y="14"/>
                    <a:pt x="79" y="14"/>
                    <a:pt x="79" y="14"/>
                  </a:cubicBezTo>
                  <a:cubicBezTo>
                    <a:pt x="78" y="15"/>
                    <a:pt x="78" y="15"/>
                    <a:pt x="78" y="16"/>
                  </a:cubicBezTo>
                  <a:cubicBezTo>
                    <a:pt x="78" y="16"/>
                    <a:pt x="78" y="16"/>
                    <a:pt x="78" y="16"/>
                  </a:cubicBezTo>
                  <a:cubicBezTo>
                    <a:pt x="78" y="17"/>
                    <a:pt x="78" y="17"/>
                    <a:pt x="78" y="17"/>
                  </a:cubicBezTo>
                  <a:cubicBezTo>
                    <a:pt x="77" y="18"/>
                    <a:pt x="77" y="18"/>
                    <a:pt x="77" y="19"/>
                  </a:cubicBezTo>
                  <a:cubicBezTo>
                    <a:pt x="77" y="19"/>
                    <a:pt x="77" y="20"/>
                    <a:pt x="76" y="20"/>
                  </a:cubicBezTo>
                  <a:cubicBezTo>
                    <a:pt x="76" y="21"/>
                    <a:pt x="76" y="21"/>
                    <a:pt x="75" y="21"/>
                  </a:cubicBezTo>
                  <a:cubicBezTo>
                    <a:pt x="75" y="21"/>
                    <a:pt x="75" y="21"/>
                    <a:pt x="74" y="21"/>
                  </a:cubicBezTo>
                  <a:cubicBezTo>
                    <a:pt x="74" y="21"/>
                    <a:pt x="73" y="21"/>
                    <a:pt x="73" y="20"/>
                  </a:cubicBezTo>
                  <a:cubicBezTo>
                    <a:pt x="73" y="20"/>
                    <a:pt x="72" y="20"/>
                    <a:pt x="72" y="19"/>
                  </a:cubicBezTo>
                  <a:cubicBezTo>
                    <a:pt x="72" y="19"/>
                    <a:pt x="72" y="19"/>
                    <a:pt x="72" y="19"/>
                  </a:cubicBezTo>
                  <a:cubicBezTo>
                    <a:pt x="71" y="19"/>
                    <a:pt x="71" y="19"/>
                    <a:pt x="71" y="19"/>
                  </a:cubicBezTo>
                  <a:cubicBezTo>
                    <a:pt x="70" y="18"/>
                    <a:pt x="69" y="18"/>
                    <a:pt x="69" y="18"/>
                  </a:cubicBezTo>
                  <a:cubicBezTo>
                    <a:pt x="69" y="18"/>
                    <a:pt x="69" y="18"/>
                    <a:pt x="69" y="18"/>
                  </a:cubicBezTo>
                  <a:cubicBezTo>
                    <a:pt x="69" y="18"/>
                    <a:pt x="67" y="17"/>
                    <a:pt x="67" y="17"/>
                  </a:cubicBezTo>
                  <a:cubicBezTo>
                    <a:pt x="67" y="17"/>
                    <a:pt x="66" y="16"/>
                    <a:pt x="66" y="16"/>
                  </a:cubicBezTo>
                  <a:cubicBezTo>
                    <a:pt x="66" y="16"/>
                    <a:pt x="66" y="16"/>
                    <a:pt x="66" y="16"/>
                  </a:cubicBezTo>
                  <a:cubicBezTo>
                    <a:pt x="65" y="16"/>
                    <a:pt x="65" y="16"/>
                    <a:pt x="65" y="16"/>
                  </a:cubicBezTo>
                  <a:cubicBezTo>
                    <a:pt x="64" y="15"/>
                    <a:pt x="63" y="14"/>
                    <a:pt x="62" y="14"/>
                  </a:cubicBezTo>
                  <a:cubicBezTo>
                    <a:pt x="62" y="14"/>
                    <a:pt x="62" y="14"/>
                    <a:pt x="62" y="13"/>
                  </a:cubicBezTo>
                  <a:cubicBezTo>
                    <a:pt x="62" y="13"/>
                    <a:pt x="62" y="12"/>
                    <a:pt x="62" y="12"/>
                  </a:cubicBezTo>
                  <a:cubicBezTo>
                    <a:pt x="63" y="11"/>
                    <a:pt x="63" y="11"/>
                    <a:pt x="63" y="10"/>
                  </a:cubicBezTo>
                  <a:cubicBezTo>
                    <a:pt x="63" y="10"/>
                    <a:pt x="63" y="10"/>
                    <a:pt x="63" y="10"/>
                  </a:cubicBezTo>
                  <a:cubicBezTo>
                    <a:pt x="63" y="10"/>
                    <a:pt x="63" y="10"/>
                    <a:pt x="63" y="10"/>
                  </a:cubicBezTo>
                  <a:cubicBezTo>
                    <a:pt x="63" y="10"/>
                    <a:pt x="63" y="9"/>
                    <a:pt x="63" y="9"/>
                  </a:cubicBezTo>
                  <a:cubicBezTo>
                    <a:pt x="63" y="9"/>
                    <a:pt x="63" y="9"/>
                    <a:pt x="63" y="9"/>
                  </a:cubicBezTo>
                  <a:cubicBezTo>
                    <a:pt x="63" y="9"/>
                    <a:pt x="64" y="8"/>
                    <a:pt x="64" y="8"/>
                  </a:cubicBezTo>
                  <a:cubicBezTo>
                    <a:pt x="64" y="9"/>
                    <a:pt x="64" y="9"/>
                    <a:pt x="64" y="9"/>
                  </a:cubicBezTo>
                  <a:cubicBezTo>
                    <a:pt x="64" y="9"/>
                    <a:pt x="64" y="9"/>
                    <a:pt x="64" y="9"/>
                  </a:cubicBezTo>
                  <a:cubicBezTo>
                    <a:pt x="65" y="8"/>
                    <a:pt x="64" y="7"/>
                    <a:pt x="65" y="8"/>
                  </a:cubicBezTo>
                  <a:cubicBezTo>
                    <a:pt x="65" y="8"/>
                    <a:pt x="65" y="8"/>
                    <a:pt x="65" y="8"/>
                  </a:cubicBezTo>
                  <a:cubicBezTo>
                    <a:pt x="65" y="8"/>
                    <a:pt x="64" y="7"/>
                    <a:pt x="64" y="7"/>
                  </a:cubicBezTo>
                  <a:cubicBezTo>
                    <a:pt x="65" y="7"/>
                    <a:pt x="65" y="8"/>
                    <a:pt x="65" y="7"/>
                  </a:cubicBezTo>
                  <a:cubicBezTo>
                    <a:pt x="65" y="7"/>
                    <a:pt x="65" y="6"/>
                    <a:pt x="66" y="6"/>
                  </a:cubicBezTo>
                  <a:cubicBezTo>
                    <a:pt x="66" y="6"/>
                    <a:pt x="66" y="6"/>
                    <a:pt x="65" y="6"/>
                  </a:cubicBezTo>
                  <a:cubicBezTo>
                    <a:pt x="65" y="6"/>
                    <a:pt x="65" y="5"/>
                    <a:pt x="65" y="5"/>
                  </a:cubicBezTo>
                  <a:cubicBezTo>
                    <a:pt x="65" y="5"/>
                    <a:pt x="65" y="5"/>
                    <a:pt x="65" y="5"/>
                  </a:cubicBezTo>
                  <a:cubicBezTo>
                    <a:pt x="64" y="5"/>
                    <a:pt x="64" y="5"/>
                    <a:pt x="64" y="5"/>
                  </a:cubicBezTo>
                  <a:cubicBezTo>
                    <a:pt x="63" y="6"/>
                    <a:pt x="64" y="6"/>
                    <a:pt x="64" y="6"/>
                  </a:cubicBezTo>
                  <a:cubicBezTo>
                    <a:pt x="64" y="6"/>
                    <a:pt x="64" y="6"/>
                    <a:pt x="64" y="6"/>
                  </a:cubicBezTo>
                  <a:cubicBezTo>
                    <a:pt x="64" y="6"/>
                    <a:pt x="63" y="6"/>
                    <a:pt x="63" y="6"/>
                  </a:cubicBezTo>
                  <a:cubicBezTo>
                    <a:pt x="63" y="6"/>
                    <a:pt x="63" y="6"/>
                    <a:pt x="63" y="6"/>
                  </a:cubicBezTo>
                  <a:cubicBezTo>
                    <a:pt x="63" y="6"/>
                    <a:pt x="63" y="6"/>
                    <a:pt x="63" y="6"/>
                  </a:cubicBezTo>
                  <a:cubicBezTo>
                    <a:pt x="63" y="6"/>
                    <a:pt x="63" y="5"/>
                    <a:pt x="63" y="5"/>
                  </a:cubicBezTo>
                  <a:cubicBezTo>
                    <a:pt x="63" y="6"/>
                    <a:pt x="63" y="6"/>
                    <a:pt x="62" y="6"/>
                  </a:cubicBezTo>
                  <a:cubicBezTo>
                    <a:pt x="62" y="6"/>
                    <a:pt x="63" y="5"/>
                    <a:pt x="63" y="5"/>
                  </a:cubicBezTo>
                  <a:cubicBezTo>
                    <a:pt x="62" y="5"/>
                    <a:pt x="63" y="5"/>
                    <a:pt x="63" y="5"/>
                  </a:cubicBezTo>
                  <a:cubicBezTo>
                    <a:pt x="63" y="5"/>
                    <a:pt x="63" y="4"/>
                    <a:pt x="63" y="5"/>
                  </a:cubicBezTo>
                  <a:cubicBezTo>
                    <a:pt x="63" y="5"/>
                    <a:pt x="63" y="5"/>
                    <a:pt x="63" y="5"/>
                  </a:cubicBezTo>
                  <a:cubicBezTo>
                    <a:pt x="62" y="5"/>
                    <a:pt x="62" y="5"/>
                    <a:pt x="62" y="5"/>
                  </a:cubicBezTo>
                  <a:cubicBezTo>
                    <a:pt x="62" y="5"/>
                    <a:pt x="62" y="5"/>
                    <a:pt x="62" y="5"/>
                  </a:cubicBezTo>
                  <a:cubicBezTo>
                    <a:pt x="62" y="6"/>
                    <a:pt x="62" y="6"/>
                    <a:pt x="61" y="6"/>
                  </a:cubicBezTo>
                  <a:cubicBezTo>
                    <a:pt x="61" y="6"/>
                    <a:pt x="61" y="6"/>
                    <a:pt x="61" y="6"/>
                  </a:cubicBezTo>
                  <a:cubicBezTo>
                    <a:pt x="61" y="6"/>
                    <a:pt x="61" y="6"/>
                    <a:pt x="60" y="5"/>
                  </a:cubicBezTo>
                  <a:cubicBezTo>
                    <a:pt x="60" y="5"/>
                    <a:pt x="60" y="5"/>
                    <a:pt x="60" y="5"/>
                  </a:cubicBezTo>
                  <a:cubicBezTo>
                    <a:pt x="59" y="5"/>
                    <a:pt x="59" y="5"/>
                    <a:pt x="59" y="5"/>
                  </a:cubicBezTo>
                  <a:cubicBezTo>
                    <a:pt x="59" y="5"/>
                    <a:pt x="58" y="5"/>
                    <a:pt x="58" y="5"/>
                  </a:cubicBezTo>
                  <a:cubicBezTo>
                    <a:pt x="58" y="5"/>
                    <a:pt x="58" y="5"/>
                    <a:pt x="58" y="5"/>
                  </a:cubicBezTo>
                  <a:cubicBezTo>
                    <a:pt x="58" y="5"/>
                    <a:pt x="58" y="5"/>
                    <a:pt x="57" y="5"/>
                  </a:cubicBezTo>
                  <a:cubicBezTo>
                    <a:pt x="58" y="4"/>
                    <a:pt x="57" y="4"/>
                    <a:pt x="57" y="5"/>
                  </a:cubicBezTo>
                  <a:cubicBezTo>
                    <a:pt x="57" y="5"/>
                    <a:pt x="56" y="5"/>
                    <a:pt x="56" y="5"/>
                  </a:cubicBezTo>
                  <a:cubicBezTo>
                    <a:pt x="57" y="4"/>
                    <a:pt x="56" y="4"/>
                    <a:pt x="55" y="4"/>
                  </a:cubicBezTo>
                  <a:cubicBezTo>
                    <a:pt x="55" y="4"/>
                    <a:pt x="55" y="4"/>
                    <a:pt x="55" y="4"/>
                  </a:cubicBezTo>
                  <a:cubicBezTo>
                    <a:pt x="55" y="3"/>
                    <a:pt x="55" y="3"/>
                    <a:pt x="55" y="4"/>
                  </a:cubicBezTo>
                  <a:cubicBezTo>
                    <a:pt x="54" y="4"/>
                    <a:pt x="54" y="4"/>
                    <a:pt x="54" y="4"/>
                  </a:cubicBezTo>
                  <a:cubicBezTo>
                    <a:pt x="54" y="4"/>
                    <a:pt x="54" y="4"/>
                    <a:pt x="54" y="3"/>
                  </a:cubicBezTo>
                  <a:cubicBezTo>
                    <a:pt x="54" y="3"/>
                    <a:pt x="53" y="3"/>
                    <a:pt x="53" y="3"/>
                  </a:cubicBezTo>
                  <a:cubicBezTo>
                    <a:pt x="53" y="3"/>
                    <a:pt x="53" y="3"/>
                    <a:pt x="53" y="3"/>
                  </a:cubicBezTo>
                  <a:cubicBezTo>
                    <a:pt x="53" y="3"/>
                    <a:pt x="53" y="3"/>
                    <a:pt x="53" y="3"/>
                  </a:cubicBezTo>
                  <a:cubicBezTo>
                    <a:pt x="53" y="3"/>
                    <a:pt x="53" y="3"/>
                    <a:pt x="53" y="3"/>
                  </a:cubicBezTo>
                  <a:cubicBezTo>
                    <a:pt x="52" y="3"/>
                    <a:pt x="53" y="3"/>
                    <a:pt x="52" y="3"/>
                  </a:cubicBezTo>
                  <a:cubicBezTo>
                    <a:pt x="52" y="3"/>
                    <a:pt x="52" y="3"/>
                    <a:pt x="52" y="3"/>
                  </a:cubicBezTo>
                  <a:cubicBezTo>
                    <a:pt x="52" y="3"/>
                    <a:pt x="52" y="4"/>
                    <a:pt x="52" y="4"/>
                  </a:cubicBezTo>
                  <a:cubicBezTo>
                    <a:pt x="52" y="4"/>
                    <a:pt x="52" y="3"/>
                    <a:pt x="52" y="4"/>
                  </a:cubicBezTo>
                  <a:cubicBezTo>
                    <a:pt x="53" y="4"/>
                    <a:pt x="52" y="4"/>
                    <a:pt x="53" y="4"/>
                  </a:cubicBezTo>
                  <a:cubicBezTo>
                    <a:pt x="53" y="4"/>
                    <a:pt x="53" y="4"/>
                    <a:pt x="53" y="4"/>
                  </a:cubicBezTo>
                  <a:cubicBezTo>
                    <a:pt x="53" y="4"/>
                    <a:pt x="53" y="4"/>
                    <a:pt x="54" y="4"/>
                  </a:cubicBezTo>
                  <a:cubicBezTo>
                    <a:pt x="54" y="4"/>
                    <a:pt x="54" y="4"/>
                    <a:pt x="54" y="4"/>
                  </a:cubicBezTo>
                  <a:cubicBezTo>
                    <a:pt x="54" y="4"/>
                    <a:pt x="54" y="4"/>
                    <a:pt x="54" y="4"/>
                  </a:cubicBezTo>
                  <a:cubicBezTo>
                    <a:pt x="54" y="4"/>
                    <a:pt x="54" y="5"/>
                    <a:pt x="54" y="5"/>
                  </a:cubicBezTo>
                  <a:cubicBezTo>
                    <a:pt x="54" y="5"/>
                    <a:pt x="54" y="5"/>
                    <a:pt x="54" y="5"/>
                  </a:cubicBezTo>
                  <a:cubicBezTo>
                    <a:pt x="54" y="6"/>
                    <a:pt x="54" y="6"/>
                    <a:pt x="53" y="6"/>
                  </a:cubicBezTo>
                  <a:cubicBezTo>
                    <a:pt x="53" y="6"/>
                    <a:pt x="53" y="6"/>
                    <a:pt x="53" y="6"/>
                  </a:cubicBezTo>
                  <a:cubicBezTo>
                    <a:pt x="53" y="6"/>
                    <a:pt x="53" y="6"/>
                    <a:pt x="53" y="6"/>
                  </a:cubicBezTo>
                  <a:cubicBezTo>
                    <a:pt x="53" y="6"/>
                    <a:pt x="53" y="6"/>
                    <a:pt x="52" y="6"/>
                  </a:cubicBezTo>
                  <a:cubicBezTo>
                    <a:pt x="52" y="6"/>
                    <a:pt x="51" y="6"/>
                    <a:pt x="51" y="6"/>
                  </a:cubicBezTo>
                  <a:cubicBezTo>
                    <a:pt x="50" y="6"/>
                    <a:pt x="50" y="5"/>
                    <a:pt x="50" y="5"/>
                  </a:cubicBezTo>
                  <a:cubicBezTo>
                    <a:pt x="50" y="5"/>
                    <a:pt x="50" y="6"/>
                    <a:pt x="50" y="6"/>
                  </a:cubicBezTo>
                  <a:cubicBezTo>
                    <a:pt x="50" y="6"/>
                    <a:pt x="50" y="5"/>
                    <a:pt x="50" y="6"/>
                  </a:cubicBezTo>
                  <a:cubicBezTo>
                    <a:pt x="50" y="6"/>
                    <a:pt x="50" y="6"/>
                    <a:pt x="50" y="6"/>
                  </a:cubicBezTo>
                  <a:cubicBezTo>
                    <a:pt x="49" y="6"/>
                    <a:pt x="49" y="6"/>
                    <a:pt x="49" y="6"/>
                  </a:cubicBezTo>
                  <a:cubicBezTo>
                    <a:pt x="49" y="6"/>
                    <a:pt x="49" y="6"/>
                    <a:pt x="49" y="6"/>
                  </a:cubicBezTo>
                  <a:cubicBezTo>
                    <a:pt x="49" y="7"/>
                    <a:pt x="49" y="7"/>
                    <a:pt x="49" y="7"/>
                  </a:cubicBezTo>
                  <a:cubicBezTo>
                    <a:pt x="49" y="7"/>
                    <a:pt x="49" y="7"/>
                    <a:pt x="49" y="7"/>
                  </a:cubicBezTo>
                  <a:cubicBezTo>
                    <a:pt x="49" y="7"/>
                    <a:pt x="49" y="6"/>
                    <a:pt x="49" y="6"/>
                  </a:cubicBezTo>
                  <a:cubicBezTo>
                    <a:pt x="49" y="6"/>
                    <a:pt x="49" y="6"/>
                    <a:pt x="49" y="6"/>
                  </a:cubicBezTo>
                  <a:cubicBezTo>
                    <a:pt x="48" y="6"/>
                    <a:pt x="48" y="7"/>
                    <a:pt x="48" y="7"/>
                  </a:cubicBezTo>
                  <a:cubicBezTo>
                    <a:pt x="48" y="7"/>
                    <a:pt x="48" y="7"/>
                    <a:pt x="48" y="7"/>
                  </a:cubicBezTo>
                  <a:cubicBezTo>
                    <a:pt x="48" y="7"/>
                    <a:pt x="48" y="7"/>
                    <a:pt x="48" y="7"/>
                  </a:cubicBezTo>
                  <a:cubicBezTo>
                    <a:pt x="48" y="7"/>
                    <a:pt x="47" y="8"/>
                    <a:pt x="47" y="8"/>
                  </a:cubicBezTo>
                  <a:cubicBezTo>
                    <a:pt x="47" y="8"/>
                    <a:pt x="47" y="9"/>
                    <a:pt x="48" y="9"/>
                  </a:cubicBezTo>
                  <a:cubicBezTo>
                    <a:pt x="47" y="9"/>
                    <a:pt x="47" y="9"/>
                    <a:pt x="47" y="9"/>
                  </a:cubicBezTo>
                  <a:cubicBezTo>
                    <a:pt x="47" y="9"/>
                    <a:pt x="46" y="10"/>
                    <a:pt x="47" y="9"/>
                  </a:cubicBezTo>
                  <a:cubicBezTo>
                    <a:pt x="46" y="9"/>
                    <a:pt x="46" y="10"/>
                    <a:pt x="46" y="10"/>
                  </a:cubicBezTo>
                  <a:cubicBezTo>
                    <a:pt x="46" y="10"/>
                    <a:pt x="46" y="11"/>
                    <a:pt x="46" y="11"/>
                  </a:cubicBezTo>
                  <a:cubicBezTo>
                    <a:pt x="46" y="11"/>
                    <a:pt x="46" y="11"/>
                    <a:pt x="45" y="11"/>
                  </a:cubicBezTo>
                  <a:cubicBezTo>
                    <a:pt x="45" y="11"/>
                    <a:pt x="45" y="11"/>
                    <a:pt x="45" y="11"/>
                  </a:cubicBezTo>
                  <a:cubicBezTo>
                    <a:pt x="45" y="12"/>
                    <a:pt x="45" y="12"/>
                    <a:pt x="45" y="12"/>
                  </a:cubicBezTo>
                  <a:cubicBezTo>
                    <a:pt x="46" y="12"/>
                    <a:pt x="46" y="13"/>
                    <a:pt x="46" y="13"/>
                  </a:cubicBezTo>
                  <a:cubicBezTo>
                    <a:pt x="46" y="13"/>
                    <a:pt x="46" y="13"/>
                    <a:pt x="47" y="13"/>
                  </a:cubicBezTo>
                  <a:cubicBezTo>
                    <a:pt x="46" y="13"/>
                    <a:pt x="46" y="13"/>
                    <a:pt x="46" y="13"/>
                  </a:cubicBezTo>
                  <a:cubicBezTo>
                    <a:pt x="46" y="14"/>
                    <a:pt x="46" y="14"/>
                    <a:pt x="46" y="14"/>
                  </a:cubicBezTo>
                  <a:cubicBezTo>
                    <a:pt x="46" y="14"/>
                    <a:pt x="46" y="14"/>
                    <a:pt x="46" y="14"/>
                  </a:cubicBezTo>
                  <a:cubicBezTo>
                    <a:pt x="46" y="14"/>
                    <a:pt x="46" y="13"/>
                    <a:pt x="45" y="13"/>
                  </a:cubicBezTo>
                  <a:cubicBezTo>
                    <a:pt x="45" y="13"/>
                    <a:pt x="45" y="13"/>
                    <a:pt x="45" y="13"/>
                  </a:cubicBezTo>
                  <a:cubicBezTo>
                    <a:pt x="45" y="14"/>
                    <a:pt x="45" y="14"/>
                    <a:pt x="45" y="14"/>
                  </a:cubicBezTo>
                  <a:cubicBezTo>
                    <a:pt x="45" y="14"/>
                    <a:pt x="45" y="14"/>
                    <a:pt x="45" y="14"/>
                  </a:cubicBezTo>
                  <a:cubicBezTo>
                    <a:pt x="44" y="14"/>
                    <a:pt x="45" y="14"/>
                    <a:pt x="45" y="13"/>
                  </a:cubicBezTo>
                  <a:cubicBezTo>
                    <a:pt x="44" y="13"/>
                    <a:pt x="44" y="13"/>
                    <a:pt x="44" y="13"/>
                  </a:cubicBezTo>
                  <a:cubicBezTo>
                    <a:pt x="44" y="13"/>
                    <a:pt x="44" y="13"/>
                    <a:pt x="44" y="13"/>
                  </a:cubicBezTo>
                  <a:cubicBezTo>
                    <a:pt x="44" y="13"/>
                    <a:pt x="44" y="13"/>
                    <a:pt x="43" y="13"/>
                  </a:cubicBezTo>
                  <a:cubicBezTo>
                    <a:pt x="43" y="13"/>
                    <a:pt x="42" y="13"/>
                    <a:pt x="43" y="13"/>
                  </a:cubicBezTo>
                  <a:cubicBezTo>
                    <a:pt x="42" y="13"/>
                    <a:pt x="43" y="14"/>
                    <a:pt x="42" y="14"/>
                  </a:cubicBezTo>
                  <a:cubicBezTo>
                    <a:pt x="42" y="14"/>
                    <a:pt x="42" y="14"/>
                    <a:pt x="42" y="14"/>
                  </a:cubicBezTo>
                  <a:cubicBezTo>
                    <a:pt x="41" y="13"/>
                    <a:pt x="42" y="14"/>
                    <a:pt x="42" y="15"/>
                  </a:cubicBezTo>
                  <a:cubicBezTo>
                    <a:pt x="42" y="15"/>
                    <a:pt x="42" y="14"/>
                    <a:pt x="42" y="14"/>
                  </a:cubicBezTo>
                  <a:cubicBezTo>
                    <a:pt x="42" y="15"/>
                    <a:pt x="42" y="15"/>
                    <a:pt x="41" y="15"/>
                  </a:cubicBezTo>
                  <a:cubicBezTo>
                    <a:pt x="42" y="14"/>
                    <a:pt x="41" y="14"/>
                    <a:pt x="42" y="14"/>
                  </a:cubicBezTo>
                  <a:cubicBezTo>
                    <a:pt x="42" y="13"/>
                    <a:pt x="42" y="13"/>
                    <a:pt x="42" y="13"/>
                  </a:cubicBezTo>
                  <a:cubicBezTo>
                    <a:pt x="42" y="13"/>
                    <a:pt x="42" y="13"/>
                    <a:pt x="42" y="13"/>
                  </a:cubicBezTo>
                  <a:cubicBezTo>
                    <a:pt x="42" y="13"/>
                    <a:pt x="42" y="13"/>
                    <a:pt x="42" y="13"/>
                  </a:cubicBezTo>
                  <a:cubicBezTo>
                    <a:pt x="42" y="13"/>
                    <a:pt x="42" y="12"/>
                    <a:pt x="41" y="12"/>
                  </a:cubicBezTo>
                  <a:cubicBezTo>
                    <a:pt x="41" y="12"/>
                    <a:pt x="40" y="11"/>
                    <a:pt x="40" y="11"/>
                  </a:cubicBezTo>
                  <a:cubicBezTo>
                    <a:pt x="40" y="10"/>
                    <a:pt x="39" y="11"/>
                    <a:pt x="39" y="11"/>
                  </a:cubicBezTo>
                  <a:cubicBezTo>
                    <a:pt x="39" y="11"/>
                    <a:pt x="39" y="11"/>
                    <a:pt x="39" y="11"/>
                  </a:cubicBezTo>
                  <a:cubicBezTo>
                    <a:pt x="39" y="10"/>
                    <a:pt x="39" y="10"/>
                    <a:pt x="38" y="10"/>
                  </a:cubicBezTo>
                  <a:cubicBezTo>
                    <a:pt x="38" y="10"/>
                    <a:pt x="38" y="11"/>
                    <a:pt x="38" y="11"/>
                  </a:cubicBezTo>
                  <a:cubicBezTo>
                    <a:pt x="37" y="11"/>
                    <a:pt x="37" y="11"/>
                    <a:pt x="37" y="11"/>
                  </a:cubicBezTo>
                  <a:cubicBezTo>
                    <a:pt x="37" y="11"/>
                    <a:pt x="37" y="11"/>
                    <a:pt x="37" y="11"/>
                  </a:cubicBezTo>
                  <a:cubicBezTo>
                    <a:pt x="37" y="10"/>
                    <a:pt x="36" y="11"/>
                    <a:pt x="36" y="11"/>
                  </a:cubicBezTo>
                  <a:cubicBezTo>
                    <a:pt x="36" y="11"/>
                    <a:pt x="36" y="11"/>
                    <a:pt x="36" y="11"/>
                  </a:cubicBezTo>
                  <a:cubicBezTo>
                    <a:pt x="36" y="11"/>
                    <a:pt x="36" y="11"/>
                    <a:pt x="36" y="11"/>
                  </a:cubicBezTo>
                  <a:cubicBezTo>
                    <a:pt x="36" y="11"/>
                    <a:pt x="36" y="11"/>
                    <a:pt x="36" y="11"/>
                  </a:cubicBezTo>
                  <a:cubicBezTo>
                    <a:pt x="36" y="11"/>
                    <a:pt x="36" y="11"/>
                    <a:pt x="36" y="10"/>
                  </a:cubicBezTo>
                  <a:cubicBezTo>
                    <a:pt x="36" y="10"/>
                    <a:pt x="36" y="11"/>
                    <a:pt x="36" y="10"/>
                  </a:cubicBezTo>
                  <a:cubicBezTo>
                    <a:pt x="36" y="10"/>
                    <a:pt x="36" y="10"/>
                    <a:pt x="36" y="10"/>
                  </a:cubicBezTo>
                  <a:cubicBezTo>
                    <a:pt x="36" y="11"/>
                    <a:pt x="36" y="11"/>
                    <a:pt x="36" y="11"/>
                  </a:cubicBezTo>
                  <a:cubicBezTo>
                    <a:pt x="36" y="11"/>
                    <a:pt x="36" y="11"/>
                    <a:pt x="36" y="11"/>
                  </a:cubicBezTo>
                  <a:cubicBezTo>
                    <a:pt x="36" y="11"/>
                    <a:pt x="36" y="11"/>
                    <a:pt x="36" y="11"/>
                  </a:cubicBezTo>
                  <a:cubicBezTo>
                    <a:pt x="36" y="11"/>
                    <a:pt x="36" y="12"/>
                    <a:pt x="36" y="12"/>
                  </a:cubicBezTo>
                  <a:cubicBezTo>
                    <a:pt x="36" y="12"/>
                    <a:pt x="36" y="12"/>
                    <a:pt x="36" y="12"/>
                  </a:cubicBezTo>
                  <a:cubicBezTo>
                    <a:pt x="36" y="12"/>
                    <a:pt x="35" y="12"/>
                    <a:pt x="35" y="12"/>
                  </a:cubicBezTo>
                  <a:cubicBezTo>
                    <a:pt x="35" y="12"/>
                    <a:pt x="35" y="12"/>
                    <a:pt x="35" y="12"/>
                  </a:cubicBezTo>
                  <a:cubicBezTo>
                    <a:pt x="35" y="12"/>
                    <a:pt x="35" y="12"/>
                    <a:pt x="35" y="12"/>
                  </a:cubicBezTo>
                  <a:cubicBezTo>
                    <a:pt x="35" y="12"/>
                    <a:pt x="35" y="12"/>
                    <a:pt x="35" y="12"/>
                  </a:cubicBezTo>
                  <a:cubicBezTo>
                    <a:pt x="35" y="12"/>
                    <a:pt x="35" y="12"/>
                    <a:pt x="35" y="12"/>
                  </a:cubicBezTo>
                  <a:cubicBezTo>
                    <a:pt x="35" y="12"/>
                    <a:pt x="35" y="12"/>
                    <a:pt x="35" y="11"/>
                  </a:cubicBezTo>
                  <a:cubicBezTo>
                    <a:pt x="35" y="11"/>
                    <a:pt x="35" y="11"/>
                    <a:pt x="35" y="12"/>
                  </a:cubicBezTo>
                  <a:cubicBezTo>
                    <a:pt x="35" y="12"/>
                    <a:pt x="34" y="12"/>
                    <a:pt x="34" y="12"/>
                  </a:cubicBezTo>
                  <a:cubicBezTo>
                    <a:pt x="34" y="12"/>
                    <a:pt x="34" y="12"/>
                    <a:pt x="34" y="12"/>
                  </a:cubicBezTo>
                  <a:cubicBezTo>
                    <a:pt x="34" y="12"/>
                    <a:pt x="34" y="12"/>
                    <a:pt x="34" y="12"/>
                  </a:cubicBezTo>
                  <a:cubicBezTo>
                    <a:pt x="34" y="12"/>
                    <a:pt x="34" y="12"/>
                    <a:pt x="34" y="12"/>
                  </a:cubicBezTo>
                  <a:cubicBezTo>
                    <a:pt x="34" y="12"/>
                    <a:pt x="34" y="12"/>
                    <a:pt x="34" y="13"/>
                  </a:cubicBezTo>
                  <a:cubicBezTo>
                    <a:pt x="34" y="13"/>
                    <a:pt x="34" y="13"/>
                    <a:pt x="34" y="13"/>
                  </a:cubicBezTo>
                  <a:cubicBezTo>
                    <a:pt x="34" y="13"/>
                    <a:pt x="34" y="13"/>
                    <a:pt x="34" y="13"/>
                  </a:cubicBezTo>
                  <a:cubicBezTo>
                    <a:pt x="34" y="13"/>
                    <a:pt x="34" y="13"/>
                    <a:pt x="34" y="13"/>
                  </a:cubicBezTo>
                  <a:cubicBezTo>
                    <a:pt x="34" y="13"/>
                    <a:pt x="34" y="13"/>
                    <a:pt x="34" y="13"/>
                  </a:cubicBezTo>
                  <a:cubicBezTo>
                    <a:pt x="34" y="14"/>
                    <a:pt x="34" y="13"/>
                    <a:pt x="34" y="13"/>
                  </a:cubicBezTo>
                  <a:cubicBezTo>
                    <a:pt x="34" y="13"/>
                    <a:pt x="34" y="14"/>
                    <a:pt x="34" y="14"/>
                  </a:cubicBezTo>
                  <a:cubicBezTo>
                    <a:pt x="34" y="14"/>
                    <a:pt x="34" y="14"/>
                    <a:pt x="34" y="14"/>
                  </a:cubicBezTo>
                  <a:cubicBezTo>
                    <a:pt x="34" y="14"/>
                    <a:pt x="34" y="14"/>
                    <a:pt x="34" y="14"/>
                  </a:cubicBezTo>
                  <a:cubicBezTo>
                    <a:pt x="34" y="14"/>
                    <a:pt x="34" y="14"/>
                    <a:pt x="34" y="14"/>
                  </a:cubicBezTo>
                  <a:cubicBezTo>
                    <a:pt x="33" y="14"/>
                    <a:pt x="33" y="13"/>
                    <a:pt x="33" y="13"/>
                  </a:cubicBezTo>
                  <a:cubicBezTo>
                    <a:pt x="33" y="14"/>
                    <a:pt x="33" y="14"/>
                    <a:pt x="33" y="14"/>
                  </a:cubicBezTo>
                  <a:cubicBezTo>
                    <a:pt x="34" y="14"/>
                    <a:pt x="33" y="15"/>
                    <a:pt x="34" y="15"/>
                  </a:cubicBezTo>
                  <a:cubicBezTo>
                    <a:pt x="33" y="15"/>
                    <a:pt x="33" y="15"/>
                    <a:pt x="33" y="15"/>
                  </a:cubicBezTo>
                  <a:cubicBezTo>
                    <a:pt x="33" y="15"/>
                    <a:pt x="33" y="15"/>
                    <a:pt x="33" y="15"/>
                  </a:cubicBezTo>
                  <a:cubicBezTo>
                    <a:pt x="33" y="15"/>
                    <a:pt x="33" y="14"/>
                    <a:pt x="33" y="14"/>
                  </a:cubicBezTo>
                  <a:cubicBezTo>
                    <a:pt x="33" y="14"/>
                    <a:pt x="33" y="14"/>
                    <a:pt x="32" y="14"/>
                  </a:cubicBezTo>
                  <a:cubicBezTo>
                    <a:pt x="32" y="14"/>
                    <a:pt x="32" y="14"/>
                    <a:pt x="32" y="14"/>
                  </a:cubicBezTo>
                  <a:cubicBezTo>
                    <a:pt x="32" y="15"/>
                    <a:pt x="32" y="15"/>
                    <a:pt x="32" y="15"/>
                  </a:cubicBezTo>
                  <a:cubicBezTo>
                    <a:pt x="32" y="15"/>
                    <a:pt x="32" y="15"/>
                    <a:pt x="32" y="15"/>
                  </a:cubicBezTo>
                  <a:cubicBezTo>
                    <a:pt x="32" y="15"/>
                    <a:pt x="31" y="15"/>
                    <a:pt x="31" y="15"/>
                  </a:cubicBezTo>
                  <a:cubicBezTo>
                    <a:pt x="31" y="15"/>
                    <a:pt x="31" y="16"/>
                    <a:pt x="32" y="16"/>
                  </a:cubicBezTo>
                  <a:cubicBezTo>
                    <a:pt x="32" y="16"/>
                    <a:pt x="32" y="16"/>
                    <a:pt x="32" y="16"/>
                  </a:cubicBezTo>
                  <a:cubicBezTo>
                    <a:pt x="32" y="16"/>
                    <a:pt x="32" y="16"/>
                    <a:pt x="32" y="17"/>
                  </a:cubicBezTo>
                  <a:cubicBezTo>
                    <a:pt x="32" y="17"/>
                    <a:pt x="32" y="16"/>
                    <a:pt x="32" y="17"/>
                  </a:cubicBezTo>
                  <a:cubicBezTo>
                    <a:pt x="32" y="17"/>
                    <a:pt x="31" y="17"/>
                    <a:pt x="31" y="17"/>
                  </a:cubicBezTo>
                  <a:cubicBezTo>
                    <a:pt x="32" y="17"/>
                    <a:pt x="32" y="17"/>
                    <a:pt x="32" y="17"/>
                  </a:cubicBezTo>
                  <a:cubicBezTo>
                    <a:pt x="32" y="17"/>
                    <a:pt x="32" y="17"/>
                    <a:pt x="33" y="17"/>
                  </a:cubicBezTo>
                  <a:cubicBezTo>
                    <a:pt x="33" y="17"/>
                    <a:pt x="32" y="17"/>
                    <a:pt x="32" y="17"/>
                  </a:cubicBezTo>
                  <a:cubicBezTo>
                    <a:pt x="32" y="17"/>
                    <a:pt x="32" y="17"/>
                    <a:pt x="32" y="17"/>
                  </a:cubicBezTo>
                  <a:cubicBezTo>
                    <a:pt x="32" y="17"/>
                    <a:pt x="32" y="17"/>
                    <a:pt x="31" y="17"/>
                  </a:cubicBezTo>
                  <a:cubicBezTo>
                    <a:pt x="31" y="17"/>
                    <a:pt x="31" y="17"/>
                    <a:pt x="31" y="17"/>
                  </a:cubicBezTo>
                  <a:cubicBezTo>
                    <a:pt x="31" y="17"/>
                    <a:pt x="31" y="17"/>
                    <a:pt x="31" y="17"/>
                  </a:cubicBezTo>
                  <a:cubicBezTo>
                    <a:pt x="31"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30" y="17"/>
                  </a:cubicBezTo>
                  <a:cubicBezTo>
                    <a:pt x="30" y="17"/>
                    <a:pt x="30" y="17"/>
                    <a:pt x="29" y="17"/>
                  </a:cubicBezTo>
                  <a:cubicBezTo>
                    <a:pt x="29" y="17"/>
                    <a:pt x="30" y="17"/>
                    <a:pt x="30" y="17"/>
                  </a:cubicBezTo>
                  <a:cubicBezTo>
                    <a:pt x="30" y="18"/>
                    <a:pt x="29" y="17"/>
                    <a:pt x="29" y="17"/>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30" y="18"/>
                  </a:cubicBezTo>
                  <a:cubicBezTo>
                    <a:pt x="30" y="19"/>
                    <a:pt x="30" y="19"/>
                    <a:pt x="30" y="19"/>
                  </a:cubicBezTo>
                  <a:cubicBezTo>
                    <a:pt x="30" y="19"/>
                    <a:pt x="30" y="19"/>
                    <a:pt x="30" y="19"/>
                  </a:cubicBezTo>
                  <a:cubicBezTo>
                    <a:pt x="30" y="19"/>
                    <a:pt x="30" y="19"/>
                    <a:pt x="30" y="20"/>
                  </a:cubicBezTo>
                  <a:cubicBezTo>
                    <a:pt x="30" y="20"/>
                    <a:pt x="30" y="19"/>
                    <a:pt x="29" y="19"/>
                  </a:cubicBezTo>
                  <a:cubicBezTo>
                    <a:pt x="29" y="19"/>
                    <a:pt x="29" y="19"/>
                    <a:pt x="29" y="20"/>
                  </a:cubicBezTo>
                  <a:cubicBezTo>
                    <a:pt x="29" y="20"/>
                    <a:pt x="29" y="20"/>
                    <a:pt x="29" y="20"/>
                  </a:cubicBezTo>
                  <a:cubicBezTo>
                    <a:pt x="29" y="20"/>
                    <a:pt x="29" y="21"/>
                    <a:pt x="29" y="21"/>
                  </a:cubicBezTo>
                  <a:cubicBezTo>
                    <a:pt x="29" y="20"/>
                    <a:pt x="29" y="20"/>
                    <a:pt x="28" y="19"/>
                  </a:cubicBezTo>
                  <a:cubicBezTo>
                    <a:pt x="28" y="19"/>
                    <a:pt x="28" y="19"/>
                    <a:pt x="28" y="19"/>
                  </a:cubicBezTo>
                  <a:cubicBezTo>
                    <a:pt x="28" y="19"/>
                    <a:pt x="28" y="18"/>
                    <a:pt x="28" y="18"/>
                  </a:cubicBezTo>
                  <a:cubicBezTo>
                    <a:pt x="28" y="18"/>
                    <a:pt x="28" y="18"/>
                    <a:pt x="28" y="18"/>
                  </a:cubicBezTo>
                  <a:cubicBezTo>
                    <a:pt x="28" y="18"/>
                    <a:pt x="28" y="18"/>
                    <a:pt x="28" y="18"/>
                  </a:cubicBezTo>
                  <a:cubicBezTo>
                    <a:pt x="28" y="18"/>
                    <a:pt x="28" y="17"/>
                    <a:pt x="28" y="17"/>
                  </a:cubicBezTo>
                  <a:cubicBezTo>
                    <a:pt x="27" y="17"/>
                    <a:pt x="27" y="18"/>
                    <a:pt x="27" y="18"/>
                  </a:cubicBezTo>
                  <a:cubicBezTo>
                    <a:pt x="27" y="19"/>
                    <a:pt x="26" y="18"/>
                    <a:pt x="27" y="19"/>
                  </a:cubicBezTo>
                  <a:cubicBezTo>
                    <a:pt x="26" y="18"/>
                    <a:pt x="25" y="20"/>
                    <a:pt x="25" y="21"/>
                  </a:cubicBezTo>
                  <a:cubicBezTo>
                    <a:pt x="25" y="21"/>
                    <a:pt x="25" y="21"/>
                    <a:pt x="25" y="21"/>
                  </a:cubicBezTo>
                  <a:cubicBezTo>
                    <a:pt x="25" y="22"/>
                    <a:pt x="25" y="22"/>
                    <a:pt x="25" y="22"/>
                  </a:cubicBezTo>
                  <a:cubicBezTo>
                    <a:pt x="26" y="22"/>
                    <a:pt x="26" y="22"/>
                    <a:pt x="26" y="22"/>
                  </a:cubicBezTo>
                  <a:cubicBezTo>
                    <a:pt x="26" y="23"/>
                    <a:pt x="25" y="23"/>
                    <a:pt x="25" y="23"/>
                  </a:cubicBezTo>
                  <a:cubicBezTo>
                    <a:pt x="24" y="23"/>
                    <a:pt x="24" y="23"/>
                    <a:pt x="24" y="24"/>
                  </a:cubicBezTo>
                  <a:cubicBezTo>
                    <a:pt x="24" y="24"/>
                    <a:pt x="24" y="24"/>
                    <a:pt x="24" y="24"/>
                  </a:cubicBezTo>
                  <a:cubicBezTo>
                    <a:pt x="24" y="25"/>
                    <a:pt x="24" y="25"/>
                    <a:pt x="23" y="26"/>
                  </a:cubicBezTo>
                  <a:cubicBezTo>
                    <a:pt x="22" y="27"/>
                    <a:pt x="20" y="27"/>
                    <a:pt x="19" y="28"/>
                  </a:cubicBezTo>
                  <a:cubicBezTo>
                    <a:pt x="19" y="28"/>
                    <a:pt x="18" y="28"/>
                    <a:pt x="18" y="28"/>
                  </a:cubicBezTo>
                  <a:cubicBezTo>
                    <a:pt x="18" y="28"/>
                    <a:pt x="18" y="28"/>
                    <a:pt x="18" y="28"/>
                  </a:cubicBezTo>
                  <a:cubicBezTo>
                    <a:pt x="17" y="27"/>
                    <a:pt x="17" y="28"/>
                    <a:pt x="17" y="28"/>
                  </a:cubicBezTo>
                  <a:cubicBezTo>
                    <a:pt x="16" y="28"/>
                    <a:pt x="16" y="28"/>
                    <a:pt x="15" y="28"/>
                  </a:cubicBezTo>
                  <a:cubicBezTo>
                    <a:pt x="15" y="29"/>
                    <a:pt x="15" y="29"/>
                    <a:pt x="14" y="29"/>
                  </a:cubicBezTo>
                  <a:cubicBezTo>
                    <a:pt x="14" y="29"/>
                    <a:pt x="14" y="29"/>
                    <a:pt x="13" y="29"/>
                  </a:cubicBezTo>
                  <a:cubicBezTo>
                    <a:pt x="13" y="30"/>
                    <a:pt x="12" y="30"/>
                    <a:pt x="12" y="30"/>
                  </a:cubicBezTo>
                  <a:cubicBezTo>
                    <a:pt x="12" y="30"/>
                    <a:pt x="12" y="30"/>
                    <a:pt x="12" y="30"/>
                  </a:cubicBezTo>
                  <a:cubicBezTo>
                    <a:pt x="12" y="29"/>
                    <a:pt x="12" y="29"/>
                    <a:pt x="12" y="29"/>
                  </a:cubicBezTo>
                  <a:cubicBezTo>
                    <a:pt x="11" y="29"/>
                    <a:pt x="10" y="30"/>
                    <a:pt x="11" y="29"/>
                  </a:cubicBezTo>
                  <a:cubicBezTo>
                    <a:pt x="11" y="29"/>
                    <a:pt x="10" y="29"/>
                    <a:pt x="10" y="30"/>
                  </a:cubicBezTo>
                  <a:cubicBezTo>
                    <a:pt x="9" y="30"/>
                    <a:pt x="8" y="31"/>
                    <a:pt x="8" y="31"/>
                  </a:cubicBezTo>
                  <a:cubicBezTo>
                    <a:pt x="7" y="32"/>
                    <a:pt x="6" y="32"/>
                    <a:pt x="6" y="32"/>
                  </a:cubicBezTo>
                  <a:cubicBezTo>
                    <a:pt x="5" y="33"/>
                    <a:pt x="5" y="33"/>
                    <a:pt x="5" y="33"/>
                  </a:cubicBezTo>
                  <a:cubicBezTo>
                    <a:pt x="4" y="33"/>
                    <a:pt x="4" y="34"/>
                    <a:pt x="4" y="34"/>
                  </a:cubicBezTo>
                  <a:cubicBezTo>
                    <a:pt x="4" y="34"/>
                    <a:pt x="4" y="35"/>
                    <a:pt x="4" y="35"/>
                  </a:cubicBezTo>
                  <a:cubicBezTo>
                    <a:pt x="4" y="35"/>
                    <a:pt x="4" y="35"/>
                    <a:pt x="3" y="35"/>
                  </a:cubicBezTo>
                  <a:cubicBezTo>
                    <a:pt x="3" y="34"/>
                    <a:pt x="3" y="34"/>
                    <a:pt x="3" y="33"/>
                  </a:cubicBezTo>
                  <a:cubicBezTo>
                    <a:pt x="3" y="33"/>
                    <a:pt x="3" y="34"/>
                    <a:pt x="2" y="34"/>
                  </a:cubicBezTo>
                  <a:cubicBezTo>
                    <a:pt x="2" y="34"/>
                    <a:pt x="2" y="35"/>
                    <a:pt x="2" y="35"/>
                  </a:cubicBezTo>
                  <a:cubicBezTo>
                    <a:pt x="2" y="35"/>
                    <a:pt x="2" y="36"/>
                    <a:pt x="3" y="36"/>
                  </a:cubicBezTo>
                  <a:cubicBezTo>
                    <a:pt x="3" y="36"/>
                    <a:pt x="3" y="37"/>
                    <a:pt x="2" y="38"/>
                  </a:cubicBezTo>
                  <a:cubicBezTo>
                    <a:pt x="2" y="38"/>
                    <a:pt x="2" y="38"/>
                    <a:pt x="2" y="38"/>
                  </a:cubicBezTo>
                  <a:cubicBezTo>
                    <a:pt x="2" y="38"/>
                    <a:pt x="2" y="39"/>
                    <a:pt x="2" y="39"/>
                  </a:cubicBezTo>
                  <a:cubicBezTo>
                    <a:pt x="1" y="39"/>
                    <a:pt x="1" y="39"/>
                    <a:pt x="1" y="40"/>
                  </a:cubicBezTo>
                  <a:cubicBezTo>
                    <a:pt x="1" y="40"/>
                    <a:pt x="2" y="41"/>
                    <a:pt x="2" y="41"/>
                  </a:cubicBezTo>
                  <a:cubicBezTo>
                    <a:pt x="3" y="44"/>
                    <a:pt x="3" y="44"/>
                    <a:pt x="3" y="44"/>
                  </a:cubicBezTo>
                  <a:cubicBezTo>
                    <a:pt x="3" y="44"/>
                    <a:pt x="4" y="44"/>
                    <a:pt x="4" y="44"/>
                  </a:cubicBezTo>
                  <a:cubicBezTo>
                    <a:pt x="4" y="45"/>
                    <a:pt x="4" y="45"/>
                    <a:pt x="4" y="45"/>
                  </a:cubicBezTo>
                  <a:cubicBezTo>
                    <a:pt x="4" y="45"/>
                    <a:pt x="3" y="46"/>
                    <a:pt x="3" y="46"/>
                  </a:cubicBezTo>
                  <a:cubicBezTo>
                    <a:pt x="3" y="46"/>
                    <a:pt x="3" y="45"/>
                    <a:pt x="3" y="45"/>
                  </a:cubicBezTo>
                  <a:cubicBezTo>
                    <a:pt x="3" y="45"/>
                    <a:pt x="3" y="46"/>
                    <a:pt x="2" y="45"/>
                  </a:cubicBezTo>
                  <a:cubicBezTo>
                    <a:pt x="2" y="45"/>
                    <a:pt x="2" y="45"/>
                    <a:pt x="2" y="44"/>
                  </a:cubicBezTo>
                  <a:cubicBezTo>
                    <a:pt x="2" y="44"/>
                    <a:pt x="2" y="44"/>
                    <a:pt x="2" y="43"/>
                  </a:cubicBezTo>
                  <a:cubicBezTo>
                    <a:pt x="1" y="44"/>
                    <a:pt x="1" y="44"/>
                    <a:pt x="2" y="44"/>
                  </a:cubicBezTo>
                  <a:cubicBezTo>
                    <a:pt x="2" y="45"/>
                    <a:pt x="2" y="45"/>
                    <a:pt x="2" y="46"/>
                  </a:cubicBezTo>
                  <a:cubicBezTo>
                    <a:pt x="2" y="46"/>
                    <a:pt x="2" y="46"/>
                    <a:pt x="3" y="46"/>
                  </a:cubicBezTo>
                  <a:cubicBezTo>
                    <a:pt x="3" y="46"/>
                    <a:pt x="3" y="46"/>
                    <a:pt x="3" y="46"/>
                  </a:cubicBezTo>
                  <a:cubicBezTo>
                    <a:pt x="3" y="46"/>
                    <a:pt x="3" y="47"/>
                    <a:pt x="2" y="47"/>
                  </a:cubicBezTo>
                  <a:cubicBezTo>
                    <a:pt x="2" y="47"/>
                    <a:pt x="2" y="47"/>
                    <a:pt x="2" y="47"/>
                  </a:cubicBezTo>
                  <a:cubicBezTo>
                    <a:pt x="2" y="47"/>
                    <a:pt x="2" y="47"/>
                    <a:pt x="2" y="46"/>
                  </a:cubicBezTo>
                  <a:cubicBezTo>
                    <a:pt x="2" y="46"/>
                    <a:pt x="2" y="47"/>
                    <a:pt x="2" y="47"/>
                  </a:cubicBezTo>
                  <a:cubicBezTo>
                    <a:pt x="2" y="46"/>
                    <a:pt x="2" y="46"/>
                    <a:pt x="2" y="46"/>
                  </a:cubicBezTo>
                  <a:cubicBezTo>
                    <a:pt x="2" y="46"/>
                    <a:pt x="2" y="46"/>
                    <a:pt x="2" y="46"/>
                  </a:cubicBezTo>
                  <a:cubicBezTo>
                    <a:pt x="2" y="46"/>
                    <a:pt x="1" y="45"/>
                    <a:pt x="1" y="45"/>
                  </a:cubicBezTo>
                  <a:cubicBezTo>
                    <a:pt x="1" y="45"/>
                    <a:pt x="1" y="45"/>
                    <a:pt x="1" y="45"/>
                  </a:cubicBezTo>
                  <a:cubicBezTo>
                    <a:pt x="1" y="45"/>
                    <a:pt x="1" y="45"/>
                    <a:pt x="1" y="45"/>
                  </a:cubicBezTo>
                  <a:cubicBezTo>
                    <a:pt x="1" y="45"/>
                    <a:pt x="1" y="46"/>
                    <a:pt x="1" y="46"/>
                  </a:cubicBezTo>
                  <a:cubicBezTo>
                    <a:pt x="1" y="46"/>
                    <a:pt x="1" y="45"/>
                    <a:pt x="1" y="45"/>
                  </a:cubicBezTo>
                  <a:cubicBezTo>
                    <a:pt x="1" y="45"/>
                    <a:pt x="1" y="45"/>
                    <a:pt x="1" y="45"/>
                  </a:cubicBezTo>
                  <a:cubicBezTo>
                    <a:pt x="1" y="45"/>
                    <a:pt x="1" y="45"/>
                    <a:pt x="1" y="45"/>
                  </a:cubicBezTo>
                  <a:cubicBezTo>
                    <a:pt x="1" y="46"/>
                    <a:pt x="2" y="47"/>
                    <a:pt x="2" y="47"/>
                  </a:cubicBezTo>
                  <a:cubicBezTo>
                    <a:pt x="2" y="48"/>
                    <a:pt x="3" y="48"/>
                    <a:pt x="3" y="49"/>
                  </a:cubicBezTo>
                  <a:cubicBezTo>
                    <a:pt x="3" y="49"/>
                    <a:pt x="3" y="49"/>
                    <a:pt x="3" y="50"/>
                  </a:cubicBezTo>
                  <a:cubicBezTo>
                    <a:pt x="3" y="50"/>
                    <a:pt x="3" y="50"/>
                    <a:pt x="3" y="51"/>
                  </a:cubicBezTo>
                  <a:cubicBezTo>
                    <a:pt x="4" y="52"/>
                    <a:pt x="5" y="53"/>
                    <a:pt x="5" y="54"/>
                  </a:cubicBezTo>
                  <a:cubicBezTo>
                    <a:pt x="6" y="55"/>
                    <a:pt x="6" y="56"/>
                    <a:pt x="6" y="57"/>
                  </a:cubicBezTo>
                  <a:cubicBezTo>
                    <a:pt x="6" y="58"/>
                    <a:pt x="6" y="58"/>
                    <a:pt x="6" y="59"/>
                  </a:cubicBezTo>
                  <a:cubicBezTo>
                    <a:pt x="7" y="60"/>
                    <a:pt x="7" y="61"/>
                    <a:pt x="8" y="62"/>
                  </a:cubicBezTo>
                  <a:cubicBezTo>
                    <a:pt x="8" y="63"/>
                    <a:pt x="8" y="64"/>
                    <a:pt x="8" y="65"/>
                  </a:cubicBezTo>
                  <a:cubicBezTo>
                    <a:pt x="8" y="65"/>
                    <a:pt x="8" y="65"/>
                    <a:pt x="8" y="65"/>
                  </a:cubicBezTo>
                  <a:cubicBezTo>
                    <a:pt x="7" y="65"/>
                    <a:pt x="7" y="65"/>
                    <a:pt x="8" y="65"/>
                  </a:cubicBezTo>
                  <a:cubicBezTo>
                    <a:pt x="8" y="66"/>
                    <a:pt x="8" y="67"/>
                    <a:pt x="7" y="67"/>
                  </a:cubicBezTo>
                  <a:cubicBezTo>
                    <a:pt x="7" y="67"/>
                    <a:pt x="6" y="68"/>
                    <a:pt x="6" y="68"/>
                  </a:cubicBezTo>
                  <a:cubicBezTo>
                    <a:pt x="6" y="68"/>
                    <a:pt x="6" y="67"/>
                    <a:pt x="6" y="67"/>
                  </a:cubicBezTo>
                  <a:cubicBezTo>
                    <a:pt x="6" y="68"/>
                    <a:pt x="6" y="69"/>
                    <a:pt x="6" y="69"/>
                  </a:cubicBezTo>
                  <a:cubicBezTo>
                    <a:pt x="6" y="69"/>
                    <a:pt x="6" y="69"/>
                    <a:pt x="6" y="69"/>
                  </a:cubicBezTo>
                  <a:cubicBezTo>
                    <a:pt x="6" y="70"/>
                    <a:pt x="6" y="70"/>
                    <a:pt x="7" y="70"/>
                  </a:cubicBezTo>
                  <a:cubicBezTo>
                    <a:pt x="7" y="70"/>
                    <a:pt x="8" y="71"/>
                    <a:pt x="8" y="71"/>
                  </a:cubicBezTo>
                  <a:cubicBezTo>
                    <a:pt x="9" y="72"/>
                    <a:pt x="10" y="72"/>
                    <a:pt x="10" y="72"/>
                  </a:cubicBezTo>
                  <a:cubicBezTo>
                    <a:pt x="11" y="72"/>
                    <a:pt x="11" y="72"/>
                    <a:pt x="12" y="72"/>
                  </a:cubicBezTo>
                  <a:cubicBezTo>
                    <a:pt x="12" y="72"/>
                    <a:pt x="13" y="72"/>
                    <a:pt x="14" y="72"/>
                  </a:cubicBezTo>
                  <a:cubicBezTo>
                    <a:pt x="13" y="72"/>
                    <a:pt x="13" y="72"/>
                    <a:pt x="13" y="72"/>
                  </a:cubicBezTo>
                  <a:cubicBezTo>
                    <a:pt x="14" y="72"/>
                    <a:pt x="14" y="72"/>
                    <a:pt x="15" y="72"/>
                  </a:cubicBezTo>
                  <a:cubicBezTo>
                    <a:pt x="15" y="71"/>
                    <a:pt x="16" y="71"/>
                    <a:pt x="17" y="70"/>
                  </a:cubicBezTo>
                  <a:cubicBezTo>
                    <a:pt x="17" y="70"/>
                    <a:pt x="17" y="71"/>
                    <a:pt x="17" y="70"/>
                  </a:cubicBezTo>
                  <a:cubicBezTo>
                    <a:pt x="18" y="70"/>
                    <a:pt x="18" y="70"/>
                    <a:pt x="18" y="70"/>
                  </a:cubicBezTo>
                  <a:cubicBezTo>
                    <a:pt x="18" y="70"/>
                    <a:pt x="18" y="70"/>
                    <a:pt x="18" y="70"/>
                  </a:cubicBezTo>
                  <a:cubicBezTo>
                    <a:pt x="18" y="69"/>
                    <a:pt x="19" y="69"/>
                    <a:pt x="19" y="69"/>
                  </a:cubicBezTo>
                  <a:cubicBezTo>
                    <a:pt x="20" y="69"/>
                    <a:pt x="21" y="68"/>
                    <a:pt x="22" y="68"/>
                  </a:cubicBezTo>
                  <a:cubicBezTo>
                    <a:pt x="23" y="68"/>
                    <a:pt x="23" y="68"/>
                    <a:pt x="24" y="68"/>
                  </a:cubicBezTo>
                  <a:cubicBezTo>
                    <a:pt x="25" y="69"/>
                    <a:pt x="25" y="68"/>
                    <a:pt x="25" y="69"/>
                  </a:cubicBezTo>
                  <a:cubicBezTo>
                    <a:pt x="25" y="69"/>
                    <a:pt x="25" y="69"/>
                    <a:pt x="25" y="69"/>
                  </a:cubicBezTo>
                  <a:cubicBezTo>
                    <a:pt x="26" y="69"/>
                    <a:pt x="27" y="69"/>
                    <a:pt x="27" y="69"/>
                  </a:cubicBezTo>
                  <a:cubicBezTo>
                    <a:pt x="27" y="69"/>
                    <a:pt x="28" y="68"/>
                    <a:pt x="28" y="68"/>
                  </a:cubicBezTo>
                  <a:cubicBezTo>
                    <a:pt x="28" y="69"/>
                    <a:pt x="28" y="69"/>
                    <a:pt x="28" y="69"/>
                  </a:cubicBezTo>
                  <a:cubicBezTo>
                    <a:pt x="28" y="69"/>
                    <a:pt x="29" y="69"/>
                    <a:pt x="29" y="69"/>
                  </a:cubicBezTo>
                  <a:cubicBezTo>
                    <a:pt x="29" y="69"/>
                    <a:pt x="29" y="69"/>
                    <a:pt x="29" y="69"/>
                  </a:cubicBezTo>
                  <a:cubicBezTo>
                    <a:pt x="29" y="68"/>
                    <a:pt x="30" y="68"/>
                    <a:pt x="30" y="68"/>
                  </a:cubicBezTo>
                  <a:cubicBezTo>
                    <a:pt x="30" y="67"/>
                    <a:pt x="30" y="67"/>
                    <a:pt x="31" y="67"/>
                  </a:cubicBezTo>
                  <a:cubicBezTo>
                    <a:pt x="31" y="67"/>
                    <a:pt x="31" y="66"/>
                    <a:pt x="31" y="66"/>
                  </a:cubicBezTo>
                  <a:cubicBezTo>
                    <a:pt x="32" y="65"/>
                    <a:pt x="33" y="65"/>
                    <a:pt x="34" y="65"/>
                  </a:cubicBezTo>
                  <a:cubicBezTo>
                    <a:pt x="34" y="65"/>
                    <a:pt x="34" y="64"/>
                    <a:pt x="35" y="64"/>
                  </a:cubicBezTo>
                  <a:cubicBezTo>
                    <a:pt x="35" y="64"/>
                    <a:pt x="35" y="64"/>
                    <a:pt x="36" y="64"/>
                  </a:cubicBezTo>
                  <a:cubicBezTo>
                    <a:pt x="36" y="63"/>
                    <a:pt x="37" y="64"/>
                    <a:pt x="37" y="64"/>
                  </a:cubicBezTo>
                  <a:cubicBezTo>
                    <a:pt x="38" y="64"/>
                    <a:pt x="39" y="64"/>
                    <a:pt x="39" y="64"/>
                  </a:cubicBezTo>
                  <a:cubicBezTo>
                    <a:pt x="41" y="63"/>
                    <a:pt x="43" y="62"/>
                    <a:pt x="44" y="62"/>
                  </a:cubicBezTo>
                  <a:cubicBezTo>
                    <a:pt x="44" y="62"/>
                    <a:pt x="44" y="62"/>
                    <a:pt x="44" y="62"/>
                  </a:cubicBezTo>
                  <a:cubicBezTo>
                    <a:pt x="44" y="62"/>
                    <a:pt x="44" y="62"/>
                    <a:pt x="44" y="62"/>
                  </a:cubicBezTo>
                  <a:cubicBezTo>
                    <a:pt x="45" y="62"/>
                    <a:pt x="46" y="62"/>
                    <a:pt x="47" y="62"/>
                  </a:cubicBezTo>
                  <a:cubicBezTo>
                    <a:pt x="48" y="61"/>
                    <a:pt x="49" y="62"/>
                    <a:pt x="49" y="61"/>
                  </a:cubicBezTo>
                  <a:cubicBezTo>
                    <a:pt x="50" y="61"/>
                    <a:pt x="50" y="61"/>
                    <a:pt x="50" y="61"/>
                  </a:cubicBezTo>
                  <a:cubicBezTo>
                    <a:pt x="51" y="62"/>
                    <a:pt x="52" y="62"/>
                    <a:pt x="53" y="63"/>
                  </a:cubicBezTo>
                  <a:cubicBezTo>
                    <a:pt x="53" y="63"/>
                    <a:pt x="53" y="63"/>
                    <a:pt x="53" y="63"/>
                  </a:cubicBezTo>
                  <a:cubicBezTo>
                    <a:pt x="53" y="63"/>
                    <a:pt x="53" y="63"/>
                    <a:pt x="54" y="63"/>
                  </a:cubicBezTo>
                  <a:cubicBezTo>
                    <a:pt x="54" y="63"/>
                    <a:pt x="54" y="63"/>
                    <a:pt x="55" y="63"/>
                  </a:cubicBezTo>
                  <a:cubicBezTo>
                    <a:pt x="55" y="63"/>
                    <a:pt x="55" y="63"/>
                    <a:pt x="56" y="63"/>
                  </a:cubicBezTo>
                  <a:cubicBezTo>
                    <a:pt x="56" y="63"/>
                    <a:pt x="56" y="63"/>
                    <a:pt x="56" y="63"/>
                  </a:cubicBezTo>
                  <a:cubicBezTo>
                    <a:pt x="57" y="63"/>
                    <a:pt x="57" y="63"/>
                    <a:pt x="57" y="63"/>
                  </a:cubicBezTo>
                  <a:cubicBezTo>
                    <a:pt x="57" y="63"/>
                    <a:pt x="57" y="64"/>
                    <a:pt x="57" y="64"/>
                  </a:cubicBezTo>
                  <a:cubicBezTo>
                    <a:pt x="57" y="64"/>
                    <a:pt x="57" y="64"/>
                    <a:pt x="57" y="64"/>
                  </a:cubicBezTo>
                  <a:cubicBezTo>
                    <a:pt x="58" y="64"/>
                    <a:pt x="58" y="64"/>
                    <a:pt x="58" y="64"/>
                  </a:cubicBezTo>
                  <a:cubicBezTo>
                    <a:pt x="58" y="65"/>
                    <a:pt x="58" y="65"/>
                    <a:pt x="58" y="65"/>
                  </a:cubicBezTo>
                  <a:cubicBezTo>
                    <a:pt x="58" y="65"/>
                    <a:pt x="58" y="65"/>
                    <a:pt x="58" y="65"/>
                  </a:cubicBezTo>
                  <a:cubicBezTo>
                    <a:pt x="58" y="65"/>
                    <a:pt x="58" y="65"/>
                    <a:pt x="58" y="65"/>
                  </a:cubicBezTo>
                  <a:cubicBezTo>
                    <a:pt x="58" y="66"/>
                    <a:pt x="58" y="66"/>
                    <a:pt x="58" y="66"/>
                  </a:cubicBezTo>
                  <a:cubicBezTo>
                    <a:pt x="59" y="66"/>
                    <a:pt x="59" y="66"/>
                    <a:pt x="59" y="66"/>
                  </a:cubicBezTo>
                  <a:cubicBezTo>
                    <a:pt x="59" y="66"/>
                    <a:pt x="59" y="66"/>
                    <a:pt x="59" y="66"/>
                  </a:cubicBezTo>
                  <a:cubicBezTo>
                    <a:pt x="60" y="67"/>
                    <a:pt x="60" y="67"/>
                    <a:pt x="60" y="68"/>
                  </a:cubicBezTo>
                  <a:cubicBezTo>
                    <a:pt x="60" y="68"/>
                    <a:pt x="61" y="68"/>
                    <a:pt x="61" y="69"/>
                  </a:cubicBezTo>
                  <a:cubicBezTo>
                    <a:pt x="61" y="69"/>
                    <a:pt x="61" y="69"/>
                    <a:pt x="61" y="69"/>
                  </a:cubicBezTo>
                  <a:cubicBezTo>
                    <a:pt x="61" y="69"/>
                    <a:pt x="61" y="69"/>
                    <a:pt x="61" y="69"/>
                  </a:cubicBezTo>
                  <a:cubicBezTo>
                    <a:pt x="61" y="69"/>
                    <a:pt x="61" y="69"/>
                    <a:pt x="61" y="70"/>
                  </a:cubicBezTo>
                  <a:cubicBezTo>
                    <a:pt x="62" y="70"/>
                    <a:pt x="61" y="71"/>
                    <a:pt x="62" y="71"/>
                  </a:cubicBezTo>
                  <a:cubicBezTo>
                    <a:pt x="61" y="71"/>
                    <a:pt x="61" y="71"/>
                    <a:pt x="61" y="70"/>
                  </a:cubicBezTo>
                  <a:cubicBezTo>
                    <a:pt x="61" y="70"/>
                    <a:pt x="61" y="70"/>
                    <a:pt x="61" y="70"/>
                  </a:cubicBezTo>
                  <a:cubicBezTo>
                    <a:pt x="61" y="70"/>
                    <a:pt x="61" y="70"/>
                    <a:pt x="61" y="71"/>
                  </a:cubicBezTo>
                  <a:cubicBezTo>
                    <a:pt x="61" y="71"/>
                    <a:pt x="61" y="71"/>
                    <a:pt x="61" y="71"/>
                  </a:cubicBezTo>
                  <a:cubicBezTo>
                    <a:pt x="61" y="71"/>
                    <a:pt x="61" y="71"/>
                    <a:pt x="62" y="71"/>
                  </a:cubicBezTo>
                  <a:cubicBezTo>
                    <a:pt x="62" y="71"/>
                    <a:pt x="62" y="71"/>
                    <a:pt x="62" y="71"/>
                  </a:cubicBezTo>
                  <a:cubicBezTo>
                    <a:pt x="62" y="71"/>
                    <a:pt x="62" y="72"/>
                    <a:pt x="62" y="72"/>
                  </a:cubicBezTo>
                  <a:cubicBezTo>
                    <a:pt x="62" y="72"/>
                    <a:pt x="63" y="72"/>
                    <a:pt x="63" y="72"/>
                  </a:cubicBezTo>
                  <a:cubicBezTo>
                    <a:pt x="63" y="72"/>
                    <a:pt x="63" y="72"/>
                    <a:pt x="63" y="72"/>
                  </a:cubicBezTo>
                  <a:cubicBezTo>
                    <a:pt x="63" y="72"/>
                    <a:pt x="63" y="72"/>
                    <a:pt x="63" y="72"/>
                  </a:cubicBezTo>
                  <a:cubicBezTo>
                    <a:pt x="63" y="72"/>
                    <a:pt x="63" y="71"/>
                    <a:pt x="63" y="71"/>
                  </a:cubicBezTo>
                  <a:cubicBezTo>
                    <a:pt x="63" y="71"/>
                    <a:pt x="63" y="71"/>
                    <a:pt x="63" y="71"/>
                  </a:cubicBezTo>
                  <a:cubicBezTo>
                    <a:pt x="63" y="70"/>
                    <a:pt x="64" y="70"/>
                    <a:pt x="65" y="69"/>
                  </a:cubicBezTo>
                  <a:cubicBezTo>
                    <a:pt x="65" y="68"/>
                    <a:pt x="66" y="68"/>
                    <a:pt x="66" y="68"/>
                  </a:cubicBezTo>
                  <a:cubicBezTo>
                    <a:pt x="66" y="68"/>
                    <a:pt x="67" y="68"/>
                    <a:pt x="67" y="67"/>
                  </a:cubicBezTo>
                  <a:cubicBezTo>
                    <a:pt x="67" y="67"/>
                    <a:pt x="67" y="66"/>
                    <a:pt x="68" y="66"/>
                  </a:cubicBezTo>
                  <a:cubicBezTo>
                    <a:pt x="68" y="66"/>
                    <a:pt x="68" y="66"/>
                    <a:pt x="68" y="65"/>
                  </a:cubicBezTo>
                  <a:cubicBezTo>
                    <a:pt x="68" y="65"/>
                    <a:pt x="68" y="65"/>
                    <a:pt x="68" y="65"/>
                  </a:cubicBezTo>
                  <a:cubicBezTo>
                    <a:pt x="68" y="65"/>
                    <a:pt x="68" y="65"/>
                    <a:pt x="68" y="65"/>
                  </a:cubicBezTo>
                  <a:cubicBezTo>
                    <a:pt x="68" y="65"/>
                    <a:pt x="68" y="64"/>
                    <a:pt x="68" y="64"/>
                  </a:cubicBezTo>
                  <a:cubicBezTo>
                    <a:pt x="68" y="65"/>
                    <a:pt x="68" y="65"/>
                    <a:pt x="68" y="65"/>
                  </a:cubicBezTo>
                  <a:cubicBezTo>
                    <a:pt x="69" y="65"/>
                    <a:pt x="69" y="66"/>
                    <a:pt x="69" y="66"/>
                  </a:cubicBezTo>
                  <a:cubicBezTo>
                    <a:pt x="69" y="66"/>
                    <a:pt x="68" y="66"/>
                    <a:pt x="68" y="66"/>
                  </a:cubicBezTo>
                  <a:cubicBezTo>
                    <a:pt x="68" y="66"/>
                    <a:pt x="68" y="66"/>
                    <a:pt x="68" y="66"/>
                  </a:cubicBezTo>
                  <a:cubicBezTo>
                    <a:pt x="68" y="67"/>
                    <a:pt x="68" y="67"/>
                    <a:pt x="68" y="67"/>
                  </a:cubicBezTo>
                  <a:cubicBezTo>
                    <a:pt x="68" y="68"/>
                    <a:pt x="68" y="68"/>
                    <a:pt x="68" y="68"/>
                  </a:cubicBezTo>
                  <a:cubicBezTo>
                    <a:pt x="68" y="68"/>
                    <a:pt x="67" y="69"/>
                    <a:pt x="67" y="69"/>
                  </a:cubicBezTo>
                  <a:cubicBezTo>
                    <a:pt x="67" y="70"/>
                    <a:pt x="67" y="71"/>
                    <a:pt x="67" y="71"/>
                  </a:cubicBezTo>
                  <a:cubicBezTo>
                    <a:pt x="67" y="72"/>
                    <a:pt x="67" y="72"/>
                    <a:pt x="66" y="72"/>
                  </a:cubicBezTo>
                  <a:cubicBezTo>
                    <a:pt x="66" y="72"/>
                    <a:pt x="66" y="72"/>
                    <a:pt x="66" y="72"/>
                  </a:cubicBezTo>
                  <a:cubicBezTo>
                    <a:pt x="66" y="72"/>
                    <a:pt x="66" y="72"/>
                    <a:pt x="66" y="72"/>
                  </a:cubicBezTo>
                  <a:cubicBezTo>
                    <a:pt x="66" y="72"/>
                    <a:pt x="66" y="73"/>
                    <a:pt x="65" y="73"/>
                  </a:cubicBezTo>
                  <a:cubicBezTo>
                    <a:pt x="66" y="73"/>
                    <a:pt x="67" y="72"/>
                    <a:pt x="67" y="72"/>
                  </a:cubicBezTo>
                  <a:cubicBezTo>
                    <a:pt x="68" y="72"/>
                    <a:pt x="68" y="73"/>
                    <a:pt x="68" y="72"/>
                  </a:cubicBezTo>
                  <a:cubicBezTo>
                    <a:pt x="68" y="72"/>
                    <a:pt x="68" y="71"/>
                    <a:pt x="68" y="71"/>
                  </a:cubicBezTo>
                  <a:cubicBezTo>
                    <a:pt x="68" y="70"/>
                    <a:pt x="69" y="70"/>
                    <a:pt x="69" y="69"/>
                  </a:cubicBezTo>
                  <a:cubicBezTo>
                    <a:pt x="69" y="70"/>
                    <a:pt x="69" y="70"/>
                    <a:pt x="70" y="70"/>
                  </a:cubicBezTo>
                  <a:cubicBezTo>
                    <a:pt x="70" y="71"/>
                    <a:pt x="70" y="71"/>
                    <a:pt x="70" y="71"/>
                  </a:cubicBezTo>
                  <a:cubicBezTo>
                    <a:pt x="70" y="71"/>
                    <a:pt x="70" y="71"/>
                    <a:pt x="70" y="71"/>
                  </a:cubicBezTo>
                  <a:cubicBezTo>
                    <a:pt x="70" y="71"/>
                    <a:pt x="70" y="72"/>
                    <a:pt x="70" y="72"/>
                  </a:cubicBezTo>
                  <a:cubicBezTo>
                    <a:pt x="70" y="73"/>
                    <a:pt x="70" y="73"/>
                    <a:pt x="70" y="73"/>
                  </a:cubicBezTo>
                  <a:cubicBezTo>
                    <a:pt x="69" y="73"/>
                    <a:pt x="69" y="74"/>
                    <a:pt x="69" y="74"/>
                  </a:cubicBezTo>
                  <a:cubicBezTo>
                    <a:pt x="69" y="74"/>
                    <a:pt x="69" y="74"/>
                    <a:pt x="70" y="74"/>
                  </a:cubicBezTo>
                  <a:cubicBezTo>
                    <a:pt x="70" y="74"/>
                    <a:pt x="70" y="74"/>
                    <a:pt x="70" y="74"/>
                  </a:cubicBezTo>
                  <a:cubicBezTo>
                    <a:pt x="71" y="74"/>
                    <a:pt x="71" y="74"/>
                    <a:pt x="71" y="73"/>
                  </a:cubicBezTo>
                  <a:cubicBezTo>
                    <a:pt x="72" y="73"/>
                    <a:pt x="72" y="73"/>
                    <a:pt x="72" y="73"/>
                  </a:cubicBezTo>
                  <a:cubicBezTo>
                    <a:pt x="72" y="73"/>
                    <a:pt x="72" y="73"/>
                    <a:pt x="72" y="74"/>
                  </a:cubicBezTo>
                  <a:cubicBezTo>
                    <a:pt x="72" y="74"/>
                    <a:pt x="72" y="74"/>
                    <a:pt x="72" y="74"/>
                  </a:cubicBezTo>
                  <a:cubicBezTo>
                    <a:pt x="72" y="74"/>
                    <a:pt x="72" y="74"/>
                    <a:pt x="72" y="74"/>
                  </a:cubicBezTo>
                  <a:cubicBezTo>
                    <a:pt x="72" y="73"/>
                    <a:pt x="72" y="74"/>
                    <a:pt x="71" y="74"/>
                  </a:cubicBezTo>
                  <a:cubicBezTo>
                    <a:pt x="72" y="74"/>
                    <a:pt x="72" y="74"/>
                    <a:pt x="72" y="74"/>
                  </a:cubicBezTo>
                  <a:cubicBezTo>
                    <a:pt x="72" y="74"/>
                    <a:pt x="71" y="74"/>
                    <a:pt x="71" y="74"/>
                  </a:cubicBezTo>
                  <a:cubicBezTo>
                    <a:pt x="72" y="75"/>
                    <a:pt x="72" y="75"/>
                    <a:pt x="72" y="75"/>
                  </a:cubicBezTo>
                  <a:cubicBezTo>
                    <a:pt x="73" y="75"/>
                    <a:pt x="73" y="76"/>
                    <a:pt x="73" y="76"/>
                  </a:cubicBezTo>
                  <a:cubicBezTo>
                    <a:pt x="73" y="76"/>
                    <a:pt x="74" y="77"/>
                    <a:pt x="74" y="77"/>
                  </a:cubicBezTo>
                  <a:cubicBezTo>
                    <a:pt x="74" y="77"/>
                    <a:pt x="73" y="78"/>
                    <a:pt x="73" y="78"/>
                  </a:cubicBezTo>
                  <a:cubicBezTo>
                    <a:pt x="73" y="79"/>
                    <a:pt x="74" y="79"/>
                    <a:pt x="74" y="80"/>
                  </a:cubicBezTo>
                  <a:cubicBezTo>
                    <a:pt x="75" y="80"/>
                    <a:pt x="75" y="81"/>
                    <a:pt x="75" y="81"/>
                  </a:cubicBezTo>
                  <a:cubicBezTo>
                    <a:pt x="76" y="81"/>
                    <a:pt x="76" y="81"/>
                    <a:pt x="77" y="82"/>
                  </a:cubicBezTo>
                  <a:cubicBezTo>
                    <a:pt x="77" y="82"/>
                    <a:pt x="77" y="82"/>
                    <a:pt x="77" y="82"/>
                  </a:cubicBezTo>
                  <a:cubicBezTo>
                    <a:pt x="77" y="82"/>
                    <a:pt x="78" y="82"/>
                    <a:pt x="78" y="82"/>
                  </a:cubicBezTo>
                  <a:cubicBezTo>
                    <a:pt x="78" y="82"/>
                    <a:pt x="78" y="83"/>
                    <a:pt x="78" y="83"/>
                  </a:cubicBezTo>
                  <a:cubicBezTo>
                    <a:pt x="78" y="83"/>
                    <a:pt x="79" y="83"/>
                    <a:pt x="79" y="82"/>
                  </a:cubicBezTo>
                  <a:cubicBezTo>
                    <a:pt x="79" y="82"/>
                    <a:pt x="79" y="82"/>
                    <a:pt x="80" y="82"/>
                  </a:cubicBezTo>
                  <a:cubicBezTo>
                    <a:pt x="80" y="83"/>
                    <a:pt x="81" y="82"/>
                    <a:pt x="81" y="83"/>
                  </a:cubicBezTo>
                  <a:cubicBezTo>
                    <a:pt x="81" y="83"/>
                    <a:pt x="82" y="83"/>
                    <a:pt x="82" y="83"/>
                  </a:cubicBezTo>
                  <a:cubicBezTo>
                    <a:pt x="82" y="83"/>
                    <a:pt x="84" y="84"/>
                    <a:pt x="84" y="84"/>
                  </a:cubicBezTo>
                  <a:cubicBezTo>
                    <a:pt x="85" y="83"/>
                    <a:pt x="85" y="83"/>
                    <a:pt x="86" y="82"/>
                  </a:cubicBezTo>
                  <a:cubicBezTo>
                    <a:pt x="86" y="82"/>
                    <a:pt x="87" y="82"/>
                    <a:pt x="87" y="82"/>
                  </a:cubicBezTo>
                  <a:cubicBezTo>
                    <a:pt x="87" y="82"/>
                    <a:pt x="87" y="82"/>
                    <a:pt x="87" y="82"/>
                  </a:cubicBezTo>
                  <a:cubicBezTo>
                    <a:pt x="87" y="82"/>
                    <a:pt x="86" y="82"/>
                    <a:pt x="86" y="82"/>
                  </a:cubicBezTo>
                  <a:cubicBezTo>
                    <a:pt x="86" y="82"/>
                    <a:pt x="87" y="81"/>
                    <a:pt x="87" y="81"/>
                  </a:cubicBezTo>
                  <a:cubicBezTo>
                    <a:pt x="87" y="81"/>
                    <a:pt x="87" y="81"/>
                    <a:pt x="88" y="81"/>
                  </a:cubicBezTo>
                  <a:cubicBezTo>
                    <a:pt x="88" y="81"/>
                    <a:pt x="88" y="82"/>
                    <a:pt x="88" y="82"/>
                  </a:cubicBezTo>
                  <a:cubicBezTo>
                    <a:pt x="88" y="82"/>
                    <a:pt x="88" y="82"/>
                    <a:pt x="88" y="82"/>
                  </a:cubicBezTo>
                  <a:cubicBezTo>
                    <a:pt x="88" y="82"/>
                    <a:pt x="87" y="83"/>
                    <a:pt x="87" y="82"/>
                  </a:cubicBezTo>
                  <a:cubicBezTo>
                    <a:pt x="87" y="83"/>
                    <a:pt x="87" y="83"/>
                    <a:pt x="87" y="83"/>
                  </a:cubicBezTo>
                  <a:cubicBezTo>
                    <a:pt x="88" y="83"/>
                    <a:pt x="87" y="83"/>
                    <a:pt x="88" y="83"/>
                  </a:cubicBezTo>
                  <a:cubicBezTo>
                    <a:pt x="88" y="83"/>
                    <a:pt x="89" y="82"/>
                    <a:pt x="89" y="82"/>
                  </a:cubicBezTo>
                  <a:cubicBezTo>
                    <a:pt x="89" y="82"/>
                    <a:pt x="89" y="82"/>
                    <a:pt x="89" y="82"/>
                  </a:cubicBezTo>
                  <a:cubicBezTo>
                    <a:pt x="89" y="82"/>
                    <a:pt x="89" y="82"/>
                    <a:pt x="89" y="83"/>
                  </a:cubicBezTo>
                  <a:cubicBezTo>
                    <a:pt x="89" y="83"/>
                    <a:pt x="89" y="83"/>
                    <a:pt x="89" y="83"/>
                  </a:cubicBezTo>
                  <a:cubicBezTo>
                    <a:pt x="89" y="83"/>
                    <a:pt x="89" y="83"/>
                    <a:pt x="89" y="83"/>
                  </a:cubicBezTo>
                  <a:cubicBezTo>
                    <a:pt x="89" y="83"/>
                    <a:pt x="89" y="83"/>
                    <a:pt x="90" y="84"/>
                  </a:cubicBezTo>
                  <a:cubicBezTo>
                    <a:pt x="90" y="84"/>
                    <a:pt x="90" y="84"/>
                    <a:pt x="90" y="84"/>
                  </a:cubicBezTo>
                  <a:cubicBezTo>
                    <a:pt x="91" y="84"/>
                    <a:pt x="91" y="84"/>
                    <a:pt x="91" y="84"/>
                  </a:cubicBezTo>
                  <a:cubicBezTo>
                    <a:pt x="91" y="85"/>
                    <a:pt x="91" y="85"/>
                    <a:pt x="92" y="85"/>
                  </a:cubicBezTo>
                  <a:cubicBezTo>
                    <a:pt x="92" y="85"/>
                    <a:pt x="92" y="84"/>
                    <a:pt x="91" y="84"/>
                  </a:cubicBezTo>
                  <a:cubicBezTo>
                    <a:pt x="91" y="84"/>
                    <a:pt x="91" y="84"/>
                    <a:pt x="91" y="84"/>
                  </a:cubicBezTo>
                  <a:cubicBezTo>
                    <a:pt x="91" y="84"/>
                    <a:pt x="93" y="83"/>
                    <a:pt x="93" y="83"/>
                  </a:cubicBezTo>
                  <a:cubicBezTo>
                    <a:pt x="93" y="83"/>
                    <a:pt x="94" y="83"/>
                    <a:pt x="94" y="82"/>
                  </a:cubicBezTo>
                  <a:cubicBezTo>
                    <a:pt x="95" y="82"/>
                    <a:pt x="96" y="81"/>
                    <a:pt x="96" y="81"/>
                  </a:cubicBezTo>
                  <a:cubicBezTo>
                    <a:pt x="97" y="81"/>
                    <a:pt x="98" y="81"/>
                    <a:pt x="99" y="81"/>
                  </a:cubicBezTo>
                  <a:cubicBezTo>
                    <a:pt x="99" y="81"/>
                    <a:pt x="99" y="81"/>
                    <a:pt x="99" y="81"/>
                  </a:cubicBezTo>
                  <a:cubicBezTo>
                    <a:pt x="100" y="81"/>
                    <a:pt x="100" y="81"/>
                    <a:pt x="100" y="80"/>
                  </a:cubicBezTo>
                  <a:cubicBezTo>
                    <a:pt x="100" y="80"/>
                    <a:pt x="101" y="80"/>
                    <a:pt x="101" y="80"/>
                  </a:cubicBezTo>
                  <a:cubicBezTo>
                    <a:pt x="101" y="80"/>
                    <a:pt x="101" y="80"/>
                    <a:pt x="101" y="80"/>
                  </a:cubicBezTo>
                  <a:cubicBezTo>
                    <a:pt x="102" y="79"/>
                    <a:pt x="102" y="79"/>
                    <a:pt x="102" y="79"/>
                  </a:cubicBezTo>
                  <a:cubicBezTo>
                    <a:pt x="101" y="79"/>
                    <a:pt x="101" y="79"/>
                    <a:pt x="101" y="79"/>
                  </a:cubicBezTo>
                  <a:cubicBezTo>
                    <a:pt x="101" y="78"/>
                    <a:pt x="101" y="78"/>
                    <a:pt x="101" y="78"/>
                  </a:cubicBezTo>
                  <a:cubicBezTo>
                    <a:pt x="101" y="78"/>
                    <a:pt x="101" y="77"/>
                    <a:pt x="102" y="77"/>
                  </a:cubicBezTo>
                  <a:cubicBezTo>
                    <a:pt x="102" y="76"/>
                    <a:pt x="102" y="75"/>
                    <a:pt x="102" y="74"/>
                  </a:cubicBezTo>
                  <a:cubicBezTo>
                    <a:pt x="103" y="74"/>
                    <a:pt x="103" y="73"/>
                    <a:pt x="103" y="73"/>
                  </a:cubicBezTo>
                  <a:cubicBezTo>
                    <a:pt x="103" y="72"/>
                    <a:pt x="104" y="73"/>
                    <a:pt x="103" y="72"/>
                  </a:cubicBezTo>
                  <a:cubicBezTo>
                    <a:pt x="104" y="72"/>
                    <a:pt x="104" y="72"/>
                    <a:pt x="104" y="72"/>
                  </a:cubicBezTo>
                  <a:cubicBezTo>
                    <a:pt x="104" y="72"/>
                    <a:pt x="104" y="72"/>
                    <a:pt x="104" y="71"/>
                  </a:cubicBezTo>
                  <a:cubicBezTo>
                    <a:pt x="104" y="71"/>
                    <a:pt x="104" y="71"/>
                    <a:pt x="104" y="71"/>
                  </a:cubicBezTo>
                  <a:cubicBezTo>
                    <a:pt x="104" y="71"/>
                    <a:pt x="104" y="71"/>
                    <a:pt x="104" y="71"/>
                  </a:cubicBezTo>
                  <a:cubicBezTo>
                    <a:pt x="104" y="70"/>
                    <a:pt x="104" y="70"/>
                    <a:pt x="104" y="70"/>
                  </a:cubicBezTo>
                  <a:cubicBezTo>
                    <a:pt x="104" y="69"/>
                    <a:pt x="105" y="69"/>
                    <a:pt x="105" y="69"/>
                  </a:cubicBezTo>
                  <a:cubicBezTo>
                    <a:pt x="105" y="68"/>
                    <a:pt x="105" y="68"/>
                    <a:pt x="105" y="68"/>
                  </a:cubicBezTo>
                  <a:cubicBezTo>
                    <a:pt x="105" y="68"/>
                    <a:pt x="105" y="68"/>
                    <a:pt x="105" y="68"/>
                  </a:cubicBezTo>
                  <a:cubicBezTo>
                    <a:pt x="105" y="68"/>
                    <a:pt x="105" y="68"/>
                    <a:pt x="105" y="67"/>
                  </a:cubicBezTo>
                  <a:cubicBezTo>
                    <a:pt x="105" y="68"/>
                    <a:pt x="105" y="67"/>
                    <a:pt x="105" y="67"/>
                  </a:cubicBezTo>
                  <a:cubicBezTo>
                    <a:pt x="105" y="67"/>
                    <a:pt x="106" y="67"/>
                    <a:pt x="106" y="66"/>
                  </a:cubicBezTo>
                  <a:cubicBezTo>
                    <a:pt x="106" y="66"/>
                    <a:pt x="106" y="65"/>
                    <a:pt x="107" y="65"/>
                  </a:cubicBezTo>
                  <a:cubicBezTo>
                    <a:pt x="107" y="65"/>
                    <a:pt x="108" y="65"/>
                    <a:pt x="107" y="65"/>
                  </a:cubicBezTo>
                  <a:cubicBezTo>
                    <a:pt x="107" y="65"/>
                    <a:pt x="108" y="64"/>
                    <a:pt x="108" y="64"/>
                  </a:cubicBezTo>
                  <a:cubicBezTo>
                    <a:pt x="108" y="64"/>
                    <a:pt x="108" y="64"/>
                    <a:pt x="108" y="64"/>
                  </a:cubicBezTo>
                  <a:cubicBezTo>
                    <a:pt x="108" y="63"/>
                    <a:pt x="108" y="63"/>
                    <a:pt x="108" y="63"/>
                  </a:cubicBezTo>
                  <a:cubicBezTo>
                    <a:pt x="109" y="63"/>
                    <a:pt x="109" y="62"/>
                    <a:pt x="109" y="62"/>
                  </a:cubicBezTo>
                  <a:cubicBezTo>
                    <a:pt x="109" y="62"/>
                    <a:pt x="110" y="61"/>
                    <a:pt x="110" y="60"/>
                  </a:cubicBezTo>
                  <a:cubicBezTo>
                    <a:pt x="110" y="60"/>
                    <a:pt x="110" y="59"/>
                    <a:pt x="110" y="58"/>
                  </a:cubicBezTo>
                  <a:cubicBezTo>
                    <a:pt x="110" y="57"/>
                    <a:pt x="110" y="57"/>
                    <a:pt x="110" y="56"/>
                  </a:cubicBezTo>
                  <a:cubicBezTo>
                    <a:pt x="111" y="55"/>
                    <a:pt x="111" y="55"/>
                    <a:pt x="111" y="54"/>
                  </a:cubicBezTo>
                  <a:cubicBezTo>
                    <a:pt x="111" y="54"/>
                    <a:pt x="111" y="54"/>
                    <a:pt x="111" y="53"/>
                  </a:cubicBezTo>
                  <a:cubicBezTo>
                    <a:pt x="111" y="53"/>
                    <a:pt x="111" y="53"/>
                    <a:pt x="111" y="52"/>
                  </a:cubicBezTo>
                  <a:close/>
                  <a:moveTo>
                    <a:pt x="88" y="83"/>
                  </a:moveTo>
                  <a:cubicBezTo>
                    <a:pt x="88" y="83"/>
                    <a:pt x="89" y="83"/>
                    <a:pt x="89" y="83"/>
                  </a:cubicBezTo>
                  <a:cubicBezTo>
                    <a:pt x="89" y="83"/>
                    <a:pt x="88" y="83"/>
                    <a:pt x="88" y="83"/>
                  </a:cubicBezTo>
                  <a:close/>
                  <a:moveTo>
                    <a:pt x="49" y="5"/>
                  </a:moveTo>
                  <a:cubicBezTo>
                    <a:pt x="49" y="5"/>
                    <a:pt x="49" y="5"/>
                    <a:pt x="49" y="5"/>
                  </a:cubicBezTo>
                  <a:cubicBezTo>
                    <a:pt x="50" y="5"/>
                    <a:pt x="50" y="4"/>
                    <a:pt x="51" y="4"/>
                  </a:cubicBezTo>
                  <a:cubicBezTo>
                    <a:pt x="51" y="4"/>
                    <a:pt x="51" y="4"/>
                    <a:pt x="51" y="4"/>
                  </a:cubicBezTo>
                  <a:cubicBezTo>
                    <a:pt x="51" y="3"/>
                    <a:pt x="51" y="3"/>
                    <a:pt x="51" y="3"/>
                  </a:cubicBezTo>
                  <a:cubicBezTo>
                    <a:pt x="51" y="3"/>
                    <a:pt x="50" y="3"/>
                    <a:pt x="50" y="3"/>
                  </a:cubicBezTo>
                  <a:cubicBezTo>
                    <a:pt x="50" y="3"/>
                    <a:pt x="50" y="3"/>
                    <a:pt x="50" y="3"/>
                  </a:cubicBezTo>
                  <a:cubicBezTo>
                    <a:pt x="49" y="3"/>
                    <a:pt x="49" y="3"/>
                    <a:pt x="49" y="3"/>
                  </a:cubicBezTo>
                  <a:cubicBezTo>
                    <a:pt x="48" y="4"/>
                    <a:pt x="48" y="3"/>
                    <a:pt x="48" y="3"/>
                  </a:cubicBezTo>
                  <a:cubicBezTo>
                    <a:pt x="48" y="3"/>
                    <a:pt x="48" y="4"/>
                    <a:pt x="48" y="4"/>
                  </a:cubicBezTo>
                  <a:cubicBezTo>
                    <a:pt x="48" y="4"/>
                    <a:pt x="49" y="4"/>
                    <a:pt x="49" y="5"/>
                  </a:cubicBezTo>
                  <a:close/>
                  <a:moveTo>
                    <a:pt x="99" y="28"/>
                  </a:moveTo>
                  <a:cubicBezTo>
                    <a:pt x="99" y="28"/>
                    <a:pt x="99" y="28"/>
                    <a:pt x="99" y="29"/>
                  </a:cubicBezTo>
                  <a:cubicBezTo>
                    <a:pt x="99" y="29"/>
                    <a:pt x="99" y="28"/>
                    <a:pt x="99" y="28"/>
                  </a:cubicBezTo>
                  <a:close/>
                  <a:moveTo>
                    <a:pt x="101" y="34"/>
                  </a:moveTo>
                  <a:cubicBezTo>
                    <a:pt x="101" y="34"/>
                    <a:pt x="101" y="34"/>
                    <a:pt x="101" y="34"/>
                  </a:cubicBezTo>
                  <a:cubicBezTo>
                    <a:pt x="101" y="34"/>
                    <a:pt x="101" y="34"/>
                    <a:pt x="101" y="34"/>
                  </a:cubicBezTo>
                  <a:close/>
                  <a:moveTo>
                    <a:pt x="0" y="43"/>
                  </a:moveTo>
                  <a:cubicBezTo>
                    <a:pt x="1" y="43"/>
                    <a:pt x="1" y="42"/>
                    <a:pt x="1" y="42"/>
                  </a:cubicBezTo>
                  <a:cubicBezTo>
                    <a:pt x="1" y="42"/>
                    <a:pt x="1" y="43"/>
                    <a:pt x="0" y="43"/>
                  </a:cubicBezTo>
                  <a:close/>
                  <a:moveTo>
                    <a:pt x="99" y="28"/>
                  </a:moveTo>
                  <a:cubicBezTo>
                    <a:pt x="99" y="28"/>
                    <a:pt x="99" y="28"/>
                    <a:pt x="99" y="28"/>
                  </a:cubicBezTo>
                  <a:cubicBezTo>
                    <a:pt x="99" y="28"/>
                    <a:pt x="99" y="28"/>
                    <a:pt x="99" y="28"/>
                  </a:cubicBezTo>
                  <a:close/>
                  <a:moveTo>
                    <a:pt x="80" y="0"/>
                  </a:moveTo>
                  <a:cubicBezTo>
                    <a:pt x="81" y="0"/>
                    <a:pt x="80" y="0"/>
                    <a:pt x="80" y="0"/>
                  </a:cubicBezTo>
                  <a:close/>
                  <a:moveTo>
                    <a:pt x="80" y="1"/>
                  </a:moveTo>
                  <a:cubicBezTo>
                    <a:pt x="80" y="1"/>
                    <a:pt x="80" y="2"/>
                    <a:pt x="80" y="2"/>
                  </a:cubicBezTo>
                  <a:cubicBezTo>
                    <a:pt x="81" y="2"/>
                    <a:pt x="80" y="1"/>
                    <a:pt x="80" y="1"/>
                  </a:cubicBezTo>
                  <a:close/>
                  <a:moveTo>
                    <a:pt x="111" y="48"/>
                  </a:moveTo>
                  <a:cubicBezTo>
                    <a:pt x="111" y="48"/>
                    <a:pt x="111" y="49"/>
                    <a:pt x="111" y="49"/>
                  </a:cubicBezTo>
                  <a:lnTo>
                    <a:pt x="111" y="48"/>
                  </a:lnTo>
                  <a:close/>
                  <a:moveTo>
                    <a:pt x="111" y="49"/>
                  </a:moveTo>
                  <a:cubicBezTo>
                    <a:pt x="111" y="49"/>
                    <a:pt x="111" y="50"/>
                    <a:pt x="111" y="50"/>
                  </a:cubicBezTo>
                  <a:cubicBezTo>
                    <a:pt x="111" y="50"/>
                    <a:pt x="111" y="49"/>
                    <a:pt x="111" y="49"/>
                  </a:cubicBezTo>
                  <a:cubicBezTo>
                    <a:pt x="111" y="49"/>
                    <a:pt x="111" y="49"/>
                    <a:pt x="111" y="49"/>
                  </a:cubicBezTo>
                  <a:close/>
                  <a:moveTo>
                    <a:pt x="110" y="44"/>
                  </a:moveTo>
                  <a:cubicBezTo>
                    <a:pt x="110" y="44"/>
                    <a:pt x="110" y="43"/>
                    <a:pt x="111" y="42"/>
                  </a:cubicBezTo>
                  <a:cubicBezTo>
                    <a:pt x="111" y="42"/>
                    <a:pt x="111" y="42"/>
                    <a:pt x="111" y="42"/>
                  </a:cubicBezTo>
                  <a:cubicBezTo>
                    <a:pt x="110" y="41"/>
                    <a:pt x="110" y="41"/>
                    <a:pt x="110" y="41"/>
                  </a:cubicBezTo>
                  <a:cubicBezTo>
                    <a:pt x="111" y="42"/>
                    <a:pt x="110" y="42"/>
                    <a:pt x="110" y="43"/>
                  </a:cubicBezTo>
                  <a:cubicBezTo>
                    <a:pt x="110" y="43"/>
                    <a:pt x="110" y="43"/>
                    <a:pt x="110" y="43"/>
                  </a:cubicBezTo>
                  <a:cubicBezTo>
                    <a:pt x="110" y="44"/>
                    <a:pt x="109" y="44"/>
                    <a:pt x="110" y="44"/>
                  </a:cubicBezTo>
                  <a:close/>
                  <a:moveTo>
                    <a:pt x="105" y="38"/>
                  </a:moveTo>
                  <a:cubicBezTo>
                    <a:pt x="105" y="38"/>
                    <a:pt x="105" y="38"/>
                    <a:pt x="105" y="38"/>
                  </a:cubicBezTo>
                  <a:cubicBezTo>
                    <a:pt x="105" y="38"/>
                    <a:pt x="104" y="38"/>
                    <a:pt x="104" y="37"/>
                  </a:cubicBezTo>
                  <a:cubicBezTo>
                    <a:pt x="104" y="38"/>
                    <a:pt x="105" y="38"/>
                    <a:pt x="105" y="38"/>
                  </a:cubicBezTo>
                  <a:cubicBezTo>
                    <a:pt x="105" y="38"/>
                    <a:pt x="105" y="38"/>
                    <a:pt x="105" y="38"/>
                  </a:cubicBezTo>
                  <a:close/>
                  <a:moveTo>
                    <a:pt x="103" y="34"/>
                  </a:moveTo>
                  <a:cubicBezTo>
                    <a:pt x="103" y="34"/>
                    <a:pt x="103" y="34"/>
                    <a:pt x="103" y="34"/>
                  </a:cubicBezTo>
                  <a:cubicBezTo>
                    <a:pt x="103" y="34"/>
                    <a:pt x="103" y="34"/>
                    <a:pt x="103" y="34"/>
                  </a:cubicBezTo>
                  <a:close/>
                  <a:moveTo>
                    <a:pt x="54" y="3"/>
                  </a:moveTo>
                  <a:cubicBezTo>
                    <a:pt x="54" y="3"/>
                    <a:pt x="54" y="2"/>
                    <a:pt x="54" y="2"/>
                  </a:cubicBezTo>
                  <a:cubicBezTo>
                    <a:pt x="54" y="2"/>
                    <a:pt x="54" y="2"/>
                    <a:pt x="54" y="2"/>
                  </a:cubicBezTo>
                  <a:cubicBezTo>
                    <a:pt x="54" y="3"/>
                    <a:pt x="54" y="3"/>
                    <a:pt x="54" y="3"/>
                  </a:cubicBezTo>
                  <a:cubicBezTo>
                    <a:pt x="54" y="3"/>
                    <a:pt x="54" y="3"/>
                    <a:pt x="54" y="3"/>
                  </a:cubicBezTo>
                  <a:close/>
                  <a:moveTo>
                    <a:pt x="65" y="4"/>
                  </a:moveTo>
                  <a:cubicBezTo>
                    <a:pt x="64" y="4"/>
                    <a:pt x="64" y="4"/>
                    <a:pt x="64" y="4"/>
                  </a:cubicBezTo>
                  <a:cubicBezTo>
                    <a:pt x="64" y="4"/>
                    <a:pt x="64" y="4"/>
                    <a:pt x="65" y="4"/>
                  </a:cubicBezTo>
                  <a:close/>
                  <a:moveTo>
                    <a:pt x="64" y="5"/>
                  </a:moveTo>
                  <a:cubicBezTo>
                    <a:pt x="64" y="5"/>
                    <a:pt x="64" y="5"/>
                    <a:pt x="64" y="5"/>
                  </a:cubicBezTo>
                  <a:cubicBezTo>
                    <a:pt x="64" y="5"/>
                    <a:pt x="64" y="5"/>
                    <a:pt x="64" y="5"/>
                  </a:cubicBezTo>
                  <a:close/>
                  <a:moveTo>
                    <a:pt x="7" y="30"/>
                  </a:moveTo>
                  <a:cubicBezTo>
                    <a:pt x="7" y="30"/>
                    <a:pt x="7" y="30"/>
                    <a:pt x="7" y="30"/>
                  </a:cubicBezTo>
                  <a:cubicBezTo>
                    <a:pt x="7" y="30"/>
                    <a:pt x="7" y="30"/>
                    <a:pt x="7" y="30"/>
                  </a:cubicBezTo>
                  <a:close/>
                  <a:moveTo>
                    <a:pt x="48" y="5"/>
                  </a:moveTo>
                  <a:cubicBezTo>
                    <a:pt x="49" y="5"/>
                    <a:pt x="48" y="4"/>
                    <a:pt x="48" y="4"/>
                  </a:cubicBezTo>
                  <a:cubicBezTo>
                    <a:pt x="48" y="4"/>
                    <a:pt x="48" y="4"/>
                    <a:pt x="48" y="4"/>
                  </a:cubicBezTo>
                  <a:cubicBezTo>
                    <a:pt x="48" y="4"/>
                    <a:pt x="48" y="3"/>
                    <a:pt x="48" y="3"/>
                  </a:cubicBezTo>
                  <a:cubicBezTo>
                    <a:pt x="48" y="3"/>
                    <a:pt x="47" y="3"/>
                    <a:pt x="47" y="4"/>
                  </a:cubicBezTo>
                  <a:cubicBezTo>
                    <a:pt x="47" y="4"/>
                    <a:pt x="47" y="4"/>
                    <a:pt x="47" y="4"/>
                  </a:cubicBezTo>
                  <a:cubicBezTo>
                    <a:pt x="47" y="4"/>
                    <a:pt x="47" y="4"/>
                    <a:pt x="47" y="4"/>
                  </a:cubicBezTo>
                  <a:cubicBezTo>
                    <a:pt x="47" y="4"/>
                    <a:pt x="47" y="4"/>
                    <a:pt x="47" y="4"/>
                  </a:cubicBezTo>
                  <a:cubicBezTo>
                    <a:pt x="47" y="5"/>
                    <a:pt x="47" y="5"/>
                    <a:pt x="47" y="5"/>
                  </a:cubicBezTo>
                  <a:cubicBezTo>
                    <a:pt x="47" y="5"/>
                    <a:pt x="48" y="5"/>
                    <a:pt x="48" y="5"/>
                  </a:cubicBezTo>
                  <a:close/>
                  <a:moveTo>
                    <a:pt x="73" y="19"/>
                  </a:moveTo>
                  <a:cubicBezTo>
                    <a:pt x="73" y="19"/>
                    <a:pt x="73" y="19"/>
                    <a:pt x="73" y="19"/>
                  </a:cubicBezTo>
                  <a:cubicBezTo>
                    <a:pt x="73" y="19"/>
                    <a:pt x="73" y="19"/>
                    <a:pt x="73" y="19"/>
                  </a:cubicBezTo>
                  <a:close/>
                  <a:moveTo>
                    <a:pt x="80" y="0"/>
                  </a:moveTo>
                  <a:cubicBezTo>
                    <a:pt x="80" y="0"/>
                    <a:pt x="80" y="0"/>
                    <a:pt x="80" y="0"/>
                  </a:cubicBezTo>
                  <a:cubicBezTo>
                    <a:pt x="80" y="0"/>
                    <a:pt x="80" y="0"/>
                    <a:pt x="80" y="0"/>
                  </a:cubicBezTo>
                  <a:close/>
                  <a:moveTo>
                    <a:pt x="72" y="18"/>
                  </a:moveTo>
                  <a:cubicBezTo>
                    <a:pt x="72" y="18"/>
                    <a:pt x="73" y="18"/>
                    <a:pt x="73" y="18"/>
                  </a:cubicBezTo>
                  <a:cubicBezTo>
                    <a:pt x="73" y="18"/>
                    <a:pt x="73" y="18"/>
                    <a:pt x="73" y="18"/>
                  </a:cubicBezTo>
                  <a:cubicBezTo>
                    <a:pt x="73" y="18"/>
                    <a:pt x="73" y="18"/>
                    <a:pt x="73" y="18"/>
                  </a:cubicBezTo>
                  <a:cubicBezTo>
                    <a:pt x="73" y="18"/>
                    <a:pt x="73" y="18"/>
                    <a:pt x="73" y="18"/>
                  </a:cubicBezTo>
                  <a:cubicBezTo>
                    <a:pt x="73" y="18"/>
                    <a:pt x="73" y="18"/>
                    <a:pt x="73" y="18"/>
                  </a:cubicBezTo>
                  <a:cubicBezTo>
                    <a:pt x="73" y="17"/>
                    <a:pt x="73" y="17"/>
                    <a:pt x="73" y="18"/>
                  </a:cubicBezTo>
                  <a:cubicBezTo>
                    <a:pt x="72" y="18"/>
                    <a:pt x="72" y="18"/>
                    <a:pt x="72" y="18"/>
                  </a:cubicBezTo>
                  <a:cubicBezTo>
                    <a:pt x="72" y="18"/>
                    <a:pt x="72" y="18"/>
                    <a:pt x="72" y="18"/>
                  </a:cubicBezTo>
                  <a:close/>
                  <a:moveTo>
                    <a:pt x="66" y="15"/>
                  </a:moveTo>
                  <a:cubicBezTo>
                    <a:pt x="66" y="15"/>
                    <a:pt x="66" y="16"/>
                    <a:pt x="66" y="16"/>
                  </a:cubicBezTo>
                  <a:cubicBezTo>
                    <a:pt x="66" y="15"/>
                    <a:pt x="66" y="15"/>
                    <a:pt x="66" y="15"/>
                  </a:cubicBezTo>
                  <a:close/>
                  <a:moveTo>
                    <a:pt x="65" y="2"/>
                  </a:moveTo>
                  <a:cubicBezTo>
                    <a:pt x="65" y="3"/>
                    <a:pt x="65" y="3"/>
                    <a:pt x="65" y="4"/>
                  </a:cubicBezTo>
                  <a:cubicBezTo>
                    <a:pt x="65" y="3"/>
                    <a:pt x="65" y="3"/>
                    <a:pt x="6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8" name="Freeform 412"/>
            <p:cNvSpPr>
              <a:spLocks noEditPoints="1"/>
            </p:cNvSpPr>
            <p:nvPr/>
          </p:nvSpPr>
          <p:spPr bwMode="auto">
            <a:xfrm>
              <a:off x="6415077" y="3514833"/>
              <a:ext cx="61610" cy="109826"/>
            </a:xfrm>
            <a:custGeom>
              <a:avLst/>
              <a:gdLst>
                <a:gd name="T0" fmla="*/ 1 w 10"/>
                <a:gd name="T1" fmla="*/ 3 h 17"/>
                <a:gd name="T2" fmla="*/ 9 w 10"/>
                <a:gd name="T3" fmla="*/ 8 h 17"/>
                <a:gd name="T4" fmla="*/ 8 w 10"/>
                <a:gd name="T5" fmla="*/ 3 h 17"/>
                <a:gd name="T6" fmla="*/ 6 w 10"/>
                <a:gd name="T7" fmla="*/ 0 h 17"/>
                <a:gd name="T8" fmla="*/ 6 w 10"/>
                <a:gd name="T9" fmla="*/ 0 h 17"/>
                <a:gd name="T10" fmla="*/ 6 w 10"/>
                <a:gd name="T11" fmla="*/ 1 h 17"/>
                <a:gd name="T12" fmla="*/ 6 w 10"/>
                <a:gd name="T13" fmla="*/ 1 h 17"/>
                <a:gd name="T14" fmla="*/ 6 w 10"/>
                <a:gd name="T15" fmla="*/ 1 h 17"/>
                <a:gd name="T16" fmla="*/ 6 w 10"/>
                <a:gd name="T17" fmla="*/ 1 h 17"/>
                <a:gd name="T18" fmla="*/ 5 w 10"/>
                <a:gd name="T19" fmla="*/ 1 h 17"/>
                <a:gd name="T20" fmla="*/ 5 w 10"/>
                <a:gd name="T21" fmla="*/ 1 h 17"/>
                <a:gd name="T22" fmla="*/ 4 w 10"/>
                <a:gd name="T23" fmla="*/ 1 h 17"/>
                <a:gd name="T24" fmla="*/ 4 w 10"/>
                <a:gd name="T25" fmla="*/ 1 h 17"/>
                <a:gd name="T26" fmla="*/ 4 w 10"/>
                <a:gd name="T27" fmla="*/ 1 h 17"/>
                <a:gd name="T28" fmla="*/ 3 w 10"/>
                <a:gd name="T29" fmla="*/ 1 h 17"/>
                <a:gd name="T30" fmla="*/ 3 w 10"/>
                <a:gd name="T31" fmla="*/ 1 h 17"/>
                <a:gd name="T32" fmla="*/ 3 w 10"/>
                <a:gd name="T33" fmla="*/ 1 h 17"/>
                <a:gd name="T34" fmla="*/ 3 w 10"/>
                <a:gd name="T35" fmla="*/ 1 h 17"/>
                <a:gd name="T36" fmla="*/ 3 w 10"/>
                <a:gd name="T37" fmla="*/ 1 h 17"/>
                <a:gd name="T38" fmla="*/ 3 w 10"/>
                <a:gd name="T39" fmla="*/ 2 h 17"/>
                <a:gd name="T40" fmla="*/ 2 w 10"/>
                <a:gd name="T41" fmla="*/ 2 h 17"/>
                <a:gd name="T42" fmla="*/ 2 w 10"/>
                <a:gd name="T43" fmla="*/ 2 h 17"/>
                <a:gd name="T44" fmla="*/ 2 w 10"/>
                <a:gd name="T45" fmla="*/ 2 h 17"/>
                <a:gd name="T46" fmla="*/ 2 w 10"/>
                <a:gd name="T47" fmla="*/ 2 h 17"/>
                <a:gd name="T48" fmla="*/ 2 w 10"/>
                <a:gd name="T49" fmla="*/ 2 h 17"/>
                <a:gd name="T50" fmla="*/ 2 w 10"/>
                <a:gd name="T51" fmla="*/ 2 h 17"/>
                <a:gd name="T52" fmla="*/ 2 w 10"/>
                <a:gd name="T53" fmla="*/ 3 h 17"/>
                <a:gd name="T54" fmla="*/ 1 w 10"/>
                <a:gd name="T55" fmla="*/ 3 h 17"/>
                <a:gd name="T56" fmla="*/ 2 w 10"/>
                <a:gd name="T57" fmla="*/ 4 h 17"/>
                <a:gd name="T58" fmla="*/ 2 w 10"/>
                <a:gd name="T59" fmla="*/ 5 h 17"/>
                <a:gd name="T60" fmla="*/ 2 w 10"/>
                <a:gd name="T61" fmla="*/ 6 h 17"/>
                <a:gd name="T62" fmla="*/ 2 w 10"/>
                <a:gd name="T63" fmla="*/ 5 h 17"/>
                <a:gd name="T64" fmla="*/ 1 w 10"/>
                <a:gd name="T65" fmla="*/ 6 h 17"/>
                <a:gd name="T66" fmla="*/ 1 w 10"/>
                <a:gd name="T67" fmla="*/ 5 h 17"/>
                <a:gd name="T68" fmla="*/ 0 w 10"/>
                <a:gd name="T69" fmla="*/ 6 h 17"/>
                <a:gd name="T70" fmla="*/ 1 w 10"/>
                <a:gd name="T71" fmla="*/ 7 h 17"/>
                <a:gd name="T72" fmla="*/ 2 w 10"/>
                <a:gd name="T73" fmla="*/ 9 h 17"/>
                <a:gd name="T74" fmla="*/ 1 w 10"/>
                <a:gd name="T75" fmla="*/ 10 h 17"/>
                <a:gd name="T76" fmla="*/ 1 w 10"/>
                <a:gd name="T77" fmla="*/ 11 h 17"/>
                <a:gd name="T78" fmla="*/ 1 w 10"/>
                <a:gd name="T79" fmla="*/ 12 h 17"/>
                <a:gd name="T80" fmla="*/ 1 w 10"/>
                <a:gd name="T81" fmla="*/ 12 h 17"/>
                <a:gd name="T82" fmla="*/ 1 w 10"/>
                <a:gd name="T83" fmla="*/ 13 h 17"/>
                <a:gd name="T84" fmla="*/ 1 w 10"/>
                <a:gd name="T85" fmla="*/ 14 h 17"/>
                <a:gd name="T86" fmla="*/ 3 w 10"/>
                <a:gd name="T87" fmla="*/ 13 h 17"/>
                <a:gd name="T88" fmla="*/ 4 w 10"/>
                <a:gd name="T89" fmla="*/ 12 h 17"/>
                <a:gd name="T90" fmla="*/ 5 w 10"/>
                <a:gd name="T91" fmla="*/ 12 h 17"/>
                <a:gd name="T92" fmla="*/ 6 w 10"/>
                <a:gd name="T93" fmla="*/ 12 h 17"/>
                <a:gd name="T94" fmla="*/ 7 w 10"/>
                <a:gd name="T95" fmla="*/ 11 h 17"/>
                <a:gd name="T96" fmla="*/ 8 w 10"/>
                <a:gd name="T97" fmla="*/ 11 h 17"/>
                <a:gd name="T98" fmla="*/ 9 w 10"/>
                <a:gd name="T99" fmla="*/ 13 h 17"/>
                <a:gd name="T100" fmla="*/ 9 w 10"/>
                <a:gd name="T101" fmla="*/ 12 h 17"/>
                <a:gd name="T102" fmla="*/ 9 w 10"/>
                <a:gd name="T103" fmla="*/ 14 h 17"/>
                <a:gd name="T104" fmla="*/ 5 w 10"/>
                <a:gd name="T105" fmla="*/ 12 h 17"/>
                <a:gd name="T106" fmla="*/ 5 w 10"/>
                <a:gd name="T107" fmla="*/ 12 h 17"/>
                <a:gd name="T108" fmla="*/ 1 w 10"/>
                <a:gd name="T109" fmla="*/ 13 h 17"/>
                <a:gd name="T110" fmla="*/ 2 w 10"/>
                <a:gd name="T111" fmla="*/ 16 h 17"/>
                <a:gd name="T112" fmla="*/ 7 w 10"/>
                <a:gd name="T113" fmla="*/ 12 h 17"/>
                <a:gd name="T114" fmla="*/ 7 w 10"/>
                <a:gd name="T11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 h="17">
                  <a:moveTo>
                    <a:pt x="1" y="3"/>
                  </a:moveTo>
                  <a:cubicBezTo>
                    <a:pt x="1" y="3"/>
                    <a:pt x="1" y="3"/>
                    <a:pt x="1" y="3"/>
                  </a:cubicBezTo>
                  <a:cubicBezTo>
                    <a:pt x="1" y="3"/>
                    <a:pt x="1" y="3"/>
                    <a:pt x="1" y="3"/>
                  </a:cubicBezTo>
                  <a:close/>
                  <a:moveTo>
                    <a:pt x="9" y="11"/>
                  </a:moveTo>
                  <a:cubicBezTo>
                    <a:pt x="9" y="10"/>
                    <a:pt x="9" y="9"/>
                    <a:pt x="10" y="8"/>
                  </a:cubicBezTo>
                  <a:cubicBezTo>
                    <a:pt x="9" y="8"/>
                    <a:pt x="9" y="8"/>
                    <a:pt x="9" y="8"/>
                  </a:cubicBezTo>
                  <a:cubicBezTo>
                    <a:pt x="9" y="7"/>
                    <a:pt x="9" y="6"/>
                    <a:pt x="9" y="5"/>
                  </a:cubicBezTo>
                  <a:cubicBezTo>
                    <a:pt x="9" y="5"/>
                    <a:pt x="9" y="4"/>
                    <a:pt x="9" y="4"/>
                  </a:cubicBezTo>
                  <a:cubicBezTo>
                    <a:pt x="8" y="4"/>
                    <a:pt x="8" y="3"/>
                    <a:pt x="8" y="3"/>
                  </a:cubicBezTo>
                  <a:cubicBezTo>
                    <a:pt x="7" y="2"/>
                    <a:pt x="7" y="1"/>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0"/>
                    <a:pt x="6" y="0"/>
                    <a:pt x="6" y="0"/>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2"/>
                    <a:pt x="3" y="2"/>
                  </a:cubicBezTo>
                  <a:cubicBezTo>
                    <a:pt x="3" y="2"/>
                    <a:pt x="3" y="2"/>
                    <a:pt x="3" y="2"/>
                  </a:cubicBezTo>
                  <a:cubicBezTo>
                    <a:pt x="3" y="2"/>
                    <a:pt x="3" y="2"/>
                    <a:pt x="3" y="2"/>
                  </a:cubicBezTo>
                  <a:cubicBezTo>
                    <a:pt x="3" y="2"/>
                    <a:pt x="3" y="2"/>
                    <a:pt x="3"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2"/>
                  </a:cubicBezTo>
                  <a:cubicBezTo>
                    <a:pt x="2" y="2"/>
                    <a:pt x="2" y="2"/>
                    <a:pt x="2" y="3"/>
                  </a:cubicBezTo>
                  <a:cubicBezTo>
                    <a:pt x="2" y="3"/>
                    <a:pt x="2" y="3"/>
                    <a:pt x="2" y="3"/>
                  </a:cubicBezTo>
                  <a:cubicBezTo>
                    <a:pt x="2" y="3"/>
                    <a:pt x="2" y="3"/>
                    <a:pt x="2" y="3"/>
                  </a:cubicBezTo>
                  <a:cubicBezTo>
                    <a:pt x="2" y="3"/>
                    <a:pt x="1" y="3"/>
                    <a:pt x="1" y="3"/>
                  </a:cubicBezTo>
                  <a:cubicBezTo>
                    <a:pt x="1" y="3"/>
                    <a:pt x="1" y="3"/>
                    <a:pt x="2" y="3"/>
                  </a:cubicBezTo>
                  <a:cubicBezTo>
                    <a:pt x="2" y="3"/>
                    <a:pt x="2" y="4"/>
                    <a:pt x="2" y="4"/>
                  </a:cubicBezTo>
                  <a:cubicBezTo>
                    <a:pt x="2" y="4"/>
                    <a:pt x="2" y="4"/>
                    <a:pt x="2" y="4"/>
                  </a:cubicBezTo>
                  <a:cubicBezTo>
                    <a:pt x="2" y="4"/>
                    <a:pt x="2" y="5"/>
                    <a:pt x="2" y="5"/>
                  </a:cubicBezTo>
                  <a:cubicBezTo>
                    <a:pt x="2" y="5"/>
                    <a:pt x="2" y="5"/>
                    <a:pt x="2" y="5"/>
                  </a:cubicBezTo>
                  <a:cubicBezTo>
                    <a:pt x="2" y="5"/>
                    <a:pt x="2" y="5"/>
                    <a:pt x="2" y="5"/>
                  </a:cubicBezTo>
                  <a:cubicBezTo>
                    <a:pt x="2" y="5"/>
                    <a:pt x="2" y="5"/>
                    <a:pt x="2" y="5"/>
                  </a:cubicBezTo>
                  <a:cubicBezTo>
                    <a:pt x="2" y="5"/>
                    <a:pt x="2" y="5"/>
                    <a:pt x="3" y="5"/>
                  </a:cubicBezTo>
                  <a:cubicBezTo>
                    <a:pt x="2" y="6"/>
                    <a:pt x="2" y="6"/>
                    <a:pt x="2" y="6"/>
                  </a:cubicBezTo>
                  <a:cubicBezTo>
                    <a:pt x="2" y="6"/>
                    <a:pt x="2" y="5"/>
                    <a:pt x="2" y="6"/>
                  </a:cubicBezTo>
                  <a:cubicBezTo>
                    <a:pt x="2" y="5"/>
                    <a:pt x="2" y="5"/>
                    <a:pt x="2" y="5"/>
                  </a:cubicBezTo>
                  <a:cubicBezTo>
                    <a:pt x="2" y="5"/>
                    <a:pt x="2" y="5"/>
                    <a:pt x="2" y="5"/>
                  </a:cubicBezTo>
                  <a:cubicBezTo>
                    <a:pt x="2" y="5"/>
                    <a:pt x="2" y="5"/>
                    <a:pt x="2" y="5"/>
                  </a:cubicBezTo>
                  <a:cubicBezTo>
                    <a:pt x="2" y="5"/>
                    <a:pt x="1" y="5"/>
                    <a:pt x="1" y="5"/>
                  </a:cubicBezTo>
                  <a:cubicBezTo>
                    <a:pt x="1" y="5"/>
                    <a:pt x="1" y="5"/>
                    <a:pt x="1" y="6"/>
                  </a:cubicBezTo>
                  <a:cubicBezTo>
                    <a:pt x="1" y="6"/>
                    <a:pt x="1" y="5"/>
                    <a:pt x="1" y="5"/>
                  </a:cubicBezTo>
                  <a:cubicBezTo>
                    <a:pt x="1" y="5"/>
                    <a:pt x="1" y="6"/>
                    <a:pt x="1" y="6"/>
                  </a:cubicBezTo>
                  <a:cubicBezTo>
                    <a:pt x="1" y="6"/>
                    <a:pt x="1" y="5"/>
                    <a:pt x="1" y="5"/>
                  </a:cubicBezTo>
                  <a:cubicBezTo>
                    <a:pt x="1" y="6"/>
                    <a:pt x="0" y="5"/>
                    <a:pt x="0" y="6"/>
                  </a:cubicBezTo>
                  <a:cubicBezTo>
                    <a:pt x="0" y="6"/>
                    <a:pt x="0" y="6"/>
                    <a:pt x="0" y="6"/>
                  </a:cubicBezTo>
                  <a:cubicBezTo>
                    <a:pt x="0" y="6"/>
                    <a:pt x="0" y="6"/>
                    <a:pt x="0" y="6"/>
                  </a:cubicBezTo>
                  <a:cubicBezTo>
                    <a:pt x="1" y="6"/>
                    <a:pt x="1" y="6"/>
                    <a:pt x="1" y="6"/>
                  </a:cubicBezTo>
                  <a:cubicBezTo>
                    <a:pt x="1" y="6"/>
                    <a:pt x="1" y="6"/>
                    <a:pt x="1" y="6"/>
                  </a:cubicBezTo>
                  <a:cubicBezTo>
                    <a:pt x="1" y="7"/>
                    <a:pt x="1" y="7"/>
                    <a:pt x="1" y="7"/>
                  </a:cubicBezTo>
                  <a:cubicBezTo>
                    <a:pt x="1" y="7"/>
                    <a:pt x="1" y="8"/>
                    <a:pt x="1" y="8"/>
                  </a:cubicBezTo>
                  <a:cubicBezTo>
                    <a:pt x="2" y="8"/>
                    <a:pt x="2" y="8"/>
                    <a:pt x="2" y="8"/>
                  </a:cubicBezTo>
                  <a:cubicBezTo>
                    <a:pt x="2" y="8"/>
                    <a:pt x="2" y="8"/>
                    <a:pt x="2" y="9"/>
                  </a:cubicBezTo>
                  <a:cubicBezTo>
                    <a:pt x="2" y="9"/>
                    <a:pt x="2" y="9"/>
                    <a:pt x="2" y="9"/>
                  </a:cubicBezTo>
                  <a:cubicBezTo>
                    <a:pt x="2" y="9"/>
                    <a:pt x="2" y="9"/>
                    <a:pt x="2" y="9"/>
                  </a:cubicBezTo>
                  <a:cubicBezTo>
                    <a:pt x="2" y="9"/>
                    <a:pt x="1" y="9"/>
                    <a:pt x="1" y="10"/>
                  </a:cubicBezTo>
                  <a:cubicBezTo>
                    <a:pt x="1" y="10"/>
                    <a:pt x="2" y="10"/>
                    <a:pt x="2" y="10"/>
                  </a:cubicBezTo>
                  <a:cubicBezTo>
                    <a:pt x="1" y="10"/>
                    <a:pt x="1" y="10"/>
                    <a:pt x="1" y="11"/>
                  </a:cubicBezTo>
                  <a:cubicBezTo>
                    <a:pt x="1" y="11"/>
                    <a:pt x="1" y="11"/>
                    <a:pt x="1" y="11"/>
                  </a:cubicBezTo>
                  <a:cubicBezTo>
                    <a:pt x="1" y="11"/>
                    <a:pt x="1" y="11"/>
                    <a:pt x="1" y="11"/>
                  </a:cubicBezTo>
                  <a:cubicBezTo>
                    <a:pt x="1" y="11"/>
                    <a:pt x="1" y="12"/>
                    <a:pt x="1" y="12"/>
                  </a:cubicBezTo>
                  <a:cubicBezTo>
                    <a:pt x="1" y="12"/>
                    <a:pt x="1" y="12"/>
                    <a:pt x="1" y="12"/>
                  </a:cubicBezTo>
                  <a:cubicBezTo>
                    <a:pt x="1" y="12"/>
                    <a:pt x="1" y="12"/>
                    <a:pt x="2" y="12"/>
                  </a:cubicBezTo>
                  <a:cubicBezTo>
                    <a:pt x="2" y="12"/>
                    <a:pt x="1" y="12"/>
                    <a:pt x="1" y="12"/>
                  </a:cubicBezTo>
                  <a:cubicBezTo>
                    <a:pt x="1" y="12"/>
                    <a:pt x="1" y="12"/>
                    <a:pt x="1" y="12"/>
                  </a:cubicBezTo>
                  <a:cubicBezTo>
                    <a:pt x="1" y="12"/>
                    <a:pt x="1" y="12"/>
                    <a:pt x="2" y="13"/>
                  </a:cubicBezTo>
                  <a:cubicBezTo>
                    <a:pt x="1" y="13"/>
                    <a:pt x="1" y="13"/>
                    <a:pt x="1" y="13"/>
                  </a:cubicBezTo>
                  <a:cubicBezTo>
                    <a:pt x="1" y="13"/>
                    <a:pt x="1" y="13"/>
                    <a:pt x="1" y="13"/>
                  </a:cubicBezTo>
                  <a:cubicBezTo>
                    <a:pt x="1" y="13"/>
                    <a:pt x="1" y="12"/>
                    <a:pt x="1" y="12"/>
                  </a:cubicBezTo>
                  <a:cubicBezTo>
                    <a:pt x="1" y="13"/>
                    <a:pt x="1" y="13"/>
                    <a:pt x="1" y="13"/>
                  </a:cubicBezTo>
                  <a:cubicBezTo>
                    <a:pt x="1" y="13"/>
                    <a:pt x="1" y="13"/>
                    <a:pt x="1" y="14"/>
                  </a:cubicBezTo>
                  <a:cubicBezTo>
                    <a:pt x="2" y="13"/>
                    <a:pt x="2" y="13"/>
                    <a:pt x="2" y="13"/>
                  </a:cubicBezTo>
                  <a:cubicBezTo>
                    <a:pt x="3" y="12"/>
                    <a:pt x="3" y="12"/>
                    <a:pt x="3" y="12"/>
                  </a:cubicBezTo>
                  <a:cubicBezTo>
                    <a:pt x="4" y="12"/>
                    <a:pt x="3" y="13"/>
                    <a:pt x="3" y="13"/>
                  </a:cubicBezTo>
                  <a:cubicBezTo>
                    <a:pt x="3" y="13"/>
                    <a:pt x="4" y="13"/>
                    <a:pt x="4" y="13"/>
                  </a:cubicBezTo>
                  <a:cubicBezTo>
                    <a:pt x="4" y="13"/>
                    <a:pt x="4" y="13"/>
                    <a:pt x="4" y="13"/>
                  </a:cubicBezTo>
                  <a:cubicBezTo>
                    <a:pt x="4" y="13"/>
                    <a:pt x="4" y="13"/>
                    <a:pt x="4" y="12"/>
                  </a:cubicBezTo>
                  <a:cubicBezTo>
                    <a:pt x="4" y="12"/>
                    <a:pt x="4" y="12"/>
                    <a:pt x="4" y="12"/>
                  </a:cubicBezTo>
                  <a:cubicBezTo>
                    <a:pt x="4" y="12"/>
                    <a:pt x="4" y="12"/>
                    <a:pt x="4" y="13"/>
                  </a:cubicBezTo>
                  <a:cubicBezTo>
                    <a:pt x="4" y="12"/>
                    <a:pt x="5" y="12"/>
                    <a:pt x="5" y="12"/>
                  </a:cubicBezTo>
                  <a:cubicBezTo>
                    <a:pt x="5" y="12"/>
                    <a:pt x="5" y="12"/>
                    <a:pt x="5" y="12"/>
                  </a:cubicBezTo>
                  <a:cubicBezTo>
                    <a:pt x="5" y="11"/>
                    <a:pt x="5" y="11"/>
                    <a:pt x="5" y="11"/>
                  </a:cubicBezTo>
                  <a:cubicBezTo>
                    <a:pt x="5" y="11"/>
                    <a:pt x="6" y="12"/>
                    <a:pt x="6" y="12"/>
                  </a:cubicBezTo>
                  <a:cubicBezTo>
                    <a:pt x="6" y="12"/>
                    <a:pt x="6" y="12"/>
                    <a:pt x="7" y="12"/>
                  </a:cubicBezTo>
                  <a:cubicBezTo>
                    <a:pt x="7" y="12"/>
                    <a:pt x="6" y="12"/>
                    <a:pt x="7" y="12"/>
                  </a:cubicBezTo>
                  <a:cubicBezTo>
                    <a:pt x="7" y="11"/>
                    <a:pt x="7" y="11"/>
                    <a:pt x="7" y="11"/>
                  </a:cubicBezTo>
                  <a:cubicBezTo>
                    <a:pt x="7" y="11"/>
                    <a:pt x="7" y="11"/>
                    <a:pt x="7" y="11"/>
                  </a:cubicBezTo>
                  <a:cubicBezTo>
                    <a:pt x="7" y="11"/>
                    <a:pt x="8" y="11"/>
                    <a:pt x="8" y="11"/>
                  </a:cubicBezTo>
                  <a:cubicBezTo>
                    <a:pt x="8" y="11"/>
                    <a:pt x="8" y="11"/>
                    <a:pt x="8" y="11"/>
                  </a:cubicBezTo>
                  <a:cubicBezTo>
                    <a:pt x="8" y="11"/>
                    <a:pt x="9" y="11"/>
                    <a:pt x="9" y="11"/>
                  </a:cubicBezTo>
                  <a:close/>
                  <a:moveTo>
                    <a:pt x="9" y="13"/>
                  </a:moveTo>
                  <a:cubicBezTo>
                    <a:pt x="9" y="13"/>
                    <a:pt x="9" y="13"/>
                    <a:pt x="9" y="13"/>
                  </a:cubicBezTo>
                  <a:cubicBezTo>
                    <a:pt x="9" y="13"/>
                    <a:pt x="9" y="13"/>
                    <a:pt x="9" y="13"/>
                  </a:cubicBezTo>
                  <a:cubicBezTo>
                    <a:pt x="9" y="13"/>
                    <a:pt x="9" y="13"/>
                    <a:pt x="9" y="13"/>
                  </a:cubicBezTo>
                  <a:cubicBezTo>
                    <a:pt x="9" y="13"/>
                    <a:pt x="9" y="13"/>
                    <a:pt x="9" y="12"/>
                  </a:cubicBezTo>
                  <a:cubicBezTo>
                    <a:pt x="9" y="13"/>
                    <a:pt x="9" y="12"/>
                    <a:pt x="9" y="13"/>
                  </a:cubicBezTo>
                  <a:close/>
                  <a:moveTo>
                    <a:pt x="9" y="14"/>
                  </a:moveTo>
                  <a:cubicBezTo>
                    <a:pt x="9" y="14"/>
                    <a:pt x="9" y="14"/>
                    <a:pt x="9" y="14"/>
                  </a:cubicBezTo>
                  <a:cubicBezTo>
                    <a:pt x="9" y="14"/>
                    <a:pt x="9" y="14"/>
                    <a:pt x="9" y="14"/>
                  </a:cubicBezTo>
                  <a:cubicBezTo>
                    <a:pt x="9" y="14"/>
                    <a:pt x="9" y="14"/>
                    <a:pt x="9" y="14"/>
                  </a:cubicBezTo>
                  <a:close/>
                  <a:moveTo>
                    <a:pt x="5" y="12"/>
                  </a:moveTo>
                  <a:cubicBezTo>
                    <a:pt x="5" y="12"/>
                    <a:pt x="5" y="12"/>
                    <a:pt x="5" y="12"/>
                  </a:cubicBezTo>
                  <a:cubicBezTo>
                    <a:pt x="5" y="12"/>
                    <a:pt x="5" y="12"/>
                    <a:pt x="5" y="12"/>
                  </a:cubicBezTo>
                  <a:cubicBezTo>
                    <a:pt x="5" y="12"/>
                    <a:pt x="5" y="12"/>
                    <a:pt x="5" y="12"/>
                  </a:cubicBezTo>
                  <a:close/>
                  <a:moveTo>
                    <a:pt x="0" y="13"/>
                  </a:moveTo>
                  <a:cubicBezTo>
                    <a:pt x="0" y="13"/>
                    <a:pt x="0" y="13"/>
                    <a:pt x="0" y="13"/>
                  </a:cubicBezTo>
                  <a:cubicBezTo>
                    <a:pt x="0" y="13"/>
                    <a:pt x="1" y="13"/>
                    <a:pt x="1" y="13"/>
                  </a:cubicBezTo>
                  <a:cubicBezTo>
                    <a:pt x="1" y="13"/>
                    <a:pt x="1" y="13"/>
                    <a:pt x="0" y="13"/>
                  </a:cubicBezTo>
                  <a:close/>
                  <a:moveTo>
                    <a:pt x="0" y="17"/>
                  </a:moveTo>
                  <a:cubicBezTo>
                    <a:pt x="1" y="17"/>
                    <a:pt x="2" y="17"/>
                    <a:pt x="2" y="16"/>
                  </a:cubicBezTo>
                  <a:cubicBezTo>
                    <a:pt x="2" y="16"/>
                    <a:pt x="2" y="16"/>
                    <a:pt x="1" y="16"/>
                  </a:cubicBezTo>
                  <a:cubicBezTo>
                    <a:pt x="1" y="16"/>
                    <a:pt x="1" y="16"/>
                    <a:pt x="0" y="17"/>
                  </a:cubicBezTo>
                  <a:close/>
                  <a:moveTo>
                    <a:pt x="7" y="12"/>
                  </a:moveTo>
                  <a:cubicBezTo>
                    <a:pt x="7" y="12"/>
                    <a:pt x="7" y="12"/>
                    <a:pt x="7" y="12"/>
                  </a:cubicBezTo>
                  <a:cubicBezTo>
                    <a:pt x="7" y="12"/>
                    <a:pt x="7" y="12"/>
                    <a:pt x="7" y="12"/>
                  </a:cubicBezTo>
                  <a:cubicBezTo>
                    <a:pt x="7" y="12"/>
                    <a:pt x="7" y="12"/>
                    <a:pt x="7" y="12"/>
                  </a:cubicBezTo>
                  <a:cubicBezTo>
                    <a:pt x="7" y="12"/>
                    <a:pt x="7" y="12"/>
                    <a:pt x="7"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19" name="Freeform 413"/>
            <p:cNvSpPr>
              <a:spLocks noEditPoints="1"/>
            </p:cNvSpPr>
            <p:nvPr/>
          </p:nvSpPr>
          <p:spPr bwMode="auto">
            <a:xfrm>
              <a:off x="6369539" y="3370184"/>
              <a:ext cx="388409" cy="425911"/>
            </a:xfrm>
            <a:custGeom>
              <a:avLst/>
              <a:gdLst>
                <a:gd name="T0" fmla="*/ 5 w 61"/>
                <a:gd name="T1" fmla="*/ 65 h 67"/>
                <a:gd name="T2" fmla="*/ 12 w 61"/>
                <a:gd name="T3" fmla="*/ 59 h 67"/>
                <a:gd name="T4" fmla="*/ 11 w 61"/>
                <a:gd name="T5" fmla="*/ 61 h 67"/>
                <a:gd name="T6" fmla="*/ 2 w 61"/>
                <a:gd name="T7" fmla="*/ 66 h 67"/>
                <a:gd name="T8" fmla="*/ 48 w 61"/>
                <a:gd name="T9" fmla="*/ 1 h 67"/>
                <a:gd name="T10" fmla="*/ 27 w 61"/>
                <a:gd name="T11" fmla="*/ 30 h 67"/>
                <a:gd name="T12" fmla="*/ 14 w 61"/>
                <a:gd name="T13" fmla="*/ 57 h 67"/>
                <a:gd name="T14" fmla="*/ 19 w 61"/>
                <a:gd name="T15" fmla="*/ 38 h 67"/>
                <a:gd name="T16" fmla="*/ 17 w 61"/>
                <a:gd name="T17" fmla="*/ 40 h 67"/>
                <a:gd name="T18" fmla="*/ 18 w 61"/>
                <a:gd name="T19" fmla="*/ 42 h 67"/>
                <a:gd name="T20" fmla="*/ 19 w 61"/>
                <a:gd name="T21" fmla="*/ 41 h 67"/>
                <a:gd name="T22" fmla="*/ 18 w 61"/>
                <a:gd name="T23" fmla="*/ 45 h 67"/>
                <a:gd name="T24" fmla="*/ 19 w 61"/>
                <a:gd name="T25" fmla="*/ 45 h 67"/>
                <a:gd name="T26" fmla="*/ 22 w 61"/>
                <a:gd name="T27" fmla="*/ 45 h 67"/>
                <a:gd name="T28" fmla="*/ 23 w 61"/>
                <a:gd name="T29" fmla="*/ 40 h 67"/>
                <a:gd name="T30" fmla="*/ 22 w 61"/>
                <a:gd name="T31" fmla="*/ 39 h 67"/>
                <a:gd name="T32" fmla="*/ 31 w 61"/>
                <a:gd name="T33" fmla="*/ 36 h 67"/>
                <a:gd name="T34" fmla="*/ 20 w 61"/>
                <a:gd name="T35" fmla="*/ 49 h 67"/>
                <a:gd name="T36" fmla="*/ 60 w 61"/>
                <a:gd name="T37" fmla="*/ 7 h 67"/>
                <a:gd name="T38" fmla="*/ 60 w 61"/>
                <a:gd name="T39" fmla="*/ 4 h 67"/>
                <a:gd name="T40" fmla="*/ 56 w 61"/>
                <a:gd name="T41" fmla="*/ 5 h 67"/>
                <a:gd name="T42" fmla="*/ 50 w 61"/>
                <a:gd name="T43" fmla="*/ 2 h 67"/>
                <a:gd name="T44" fmla="*/ 48 w 61"/>
                <a:gd name="T45" fmla="*/ 8 h 67"/>
                <a:gd name="T46" fmla="*/ 46 w 61"/>
                <a:gd name="T47" fmla="*/ 9 h 67"/>
                <a:gd name="T48" fmla="*/ 45 w 61"/>
                <a:gd name="T49" fmla="*/ 12 h 67"/>
                <a:gd name="T50" fmla="*/ 47 w 61"/>
                <a:gd name="T51" fmla="*/ 13 h 67"/>
                <a:gd name="T52" fmla="*/ 47 w 61"/>
                <a:gd name="T53" fmla="*/ 12 h 67"/>
                <a:gd name="T54" fmla="*/ 49 w 61"/>
                <a:gd name="T55" fmla="*/ 10 h 67"/>
                <a:gd name="T56" fmla="*/ 54 w 61"/>
                <a:gd name="T57" fmla="*/ 12 h 67"/>
                <a:gd name="T58" fmla="*/ 58 w 61"/>
                <a:gd name="T59" fmla="*/ 9 h 67"/>
                <a:gd name="T60" fmla="*/ 49 w 61"/>
                <a:gd name="T61" fmla="*/ 16 h 67"/>
                <a:gd name="T62" fmla="*/ 48 w 61"/>
                <a:gd name="T63" fmla="*/ 15 h 67"/>
                <a:gd name="T64" fmla="*/ 47 w 61"/>
                <a:gd name="T65" fmla="*/ 15 h 67"/>
                <a:gd name="T66" fmla="*/ 44 w 61"/>
                <a:gd name="T67" fmla="*/ 19 h 67"/>
                <a:gd name="T68" fmla="*/ 44 w 61"/>
                <a:gd name="T69" fmla="*/ 24 h 67"/>
                <a:gd name="T70" fmla="*/ 37 w 61"/>
                <a:gd name="T71" fmla="*/ 29 h 67"/>
                <a:gd name="T72" fmla="*/ 37 w 61"/>
                <a:gd name="T73" fmla="*/ 27 h 67"/>
                <a:gd name="T74" fmla="*/ 36 w 61"/>
                <a:gd name="T75" fmla="*/ 30 h 67"/>
                <a:gd name="T76" fmla="*/ 32 w 61"/>
                <a:gd name="T77" fmla="*/ 32 h 67"/>
                <a:gd name="T78" fmla="*/ 22 w 61"/>
                <a:gd name="T79" fmla="*/ 36 h 67"/>
                <a:gd name="T80" fmla="*/ 20 w 61"/>
                <a:gd name="T81" fmla="*/ 37 h 67"/>
                <a:gd name="T82" fmla="*/ 24 w 61"/>
                <a:gd name="T83" fmla="*/ 36 h 67"/>
                <a:gd name="T84" fmla="*/ 32 w 61"/>
                <a:gd name="T85" fmla="*/ 35 h 67"/>
                <a:gd name="T86" fmla="*/ 33 w 61"/>
                <a:gd name="T87" fmla="*/ 38 h 67"/>
                <a:gd name="T88" fmla="*/ 36 w 61"/>
                <a:gd name="T89" fmla="*/ 37 h 67"/>
                <a:gd name="T90" fmla="*/ 37 w 61"/>
                <a:gd name="T91" fmla="*/ 35 h 67"/>
                <a:gd name="T92" fmla="*/ 40 w 61"/>
                <a:gd name="T93" fmla="*/ 35 h 67"/>
                <a:gd name="T94" fmla="*/ 42 w 61"/>
                <a:gd name="T95" fmla="*/ 36 h 67"/>
                <a:gd name="T96" fmla="*/ 44 w 61"/>
                <a:gd name="T97" fmla="*/ 34 h 67"/>
                <a:gd name="T98" fmla="*/ 45 w 61"/>
                <a:gd name="T99" fmla="*/ 33 h 67"/>
                <a:gd name="T100" fmla="*/ 47 w 61"/>
                <a:gd name="T101" fmla="*/ 31 h 67"/>
                <a:gd name="T102" fmla="*/ 48 w 61"/>
                <a:gd name="T103" fmla="*/ 24 h 67"/>
                <a:gd name="T104" fmla="*/ 50 w 61"/>
                <a:gd name="T105" fmla="*/ 22 h 67"/>
                <a:gd name="T106" fmla="*/ 30 w 61"/>
                <a:gd name="T107" fmla="*/ 37 h 67"/>
                <a:gd name="T108" fmla="*/ 26 w 61"/>
                <a:gd name="T109" fmla="*/ 37 h 67"/>
                <a:gd name="T110" fmla="*/ 25 w 61"/>
                <a:gd name="T111" fmla="*/ 40 h 67"/>
                <a:gd name="T112" fmla="*/ 26 w 61"/>
                <a:gd name="T113" fmla="*/ 41 h 67"/>
                <a:gd name="T114" fmla="*/ 30 w 61"/>
                <a:gd name="T115" fmla="*/ 38 h 67"/>
                <a:gd name="T116" fmla="*/ 19 w 61"/>
                <a:gd name="T117" fmla="*/ 49 h 67"/>
                <a:gd name="T118" fmla="*/ 18 w 61"/>
                <a:gd name="T119" fmla="*/ 42 h 67"/>
                <a:gd name="T120" fmla="*/ 15 w 61"/>
                <a:gd name="T121" fmla="*/ 5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 h="67">
                  <a:moveTo>
                    <a:pt x="17" y="38"/>
                  </a:moveTo>
                  <a:cubicBezTo>
                    <a:pt x="17" y="38"/>
                    <a:pt x="17" y="38"/>
                    <a:pt x="17" y="38"/>
                  </a:cubicBezTo>
                  <a:cubicBezTo>
                    <a:pt x="17" y="38"/>
                    <a:pt x="17" y="38"/>
                    <a:pt x="17" y="38"/>
                  </a:cubicBezTo>
                  <a:close/>
                  <a:moveTo>
                    <a:pt x="5" y="65"/>
                  </a:moveTo>
                  <a:cubicBezTo>
                    <a:pt x="5" y="65"/>
                    <a:pt x="5" y="65"/>
                    <a:pt x="5" y="65"/>
                  </a:cubicBezTo>
                  <a:cubicBezTo>
                    <a:pt x="5" y="65"/>
                    <a:pt x="5" y="65"/>
                    <a:pt x="5" y="65"/>
                  </a:cubicBezTo>
                  <a:close/>
                  <a:moveTo>
                    <a:pt x="15" y="42"/>
                  </a:moveTo>
                  <a:cubicBezTo>
                    <a:pt x="15" y="41"/>
                    <a:pt x="15" y="41"/>
                    <a:pt x="15" y="41"/>
                  </a:cubicBezTo>
                  <a:cubicBezTo>
                    <a:pt x="14" y="41"/>
                    <a:pt x="14" y="41"/>
                    <a:pt x="14" y="41"/>
                  </a:cubicBezTo>
                  <a:cubicBezTo>
                    <a:pt x="14" y="42"/>
                    <a:pt x="15" y="42"/>
                    <a:pt x="15" y="42"/>
                  </a:cubicBezTo>
                  <a:close/>
                  <a:moveTo>
                    <a:pt x="13" y="60"/>
                  </a:moveTo>
                  <a:cubicBezTo>
                    <a:pt x="12" y="60"/>
                    <a:pt x="12" y="59"/>
                    <a:pt x="12" y="59"/>
                  </a:cubicBezTo>
                  <a:cubicBezTo>
                    <a:pt x="12" y="59"/>
                    <a:pt x="12" y="60"/>
                    <a:pt x="12" y="60"/>
                  </a:cubicBezTo>
                  <a:cubicBezTo>
                    <a:pt x="12" y="60"/>
                    <a:pt x="12" y="60"/>
                    <a:pt x="12" y="60"/>
                  </a:cubicBezTo>
                  <a:cubicBezTo>
                    <a:pt x="12" y="60"/>
                    <a:pt x="12" y="60"/>
                    <a:pt x="12" y="60"/>
                  </a:cubicBezTo>
                  <a:cubicBezTo>
                    <a:pt x="12" y="60"/>
                    <a:pt x="12" y="60"/>
                    <a:pt x="12" y="60"/>
                  </a:cubicBezTo>
                  <a:cubicBezTo>
                    <a:pt x="12" y="60"/>
                    <a:pt x="12" y="61"/>
                    <a:pt x="12" y="61"/>
                  </a:cubicBezTo>
                  <a:cubicBezTo>
                    <a:pt x="11" y="61"/>
                    <a:pt x="11" y="61"/>
                    <a:pt x="11" y="61"/>
                  </a:cubicBezTo>
                  <a:cubicBezTo>
                    <a:pt x="12" y="61"/>
                    <a:pt x="12" y="60"/>
                    <a:pt x="12" y="60"/>
                  </a:cubicBezTo>
                  <a:cubicBezTo>
                    <a:pt x="12" y="60"/>
                    <a:pt x="13" y="59"/>
                    <a:pt x="13" y="59"/>
                  </a:cubicBezTo>
                  <a:cubicBezTo>
                    <a:pt x="13" y="59"/>
                    <a:pt x="13" y="59"/>
                    <a:pt x="13" y="59"/>
                  </a:cubicBezTo>
                  <a:cubicBezTo>
                    <a:pt x="13" y="59"/>
                    <a:pt x="13" y="60"/>
                    <a:pt x="13" y="60"/>
                  </a:cubicBezTo>
                  <a:close/>
                  <a:moveTo>
                    <a:pt x="2" y="66"/>
                  </a:moveTo>
                  <a:cubicBezTo>
                    <a:pt x="2" y="66"/>
                    <a:pt x="2" y="66"/>
                    <a:pt x="2" y="66"/>
                  </a:cubicBezTo>
                  <a:cubicBezTo>
                    <a:pt x="2" y="66"/>
                    <a:pt x="2" y="66"/>
                    <a:pt x="2" y="66"/>
                  </a:cubicBezTo>
                  <a:cubicBezTo>
                    <a:pt x="2" y="67"/>
                    <a:pt x="2" y="66"/>
                    <a:pt x="2" y="66"/>
                  </a:cubicBezTo>
                  <a:close/>
                  <a:moveTo>
                    <a:pt x="44" y="12"/>
                  </a:moveTo>
                  <a:cubicBezTo>
                    <a:pt x="44" y="12"/>
                    <a:pt x="44" y="11"/>
                    <a:pt x="44" y="11"/>
                  </a:cubicBezTo>
                  <a:cubicBezTo>
                    <a:pt x="44" y="11"/>
                    <a:pt x="43" y="12"/>
                    <a:pt x="44" y="12"/>
                  </a:cubicBezTo>
                  <a:close/>
                  <a:moveTo>
                    <a:pt x="48" y="1"/>
                  </a:moveTo>
                  <a:cubicBezTo>
                    <a:pt x="48" y="1"/>
                    <a:pt x="48" y="1"/>
                    <a:pt x="48" y="1"/>
                  </a:cubicBezTo>
                  <a:cubicBezTo>
                    <a:pt x="48" y="1"/>
                    <a:pt x="48" y="1"/>
                    <a:pt x="48" y="1"/>
                  </a:cubicBezTo>
                  <a:close/>
                  <a:moveTo>
                    <a:pt x="48" y="1"/>
                  </a:moveTo>
                  <a:cubicBezTo>
                    <a:pt x="48" y="2"/>
                    <a:pt x="49" y="2"/>
                    <a:pt x="48" y="1"/>
                  </a:cubicBezTo>
                  <a:close/>
                  <a:moveTo>
                    <a:pt x="27" y="30"/>
                  </a:moveTo>
                  <a:cubicBezTo>
                    <a:pt x="26" y="31"/>
                    <a:pt x="27" y="31"/>
                    <a:pt x="27" y="30"/>
                  </a:cubicBezTo>
                  <a:close/>
                  <a:moveTo>
                    <a:pt x="40" y="26"/>
                  </a:moveTo>
                  <a:cubicBezTo>
                    <a:pt x="41" y="26"/>
                    <a:pt x="41" y="25"/>
                    <a:pt x="41" y="24"/>
                  </a:cubicBezTo>
                  <a:cubicBezTo>
                    <a:pt x="41" y="24"/>
                    <a:pt x="40" y="25"/>
                    <a:pt x="40" y="25"/>
                  </a:cubicBezTo>
                  <a:cubicBezTo>
                    <a:pt x="40" y="25"/>
                    <a:pt x="41" y="25"/>
                    <a:pt x="40" y="26"/>
                  </a:cubicBezTo>
                  <a:close/>
                  <a:moveTo>
                    <a:pt x="14" y="57"/>
                  </a:moveTo>
                  <a:cubicBezTo>
                    <a:pt x="14" y="57"/>
                    <a:pt x="14" y="57"/>
                    <a:pt x="14" y="57"/>
                  </a:cubicBezTo>
                  <a:cubicBezTo>
                    <a:pt x="14" y="57"/>
                    <a:pt x="14" y="57"/>
                    <a:pt x="14" y="57"/>
                  </a:cubicBezTo>
                  <a:close/>
                  <a:moveTo>
                    <a:pt x="1" y="66"/>
                  </a:moveTo>
                  <a:cubicBezTo>
                    <a:pt x="1" y="66"/>
                    <a:pt x="1" y="66"/>
                    <a:pt x="0" y="66"/>
                  </a:cubicBezTo>
                  <a:cubicBezTo>
                    <a:pt x="1" y="66"/>
                    <a:pt x="1" y="67"/>
                    <a:pt x="1" y="67"/>
                  </a:cubicBezTo>
                  <a:cubicBezTo>
                    <a:pt x="1" y="66"/>
                    <a:pt x="1" y="66"/>
                    <a:pt x="1" y="66"/>
                  </a:cubicBezTo>
                  <a:close/>
                  <a:moveTo>
                    <a:pt x="19" y="38"/>
                  </a:moveTo>
                  <a:cubicBezTo>
                    <a:pt x="19" y="38"/>
                    <a:pt x="19" y="38"/>
                    <a:pt x="18" y="39"/>
                  </a:cubicBezTo>
                  <a:cubicBezTo>
                    <a:pt x="18" y="39"/>
                    <a:pt x="18" y="39"/>
                    <a:pt x="18" y="39"/>
                  </a:cubicBezTo>
                  <a:cubicBezTo>
                    <a:pt x="18" y="39"/>
                    <a:pt x="18" y="39"/>
                    <a:pt x="17" y="39"/>
                  </a:cubicBezTo>
                  <a:cubicBezTo>
                    <a:pt x="17" y="39"/>
                    <a:pt x="17" y="39"/>
                    <a:pt x="17" y="40"/>
                  </a:cubicBezTo>
                  <a:cubicBezTo>
                    <a:pt x="17" y="40"/>
                    <a:pt x="17" y="40"/>
                    <a:pt x="17" y="39"/>
                  </a:cubicBezTo>
                  <a:cubicBezTo>
                    <a:pt x="17" y="40"/>
                    <a:pt x="17" y="40"/>
                    <a:pt x="17" y="40"/>
                  </a:cubicBezTo>
                  <a:cubicBezTo>
                    <a:pt x="17" y="40"/>
                    <a:pt x="17" y="40"/>
                    <a:pt x="17" y="40"/>
                  </a:cubicBezTo>
                  <a:cubicBezTo>
                    <a:pt x="17" y="40"/>
                    <a:pt x="17" y="40"/>
                    <a:pt x="17" y="40"/>
                  </a:cubicBezTo>
                  <a:cubicBezTo>
                    <a:pt x="17" y="41"/>
                    <a:pt x="17" y="41"/>
                    <a:pt x="17" y="41"/>
                  </a:cubicBezTo>
                  <a:cubicBezTo>
                    <a:pt x="17" y="41"/>
                    <a:pt x="17" y="42"/>
                    <a:pt x="17" y="42"/>
                  </a:cubicBezTo>
                  <a:cubicBezTo>
                    <a:pt x="18" y="42"/>
                    <a:pt x="18" y="41"/>
                    <a:pt x="18" y="41"/>
                  </a:cubicBezTo>
                  <a:cubicBezTo>
                    <a:pt x="18" y="41"/>
                    <a:pt x="18" y="42"/>
                    <a:pt x="18" y="42"/>
                  </a:cubicBezTo>
                  <a:cubicBezTo>
                    <a:pt x="18" y="42"/>
                    <a:pt x="19" y="42"/>
                    <a:pt x="19" y="42"/>
                  </a:cubicBezTo>
                  <a:cubicBezTo>
                    <a:pt x="19" y="41"/>
                    <a:pt x="18" y="41"/>
                    <a:pt x="18" y="41"/>
                  </a:cubicBezTo>
                  <a:cubicBezTo>
                    <a:pt x="18" y="41"/>
                    <a:pt x="18" y="41"/>
                    <a:pt x="18" y="41"/>
                  </a:cubicBezTo>
                  <a:cubicBezTo>
                    <a:pt x="18" y="41"/>
                    <a:pt x="18" y="40"/>
                    <a:pt x="18" y="40"/>
                  </a:cubicBezTo>
                  <a:cubicBezTo>
                    <a:pt x="18" y="40"/>
                    <a:pt x="18" y="40"/>
                    <a:pt x="19" y="40"/>
                  </a:cubicBezTo>
                  <a:cubicBezTo>
                    <a:pt x="19" y="40"/>
                    <a:pt x="19" y="41"/>
                    <a:pt x="19" y="41"/>
                  </a:cubicBezTo>
                  <a:cubicBezTo>
                    <a:pt x="19" y="41"/>
                    <a:pt x="19" y="41"/>
                    <a:pt x="19" y="41"/>
                  </a:cubicBezTo>
                  <a:cubicBezTo>
                    <a:pt x="19" y="42"/>
                    <a:pt x="19" y="42"/>
                    <a:pt x="19" y="42"/>
                  </a:cubicBezTo>
                  <a:cubicBezTo>
                    <a:pt x="19" y="42"/>
                    <a:pt x="19" y="42"/>
                    <a:pt x="20" y="42"/>
                  </a:cubicBezTo>
                  <a:cubicBezTo>
                    <a:pt x="19" y="42"/>
                    <a:pt x="19" y="43"/>
                    <a:pt x="19" y="43"/>
                  </a:cubicBezTo>
                  <a:cubicBezTo>
                    <a:pt x="19" y="43"/>
                    <a:pt x="18" y="43"/>
                    <a:pt x="18" y="44"/>
                  </a:cubicBezTo>
                  <a:cubicBezTo>
                    <a:pt x="18" y="44"/>
                    <a:pt x="19" y="46"/>
                    <a:pt x="18" y="45"/>
                  </a:cubicBezTo>
                  <a:cubicBezTo>
                    <a:pt x="18" y="45"/>
                    <a:pt x="18" y="45"/>
                    <a:pt x="18" y="45"/>
                  </a:cubicBezTo>
                  <a:cubicBezTo>
                    <a:pt x="18" y="46"/>
                    <a:pt x="19" y="46"/>
                    <a:pt x="19" y="46"/>
                  </a:cubicBezTo>
                  <a:cubicBezTo>
                    <a:pt x="19" y="46"/>
                    <a:pt x="19" y="46"/>
                    <a:pt x="19" y="46"/>
                  </a:cubicBezTo>
                  <a:cubicBezTo>
                    <a:pt x="19" y="46"/>
                    <a:pt x="19" y="46"/>
                    <a:pt x="20" y="46"/>
                  </a:cubicBezTo>
                  <a:cubicBezTo>
                    <a:pt x="20" y="46"/>
                    <a:pt x="19" y="46"/>
                    <a:pt x="19" y="45"/>
                  </a:cubicBezTo>
                  <a:cubicBezTo>
                    <a:pt x="19" y="45"/>
                    <a:pt x="19" y="45"/>
                    <a:pt x="19" y="45"/>
                  </a:cubicBezTo>
                  <a:cubicBezTo>
                    <a:pt x="19" y="45"/>
                    <a:pt x="20" y="44"/>
                    <a:pt x="20" y="45"/>
                  </a:cubicBezTo>
                  <a:cubicBezTo>
                    <a:pt x="20" y="45"/>
                    <a:pt x="20" y="45"/>
                    <a:pt x="20" y="45"/>
                  </a:cubicBezTo>
                  <a:cubicBezTo>
                    <a:pt x="20" y="46"/>
                    <a:pt x="20" y="46"/>
                    <a:pt x="20" y="47"/>
                  </a:cubicBezTo>
                  <a:cubicBezTo>
                    <a:pt x="20" y="46"/>
                    <a:pt x="20" y="46"/>
                    <a:pt x="21" y="46"/>
                  </a:cubicBezTo>
                  <a:cubicBezTo>
                    <a:pt x="21" y="46"/>
                    <a:pt x="21" y="45"/>
                    <a:pt x="21" y="45"/>
                  </a:cubicBezTo>
                  <a:cubicBezTo>
                    <a:pt x="22" y="45"/>
                    <a:pt x="22" y="45"/>
                    <a:pt x="22" y="45"/>
                  </a:cubicBezTo>
                  <a:cubicBezTo>
                    <a:pt x="22" y="45"/>
                    <a:pt x="22" y="44"/>
                    <a:pt x="22" y="44"/>
                  </a:cubicBezTo>
                  <a:cubicBezTo>
                    <a:pt x="22" y="44"/>
                    <a:pt x="22" y="43"/>
                    <a:pt x="22" y="43"/>
                  </a:cubicBezTo>
                  <a:cubicBezTo>
                    <a:pt x="23" y="42"/>
                    <a:pt x="23" y="42"/>
                    <a:pt x="23" y="41"/>
                  </a:cubicBezTo>
                  <a:cubicBezTo>
                    <a:pt x="23" y="41"/>
                    <a:pt x="23" y="41"/>
                    <a:pt x="23" y="41"/>
                  </a:cubicBezTo>
                  <a:cubicBezTo>
                    <a:pt x="23" y="41"/>
                    <a:pt x="23" y="41"/>
                    <a:pt x="23" y="41"/>
                  </a:cubicBezTo>
                  <a:cubicBezTo>
                    <a:pt x="23" y="41"/>
                    <a:pt x="23" y="40"/>
                    <a:pt x="23" y="40"/>
                  </a:cubicBezTo>
                  <a:cubicBezTo>
                    <a:pt x="23" y="40"/>
                    <a:pt x="23" y="40"/>
                    <a:pt x="23" y="40"/>
                  </a:cubicBezTo>
                  <a:cubicBezTo>
                    <a:pt x="22" y="40"/>
                    <a:pt x="22" y="40"/>
                    <a:pt x="22" y="40"/>
                  </a:cubicBezTo>
                  <a:cubicBezTo>
                    <a:pt x="22" y="40"/>
                    <a:pt x="22" y="39"/>
                    <a:pt x="22" y="39"/>
                  </a:cubicBezTo>
                  <a:cubicBezTo>
                    <a:pt x="22" y="39"/>
                    <a:pt x="22" y="39"/>
                    <a:pt x="22" y="39"/>
                  </a:cubicBezTo>
                  <a:cubicBezTo>
                    <a:pt x="22" y="38"/>
                    <a:pt x="22" y="39"/>
                    <a:pt x="22" y="39"/>
                  </a:cubicBezTo>
                  <a:cubicBezTo>
                    <a:pt x="22" y="39"/>
                    <a:pt x="22" y="39"/>
                    <a:pt x="22" y="39"/>
                  </a:cubicBezTo>
                  <a:cubicBezTo>
                    <a:pt x="21" y="39"/>
                    <a:pt x="20" y="38"/>
                    <a:pt x="21" y="38"/>
                  </a:cubicBezTo>
                  <a:cubicBezTo>
                    <a:pt x="20" y="38"/>
                    <a:pt x="20" y="38"/>
                    <a:pt x="19" y="38"/>
                  </a:cubicBezTo>
                  <a:cubicBezTo>
                    <a:pt x="19" y="38"/>
                    <a:pt x="19" y="38"/>
                    <a:pt x="19" y="38"/>
                  </a:cubicBezTo>
                  <a:close/>
                  <a:moveTo>
                    <a:pt x="31" y="37"/>
                  </a:moveTo>
                  <a:cubicBezTo>
                    <a:pt x="31" y="37"/>
                    <a:pt x="31" y="37"/>
                    <a:pt x="31" y="37"/>
                  </a:cubicBezTo>
                  <a:cubicBezTo>
                    <a:pt x="31" y="37"/>
                    <a:pt x="31" y="37"/>
                    <a:pt x="31" y="36"/>
                  </a:cubicBezTo>
                  <a:cubicBezTo>
                    <a:pt x="31" y="36"/>
                    <a:pt x="31" y="36"/>
                    <a:pt x="31" y="36"/>
                  </a:cubicBezTo>
                  <a:cubicBezTo>
                    <a:pt x="31" y="36"/>
                    <a:pt x="30" y="37"/>
                    <a:pt x="31" y="37"/>
                  </a:cubicBezTo>
                  <a:close/>
                  <a:moveTo>
                    <a:pt x="20" y="49"/>
                  </a:moveTo>
                  <a:cubicBezTo>
                    <a:pt x="20" y="48"/>
                    <a:pt x="21" y="48"/>
                    <a:pt x="21" y="47"/>
                  </a:cubicBezTo>
                  <a:cubicBezTo>
                    <a:pt x="20" y="48"/>
                    <a:pt x="20" y="48"/>
                    <a:pt x="20" y="48"/>
                  </a:cubicBezTo>
                  <a:cubicBezTo>
                    <a:pt x="20" y="48"/>
                    <a:pt x="20" y="48"/>
                    <a:pt x="20" y="49"/>
                  </a:cubicBezTo>
                  <a:close/>
                  <a:moveTo>
                    <a:pt x="15" y="57"/>
                  </a:moveTo>
                  <a:cubicBezTo>
                    <a:pt x="15" y="56"/>
                    <a:pt x="15" y="56"/>
                    <a:pt x="15" y="56"/>
                  </a:cubicBezTo>
                  <a:cubicBezTo>
                    <a:pt x="15" y="56"/>
                    <a:pt x="15" y="56"/>
                    <a:pt x="15" y="57"/>
                  </a:cubicBezTo>
                  <a:close/>
                  <a:moveTo>
                    <a:pt x="60" y="8"/>
                  </a:moveTo>
                  <a:cubicBezTo>
                    <a:pt x="60" y="8"/>
                    <a:pt x="60" y="8"/>
                    <a:pt x="60" y="8"/>
                  </a:cubicBezTo>
                  <a:cubicBezTo>
                    <a:pt x="60" y="8"/>
                    <a:pt x="60" y="8"/>
                    <a:pt x="60" y="7"/>
                  </a:cubicBezTo>
                  <a:cubicBezTo>
                    <a:pt x="59" y="7"/>
                    <a:pt x="59" y="7"/>
                    <a:pt x="59" y="7"/>
                  </a:cubicBezTo>
                  <a:cubicBezTo>
                    <a:pt x="59" y="7"/>
                    <a:pt x="60" y="7"/>
                    <a:pt x="60" y="7"/>
                  </a:cubicBezTo>
                  <a:cubicBezTo>
                    <a:pt x="60" y="7"/>
                    <a:pt x="59" y="7"/>
                    <a:pt x="59" y="6"/>
                  </a:cubicBezTo>
                  <a:cubicBezTo>
                    <a:pt x="59" y="6"/>
                    <a:pt x="59" y="6"/>
                    <a:pt x="59" y="6"/>
                  </a:cubicBezTo>
                  <a:cubicBezTo>
                    <a:pt x="59" y="6"/>
                    <a:pt x="59" y="6"/>
                    <a:pt x="59" y="5"/>
                  </a:cubicBezTo>
                  <a:cubicBezTo>
                    <a:pt x="59" y="5"/>
                    <a:pt x="60" y="5"/>
                    <a:pt x="60" y="4"/>
                  </a:cubicBezTo>
                  <a:cubicBezTo>
                    <a:pt x="59" y="5"/>
                    <a:pt x="59" y="5"/>
                    <a:pt x="58" y="6"/>
                  </a:cubicBezTo>
                  <a:cubicBezTo>
                    <a:pt x="58" y="6"/>
                    <a:pt x="58" y="6"/>
                    <a:pt x="58" y="6"/>
                  </a:cubicBezTo>
                  <a:cubicBezTo>
                    <a:pt x="57" y="6"/>
                    <a:pt x="57" y="6"/>
                    <a:pt x="57" y="6"/>
                  </a:cubicBezTo>
                  <a:cubicBezTo>
                    <a:pt x="57" y="6"/>
                    <a:pt x="56" y="5"/>
                    <a:pt x="56" y="5"/>
                  </a:cubicBezTo>
                  <a:cubicBezTo>
                    <a:pt x="56" y="5"/>
                    <a:pt x="56" y="5"/>
                    <a:pt x="56" y="5"/>
                  </a:cubicBezTo>
                  <a:cubicBezTo>
                    <a:pt x="56" y="5"/>
                    <a:pt x="56" y="5"/>
                    <a:pt x="56" y="5"/>
                  </a:cubicBezTo>
                  <a:cubicBezTo>
                    <a:pt x="55" y="5"/>
                    <a:pt x="54" y="4"/>
                    <a:pt x="53" y="4"/>
                  </a:cubicBezTo>
                  <a:cubicBezTo>
                    <a:pt x="52" y="3"/>
                    <a:pt x="51" y="1"/>
                    <a:pt x="50" y="0"/>
                  </a:cubicBezTo>
                  <a:cubicBezTo>
                    <a:pt x="50" y="1"/>
                    <a:pt x="50" y="1"/>
                    <a:pt x="50" y="1"/>
                  </a:cubicBezTo>
                  <a:cubicBezTo>
                    <a:pt x="50" y="1"/>
                    <a:pt x="50" y="1"/>
                    <a:pt x="50" y="1"/>
                  </a:cubicBezTo>
                  <a:cubicBezTo>
                    <a:pt x="50" y="1"/>
                    <a:pt x="50" y="1"/>
                    <a:pt x="50" y="1"/>
                  </a:cubicBezTo>
                  <a:cubicBezTo>
                    <a:pt x="50" y="1"/>
                    <a:pt x="50" y="2"/>
                    <a:pt x="50" y="2"/>
                  </a:cubicBezTo>
                  <a:cubicBezTo>
                    <a:pt x="50" y="2"/>
                    <a:pt x="50" y="2"/>
                    <a:pt x="50" y="3"/>
                  </a:cubicBezTo>
                  <a:cubicBezTo>
                    <a:pt x="50" y="4"/>
                    <a:pt x="50" y="4"/>
                    <a:pt x="50" y="5"/>
                  </a:cubicBezTo>
                  <a:cubicBezTo>
                    <a:pt x="50" y="6"/>
                    <a:pt x="49" y="6"/>
                    <a:pt x="49" y="6"/>
                  </a:cubicBezTo>
                  <a:cubicBezTo>
                    <a:pt x="49" y="7"/>
                    <a:pt x="49" y="7"/>
                    <a:pt x="49" y="7"/>
                  </a:cubicBezTo>
                  <a:cubicBezTo>
                    <a:pt x="49" y="7"/>
                    <a:pt x="49" y="8"/>
                    <a:pt x="49" y="8"/>
                  </a:cubicBezTo>
                  <a:cubicBezTo>
                    <a:pt x="49" y="8"/>
                    <a:pt x="48" y="8"/>
                    <a:pt x="48" y="8"/>
                  </a:cubicBezTo>
                  <a:cubicBezTo>
                    <a:pt x="48" y="8"/>
                    <a:pt x="48" y="8"/>
                    <a:pt x="48" y="8"/>
                  </a:cubicBezTo>
                  <a:cubicBezTo>
                    <a:pt x="48" y="8"/>
                    <a:pt x="47" y="8"/>
                    <a:pt x="47" y="8"/>
                  </a:cubicBezTo>
                  <a:cubicBezTo>
                    <a:pt x="47" y="8"/>
                    <a:pt x="47" y="8"/>
                    <a:pt x="47" y="8"/>
                  </a:cubicBezTo>
                  <a:cubicBezTo>
                    <a:pt x="47" y="8"/>
                    <a:pt x="46" y="7"/>
                    <a:pt x="46" y="8"/>
                  </a:cubicBezTo>
                  <a:cubicBezTo>
                    <a:pt x="46" y="8"/>
                    <a:pt x="46" y="8"/>
                    <a:pt x="46" y="9"/>
                  </a:cubicBezTo>
                  <a:cubicBezTo>
                    <a:pt x="47" y="9"/>
                    <a:pt x="46" y="9"/>
                    <a:pt x="46" y="9"/>
                  </a:cubicBezTo>
                  <a:cubicBezTo>
                    <a:pt x="46" y="9"/>
                    <a:pt x="46" y="10"/>
                    <a:pt x="46" y="10"/>
                  </a:cubicBezTo>
                  <a:cubicBezTo>
                    <a:pt x="46" y="10"/>
                    <a:pt x="46" y="9"/>
                    <a:pt x="46" y="10"/>
                  </a:cubicBezTo>
                  <a:cubicBezTo>
                    <a:pt x="45" y="10"/>
                    <a:pt x="45" y="10"/>
                    <a:pt x="45" y="10"/>
                  </a:cubicBezTo>
                  <a:cubicBezTo>
                    <a:pt x="45" y="10"/>
                    <a:pt x="45" y="10"/>
                    <a:pt x="45" y="10"/>
                  </a:cubicBezTo>
                  <a:cubicBezTo>
                    <a:pt x="45" y="10"/>
                    <a:pt x="45" y="11"/>
                    <a:pt x="45" y="11"/>
                  </a:cubicBezTo>
                  <a:cubicBezTo>
                    <a:pt x="45" y="11"/>
                    <a:pt x="45" y="12"/>
                    <a:pt x="45" y="12"/>
                  </a:cubicBezTo>
                  <a:cubicBezTo>
                    <a:pt x="46" y="12"/>
                    <a:pt x="45" y="13"/>
                    <a:pt x="45" y="13"/>
                  </a:cubicBezTo>
                  <a:cubicBezTo>
                    <a:pt x="45" y="13"/>
                    <a:pt x="45" y="13"/>
                    <a:pt x="45" y="14"/>
                  </a:cubicBezTo>
                  <a:cubicBezTo>
                    <a:pt x="45" y="14"/>
                    <a:pt x="46" y="14"/>
                    <a:pt x="46" y="14"/>
                  </a:cubicBezTo>
                  <a:cubicBezTo>
                    <a:pt x="46" y="14"/>
                    <a:pt x="46" y="14"/>
                    <a:pt x="46" y="13"/>
                  </a:cubicBezTo>
                  <a:cubicBezTo>
                    <a:pt x="46" y="13"/>
                    <a:pt x="46" y="13"/>
                    <a:pt x="46" y="13"/>
                  </a:cubicBezTo>
                  <a:cubicBezTo>
                    <a:pt x="46" y="13"/>
                    <a:pt x="47" y="13"/>
                    <a:pt x="47" y="13"/>
                  </a:cubicBezTo>
                  <a:cubicBezTo>
                    <a:pt x="47" y="13"/>
                    <a:pt x="47" y="13"/>
                    <a:pt x="47" y="13"/>
                  </a:cubicBezTo>
                  <a:cubicBezTo>
                    <a:pt x="47" y="13"/>
                    <a:pt x="47" y="13"/>
                    <a:pt x="48" y="13"/>
                  </a:cubicBezTo>
                  <a:cubicBezTo>
                    <a:pt x="48" y="13"/>
                    <a:pt x="48" y="13"/>
                    <a:pt x="48" y="13"/>
                  </a:cubicBezTo>
                  <a:cubicBezTo>
                    <a:pt x="48" y="12"/>
                    <a:pt x="48" y="13"/>
                    <a:pt x="48" y="12"/>
                  </a:cubicBezTo>
                  <a:cubicBezTo>
                    <a:pt x="48" y="12"/>
                    <a:pt x="47" y="12"/>
                    <a:pt x="47" y="12"/>
                  </a:cubicBezTo>
                  <a:cubicBezTo>
                    <a:pt x="47" y="12"/>
                    <a:pt x="47" y="12"/>
                    <a:pt x="47" y="12"/>
                  </a:cubicBezTo>
                  <a:cubicBezTo>
                    <a:pt x="47" y="12"/>
                    <a:pt x="47" y="12"/>
                    <a:pt x="46" y="12"/>
                  </a:cubicBezTo>
                  <a:cubicBezTo>
                    <a:pt x="46" y="11"/>
                    <a:pt x="46" y="11"/>
                    <a:pt x="46" y="11"/>
                  </a:cubicBezTo>
                  <a:cubicBezTo>
                    <a:pt x="46" y="10"/>
                    <a:pt x="47" y="10"/>
                    <a:pt x="47" y="10"/>
                  </a:cubicBezTo>
                  <a:cubicBezTo>
                    <a:pt x="47" y="11"/>
                    <a:pt x="48" y="11"/>
                    <a:pt x="48" y="11"/>
                  </a:cubicBezTo>
                  <a:cubicBezTo>
                    <a:pt x="48" y="11"/>
                    <a:pt x="48" y="11"/>
                    <a:pt x="48" y="11"/>
                  </a:cubicBezTo>
                  <a:cubicBezTo>
                    <a:pt x="48" y="11"/>
                    <a:pt x="49" y="11"/>
                    <a:pt x="49" y="10"/>
                  </a:cubicBezTo>
                  <a:cubicBezTo>
                    <a:pt x="49" y="10"/>
                    <a:pt x="50" y="10"/>
                    <a:pt x="50" y="10"/>
                  </a:cubicBezTo>
                  <a:cubicBezTo>
                    <a:pt x="50" y="10"/>
                    <a:pt x="51" y="11"/>
                    <a:pt x="51" y="11"/>
                  </a:cubicBezTo>
                  <a:cubicBezTo>
                    <a:pt x="51" y="11"/>
                    <a:pt x="51" y="11"/>
                    <a:pt x="52" y="11"/>
                  </a:cubicBezTo>
                  <a:cubicBezTo>
                    <a:pt x="52" y="11"/>
                    <a:pt x="53" y="12"/>
                    <a:pt x="54" y="12"/>
                  </a:cubicBezTo>
                  <a:cubicBezTo>
                    <a:pt x="54" y="12"/>
                    <a:pt x="54" y="12"/>
                    <a:pt x="54" y="12"/>
                  </a:cubicBezTo>
                  <a:cubicBezTo>
                    <a:pt x="54" y="12"/>
                    <a:pt x="54" y="12"/>
                    <a:pt x="54" y="12"/>
                  </a:cubicBezTo>
                  <a:cubicBezTo>
                    <a:pt x="54" y="11"/>
                    <a:pt x="54" y="11"/>
                    <a:pt x="54" y="11"/>
                  </a:cubicBezTo>
                  <a:cubicBezTo>
                    <a:pt x="55" y="11"/>
                    <a:pt x="55" y="10"/>
                    <a:pt x="55" y="10"/>
                  </a:cubicBezTo>
                  <a:cubicBezTo>
                    <a:pt x="55" y="10"/>
                    <a:pt x="56" y="9"/>
                    <a:pt x="56" y="9"/>
                  </a:cubicBezTo>
                  <a:cubicBezTo>
                    <a:pt x="56" y="9"/>
                    <a:pt x="57" y="9"/>
                    <a:pt x="58" y="9"/>
                  </a:cubicBezTo>
                  <a:cubicBezTo>
                    <a:pt x="58" y="9"/>
                    <a:pt x="58" y="9"/>
                    <a:pt x="58" y="9"/>
                  </a:cubicBezTo>
                  <a:cubicBezTo>
                    <a:pt x="58" y="9"/>
                    <a:pt x="58" y="9"/>
                    <a:pt x="58" y="9"/>
                  </a:cubicBezTo>
                  <a:cubicBezTo>
                    <a:pt x="58" y="9"/>
                    <a:pt x="59" y="9"/>
                    <a:pt x="59" y="9"/>
                  </a:cubicBezTo>
                  <a:cubicBezTo>
                    <a:pt x="59" y="9"/>
                    <a:pt x="59" y="9"/>
                    <a:pt x="59" y="9"/>
                  </a:cubicBezTo>
                  <a:cubicBezTo>
                    <a:pt x="60" y="8"/>
                    <a:pt x="60" y="8"/>
                    <a:pt x="61" y="8"/>
                  </a:cubicBezTo>
                  <a:cubicBezTo>
                    <a:pt x="61" y="8"/>
                    <a:pt x="60" y="8"/>
                    <a:pt x="60" y="8"/>
                  </a:cubicBezTo>
                  <a:close/>
                  <a:moveTo>
                    <a:pt x="50" y="18"/>
                  </a:moveTo>
                  <a:cubicBezTo>
                    <a:pt x="50" y="17"/>
                    <a:pt x="49" y="17"/>
                    <a:pt x="49" y="16"/>
                  </a:cubicBezTo>
                  <a:cubicBezTo>
                    <a:pt x="49" y="16"/>
                    <a:pt x="49" y="15"/>
                    <a:pt x="49" y="14"/>
                  </a:cubicBezTo>
                  <a:cubicBezTo>
                    <a:pt x="49" y="14"/>
                    <a:pt x="49" y="14"/>
                    <a:pt x="49" y="14"/>
                  </a:cubicBezTo>
                  <a:cubicBezTo>
                    <a:pt x="49" y="14"/>
                    <a:pt x="49" y="14"/>
                    <a:pt x="48" y="14"/>
                  </a:cubicBezTo>
                  <a:cubicBezTo>
                    <a:pt x="48" y="14"/>
                    <a:pt x="48" y="14"/>
                    <a:pt x="48" y="14"/>
                  </a:cubicBezTo>
                  <a:cubicBezTo>
                    <a:pt x="48" y="14"/>
                    <a:pt x="47" y="15"/>
                    <a:pt x="47" y="15"/>
                  </a:cubicBezTo>
                  <a:cubicBezTo>
                    <a:pt x="47" y="15"/>
                    <a:pt x="48" y="15"/>
                    <a:pt x="48" y="15"/>
                  </a:cubicBezTo>
                  <a:cubicBezTo>
                    <a:pt x="49" y="15"/>
                    <a:pt x="49" y="15"/>
                    <a:pt x="48" y="15"/>
                  </a:cubicBezTo>
                  <a:cubicBezTo>
                    <a:pt x="48" y="16"/>
                    <a:pt x="48" y="16"/>
                    <a:pt x="48" y="16"/>
                  </a:cubicBezTo>
                  <a:cubicBezTo>
                    <a:pt x="48" y="16"/>
                    <a:pt x="48" y="16"/>
                    <a:pt x="47" y="16"/>
                  </a:cubicBezTo>
                  <a:cubicBezTo>
                    <a:pt x="47" y="16"/>
                    <a:pt x="47" y="16"/>
                    <a:pt x="47" y="16"/>
                  </a:cubicBezTo>
                  <a:cubicBezTo>
                    <a:pt x="47" y="16"/>
                    <a:pt x="47" y="15"/>
                    <a:pt x="47" y="15"/>
                  </a:cubicBezTo>
                  <a:cubicBezTo>
                    <a:pt x="47" y="15"/>
                    <a:pt x="47" y="15"/>
                    <a:pt x="47" y="15"/>
                  </a:cubicBezTo>
                  <a:cubicBezTo>
                    <a:pt x="47" y="15"/>
                    <a:pt x="46" y="15"/>
                    <a:pt x="46" y="15"/>
                  </a:cubicBezTo>
                  <a:cubicBezTo>
                    <a:pt x="46" y="15"/>
                    <a:pt x="46" y="15"/>
                    <a:pt x="46" y="16"/>
                  </a:cubicBezTo>
                  <a:cubicBezTo>
                    <a:pt x="46" y="16"/>
                    <a:pt x="45" y="16"/>
                    <a:pt x="45" y="16"/>
                  </a:cubicBezTo>
                  <a:cubicBezTo>
                    <a:pt x="45" y="17"/>
                    <a:pt x="45" y="17"/>
                    <a:pt x="45" y="17"/>
                  </a:cubicBezTo>
                  <a:cubicBezTo>
                    <a:pt x="45" y="18"/>
                    <a:pt x="45" y="18"/>
                    <a:pt x="45" y="19"/>
                  </a:cubicBezTo>
                  <a:cubicBezTo>
                    <a:pt x="44" y="19"/>
                    <a:pt x="44" y="19"/>
                    <a:pt x="44" y="19"/>
                  </a:cubicBezTo>
                  <a:cubicBezTo>
                    <a:pt x="44" y="19"/>
                    <a:pt x="45" y="19"/>
                    <a:pt x="45" y="19"/>
                  </a:cubicBezTo>
                  <a:cubicBezTo>
                    <a:pt x="45" y="19"/>
                    <a:pt x="45" y="19"/>
                    <a:pt x="45" y="19"/>
                  </a:cubicBezTo>
                  <a:cubicBezTo>
                    <a:pt x="45" y="19"/>
                    <a:pt x="45" y="19"/>
                    <a:pt x="45" y="19"/>
                  </a:cubicBezTo>
                  <a:cubicBezTo>
                    <a:pt x="45" y="20"/>
                    <a:pt x="45" y="20"/>
                    <a:pt x="45" y="21"/>
                  </a:cubicBezTo>
                  <a:cubicBezTo>
                    <a:pt x="45" y="21"/>
                    <a:pt x="44" y="22"/>
                    <a:pt x="44" y="23"/>
                  </a:cubicBezTo>
                  <a:cubicBezTo>
                    <a:pt x="44" y="23"/>
                    <a:pt x="44" y="24"/>
                    <a:pt x="44" y="24"/>
                  </a:cubicBezTo>
                  <a:cubicBezTo>
                    <a:pt x="44" y="24"/>
                    <a:pt x="44" y="24"/>
                    <a:pt x="44" y="25"/>
                  </a:cubicBezTo>
                  <a:cubicBezTo>
                    <a:pt x="43" y="25"/>
                    <a:pt x="43" y="25"/>
                    <a:pt x="43" y="25"/>
                  </a:cubicBezTo>
                  <a:cubicBezTo>
                    <a:pt x="42" y="26"/>
                    <a:pt x="42" y="26"/>
                    <a:pt x="41" y="27"/>
                  </a:cubicBezTo>
                  <a:cubicBezTo>
                    <a:pt x="41" y="27"/>
                    <a:pt x="41" y="27"/>
                    <a:pt x="41" y="27"/>
                  </a:cubicBezTo>
                  <a:cubicBezTo>
                    <a:pt x="40" y="27"/>
                    <a:pt x="39" y="28"/>
                    <a:pt x="39" y="28"/>
                  </a:cubicBezTo>
                  <a:cubicBezTo>
                    <a:pt x="38" y="29"/>
                    <a:pt x="38" y="29"/>
                    <a:pt x="37" y="29"/>
                  </a:cubicBezTo>
                  <a:cubicBezTo>
                    <a:pt x="37" y="29"/>
                    <a:pt x="37" y="29"/>
                    <a:pt x="37" y="28"/>
                  </a:cubicBezTo>
                  <a:cubicBezTo>
                    <a:pt x="37" y="28"/>
                    <a:pt x="37" y="28"/>
                    <a:pt x="37" y="28"/>
                  </a:cubicBezTo>
                  <a:cubicBezTo>
                    <a:pt x="37" y="28"/>
                    <a:pt x="37" y="28"/>
                    <a:pt x="37" y="28"/>
                  </a:cubicBezTo>
                  <a:cubicBezTo>
                    <a:pt x="37" y="28"/>
                    <a:pt x="37" y="28"/>
                    <a:pt x="37" y="28"/>
                  </a:cubicBezTo>
                  <a:cubicBezTo>
                    <a:pt x="36" y="28"/>
                    <a:pt x="37" y="28"/>
                    <a:pt x="37" y="28"/>
                  </a:cubicBezTo>
                  <a:cubicBezTo>
                    <a:pt x="37" y="28"/>
                    <a:pt x="37" y="27"/>
                    <a:pt x="37" y="27"/>
                  </a:cubicBezTo>
                  <a:cubicBezTo>
                    <a:pt x="37" y="27"/>
                    <a:pt x="37" y="27"/>
                    <a:pt x="38" y="27"/>
                  </a:cubicBezTo>
                  <a:cubicBezTo>
                    <a:pt x="38" y="27"/>
                    <a:pt x="38" y="27"/>
                    <a:pt x="38" y="27"/>
                  </a:cubicBezTo>
                  <a:cubicBezTo>
                    <a:pt x="38" y="27"/>
                    <a:pt x="37" y="27"/>
                    <a:pt x="37" y="27"/>
                  </a:cubicBezTo>
                  <a:cubicBezTo>
                    <a:pt x="37" y="27"/>
                    <a:pt x="37" y="27"/>
                    <a:pt x="36" y="27"/>
                  </a:cubicBezTo>
                  <a:cubicBezTo>
                    <a:pt x="36" y="27"/>
                    <a:pt x="36" y="28"/>
                    <a:pt x="36" y="28"/>
                  </a:cubicBezTo>
                  <a:cubicBezTo>
                    <a:pt x="36" y="29"/>
                    <a:pt x="36" y="29"/>
                    <a:pt x="36" y="30"/>
                  </a:cubicBezTo>
                  <a:cubicBezTo>
                    <a:pt x="35" y="30"/>
                    <a:pt x="34" y="31"/>
                    <a:pt x="34" y="32"/>
                  </a:cubicBezTo>
                  <a:cubicBezTo>
                    <a:pt x="34" y="32"/>
                    <a:pt x="34" y="32"/>
                    <a:pt x="34" y="32"/>
                  </a:cubicBezTo>
                  <a:cubicBezTo>
                    <a:pt x="34" y="32"/>
                    <a:pt x="34" y="33"/>
                    <a:pt x="34" y="33"/>
                  </a:cubicBezTo>
                  <a:cubicBezTo>
                    <a:pt x="33" y="33"/>
                    <a:pt x="33" y="33"/>
                    <a:pt x="32" y="33"/>
                  </a:cubicBezTo>
                  <a:cubicBezTo>
                    <a:pt x="32" y="33"/>
                    <a:pt x="32" y="33"/>
                    <a:pt x="32" y="32"/>
                  </a:cubicBezTo>
                  <a:cubicBezTo>
                    <a:pt x="32" y="32"/>
                    <a:pt x="32" y="32"/>
                    <a:pt x="32" y="32"/>
                  </a:cubicBezTo>
                  <a:cubicBezTo>
                    <a:pt x="32" y="32"/>
                    <a:pt x="31" y="32"/>
                    <a:pt x="31" y="32"/>
                  </a:cubicBezTo>
                  <a:cubicBezTo>
                    <a:pt x="30" y="33"/>
                    <a:pt x="29" y="33"/>
                    <a:pt x="28" y="33"/>
                  </a:cubicBezTo>
                  <a:cubicBezTo>
                    <a:pt x="27" y="33"/>
                    <a:pt x="26" y="33"/>
                    <a:pt x="25" y="33"/>
                  </a:cubicBezTo>
                  <a:cubicBezTo>
                    <a:pt x="25" y="34"/>
                    <a:pt x="25" y="34"/>
                    <a:pt x="24" y="34"/>
                  </a:cubicBezTo>
                  <a:cubicBezTo>
                    <a:pt x="24" y="34"/>
                    <a:pt x="23" y="35"/>
                    <a:pt x="23" y="35"/>
                  </a:cubicBezTo>
                  <a:cubicBezTo>
                    <a:pt x="22" y="36"/>
                    <a:pt x="22" y="36"/>
                    <a:pt x="22" y="36"/>
                  </a:cubicBezTo>
                  <a:cubicBezTo>
                    <a:pt x="22" y="36"/>
                    <a:pt x="22" y="36"/>
                    <a:pt x="21" y="36"/>
                  </a:cubicBezTo>
                  <a:cubicBezTo>
                    <a:pt x="21" y="36"/>
                    <a:pt x="21" y="36"/>
                    <a:pt x="20" y="36"/>
                  </a:cubicBezTo>
                  <a:cubicBezTo>
                    <a:pt x="20" y="36"/>
                    <a:pt x="20" y="37"/>
                    <a:pt x="20" y="37"/>
                  </a:cubicBezTo>
                  <a:cubicBezTo>
                    <a:pt x="20" y="37"/>
                    <a:pt x="20" y="37"/>
                    <a:pt x="20" y="37"/>
                  </a:cubicBezTo>
                  <a:cubicBezTo>
                    <a:pt x="20" y="37"/>
                    <a:pt x="20" y="37"/>
                    <a:pt x="20" y="37"/>
                  </a:cubicBezTo>
                  <a:cubicBezTo>
                    <a:pt x="20" y="37"/>
                    <a:pt x="20" y="37"/>
                    <a:pt x="20" y="37"/>
                  </a:cubicBezTo>
                  <a:cubicBezTo>
                    <a:pt x="20" y="37"/>
                    <a:pt x="20" y="38"/>
                    <a:pt x="20" y="38"/>
                  </a:cubicBezTo>
                  <a:cubicBezTo>
                    <a:pt x="20" y="38"/>
                    <a:pt x="20" y="38"/>
                    <a:pt x="21" y="38"/>
                  </a:cubicBezTo>
                  <a:cubicBezTo>
                    <a:pt x="21" y="38"/>
                    <a:pt x="22" y="38"/>
                    <a:pt x="23" y="38"/>
                  </a:cubicBezTo>
                  <a:cubicBezTo>
                    <a:pt x="23" y="38"/>
                    <a:pt x="23" y="38"/>
                    <a:pt x="23" y="38"/>
                  </a:cubicBezTo>
                  <a:cubicBezTo>
                    <a:pt x="23" y="38"/>
                    <a:pt x="23" y="38"/>
                    <a:pt x="24" y="38"/>
                  </a:cubicBezTo>
                  <a:cubicBezTo>
                    <a:pt x="24" y="38"/>
                    <a:pt x="24" y="36"/>
                    <a:pt x="24" y="36"/>
                  </a:cubicBezTo>
                  <a:cubicBezTo>
                    <a:pt x="25" y="37"/>
                    <a:pt x="25" y="37"/>
                    <a:pt x="25" y="37"/>
                  </a:cubicBezTo>
                  <a:cubicBezTo>
                    <a:pt x="26" y="37"/>
                    <a:pt x="26" y="37"/>
                    <a:pt x="27" y="36"/>
                  </a:cubicBezTo>
                  <a:cubicBezTo>
                    <a:pt x="27" y="36"/>
                    <a:pt x="28" y="36"/>
                    <a:pt x="28" y="36"/>
                  </a:cubicBezTo>
                  <a:cubicBezTo>
                    <a:pt x="29" y="36"/>
                    <a:pt x="28" y="36"/>
                    <a:pt x="29" y="36"/>
                  </a:cubicBezTo>
                  <a:cubicBezTo>
                    <a:pt x="29" y="36"/>
                    <a:pt x="29" y="35"/>
                    <a:pt x="30" y="35"/>
                  </a:cubicBezTo>
                  <a:cubicBezTo>
                    <a:pt x="31" y="35"/>
                    <a:pt x="31" y="35"/>
                    <a:pt x="32" y="35"/>
                  </a:cubicBezTo>
                  <a:cubicBezTo>
                    <a:pt x="33" y="35"/>
                    <a:pt x="33" y="36"/>
                    <a:pt x="32" y="36"/>
                  </a:cubicBezTo>
                  <a:cubicBezTo>
                    <a:pt x="32" y="37"/>
                    <a:pt x="32" y="37"/>
                    <a:pt x="32" y="37"/>
                  </a:cubicBezTo>
                  <a:cubicBezTo>
                    <a:pt x="32" y="37"/>
                    <a:pt x="32" y="37"/>
                    <a:pt x="32" y="37"/>
                  </a:cubicBezTo>
                  <a:cubicBezTo>
                    <a:pt x="32" y="37"/>
                    <a:pt x="32" y="37"/>
                    <a:pt x="32" y="37"/>
                  </a:cubicBezTo>
                  <a:cubicBezTo>
                    <a:pt x="32" y="37"/>
                    <a:pt x="32" y="38"/>
                    <a:pt x="32" y="38"/>
                  </a:cubicBezTo>
                  <a:cubicBezTo>
                    <a:pt x="32" y="38"/>
                    <a:pt x="32" y="38"/>
                    <a:pt x="33" y="38"/>
                  </a:cubicBezTo>
                  <a:cubicBezTo>
                    <a:pt x="32" y="39"/>
                    <a:pt x="34" y="39"/>
                    <a:pt x="34" y="39"/>
                  </a:cubicBezTo>
                  <a:cubicBezTo>
                    <a:pt x="34" y="39"/>
                    <a:pt x="35" y="38"/>
                    <a:pt x="35" y="37"/>
                  </a:cubicBezTo>
                  <a:cubicBezTo>
                    <a:pt x="35" y="37"/>
                    <a:pt x="35" y="37"/>
                    <a:pt x="36" y="37"/>
                  </a:cubicBezTo>
                  <a:cubicBezTo>
                    <a:pt x="36" y="37"/>
                    <a:pt x="36" y="37"/>
                    <a:pt x="36" y="37"/>
                  </a:cubicBezTo>
                  <a:cubicBezTo>
                    <a:pt x="36" y="37"/>
                    <a:pt x="36" y="36"/>
                    <a:pt x="36" y="36"/>
                  </a:cubicBezTo>
                  <a:cubicBezTo>
                    <a:pt x="36" y="36"/>
                    <a:pt x="36" y="37"/>
                    <a:pt x="36" y="37"/>
                  </a:cubicBezTo>
                  <a:cubicBezTo>
                    <a:pt x="36" y="37"/>
                    <a:pt x="37" y="37"/>
                    <a:pt x="37" y="37"/>
                  </a:cubicBezTo>
                  <a:cubicBezTo>
                    <a:pt x="37" y="37"/>
                    <a:pt x="37" y="37"/>
                    <a:pt x="37" y="37"/>
                  </a:cubicBezTo>
                  <a:cubicBezTo>
                    <a:pt x="36" y="36"/>
                    <a:pt x="36" y="36"/>
                    <a:pt x="36" y="36"/>
                  </a:cubicBezTo>
                  <a:cubicBezTo>
                    <a:pt x="36" y="36"/>
                    <a:pt x="36" y="36"/>
                    <a:pt x="36" y="35"/>
                  </a:cubicBezTo>
                  <a:cubicBezTo>
                    <a:pt x="36" y="35"/>
                    <a:pt x="36" y="34"/>
                    <a:pt x="37" y="34"/>
                  </a:cubicBezTo>
                  <a:cubicBezTo>
                    <a:pt x="37" y="35"/>
                    <a:pt x="36" y="35"/>
                    <a:pt x="37" y="35"/>
                  </a:cubicBezTo>
                  <a:cubicBezTo>
                    <a:pt x="37" y="35"/>
                    <a:pt x="37" y="35"/>
                    <a:pt x="37" y="35"/>
                  </a:cubicBezTo>
                  <a:cubicBezTo>
                    <a:pt x="37" y="35"/>
                    <a:pt x="37" y="35"/>
                    <a:pt x="37" y="35"/>
                  </a:cubicBezTo>
                  <a:cubicBezTo>
                    <a:pt x="37" y="35"/>
                    <a:pt x="37" y="35"/>
                    <a:pt x="37" y="35"/>
                  </a:cubicBezTo>
                  <a:cubicBezTo>
                    <a:pt x="37" y="36"/>
                    <a:pt x="37" y="35"/>
                    <a:pt x="37" y="36"/>
                  </a:cubicBezTo>
                  <a:cubicBezTo>
                    <a:pt x="38" y="36"/>
                    <a:pt x="38" y="35"/>
                    <a:pt x="39" y="35"/>
                  </a:cubicBezTo>
                  <a:cubicBezTo>
                    <a:pt x="39" y="35"/>
                    <a:pt x="40" y="35"/>
                    <a:pt x="40" y="35"/>
                  </a:cubicBezTo>
                  <a:cubicBezTo>
                    <a:pt x="41" y="35"/>
                    <a:pt x="41" y="35"/>
                    <a:pt x="41" y="35"/>
                  </a:cubicBezTo>
                  <a:cubicBezTo>
                    <a:pt x="41" y="35"/>
                    <a:pt x="41" y="35"/>
                    <a:pt x="41" y="34"/>
                  </a:cubicBezTo>
                  <a:cubicBezTo>
                    <a:pt x="41" y="34"/>
                    <a:pt x="41" y="34"/>
                    <a:pt x="41" y="34"/>
                  </a:cubicBezTo>
                  <a:cubicBezTo>
                    <a:pt x="41" y="34"/>
                    <a:pt x="42" y="34"/>
                    <a:pt x="42" y="34"/>
                  </a:cubicBezTo>
                  <a:cubicBezTo>
                    <a:pt x="42" y="34"/>
                    <a:pt x="42" y="34"/>
                    <a:pt x="42" y="34"/>
                  </a:cubicBezTo>
                  <a:cubicBezTo>
                    <a:pt x="42" y="35"/>
                    <a:pt x="42" y="35"/>
                    <a:pt x="42" y="36"/>
                  </a:cubicBezTo>
                  <a:cubicBezTo>
                    <a:pt x="42" y="35"/>
                    <a:pt x="43" y="35"/>
                    <a:pt x="43" y="34"/>
                  </a:cubicBezTo>
                  <a:cubicBezTo>
                    <a:pt x="43" y="34"/>
                    <a:pt x="43" y="34"/>
                    <a:pt x="43" y="34"/>
                  </a:cubicBezTo>
                  <a:cubicBezTo>
                    <a:pt x="43" y="34"/>
                    <a:pt x="43" y="34"/>
                    <a:pt x="44" y="34"/>
                  </a:cubicBezTo>
                  <a:cubicBezTo>
                    <a:pt x="44" y="34"/>
                    <a:pt x="44" y="34"/>
                    <a:pt x="44" y="34"/>
                  </a:cubicBezTo>
                  <a:cubicBezTo>
                    <a:pt x="44" y="34"/>
                    <a:pt x="44" y="34"/>
                    <a:pt x="44" y="34"/>
                  </a:cubicBezTo>
                  <a:cubicBezTo>
                    <a:pt x="44" y="34"/>
                    <a:pt x="44" y="34"/>
                    <a:pt x="44" y="34"/>
                  </a:cubicBezTo>
                  <a:cubicBezTo>
                    <a:pt x="44" y="33"/>
                    <a:pt x="44" y="33"/>
                    <a:pt x="44" y="33"/>
                  </a:cubicBezTo>
                  <a:cubicBezTo>
                    <a:pt x="44" y="33"/>
                    <a:pt x="44" y="33"/>
                    <a:pt x="45" y="33"/>
                  </a:cubicBezTo>
                  <a:cubicBezTo>
                    <a:pt x="45" y="32"/>
                    <a:pt x="45" y="32"/>
                    <a:pt x="45" y="33"/>
                  </a:cubicBezTo>
                  <a:cubicBezTo>
                    <a:pt x="45" y="33"/>
                    <a:pt x="45" y="33"/>
                    <a:pt x="45" y="33"/>
                  </a:cubicBezTo>
                  <a:cubicBezTo>
                    <a:pt x="45" y="33"/>
                    <a:pt x="45" y="33"/>
                    <a:pt x="45" y="33"/>
                  </a:cubicBezTo>
                  <a:cubicBezTo>
                    <a:pt x="45" y="33"/>
                    <a:pt x="45" y="33"/>
                    <a:pt x="45" y="33"/>
                  </a:cubicBezTo>
                  <a:cubicBezTo>
                    <a:pt x="45" y="34"/>
                    <a:pt x="45" y="34"/>
                    <a:pt x="45" y="34"/>
                  </a:cubicBezTo>
                  <a:cubicBezTo>
                    <a:pt x="45" y="34"/>
                    <a:pt x="45" y="34"/>
                    <a:pt x="44" y="35"/>
                  </a:cubicBezTo>
                  <a:cubicBezTo>
                    <a:pt x="45" y="35"/>
                    <a:pt x="45" y="35"/>
                    <a:pt x="45" y="35"/>
                  </a:cubicBezTo>
                  <a:cubicBezTo>
                    <a:pt x="45" y="35"/>
                    <a:pt x="46" y="34"/>
                    <a:pt x="46" y="34"/>
                  </a:cubicBezTo>
                  <a:cubicBezTo>
                    <a:pt x="46" y="33"/>
                    <a:pt x="47" y="33"/>
                    <a:pt x="47" y="32"/>
                  </a:cubicBezTo>
                  <a:cubicBezTo>
                    <a:pt x="47" y="32"/>
                    <a:pt x="47" y="31"/>
                    <a:pt x="47" y="31"/>
                  </a:cubicBezTo>
                  <a:cubicBezTo>
                    <a:pt x="47" y="31"/>
                    <a:pt x="47" y="30"/>
                    <a:pt x="47" y="30"/>
                  </a:cubicBezTo>
                  <a:cubicBezTo>
                    <a:pt x="47" y="30"/>
                    <a:pt x="47" y="29"/>
                    <a:pt x="47" y="29"/>
                  </a:cubicBezTo>
                  <a:cubicBezTo>
                    <a:pt x="47" y="29"/>
                    <a:pt x="48" y="28"/>
                    <a:pt x="48" y="28"/>
                  </a:cubicBezTo>
                  <a:cubicBezTo>
                    <a:pt x="48" y="28"/>
                    <a:pt x="48" y="28"/>
                    <a:pt x="48" y="27"/>
                  </a:cubicBezTo>
                  <a:cubicBezTo>
                    <a:pt x="48" y="27"/>
                    <a:pt x="48" y="26"/>
                    <a:pt x="48" y="25"/>
                  </a:cubicBezTo>
                  <a:cubicBezTo>
                    <a:pt x="48" y="25"/>
                    <a:pt x="48" y="25"/>
                    <a:pt x="48" y="24"/>
                  </a:cubicBezTo>
                  <a:cubicBezTo>
                    <a:pt x="48" y="24"/>
                    <a:pt x="48" y="24"/>
                    <a:pt x="48" y="24"/>
                  </a:cubicBezTo>
                  <a:cubicBezTo>
                    <a:pt x="48" y="24"/>
                    <a:pt x="49" y="24"/>
                    <a:pt x="49" y="24"/>
                  </a:cubicBezTo>
                  <a:cubicBezTo>
                    <a:pt x="49" y="24"/>
                    <a:pt x="49" y="24"/>
                    <a:pt x="49" y="24"/>
                  </a:cubicBezTo>
                  <a:cubicBezTo>
                    <a:pt x="49" y="23"/>
                    <a:pt x="49" y="23"/>
                    <a:pt x="49" y="22"/>
                  </a:cubicBezTo>
                  <a:cubicBezTo>
                    <a:pt x="50" y="22"/>
                    <a:pt x="50" y="22"/>
                    <a:pt x="50" y="22"/>
                  </a:cubicBezTo>
                  <a:cubicBezTo>
                    <a:pt x="50" y="22"/>
                    <a:pt x="50" y="22"/>
                    <a:pt x="50" y="22"/>
                  </a:cubicBezTo>
                  <a:cubicBezTo>
                    <a:pt x="50" y="22"/>
                    <a:pt x="50" y="22"/>
                    <a:pt x="50" y="22"/>
                  </a:cubicBezTo>
                  <a:cubicBezTo>
                    <a:pt x="50" y="22"/>
                    <a:pt x="51" y="20"/>
                    <a:pt x="51" y="20"/>
                  </a:cubicBezTo>
                  <a:cubicBezTo>
                    <a:pt x="51" y="20"/>
                    <a:pt x="50" y="18"/>
                    <a:pt x="50" y="18"/>
                  </a:cubicBezTo>
                  <a:close/>
                  <a:moveTo>
                    <a:pt x="30" y="38"/>
                  </a:moveTo>
                  <a:cubicBezTo>
                    <a:pt x="30" y="37"/>
                    <a:pt x="30" y="37"/>
                    <a:pt x="30" y="37"/>
                  </a:cubicBezTo>
                  <a:cubicBezTo>
                    <a:pt x="30" y="37"/>
                    <a:pt x="30" y="37"/>
                    <a:pt x="30" y="37"/>
                  </a:cubicBezTo>
                  <a:cubicBezTo>
                    <a:pt x="30" y="37"/>
                    <a:pt x="30" y="37"/>
                    <a:pt x="30" y="37"/>
                  </a:cubicBezTo>
                  <a:cubicBezTo>
                    <a:pt x="30" y="37"/>
                    <a:pt x="29" y="37"/>
                    <a:pt x="29" y="36"/>
                  </a:cubicBezTo>
                  <a:cubicBezTo>
                    <a:pt x="28" y="36"/>
                    <a:pt x="28" y="37"/>
                    <a:pt x="28" y="37"/>
                  </a:cubicBezTo>
                  <a:cubicBezTo>
                    <a:pt x="28" y="37"/>
                    <a:pt x="28" y="37"/>
                    <a:pt x="28" y="37"/>
                  </a:cubicBezTo>
                  <a:cubicBezTo>
                    <a:pt x="27" y="38"/>
                    <a:pt x="27" y="38"/>
                    <a:pt x="26" y="38"/>
                  </a:cubicBezTo>
                  <a:cubicBezTo>
                    <a:pt x="26" y="38"/>
                    <a:pt x="26" y="37"/>
                    <a:pt x="26" y="37"/>
                  </a:cubicBezTo>
                  <a:cubicBezTo>
                    <a:pt x="26" y="37"/>
                    <a:pt x="25" y="38"/>
                    <a:pt x="25" y="38"/>
                  </a:cubicBezTo>
                  <a:cubicBezTo>
                    <a:pt x="25" y="38"/>
                    <a:pt x="25" y="38"/>
                    <a:pt x="25" y="38"/>
                  </a:cubicBezTo>
                  <a:cubicBezTo>
                    <a:pt x="24" y="39"/>
                    <a:pt x="24" y="39"/>
                    <a:pt x="23" y="40"/>
                  </a:cubicBezTo>
                  <a:cubicBezTo>
                    <a:pt x="23" y="39"/>
                    <a:pt x="24" y="39"/>
                    <a:pt x="24" y="39"/>
                  </a:cubicBezTo>
                  <a:cubicBezTo>
                    <a:pt x="24" y="39"/>
                    <a:pt x="24" y="39"/>
                    <a:pt x="24" y="39"/>
                  </a:cubicBezTo>
                  <a:cubicBezTo>
                    <a:pt x="25" y="39"/>
                    <a:pt x="24" y="40"/>
                    <a:pt x="25" y="40"/>
                  </a:cubicBezTo>
                  <a:cubicBezTo>
                    <a:pt x="25" y="40"/>
                    <a:pt x="24" y="40"/>
                    <a:pt x="24" y="40"/>
                  </a:cubicBezTo>
                  <a:cubicBezTo>
                    <a:pt x="25" y="40"/>
                    <a:pt x="25" y="40"/>
                    <a:pt x="24" y="40"/>
                  </a:cubicBezTo>
                  <a:cubicBezTo>
                    <a:pt x="25" y="40"/>
                    <a:pt x="25" y="41"/>
                    <a:pt x="25" y="41"/>
                  </a:cubicBezTo>
                  <a:cubicBezTo>
                    <a:pt x="25" y="41"/>
                    <a:pt x="25" y="41"/>
                    <a:pt x="25" y="41"/>
                  </a:cubicBezTo>
                  <a:cubicBezTo>
                    <a:pt x="25" y="41"/>
                    <a:pt x="26" y="42"/>
                    <a:pt x="26" y="41"/>
                  </a:cubicBezTo>
                  <a:cubicBezTo>
                    <a:pt x="26" y="41"/>
                    <a:pt x="26" y="41"/>
                    <a:pt x="26" y="41"/>
                  </a:cubicBezTo>
                  <a:cubicBezTo>
                    <a:pt x="26" y="41"/>
                    <a:pt x="26" y="41"/>
                    <a:pt x="26" y="41"/>
                  </a:cubicBezTo>
                  <a:cubicBezTo>
                    <a:pt x="26" y="40"/>
                    <a:pt x="27" y="40"/>
                    <a:pt x="27" y="40"/>
                  </a:cubicBezTo>
                  <a:cubicBezTo>
                    <a:pt x="28" y="39"/>
                    <a:pt x="28" y="39"/>
                    <a:pt x="29" y="39"/>
                  </a:cubicBezTo>
                  <a:cubicBezTo>
                    <a:pt x="29" y="39"/>
                    <a:pt x="29" y="40"/>
                    <a:pt x="29" y="40"/>
                  </a:cubicBezTo>
                  <a:cubicBezTo>
                    <a:pt x="29" y="39"/>
                    <a:pt x="30" y="39"/>
                    <a:pt x="31" y="38"/>
                  </a:cubicBezTo>
                  <a:cubicBezTo>
                    <a:pt x="31" y="38"/>
                    <a:pt x="31" y="38"/>
                    <a:pt x="30" y="38"/>
                  </a:cubicBezTo>
                  <a:close/>
                  <a:moveTo>
                    <a:pt x="16" y="55"/>
                  </a:moveTo>
                  <a:cubicBezTo>
                    <a:pt x="16" y="55"/>
                    <a:pt x="16" y="55"/>
                    <a:pt x="16" y="55"/>
                  </a:cubicBezTo>
                  <a:cubicBezTo>
                    <a:pt x="16" y="55"/>
                    <a:pt x="16" y="55"/>
                    <a:pt x="16" y="55"/>
                  </a:cubicBezTo>
                  <a:close/>
                  <a:moveTo>
                    <a:pt x="19" y="48"/>
                  </a:moveTo>
                  <a:cubicBezTo>
                    <a:pt x="19" y="48"/>
                    <a:pt x="19" y="48"/>
                    <a:pt x="19" y="49"/>
                  </a:cubicBezTo>
                  <a:cubicBezTo>
                    <a:pt x="19" y="49"/>
                    <a:pt x="19" y="49"/>
                    <a:pt x="19" y="49"/>
                  </a:cubicBezTo>
                  <a:cubicBezTo>
                    <a:pt x="20" y="49"/>
                    <a:pt x="19" y="48"/>
                    <a:pt x="19" y="48"/>
                  </a:cubicBezTo>
                  <a:close/>
                  <a:moveTo>
                    <a:pt x="15" y="41"/>
                  </a:moveTo>
                  <a:cubicBezTo>
                    <a:pt x="15" y="41"/>
                    <a:pt x="15" y="41"/>
                    <a:pt x="15" y="41"/>
                  </a:cubicBezTo>
                  <a:cubicBezTo>
                    <a:pt x="15" y="41"/>
                    <a:pt x="15" y="41"/>
                    <a:pt x="15" y="40"/>
                  </a:cubicBezTo>
                  <a:cubicBezTo>
                    <a:pt x="15" y="40"/>
                    <a:pt x="15" y="41"/>
                    <a:pt x="15" y="41"/>
                  </a:cubicBezTo>
                  <a:close/>
                  <a:moveTo>
                    <a:pt x="18" y="42"/>
                  </a:moveTo>
                  <a:cubicBezTo>
                    <a:pt x="18" y="42"/>
                    <a:pt x="18" y="42"/>
                    <a:pt x="18" y="42"/>
                  </a:cubicBezTo>
                  <a:cubicBezTo>
                    <a:pt x="18" y="42"/>
                    <a:pt x="18" y="42"/>
                    <a:pt x="18" y="42"/>
                  </a:cubicBezTo>
                  <a:cubicBezTo>
                    <a:pt x="18" y="42"/>
                    <a:pt x="18" y="43"/>
                    <a:pt x="18" y="43"/>
                  </a:cubicBezTo>
                  <a:cubicBezTo>
                    <a:pt x="18" y="43"/>
                    <a:pt x="18" y="43"/>
                    <a:pt x="18" y="42"/>
                  </a:cubicBezTo>
                  <a:close/>
                  <a:moveTo>
                    <a:pt x="16" y="55"/>
                  </a:moveTo>
                  <a:cubicBezTo>
                    <a:pt x="16" y="55"/>
                    <a:pt x="16" y="55"/>
                    <a:pt x="15" y="55"/>
                  </a:cubicBezTo>
                  <a:cubicBezTo>
                    <a:pt x="16" y="55"/>
                    <a:pt x="16" y="55"/>
                    <a:pt x="16" y="55"/>
                  </a:cubicBezTo>
                  <a:cubicBezTo>
                    <a:pt x="16" y="55"/>
                    <a:pt x="16" y="55"/>
                    <a:pt x="16" y="55"/>
                  </a:cubicBezTo>
                  <a:cubicBezTo>
                    <a:pt x="16" y="55"/>
                    <a:pt x="17" y="55"/>
                    <a:pt x="17" y="54"/>
                  </a:cubicBezTo>
                  <a:cubicBezTo>
                    <a:pt x="17" y="54"/>
                    <a:pt x="16" y="54"/>
                    <a:pt x="1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0" name="Freeform 415"/>
            <p:cNvSpPr/>
            <p:nvPr/>
          </p:nvSpPr>
          <p:spPr bwMode="auto">
            <a:xfrm>
              <a:off x="5399856" y="3796095"/>
              <a:ext cx="0" cy="5357"/>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1" name="Freeform 416"/>
            <p:cNvSpPr>
              <a:spLocks noEditPoints="1"/>
            </p:cNvSpPr>
            <p:nvPr/>
          </p:nvSpPr>
          <p:spPr bwMode="auto">
            <a:xfrm>
              <a:off x="7111535" y="4846139"/>
              <a:ext cx="216973" cy="267868"/>
            </a:xfrm>
            <a:custGeom>
              <a:avLst/>
              <a:gdLst>
                <a:gd name="T0" fmla="*/ 4 w 34"/>
                <a:gd name="T1" fmla="*/ 40 h 42"/>
                <a:gd name="T2" fmla="*/ 4 w 34"/>
                <a:gd name="T3" fmla="*/ 42 h 42"/>
                <a:gd name="T4" fmla="*/ 5 w 34"/>
                <a:gd name="T5" fmla="*/ 41 h 42"/>
                <a:gd name="T6" fmla="*/ 22 w 34"/>
                <a:gd name="T7" fmla="*/ 21 h 42"/>
                <a:gd name="T8" fmla="*/ 21 w 34"/>
                <a:gd name="T9" fmla="*/ 22 h 42"/>
                <a:gd name="T10" fmla="*/ 19 w 34"/>
                <a:gd name="T11" fmla="*/ 22 h 42"/>
                <a:gd name="T12" fmla="*/ 18 w 34"/>
                <a:gd name="T13" fmla="*/ 20 h 42"/>
                <a:gd name="T14" fmla="*/ 16 w 34"/>
                <a:gd name="T15" fmla="*/ 20 h 42"/>
                <a:gd name="T16" fmla="*/ 15 w 34"/>
                <a:gd name="T17" fmla="*/ 23 h 42"/>
                <a:gd name="T18" fmla="*/ 14 w 34"/>
                <a:gd name="T19" fmla="*/ 24 h 42"/>
                <a:gd name="T20" fmla="*/ 10 w 34"/>
                <a:gd name="T21" fmla="*/ 29 h 42"/>
                <a:gd name="T22" fmla="*/ 5 w 34"/>
                <a:gd name="T23" fmla="*/ 31 h 42"/>
                <a:gd name="T24" fmla="*/ 4 w 34"/>
                <a:gd name="T25" fmla="*/ 33 h 42"/>
                <a:gd name="T26" fmla="*/ 2 w 34"/>
                <a:gd name="T27" fmla="*/ 34 h 42"/>
                <a:gd name="T28" fmla="*/ 2 w 34"/>
                <a:gd name="T29" fmla="*/ 35 h 42"/>
                <a:gd name="T30" fmla="*/ 1 w 34"/>
                <a:gd name="T31" fmla="*/ 36 h 42"/>
                <a:gd name="T32" fmla="*/ 2 w 34"/>
                <a:gd name="T33" fmla="*/ 36 h 42"/>
                <a:gd name="T34" fmla="*/ 1 w 34"/>
                <a:gd name="T35" fmla="*/ 37 h 42"/>
                <a:gd name="T36" fmla="*/ 1 w 34"/>
                <a:gd name="T37" fmla="*/ 38 h 42"/>
                <a:gd name="T38" fmla="*/ 1 w 34"/>
                <a:gd name="T39" fmla="*/ 38 h 42"/>
                <a:gd name="T40" fmla="*/ 4 w 34"/>
                <a:gd name="T41" fmla="*/ 39 h 42"/>
                <a:gd name="T42" fmla="*/ 7 w 34"/>
                <a:gd name="T43" fmla="*/ 40 h 42"/>
                <a:gd name="T44" fmla="*/ 12 w 34"/>
                <a:gd name="T45" fmla="*/ 37 h 42"/>
                <a:gd name="T46" fmla="*/ 13 w 34"/>
                <a:gd name="T47" fmla="*/ 33 h 42"/>
                <a:gd name="T48" fmla="*/ 15 w 34"/>
                <a:gd name="T49" fmla="*/ 31 h 42"/>
                <a:gd name="T50" fmla="*/ 17 w 34"/>
                <a:gd name="T51" fmla="*/ 30 h 42"/>
                <a:gd name="T52" fmla="*/ 18 w 34"/>
                <a:gd name="T53" fmla="*/ 30 h 42"/>
                <a:gd name="T54" fmla="*/ 17 w 34"/>
                <a:gd name="T55" fmla="*/ 29 h 42"/>
                <a:gd name="T56" fmla="*/ 21 w 34"/>
                <a:gd name="T57" fmla="*/ 24 h 42"/>
                <a:gd name="T58" fmla="*/ 22 w 34"/>
                <a:gd name="T59" fmla="*/ 22 h 42"/>
                <a:gd name="T60" fmla="*/ 22 w 34"/>
                <a:gd name="T61" fmla="*/ 21 h 42"/>
                <a:gd name="T62" fmla="*/ 33 w 34"/>
                <a:gd name="T63" fmla="*/ 10 h 42"/>
                <a:gd name="T64" fmla="*/ 27 w 34"/>
                <a:gd name="T65" fmla="*/ 10 h 42"/>
                <a:gd name="T66" fmla="*/ 26 w 34"/>
                <a:gd name="T67" fmla="*/ 8 h 42"/>
                <a:gd name="T68" fmla="*/ 25 w 34"/>
                <a:gd name="T69" fmla="*/ 8 h 42"/>
                <a:gd name="T70" fmla="*/ 23 w 34"/>
                <a:gd name="T71" fmla="*/ 8 h 42"/>
                <a:gd name="T72" fmla="*/ 23 w 34"/>
                <a:gd name="T73" fmla="*/ 7 h 42"/>
                <a:gd name="T74" fmla="*/ 22 w 34"/>
                <a:gd name="T75" fmla="*/ 5 h 42"/>
                <a:gd name="T76" fmla="*/ 22 w 34"/>
                <a:gd name="T77" fmla="*/ 2 h 42"/>
                <a:gd name="T78" fmla="*/ 20 w 34"/>
                <a:gd name="T79" fmla="*/ 2 h 42"/>
                <a:gd name="T80" fmla="*/ 19 w 34"/>
                <a:gd name="T81" fmla="*/ 1 h 42"/>
                <a:gd name="T82" fmla="*/ 18 w 34"/>
                <a:gd name="T83" fmla="*/ 0 h 42"/>
                <a:gd name="T84" fmla="*/ 17 w 34"/>
                <a:gd name="T85" fmla="*/ 0 h 42"/>
                <a:gd name="T86" fmla="*/ 20 w 34"/>
                <a:gd name="T87" fmla="*/ 3 h 42"/>
                <a:gd name="T88" fmla="*/ 20 w 34"/>
                <a:gd name="T89" fmla="*/ 4 h 42"/>
                <a:gd name="T90" fmla="*/ 21 w 34"/>
                <a:gd name="T91" fmla="*/ 5 h 42"/>
                <a:gd name="T92" fmla="*/ 22 w 34"/>
                <a:gd name="T93" fmla="*/ 5 h 42"/>
                <a:gd name="T94" fmla="*/ 22 w 34"/>
                <a:gd name="T95" fmla="*/ 6 h 42"/>
                <a:gd name="T96" fmla="*/ 22 w 34"/>
                <a:gd name="T97" fmla="*/ 7 h 42"/>
                <a:gd name="T98" fmla="*/ 24 w 34"/>
                <a:gd name="T99" fmla="*/ 8 h 42"/>
                <a:gd name="T100" fmla="*/ 23 w 34"/>
                <a:gd name="T101" fmla="*/ 12 h 42"/>
                <a:gd name="T102" fmla="*/ 22 w 34"/>
                <a:gd name="T103" fmla="*/ 15 h 42"/>
                <a:gd name="T104" fmla="*/ 23 w 34"/>
                <a:gd name="T105" fmla="*/ 17 h 42"/>
                <a:gd name="T106" fmla="*/ 24 w 34"/>
                <a:gd name="T107" fmla="*/ 20 h 42"/>
                <a:gd name="T108" fmla="*/ 23 w 34"/>
                <a:gd name="T109" fmla="*/ 22 h 42"/>
                <a:gd name="T110" fmla="*/ 24 w 34"/>
                <a:gd name="T111" fmla="*/ 22 h 42"/>
                <a:gd name="T112" fmla="*/ 27 w 34"/>
                <a:gd name="T113" fmla="*/ 20 h 42"/>
                <a:gd name="T114" fmla="*/ 29 w 34"/>
                <a:gd name="T115" fmla="*/ 15 h 42"/>
                <a:gd name="T116" fmla="*/ 32 w 34"/>
                <a:gd name="T117" fmla="*/ 15 h 42"/>
                <a:gd name="T118" fmla="*/ 33 w 34"/>
                <a:gd name="T11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42">
                  <a:moveTo>
                    <a:pt x="5" y="41"/>
                  </a:moveTo>
                  <a:cubicBezTo>
                    <a:pt x="5" y="41"/>
                    <a:pt x="5" y="41"/>
                    <a:pt x="5" y="40"/>
                  </a:cubicBezTo>
                  <a:cubicBezTo>
                    <a:pt x="5" y="40"/>
                    <a:pt x="4" y="40"/>
                    <a:pt x="4" y="40"/>
                  </a:cubicBezTo>
                  <a:cubicBezTo>
                    <a:pt x="4" y="40"/>
                    <a:pt x="4" y="40"/>
                    <a:pt x="4" y="41"/>
                  </a:cubicBezTo>
                  <a:cubicBezTo>
                    <a:pt x="4" y="41"/>
                    <a:pt x="3" y="41"/>
                    <a:pt x="3" y="42"/>
                  </a:cubicBezTo>
                  <a:cubicBezTo>
                    <a:pt x="4" y="42"/>
                    <a:pt x="4" y="42"/>
                    <a:pt x="4" y="42"/>
                  </a:cubicBezTo>
                  <a:cubicBezTo>
                    <a:pt x="4" y="42"/>
                    <a:pt x="4" y="42"/>
                    <a:pt x="4" y="42"/>
                  </a:cubicBezTo>
                  <a:cubicBezTo>
                    <a:pt x="5" y="41"/>
                    <a:pt x="5" y="41"/>
                    <a:pt x="5" y="41"/>
                  </a:cubicBezTo>
                  <a:cubicBezTo>
                    <a:pt x="5" y="41"/>
                    <a:pt x="5" y="41"/>
                    <a:pt x="5" y="41"/>
                  </a:cubicBezTo>
                  <a:cubicBezTo>
                    <a:pt x="5" y="41"/>
                    <a:pt x="5" y="41"/>
                    <a:pt x="5" y="41"/>
                  </a:cubicBezTo>
                  <a:close/>
                  <a:moveTo>
                    <a:pt x="22" y="21"/>
                  </a:moveTo>
                  <a:cubicBezTo>
                    <a:pt x="22" y="21"/>
                    <a:pt x="22" y="21"/>
                    <a:pt x="22" y="21"/>
                  </a:cubicBezTo>
                  <a:cubicBezTo>
                    <a:pt x="22" y="21"/>
                    <a:pt x="21" y="21"/>
                    <a:pt x="21" y="21"/>
                  </a:cubicBezTo>
                  <a:cubicBezTo>
                    <a:pt x="21" y="22"/>
                    <a:pt x="21" y="21"/>
                    <a:pt x="21" y="21"/>
                  </a:cubicBezTo>
                  <a:cubicBezTo>
                    <a:pt x="21" y="22"/>
                    <a:pt x="21" y="22"/>
                    <a:pt x="21" y="22"/>
                  </a:cubicBezTo>
                  <a:cubicBezTo>
                    <a:pt x="21" y="22"/>
                    <a:pt x="21" y="21"/>
                    <a:pt x="21" y="21"/>
                  </a:cubicBezTo>
                  <a:cubicBezTo>
                    <a:pt x="21" y="21"/>
                    <a:pt x="21" y="21"/>
                    <a:pt x="21" y="21"/>
                  </a:cubicBezTo>
                  <a:cubicBezTo>
                    <a:pt x="20" y="21"/>
                    <a:pt x="20" y="21"/>
                    <a:pt x="19" y="22"/>
                  </a:cubicBezTo>
                  <a:cubicBezTo>
                    <a:pt x="19" y="22"/>
                    <a:pt x="19" y="21"/>
                    <a:pt x="19" y="21"/>
                  </a:cubicBezTo>
                  <a:cubicBezTo>
                    <a:pt x="18" y="20"/>
                    <a:pt x="18" y="21"/>
                    <a:pt x="18" y="20"/>
                  </a:cubicBezTo>
                  <a:cubicBezTo>
                    <a:pt x="18" y="20"/>
                    <a:pt x="18" y="20"/>
                    <a:pt x="18" y="20"/>
                  </a:cubicBezTo>
                  <a:cubicBezTo>
                    <a:pt x="18" y="20"/>
                    <a:pt x="18" y="19"/>
                    <a:pt x="18" y="19"/>
                  </a:cubicBezTo>
                  <a:cubicBezTo>
                    <a:pt x="18" y="19"/>
                    <a:pt x="18" y="19"/>
                    <a:pt x="17" y="19"/>
                  </a:cubicBezTo>
                  <a:cubicBezTo>
                    <a:pt x="17" y="20"/>
                    <a:pt x="17" y="20"/>
                    <a:pt x="16" y="20"/>
                  </a:cubicBezTo>
                  <a:cubicBezTo>
                    <a:pt x="16" y="20"/>
                    <a:pt x="16" y="21"/>
                    <a:pt x="16" y="21"/>
                  </a:cubicBezTo>
                  <a:cubicBezTo>
                    <a:pt x="16" y="21"/>
                    <a:pt x="16" y="22"/>
                    <a:pt x="16" y="22"/>
                  </a:cubicBezTo>
                  <a:cubicBezTo>
                    <a:pt x="16" y="23"/>
                    <a:pt x="15" y="23"/>
                    <a:pt x="15" y="23"/>
                  </a:cubicBezTo>
                  <a:cubicBezTo>
                    <a:pt x="15" y="23"/>
                    <a:pt x="15" y="23"/>
                    <a:pt x="14" y="23"/>
                  </a:cubicBezTo>
                  <a:cubicBezTo>
                    <a:pt x="14" y="23"/>
                    <a:pt x="14" y="23"/>
                    <a:pt x="14" y="23"/>
                  </a:cubicBezTo>
                  <a:cubicBezTo>
                    <a:pt x="14" y="23"/>
                    <a:pt x="14" y="24"/>
                    <a:pt x="14" y="24"/>
                  </a:cubicBezTo>
                  <a:cubicBezTo>
                    <a:pt x="14" y="25"/>
                    <a:pt x="14" y="25"/>
                    <a:pt x="13" y="26"/>
                  </a:cubicBezTo>
                  <a:cubicBezTo>
                    <a:pt x="13" y="26"/>
                    <a:pt x="12" y="27"/>
                    <a:pt x="12" y="27"/>
                  </a:cubicBezTo>
                  <a:cubicBezTo>
                    <a:pt x="11" y="28"/>
                    <a:pt x="11" y="28"/>
                    <a:pt x="10" y="29"/>
                  </a:cubicBezTo>
                  <a:cubicBezTo>
                    <a:pt x="9" y="29"/>
                    <a:pt x="9" y="30"/>
                    <a:pt x="8" y="30"/>
                  </a:cubicBezTo>
                  <a:cubicBezTo>
                    <a:pt x="7" y="30"/>
                    <a:pt x="7" y="31"/>
                    <a:pt x="6" y="31"/>
                  </a:cubicBezTo>
                  <a:cubicBezTo>
                    <a:pt x="6" y="31"/>
                    <a:pt x="6" y="31"/>
                    <a:pt x="5" y="31"/>
                  </a:cubicBezTo>
                  <a:cubicBezTo>
                    <a:pt x="5" y="31"/>
                    <a:pt x="5" y="32"/>
                    <a:pt x="5" y="32"/>
                  </a:cubicBezTo>
                  <a:cubicBezTo>
                    <a:pt x="5" y="32"/>
                    <a:pt x="4" y="33"/>
                    <a:pt x="4" y="33"/>
                  </a:cubicBezTo>
                  <a:cubicBezTo>
                    <a:pt x="4" y="33"/>
                    <a:pt x="4" y="33"/>
                    <a:pt x="4" y="33"/>
                  </a:cubicBezTo>
                  <a:cubicBezTo>
                    <a:pt x="3" y="33"/>
                    <a:pt x="3" y="34"/>
                    <a:pt x="3" y="34"/>
                  </a:cubicBezTo>
                  <a:cubicBezTo>
                    <a:pt x="3" y="34"/>
                    <a:pt x="3" y="34"/>
                    <a:pt x="3" y="34"/>
                  </a:cubicBezTo>
                  <a:cubicBezTo>
                    <a:pt x="3" y="34"/>
                    <a:pt x="2" y="34"/>
                    <a:pt x="2" y="34"/>
                  </a:cubicBezTo>
                  <a:cubicBezTo>
                    <a:pt x="2" y="34"/>
                    <a:pt x="3" y="34"/>
                    <a:pt x="3" y="34"/>
                  </a:cubicBezTo>
                  <a:cubicBezTo>
                    <a:pt x="2" y="35"/>
                    <a:pt x="2" y="34"/>
                    <a:pt x="2" y="35"/>
                  </a:cubicBezTo>
                  <a:cubicBezTo>
                    <a:pt x="2" y="35"/>
                    <a:pt x="2" y="35"/>
                    <a:pt x="2" y="35"/>
                  </a:cubicBezTo>
                  <a:cubicBezTo>
                    <a:pt x="2" y="35"/>
                    <a:pt x="3" y="36"/>
                    <a:pt x="2" y="36"/>
                  </a:cubicBezTo>
                  <a:cubicBezTo>
                    <a:pt x="2" y="36"/>
                    <a:pt x="2" y="35"/>
                    <a:pt x="2" y="36"/>
                  </a:cubicBezTo>
                  <a:cubicBezTo>
                    <a:pt x="2" y="35"/>
                    <a:pt x="1" y="35"/>
                    <a:pt x="1" y="36"/>
                  </a:cubicBezTo>
                  <a:cubicBezTo>
                    <a:pt x="1" y="36"/>
                    <a:pt x="2" y="36"/>
                    <a:pt x="2" y="36"/>
                  </a:cubicBezTo>
                  <a:cubicBezTo>
                    <a:pt x="2" y="36"/>
                    <a:pt x="1" y="36"/>
                    <a:pt x="1" y="36"/>
                  </a:cubicBezTo>
                  <a:cubicBezTo>
                    <a:pt x="1" y="36"/>
                    <a:pt x="2" y="36"/>
                    <a:pt x="2" y="36"/>
                  </a:cubicBezTo>
                  <a:cubicBezTo>
                    <a:pt x="2" y="36"/>
                    <a:pt x="1" y="36"/>
                    <a:pt x="1" y="37"/>
                  </a:cubicBezTo>
                  <a:cubicBezTo>
                    <a:pt x="1" y="37"/>
                    <a:pt x="2" y="37"/>
                    <a:pt x="2" y="37"/>
                  </a:cubicBezTo>
                  <a:cubicBezTo>
                    <a:pt x="2" y="37"/>
                    <a:pt x="1" y="37"/>
                    <a:pt x="1" y="37"/>
                  </a:cubicBezTo>
                  <a:cubicBezTo>
                    <a:pt x="0" y="37"/>
                    <a:pt x="0" y="37"/>
                    <a:pt x="0" y="38"/>
                  </a:cubicBezTo>
                  <a:cubicBezTo>
                    <a:pt x="1" y="37"/>
                    <a:pt x="1" y="37"/>
                    <a:pt x="1" y="37"/>
                  </a:cubicBezTo>
                  <a:cubicBezTo>
                    <a:pt x="1" y="37"/>
                    <a:pt x="1" y="38"/>
                    <a:pt x="1" y="38"/>
                  </a:cubicBezTo>
                  <a:cubicBezTo>
                    <a:pt x="1" y="38"/>
                    <a:pt x="1" y="38"/>
                    <a:pt x="2" y="37"/>
                  </a:cubicBezTo>
                  <a:cubicBezTo>
                    <a:pt x="1" y="38"/>
                    <a:pt x="1" y="38"/>
                    <a:pt x="1" y="38"/>
                  </a:cubicBezTo>
                  <a:cubicBezTo>
                    <a:pt x="1" y="38"/>
                    <a:pt x="1" y="38"/>
                    <a:pt x="1" y="38"/>
                  </a:cubicBezTo>
                  <a:cubicBezTo>
                    <a:pt x="1" y="38"/>
                    <a:pt x="2" y="38"/>
                    <a:pt x="2" y="38"/>
                  </a:cubicBezTo>
                  <a:cubicBezTo>
                    <a:pt x="3" y="38"/>
                    <a:pt x="3" y="38"/>
                    <a:pt x="4" y="38"/>
                  </a:cubicBezTo>
                  <a:cubicBezTo>
                    <a:pt x="4" y="38"/>
                    <a:pt x="4" y="39"/>
                    <a:pt x="4" y="39"/>
                  </a:cubicBezTo>
                  <a:cubicBezTo>
                    <a:pt x="5" y="39"/>
                    <a:pt x="5" y="39"/>
                    <a:pt x="6" y="39"/>
                  </a:cubicBezTo>
                  <a:cubicBezTo>
                    <a:pt x="6" y="39"/>
                    <a:pt x="6" y="39"/>
                    <a:pt x="6" y="40"/>
                  </a:cubicBezTo>
                  <a:cubicBezTo>
                    <a:pt x="6" y="40"/>
                    <a:pt x="6" y="40"/>
                    <a:pt x="7" y="40"/>
                  </a:cubicBezTo>
                  <a:cubicBezTo>
                    <a:pt x="8" y="40"/>
                    <a:pt x="8" y="40"/>
                    <a:pt x="9" y="39"/>
                  </a:cubicBezTo>
                  <a:cubicBezTo>
                    <a:pt x="10" y="39"/>
                    <a:pt x="10" y="38"/>
                    <a:pt x="11" y="38"/>
                  </a:cubicBezTo>
                  <a:cubicBezTo>
                    <a:pt x="11" y="37"/>
                    <a:pt x="12" y="37"/>
                    <a:pt x="12" y="37"/>
                  </a:cubicBezTo>
                  <a:cubicBezTo>
                    <a:pt x="12" y="37"/>
                    <a:pt x="12" y="37"/>
                    <a:pt x="12" y="37"/>
                  </a:cubicBezTo>
                  <a:cubicBezTo>
                    <a:pt x="12" y="36"/>
                    <a:pt x="13" y="35"/>
                    <a:pt x="13" y="34"/>
                  </a:cubicBezTo>
                  <a:cubicBezTo>
                    <a:pt x="13" y="34"/>
                    <a:pt x="13" y="34"/>
                    <a:pt x="13" y="33"/>
                  </a:cubicBezTo>
                  <a:cubicBezTo>
                    <a:pt x="13" y="33"/>
                    <a:pt x="13" y="33"/>
                    <a:pt x="13" y="33"/>
                  </a:cubicBezTo>
                  <a:cubicBezTo>
                    <a:pt x="14" y="32"/>
                    <a:pt x="13" y="32"/>
                    <a:pt x="14" y="32"/>
                  </a:cubicBezTo>
                  <a:cubicBezTo>
                    <a:pt x="14" y="32"/>
                    <a:pt x="14" y="31"/>
                    <a:pt x="15" y="31"/>
                  </a:cubicBezTo>
                  <a:cubicBezTo>
                    <a:pt x="15" y="31"/>
                    <a:pt x="16" y="31"/>
                    <a:pt x="16" y="30"/>
                  </a:cubicBezTo>
                  <a:cubicBezTo>
                    <a:pt x="17" y="30"/>
                    <a:pt x="17" y="30"/>
                    <a:pt x="17" y="30"/>
                  </a:cubicBezTo>
                  <a:cubicBezTo>
                    <a:pt x="17" y="30"/>
                    <a:pt x="17" y="30"/>
                    <a:pt x="17" y="30"/>
                  </a:cubicBezTo>
                  <a:cubicBezTo>
                    <a:pt x="17" y="30"/>
                    <a:pt x="17" y="30"/>
                    <a:pt x="18" y="30"/>
                  </a:cubicBezTo>
                  <a:cubicBezTo>
                    <a:pt x="18" y="30"/>
                    <a:pt x="18" y="30"/>
                    <a:pt x="18" y="30"/>
                  </a:cubicBezTo>
                  <a:cubicBezTo>
                    <a:pt x="19" y="30"/>
                    <a:pt x="18" y="29"/>
                    <a:pt x="18" y="30"/>
                  </a:cubicBezTo>
                  <a:cubicBezTo>
                    <a:pt x="18" y="30"/>
                    <a:pt x="18" y="30"/>
                    <a:pt x="18" y="30"/>
                  </a:cubicBezTo>
                  <a:cubicBezTo>
                    <a:pt x="18" y="29"/>
                    <a:pt x="18" y="30"/>
                    <a:pt x="17" y="30"/>
                  </a:cubicBezTo>
                  <a:cubicBezTo>
                    <a:pt x="17" y="29"/>
                    <a:pt x="17" y="29"/>
                    <a:pt x="17" y="29"/>
                  </a:cubicBezTo>
                  <a:cubicBezTo>
                    <a:pt x="18" y="28"/>
                    <a:pt x="18" y="28"/>
                    <a:pt x="18" y="28"/>
                  </a:cubicBezTo>
                  <a:cubicBezTo>
                    <a:pt x="19" y="27"/>
                    <a:pt x="20" y="26"/>
                    <a:pt x="20" y="25"/>
                  </a:cubicBezTo>
                  <a:cubicBezTo>
                    <a:pt x="21" y="25"/>
                    <a:pt x="21" y="24"/>
                    <a:pt x="21" y="24"/>
                  </a:cubicBezTo>
                  <a:cubicBezTo>
                    <a:pt x="21" y="24"/>
                    <a:pt x="22" y="23"/>
                    <a:pt x="22" y="23"/>
                  </a:cubicBezTo>
                  <a:cubicBezTo>
                    <a:pt x="22" y="23"/>
                    <a:pt x="22" y="23"/>
                    <a:pt x="21" y="23"/>
                  </a:cubicBezTo>
                  <a:cubicBezTo>
                    <a:pt x="21" y="22"/>
                    <a:pt x="22" y="22"/>
                    <a:pt x="22" y="22"/>
                  </a:cubicBezTo>
                  <a:cubicBezTo>
                    <a:pt x="22" y="22"/>
                    <a:pt x="21" y="22"/>
                    <a:pt x="21" y="22"/>
                  </a:cubicBezTo>
                  <a:cubicBezTo>
                    <a:pt x="21" y="22"/>
                    <a:pt x="21" y="22"/>
                    <a:pt x="21" y="22"/>
                  </a:cubicBezTo>
                  <a:cubicBezTo>
                    <a:pt x="22" y="21"/>
                    <a:pt x="21" y="21"/>
                    <a:pt x="22" y="21"/>
                  </a:cubicBezTo>
                  <a:cubicBezTo>
                    <a:pt x="22" y="21"/>
                    <a:pt x="22" y="21"/>
                    <a:pt x="22" y="21"/>
                  </a:cubicBezTo>
                  <a:cubicBezTo>
                    <a:pt x="22" y="21"/>
                    <a:pt x="22" y="21"/>
                    <a:pt x="22" y="21"/>
                  </a:cubicBezTo>
                  <a:close/>
                  <a:moveTo>
                    <a:pt x="33" y="10"/>
                  </a:moveTo>
                  <a:cubicBezTo>
                    <a:pt x="33" y="10"/>
                    <a:pt x="32" y="10"/>
                    <a:pt x="32" y="10"/>
                  </a:cubicBezTo>
                  <a:cubicBezTo>
                    <a:pt x="32" y="10"/>
                    <a:pt x="31" y="11"/>
                    <a:pt x="31" y="11"/>
                  </a:cubicBezTo>
                  <a:cubicBezTo>
                    <a:pt x="30" y="12"/>
                    <a:pt x="28" y="11"/>
                    <a:pt x="27" y="10"/>
                  </a:cubicBezTo>
                  <a:cubicBezTo>
                    <a:pt x="27" y="11"/>
                    <a:pt x="26" y="10"/>
                    <a:pt x="26" y="10"/>
                  </a:cubicBezTo>
                  <a:cubicBezTo>
                    <a:pt x="26" y="9"/>
                    <a:pt x="26" y="9"/>
                    <a:pt x="26" y="9"/>
                  </a:cubicBezTo>
                  <a:cubicBezTo>
                    <a:pt x="26" y="8"/>
                    <a:pt x="26" y="8"/>
                    <a:pt x="26" y="8"/>
                  </a:cubicBezTo>
                  <a:cubicBezTo>
                    <a:pt x="26" y="7"/>
                    <a:pt x="26" y="7"/>
                    <a:pt x="26" y="7"/>
                  </a:cubicBezTo>
                  <a:cubicBezTo>
                    <a:pt x="25" y="7"/>
                    <a:pt x="26" y="7"/>
                    <a:pt x="25" y="7"/>
                  </a:cubicBezTo>
                  <a:cubicBezTo>
                    <a:pt x="25" y="7"/>
                    <a:pt x="25" y="8"/>
                    <a:pt x="25" y="8"/>
                  </a:cubicBezTo>
                  <a:cubicBezTo>
                    <a:pt x="25" y="8"/>
                    <a:pt x="25" y="8"/>
                    <a:pt x="25" y="9"/>
                  </a:cubicBezTo>
                  <a:cubicBezTo>
                    <a:pt x="25" y="9"/>
                    <a:pt x="24" y="8"/>
                    <a:pt x="24" y="8"/>
                  </a:cubicBezTo>
                  <a:cubicBezTo>
                    <a:pt x="24" y="8"/>
                    <a:pt x="24" y="8"/>
                    <a:pt x="23" y="8"/>
                  </a:cubicBezTo>
                  <a:cubicBezTo>
                    <a:pt x="23" y="8"/>
                    <a:pt x="23" y="8"/>
                    <a:pt x="23" y="8"/>
                  </a:cubicBezTo>
                  <a:cubicBezTo>
                    <a:pt x="23" y="8"/>
                    <a:pt x="23" y="7"/>
                    <a:pt x="23" y="7"/>
                  </a:cubicBezTo>
                  <a:cubicBezTo>
                    <a:pt x="23" y="7"/>
                    <a:pt x="23" y="7"/>
                    <a:pt x="23" y="7"/>
                  </a:cubicBezTo>
                  <a:cubicBezTo>
                    <a:pt x="23" y="6"/>
                    <a:pt x="23" y="6"/>
                    <a:pt x="23" y="6"/>
                  </a:cubicBezTo>
                  <a:cubicBezTo>
                    <a:pt x="23" y="6"/>
                    <a:pt x="23" y="6"/>
                    <a:pt x="23" y="5"/>
                  </a:cubicBezTo>
                  <a:cubicBezTo>
                    <a:pt x="23" y="5"/>
                    <a:pt x="23" y="5"/>
                    <a:pt x="22" y="5"/>
                  </a:cubicBezTo>
                  <a:cubicBezTo>
                    <a:pt x="22" y="5"/>
                    <a:pt x="22" y="5"/>
                    <a:pt x="22" y="4"/>
                  </a:cubicBezTo>
                  <a:cubicBezTo>
                    <a:pt x="22" y="4"/>
                    <a:pt x="22" y="4"/>
                    <a:pt x="22" y="4"/>
                  </a:cubicBezTo>
                  <a:cubicBezTo>
                    <a:pt x="22" y="4"/>
                    <a:pt x="22" y="3"/>
                    <a:pt x="22" y="2"/>
                  </a:cubicBezTo>
                  <a:cubicBezTo>
                    <a:pt x="22" y="3"/>
                    <a:pt x="22" y="3"/>
                    <a:pt x="22" y="3"/>
                  </a:cubicBezTo>
                  <a:cubicBezTo>
                    <a:pt x="21" y="3"/>
                    <a:pt x="21" y="3"/>
                    <a:pt x="21" y="3"/>
                  </a:cubicBezTo>
                  <a:cubicBezTo>
                    <a:pt x="22" y="2"/>
                    <a:pt x="21" y="2"/>
                    <a:pt x="20" y="2"/>
                  </a:cubicBezTo>
                  <a:cubicBezTo>
                    <a:pt x="20" y="2"/>
                    <a:pt x="20" y="2"/>
                    <a:pt x="20" y="2"/>
                  </a:cubicBezTo>
                  <a:cubicBezTo>
                    <a:pt x="19" y="2"/>
                    <a:pt x="19" y="2"/>
                    <a:pt x="19" y="1"/>
                  </a:cubicBezTo>
                  <a:cubicBezTo>
                    <a:pt x="19" y="1"/>
                    <a:pt x="19" y="1"/>
                    <a:pt x="19" y="1"/>
                  </a:cubicBezTo>
                  <a:cubicBezTo>
                    <a:pt x="19" y="2"/>
                    <a:pt x="19" y="2"/>
                    <a:pt x="19" y="2"/>
                  </a:cubicBezTo>
                  <a:cubicBezTo>
                    <a:pt x="19" y="2"/>
                    <a:pt x="19" y="2"/>
                    <a:pt x="19" y="1"/>
                  </a:cubicBezTo>
                  <a:cubicBezTo>
                    <a:pt x="18" y="1"/>
                    <a:pt x="18" y="1"/>
                    <a:pt x="18" y="0"/>
                  </a:cubicBezTo>
                  <a:cubicBezTo>
                    <a:pt x="18" y="0"/>
                    <a:pt x="18" y="0"/>
                    <a:pt x="18" y="0"/>
                  </a:cubicBezTo>
                  <a:cubicBezTo>
                    <a:pt x="18" y="1"/>
                    <a:pt x="19" y="0"/>
                    <a:pt x="18" y="0"/>
                  </a:cubicBezTo>
                  <a:cubicBezTo>
                    <a:pt x="18" y="0"/>
                    <a:pt x="18" y="0"/>
                    <a:pt x="17" y="0"/>
                  </a:cubicBezTo>
                  <a:cubicBezTo>
                    <a:pt x="18" y="1"/>
                    <a:pt x="18" y="1"/>
                    <a:pt x="19" y="2"/>
                  </a:cubicBezTo>
                  <a:cubicBezTo>
                    <a:pt x="19" y="2"/>
                    <a:pt x="19" y="3"/>
                    <a:pt x="19" y="4"/>
                  </a:cubicBezTo>
                  <a:cubicBezTo>
                    <a:pt x="19" y="3"/>
                    <a:pt x="20" y="3"/>
                    <a:pt x="20" y="3"/>
                  </a:cubicBezTo>
                  <a:cubicBezTo>
                    <a:pt x="20" y="3"/>
                    <a:pt x="20" y="3"/>
                    <a:pt x="20" y="3"/>
                  </a:cubicBezTo>
                  <a:cubicBezTo>
                    <a:pt x="20" y="3"/>
                    <a:pt x="20" y="3"/>
                    <a:pt x="20" y="3"/>
                  </a:cubicBezTo>
                  <a:cubicBezTo>
                    <a:pt x="20" y="3"/>
                    <a:pt x="20" y="4"/>
                    <a:pt x="20" y="4"/>
                  </a:cubicBezTo>
                  <a:cubicBezTo>
                    <a:pt x="20" y="5"/>
                    <a:pt x="21" y="5"/>
                    <a:pt x="21" y="6"/>
                  </a:cubicBezTo>
                  <a:cubicBezTo>
                    <a:pt x="21" y="6"/>
                    <a:pt x="21" y="6"/>
                    <a:pt x="22" y="6"/>
                  </a:cubicBezTo>
                  <a:cubicBezTo>
                    <a:pt x="22" y="6"/>
                    <a:pt x="21" y="6"/>
                    <a:pt x="21" y="5"/>
                  </a:cubicBezTo>
                  <a:cubicBezTo>
                    <a:pt x="21" y="6"/>
                    <a:pt x="21" y="5"/>
                    <a:pt x="21" y="5"/>
                  </a:cubicBezTo>
                  <a:cubicBezTo>
                    <a:pt x="21" y="6"/>
                    <a:pt x="22" y="6"/>
                    <a:pt x="22" y="6"/>
                  </a:cubicBezTo>
                  <a:cubicBezTo>
                    <a:pt x="22" y="6"/>
                    <a:pt x="22" y="6"/>
                    <a:pt x="22" y="5"/>
                  </a:cubicBezTo>
                  <a:cubicBezTo>
                    <a:pt x="22" y="6"/>
                    <a:pt x="22" y="6"/>
                    <a:pt x="22" y="5"/>
                  </a:cubicBezTo>
                  <a:cubicBezTo>
                    <a:pt x="22" y="6"/>
                    <a:pt x="22" y="6"/>
                    <a:pt x="22" y="6"/>
                  </a:cubicBezTo>
                  <a:cubicBezTo>
                    <a:pt x="22" y="6"/>
                    <a:pt x="22" y="6"/>
                    <a:pt x="22" y="6"/>
                  </a:cubicBezTo>
                  <a:cubicBezTo>
                    <a:pt x="22" y="6"/>
                    <a:pt x="22" y="7"/>
                    <a:pt x="22" y="7"/>
                  </a:cubicBezTo>
                  <a:cubicBezTo>
                    <a:pt x="22" y="7"/>
                    <a:pt x="22" y="7"/>
                    <a:pt x="22" y="7"/>
                  </a:cubicBezTo>
                  <a:cubicBezTo>
                    <a:pt x="22" y="7"/>
                    <a:pt x="22" y="7"/>
                    <a:pt x="22" y="7"/>
                  </a:cubicBezTo>
                  <a:cubicBezTo>
                    <a:pt x="22" y="7"/>
                    <a:pt x="22" y="8"/>
                    <a:pt x="22" y="8"/>
                  </a:cubicBezTo>
                  <a:cubicBezTo>
                    <a:pt x="23" y="8"/>
                    <a:pt x="23" y="8"/>
                    <a:pt x="23" y="8"/>
                  </a:cubicBezTo>
                  <a:cubicBezTo>
                    <a:pt x="23" y="8"/>
                    <a:pt x="23" y="8"/>
                    <a:pt x="24" y="8"/>
                  </a:cubicBezTo>
                  <a:cubicBezTo>
                    <a:pt x="23" y="8"/>
                    <a:pt x="23" y="9"/>
                    <a:pt x="23" y="9"/>
                  </a:cubicBezTo>
                  <a:cubicBezTo>
                    <a:pt x="23" y="9"/>
                    <a:pt x="24" y="10"/>
                    <a:pt x="24" y="11"/>
                  </a:cubicBezTo>
                  <a:cubicBezTo>
                    <a:pt x="23" y="11"/>
                    <a:pt x="23" y="11"/>
                    <a:pt x="23" y="12"/>
                  </a:cubicBezTo>
                  <a:cubicBezTo>
                    <a:pt x="23" y="12"/>
                    <a:pt x="23" y="12"/>
                    <a:pt x="23" y="12"/>
                  </a:cubicBezTo>
                  <a:cubicBezTo>
                    <a:pt x="23" y="12"/>
                    <a:pt x="23" y="13"/>
                    <a:pt x="23" y="14"/>
                  </a:cubicBezTo>
                  <a:cubicBezTo>
                    <a:pt x="22" y="14"/>
                    <a:pt x="22" y="14"/>
                    <a:pt x="22" y="15"/>
                  </a:cubicBezTo>
                  <a:cubicBezTo>
                    <a:pt x="21" y="15"/>
                    <a:pt x="21" y="15"/>
                    <a:pt x="20" y="15"/>
                  </a:cubicBezTo>
                  <a:cubicBezTo>
                    <a:pt x="21" y="16"/>
                    <a:pt x="21" y="16"/>
                    <a:pt x="21" y="17"/>
                  </a:cubicBezTo>
                  <a:cubicBezTo>
                    <a:pt x="22" y="17"/>
                    <a:pt x="22" y="17"/>
                    <a:pt x="23" y="17"/>
                  </a:cubicBezTo>
                  <a:cubicBezTo>
                    <a:pt x="23" y="17"/>
                    <a:pt x="23" y="17"/>
                    <a:pt x="23" y="17"/>
                  </a:cubicBezTo>
                  <a:cubicBezTo>
                    <a:pt x="24" y="18"/>
                    <a:pt x="24" y="18"/>
                    <a:pt x="24" y="19"/>
                  </a:cubicBezTo>
                  <a:cubicBezTo>
                    <a:pt x="25" y="19"/>
                    <a:pt x="24" y="20"/>
                    <a:pt x="24" y="20"/>
                  </a:cubicBezTo>
                  <a:cubicBezTo>
                    <a:pt x="24" y="21"/>
                    <a:pt x="23" y="21"/>
                    <a:pt x="23" y="21"/>
                  </a:cubicBezTo>
                  <a:cubicBezTo>
                    <a:pt x="23" y="21"/>
                    <a:pt x="23" y="22"/>
                    <a:pt x="23" y="22"/>
                  </a:cubicBezTo>
                  <a:cubicBezTo>
                    <a:pt x="23" y="22"/>
                    <a:pt x="23" y="22"/>
                    <a:pt x="23" y="22"/>
                  </a:cubicBezTo>
                  <a:cubicBezTo>
                    <a:pt x="23" y="22"/>
                    <a:pt x="23" y="22"/>
                    <a:pt x="23" y="22"/>
                  </a:cubicBezTo>
                  <a:cubicBezTo>
                    <a:pt x="23" y="22"/>
                    <a:pt x="23" y="22"/>
                    <a:pt x="24" y="22"/>
                  </a:cubicBezTo>
                  <a:cubicBezTo>
                    <a:pt x="24" y="22"/>
                    <a:pt x="24" y="22"/>
                    <a:pt x="24" y="22"/>
                  </a:cubicBezTo>
                  <a:cubicBezTo>
                    <a:pt x="24" y="22"/>
                    <a:pt x="24" y="23"/>
                    <a:pt x="24" y="23"/>
                  </a:cubicBezTo>
                  <a:cubicBezTo>
                    <a:pt x="25" y="23"/>
                    <a:pt x="26" y="22"/>
                    <a:pt x="26" y="22"/>
                  </a:cubicBezTo>
                  <a:cubicBezTo>
                    <a:pt x="27" y="21"/>
                    <a:pt x="27" y="21"/>
                    <a:pt x="27" y="20"/>
                  </a:cubicBezTo>
                  <a:cubicBezTo>
                    <a:pt x="28" y="20"/>
                    <a:pt x="28" y="19"/>
                    <a:pt x="28" y="19"/>
                  </a:cubicBezTo>
                  <a:cubicBezTo>
                    <a:pt x="29" y="18"/>
                    <a:pt x="29" y="17"/>
                    <a:pt x="29" y="17"/>
                  </a:cubicBezTo>
                  <a:cubicBezTo>
                    <a:pt x="29" y="17"/>
                    <a:pt x="29" y="16"/>
                    <a:pt x="29" y="15"/>
                  </a:cubicBezTo>
                  <a:cubicBezTo>
                    <a:pt x="29" y="15"/>
                    <a:pt x="30" y="15"/>
                    <a:pt x="30" y="15"/>
                  </a:cubicBezTo>
                  <a:cubicBezTo>
                    <a:pt x="30" y="15"/>
                    <a:pt x="31" y="14"/>
                    <a:pt x="32" y="15"/>
                  </a:cubicBezTo>
                  <a:cubicBezTo>
                    <a:pt x="32" y="15"/>
                    <a:pt x="31" y="15"/>
                    <a:pt x="32" y="15"/>
                  </a:cubicBezTo>
                  <a:cubicBezTo>
                    <a:pt x="32" y="15"/>
                    <a:pt x="32" y="15"/>
                    <a:pt x="32" y="15"/>
                  </a:cubicBezTo>
                  <a:cubicBezTo>
                    <a:pt x="32" y="14"/>
                    <a:pt x="32" y="14"/>
                    <a:pt x="32" y="13"/>
                  </a:cubicBezTo>
                  <a:cubicBezTo>
                    <a:pt x="33" y="13"/>
                    <a:pt x="33" y="12"/>
                    <a:pt x="33" y="11"/>
                  </a:cubicBezTo>
                  <a:cubicBezTo>
                    <a:pt x="33" y="10"/>
                    <a:pt x="34" y="10"/>
                    <a:pt x="3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2" name="Freeform 417"/>
            <p:cNvSpPr/>
            <p:nvPr/>
          </p:nvSpPr>
          <p:spPr bwMode="auto">
            <a:xfrm>
              <a:off x="5608793" y="40452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3" name="Freeform 418"/>
            <p:cNvSpPr/>
            <p:nvPr/>
          </p:nvSpPr>
          <p:spPr bwMode="auto">
            <a:xfrm>
              <a:off x="5823088" y="3841632"/>
              <a:ext cx="0" cy="5357"/>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4" name="Freeform 419"/>
            <p:cNvSpPr/>
            <p:nvPr/>
          </p:nvSpPr>
          <p:spPr bwMode="auto">
            <a:xfrm>
              <a:off x="5608793" y="4045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5" name="Freeform 420"/>
            <p:cNvSpPr/>
            <p:nvPr/>
          </p:nvSpPr>
          <p:spPr bwMode="auto">
            <a:xfrm>
              <a:off x="7004387" y="4559520"/>
              <a:ext cx="0" cy="8036"/>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6" name="Freeform 421"/>
            <p:cNvSpPr>
              <a:spLocks noEditPoints="1"/>
            </p:cNvSpPr>
            <p:nvPr/>
          </p:nvSpPr>
          <p:spPr bwMode="auto">
            <a:xfrm>
              <a:off x="4566785" y="2317461"/>
              <a:ext cx="2965303" cy="1146477"/>
            </a:xfrm>
            <a:custGeom>
              <a:avLst/>
              <a:gdLst>
                <a:gd name="T0" fmla="*/ 102 w 467"/>
                <a:gd name="T1" fmla="*/ 6 h 180"/>
                <a:gd name="T2" fmla="*/ 220 w 467"/>
                <a:gd name="T3" fmla="*/ 24 h 180"/>
                <a:gd name="T4" fmla="*/ 369 w 467"/>
                <a:gd name="T5" fmla="*/ 152 h 180"/>
                <a:gd name="T6" fmla="*/ 384 w 467"/>
                <a:gd name="T7" fmla="*/ 66 h 180"/>
                <a:gd name="T8" fmla="*/ 301 w 467"/>
                <a:gd name="T9" fmla="*/ 62 h 180"/>
                <a:gd name="T10" fmla="*/ 297 w 467"/>
                <a:gd name="T11" fmla="*/ 50 h 180"/>
                <a:gd name="T12" fmla="*/ 269 w 467"/>
                <a:gd name="T13" fmla="*/ 49 h 180"/>
                <a:gd name="T14" fmla="*/ 247 w 467"/>
                <a:gd name="T15" fmla="*/ 44 h 180"/>
                <a:gd name="T16" fmla="*/ 255 w 467"/>
                <a:gd name="T17" fmla="*/ 35 h 180"/>
                <a:gd name="T18" fmla="*/ 237 w 467"/>
                <a:gd name="T19" fmla="*/ 30 h 180"/>
                <a:gd name="T20" fmla="*/ 223 w 467"/>
                <a:gd name="T21" fmla="*/ 31 h 180"/>
                <a:gd name="T22" fmla="*/ 212 w 467"/>
                <a:gd name="T23" fmla="*/ 36 h 180"/>
                <a:gd name="T24" fmla="*/ 184 w 467"/>
                <a:gd name="T25" fmla="*/ 42 h 180"/>
                <a:gd name="T26" fmla="*/ 184 w 467"/>
                <a:gd name="T27" fmla="*/ 46 h 180"/>
                <a:gd name="T28" fmla="*/ 154 w 467"/>
                <a:gd name="T29" fmla="*/ 58 h 180"/>
                <a:gd name="T30" fmla="*/ 153 w 467"/>
                <a:gd name="T31" fmla="*/ 61 h 180"/>
                <a:gd name="T32" fmla="*/ 146 w 467"/>
                <a:gd name="T33" fmla="*/ 60 h 180"/>
                <a:gd name="T34" fmla="*/ 159 w 467"/>
                <a:gd name="T35" fmla="*/ 78 h 180"/>
                <a:gd name="T36" fmla="*/ 151 w 467"/>
                <a:gd name="T37" fmla="*/ 77 h 180"/>
                <a:gd name="T38" fmla="*/ 146 w 467"/>
                <a:gd name="T39" fmla="*/ 77 h 180"/>
                <a:gd name="T40" fmla="*/ 146 w 467"/>
                <a:gd name="T41" fmla="*/ 55 h 180"/>
                <a:gd name="T42" fmla="*/ 129 w 467"/>
                <a:gd name="T43" fmla="*/ 62 h 180"/>
                <a:gd name="T44" fmla="*/ 134 w 467"/>
                <a:gd name="T45" fmla="*/ 72 h 180"/>
                <a:gd name="T46" fmla="*/ 72 w 467"/>
                <a:gd name="T47" fmla="*/ 82 h 180"/>
                <a:gd name="T48" fmla="*/ 31 w 467"/>
                <a:gd name="T49" fmla="*/ 70 h 180"/>
                <a:gd name="T50" fmla="*/ 28 w 467"/>
                <a:gd name="T51" fmla="*/ 90 h 180"/>
                <a:gd name="T52" fmla="*/ 32 w 467"/>
                <a:gd name="T53" fmla="*/ 102 h 180"/>
                <a:gd name="T54" fmla="*/ 23 w 467"/>
                <a:gd name="T55" fmla="*/ 114 h 180"/>
                <a:gd name="T56" fmla="*/ 25 w 467"/>
                <a:gd name="T57" fmla="*/ 128 h 180"/>
                <a:gd name="T58" fmla="*/ 34 w 467"/>
                <a:gd name="T59" fmla="*/ 135 h 180"/>
                <a:gd name="T60" fmla="*/ 36 w 467"/>
                <a:gd name="T61" fmla="*/ 142 h 180"/>
                <a:gd name="T62" fmla="*/ 46 w 467"/>
                <a:gd name="T63" fmla="*/ 149 h 180"/>
                <a:gd name="T64" fmla="*/ 56 w 467"/>
                <a:gd name="T65" fmla="*/ 154 h 180"/>
                <a:gd name="T66" fmla="*/ 60 w 467"/>
                <a:gd name="T67" fmla="*/ 173 h 180"/>
                <a:gd name="T68" fmla="*/ 73 w 467"/>
                <a:gd name="T69" fmla="*/ 177 h 180"/>
                <a:gd name="T70" fmla="*/ 79 w 467"/>
                <a:gd name="T71" fmla="*/ 160 h 180"/>
                <a:gd name="T72" fmla="*/ 81 w 467"/>
                <a:gd name="T73" fmla="*/ 147 h 180"/>
                <a:gd name="T74" fmla="*/ 94 w 467"/>
                <a:gd name="T75" fmla="*/ 145 h 180"/>
                <a:gd name="T76" fmla="*/ 107 w 467"/>
                <a:gd name="T77" fmla="*/ 146 h 180"/>
                <a:gd name="T78" fmla="*/ 113 w 467"/>
                <a:gd name="T79" fmla="*/ 139 h 180"/>
                <a:gd name="T80" fmla="*/ 124 w 467"/>
                <a:gd name="T81" fmla="*/ 133 h 180"/>
                <a:gd name="T82" fmla="*/ 141 w 467"/>
                <a:gd name="T83" fmla="*/ 133 h 180"/>
                <a:gd name="T84" fmla="*/ 156 w 467"/>
                <a:gd name="T85" fmla="*/ 134 h 180"/>
                <a:gd name="T86" fmla="*/ 171 w 467"/>
                <a:gd name="T87" fmla="*/ 147 h 180"/>
                <a:gd name="T88" fmla="*/ 183 w 467"/>
                <a:gd name="T89" fmla="*/ 151 h 180"/>
                <a:gd name="T90" fmla="*/ 194 w 467"/>
                <a:gd name="T91" fmla="*/ 149 h 180"/>
                <a:gd name="T92" fmla="*/ 211 w 467"/>
                <a:gd name="T93" fmla="*/ 150 h 180"/>
                <a:gd name="T94" fmla="*/ 218 w 467"/>
                <a:gd name="T95" fmla="*/ 142 h 180"/>
                <a:gd name="T96" fmla="*/ 229 w 467"/>
                <a:gd name="T97" fmla="*/ 149 h 180"/>
                <a:gd name="T98" fmla="*/ 246 w 467"/>
                <a:gd name="T99" fmla="*/ 152 h 180"/>
                <a:gd name="T100" fmla="*/ 269 w 467"/>
                <a:gd name="T101" fmla="*/ 151 h 180"/>
                <a:gd name="T102" fmla="*/ 276 w 467"/>
                <a:gd name="T103" fmla="*/ 141 h 180"/>
                <a:gd name="T104" fmla="*/ 287 w 467"/>
                <a:gd name="T105" fmla="*/ 138 h 180"/>
                <a:gd name="T106" fmla="*/ 295 w 467"/>
                <a:gd name="T107" fmla="*/ 148 h 180"/>
                <a:gd name="T108" fmla="*/ 304 w 467"/>
                <a:gd name="T109" fmla="*/ 156 h 180"/>
                <a:gd name="T110" fmla="*/ 314 w 467"/>
                <a:gd name="T111" fmla="*/ 159 h 180"/>
                <a:gd name="T112" fmla="*/ 305 w 467"/>
                <a:gd name="T113" fmla="*/ 168 h 180"/>
                <a:gd name="T114" fmla="*/ 323 w 467"/>
                <a:gd name="T115" fmla="*/ 137 h 180"/>
                <a:gd name="T116" fmla="*/ 375 w 467"/>
                <a:gd name="T117" fmla="*/ 122 h 180"/>
                <a:gd name="T118" fmla="*/ 429 w 467"/>
                <a:gd name="T119" fmla="*/ 90 h 180"/>
                <a:gd name="T120" fmla="*/ 239 w 467"/>
                <a:gd name="T121" fmla="*/ 141 h 180"/>
                <a:gd name="T122" fmla="*/ 108 w 467"/>
                <a:gd name="T123" fmla="*/ 43 h 180"/>
                <a:gd name="T124" fmla="*/ 338 w 467"/>
                <a:gd name="T125" fmla="*/ 13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7" h="180">
                  <a:moveTo>
                    <a:pt x="9" y="132"/>
                  </a:move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1"/>
                    <a:pt x="8" y="131"/>
                    <a:pt x="8" y="131"/>
                  </a:cubicBezTo>
                  <a:cubicBezTo>
                    <a:pt x="8" y="131"/>
                    <a:pt x="8" y="131"/>
                    <a:pt x="8" y="131"/>
                  </a:cubicBezTo>
                  <a:cubicBezTo>
                    <a:pt x="8" y="131"/>
                    <a:pt x="8" y="131"/>
                    <a:pt x="8" y="131"/>
                  </a:cubicBezTo>
                  <a:cubicBezTo>
                    <a:pt x="8" y="131"/>
                    <a:pt x="8" y="131"/>
                    <a:pt x="8" y="131"/>
                  </a:cubicBezTo>
                  <a:cubicBezTo>
                    <a:pt x="7" y="131"/>
                    <a:pt x="7" y="131"/>
                    <a:pt x="7" y="131"/>
                  </a:cubicBezTo>
                  <a:cubicBezTo>
                    <a:pt x="7" y="131"/>
                    <a:pt x="7" y="131"/>
                    <a:pt x="7" y="131"/>
                  </a:cubicBezTo>
                  <a:cubicBezTo>
                    <a:pt x="7" y="131"/>
                    <a:pt x="7" y="131"/>
                    <a:pt x="7" y="131"/>
                  </a:cubicBezTo>
                  <a:cubicBezTo>
                    <a:pt x="7" y="131"/>
                    <a:pt x="7" y="131"/>
                    <a:pt x="7" y="131"/>
                  </a:cubicBezTo>
                  <a:cubicBezTo>
                    <a:pt x="7" y="131"/>
                    <a:pt x="7" y="131"/>
                    <a:pt x="7" y="131"/>
                  </a:cubicBezTo>
                  <a:cubicBezTo>
                    <a:pt x="7" y="131"/>
                    <a:pt x="7" y="131"/>
                    <a:pt x="7" y="131"/>
                  </a:cubicBezTo>
                  <a:cubicBezTo>
                    <a:pt x="6" y="131"/>
                    <a:pt x="6" y="131"/>
                    <a:pt x="6" y="131"/>
                  </a:cubicBezTo>
                  <a:cubicBezTo>
                    <a:pt x="6" y="131"/>
                    <a:pt x="6" y="131"/>
                    <a:pt x="6" y="131"/>
                  </a:cubicBezTo>
                  <a:cubicBezTo>
                    <a:pt x="6" y="131"/>
                    <a:pt x="6" y="131"/>
                    <a:pt x="6" y="131"/>
                  </a:cubicBezTo>
                  <a:cubicBezTo>
                    <a:pt x="6" y="131"/>
                    <a:pt x="6" y="131"/>
                    <a:pt x="6" y="131"/>
                  </a:cubicBezTo>
                  <a:cubicBezTo>
                    <a:pt x="6" y="131"/>
                    <a:pt x="6" y="131"/>
                    <a:pt x="6" y="131"/>
                  </a:cubicBezTo>
                  <a:cubicBezTo>
                    <a:pt x="6" y="131"/>
                    <a:pt x="6" y="131"/>
                    <a:pt x="6" y="131"/>
                  </a:cubicBezTo>
                  <a:cubicBezTo>
                    <a:pt x="6" y="131"/>
                    <a:pt x="6" y="131"/>
                    <a:pt x="6" y="131"/>
                  </a:cubicBezTo>
                  <a:cubicBezTo>
                    <a:pt x="6" y="131"/>
                    <a:pt x="6" y="131"/>
                    <a:pt x="6" y="131"/>
                  </a:cubicBezTo>
                  <a:cubicBezTo>
                    <a:pt x="6" y="131"/>
                    <a:pt x="6" y="131"/>
                    <a:pt x="6" y="131"/>
                  </a:cubicBezTo>
                  <a:cubicBezTo>
                    <a:pt x="6" y="131"/>
                    <a:pt x="6" y="131"/>
                    <a:pt x="6" y="131"/>
                  </a:cubicBezTo>
                  <a:cubicBezTo>
                    <a:pt x="6" y="131"/>
                    <a:pt x="6" y="131"/>
                    <a:pt x="6" y="131"/>
                  </a:cubicBezTo>
                  <a:cubicBezTo>
                    <a:pt x="6" y="131"/>
                    <a:pt x="6" y="131"/>
                    <a:pt x="6" y="131"/>
                  </a:cubicBezTo>
                  <a:cubicBezTo>
                    <a:pt x="6" y="131"/>
                    <a:pt x="6" y="131"/>
                    <a:pt x="6" y="131"/>
                  </a:cubicBezTo>
                  <a:cubicBezTo>
                    <a:pt x="6" y="131"/>
                    <a:pt x="6" y="131"/>
                    <a:pt x="6" y="131"/>
                  </a:cubicBezTo>
                  <a:cubicBezTo>
                    <a:pt x="5" y="131"/>
                    <a:pt x="5" y="131"/>
                    <a:pt x="5" y="131"/>
                  </a:cubicBezTo>
                  <a:cubicBezTo>
                    <a:pt x="5" y="131"/>
                    <a:pt x="5" y="131"/>
                    <a:pt x="5" y="131"/>
                  </a:cubicBezTo>
                  <a:cubicBezTo>
                    <a:pt x="5" y="131"/>
                    <a:pt x="5" y="131"/>
                    <a:pt x="5" y="131"/>
                  </a:cubicBezTo>
                  <a:cubicBezTo>
                    <a:pt x="5" y="131"/>
                    <a:pt x="5" y="131"/>
                    <a:pt x="5" y="131"/>
                  </a:cubicBezTo>
                  <a:cubicBezTo>
                    <a:pt x="5" y="131"/>
                    <a:pt x="5" y="131"/>
                    <a:pt x="5" y="131"/>
                  </a:cubicBezTo>
                  <a:cubicBezTo>
                    <a:pt x="5" y="131"/>
                    <a:pt x="5" y="131"/>
                    <a:pt x="5" y="131"/>
                  </a:cubicBezTo>
                  <a:cubicBezTo>
                    <a:pt x="5" y="131"/>
                    <a:pt x="5" y="131"/>
                    <a:pt x="5" y="131"/>
                  </a:cubicBezTo>
                  <a:cubicBezTo>
                    <a:pt x="5" y="131"/>
                    <a:pt x="5" y="131"/>
                    <a:pt x="5" y="131"/>
                  </a:cubicBezTo>
                  <a:cubicBezTo>
                    <a:pt x="5" y="131"/>
                    <a:pt x="5" y="131"/>
                    <a:pt x="5" y="131"/>
                  </a:cubicBezTo>
                  <a:cubicBezTo>
                    <a:pt x="5" y="131"/>
                    <a:pt x="5" y="131"/>
                    <a:pt x="5" y="131"/>
                  </a:cubicBezTo>
                  <a:cubicBezTo>
                    <a:pt x="5" y="131"/>
                    <a:pt x="5" y="131"/>
                    <a:pt x="5" y="131"/>
                  </a:cubicBezTo>
                  <a:cubicBezTo>
                    <a:pt x="5" y="131"/>
                    <a:pt x="5" y="131"/>
                    <a:pt x="5" y="131"/>
                  </a:cubicBezTo>
                  <a:cubicBezTo>
                    <a:pt x="5" y="131"/>
                    <a:pt x="5" y="131"/>
                    <a:pt x="5" y="131"/>
                  </a:cubicBezTo>
                  <a:cubicBezTo>
                    <a:pt x="5" y="131"/>
                    <a:pt x="5" y="131"/>
                    <a:pt x="5" y="131"/>
                  </a:cubicBezTo>
                  <a:cubicBezTo>
                    <a:pt x="4" y="131"/>
                    <a:pt x="4" y="131"/>
                    <a:pt x="4" y="131"/>
                  </a:cubicBezTo>
                  <a:cubicBezTo>
                    <a:pt x="4" y="131"/>
                    <a:pt x="4" y="131"/>
                    <a:pt x="4" y="131"/>
                  </a:cubicBezTo>
                  <a:cubicBezTo>
                    <a:pt x="4" y="131"/>
                    <a:pt x="4" y="132"/>
                    <a:pt x="4" y="132"/>
                  </a:cubicBezTo>
                  <a:cubicBezTo>
                    <a:pt x="3" y="132"/>
                    <a:pt x="3" y="132"/>
                    <a:pt x="3" y="132"/>
                  </a:cubicBezTo>
                  <a:cubicBezTo>
                    <a:pt x="3" y="131"/>
                    <a:pt x="3" y="131"/>
                    <a:pt x="4" y="130"/>
                  </a:cubicBezTo>
                  <a:cubicBezTo>
                    <a:pt x="4" y="130"/>
                    <a:pt x="3" y="130"/>
                    <a:pt x="3" y="130"/>
                  </a:cubicBezTo>
                  <a:cubicBezTo>
                    <a:pt x="3" y="131"/>
                    <a:pt x="2" y="132"/>
                    <a:pt x="1" y="132"/>
                  </a:cubicBezTo>
                  <a:cubicBezTo>
                    <a:pt x="1" y="132"/>
                    <a:pt x="1" y="132"/>
                    <a:pt x="1" y="132"/>
                  </a:cubicBezTo>
                  <a:cubicBezTo>
                    <a:pt x="1" y="133"/>
                    <a:pt x="0" y="133"/>
                    <a:pt x="0" y="133"/>
                  </a:cubicBezTo>
                  <a:cubicBezTo>
                    <a:pt x="0" y="133"/>
                    <a:pt x="0" y="133"/>
                    <a:pt x="0" y="133"/>
                  </a:cubicBezTo>
                  <a:cubicBezTo>
                    <a:pt x="0" y="133"/>
                    <a:pt x="1" y="133"/>
                    <a:pt x="1" y="132"/>
                  </a:cubicBezTo>
                  <a:cubicBezTo>
                    <a:pt x="1" y="132"/>
                    <a:pt x="1" y="133"/>
                    <a:pt x="1" y="133"/>
                  </a:cubicBezTo>
                  <a:cubicBezTo>
                    <a:pt x="1" y="133"/>
                    <a:pt x="1" y="133"/>
                    <a:pt x="2" y="133"/>
                  </a:cubicBezTo>
                  <a:cubicBezTo>
                    <a:pt x="2" y="133"/>
                    <a:pt x="2" y="133"/>
                    <a:pt x="2" y="133"/>
                  </a:cubicBezTo>
                  <a:cubicBezTo>
                    <a:pt x="2" y="133"/>
                    <a:pt x="1" y="133"/>
                    <a:pt x="1" y="133"/>
                  </a:cubicBezTo>
                  <a:cubicBezTo>
                    <a:pt x="1" y="133"/>
                    <a:pt x="1" y="133"/>
                    <a:pt x="1" y="133"/>
                  </a:cubicBezTo>
                  <a:cubicBezTo>
                    <a:pt x="1" y="133"/>
                    <a:pt x="1" y="133"/>
                    <a:pt x="1" y="133"/>
                  </a:cubicBezTo>
                  <a:cubicBezTo>
                    <a:pt x="1" y="133"/>
                    <a:pt x="1" y="133"/>
                    <a:pt x="1" y="133"/>
                  </a:cubicBezTo>
                  <a:cubicBezTo>
                    <a:pt x="2" y="133"/>
                    <a:pt x="2" y="133"/>
                    <a:pt x="2" y="133"/>
                  </a:cubicBezTo>
                  <a:cubicBezTo>
                    <a:pt x="2" y="133"/>
                    <a:pt x="2" y="134"/>
                    <a:pt x="2" y="134"/>
                  </a:cubicBezTo>
                  <a:cubicBezTo>
                    <a:pt x="3" y="134"/>
                    <a:pt x="3" y="134"/>
                    <a:pt x="3" y="134"/>
                  </a:cubicBezTo>
                  <a:cubicBezTo>
                    <a:pt x="3" y="134"/>
                    <a:pt x="3" y="134"/>
                    <a:pt x="3" y="134"/>
                  </a:cubicBezTo>
                  <a:cubicBezTo>
                    <a:pt x="4" y="134"/>
                    <a:pt x="4" y="134"/>
                    <a:pt x="4" y="134"/>
                  </a:cubicBezTo>
                  <a:cubicBezTo>
                    <a:pt x="4" y="134"/>
                    <a:pt x="4" y="134"/>
                    <a:pt x="4" y="134"/>
                  </a:cubicBezTo>
                  <a:cubicBezTo>
                    <a:pt x="4" y="134"/>
                    <a:pt x="4" y="134"/>
                    <a:pt x="4"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4"/>
                    <a:pt x="8" y="134"/>
                    <a:pt x="8" y="134"/>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3"/>
                    <a:pt x="8" y="133"/>
                    <a:pt x="8" y="133"/>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8" y="132"/>
                    <a:pt x="8" y="132"/>
                    <a:pt x="8" y="132"/>
                  </a:cubicBezTo>
                  <a:cubicBezTo>
                    <a:pt x="9" y="132"/>
                    <a:pt x="9" y="132"/>
                    <a:pt x="9" y="132"/>
                  </a:cubicBezTo>
                  <a:cubicBezTo>
                    <a:pt x="9" y="132"/>
                    <a:pt x="9" y="132"/>
                    <a:pt x="9" y="132"/>
                  </a:cubicBezTo>
                  <a:cubicBezTo>
                    <a:pt x="9" y="132"/>
                    <a:pt x="9" y="132"/>
                    <a:pt x="9" y="132"/>
                  </a:cubicBezTo>
                  <a:cubicBezTo>
                    <a:pt x="9" y="132"/>
                    <a:pt x="9" y="132"/>
                    <a:pt x="9" y="132"/>
                  </a:cubicBezTo>
                  <a:cubicBezTo>
                    <a:pt x="9" y="132"/>
                    <a:pt x="9" y="132"/>
                    <a:pt x="9" y="132"/>
                  </a:cubicBezTo>
                  <a:close/>
                  <a:moveTo>
                    <a:pt x="119" y="6"/>
                  </a:moveTo>
                  <a:cubicBezTo>
                    <a:pt x="118" y="6"/>
                    <a:pt x="118" y="6"/>
                    <a:pt x="118" y="7"/>
                  </a:cubicBezTo>
                  <a:cubicBezTo>
                    <a:pt x="118" y="7"/>
                    <a:pt x="117" y="7"/>
                    <a:pt x="118" y="7"/>
                  </a:cubicBezTo>
                  <a:cubicBezTo>
                    <a:pt x="118" y="7"/>
                    <a:pt x="118" y="8"/>
                    <a:pt x="119" y="8"/>
                  </a:cubicBezTo>
                  <a:cubicBezTo>
                    <a:pt x="119" y="8"/>
                    <a:pt x="120" y="8"/>
                    <a:pt x="120" y="8"/>
                  </a:cubicBezTo>
                  <a:cubicBezTo>
                    <a:pt x="122" y="7"/>
                    <a:pt x="124" y="7"/>
                    <a:pt x="125" y="6"/>
                  </a:cubicBezTo>
                  <a:cubicBezTo>
                    <a:pt x="125" y="6"/>
                    <a:pt x="125" y="6"/>
                    <a:pt x="125" y="6"/>
                  </a:cubicBezTo>
                  <a:cubicBezTo>
                    <a:pt x="125" y="6"/>
                    <a:pt x="125" y="5"/>
                    <a:pt x="125" y="5"/>
                  </a:cubicBezTo>
                  <a:cubicBezTo>
                    <a:pt x="125" y="5"/>
                    <a:pt x="125" y="5"/>
                    <a:pt x="124" y="5"/>
                  </a:cubicBezTo>
                  <a:cubicBezTo>
                    <a:pt x="124" y="5"/>
                    <a:pt x="123" y="5"/>
                    <a:pt x="123" y="5"/>
                  </a:cubicBezTo>
                  <a:cubicBezTo>
                    <a:pt x="123" y="5"/>
                    <a:pt x="122" y="5"/>
                    <a:pt x="122" y="5"/>
                  </a:cubicBezTo>
                  <a:cubicBezTo>
                    <a:pt x="122" y="5"/>
                    <a:pt x="122" y="5"/>
                    <a:pt x="122" y="5"/>
                  </a:cubicBezTo>
                  <a:cubicBezTo>
                    <a:pt x="122" y="5"/>
                    <a:pt x="122" y="6"/>
                    <a:pt x="121" y="6"/>
                  </a:cubicBezTo>
                  <a:cubicBezTo>
                    <a:pt x="121" y="6"/>
                    <a:pt x="121" y="6"/>
                    <a:pt x="121" y="6"/>
                  </a:cubicBezTo>
                  <a:cubicBezTo>
                    <a:pt x="120" y="6"/>
                    <a:pt x="119" y="6"/>
                    <a:pt x="119" y="6"/>
                  </a:cubicBezTo>
                  <a:close/>
                  <a:moveTo>
                    <a:pt x="106" y="10"/>
                  </a:moveTo>
                  <a:cubicBezTo>
                    <a:pt x="106" y="10"/>
                    <a:pt x="107" y="10"/>
                    <a:pt x="107" y="10"/>
                  </a:cubicBezTo>
                  <a:cubicBezTo>
                    <a:pt x="107" y="10"/>
                    <a:pt x="108" y="10"/>
                    <a:pt x="108" y="10"/>
                  </a:cubicBezTo>
                  <a:cubicBezTo>
                    <a:pt x="108" y="9"/>
                    <a:pt x="107" y="9"/>
                    <a:pt x="106" y="9"/>
                  </a:cubicBezTo>
                  <a:cubicBezTo>
                    <a:pt x="106" y="9"/>
                    <a:pt x="105" y="9"/>
                    <a:pt x="104" y="9"/>
                  </a:cubicBezTo>
                  <a:cubicBezTo>
                    <a:pt x="104" y="9"/>
                    <a:pt x="104" y="9"/>
                    <a:pt x="103" y="9"/>
                  </a:cubicBezTo>
                  <a:cubicBezTo>
                    <a:pt x="103" y="9"/>
                    <a:pt x="103" y="9"/>
                    <a:pt x="102" y="9"/>
                  </a:cubicBezTo>
                  <a:cubicBezTo>
                    <a:pt x="102" y="9"/>
                    <a:pt x="102" y="9"/>
                    <a:pt x="102" y="10"/>
                  </a:cubicBezTo>
                  <a:cubicBezTo>
                    <a:pt x="102" y="10"/>
                    <a:pt x="103" y="10"/>
                    <a:pt x="103" y="11"/>
                  </a:cubicBezTo>
                  <a:cubicBezTo>
                    <a:pt x="103" y="11"/>
                    <a:pt x="103" y="11"/>
                    <a:pt x="104" y="11"/>
                  </a:cubicBezTo>
                  <a:cubicBezTo>
                    <a:pt x="104" y="11"/>
                    <a:pt x="105" y="12"/>
                    <a:pt x="105" y="12"/>
                  </a:cubicBezTo>
                  <a:cubicBezTo>
                    <a:pt x="105" y="11"/>
                    <a:pt x="105" y="11"/>
                    <a:pt x="105" y="11"/>
                  </a:cubicBezTo>
                  <a:cubicBezTo>
                    <a:pt x="106" y="11"/>
                    <a:pt x="107" y="11"/>
                    <a:pt x="106" y="11"/>
                  </a:cubicBezTo>
                  <a:cubicBezTo>
                    <a:pt x="106" y="11"/>
                    <a:pt x="106" y="10"/>
                    <a:pt x="106" y="10"/>
                  </a:cubicBezTo>
                  <a:cubicBezTo>
                    <a:pt x="106" y="10"/>
                    <a:pt x="106" y="10"/>
                    <a:pt x="106" y="10"/>
                  </a:cubicBezTo>
                  <a:close/>
                  <a:moveTo>
                    <a:pt x="109" y="9"/>
                  </a:moveTo>
                  <a:cubicBezTo>
                    <a:pt x="109" y="9"/>
                    <a:pt x="109" y="9"/>
                    <a:pt x="110" y="9"/>
                  </a:cubicBezTo>
                  <a:cubicBezTo>
                    <a:pt x="110" y="9"/>
                    <a:pt x="111" y="9"/>
                    <a:pt x="111" y="9"/>
                  </a:cubicBezTo>
                  <a:cubicBezTo>
                    <a:pt x="111" y="9"/>
                    <a:pt x="112" y="9"/>
                    <a:pt x="112" y="9"/>
                  </a:cubicBezTo>
                  <a:cubicBezTo>
                    <a:pt x="112" y="9"/>
                    <a:pt x="113" y="10"/>
                    <a:pt x="113" y="10"/>
                  </a:cubicBezTo>
                  <a:cubicBezTo>
                    <a:pt x="114" y="9"/>
                    <a:pt x="114" y="9"/>
                    <a:pt x="114" y="9"/>
                  </a:cubicBezTo>
                  <a:cubicBezTo>
                    <a:pt x="114" y="9"/>
                    <a:pt x="114" y="9"/>
                    <a:pt x="115" y="9"/>
                  </a:cubicBezTo>
                  <a:cubicBezTo>
                    <a:pt x="115" y="9"/>
                    <a:pt x="115" y="9"/>
                    <a:pt x="115" y="8"/>
                  </a:cubicBezTo>
                  <a:cubicBezTo>
                    <a:pt x="115" y="8"/>
                    <a:pt x="116" y="8"/>
                    <a:pt x="116" y="8"/>
                  </a:cubicBezTo>
                  <a:cubicBezTo>
                    <a:pt x="116" y="8"/>
                    <a:pt x="117" y="7"/>
                    <a:pt x="117" y="7"/>
                  </a:cubicBezTo>
                  <a:cubicBezTo>
                    <a:pt x="116" y="6"/>
                    <a:pt x="115" y="7"/>
                    <a:pt x="114" y="7"/>
                  </a:cubicBezTo>
                  <a:cubicBezTo>
                    <a:pt x="113" y="7"/>
                    <a:pt x="112" y="7"/>
                    <a:pt x="110" y="7"/>
                  </a:cubicBezTo>
                  <a:cubicBezTo>
                    <a:pt x="110" y="7"/>
                    <a:pt x="111" y="7"/>
                    <a:pt x="111" y="7"/>
                  </a:cubicBezTo>
                  <a:cubicBezTo>
                    <a:pt x="110" y="7"/>
                    <a:pt x="110" y="7"/>
                    <a:pt x="109" y="7"/>
                  </a:cubicBezTo>
                  <a:cubicBezTo>
                    <a:pt x="108" y="7"/>
                    <a:pt x="108" y="8"/>
                    <a:pt x="109" y="9"/>
                  </a:cubicBezTo>
                  <a:close/>
                  <a:moveTo>
                    <a:pt x="113" y="6"/>
                  </a:moveTo>
                  <a:cubicBezTo>
                    <a:pt x="114" y="6"/>
                    <a:pt x="114" y="6"/>
                    <a:pt x="114" y="6"/>
                  </a:cubicBezTo>
                  <a:cubicBezTo>
                    <a:pt x="114" y="6"/>
                    <a:pt x="115" y="6"/>
                    <a:pt x="115" y="6"/>
                  </a:cubicBezTo>
                  <a:cubicBezTo>
                    <a:pt x="115" y="6"/>
                    <a:pt x="115" y="5"/>
                    <a:pt x="115" y="5"/>
                  </a:cubicBezTo>
                  <a:cubicBezTo>
                    <a:pt x="114" y="5"/>
                    <a:pt x="112" y="6"/>
                    <a:pt x="111" y="6"/>
                  </a:cubicBezTo>
                  <a:cubicBezTo>
                    <a:pt x="111" y="6"/>
                    <a:pt x="112" y="6"/>
                    <a:pt x="113" y="6"/>
                  </a:cubicBezTo>
                  <a:close/>
                  <a:moveTo>
                    <a:pt x="119" y="2"/>
                  </a:moveTo>
                  <a:cubicBezTo>
                    <a:pt x="119" y="2"/>
                    <a:pt x="121" y="2"/>
                    <a:pt x="121" y="2"/>
                  </a:cubicBezTo>
                  <a:cubicBezTo>
                    <a:pt x="119" y="1"/>
                    <a:pt x="118" y="1"/>
                    <a:pt x="116" y="1"/>
                  </a:cubicBezTo>
                  <a:cubicBezTo>
                    <a:pt x="117" y="2"/>
                    <a:pt x="117" y="2"/>
                    <a:pt x="118" y="2"/>
                  </a:cubicBezTo>
                  <a:cubicBezTo>
                    <a:pt x="118" y="2"/>
                    <a:pt x="118" y="2"/>
                    <a:pt x="119" y="2"/>
                  </a:cubicBezTo>
                  <a:close/>
                  <a:moveTo>
                    <a:pt x="100" y="8"/>
                  </a:moveTo>
                  <a:cubicBezTo>
                    <a:pt x="101" y="8"/>
                    <a:pt x="101" y="8"/>
                    <a:pt x="101" y="8"/>
                  </a:cubicBezTo>
                  <a:cubicBezTo>
                    <a:pt x="101" y="8"/>
                    <a:pt x="101" y="8"/>
                    <a:pt x="101" y="8"/>
                  </a:cubicBezTo>
                  <a:cubicBezTo>
                    <a:pt x="102" y="8"/>
                    <a:pt x="102" y="8"/>
                    <a:pt x="102" y="8"/>
                  </a:cubicBezTo>
                  <a:cubicBezTo>
                    <a:pt x="101" y="8"/>
                    <a:pt x="99" y="8"/>
                    <a:pt x="98" y="8"/>
                  </a:cubicBezTo>
                  <a:cubicBezTo>
                    <a:pt x="98" y="8"/>
                    <a:pt x="98" y="8"/>
                    <a:pt x="99" y="8"/>
                  </a:cubicBezTo>
                  <a:cubicBezTo>
                    <a:pt x="99" y="8"/>
                    <a:pt x="99" y="8"/>
                    <a:pt x="99" y="8"/>
                  </a:cubicBezTo>
                  <a:cubicBezTo>
                    <a:pt x="99" y="8"/>
                    <a:pt x="99" y="8"/>
                    <a:pt x="99" y="8"/>
                  </a:cubicBezTo>
                  <a:cubicBezTo>
                    <a:pt x="100" y="8"/>
                    <a:pt x="100" y="8"/>
                    <a:pt x="100" y="8"/>
                  </a:cubicBezTo>
                  <a:close/>
                  <a:moveTo>
                    <a:pt x="105" y="1"/>
                  </a:moveTo>
                  <a:cubicBezTo>
                    <a:pt x="106" y="1"/>
                    <a:pt x="106" y="1"/>
                    <a:pt x="107" y="1"/>
                  </a:cubicBezTo>
                  <a:cubicBezTo>
                    <a:pt x="108" y="1"/>
                    <a:pt x="109" y="1"/>
                    <a:pt x="109" y="1"/>
                  </a:cubicBezTo>
                  <a:cubicBezTo>
                    <a:pt x="108" y="0"/>
                    <a:pt x="107" y="0"/>
                    <a:pt x="106" y="0"/>
                  </a:cubicBezTo>
                  <a:cubicBezTo>
                    <a:pt x="106" y="0"/>
                    <a:pt x="105" y="0"/>
                    <a:pt x="105" y="1"/>
                  </a:cubicBezTo>
                  <a:cubicBezTo>
                    <a:pt x="105" y="1"/>
                    <a:pt x="105" y="1"/>
                    <a:pt x="105" y="1"/>
                  </a:cubicBezTo>
                  <a:close/>
                  <a:moveTo>
                    <a:pt x="110" y="12"/>
                  </a:moveTo>
                  <a:cubicBezTo>
                    <a:pt x="110" y="12"/>
                    <a:pt x="110" y="12"/>
                    <a:pt x="109" y="11"/>
                  </a:cubicBezTo>
                  <a:cubicBezTo>
                    <a:pt x="109" y="11"/>
                    <a:pt x="108" y="12"/>
                    <a:pt x="107" y="12"/>
                  </a:cubicBezTo>
                  <a:cubicBezTo>
                    <a:pt x="108" y="12"/>
                    <a:pt x="108" y="12"/>
                    <a:pt x="109" y="13"/>
                  </a:cubicBezTo>
                  <a:cubicBezTo>
                    <a:pt x="109" y="12"/>
                    <a:pt x="109" y="13"/>
                    <a:pt x="110" y="12"/>
                  </a:cubicBezTo>
                  <a:close/>
                  <a:moveTo>
                    <a:pt x="100" y="4"/>
                  </a:moveTo>
                  <a:cubicBezTo>
                    <a:pt x="100" y="4"/>
                    <a:pt x="100" y="4"/>
                    <a:pt x="100" y="4"/>
                  </a:cubicBezTo>
                  <a:cubicBezTo>
                    <a:pt x="101" y="4"/>
                    <a:pt x="101" y="5"/>
                    <a:pt x="101" y="5"/>
                  </a:cubicBezTo>
                  <a:cubicBezTo>
                    <a:pt x="101" y="5"/>
                    <a:pt x="101" y="5"/>
                    <a:pt x="101" y="5"/>
                  </a:cubicBezTo>
                  <a:cubicBezTo>
                    <a:pt x="102" y="4"/>
                    <a:pt x="102" y="4"/>
                    <a:pt x="103" y="4"/>
                  </a:cubicBezTo>
                  <a:cubicBezTo>
                    <a:pt x="103" y="4"/>
                    <a:pt x="104" y="4"/>
                    <a:pt x="105" y="4"/>
                  </a:cubicBezTo>
                  <a:cubicBezTo>
                    <a:pt x="104" y="3"/>
                    <a:pt x="103" y="4"/>
                    <a:pt x="102" y="3"/>
                  </a:cubicBezTo>
                  <a:cubicBezTo>
                    <a:pt x="101" y="3"/>
                    <a:pt x="101" y="3"/>
                    <a:pt x="101" y="3"/>
                  </a:cubicBezTo>
                  <a:cubicBezTo>
                    <a:pt x="100" y="4"/>
                    <a:pt x="101" y="4"/>
                    <a:pt x="101" y="4"/>
                  </a:cubicBezTo>
                  <a:cubicBezTo>
                    <a:pt x="100" y="4"/>
                    <a:pt x="100" y="4"/>
                    <a:pt x="99" y="4"/>
                  </a:cubicBezTo>
                  <a:cubicBezTo>
                    <a:pt x="99" y="4"/>
                    <a:pt x="99" y="4"/>
                    <a:pt x="99" y="4"/>
                  </a:cubicBezTo>
                  <a:cubicBezTo>
                    <a:pt x="98" y="4"/>
                    <a:pt x="98" y="4"/>
                    <a:pt x="98" y="4"/>
                  </a:cubicBezTo>
                  <a:cubicBezTo>
                    <a:pt x="99" y="5"/>
                    <a:pt x="99" y="4"/>
                    <a:pt x="100" y="4"/>
                  </a:cubicBezTo>
                  <a:close/>
                  <a:moveTo>
                    <a:pt x="101" y="12"/>
                  </a:moveTo>
                  <a:cubicBezTo>
                    <a:pt x="101" y="12"/>
                    <a:pt x="102" y="12"/>
                    <a:pt x="102" y="12"/>
                  </a:cubicBezTo>
                  <a:cubicBezTo>
                    <a:pt x="103" y="11"/>
                    <a:pt x="103" y="10"/>
                    <a:pt x="103" y="10"/>
                  </a:cubicBezTo>
                  <a:cubicBezTo>
                    <a:pt x="102" y="10"/>
                    <a:pt x="102" y="10"/>
                    <a:pt x="102" y="10"/>
                  </a:cubicBezTo>
                  <a:cubicBezTo>
                    <a:pt x="101" y="10"/>
                    <a:pt x="101" y="10"/>
                    <a:pt x="100" y="10"/>
                  </a:cubicBezTo>
                  <a:cubicBezTo>
                    <a:pt x="100" y="10"/>
                    <a:pt x="99" y="11"/>
                    <a:pt x="99" y="11"/>
                  </a:cubicBezTo>
                  <a:cubicBezTo>
                    <a:pt x="99" y="12"/>
                    <a:pt x="100" y="12"/>
                    <a:pt x="101" y="12"/>
                  </a:cubicBezTo>
                  <a:close/>
                  <a:moveTo>
                    <a:pt x="102" y="6"/>
                  </a:moveTo>
                  <a:cubicBezTo>
                    <a:pt x="102" y="6"/>
                    <a:pt x="102" y="6"/>
                    <a:pt x="102" y="6"/>
                  </a:cubicBezTo>
                  <a:cubicBezTo>
                    <a:pt x="102" y="6"/>
                    <a:pt x="103" y="6"/>
                    <a:pt x="103" y="6"/>
                  </a:cubicBezTo>
                  <a:cubicBezTo>
                    <a:pt x="103" y="7"/>
                    <a:pt x="105" y="7"/>
                    <a:pt x="106" y="6"/>
                  </a:cubicBezTo>
                  <a:cubicBezTo>
                    <a:pt x="104" y="6"/>
                    <a:pt x="102" y="6"/>
                    <a:pt x="100" y="5"/>
                  </a:cubicBezTo>
                  <a:cubicBezTo>
                    <a:pt x="100" y="5"/>
                    <a:pt x="101" y="5"/>
                    <a:pt x="102" y="6"/>
                  </a:cubicBezTo>
                  <a:close/>
                  <a:moveTo>
                    <a:pt x="106" y="3"/>
                  </a:moveTo>
                  <a:cubicBezTo>
                    <a:pt x="106" y="3"/>
                    <a:pt x="106" y="3"/>
                    <a:pt x="105" y="3"/>
                  </a:cubicBezTo>
                  <a:cubicBezTo>
                    <a:pt x="105" y="3"/>
                    <a:pt x="105" y="3"/>
                    <a:pt x="105" y="3"/>
                  </a:cubicBezTo>
                  <a:cubicBezTo>
                    <a:pt x="104" y="3"/>
                    <a:pt x="104" y="2"/>
                    <a:pt x="104" y="2"/>
                  </a:cubicBezTo>
                  <a:cubicBezTo>
                    <a:pt x="104" y="2"/>
                    <a:pt x="104" y="2"/>
                    <a:pt x="104" y="2"/>
                  </a:cubicBezTo>
                  <a:cubicBezTo>
                    <a:pt x="103" y="2"/>
                    <a:pt x="103" y="2"/>
                    <a:pt x="102" y="2"/>
                  </a:cubicBezTo>
                  <a:cubicBezTo>
                    <a:pt x="102" y="2"/>
                    <a:pt x="102" y="3"/>
                    <a:pt x="101" y="3"/>
                  </a:cubicBezTo>
                  <a:cubicBezTo>
                    <a:pt x="103" y="3"/>
                    <a:pt x="104" y="3"/>
                    <a:pt x="105" y="3"/>
                  </a:cubicBezTo>
                  <a:cubicBezTo>
                    <a:pt x="106" y="3"/>
                    <a:pt x="106" y="3"/>
                    <a:pt x="106" y="3"/>
                  </a:cubicBezTo>
                  <a:close/>
                  <a:moveTo>
                    <a:pt x="138" y="52"/>
                  </a:moveTo>
                  <a:cubicBezTo>
                    <a:pt x="138" y="52"/>
                    <a:pt x="138" y="52"/>
                    <a:pt x="138" y="52"/>
                  </a:cubicBezTo>
                  <a:cubicBezTo>
                    <a:pt x="138" y="52"/>
                    <a:pt x="139" y="52"/>
                    <a:pt x="139" y="52"/>
                  </a:cubicBezTo>
                  <a:cubicBezTo>
                    <a:pt x="140" y="51"/>
                    <a:pt x="140" y="51"/>
                    <a:pt x="141" y="51"/>
                  </a:cubicBezTo>
                  <a:cubicBezTo>
                    <a:pt x="141" y="51"/>
                    <a:pt x="141" y="51"/>
                    <a:pt x="142" y="51"/>
                  </a:cubicBezTo>
                  <a:cubicBezTo>
                    <a:pt x="142" y="51"/>
                    <a:pt x="142" y="51"/>
                    <a:pt x="142" y="51"/>
                  </a:cubicBezTo>
                  <a:cubicBezTo>
                    <a:pt x="142" y="51"/>
                    <a:pt x="142" y="50"/>
                    <a:pt x="142" y="50"/>
                  </a:cubicBezTo>
                  <a:cubicBezTo>
                    <a:pt x="141" y="50"/>
                    <a:pt x="141" y="51"/>
                    <a:pt x="141" y="50"/>
                  </a:cubicBezTo>
                  <a:cubicBezTo>
                    <a:pt x="141" y="50"/>
                    <a:pt x="141" y="50"/>
                    <a:pt x="141" y="50"/>
                  </a:cubicBezTo>
                  <a:cubicBezTo>
                    <a:pt x="141" y="50"/>
                    <a:pt x="141" y="50"/>
                    <a:pt x="141" y="50"/>
                  </a:cubicBezTo>
                  <a:cubicBezTo>
                    <a:pt x="141" y="49"/>
                    <a:pt x="141" y="49"/>
                    <a:pt x="140" y="49"/>
                  </a:cubicBezTo>
                  <a:cubicBezTo>
                    <a:pt x="139" y="49"/>
                    <a:pt x="139" y="50"/>
                    <a:pt x="138" y="50"/>
                  </a:cubicBezTo>
                  <a:cubicBezTo>
                    <a:pt x="138" y="51"/>
                    <a:pt x="138" y="51"/>
                    <a:pt x="138" y="51"/>
                  </a:cubicBezTo>
                  <a:cubicBezTo>
                    <a:pt x="138" y="51"/>
                    <a:pt x="138" y="51"/>
                    <a:pt x="137" y="52"/>
                  </a:cubicBezTo>
                  <a:cubicBezTo>
                    <a:pt x="137" y="52"/>
                    <a:pt x="137" y="52"/>
                    <a:pt x="138" y="52"/>
                  </a:cubicBezTo>
                  <a:close/>
                  <a:moveTo>
                    <a:pt x="321" y="60"/>
                  </a:moveTo>
                  <a:cubicBezTo>
                    <a:pt x="321" y="60"/>
                    <a:pt x="321" y="60"/>
                    <a:pt x="322" y="60"/>
                  </a:cubicBezTo>
                  <a:cubicBezTo>
                    <a:pt x="322" y="60"/>
                    <a:pt x="322" y="60"/>
                    <a:pt x="322" y="60"/>
                  </a:cubicBezTo>
                  <a:cubicBezTo>
                    <a:pt x="322" y="60"/>
                    <a:pt x="322" y="60"/>
                    <a:pt x="322" y="60"/>
                  </a:cubicBezTo>
                  <a:cubicBezTo>
                    <a:pt x="322" y="60"/>
                    <a:pt x="323" y="60"/>
                    <a:pt x="323" y="60"/>
                  </a:cubicBezTo>
                  <a:cubicBezTo>
                    <a:pt x="323" y="60"/>
                    <a:pt x="323" y="60"/>
                    <a:pt x="324" y="60"/>
                  </a:cubicBezTo>
                  <a:cubicBezTo>
                    <a:pt x="323" y="60"/>
                    <a:pt x="322" y="60"/>
                    <a:pt x="321" y="60"/>
                  </a:cubicBezTo>
                  <a:close/>
                  <a:moveTo>
                    <a:pt x="328" y="50"/>
                  </a:moveTo>
                  <a:cubicBezTo>
                    <a:pt x="328" y="50"/>
                    <a:pt x="329" y="50"/>
                    <a:pt x="329" y="50"/>
                  </a:cubicBezTo>
                  <a:cubicBezTo>
                    <a:pt x="330" y="50"/>
                    <a:pt x="330" y="50"/>
                    <a:pt x="330" y="50"/>
                  </a:cubicBezTo>
                  <a:cubicBezTo>
                    <a:pt x="331" y="50"/>
                    <a:pt x="331" y="50"/>
                    <a:pt x="332" y="50"/>
                  </a:cubicBezTo>
                  <a:cubicBezTo>
                    <a:pt x="333" y="50"/>
                    <a:pt x="334" y="50"/>
                    <a:pt x="335" y="51"/>
                  </a:cubicBezTo>
                  <a:cubicBezTo>
                    <a:pt x="335" y="51"/>
                    <a:pt x="335" y="51"/>
                    <a:pt x="336" y="51"/>
                  </a:cubicBezTo>
                  <a:cubicBezTo>
                    <a:pt x="336" y="51"/>
                    <a:pt x="336" y="51"/>
                    <a:pt x="336" y="51"/>
                  </a:cubicBezTo>
                  <a:cubicBezTo>
                    <a:pt x="337" y="51"/>
                    <a:pt x="337" y="51"/>
                    <a:pt x="338" y="51"/>
                  </a:cubicBezTo>
                  <a:cubicBezTo>
                    <a:pt x="338" y="51"/>
                    <a:pt x="339" y="51"/>
                    <a:pt x="339" y="51"/>
                  </a:cubicBezTo>
                  <a:cubicBezTo>
                    <a:pt x="339" y="51"/>
                    <a:pt x="339" y="51"/>
                    <a:pt x="339" y="50"/>
                  </a:cubicBezTo>
                  <a:cubicBezTo>
                    <a:pt x="339" y="50"/>
                    <a:pt x="339" y="50"/>
                    <a:pt x="339" y="50"/>
                  </a:cubicBezTo>
                  <a:cubicBezTo>
                    <a:pt x="339" y="50"/>
                    <a:pt x="339" y="50"/>
                    <a:pt x="339" y="50"/>
                  </a:cubicBezTo>
                  <a:cubicBezTo>
                    <a:pt x="339" y="49"/>
                    <a:pt x="338" y="49"/>
                    <a:pt x="338" y="49"/>
                  </a:cubicBezTo>
                  <a:cubicBezTo>
                    <a:pt x="337" y="48"/>
                    <a:pt x="337" y="48"/>
                    <a:pt x="336" y="48"/>
                  </a:cubicBezTo>
                  <a:cubicBezTo>
                    <a:pt x="336" y="47"/>
                    <a:pt x="335" y="47"/>
                    <a:pt x="334" y="47"/>
                  </a:cubicBezTo>
                  <a:cubicBezTo>
                    <a:pt x="334" y="47"/>
                    <a:pt x="333" y="47"/>
                    <a:pt x="332" y="47"/>
                  </a:cubicBezTo>
                  <a:cubicBezTo>
                    <a:pt x="332" y="47"/>
                    <a:pt x="331" y="48"/>
                    <a:pt x="331" y="49"/>
                  </a:cubicBezTo>
                  <a:cubicBezTo>
                    <a:pt x="331" y="49"/>
                    <a:pt x="330" y="49"/>
                    <a:pt x="329" y="50"/>
                  </a:cubicBezTo>
                  <a:cubicBezTo>
                    <a:pt x="329" y="50"/>
                    <a:pt x="328" y="50"/>
                    <a:pt x="328" y="50"/>
                  </a:cubicBezTo>
                  <a:close/>
                  <a:moveTo>
                    <a:pt x="331" y="47"/>
                  </a:moveTo>
                  <a:cubicBezTo>
                    <a:pt x="331" y="47"/>
                    <a:pt x="332" y="47"/>
                    <a:pt x="332" y="47"/>
                  </a:cubicBezTo>
                  <a:cubicBezTo>
                    <a:pt x="332" y="46"/>
                    <a:pt x="332" y="45"/>
                    <a:pt x="332" y="45"/>
                  </a:cubicBezTo>
                  <a:cubicBezTo>
                    <a:pt x="331" y="45"/>
                    <a:pt x="331" y="45"/>
                    <a:pt x="330" y="45"/>
                  </a:cubicBezTo>
                  <a:cubicBezTo>
                    <a:pt x="330" y="45"/>
                    <a:pt x="329" y="46"/>
                    <a:pt x="329" y="46"/>
                  </a:cubicBezTo>
                  <a:cubicBezTo>
                    <a:pt x="329" y="47"/>
                    <a:pt x="330" y="47"/>
                    <a:pt x="330" y="47"/>
                  </a:cubicBezTo>
                  <a:cubicBezTo>
                    <a:pt x="331" y="47"/>
                    <a:pt x="331" y="47"/>
                    <a:pt x="331" y="47"/>
                  </a:cubicBezTo>
                  <a:close/>
                  <a:moveTo>
                    <a:pt x="323" y="42"/>
                  </a:moveTo>
                  <a:cubicBezTo>
                    <a:pt x="323" y="42"/>
                    <a:pt x="323" y="42"/>
                    <a:pt x="323" y="42"/>
                  </a:cubicBezTo>
                  <a:cubicBezTo>
                    <a:pt x="323" y="42"/>
                    <a:pt x="324" y="42"/>
                    <a:pt x="324" y="42"/>
                  </a:cubicBezTo>
                  <a:cubicBezTo>
                    <a:pt x="325" y="43"/>
                    <a:pt x="325" y="43"/>
                    <a:pt x="326" y="43"/>
                  </a:cubicBezTo>
                  <a:cubicBezTo>
                    <a:pt x="326" y="43"/>
                    <a:pt x="326" y="43"/>
                    <a:pt x="327" y="43"/>
                  </a:cubicBezTo>
                  <a:cubicBezTo>
                    <a:pt x="327" y="43"/>
                    <a:pt x="327" y="43"/>
                    <a:pt x="328" y="43"/>
                  </a:cubicBezTo>
                  <a:cubicBezTo>
                    <a:pt x="328" y="43"/>
                    <a:pt x="328" y="42"/>
                    <a:pt x="328" y="42"/>
                  </a:cubicBezTo>
                  <a:cubicBezTo>
                    <a:pt x="328" y="42"/>
                    <a:pt x="328" y="42"/>
                    <a:pt x="328" y="41"/>
                  </a:cubicBezTo>
                  <a:cubicBezTo>
                    <a:pt x="328" y="41"/>
                    <a:pt x="329" y="41"/>
                    <a:pt x="329" y="42"/>
                  </a:cubicBezTo>
                  <a:cubicBezTo>
                    <a:pt x="329" y="42"/>
                    <a:pt x="329" y="42"/>
                    <a:pt x="329" y="42"/>
                  </a:cubicBezTo>
                  <a:cubicBezTo>
                    <a:pt x="329" y="42"/>
                    <a:pt x="329" y="42"/>
                    <a:pt x="330" y="42"/>
                  </a:cubicBezTo>
                  <a:cubicBezTo>
                    <a:pt x="330" y="42"/>
                    <a:pt x="331" y="42"/>
                    <a:pt x="331" y="42"/>
                  </a:cubicBezTo>
                  <a:cubicBezTo>
                    <a:pt x="332" y="42"/>
                    <a:pt x="332" y="42"/>
                    <a:pt x="333" y="42"/>
                  </a:cubicBezTo>
                  <a:cubicBezTo>
                    <a:pt x="333" y="42"/>
                    <a:pt x="334" y="41"/>
                    <a:pt x="334" y="41"/>
                  </a:cubicBezTo>
                  <a:cubicBezTo>
                    <a:pt x="334" y="41"/>
                    <a:pt x="335" y="41"/>
                    <a:pt x="335" y="41"/>
                  </a:cubicBezTo>
                  <a:cubicBezTo>
                    <a:pt x="335" y="41"/>
                    <a:pt x="335" y="41"/>
                    <a:pt x="336" y="42"/>
                  </a:cubicBezTo>
                  <a:cubicBezTo>
                    <a:pt x="335" y="42"/>
                    <a:pt x="334" y="41"/>
                    <a:pt x="335" y="42"/>
                  </a:cubicBezTo>
                  <a:cubicBezTo>
                    <a:pt x="335" y="42"/>
                    <a:pt x="336" y="42"/>
                    <a:pt x="336" y="42"/>
                  </a:cubicBezTo>
                  <a:cubicBezTo>
                    <a:pt x="336" y="42"/>
                    <a:pt x="336" y="42"/>
                    <a:pt x="336" y="42"/>
                  </a:cubicBezTo>
                  <a:cubicBezTo>
                    <a:pt x="337" y="42"/>
                    <a:pt x="336" y="42"/>
                    <a:pt x="337" y="42"/>
                  </a:cubicBezTo>
                  <a:cubicBezTo>
                    <a:pt x="337" y="42"/>
                    <a:pt x="338" y="42"/>
                    <a:pt x="338" y="42"/>
                  </a:cubicBezTo>
                  <a:cubicBezTo>
                    <a:pt x="338" y="42"/>
                    <a:pt x="339" y="42"/>
                    <a:pt x="339" y="42"/>
                  </a:cubicBezTo>
                  <a:cubicBezTo>
                    <a:pt x="338" y="41"/>
                    <a:pt x="338" y="41"/>
                    <a:pt x="337" y="41"/>
                  </a:cubicBezTo>
                  <a:cubicBezTo>
                    <a:pt x="336" y="41"/>
                    <a:pt x="336" y="40"/>
                    <a:pt x="335" y="40"/>
                  </a:cubicBezTo>
                  <a:cubicBezTo>
                    <a:pt x="335" y="39"/>
                    <a:pt x="335" y="39"/>
                    <a:pt x="335" y="39"/>
                  </a:cubicBezTo>
                  <a:cubicBezTo>
                    <a:pt x="335" y="39"/>
                    <a:pt x="335" y="39"/>
                    <a:pt x="335" y="39"/>
                  </a:cubicBezTo>
                  <a:cubicBezTo>
                    <a:pt x="335" y="39"/>
                    <a:pt x="335" y="39"/>
                    <a:pt x="335" y="38"/>
                  </a:cubicBezTo>
                  <a:cubicBezTo>
                    <a:pt x="335" y="38"/>
                    <a:pt x="335" y="38"/>
                    <a:pt x="335" y="38"/>
                  </a:cubicBezTo>
                  <a:cubicBezTo>
                    <a:pt x="335" y="38"/>
                    <a:pt x="335" y="38"/>
                    <a:pt x="335" y="38"/>
                  </a:cubicBezTo>
                  <a:cubicBezTo>
                    <a:pt x="335" y="38"/>
                    <a:pt x="335" y="38"/>
                    <a:pt x="335" y="38"/>
                  </a:cubicBezTo>
                  <a:cubicBezTo>
                    <a:pt x="335" y="38"/>
                    <a:pt x="336" y="38"/>
                    <a:pt x="336" y="37"/>
                  </a:cubicBezTo>
                  <a:cubicBezTo>
                    <a:pt x="336" y="37"/>
                    <a:pt x="337" y="37"/>
                    <a:pt x="337" y="38"/>
                  </a:cubicBezTo>
                  <a:cubicBezTo>
                    <a:pt x="338" y="38"/>
                    <a:pt x="337" y="38"/>
                    <a:pt x="337" y="38"/>
                  </a:cubicBezTo>
                  <a:cubicBezTo>
                    <a:pt x="337" y="38"/>
                    <a:pt x="336" y="38"/>
                    <a:pt x="336" y="39"/>
                  </a:cubicBezTo>
                  <a:cubicBezTo>
                    <a:pt x="336" y="39"/>
                    <a:pt x="336" y="39"/>
                    <a:pt x="336" y="39"/>
                  </a:cubicBezTo>
                  <a:cubicBezTo>
                    <a:pt x="336" y="39"/>
                    <a:pt x="336" y="40"/>
                    <a:pt x="336" y="40"/>
                  </a:cubicBezTo>
                  <a:cubicBezTo>
                    <a:pt x="336" y="40"/>
                    <a:pt x="336" y="40"/>
                    <a:pt x="337" y="40"/>
                  </a:cubicBezTo>
                  <a:cubicBezTo>
                    <a:pt x="337" y="40"/>
                    <a:pt x="337" y="40"/>
                    <a:pt x="337" y="40"/>
                  </a:cubicBezTo>
                  <a:cubicBezTo>
                    <a:pt x="337" y="40"/>
                    <a:pt x="337" y="41"/>
                    <a:pt x="337" y="41"/>
                  </a:cubicBezTo>
                  <a:cubicBezTo>
                    <a:pt x="338" y="41"/>
                    <a:pt x="338" y="41"/>
                    <a:pt x="338" y="41"/>
                  </a:cubicBezTo>
                  <a:cubicBezTo>
                    <a:pt x="339" y="41"/>
                    <a:pt x="339" y="41"/>
                    <a:pt x="340" y="41"/>
                  </a:cubicBezTo>
                  <a:cubicBezTo>
                    <a:pt x="340" y="41"/>
                    <a:pt x="340" y="41"/>
                    <a:pt x="340" y="41"/>
                  </a:cubicBezTo>
                  <a:cubicBezTo>
                    <a:pt x="341" y="41"/>
                    <a:pt x="341" y="41"/>
                    <a:pt x="341" y="41"/>
                  </a:cubicBezTo>
                  <a:cubicBezTo>
                    <a:pt x="341" y="41"/>
                    <a:pt x="342" y="41"/>
                    <a:pt x="342" y="40"/>
                  </a:cubicBezTo>
                  <a:cubicBezTo>
                    <a:pt x="342" y="40"/>
                    <a:pt x="342" y="40"/>
                    <a:pt x="342" y="40"/>
                  </a:cubicBezTo>
                  <a:cubicBezTo>
                    <a:pt x="343" y="40"/>
                    <a:pt x="342" y="39"/>
                    <a:pt x="342" y="39"/>
                  </a:cubicBezTo>
                  <a:cubicBezTo>
                    <a:pt x="342" y="39"/>
                    <a:pt x="343" y="39"/>
                    <a:pt x="343" y="39"/>
                  </a:cubicBezTo>
                  <a:cubicBezTo>
                    <a:pt x="343" y="38"/>
                    <a:pt x="344" y="38"/>
                    <a:pt x="344" y="38"/>
                  </a:cubicBezTo>
                  <a:cubicBezTo>
                    <a:pt x="343" y="38"/>
                    <a:pt x="342" y="38"/>
                    <a:pt x="341" y="37"/>
                  </a:cubicBezTo>
                  <a:cubicBezTo>
                    <a:pt x="340" y="37"/>
                    <a:pt x="340" y="37"/>
                    <a:pt x="339" y="36"/>
                  </a:cubicBezTo>
                  <a:cubicBezTo>
                    <a:pt x="338" y="36"/>
                    <a:pt x="336" y="36"/>
                    <a:pt x="334" y="35"/>
                  </a:cubicBezTo>
                  <a:cubicBezTo>
                    <a:pt x="334" y="35"/>
                    <a:pt x="334" y="35"/>
                    <a:pt x="334" y="35"/>
                  </a:cubicBezTo>
                  <a:cubicBezTo>
                    <a:pt x="334" y="35"/>
                    <a:pt x="333" y="35"/>
                    <a:pt x="333" y="35"/>
                  </a:cubicBezTo>
                  <a:cubicBezTo>
                    <a:pt x="333" y="35"/>
                    <a:pt x="333" y="35"/>
                    <a:pt x="333" y="35"/>
                  </a:cubicBezTo>
                  <a:cubicBezTo>
                    <a:pt x="334" y="36"/>
                    <a:pt x="334" y="36"/>
                    <a:pt x="333" y="36"/>
                  </a:cubicBezTo>
                  <a:cubicBezTo>
                    <a:pt x="333" y="36"/>
                    <a:pt x="332" y="36"/>
                    <a:pt x="332" y="36"/>
                  </a:cubicBezTo>
                  <a:cubicBezTo>
                    <a:pt x="332" y="36"/>
                    <a:pt x="332" y="36"/>
                    <a:pt x="332" y="36"/>
                  </a:cubicBezTo>
                  <a:cubicBezTo>
                    <a:pt x="332" y="36"/>
                    <a:pt x="332" y="37"/>
                    <a:pt x="332" y="37"/>
                  </a:cubicBezTo>
                  <a:cubicBezTo>
                    <a:pt x="332" y="37"/>
                    <a:pt x="332" y="37"/>
                    <a:pt x="332" y="37"/>
                  </a:cubicBezTo>
                  <a:cubicBezTo>
                    <a:pt x="332" y="38"/>
                    <a:pt x="332" y="38"/>
                    <a:pt x="332" y="38"/>
                  </a:cubicBezTo>
                  <a:cubicBezTo>
                    <a:pt x="331" y="38"/>
                    <a:pt x="331" y="38"/>
                    <a:pt x="331" y="38"/>
                  </a:cubicBezTo>
                  <a:cubicBezTo>
                    <a:pt x="331" y="37"/>
                    <a:pt x="331" y="37"/>
                    <a:pt x="330" y="37"/>
                  </a:cubicBezTo>
                  <a:cubicBezTo>
                    <a:pt x="330" y="37"/>
                    <a:pt x="329" y="37"/>
                    <a:pt x="329" y="37"/>
                  </a:cubicBezTo>
                  <a:cubicBezTo>
                    <a:pt x="329" y="37"/>
                    <a:pt x="329" y="36"/>
                    <a:pt x="328" y="36"/>
                  </a:cubicBezTo>
                  <a:cubicBezTo>
                    <a:pt x="328" y="36"/>
                    <a:pt x="327" y="35"/>
                    <a:pt x="326" y="35"/>
                  </a:cubicBezTo>
                  <a:cubicBezTo>
                    <a:pt x="326" y="35"/>
                    <a:pt x="325" y="35"/>
                    <a:pt x="325" y="35"/>
                  </a:cubicBezTo>
                  <a:cubicBezTo>
                    <a:pt x="325" y="35"/>
                    <a:pt x="325" y="35"/>
                    <a:pt x="324" y="35"/>
                  </a:cubicBezTo>
                  <a:cubicBezTo>
                    <a:pt x="324" y="35"/>
                    <a:pt x="324" y="35"/>
                    <a:pt x="324" y="35"/>
                  </a:cubicBezTo>
                  <a:cubicBezTo>
                    <a:pt x="324" y="35"/>
                    <a:pt x="324" y="35"/>
                    <a:pt x="324" y="35"/>
                  </a:cubicBezTo>
                  <a:cubicBezTo>
                    <a:pt x="324" y="35"/>
                    <a:pt x="324" y="36"/>
                    <a:pt x="324" y="36"/>
                  </a:cubicBezTo>
                  <a:cubicBezTo>
                    <a:pt x="323" y="36"/>
                    <a:pt x="323" y="36"/>
                    <a:pt x="323" y="36"/>
                  </a:cubicBezTo>
                  <a:cubicBezTo>
                    <a:pt x="323" y="36"/>
                    <a:pt x="322" y="36"/>
                    <a:pt x="322" y="36"/>
                  </a:cubicBezTo>
                  <a:cubicBezTo>
                    <a:pt x="322" y="36"/>
                    <a:pt x="322" y="37"/>
                    <a:pt x="322" y="37"/>
                  </a:cubicBezTo>
                  <a:cubicBezTo>
                    <a:pt x="322" y="37"/>
                    <a:pt x="322" y="37"/>
                    <a:pt x="322" y="37"/>
                  </a:cubicBezTo>
                  <a:cubicBezTo>
                    <a:pt x="321" y="37"/>
                    <a:pt x="321" y="38"/>
                    <a:pt x="321" y="38"/>
                  </a:cubicBezTo>
                  <a:cubicBezTo>
                    <a:pt x="321" y="38"/>
                    <a:pt x="321" y="38"/>
                    <a:pt x="321" y="38"/>
                  </a:cubicBezTo>
                  <a:cubicBezTo>
                    <a:pt x="321" y="39"/>
                    <a:pt x="322" y="39"/>
                    <a:pt x="321" y="39"/>
                  </a:cubicBezTo>
                  <a:cubicBezTo>
                    <a:pt x="321" y="39"/>
                    <a:pt x="322" y="39"/>
                    <a:pt x="322" y="39"/>
                  </a:cubicBezTo>
                  <a:cubicBezTo>
                    <a:pt x="321" y="40"/>
                    <a:pt x="321" y="39"/>
                    <a:pt x="321" y="39"/>
                  </a:cubicBezTo>
                  <a:cubicBezTo>
                    <a:pt x="320" y="39"/>
                    <a:pt x="321" y="40"/>
                    <a:pt x="321" y="40"/>
                  </a:cubicBezTo>
                  <a:cubicBezTo>
                    <a:pt x="322" y="41"/>
                    <a:pt x="322" y="41"/>
                    <a:pt x="323" y="42"/>
                  </a:cubicBezTo>
                  <a:close/>
                  <a:moveTo>
                    <a:pt x="406" y="68"/>
                  </a:moveTo>
                  <a:cubicBezTo>
                    <a:pt x="406" y="68"/>
                    <a:pt x="406" y="68"/>
                    <a:pt x="406" y="69"/>
                  </a:cubicBezTo>
                  <a:cubicBezTo>
                    <a:pt x="407" y="69"/>
                    <a:pt x="408" y="69"/>
                    <a:pt x="408" y="69"/>
                  </a:cubicBezTo>
                  <a:cubicBezTo>
                    <a:pt x="409" y="69"/>
                    <a:pt x="409" y="69"/>
                    <a:pt x="409" y="69"/>
                  </a:cubicBezTo>
                  <a:cubicBezTo>
                    <a:pt x="409" y="68"/>
                    <a:pt x="410" y="68"/>
                    <a:pt x="409" y="68"/>
                  </a:cubicBezTo>
                  <a:cubicBezTo>
                    <a:pt x="409" y="68"/>
                    <a:pt x="409" y="68"/>
                    <a:pt x="409" y="68"/>
                  </a:cubicBezTo>
                  <a:cubicBezTo>
                    <a:pt x="408" y="67"/>
                    <a:pt x="407" y="67"/>
                    <a:pt x="406" y="67"/>
                  </a:cubicBezTo>
                  <a:cubicBezTo>
                    <a:pt x="406" y="67"/>
                    <a:pt x="405" y="68"/>
                    <a:pt x="405" y="68"/>
                  </a:cubicBezTo>
                  <a:cubicBezTo>
                    <a:pt x="405" y="68"/>
                    <a:pt x="406" y="68"/>
                    <a:pt x="406" y="68"/>
                  </a:cubicBezTo>
                  <a:close/>
                  <a:moveTo>
                    <a:pt x="354" y="31"/>
                  </a:moveTo>
                  <a:cubicBezTo>
                    <a:pt x="354" y="31"/>
                    <a:pt x="354" y="32"/>
                    <a:pt x="353" y="32"/>
                  </a:cubicBezTo>
                  <a:cubicBezTo>
                    <a:pt x="353" y="32"/>
                    <a:pt x="352" y="32"/>
                    <a:pt x="352" y="32"/>
                  </a:cubicBezTo>
                  <a:cubicBezTo>
                    <a:pt x="353" y="32"/>
                    <a:pt x="354" y="32"/>
                    <a:pt x="355" y="31"/>
                  </a:cubicBezTo>
                  <a:cubicBezTo>
                    <a:pt x="355" y="31"/>
                    <a:pt x="354" y="31"/>
                    <a:pt x="354" y="31"/>
                  </a:cubicBezTo>
                  <a:close/>
                  <a:moveTo>
                    <a:pt x="354" y="43"/>
                  </a:moveTo>
                  <a:cubicBezTo>
                    <a:pt x="355" y="43"/>
                    <a:pt x="355" y="43"/>
                    <a:pt x="356" y="43"/>
                  </a:cubicBezTo>
                  <a:cubicBezTo>
                    <a:pt x="356" y="43"/>
                    <a:pt x="356" y="42"/>
                    <a:pt x="356" y="42"/>
                  </a:cubicBezTo>
                  <a:cubicBezTo>
                    <a:pt x="356" y="42"/>
                    <a:pt x="357" y="42"/>
                    <a:pt x="357" y="42"/>
                  </a:cubicBezTo>
                  <a:cubicBezTo>
                    <a:pt x="357" y="42"/>
                    <a:pt x="358" y="42"/>
                    <a:pt x="358" y="42"/>
                  </a:cubicBezTo>
                  <a:cubicBezTo>
                    <a:pt x="358" y="42"/>
                    <a:pt x="358" y="41"/>
                    <a:pt x="358" y="41"/>
                  </a:cubicBezTo>
                  <a:cubicBezTo>
                    <a:pt x="359" y="41"/>
                    <a:pt x="359" y="41"/>
                    <a:pt x="359" y="41"/>
                  </a:cubicBezTo>
                  <a:cubicBezTo>
                    <a:pt x="358" y="40"/>
                    <a:pt x="358" y="41"/>
                    <a:pt x="357" y="41"/>
                  </a:cubicBezTo>
                  <a:cubicBezTo>
                    <a:pt x="357" y="40"/>
                    <a:pt x="357" y="40"/>
                    <a:pt x="357" y="40"/>
                  </a:cubicBezTo>
                  <a:cubicBezTo>
                    <a:pt x="357" y="40"/>
                    <a:pt x="356" y="40"/>
                    <a:pt x="356" y="40"/>
                  </a:cubicBezTo>
                  <a:cubicBezTo>
                    <a:pt x="355" y="40"/>
                    <a:pt x="355" y="40"/>
                    <a:pt x="354" y="40"/>
                  </a:cubicBezTo>
                  <a:cubicBezTo>
                    <a:pt x="354" y="40"/>
                    <a:pt x="353" y="40"/>
                    <a:pt x="352" y="40"/>
                  </a:cubicBezTo>
                  <a:cubicBezTo>
                    <a:pt x="352" y="40"/>
                    <a:pt x="352" y="40"/>
                    <a:pt x="352" y="39"/>
                  </a:cubicBezTo>
                  <a:cubicBezTo>
                    <a:pt x="353" y="39"/>
                    <a:pt x="352" y="39"/>
                    <a:pt x="352" y="39"/>
                  </a:cubicBezTo>
                  <a:cubicBezTo>
                    <a:pt x="351" y="39"/>
                    <a:pt x="351" y="39"/>
                    <a:pt x="350" y="39"/>
                  </a:cubicBezTo>
                  <a:cubicBezTo>
                    <a:pt x="350" y="39"/>
                    <a:pt x="349" y="39"/>
                    <a:pt x="349" y="39"/>
                  </a:cubicBezTo>
                  <a:cubicBezTo>
                    <a:pt x="349" y="39"/>
                    <a:pt x="349" y="39"/>
                    <a:pt x="348" y="39"/>
                  </a:cubicBezTo>
                  <a:cubicBezTo>
                    <a:pt x="348" y="39"/>
                    <a:pt x="347" y="39"/>
                    <a:pt x="347" y="39"/>
                  </a:cubicBezTo>
                  <a:cubicBezTo>
                    <a:pt x="347" y="39"/>
                    <a:pt x="348" y="39"/>
                    <a:pt x="347" y="38"/>
                  </a:cubicBezTo>
                  <a:cubicBezTo>
                    <a:pt x="347" y="38"/>
                    <a:pt x="347" y="38"/>
                    <a:pt x="346" y="38"/>
                  </a:cubicBezTo>
                  <a:cubicBezTo>
                    <a:pt x="346" y="38"/>
                    <a:pt x="346" y="39"/>
                    <a:pt x="346" y="39"/>
                  </a:cubicBezTo>
                  <a:cubicBezTo>
                    <a:pt x="346" y="39"/>
                    <a:pt x="346" y="39"/>
                    <a:pt x="346" y="39"/>
                  </a:cubicBezTo>
                  <a:cubicBezTo>
                    <a:pt x="346" y="39"/>
                    <a:pt x="346" y="39"/>
                    <a:pt x="346" y="39"/>
                  </a:cubicBezTo>
                  <a:cubicBezTo>
                    <a:pt x="346" y="39"/>
                    <a:pt x="346" y="40"/>
                    <a:pt x="346" y="40"/>
                  </a:cubicBezTo>
                  <a:cubicBezTo>
                    <a:pt x="346" y="40"/>
                    <a:pt x="346" y="40"/>
                    <a:pt x="346" y="40"/>
                  </a:cubicBezTo>
                  <a:cubicBezTo>
                    <a:pt x="347" y="41"/>
                    <a:pt x="349" y="41"/>
                    <a:pt x="351" y="42"/>
                  </a:cubicBezTo>
                  <a:cubicBezTo>
                    <a:pt x="352" y="42"/>
                    <a:pt x="353" y="43"/>
                    <a:pt x="354" y="43"/>
                  </a:cubicBezTo>
                  <a:close/>
                  <a:moveTo>
                    <a:pt x="317" y="39"/>
                  </a:moveTo>
                  <a:cubicBezTo>
                    <a:pt x="317" y="39"/>
                    <a:pt x="318" y="39"/>
                    <a:pt x="318" y="39"/>
                  </a:cubicBezTo>
                  <a:cubicBezTo>
                    <a:pt x="319" y="38"/>
                    <a:pt x="319" y="38"/>
                    <a:pt x="318" y="38"/>
                  </a:cubicBezTo>
                  <a:cubicBezTo>
                    <a:pt x="318" y="38"/>
                    <a:pt x="318" y="38"/>
                    <a:pt x="318" y="37"/>
                  </a:cubicBezTo>
                  <a:cubicBezTo>
                    <a:pt x="318" y="37"/>
                    <a:pt x="318" y="37"/>
                    <a:pt x="317" y="37"/>
                  </a:cubicBezTo>
                  <a:cubicBezTo>
                    <a:pt x="317" y="37"/>
                    <a:pt x="317" y="37"/>
                    <a:pt x="317" y="38"/>
                  </a:cubicBezTo>
                  <a:cubicBezTo>
                    <a:pt x="317" y="38"/>
                    <a:pt x="317" y="38"/>
                    <a:pt x="317" y="38"/>
                  </a:cubicBezTo>
                  <a:cubicBezTo>
                    <a:pt x="317" y="39"/>
                    <a:pt x="317" y="39"/>
                    <a:pt x="317" y="39"/>
                  </a:cubicBezTo>
                  <a:close/>
                  <a:moveTo>
                    <a:pt x="219" y="23"/>
                  </a:moveTo>
                  <a:cubicBezTo>
                    <a:pt x="219" y="23"/>
                    <a:pt x="218" y="24"/>
                    <a:pt x="218" y="24"/>
                  </a:cubicBezTo>
                  <a:cubicBezTo>
                    <a:pt x="218" y="25"/>
                    <a:pt x="220" y="25"/>
                    <a:pt x="220" y="24"/>
                  </a:cubicBezTo>
                  <a:cubicBezTo>
                    <a:pt x="221" y="24"/>
                    <a:pt x="221" y="24"/>
                    <a:pt x="221" y="24"/>
                  </a:cubicBezTo>
                  <a:cubicBezTo>
                    <a:pt x="222" y="24"/>
                    <a:pt x="222" y="24"/>
                    <a:pt x="223" y="23"/>
                  </a:cubicBezTo>
                  <a:cubicBezTo>
                    <a:pt x="223" y="23"/>
                    <a:pt x="224" y="23"/>
                    <a:pt x="225" y="23"/>
                  </a:cubicBezTo>
                  <a:cubicBezTo>
                    <a:pt x="225" y="23"/>
                    <a:pt x="225" y="23"/>
                    <a:pt x="225" y="23"/>
                  </a:cubicBezTo>
                  <a:cubicBezTo>
                    <a:pt x="226" y="23"/>
                    <a:pt x="226" y="23"/>
                    <a:pt x="226" y="23"/>
                  </a:cubicBezTo>
                  <a:cubicBezTo>
                    <a:pt x="227" y="23"/>
                    <a:pt x="227" y="23"/>
                    <a:pt x="227" y="23"/>
                  </a:cubicBezTo>
                  <a:cubicBezTo>
                    <a:pt x="227" y="23"/>
                    <a:pt x="228" y="23"/>
                    <a:pt x="228" y="23"/>
                  </a:cubicBezTo>
                  <a:cubicBezTo>
                    <a:pt x="228" y="23"/>
                    <a:pt x="228" y="23"/>
                    <a:pt x="229" y="23"/>
                  </a:cubicBezTo>
                  <a:cubicBezTo>
                    <a:pt x="229" y="23"/>
                    <a:pt x="229" y="23"/>
                    <a:pt x="230" y="23"/>
                  </a:cubicBezTo>
                  <a:cubicBezTo>
                    <a:pt x="230" y="23"/>
                    <a:pt x="230" y="23"/>
                    <a:pt x="231" y="23"/>
                  </a:cubicBezTo>
                  <a:cubicBezTo>
                    <a:pt x="231" y="23"/>
                    <a:pt x="231" y="22"/>
                    <a:pt x="231" y="22"/>
                  </a:cubicBezTo>
                  <a:cubicBezTo>
                    <a:pt x="232" y="22"/>
                    <a:pt x="232" y="22"/>
                    <a:pt x="232" y="22"/>
                  </a:cubicBezTo>
                  <a:cubicBezTo>
                    <a:pt x="233" y="22"/>
                    <a:pt x="233" y="22"/>
                    <a:pt x="233" y="22"/>
                  </a:cubicBezTo>
                  <a:cubicBezTo>
                    <a:pt x="234" y="22"/>
                    <a:pt x="234" y="22"/>
                    <a:pt x="234" y="21"/>
                  </a:cubicBezTo>
                  <a:cubicBezTo>
                    <a:pt x="235" y="21"/>
                    <a:pt x="235" y="21"/>
                    <a:pt x="235" y="21"/>
                  </a:cubicBezTo>
                  <a:cubicBezTo>
                    <a:pt x="235" y="21"/>
                    <a:pt x="235" y="20"/>
                    <a:pt x="235" y="20"/>
                  </a:cubicBezTo>
                  <a:cubicBezTo>
                    <a:pt x="234" y="20"/>
                    <a:pt x="234" y="20"/>
                    <a:pt x="234" y="20"/>
                  </a:cubicBezTo>
                  <a:cubicBezTo>
                    <a:pt x="234" y="19"/>
                    <a:pt x="233" y="19"/>
                    <a:pt x="232" y="19"/>
                  </a:cubicBezTo>
                  <a:cubicBezTo>
                    <a:pt x="232" y="19"/>
                    <a:pt x="233" y="19"/>
                    <a:pt x="232" y="19"/>
                  </a:cubicBezTo>
                  <a:cubicBezTo>
                    <a:pt x="232" y="18"/>
                    <a:pt x="232" y="18"/>
                    <a:pt x="232" y="18"/>
                  </a:cubicBezTo>
                  <a:cubicBezTo>
                    <a:pt x="232" y="18"/>
                    <a:pt x="231" y="18"/>
                    <a:pt x="231" y="18"/>
                  </a:cubicBezTo>
                  <a:cubicBezTo>
                    <a:pt x="231" y="18"/>
                    <a:pt x="231" y="18"/>
                    <a:pt x="231" y="18"/>
                  </a:cubicBezTo>
                  <a:cubicBezTo>
                    <a:pt x="231" y="18"/>
                    <a:pt x="231" y="18"/>
                    <a:pt x="231" y="17"/>
                  </a:cubicBezTo>
                  <a:cubicBezTo>
                    <a:pt x="231" y="17"/>
                    <a:pt x="230" y="17"/>
                    <a:pt x="230" y="17"/>
                  </a:cubicBezTo>
                  <a:cubicBezTo>
                    <a:pt x="229" y="17"/>
                    <a:pt x="228" y="18"/>
                    <a:pt x="227" y="18"/>
                  </a:cubicBezTo>
                  <a:cubicBezTo>
                    <a:pt x="227" y="18"/>
                    <a:pt x="227" y="18"/>
                    <a:pt x="227" y="18"/>
                  </a:cubicBezTo>
                  <a:cubicBezTo>
                    <a:pt x="228" y="17"/>
                    <a:pt x="227" y="17"/>
                    <a:pt x="227" y="17"/>
                  </a:cubicBezTo>
                  <a:cubicBezTo>
                    <a:pt x="227" y="17"/>
                    <a:pt x="228" y="17"/>
                    <a:pt x="228" y="17"/>
                  </a:cubicBezTo>
                  <a:cubicBezTo>
                    <a:pt x="228" y="17"/>
                    <a:pt x="228" y="17"/>
                    <a:pt x="228" y="17"/>
                  </a:cubicBezTo>
                  <a:cubicBezTo>
                    <a:pt x="228" y="17"/>
                    <a:pt x="229" y="16"/>
                    <a:pt x="228" y="16"/>
                  </a:cubicBezTo>
                  <a:cubicBezTo>
                    <a:pt x="228" y="16"/>
                    <a:pt x="228" y="16"/>
                    <a:pt x="227" y="16"/>
                  </a:cubicBezTo>
                  <a:cubicBezTo>
                    <a:pt x="227" y="16"/>
                    <a:pt x="227" y="16"/>
                    <a:pt x="226" y="16"/>
                  </a:cubicBezTo>
                  <a:cubicBezTo>
                    <a:pt x="226" y="16"/>
                    <a:pt x="226" y="17"/>
                    <a:pt x="225" y="17"/>
                  </a:cubicBezTo>
                  <a:cubicBezTo>
                    <a:pt x="225" y="17"/>
                    <a:pt x="225" y="16"/>
                    <a:pt x="225" y="16"/>
                  </a:cubicBezTo>
                  <a:cubicBezTo>
                    <a:pt x="224" y="16"/>
                    <a:pt x="224" y="16"/>
                    <a:pt x="223" y="17"/>
                  </a:cubicBezTo>
                  <a:cubicBezTo>
                    <a:pt x="223" y="17"/>
                    <a:pt x="223" y="18"/>
                    <a:pt x="223" y="18"/>
                  </a:cubicBezTo>
                  <a:cubicBezTo>
                    <a:pt x="223" y="18"/>
                    <a:pt x="223" y="18"/>
                    <a:pt x="224" y="18"/>
                  </a:cubicBezTo>
                  <a:cubicBezTo>
                    <a:pt x="223" y="18"/>
                    <a:pt x="223" y="18"/>
                    <a:pt x="222" y="18"/>
                  </a:cubicBezTo>
                  <a:cubicBezTo>
                    <a:pt x="222" y="19"/>
                    <a:pt x="222" y="19"/>
                    <a:pt x="222" y="19"/>
                  </a:cubicBezTo>
                  <a:cubicBezTo>
                    <a:pt x="222" y="19"/>
                    <a:pt x="222" y="19"/>
                    <a:pt x="222" y="20"/>
                  </a:cubicBezTo>
                  <a:cubicBezTo>
                    <a:pt x="223" y="20"/>
                    <a:pt x="223" y="20"/>
                    <a:pt x="223" y="20"/>
                  </a:cubicBezTo>
                  <a:cubicBezTo>
                    <a:pt x="222" y="20"/>
                    <a:pt x="222" y="19"/>
                    <a:pt x="221" y="20"/>
                  </a:cubicBezTo>
                  <a:cubicBezTo>
                    <a:pt x="220" y="20"/>
                    <a:pt x="220" y="21"/>
                    <a:pt x="220" y="22"/>
                  </a:cubicBezTo>
                  <a:cubicBezTo>
                    <a:pt x="220" y="22"/>
                    <a:pt x="220" y="23"/>
                    <a:pt x="219" y="23"/>
                  </a:cubicBezTo>
                  <a:close/>
                  <a:moveTo>
                    <a:pt x="212" y="11"/>
                  </a:moveTo>
                  <a:cubicBezTo>
                    <a:pt x="212" y="11"/>
                    <a:pt x="211" y="11"/>
                    <a:pt x="211" y="11"/>
                  </a:cubicBezTo>
                  <a:cubicBezTo>
                    <a:pt x="211" y="11"/>
                    <a:pt x="211" y="11"/>
                    <a:pt x="210" y="11"/>
                  </a:cubicBezTo>
                  <a:cubicBezTo>
                    <a:pt x="210" y="11"/>
                    <a:pt x="210" y="12"/>
                    <a:pt x="210" y="12"/>
                  </a:cubicBezTo>
                  <a:cubicBezTo>
                    <a:pt x="210" y="12"/>
                    <a:pt x="210" y="11"/>
                    <a:pt x="210" y="11"/>
                  </a:cubicBezTo>
                  <a:cubicBezTo>
                    <a:pt x="209" y="11"/>
                    <a:pt x="209" y="12"/>
                    <a:pt x="209" y="12"/>
                  </a:cubicBezTo>
                  <a:cubicBezTo>
                    <a:pt x="209" y="12"/>
                    <a:pt x="209" y="11"/>
                    <a:pt x="209" y="11"/>
                  </a:cubicBezTo>
                  <a:cubicBezTo>
                    <a:pt x="209" y="11"/>
                    <a:pt x="208" y="11"/>
                    <a:pt x="208" y="11"/>
                  </a:cubicBezTo>
                  <a:cubicBezTo>
                    <a:pt x="208" y="11"/>
                    <a:pt x="207" y="11"/>
                    <a:pt x="207" y="12"/>
                  </a:cubicBezTo>
                  <a:cubicBezTo>
                    <a:pt x="207" y="12"/>
                    <a:pt x="207" y="12"/>
                    <a:pt x="207" y="12"/>
                  </a:cubicBezTo>
                  <a:cubicBezTo>
                    <a:pt x="206" y="12"/>
                    <a:pt x="206" y="11"/>
                    <a:pt x="206" y="12"/>
                  </a:cubicBezTo>
                  <a:cubicBezTo>
                    <a:pt x="206" y="12"/>
                    <a:pt x="206" y="12"/>
                    <a:pt x="206" y="12"/>
                  </a:cubicBezTo>
                  <a:cubicBezTo>
                    <a:pt x="205" y="12"/>
                    <a:pt x="205" y="12"/>
                    <a:pt x="205" y="12"/>
                  </a:cubicBezTo>
                  <a:cubicBezTo>
                    <a:pt x="205" y="12"/>
                    <a:pt x="205" y="12"/>
                    <a:pt x="204" y="12"/>
                  </a:cubicBezTo>
                  <a:cubicBezTo>
                    <a:pt x="204" y="12"/>
                    <a:pt x="204" y="13"/>
                    <a:pt x="204" y="13"/>
                  </a:cubicBezTo>
                  <a:cubicBezTo>
                    <a:pt x="204" y="13"/>
                    <a:pt x="205" y="13"/>
                    <a:pt x="205" y="13"/>
                  </a:cubicBezTo>
                  <a:cubicBezTo>
                    <a:pt x="204" y="13"/>
                    <a:pt x="204" y="14"/>
                    <a:pt x="203" y="14"/>
                  </a:cubicBezTo>
                  <a:cubicBezTo>
                    <a:pt x="203" y="14"/>
                    <a:pt x="203" y="14"/>
                    <a:pt x="203" y="14"/>
                  </a:cubicBezTo>
                  <a:cubicBezTo>
                    <a:pt x="202" y="15"/>
                    <a:pt x="202" y="15"/>
                    <a:pt x="202" y="15"/>
                  </a:cubicBezTo>
                  <a:cubicBezTo>
                    <a:pt x="201" y="15"/>
                    <a:pt x="201" y="15"/>
                    <a:pt x="200" y="15"/>
                  </a:cubicBezTo>
                  <a:cubicBezTo>
                    <a:pt x="200" y="15"/>
                    <a:pt x="201" y="15"/>
                    <a:pt x="201" y="16"/>
                  </a:cubicBezTo>
                  <a:cubicBezTo>
                    <a:pt x="201" y="16"/>
                    <a:pt x="202" y="15"/>
                    <a:pt x="202" y="15"/>
                  </a:cubicBezTo>
                  <a:cubicBezTo>
                    <a:pt x="202" y="15"/>
                    <a:pt x="203" y="15"/>
                    <a:pt x="203" y="15"/>
                  </a:cubicBezTo>
                  <a:cubicBezTo>
                    <a:pt x="203" y="15"/>
                    <a:pt x="203" y="15"/>
                    <a:pt x="203" y="15"/>
                  </a:cubicBezTo>
                  <a:cubicBezTo>
                    <a:pt x="203" y="15"/>
                    <a:pt x="203" y="15"/>
                    <a:pt x="203" y="16"/>
                  </a:cubicBezTo>
                  <a:cubicBezTo>
                    <a:pt x="203" y="16"/>
                    <a:pt x="203" y="16"/>
                    <a:pt x="203" y="16"/>
                  </a:cubicBezTo>
                  <a:cubicBezTo>
                    <a:pt x="204" y="16"/>
                    <a:pt x="204" y="15"/>
                    <a:pt x="204" y="16"/>
                  </a:cubicBezTo>
                  <a:cubicBezTo>
                    <a:pt x="204" y="16"/>
                    <a:pt x="204" y="16"/>
                    <a:pt x="204" y="16"/>
                  </a:cubicBezTo>
                  <a:cubicBezTo>
                    <a:pt x="204" y="16"/>
                    <a:pt x="204" y="17"/>
                    <a:pt x="204" y="17"/>
                  </a:cubicBezTo>
                  <a:cubicBezTo>
                    <a:pt x="204" y="17"/>
                    <a:pt x="205" y="17"/>
                    <a:pt x="205" y="17"/>
                  </a:cubicBezTo>
                  <a:cubicBezTo>
                    <a:pt x="205" y="17"/>
                    <a:pt x="205" y="17"/>
                    <a:pt x="205" y="17"/>
                  </a:cubicBezTo>
                  <a:cubicBezTo>
                    <a:pt x="205" y="17"/>
                    <a:pt x="205" y="17"/>
                    <a:pt x="205" y="18"/>
                  </a:cubicBezTo>
                  <a:cubicBezTo>
                    <a:pt x="205" y="18"/>
                    <a:pt x="205" y="18"/>
                    <a:pt x="206" y="18"/>
                  </a:cubicBezTo>
                  <a:cubicBezTo>
                    <a:pt x="206" y="18"/>
                    <a:pt x="206" y="18"/>
                    <a:pt x="206" y="18"/>
                  </a:cubicBezTo>
                  <a:cubicBezTo>
                    <a:pt x="207" y="18"/>
                    <a:pt x="207" y="18"/>
                    <a:pt x="208" y="18"/>
                  </a:cubicBezTo>
                  <a:cubicBezTo>
                    <a:pt x="208" y="19"/>
                    <a:pt x="209" y="18"/>
                    <a:pt x="210" y="18"/>
                  </a:cubicBezTo>
                  <a:cubicBezTo>
                    <a:pt x="210" y="18"/>
                    <a:pt x="210" y="18"/>
                    <a:pt x="210" y="18"/>
                  </a:cubicBezTo>
                  <a:cubicBezTo>
                    <a:pt x="210" y="18"/>
                    <a:pt x="211" y="18"/>
                    <a:pt x="211" y="18"/>
                  </a:cubicBezTo>
                  <a:cubicBezTo>
                    <a:pt x="211" y="18"/>
                    <a:pt x="211" y="19"/>
                    <a:pt x="211" y="19"/>
                  </a:cubicBezTo>
                  <a:cubicBezTo>
                    <a:pt x="211" y="19"/>
                    <a:pt x="211" y="19"/>
                    <a:pt x="212" y="19"/>
                  </a:cubicBezTo>
                  <a:cubicBezTo>
                    <a:pt x="212" y="19"/>
                    <a:pt x="212" y="19"/>
                    <a:pt x="212" y="19"/>
                  </a:cubicBezTo>
                  <a:cubicBezTo>
                    <a:pt x="213" y="19"/>
                    <a:pt x="213" y="19"/>
                    <a:pt x="213" y="19"/>
                  </a:cubicBezTo>
                  <a:cubicBezTo>
                    <a:pt x="213" y="19"/>
                    <a:pt x="213" y="19"/>
                    <a:pt x="213" y="19"/>
                  </a:cubicBezTo>
                  <a:cubicBezTo>
                    <a:pt x="213" y="19"/>
                    <a:pt x="214" y="19"/>
                    <a:pt x="214" y="19"/>
                  </a:cubicBezTo>
                  <a:cubicBezTo>
                    <a:pt x="215" y="19"/>
                    <a:pt x="215" y="20"/>
                    <a:pt x="215" y="20"/>
                  </a:cubicBezTo>
                  <a:cubicBezTo>
                    <a:pt x="216" y="20"/>
                    <a:pt x="217" y="19"/>
                    <a:pt x="218" y="19"/>
                  </a:cubicBezTo>
                  <a:cubicBezTo>
                    <a:pt x="218" y="19"/>
                    <a:pt x="218" y="19"/>
                    <a:pt x="219" y="19"/>
                  </a:cubicBezTo>
                  <a:cubicBezTo>
                    <a:pt x="219" y="19"/>
                    <a:pt x="219" y="19"/>
                    <a:pt x="220" y="19"/>
                  </a:cubicBezTo>
                  <a:cubicBezTo>
                    <a:pt x="220" y="18"/>
                    <a:pt x="219" y="18"/>
                    <a:pt x="219" y="18"/>
                  </a:cubicBezTo>
                  <a:cubicBezTo>
                    <a:pt x="218" y="17"/>
                    <a:pt x="218" y="17"/>
                    <a:pt x="217" y="17"/>
                  </a:cubicBezTo>
                  <a:cubicBezTo>
                    <a:pt x="217" y="17"/>
                    <a:pt x="217" y="16"/>
                    <a:pt x="218" y="16"/>
                  </a:cubicBezTo>
                  <a:cubicBezTo>
                    <a:pt x="218" y="16"/>
                    <a:pt x="218" y="17"/>
                    <a:pt x="218" y="17"/>
                  </a:cubicBezTo>
                  <a:cubicBezTo>
                    <a:pt x="218" y="17"/>
                    <a:pt x="218" y="17"/>
                    <a:pt x="219" y="17"/>
                  </a:cubicBezTo>
                  <a:cubicBezTo>
                    <a:pt x="219" y="16"/>
                    <a:pt x="219" y="16"/>
                    <a:pt x="219" y="16"/>
                  </a:cubicBezTo>
                  <a:cubicBezTo>
                    <a:pt x="219" y="16"/>
                    <a:pt x="219" y="16"/>
                    <a:pt x="219" y="15"/>
                  </a:cubicBezTo>
                  <a:cubicBezTo>
                    <a:pt x="219" y="15"/>
                    <a:pt x="219" y="15"/>
                    <a:pt x="219" y="15"/>
                  </a:cubicBezTo>
                  <a:cubicBezTo>
                    <a:pt x="219" y="15"/>
                    <a:pt x="219" y="15"/>
                    <a:pt x="219" y="15"/>
                  </a:cubicBezTo>
                  <a:cubicBezTo>
                    <a:pt x="219" y="14"/>
                    <a:pt x="219" y="14"/>
                    <a:pt x="219" y="14"/>
                  </a:cubicBezTo>
                  <a:cubicBezTo>
                    <a:pt x="219" y="14"/>
                    <a:pt x="219" y="14"/>
                    <a:pt x="219" y="14"/>
                  </a:cubicBezTo>
                  <a:cubicBezTo>
                    <a:pt x="220" y="14"/>
                    <a:pt x="220" y="14"/>
                    <a:pt x="220" y="14"/>
                  </a:cubicBezTo>
                  <a:cubicBezTo>
                    <a:pt x="220" y="13"/>
                    <a:pt x="220" y="13"/>
                    <a:pt x="220" y="13"/>
                  </a:cubicBezTo>
                  <a:cubicBezTo>
                    <a:pt x="219" y="13"/>
                    <a:pt x="219" y="13"/>
                    <a:pt x="219" y="13"/>
                  </a:cubicBezTo>
                  <a:cubicBezTo>
                    <a:pt x="219" y="13"/>
                    <a:pt x="219" y="12"/>
                    <a:pt x="218" y="12"/>
                  </a:cubicBezTo>
                  <a:cubicBezTo>
                    <a:pt x="218" y="12"/>
                    <a:pt x="218" y="12"/>
                    <a:pt x="218" y="12"/>
                  </a:cubicBezTo>
                  <a:cubicBezTo>
                    <a:pt x="218" y="12"/>
                    <a:pt x="218" y="12"/>
                    <a:pt x="218" y="12"/>
                  </a:cubicBezTo>
                  <a:cubicBezTo>
                    <a:pt x="218" y="12"/>
                    <a:pt x="218" y="12"/>
                    <a:pt x="218" y="12"/>
                  </a:cubicBezTo>
                  <a:cubicBezTo>
                    <a:pt x="218" y="12"/>
                    <a:pt x="217" y="12"/>
                    <a:pt x="217" y="12"/>
                  </a:cubicBezTo>
                  <a:cubicBezTo>
                    <a:pt x="216" y="12"/>
                    <a:pt x="215" y="12"/>
                    <a:pt x="214" y="13"/>
                  </a:cubicBezTo>
                  <a:cubicBezTo>
                    <a:pt x="214" y="13"/>
                    <a:pt x="214" y="13"/>
                    <a:pt x="214" y="13"/>
                  </a:cubicBezTo>
                  <a:cubicBezTo>
                    <a:pt x="213" y="13"/>
                    <a:pt x="214" y="14"/>
                    <a:pt x="213" y="14"/>
                  </a:cubicBezTo>
                  <a:cubicBezTo>
                    <a:pt x="213" y="14"/>
                    <a:pt x="213" y="14"/>
                    <a:pt x="212" y="14"/>
                  </a:cubicBezTo>
                  <a:cubicBezTo>
                    <a:pt x="213" y="13"/>
                    <a:pt x="213" y="13"/>
                    <a:pt x="214" y="12"/>
                  </a:cubicBezTo>
                  <a:cubicBezTo>
                    <a:pt x="214" y="12"/>
                    <a:pt x="215" y="12"/>
                    <a:pt x="214" y="12"/>
                  </a:cubicBezTo>
                  <a:cubicBezTo>
                    <a:pt x="214" y="12"/>
                    <a:pt x="214" y="11"/>
                    <a:pt x="213" y="11"/>
                  </a:cubicBezTo>
                  <a:cubicBezTo>
                    <a:pt x="213" y="11"/>
                    <a:pt x="212" y="11"/>
                    <a:pt x="212" y="11"/>
                  </a:cubicBezTo>
                  <a:close/>
                  <a:moveTo>
                    <a:pt x="196" y="10"/>
                  </a:moveTo>
                  <a:cubicBezTo>
                    <a:pt x="197" y="10"/>
                    <a:pt x="199" y="10"/>
                    <a:pt x="200" y="10"/>
                  </a:cubicBezTo>
                  <a:cubicBezTo>
                    <a:pt x="200" y="10"/>
                    <a:pt x="201" y="10"/>
                    <a:pt x="201" y="10"/>
                  </a:cubicBezTo>
                  <a:cubicBezTo>
                    <a:pt x="201" y="10"/>
                    <a:pt x="198" y="10"/>
                    <a:pt x="198" y="10"/>
                  </a:cubicBezTo>
                  <a:cubicBezTo>
                    <a:pt x="198" y="11"/>
                    <a:pt x="199" y="11"/>
                    <a:pt x="200" y="11"/>
                  </a:cubicBezTo>
                  <a:cubicBezTo>
                    <a:pt x="200" y="11"/>
                    <a:pt x="200" y="11"/>
                    <a:pt x="200" y="11"/>
                  </a:cubicBezTo>
                  <a:cubicBezTo>
                    <a:pt x="200" y="11"/>
                    <a:pt x="199" y="11"/>
                    <a:pt x="199" y="11"/>
                  </a:cubicBezTo>
                  <a:cubicBezTo>
                    <a:pt x="199" y="11"/>
                    <a:pt x="200" y="11"/>
                    <a:pt x="200" y="11"/>
                  </a:cubicBezTo>
                  <a:cubicBezTo>
                    <a:pt x="201" y="12"/>
                    <a:pt x="201" y="12"/>
                    <a:pt x="201" y="12"/>
                  </a:cubicBezTo>
                  <a:cubicBezTo>
                    <a:pt x="202" y="12"/>
                    <a:pt x="202" y="12"/>
                    <a:pt x="203" y="12"/>
                  </a:cubicBezTo>
                  <a:cubicBezTo>
                    <a:pt x="204" y="12"/>
                    <a:pt x="205" y="12"/>
                    <a:pt x="206" y="11"/>
                  </a:cubicBezTo>
                  <a:cubicBezTo>
                    <a:pt x="207" y="11"/>
                    <a:pt x="208" y="11"/>
                    <a:pt x="209" y="11"/>
                  </a:cubicBezTo>
                  <a:cubicBezTo>
                    <a:pt x="210" y="11"/>
                    <a:pt x="211" y="11"/>
                    <a:pt x="212" y="11"/>
                  </a:cubicBezTo>
                  <a:cubicBezTo>
                    <a:pt x="212" y="11"/>
                    <a:pt x="212" y="10"/>
                    <a:pt x="212" y="10"/>
                  </a:cubicBezTo>
                  <a:cubicBezTo>
                    <a:pt x="212" y="9"/>
                    <a:pt x="212" y="9"/>
                    <a:pt x="212" y="9"/>
                  </a:cubicBezTo>
                  <a:cubicBezTo>
                    <a:pt x="212" y="9"/>
                    <a:pt x="212" y="8"/>
                    <a:pt x="212" y="8"/>
                  </a:cubicBezTo>
                  <a:cubicBezTo>
                    <a:pt x="213" y="8"/>
                    <a:pt x="213" y="8"/>
                    <a:pt x="214" y="8"/>
                  </a:cubicBezTo>
                  <a:cubicBezTo>
                    <a:pt x="213" y="7"/>
                    <a:pt x="212" y="6"/>
                    <a:pt x="211" y="6"/>
                  </a:cubicBezTo>
                  <a:cubicBezTo>
                    <a:pt x="210" y="5"/>
                    <a:pt x="209" y="5"/>
                    <a:pt x="209" y="4"/>
                  </a:cubicBezTo>
                  <a:cubicBezTo>
                    <a:pt x="208" y="4"/>
                    <a:pt x="208" y="4"/>
                    <a:pt x="208" y="4"/>
                  </a:cubicBezTo>
                  <a:cubicBezTo>
                    <a:pt x="207" y="4"/>
                    <a:pt x="206" y="4"/>
                    <a:pt x="206" y="4"/>
                  </a:cubicBezTo>
                  <a:cubicBezTo>
                    <a:pt x="206" y="4"/>
                    <a:pt x="207" y="4"/>
                    <a:pt x="206" y="5"/>
                  </a:cubicBezTo>
                  <a:cubicBezTo>
                    <a:pt x="206" y="5"/>
                    <a:pt x="206" y="5"/>
                    <a:pt x="206" y="5"/>
                  </a:cubicBezTo>
                  <a:cubicBezTo>
                    <a:pt x="205" y="5"/>
                    <a:pt x="205" y="5"/>
                    <a:pt x="204" y="5"/>
                  </a:cubicBezTo>
                  <a:cubicBezTo>
                    <a:pt x="204" y="5"/>
                    <a:pt x="204" y="5"/>
                    <a:pt x="204" y="5"/>
                  </a:cubicBezTo>
                  <a:cubicBezTo>
                    <a:pt x="203" y="5"/>
                    <a:pt x="203" y="5"/>
                    <a:pt x="203" y="5"/>
                  </a:cubicBezTo>
                  <a:cubicBezTo>
                    <a:pt x="202" y="6"/>
                    <a:pt x="202" y="6"/>
                    <a:pt x="202" y="6"/>
                  </a:cubicBezTo>
                  <a:cubicBezTo>
                    <a:pt x="202" y="6"/>
                    <a:pt x="202" y="6"/>
                    <a:pt x="202" y="6"/>
                  </a:cubicBezTo>
                  <a:cubicBezTo>
                    <a:pt x="201" y="6"/>
                    <a:pt x="201" y="6"/>
                    <a:pt x="201" y="6"/>
                  </a:cubicBezTo>
                  <a:cubicBezTo>
                    <a:pt x="200" y="6"/>
                    <a:pt x="201" y="6"/>
                    <a:pt x="201" y="6"/>
                  </a:cubicBezTo>
                  <a:cubicBezTo>
                    <a:pt x="201" y="6"/>
                    <a:pt x="200" y="6"/>
                    <a:pt x="200" y="6"/>
                  </a:cubicBezTo>
                  <a:cubicBezTo>
                    <a:pt x="200" y="7"/>
                    <a:pt x="200" y="7"/>
                    <a:pt x="200" y="7"/>
                  </a:cubicBezTo>
                  <a:cubicBezTo>
                    <a:pt x="200" y="7"/>
                    <a:pt x="200" y="7"/>
                    <a:pt x="200" y="7"/>
                  </a:cubicBezTo>
                  <a:cubicBezTo>
                    <a:pt x="200" y="7"/>
                    <a:pt x="199" y="7"/>
                    <a:pt x="199" y="7"/>
                  </a:cubicBezTo>
                  <a:cubicBezTo>
                    <a:pt x="199" y="7"/>
                    <a:pt x="200" y="8"/>
                    <a:pt x="200" y="8"/>
                  </a:cubicBezTo>
                  <a:cubicBezTo>
                    <a:pt x="200" y="8"/>
                    <a:pt x="200" y="8"/>
                    <a:pt x="200" y="8"/>
                  </a:cubicBezTo>
                  <a:cubicBezTo>
                    <a:pt x="200" y="8"/>
                    <a:pt x="200" y="9"/>
                    <a:pt x="200" y="9"/>
                  </a:cubicBezTo>
                  <a:cubicBezTo>
                    <a:pt x="200" y="9"/>
                    <a:pt x="199" y="9"/>
                    <a:pt x="199" y="9"/>
                  </a:cubicBezTo>
                  <a:cubicBezTo>
                    <a:pt x="199" y="9"/>
                    <a:pt x="198" y="9"/>
                    <a:pt x="198" y="9"/>
                  </a:cubicBezTo>
                  <a:cubicBezTo>
                    <a:pt x="198" y="9"/>
                    <a:pt x="198" y="9"/>
                    <a:pt x="198" y="9"/>
                  </a:cubicBezTo>
                  <a:cubicBezTo>
                    <a:pt x="198" y="9"/>
                    <a:pt x="198" y="10"/>
                    <a:pt x="198" y="10"/>
                  </a:cubicBezTo>
                  <a:cubicBezTo>
                    <a:pt x="198" y="10"/>
                    <a:pt x="197" y="10"/>
                    <a:pt x="197" y="10"/>
                  </a:cubicBezTo>
                  <a:cubicBezTo>
                    <a:pt x="197" y="10"/>
                    <a:pt x="197" y="10"/>
                    <a:pt x="196" y="10"/>
                  </a:cubicBezTo>
                  <a:cubicBezTo>
                    <a:pt x="196" y="10"/>
                    <a:pt x="196" y="10"/>
                    <a:pt x="196" y="10"/>
                  </a:cubicBezTo>
                  <a:close/>
                  <a:moveTo>
                    <a:pt x="286" y="47"/>
                  </a:moveTo>
                  <a:cubicBezTo>
                    <a:pt x="286" y="47"/>
                    <a:pt x="286" y="47"/>
                    <a:pt x="286" y="47"/>
                  </a:cubicBezTo>
                  <a:cubicBezTo>
                    <a:pt x="286" y="48"/>
                    <a:pt x="287" y="48"/>
                    <a:pt x="287" y="48"/>
                  </a:cubicBezTo>
                  <a:cubicBezTo>
                    <a:pt x="287" y="48"/>
                    <a:pt x="287" y="48"/>
                    <a:pt x="287" y="47"/>
                  </a:cubicBezTo>
                  <a:cubicBezTo>
                    <a:pt x="287" y="47"/>
                    <a:pt x="287" y="47"/>
                    <a:pt x="287" y="47"/>
                  </a:cubicBezTo>
                  <a:cubicBezTo>
                    <a:pt x="287" y="47"/>
                    <a:pt x="287" y="47"/>
                    <a:pt x="287" y="47"/>
                  </a:cubicBezTo>
                  <a:cubicBezTo>
                    <a:pt x="287" y="47"/>
                    <a:pt x="287" y="47"/>
                    <a:pt x="287" y="47"/>
                  </a:cubicBezTo>
                  <a:cubicBezTo>
                    <a:pt x="287" y="47"/>
                    <a:pt x="286" y="47"/>
                    <a:pt x="286" y="47"/>
                  </a:cubicBezTo>
                  <a:cubicBezTo>
                    <a:pt x="286" y="47"/>
                    <a:pt x="286" y="47"/>
                    <a:pt x="286" y="47"/>
                  </a:cubicBezTo>
                  <a:cubicBezTo>
                    <a:pt x="286" y="47"/>
                    <a:pt x="286" y="47"/>
                    <a:pt x="286" y="47"/>
                  </a:cubicBezTo>
                  <a:close/>
                  <a:moveTo>
                    <a:pt x="195" y="13"/>
                  </a:moveTo>
                  <a:cubicBezTo>
                    <a:pt x="195" y="13"/>
                    <a:pt x="196" y="13"/>
                    <a:pt x="196" y="13"/>
                  </a:cubicBezTo>
                  <a:cubicBezTo>
                    <a:pt x="197" y="13"/>
                    <a:pt x="197" y="13"/>
                    <a:pt x="198" y="13"/>
                  </a:cubicBezTo>
                  <a:cubicBezTo>
                    <a:pt x="198" y="14"/>
                    <a:pt x="198" y="14"/>
                    <a:pt x="198" y="14"/>
                  </a:cubicBezTo>
                  <a:cubicBezTo>
                    <a:pt x="198" y="14"/>
                    <a:pt x="198" y="14"/>
                    <a:pt x="198" y="14"/>
                  </a:cubicBezTo>
                  <a:cubicBezTo>
                    <a:pt x="199" y="14"/>
                    <a:pt x="199" y="14"/>
                    <a:pt x="199" y="14"/>
                  </a:cubicBezTo>
                  <a:cubicBezTo>
                    <a:pt x="200" y="14"/>
                    <a:pt x="201" y="14"/>
                    <a:pt x="201" y="14"/>
                  </a:cubicBezTo>
                  <a:cubicBezTo>
                    <a:pt x="201" y="14"/>
                    <a:pt x="203" y="13"/>
                    <a:pt x="203" y="13"/>
                  </a:cubicBezTo>
                  <a:cubicBezTo>
                    <a:pt x="203" y="13"/>
                    <a:pt x="202" y="12"/>
                    <a:pt x="202" y="12"/>
                  </a:cubicBezTo>
                  <a:cubicBezTo>
                    <a:pt x="202" y="12"/>
                    <a:pt x="201" y="12"/>
                    <a:pt x="201" y="12"/>
                  </a:cubicBezTo>
                  <a:cubicBezTo>
                    <a:pt x="199" y="12"/>
                    <a:pt x="197" y="12"/>
                    <a:pt x="195" y="12"/>
                  </a:cubicBezTo>
                  <a:cubicBezTo>
                    <a:pt x="195" y="12"/>
                    <a:pt x="195" y="12"/>
                    <a:pt x="195" y="13"/>
                  </a:cubicBezTo>
                  <a:close/>
                  <a:moveTo>
                    <a:pt x="319" y="47"/>
                  </a:moveTo>
                  <a:cubicBezTo>
                    <a:pt x="319" y="47"/>
                    <a:pt x="319" y="47"/>
                    <a:pt x="318" y="46"/>
                  </a:cubicBezTo>
                  <a:cubicBezTo>
                    <a:pt x="318" y="46"/>
                    <a:pt x="317" y="46"/>
                    <a:pt x="317" y="45"/>
                  </a:cubicBezTo>
                  <a:cubicBezTo>
                    <a:pt x="317" y="46"/>
                    <a:pt x="318" y="47"/>
                    <a:pt x="319" y="47"/>
                  </a:cubicBezTo>
                  <a:close/>
                  <a:moveTo>
                    <a:pt x="365" y="158"/>
                  </a:moveTo>
                  <a:cubicBezTo>
                    <a:pt x="365" y="158"/>
                    <a:pt x="365" y="157"/>
                    <a:pt x="365" y="158"/>
                  </a:cubicBezTo>
                  <a:close/>
                  <a:moveTo>
                    <a:pt x="363" y="159"/>
                  </a:moveTo>
                  <a:cubicBezTo>
                    <a:pt x="364" y="159"/>
                    <a:pt x="363" y="159"/>
                    <a:pt x="363" y="159"/>
                  </a:cubicBezTo>
                  <a:close/>
                  <a:moveTo>
                    <a:pt x="370" y="151"/>
                  </a:moveTo>
                  <a:cubicBezTo>
                    <a:pt x="369" y="151"/>
                    <a:pt x="369" y="152"/>
                    <a:pt x="369" y="152"/>
                  </a:cubicBezTo>
                  <a:cubicBezTo>
                    <a:pt x="370" y="152"/>
                    <a:pt x="370" y="152"/>
                    <a:pt x="370" y="152"/>
                  </a:cubicBezTo>
                  <a:cubicBezTo>
                    <a:pt x="370" y="151"/>
                    <a:pt x="370" y="151"/>
                    <a:pt x="370" y="151"/>
                  </a:cubicBezTo>
                  <a:close/>
                  <a:moveTo>
                    <a:pt x="347" y="171"/>
                  </a:moveTo>
                  <a:cubicBezTo>
                    <a:pt x="347" y="171"/>
                    <a:pt x="348" y="171"/>
                    <a:pt x="348" y="171"/>
                  </a:cubicBezTo>
                  <a:cubicBezTo>
                    <a:pt x="348" y="171"/>
                    <a:pt x="347" y="171"/>
                    <a:pt x="347" y="171"/>
                  </a:cubicBezTo>
                  <a:close/>
                  <a:moveTo>
                    <a:pt x="361" y="161"/>
                  </a:moveTo>
                  <a:cubicBezTo>
                    <a:pt x="362" y="161"/>
                    <a:pt x="362" y="160"/>
                    <a:pt x="362" y="160"/>
                  </a:cubicBezTo>
                  <a:cubicBezTo>
                    <a:pt x="362" y="160"/>
                    <a:pt x="362" y="161"/>
                    <a:pt x="361" y="161"/>
                  </a:cubicBezTo>
                  <a:close/>
                  <a:moveTo>
                    <a:pt x="351" y="166"/>
                  </a:moveTo>
                  <a:cubicBezTo>
                    <a:pt x="351" y="166"/>
                    <a:pt x="351" y="166"/>
                    <a:pt x="351" y="166"/>
                  </a:cubicBezTo>
                  <a:cubicBezTo>
                    <a:pt x="351" y="166"/>
                    <a:pt x="351" y="166"/>
                    <a:pt x="351" y="166"/>
                  </a:cubicBezTo>
                  <a:cubicBezTo>
                    <a:pt x="351" y="166"/>
                    <a:pt x="351" y="166"/>
                    <a:pt x="350" y="166"/>
                  </a:cubicBezTo>
                  <a:cubicBezTo>
                    <a:pt x="350" y="167"/>
                    <a:pt x="350" y="167"/>
                    <a:pt x="350" y="167"/>
                  </a:cubicBezTo>
                  <a:cubicBezTo>
                    <a:pt x="349" y="167"/>
                    <a:pt x="348" y="168"/>
                    <a:pt x="349" y="168"/>
                  </a:cubicBezTo>
                  <a:cubicBezTo>
                    <a:pt x="349" y="168"/>
                    <a:pt x="347" y="169"/>
                    <a:pt x="348" y="169"/>
                  </a:cubicBezTo>
                  <a:cubicBezTo>
                    <a:pt x="348" y="169"/>
                    <a:pt x="348" y="169"/>
                    <a:pt x="348" y="169"/>
                  </a:cubicBezTo>
                  <a:cubicBezTo>
                    <a:pt x="348" y="169"/>
                    <a:pt x="349" y="169"/>
                    <a:pt x="349" y="169"/>
                  </a:cubicBezTo>
                  <a:cubicBezTo>
                    <a:pt x="349" y="168"/>
                    <a:pt x="349" y="168"/>
                    <a:pt x="349" y="168"/>
                  </a:cubicBezTo>
                  <a:cubicBezTo>
                    <a:pt x="349" y="168"/>
                    <a:pt x="350" y="168"/>
                    <a:pt x="350" y="168"/>
                  </a:cubicBezTo>
                  <a:cubicBezTo>
                    <a:pt x="350" y="167"/>
                    <a:pt x="350" y="167"/>
                    <a:pt x="350" y="167"/>
                  </a:cubicBezTo>
                  <a:cubicBezTo>
                    <a:pt x="350" y="167"/>
                    <a:pt x="350" y="167"/>
                    <a:pt x="350" y="167"/>
                  </a:cubicBezTo>
                  <a:cubicBezTo>
                    <a:pt x="351" y="167"/>
                    <a:pt x="351" y="167"/>
                    <a:pt x="351" y="167"/>
                  </a:cubicBezTo>
                  <a:cubicBezTo>
                    <a:pt x="351" y="167"/>
                    <a:pt x="351" y="167"/>
                    <a:pt x="351" y="167"/>
                  </a:cubicBezTo>
                  <a:cubicBezTo>
                    <a:pt x="351" y="167"/>
                    <a:pt x="352" y="166"/>
                    <a:pt x="352" y="166"/>
                  </a:cubicBezTo>
                  <a:cubicBezTo>
                    <a:pt x="353" y="166"/>
                    <a:pt x="353" y="166"/>
                    <a:pt x="353" y="166"/>
                  </a:cubicBezTo>
                  <a:cubicBezTo>
                    <a:pt x="353" y="166"/>
                    <a:pt x="353" y="166"/>
                    <a:pt x="353" y="165"/>
                  </a:cubicBezTo>
                  <a:cubicBezTo>
                    <a:pt x="353" y="166"/>
                    <a:pt x="352" y="167"/>
                    <a:pt x="351" y="166"/>
                  </a:cubicBezTo>
                  <a:close/>
                  <a:moveTo>
                    <a:pt x="357" y="163"/>
                  </a:moveTo>
                  <a:cubicBezTo>
                    <a:pt x="357" y="163"/>
                    <a:pt x="357" y="163"/>
                    <a:pt x="357" y="163"/>
                  </a:cubicBezTo>
                  <a:cubicBezTo>
                    <a:pt x="357" y="163"/>
                    <a:pt x="357" y="163"/>
                    <a:pt x="356" y="164"/>
                  </a:cubicBezTo>
                  <a:cubicBezTo>
                    <a:pt x="356" y="164"/>
                    <a:pt x="355" y="165"/>
                    <a:pt x="355" y="165"/>
                  </a:cubicBezTo>
                  <a:cubicBezTo>
                    <a:pt x="355" y="165"/>
                    <a:pt x="355" y="165"/>
                    <a:pt x="355" y="165"/>
                  </a:cubicBezTo>
                  <a:cubicBezTo>
                    <a:pt x="356" y="165"/>
                    <a:pt x="358" y="163"/>
                    <a:pt x="358" y="163"/>
                  </a:cubicBezTo>
                  <a:cubicBezTo>
                    <a:pt x="358" y="163"/>
                    <a:pt x="358" y="163"/>
                    <a:pt x="357" y="163"/>
                  </a:cubicBezTo>
                  <a:close/>
                  <a:moveTo>
                    <a:pt x="367" y="154"/>
                  </a:moveTo>
                  <a:cubicBezTo>
                    <a:pt x="368" y="154"/>
                    <a:pt x="368" y="154"/>
                    <a:pt x="368" y="154"/>
                  </a:cubicBezTo>
                  <a:cubicBezTo>
                    <a:pt x="368" y="154"/>
                    <a:pt x="367" y="154"/>
                    <a:pt x="367" y="154"/>
                  </a:cubicBezTo>
                  <a:close/>
                  <a:moveTo>
                    <a:pt x="321" y="131"/>
                  </a:moveTo>
                  <a:cubicBezTo>
                    <a:pt x="321" y="131"/>
                    <a:pt x="320" y="131"/>
                    <a:pt x="320" y="132"/>
                  </a:cubicBezTo>
                  <a:cubicBezTo>
                    <a:pt x="321" y="132"/>
                    <a:pt x="321" y="132"/>
                    <a:pt x="321" y="131"/>
                  </a:cubicBezTo>
                  <a:cubicBezTo>
                    <a:pt x="321" y="131"/>
                    <a:pt x="321" y="131"/>
                    <a:pt x="321" y="131"/>
                  </a:cubicBezTo>
                  <a:cubicBezTo>
                    <a:pt x="321" y="131"/>
                    <a:pt x="321" y="131"/>
                    <a:pt x="321" y="131"/>
                  </a:cubicBezTo>
                  <a:close/>
                  <a:moveTo>
                    <a:pt x="373" y="147"/>
                  </a:moveTo>
                  <a:cubicBezTo>
                    <a:pt x="372" y="147"/>
                    <a:pt x="372" y="148"/>
                    <a:pt x="372" y="148"/>
                  </a:cubicBezTo>
                  <a:cubicBezTo>
                    <a:pt x="372" y="148"/>
                    <a:pt x="372" y="148"/>
                    <a:pt x="372" y="148"/>
                  </a:cubicBezTo>
                  <a:cubicBezTo>
                    <a:pt x="371" y="149"/>
                    <a:pt x="371" y="149"/>
                    <a:pt x="371" y="149"/>
                  </a:cubicBezTo>
                  <a:cubicBezTo>
                    <a:pt x="371" y="149"/>
                    <a:pt x="371" y="149"/>
                    <a:pt x="371" y="149"/>
                  </a:cubicBezTo>
                  <a:cubicBezTo>
                    <a:pt x="371" y="149"/>
                    <a:pt x="371" y="149"/>
                    <a:pt x="371" y="149"/>
                  </a:cubicBezTo>
                  <a:cubicBezTo>
                    <a:pt x="371" y="149"/>
                    <a:pt x="371" y="149"/>
                    <a:pt x="371" y="150"/>
                  </a:cubicBezTo>
                  <a:cubicBezTo>
                    <a:pt x="371" y="150"/>
                    <a:pt x="371" y="150"/>
                    <a:pt x="371" y="150"/>
                  </a:cubicBezTo>
                  <a:cubicBezTo>
                    <a:pt x="371" y="150"/>
                    <a:pt x="372" y="149"/>
                    <a:pt x="372" y="149"/>
                  </a:cubicBezTo>
                  <a:cubicBezTo>
                    <a:pt x="372" y="149"/>
                    <a:pt x="373" y="148"/>
                    <a:pt x="373" y="148"/>
                  </a:cubicBezTo>
                  <a:cubicBezTo>
                    <a:pt x="373" y="147"/>
                    <a:pt x="373" y="147"/>
                    <a:pt x="373" y="147"/>
                  </a:cubicBezTo>
                  <a:close/>
                  <a:moveTo>
                    <a:pt x="324" y="131"/>
                  </a:moveTo>
                  <a:cubicBezTo>
                    <a:pt x="324" y="131"/>
                    <a:pt x="324" y="131"/>
                    <a:pt x="324" y="131"/>
                  </a:cubicBezTo>
                  <a:cubicBezTo>
                    <a:pt x="324" y="131"/>
                    <a:pt x="324" y="131"/>
                    <a:pt x="324" y="131"/>
                  </a:cubicBezTo>
                  <a:cubicBezTo>
                    <a:pt x="323" y="131"/>
                    <a:pt x="323" y="131"/>
                    <a:pt x="323" y="131"/>
                  </a:cubicBezTo>
                  <a:cubicBezTo>
                    <a:pt x="323" y="131"/>
                    <a:pt x="322" y="131"/>
                    <a:pt x="322" y="131"/>
                  </a:cubicBezTo>
                  <a:cubicBezTo>
                    <a:pt x="322" y="131"/>
                    <a:pt x="322" y="131"/>
                    <a:pt x="322" y="131"/>
                  </a:cubicBezTo>
                  <a:cubicBezTo>
                    <a:pt x="322" y="131"/>
                    <a:pt x="322" y="131"/>
                    <a:pt x="322" y="131"/>
                  </a:cubicBezTo>
                  <a:cubicBezTo>
                    <a:pt x="322" y="132"/>
                    <a:pt x="322" y="132"/>
                    <a:pt x="322" y="132"/>
                  </a:cubicBezTo>
                  <a:cubicBezTo>
                    <a:pt x="322" y="132"/>
                    <a:pt x="322" y="132"/>
                    <a:pt x="322" y="132"/>
                  </a:cubicBezTo>
                  <a:cubicBezTo>
                    <a:pt x="322" y="132"/>
                    <a:pt x="323" y="133"/>
                    <a:pt x="323" y="133"/>
                  </a:cubicBezTo>
                  <a:cubicBezTo>
                    <a:pt x="323" y="132"/>
                    <a:pt x="324" y="132"/>
                    <a:pt x="324" y="131"/>
                  </a:cubicBezTo>
                  <a:cubicBezTo>
                    <a:pt x="324" y="131"/>
                    <a:pt x="324" y="131"/>
                    <a:pt x="324" y="131"/>
                  </a:cubicBezTo>
                  <a:close/>
                  <a:moveTo>
                    <a:pt x="251" y="45"/>
                  </a:moveTo>
                  <a:cubicBezTo>
                    <a:pt x="251" y="45"/>
                    <a:pt x="252" y="45"/>
                    <a:pt x="252" y="45"/>
                  </a:cubicBezTo>
                  <a:cubicBezTo>
                    <a:pt x="252" y="46"/>
                    <a:pt x="252" y="46"/>
                    <a:pt x="253" y="46"/>
                  </a:cubicBezTo>
                  <a:cubicBezTo>
                    <a:pt x="253" y="46"/>
                    <a:pt x="253" y="46"/>
                    <a:pt x="254" y="46"/>
                  </a:cubicBezTo>
                  <a:cubicBezTo>
                    <a:pt x="254" y="46"/>
                    <a:pt x="254" y="46"/>
                    <a:pt x="255" y="46"/>
                  </a:cubicBezTo>
                  <a:cubicBezTo>
                    <a:pt x="255" y="46"/>
                    <a:pt x="256" y="45"/>
                    <a:pt x="256" y="45"/>
                  </a:cubicBezTo>
                  <a:cubicBezTo>
                    <a:pt x="257" y="44"/>
                    <a:pt x="256" y="44"/>
                    <a:pt x="256" y="44"/>
                  </a:cubicBezTo>
                  <a:cubicBezTo>
                    <a:pt x="255" y="44"/>
                    <a:pt x="255" y="44"/>
                    <a:pt x="254" y="44"/>
                  </a:cubicBezTo>
                  <a:cubicBezTo>
                    <a:pt x="254" y="44"/>
                    <a:pt x="253" y="44"/>
                    <a:pt x="253" y="44"/>
                  </a:cubicBezTo>
                  <a:cubicBezTo>
                    <a:pt x="252" y="44"/>
                    <a:pt x="253" y="44"/>
                    <a:pt x="252" y="45"/>
                  </a:cubicBezTo>
                  <a:cubicBezTo>
                    <a:pt x="252" y="45"/>
                    <a:pt x="251" y="45"/>
                    <a:pt x="251" y="45"/>
                  </a:cubicBezTo>
                  <a:close/>
                  <a:moveTo>
                    <a:pt x="466" y="85"/>
                  </a:moveTo>
                  <a:cubicBezTo>
                    <a:pt x="466" y="85"/>
                    <a:pt x="466" y="85"/>
                    <a:pt x="465" y="85"/>
                  </a:cubicBezTo>
                  <a:cubicBezTo>
                    <a:pt x="466" y="85"/>
                    <a:pt x="465" y="84"/>
                    <a:pt x="464" y="84"/>
                  </a:cubicBezTo>
                  <a:cubicBezTo>
                    <a:pt x="464" y="84"/>
                    <a:pt x="464" y="84"/>
                    <a:pt x="464" y="84"/>
                  </a:cubicBezTo>
                  <a:cubicBezTo>
                    <a:pt x="463" y="84"/>
                    <a:pt x="463" y="83"/>
                    <a:pt x="463" y="83"/>
                  </a:cubicBezTo>
                  <a:cubicBezTo>
                    <a:pt x="462" y="83"/>
                    <a:pt x="462" y="82"/>
                    <a:pt x="461" y="82"/>
                  </a:cubicBezTo>
                  <a:cubicBezTo>
                    <a:pt x="461" y="82"/>
                    <a:pt x="461" y="81"/>
                    <a:pt x="460" y="81"/>
                  </a:cubicBezTo>
                  <a:cubicBezTo>
                    <a:pt x="460" y="82"/>
                    <a:pt x="460" y="82"/>
                    <a:pt x="460" y="82"/>
                  </a:cubicBezTo>
                  <a:cubicBezTo>
                    <a:pt x="459" y="81"/>
                    <a:pt x="458" y="81"/>
                    <a:pt x="458" y="81"/>
                  </a:cubicBezTo>
                  <a:cubicBezTo>
                    <a:pt x="458" y="81"/>
                    <a:pt x="459" y="81"/>
                    <a:pt x="459" y="82"/>
                  </a:cubicBezTo>
                  <a:cubicBezTo>
                    <a:pt x="459" y="82"/>
                    <a:pt x="459" y="82"/>
                    <a:pt x="459" y="82"/>
                  </a:cubicBezTo>
                  <a:cubicBezTo>
                    <a:pt x="458" y="82"/>
                    <a:pt x="457" y="81"/>
                    <a:pt x="457" y="81"/>
                  </a:cubicBezTo>
                  <a:cubicBezTo>
                    <a:pt x="457" y="81"/>
                    <a:pt x="457" y="82"/>
                    <a:pt x="457" y="82"/>
                  </a:cubicBezTo>
                  <a:cubicBezTo>
                    <a:pt x="457" y="82"/>
                    <a:pt x="457" y="82"/>
                    <a:pt x="457" y="81"/>
                  </a:cubicBezTo>
                  <a:cubicBezTo>
                    <a:pt x="457" y="81"/>
                    <a:pt x="457" y="81"/>
                    <a:pt x="457" y="81"/>
                  </a:cubicBezTo>
                  <a:cubicBezTo>
                    <a:pt x="457" y="81"/>
                    <a:pt x="456" y="81"/>
                    <a:pt x="456" y="81"/>
                  </a:cubicBezTo>
                  <a:cubicBezTo>
                    <a:pt x="456" y="81"/>
                    <a:pt x="456" y="81"/>
                    <a:pt x="456" y="81"/>
                  </a:cubicBezTo>
                  <a:cubicBezTo>
                    <a:pt x="455" y="81"/>
                    <a:pt x="455" y="81"/>
                    <a:pt x="455" y="81"/>
                  </a:cubicBezTo>
                  <a:cubicBezTo>
                    <a:pt x="455" y="81"/>
                    <a:pt x="454" y="81"/>
                    <a:pt x="453" y="81"/>
                  </a:cubicBezTo>
                  <a:cubicBezTo>
                    <a:pt x="453" y="81"/>
                    <a:pt x="454" y="81"/>
                    <a:pt x="454" y="81"/>
                  </a:cubicBezTo>
                  <a:cubicBezTo>
                    <a:pt x="454" y="81"/>
                    <a:pt x="453" y="81"/>
                    <a:pt x="453" y="81"/>
                  </a:cubicBezTo>
                  <a:cubicBezTo>
                    <a:pt x="454" y="81"/>
                    <a:pt x="454" y="81"/>
                    <a:pt x="454" y="81"/>
                  </a:cubicBezTo>
                  <a:cubicBezTo>
                    <a:pt x="454" y="81"/>
                    <a:pt x="454" y="81"/>
                    <a:pt x="454" y="81"/>
                  </a:cubicBezTo>
                  <a:cubicBezTo>
                    <a:pt x="454" y="81"/>
                    <a:pt x="454" y="81"/>
                    <a:pt x="455" y="82"/>
                  </a:cubicBezTo>
                  <a:cubicBezTo>
                    <a:pt x="455" y="82"/>
                    <a:pt x="455" y="82"/>
                    <a:pt x="455" y="82"/>
                  </a:cubicBezTo>
                  <a:cubicBezTo>
                    <a:pt x="455" y="82"/>
                    <a:pt x="455" y="83"/>
                    <a:pt x="455" y="83"/>
                  </a:cubicBezTo>
                  <a:cubicBezTo>
                    <a:pt x="455" y="83"/>
                    <a:pt x="454" y="83"/>
                    <a:pt x="454" y="83"/>
                  </a:cubicBezTo>
                  <a:cubicBezTo>
                    <a:pt x="454" y="83"/>
                    <a:pt x="454" y="83"/>
                    <a:pt x="454" y="83"/>
                  </a:cubicBezTo>
                  <a:cubicBezTo>
                    <a:pt x="455" y="84"/>
                    <a:pt x="455" y="84"/>
                    <a:pt x="455" y="84"/>
                  </a:cubicBezTo>
                  <a:cubicBezTo>
                    <a:pt x="455" y="84"/>
                    <a:pt x="456" y="84"/>
                    <a:pt x="455" y="84"/>
                  </a:cubicBezTo>
                  <a:cubicBezTo>
                    <a:pt x="455" y="84"/>
                    <a:pt x="455" y="84"/>
                    <a:pt x="455" y="84"/>
                  </a:cubicBezTo>
                  <a:cubicBezTo>
                    <a:pt x="455" y="84"/>
                    <a:pt x="455" y="85"/>
                    <a:pt x="455" y="85"/>
                  </a:cubicBezTo>
                  <a:cubicBezTo>
                    <a:pt x="455" y="85"/>
                    <a:pt x="455" y="84"/>
                    <a:pt x="455" y="84"/>
                  </a:cubicBezTo>
                  <a:cubicBezTo>
                    <a:pt x="455" y="84"/>
                    <a:pt x="454" y="84"/>
                    <a:pt x="454" y="84"/>
                  </a:cubicBezTo>
                  <a:cubicBezTo>
                    <a:pt x="454" y="84"/>
                    <a:pt x="454" y="84"/>
                    <a:pt x="454" y="84"/>
                  </a:cubicBezTo>
                  <a:cubicBezTo>
                    <a:pt x="454" y="84"/>
                    <a:pt x="454" y="84"/>
                    <a:pt x="454" y="84"/>
                  </a:cubicBezTo>
                  <a:cubicBezTo>
                    <a:pt x="453" y="83"/>
                    <a:pt x="452" y="83"/>
                    <a:pt x="452" y="83"/>
                  </a:cubicBezTo>
                  <a:cubicBezTo>
                    <a:pt x="452" y="83"/>
                    <a:pt x="452" y="83"/>
                    <a:pt x="452" y="83"/>
                  </a:cubicBezTo>
                  <a:cubicBezTo>
                    <a:pt x="452" y="83"/>
                    <a:pt x="453" y="83"/>
                    <a:pt x="453" y="83"/>
                  </a:cubicBezTo>
                  <a:cubicBezTo>
                    <a:pt x="453" y="82"/>
                    <a:pt x="452" y="81"/>
                    <a:pt x="452" y="81"/>
                  </a:cubicBezTo>
                  <a:cubicBezTo>
                    <a:pt x="452" y="81"/>
                    <a:pt x="453" y="80"/>
                    <a:pt x="453" y="80"/>
                  </a:cubicBezTo>
                  <a:cubicBezTo>
                    <a:pt x="453" y="79"/>
                    <a:pt x="452" y="79"/>
                    <a:pt x="452" y="79"/>
                  </a:cubicBezTo>
                  <a:cubicBezTo>
                    <a:pt x="452" y="80"/>
                    <a:pt x="452" y="80"/>
                    <a:pt x="451" y="80"/>
                  </a:cubicBezTo>
                  <a:cubicBezTo>
                    <a:pt x="451" y="79"/>
                    <a:pt x="452" y="79"/>
                    <a:pt x="451" y="78"/>
                  </a:cubicBezTo>
                  <a:cubicBezTo>
                    <a:pt x="451" y="78"/>
                    <a:pt x="451" y="78"/>
                    <a:pt x="450" y="78"/>
                  </a:cubicBezTo>
                  <a:cubicBezTo>
                    <a:pt x="450" y="78"/>
                    <a:pt x="449" y="77"/>
                    <a:pt x="449" y="77"/>
                  </a:cubicBezTo>
                  <a:cubicBezTo>
                    <a:pt x="448" y="77"/>
                    <a:pt x="448" y="76"/>
                    <a:pt x="447" y="76"/>
                  </a:cubicBezTo>
                  <a:cubicBezTo>
                    <a:pt x="447" y="76"/>
                    <a:pt x="446" y="76"/>
                    <a:pt x="446" y="76"/>
                  </a:cubicBezTo>
                  <a:cubicBezTo>
                    <a:pt x="446" y="76"/>
                    <a:pt x="446" y="76"/>
                    <a:pt x="445" y="76"/>
                  </a:cubicBezTo>
                  <a:cubicBezTo>
                    <a:pt x="445" y="76"/>
                    <a:pt x="445" y="76"/>
                    <a:pt x="445" y="76"/>
                  </a:cubicBezTo>
                  <a:cubicBezTo>
                    <a:pt x="445" y="75"/>
                    <a:pt x="445" y="75"/>
                    <a:pt x="445" y="75"/>
                  </a:cubicBezTo>
                  <a:cubicBezTo>
                    <a:pt x="445" y="75"/>
                    <a:pt x="445" y="75"/>
                    <a:pt x="444" y="75"/>
                  </a:cubicBezTo>
                  <a:cubicBezTo>
                    <a:pt x="444" y="75"/>
                    <a:pt x="443" y="74"/>
                    <a:pt x="443" y="74"/>
                  </a:cubicBezTo>
                  <a:cubicBezTo>
                    <a:pt x="444" y="74"/>
                    <a:pt x="444" y="75"/>
                    <a:pt x="445" y="75"/>
                  </a:cubicBezTo>
                  <a:cubicBezTo>
                    <a:pt x="444" y="75"/>
                    <a:pt x="443" y="75"/>
                    <a:pt x="443" y="74"/>
                  </a:cubicBezTo>
                  <a:cubicBezTo>
                    <a:pt x="442" y="74"/>
                    <a:pt x="442" y="74"/>
                    <a:pt x="442" y="74"/>
                  </a:cubicBezTo>
                  <a:cubicBezTo>
                    <a:pt x="442" y="74"/>
                    <a:pt x="442" y="74"/>
                    <a:pt x="442" y="74"/>
                  </a:cubicBezTo>
                  <a:cubicBezTo>
                    <a:pt x="441" y="73"/>
                    <a:pt x="441" y="73"/>
                    <a:pt x="440" y="72"/>
                  </a:cubicBezTo>
                  <a:cubicBezTo>
                    <a:pt x="440" y="72"/>
                    <a:pt x="439" y="72"/>
                    <a:pt x="438" y="72"/>
                  </a:cubicBezTo>
                  <a:cubicBezTo>
                    <a:pt x="437" y="71"/>
                    <a:pt x="435" y="70"/>
                    <a:pt x="434" y="70"/>
                  </a:cubicBezTo>
                  <a:cubicBezTo>
                    <a:pt x="433" y="69"/>
                    <a:pt x="433" y="69"/>
                    <a:pt x="432" y="69"/>
                  </a:cubicBezTo>
                  <a:cubicBezTo>
                    <a:pt x="431" y="69"/>
                    <a:pt x="431" y="69"/>
                    <a:pt x="430" y="69"/>
                  </a:cubicBezTo>
                  <a:cubicBezTo>
                    <a:pt x="430" y="69"/>
                    <a:pt x="430" y="69"/>
                    <a:pt x="430" y="69"/>
                  </a:cubicBezTo>
                  <a:cubicBezTo>
                    <a:pt x="429" y="68"/>
                    <a:pt x="428" y="68"/>
                    <a:pt x="428" y="68"/>
                  </a:cubicBezTo>
                  <a:cubicBezTo>
                    <a:pt x="427" y="68"/>
                    <a:pt x="427" y="68"/>
                    <a:pt x="426" y="68"/>
                  </a:cubicBezTo>
                  <a:cubicBezTo>
                    <a:pt x="426" y="68"/>
                    <a:pt x="426" y="68"/>
                    <a:pt x="426" y="68"/>
                  </a:cubicBezTo>
                  <a:cubicBezTo>
                    <a:pt x="425" y="68"/>
                    <a:pt x="424" y="68"/>
                    <a:pt x="424" y="68"/>
                  </a:cubicBezTo>
                  <a:cubicBezTo>
                    <a:pt x="423" y="68"/>
                    <a:pt x="422" y="67"/>
                    <a:pt x="421" y="67"/>
                  </a:cubicBezTo>
                  <a:cubicBezTo>
                    <a:pt x="420" y="67"/>
                    <a:pt x="420" y="67"/>
                    <a:pt x="420" y="67"/>
                  </a:cubicBezTo>
                  <a:cubicBezTo>
                    <a:pt x="420" y="68"/>
                    <a:pt x="420" y="68"/>
                    <a:pt x="420" y="68"/>
                  </a:cubicBezTo>
                  <a:cubicBezTo>
                    <a:pt x="420" y="68"/>
                    <a:pt x="420" y="68"/>
                    <a:pt x="420" y="68"/>
                  </a:cubicBezTo>
                  <a:cubicBezTo>
                    <a:pt x="420" y="68"/>
                    <a:pt x="420" y="68"/>
                    <a:pt x="420" y="68"/>
                  </a:cubicBezTo>
                  <a:cubicBezTo>
                    <a:pt x="419" y="68"/>
                    <a:pt x="419" y="68"/>
                    <a:pt x="419" y="67"/>
                  </a:cubicBezTo>
                  <a:cubicBezTo>
                    <a:pt x="418" y="67"/>
                    <a:pt x="418" y="67"/>
                    <a:pt x="418" y="67"/>
                  </a:cubicBezTo>
                  <a:cubicBezTo>
                    <a:pt x="416" y="67"/>
                    <a:pt x="415" y="67"/>
                    <a:pt x="413" y="67"/>
                  </a:cubicBezTo>
                  <a:cubicBezTo>
                    <a:pt x="413" y="67"/>
                    <a:pt x="412" y="66"/>
                    <a:pt x="412" y="67"/>
                  </a:cubicBezTo>
                  <a:cubicBezTo>
                    <a:pt x="412" y="67"/>
                    <a:pt x="413" y="67"/>
                    <a:pt x="413" y="67"/>
                  </a:cubicBezTo>
                  <a:cubicBezTo>
                    <a:pt x="413" y="67"/>
                    <a:pt x="413" y="67"/>
                    <a:pt x="413" y="67"/>
                  </a:cubicBezTo>
                  <a:cubicBezTo>
                    <a:pt x="413" y="68"/>
                    <a:pt x="413" y="68"/>
                    <a:pt x="413" y="68"/>
                  </a:cubicBezTo>
                  <a:cubicBezTo>
                    <a:pt x="413" y="68"/>
                    <a:pt x="412" y="68"/>
                    <a:pt x="412" y="68"/>
                  </a:cubicBezTo>
                  <a:cubicBezTo>
                    <a:pt x="412" y="69"/>
                    <a:pt x="411" y="69"/>
                    <a:pt x="412" y="69"/>
                  </a:cubicBezTo>
                  <a:cubicBezTo>
                    <a:pt x="412" y="69"/>
                    <a:pt x="412" y="69"/>
                    <a:pt x="413" y="69"/>
                  </a:cubicBezTo>
                  <a:cubicBezTo>
                    <a:pt x="413" y="69"/>
                    <a:pt x="413" y="69"/>
                    <a:pt x="413" y="70"/>
                  </a:cubicBezTo>
                  <a:cubicBezTo>
                    <a:pt x="413" y="70"/>
                    <a:pt x="413" y="70"/>
                    <a:pt x="413" y="70"/>
                  </a:cubicBezTo>
                  <a:cubicBezTo>
                    <a:pt x="414" y="70"/>
                    <a:pt x="414" y="71"/>
                    <a:pt x="414" y="71"/>
                  </a:cubicBezTo>
                  <a:cubicBezTo>
                    <a:pt x="414" y="71"/>
                    <a:pt x="414" y="71"/>
                    <a:pt x="414" y="71"/>
                  </a:cubicBezTo>
                  <a:cubicBezTo>
                    <a:pt x="414" y="71"/>
                    <a:pt x="414" y="71"/>
                    <a:pt x="414" y="71"/>
                  </a:cubicBezTo>
                  <a:cubicBezTo>
                    <a:pt x="414" y="72"/>
                    <a:pt x="414" y="72"/>
                    <a:pt x="413" y="72"/>
                  </a:cubicBezTo>
                  <a:cubicBezTo>
                    <a:pt x="413" y="72"/>
                    <a:pt x="413" y="72"/>
                    <a:pt x="413" y="73"/>
                  </a:cubicBezTo>
                  <a:cubicBezTo>
                    <a:pt x="413" y="73"/>
                    <a:pt x="413" y="73"/>
                    <a:pt x="412" y="73"/>
                  </a:cubicBezTo>
                  <a:cubicBezTo>
                    <a:pt x="412" y="73"/>
                    <a:pt x="413" y="73"/>
                    <a:pt x="413" y="73"/>
                  </a:cubicBezTo>
                  <a:cubicBezTo>
                    <a:pt x="412" y="73"/>
                    <a:pt x="412" y="73"/>
                    <a:pt x="412" y="73"/>
                  </a:cubicBezTo>
                  <a:cubicBezTo>
                    <a:pt x="411" y="73"/>
                    <a:pt x="410" y="73"/>
                    <a:pt x="410" y="73"/>
                  </a:cubicBezTo>
                  <a:cubicBezTo>
                    <a:pt x="409" y="73"/>
                    <a:pt x="410" y="72"/>
                    <a:pt x="409" y="72"/>
                  </a:cubicBezTo>
                  <a:cubicBezTo>
                    <a:pt x="409" y="71"/>
                    <a:pt x="409" y="71"/>
                    <a:pt x="408" y="71"/>
                  </a:cubicBezTo>
                  <a:cubicBezTo>
                    <a:pt x="408" y="71"/>
                    <a:pt x="408" y="71"/>
                    <a:pt x="407" y="71"/>
                  </a:cubicBezTo>
                  <a:cubicBezTo>
                    <a:pt x="407" y="71"/>
                    <a:pt x="406" y="71"/>
                    <a:pt x="406" y="70"/>
                  </a:cubicBezTo>
                  <a:cubicBezTo>
                    <a:pt x="406" y="70"/>
                    <a:pt x="406" y="70"/>
                    <a:pt x="406" y="69"/>
                  </a:cubicBezTo>
                  <a:cubicBezTo>
                    <a:pt x="406" y="69"/>
                    <a:pt x="406" y="69"/>
                    <a:pt x="406" y="69"/>
                  </a:cubicBezTo>
                  <a:cubicBezTo>
                    <a:pt x="406" y="69"/>
                    <a:pt x="406" y="69"/>
                    <a:pt x="406" y="69"/>
                  </a:cubicBezTo>
                  <a:cubicBezTo>
                    <a:pt x="405" y="69"/>
                    <a:pt x="406" y="69"/>
                    <a:pt x="406" y="69"/>
                  </a:cubicBezTo>
                  <a:cubicBezTo>
                    <a:pt x="405" y="67"/>
                    <a:pt x="404" y="69"/>
                    <a:pt x="403" y="69"/>
                  </a:cubicBezTo>
                  <a:cubicBezTo>
                    <a:pt x="402" y="69"/>
                    <a:pt x="401" y="69"/>
                    <a:pt x="400" y="69"/>
                  </a:cubicBezTo>
                  <a:cubicBezTo>
                    <a:pt x="400" y="69"/>
                    <a:pt x="399" y="69"/>
                    <a:pt x="398" y="69"/>
                  </a:cubicBezTo>
                  <a:cubicBezTo>
                    <a:pt x="397" y="69"/>
                    <a:pt x="396" y="69"/>
                    <a:pt x="395" y="68"/>
                  </a:cubicBezTo>
                  <a:cubicBezTo>
                    <a:pt x="395" y="68"/>
                    <a:pt x="395" y="68"/>
                    <a:pt x="395" y="68"/>
                  </a:cubicBezTo>
                  <a:cubicBezTo>
                    <a:pt x="395" y="68"/>
                    <a:pt x="394" y="68"/>
                    <a:pt x="394" y="68"/>
                  </a:cubicBezTo>
                  <a:cubicBezTo>
                    <a:pt x="393" y="69"/>
                    <a:pt x="392" y="69"/>
                    <a:pt x="391" y="69"/>
                  </a:cubicBezTo>
                  <a:cubicBezTo>
                    <a:pt x="391" y="69"/>
                    <a:pt x="391" y="69"/>
                    <a:pt x="390" y="69"/>
                  </a:cubicBezTo>
                  <a:cubicBezTo>
                    <a:pt x="390" y="69"/>
                    <a:pt x="390" y="69"/>
                    <a:pt x="390" y="69"/>
                  </a:cubicBezTo>
                  <a:cubicBezTo>
                    <a:pt x="390" y="69"/>
                    <a:pt x="390" y="69"/>
                    <a:pt x="390" y="69"/>
                  </a:cubicBezTo>
                  <a:cubicBezTo>
                    <a:pt x="389" y="69"/>
                    <a:pt x="388" y="69"/>
                    <a:pt x="387" y="69"/>
                  </a:cubicBezTo>
                  <a:cubicBezTo>
                    <a:pt x="386" y="69"/>
                    <a:pt x="385" y="69"/>
                    <a:pt x="385" y="69"/>
                  </a:cubicBezTo>
                  <a:cubicBezTo>
                    <a:pt x="384" y="69"/>
                    <a:pt x="384" y="68"/>
                    <a:pt x="383" y="68"/>
                  </a:cubicBezTo>
                  <a:cubicBezTo>
                    <a:pt x="383" y="68"/>
                    <a:pt x="383" y="68"/>
                    <a:pt x="383" y="68"/>
                  </a:cubicBezTo>
                  <a:cubicBezTo>
                    <a:pt x="383" y="67"/>
                    <a:pt x="383" y="67"/>
                    <a:pt x="383" y="67"/>
                  </a:cubicBezTo>
                  <a:cubicBezTo>
                    <a:pt x="383" y="67"/>
                    <a:pt x="383" y="67"/>
                    <a:pt x="383" y="67"/>
                  </a:cubicBezTo>
                  <a:cubicBezTo>
                    <a:pt x="383" y="66"/>
                    <a:pt x="383" y="66"/>
                    <a:pt x="383" y="66"/>
                  </a:cubicBezTo>
                  <a:cubicBezTo>
                    <a:pt x="384" y="66"/>
                    <a:pt x="384" y="67"/>
                    <a:pt x="384" y="66"/>
                  </a:cubicBezTo>
                  <a:cubicBezTo>
                    <a:pt x="384" y="66"/>
                    <a:pt x="384" y="66"/>
                    <a:pt x="384" y="65"/>
                  </a:cubicBezTo>
                  <a:cubicBezTo>
                    <a:pt x="383" y="65"/>
                    <a:pt x="383" y="64"/>
                    <a:pt x="383" y="64"/>
                  </a:cubicBezTo>
                  <a:cubicBezTo>
                    <a:pt x="383" y="64"/>
                    <a:pt x="382" y="63"/>
                    <a:pt x="382" y="63"/>
                  </a:cubicBezTo>
                  <a:cubicBezTo>
                    <a:pt x="382" y="63"/>
                    <a:pt x="381" y="63"/>
                    <a:pt x="381" y="63"/>
                  </a:cubicBezTo>
                  <a:cubicBezTo>
                    <a:pt x="380" y="62"/>
                    <a:pt x="378" y="62"/>
                    <a:pt x="377" y="62"/>
                  </a:cubicBezTo>
                  <a:cubicBezTo>
                    <a:pt x="376" y="62"/>
                    <a:pt x="375" y="62"/>
                    <a:pt x="374" y="62"/>
                  </a:cubicBezTo>
                  <a:cubicBezTo>
                    <a:pt x="374" y="62"/>
                    <a:pt x="373" y="62"/>
                    <a:pt x="373" y="62"/>
                  </a:cubicBezTo>
                  <a:cubicBezTo>
                    <a:pt x="372" y="62"/>
                    <a:pt x="372" y="62"/>
                    <a:pt x="371" y="62"/>
                  </a:cubicBezTo>
                  <a:cubicBezTo>
                    <a:pt x="370" y="62"/>
                    <a:pt x="369" y="62"/>
                    <a:pt x="368" y="62"/>
                  </a:cubicBezTo>
                  <a:cubicBezTo>
                    <a:pt x="368" y="62"/>
                    <a:pt x="368" y="63"/>
                    <a:pt x="367" y="63"/>
                  </a:cubicBezTo>
                  <a:cubicBezTo>
                    <a:pt x="367" y="63"/>
                    <a:pt x="366" y="63"/>
                    <a:pt x="366" y="63"/>
                  </a:cubicBezTo>
                  <a:cubicBezTo>
                    <a:pt x="365" y="63"/>
                    <a:pt x="365" y="63"/>
                    <a:pt x="364" y="63"/>
                  </a:cubicBezTo>
                  <a:cubicBezTo>
                    <a:pt x="364" y="63"/>
                    <a:pt x="364" y="63"/>
                    <a:pt x="363" y="63"/>
                  </a:cubicBezTo>
                  <a:cubicBezTo>
                    <a:pt x="362" y="63"/>
                    <a:pt x="362" y="63"/>
                    <a:pt x="361" y="62"/>
                  </a:cubicBezTo>
                  <a:cubicBezTo>
                    <a:pt x="361" y="62"/>
                    <a:pt x="361" y="62"/>
                    <a:pt x="362" y="62"/>
                  </a:cubicBezTo>
                  <a:cubicBezTo>
                    <a:pt x="362" y="62"/>
                    <a:pt x="361" y="61"/>
                    <a:pt x="361" y="61"/>
                  </a:cubicBezTo>
                  <a:cubicBezTo>
                    <a:pt x="360" y="61"/>
                    <a:pt x="360" y="60"/>
                    <a:pt x="360" y="60"/>
                  </a:cubicBezTo>
                  <a:cubicBezTo>
                    <a:pt x="359" y="60"/>
                    <a:pt x="359" y="60"/>
                    <a:pt x="358" y="61"/>
                  </a:cubicBezTo>
                  <a:cubicBezTo>
                    <a:pt x="358" y="61"/>
                    <a:pt x="358" y="60"/>
                    <a:pt x="358" y="60"/>
                  </a:cubicBezTo>
                  <a:cubicBezTo>
                    <a:pt x="358" y="60"/>
                    <a:pt x="358" y="60"/>
                    <a:pt x="358" y="60"/>
                  </a:cubicBezTo>
                  <a:cubicBezTo>
                    <a:pt x="358" y="61"/>
                    <a:pt x="357" y="61"/>
                    <a:pt x="357" y="61"/>
                  </a:cubicBezTo>
                  <a:cubicBezTo>
                    <a:pt x="357" y="61"/>
                    <a:pt x="357" y="61"/>
                    <a:pt x="357" y="60"/>
                  </a:cubicBezTo>
                  <a:cubicBezTo>
                    <a:pt x="358" y="60"/>
                    <a:pt x="358" y="60"/>
                    <a:pt x="358" y="60"/>
                  </a:cubicBezTo>
                  <a:cubicBezTo>
                    <a:pt x="358" y="60"/>
                    <a:pt x="358" y="60"/>
                    <a:pt x="358" y="60"/>
                  </a:cubicBezTo>
                  <a:cubicBezTo>
                    <a:pt x="357" y="60"/>
                    <a:pt x="357" y="60"/>
                    <a:pt x="357" y="60"/>
                  </a:cubicBezTo>
                  <a:cubicBezTo>
                    <a:pt x="357" y="60"/>
                    <a:pt x="356" y="60"/>
                    <a:pt x="356" y="60"/>
                  </a:cubicBezTo>
                  <a:cubicBezTo>
                    <a:pt x="356" y="60"/>
                    <a:pt x="356" y="59"/>
                    <a:pt x="357" y="59"/>
                  </a:cubicBezTo>
                  <a:cubicBezTo>
                    <a:pt x="356" y="59"/>
                    <a:pt x="356" y="59"/>
                    <a:pt x="355" y="59"/>
                  </a:cubicBezTo>
                  <a:cubicBezTo>
                    <a:pt x="355" y="59"/>
                    <a:pt x="355" y="59"/>
                    <a:pt x="354" y="59"/>
                  </a:cubicBezTo>
                  <a:cubicBezTo>
                    <a:pt x="354" y="59"/>
                    <a:pt x="354" y="59"/>
                    <a:pt x="353" y="59"/>
                  </a:cubicBezTo>
                  <a:cubicBezTo>
                    <a:pt x="354" y="59"/>
                    <a:pt x="353" y="58"/>
                    <a:pt x="353" y="58"/>
                  </a:cubicBezTo>
                  <a:cubicBezTo>
                    <a:pt x="353" y="58"/>
                    <a:pt x="354" y="58"/>
                    <a:pt x="354" y="58"/>
                  </a:cubicBezTo>
                  <a:cubicBezTo>
                    <a:pt x="354" y="58"/>
                    <a:pt x="354" y="58"/>
                    <a:pt x="355" y="58"/>
                  </a:cubicBezTo>
                  <a:cubicBezTo>
                    <a:pt x="355" y="57"/>
                    <a:pt x="355" y="59"/>
                    <a:pt x="356" y="58"/>
                  </a:cubicBezTo>
                  <a:cubicBezTo>
                    <a:pt x="356" y="58"/>
                    <a:pt x="357" y="58"/>
                    <a:pt x="357" y="57"/>
                  </a:cubicBezTo>
                  <a:cubicBezTo>
                    <a:pt x="357" y="57"/>
                    <a:pt x="356" y="57"/>
                    <a:pt x="356" y="57"/>
                  </a:cubicBezTo>
                  <a:cubicBezTo>
                    <a:pt x="356" y="57"/>
                    <a:pt x="355" y="56"/>
                    <a:pt x="355" y="56"/>
                  </a:cubicBezTo>
                  <a:cubicBezTo>
                    <a:pt x="354" y="56"/>
                    <a:pt x="354" y="56"/>
                    <a:pt x="353" y="56"/>
                  </a:cubicBezTo>
                  <a:cubicBezTo>
                    <a:pt x="352" y="56"/>
                    <a:pt x="352" y="55"/>
                    <a:pt x="351" y="55"/>
                  </a:cubicBezTo>
                  <a:cubicBezTo>
                    <a:pt x="351" y="55"/>
                    <a:pt x="350" y="55"/>
                    <a:pt x="350" y="55"/>
                  </a:cubicBezTo>
                  <a:cubicBezTo>
                    <a:pt x="350" y="55"/>
                    <a:pt x="349" y="55"/>
                    <a:pt x="349" y="56"/>
                  </a:cubicBezTo>
                  <a:cubicBezTo>
                    <a:pt x="348" y="56"/>
                    <a:pt x="348" y="56"/>
                    <a:pt x="347" y="57"/>
                  </a:cubicBezTo>
                  <a:cubicBezTo>
                    <a:pt x="347" y="57"/>
                    <a:pt x="347" y="57"/>
                    <a:pt x="346" y="58"/>
                  </a:cubicBezTo>
                  <a:cubicBezTo>
                    <a:pt x="346" y="58"/>
                    <a:pt x="346" y="58"/>
                    <a:pt x="346" y="58"/>
                  </a:cubicBezTo>
                  <a:cubicBezTo>
                    <a:pt x="346" y="58"/>
                    <a:pt x="345" y="58"/>
                    <a:pt x="345" y="58"/>
                  </a:cubicBezTo>
                  <a:cubicBezTo>
                    <a:pt x="345" y="58"/>
                    <a:pt x="345" y="58"/>
                    <a:pt x="344" y="58"/>
                  </a:cubicBezTo>
                  <a:cubicBezTo>
                    <a:pt x="344" y="59"/>
                    <a:pt x="343" y="59"/>
                    <a:pt x="343" y="59"/>
                  </a:cubicBezTo>
                  <a:cubicBezTo>
                    <a:pt x="343" y="58"/>
                    <a:pt x="342" y="58"/>
                    <a:pt x="343" y="58"/>
                  </a:cubicBezTo>
                  <a:cubicBezTo>
                    <a:pt x="343" y="58"/>
                    <a:pt x="343" y="58"/>
                    <a:pt x="343" y="58"/>
                  </a:cubicBezTo>
                  <a:cubicBezTo>
                    <a:pt x="343" y="58"/>
                    <a:pt x="343" y="58"/>
                    <a:pt x="343" y="58"/>
                  </a:cubicBezTo>
                  <a:cubicBezTo>
                    <a:pt x="343" y="57"/>
                    <a:pt x="343" y="57"/>
                    <a:pt x="343" y="58"/>
                  </a:cubicBezTo>
                  <a:cubicBezTo>
                    <a:pt x="344" y="58"/>
                    <a:pt x="344" y="58"/>
                    <a:pt x="344" y="58"/>
                  </a:cubicBezTo>
                  <a:cubicBezTo>
                    <a:pt x="344" y="58"/>
                    <a:pt x="345" y="58"/>
                    <a:pt x="345" y="58"/>
                  </a:cubicBezTo>
                  <a:cubicBezTo>
                    <a:pt x="345" y="57"/>
                    <a:pt x="345" y="57"/>
                    <a:pt x="345" y="57"/>
                  </a:cubicBezTo>
                  <a:cubicBezTo>
                    <a:pt x="345" y="57"/>
                    <a:pt x="345" y="56"/>
                    <a:pt x="345" y="56"/>
                  </a:cubicBezTo>
                  <a:cubicBezTo>
                    <a:pt x="345" y="56"/>
                    <a:pt x="345" y="57"/>
                    <a:pt x="345" y="57"/>
                  </a:cubicBezTo>
                  <a:cubicBezTo>
                    <a:pt x="345" y="57"/>
                    <a:pt x="345" y="57"/>
                    <a:pt x="345" y="57"/>
                  </a:cubicBezTo>
                  <a:cubicBezTo>
                    <a:pt x="346" y="56"/>
                    <a:pt x="346" y="56"/>
                    <a:pt x="346" y="57"/>
                  </a:cubicBezTo>
                  <a:cubicBezTo>
                    <a:pt x="346" y="57"/>
                    <a:pt x="346" y="57"/>
                    <a:pt x="346" y="57"/>
                  </a:cubicBezTo>
                  <a:cubicBezTo>
                    <a:pt x="345" y="57"/>
                    <a:pt x="346" y="57"/>
                    <a:pt x="346" y="57"/>
                  </a:cubicBezTo>
                  <a:cubicBezTo>
                    <a:pt x="345" y="57"/>
                    <a:pt x="345" y="58"/>
                    <a:pt x="345" y="58"/>
                  </a:cubicBezTo>
                  <a:cubicBezTo>
                    <a:pt x="346" y="58"/>
                    <a:pt x="346" y="58"/>
                    <a:pt x="346" y="58"/>
                  </a:cubicBezTo>
                  <a:cubicBezTo>
                    <a:pt x="346" y="58"/>
                    <a:pt x="346" y="57"/>
                    <a:pt x="346" y="57"/>
                  </a:cubicBezTo>
                  <a:cubicBezTo>
                    <a:pt x="347" y="57"/>
                    <a:pt x="347" y="56"/>
                    <a:pt x="348" y="56"/>
                  </a:cubicBezTo>
                  <a:cubicBezTo>
                    <a:pt x="348" y="56"/>
                    <a:pt x="348" y="56"/>
                    <a:pt x="348" y="56"/>
                  </a:cubicBezTo>
                  <a:cubicBezTo>
                    <a:pt x="347" y="56"/>
                    <a:pt x="347" y="56"/>
                    <a:pt x="347" y="56"/>
                  </a:cubicBezTo>
                  <a:cubicBezTo>
                    <a:pt x="345" y="56"/>
                    <a:pt x="343" y="56"/>
                    <a:pt x="341" y="56"/>
                  </a:cubicBezTo>
                  <a:cubicBezTo>
                    <a:pt x="341" y="56"/>
                    <a:pt x="341" y="56"/>
                    <a:pt x="341" y="56"/>
                  </a:cubicBezTo>
                  <a:cubicBezTo>
                    <a:pt x="341" y="56"/>
                    <a:pt x="341" y="56"/>
                    <a:pt x="341" y="56"/>
                  </a:cubicBezTo>
                  <a:cubicBezTo>
                    <a:pt x="341" y="56"/>
                    <a:pt x="341" y="56"/>
                    <a:pt x="341" y="56"/>
                  </a:cubicBezTo>
                  <a:cubicBezTo>
                    <a:pt x="341" y="56"/>
                    <a:pt x="341" y="56"/>
                    <a:pt x="342" y="55"/>
                  </a:cubicBezTo>
                  <a:cubicBezTo>
                    <a:pt x="342" y="55"/>
                    <a:pt x="342" y="55"/>
                    <a:pt x="342" y="55"/>
                  </a:cubicBezTo>
                  <a:cubicBezTo>
                    <a:pt x="342" y="55"/>
                    <a:pt x="342" y="55"/>
                    <a:pt x="342" y="55"/>
                  </a:cubicBezTo>
                  <a:cubicBezTo>
                    <a:pt x="342" y="55"/>
                    <a:pt x="343" y="55"/>
                    <a:pt x="343" y="55"/>
                  </a:cubicBezTo>
                  <a:cubicBezTo>
                    <a:pt x="343" y="55"/>
                    <a:pt x="343" y="55"/>
                    <a:pt x="344" y="55"/>
                  </a:cubicBezTo>
                  <a:cubicBezTo>
                    <a:pt x="345" y="55"/>
                    <a:pt x="346" y="55"/>
                    <a:pt x="348" y="55"/>
                  </a:cubicBezTo>
                  <a:cubicBezTo>
                    <a:pt x="346" y="55"/>
                    <a:pt x="344" y="54"/>
                    <a:pt x="343" y="54"/>
                  </a:cubicBezTo>
                  <a:cubicBezTo>
                    <a:pt x="343" y="54"/>
                    <a:pt x="343" y="54"/>
                    <a:pt x="343" y="54"/>
                  </a:cubicBezTo>
                  <a:cubicBezTo>
                    <a:pt x="343" y="54"/>
                    <a:pt x="343" y="54"/>
                    <a:pt x="343" y="54"/>
                  </a:cubicBezTo>
                  <a:cubicBezTo>
                    <a:pt x="343" y="54"/>
                    <a:pt x="343" y="54"/>
                    <a:pt x="343" y="54"/>
                  </a:cubicBezTo>
                  <a:cubicBezTo>
                    <a:pt x="342" y="54"/>
                    <a:pt x="341" y="54"/>
                    <a:pt x="341" y="54"/>
                  </a:cubicBezTo>
                  <a:cubicBezTo>
                    <a:pt x="340" y="54"/>
                    <a:pt x="339" y="54"/>
                    <a:pt x="338" y="54"/>
                  </a:cubicBezTo>
                  <a:cubicBezTo>
                    <a:pt x="337" y="54"/>
                    <a:pt x="337" y="54"/>
                    <a:pt x="337" y="54"/>
                  </a:cubicBezTo>
                  <a:cubicBezTo>
                    <a:pt x="336" y="53"/>
                    <a:pt x="336" y="54"/>
                    <a:pt x="335" y="53"/>
                  </a:cubicBezTo>
                  <a:cubicBezTo>
                    <a:pt x="334" y="53"/>
                    <a:pt x="334" y="53"/>
                    <a:pt x="333" y="53"/>
                  </a:cubicBezTo>
                  <a:cubicBezTo>
                    <a:pt x="332" y="53"/>
                    <a:pt x="332" y="53"/>
                    <a:pt x="331" y="53"/>
                  </a:cubicBezTo>
                  <a:cubicBezTo>
                    <a:pt x="331" y="53"/>
                    <a:pt x="332" y="54"/>
                    <a:pt x="332" y="54"/>
                  </a:cubicBezTo>
                  <a:cubicBezTo>
                    <a:pt x="332" y="54"/>
                    <a:pt x="331" y="54"/>
                    <a:pt x="331" y="55"/>
                  </a:cubicBezTo>
                  <a:cubicBezTo>
                    <a:pt x="331" y="55"/>
                    <a:pt x="330" y="55"/>
                    <a:pt x="330" y="55"/>
                  </a:cubicBezTo>
                  <a:cubicBezTo>
                    <a:pt x="330" y="55"/>
                    <a:pt x="329" y="55"/>
                    <a:pt x="329" y="55"/>
                  </a:cubicBezTo>
                  <a:cubicBezTo>
                    <a:pt x="329" y="55"/>
                    <a:pt x="328" y="55"/>
                    <a:pt x="328" y="55"/>
                  </a:cubicBezTo>
                  <a:cubicBezTo>
                    <a:pt x="328" y="55"/>
                    <a:pt x="327" y="56"/>
                    <a:pt x="327" y="56"/>
                  </a:cubicBezTo>
                  <a:cubicBezTo>
                    <a:pt x="327" y="56"/>
                    <a:pt x="327" y="56"/>
                    <a:pt x="328" y="56"/>
                  </a:cubicBezTo>
                  <a:cubicBezTo>
                    <a:pt x="328" y="56"/>
                    <a:pt x="328" y="56"/>
                    <a:pt x="329" y="56"/>
                  </a:cubicBezTo>
                  <a:cubicBezTo>
                    <a:pt x="329" y="56"/>
                    <a:pt x="329" y="56"/>
                    <a:pt x="329" y="56"/>
                  </a:cubicBezTo>
                  <a:cubicBezTo>
                    <a:pt x="330" y="56"/>
                    <a:pt x="329" y="56"/>
                    <a:pt x="329" y="56"/>
                  </a:cubicBezTo>
                  <a:cubicBezTo>
                    <a:pt x="329" y="56"/>
                    <a:pt x="329" y="56"/>
                    <a:pt x="329" y="57"/>
                  </a:cubicBezTo>
                  <a:cubicBezTo>
                    <a:pt x="329" y="57"/>
                    <a:pt x="328" y="57"/>
                    <a:pt x="328" y="57"/>
                  </a:cubicBezTo>
                  <a:cubicBezTo>
                    <a:pt x="328" y="58"/>
                    <a:pt x="328" y="57"/>
                    <a:pt x="327" y="57"/>
                  </a:cubicBezTo>
                  <a:cubicBezTo>
                    <a:pt x="328" y="58"/>
                    <a:pt x="328" y="58"/>
                    <a:pt x="328" y="58"/>
                  </a:cubicBezTo>
                  <a:cubicBezTo>
                    <a:pt x="328" y="59"/>
                    <a:pt x="328" y="59"/>
                    <a:pt x="329" y="59"/>
                  </a:cubicBezTo>
                  <a:cubicBezTo>
                    <a:pt x="329" y="59"/>
                    <a:pt x="329" y="59"/>
                    <a:pt x="329" y="60"/>
                  </a:cubicBezTo>
                  <a:cubicBezTo>
                    <a:pt x="329" y="60"/>
                    <a:pt x="328" y="60"/>
                    <a:pt x="328" y="60"/>
                  </a:cubicBezTo>
                  <a:cubicBezTo>
                    <a:pt x="328" y="60"/>
                    <a:pt x="328" y="60"/>
                    <a:pt x="327" y="60"/>
                  </a:cubicBezTo>
                  <a:cubicBezTo>
                    <a:pt x="327" y="61"/>
                    <a:pt x="327" y="59"/>
                    <a:pt x="326" y="59"/>
                  </a:cubicBezTo>
                  <a:cubicBezTo>
                    <a:pt x="326" y="59"/>
                    <a:pt x="326" y="59"/>
                    <a:pt x="326" y="59"/>
                  </a:cubicBezTo>
                  <a:cubicBezTo>
                    <a:pt x="326" y="59"/>
                    <a:pt x="325" y="60"/>
                    <a:pt x="325" y="59"/>
                  </a:cubicBezTo>
                  <a:cubicBezTo>
                    <a:pt x="325" y="59"/>
                    <a:pt x="325" y="59"/>
                    <a:pt x="325" y="59"/>
                  </a:cubicBezTo>
                  <a:cubicBezTo>
                    <a:pt x="325" y="59"/>
                    <a:pt x="324" y="59"/>
                    <a:pt x="324" y="59"/>
                  </a:cubicBezTo>
                  <a:cubicBezTo>
                    <a:pt x="324" y="59"/>
                    <a:pt x="324" y="60"/>
                    <a:pt x="323" y="60"/>
                  </a:cubicBezTo>
                  <a:cubicBezTo>
                    <a:pt x="323" y="60"/>
                    <a:pt x="323" y="60"/>
                    <a:pt x="323" y="60"/>
                  </a:cubicBezTo>
                  <a:cubicBezTo>
                    <a:pt x="324" y="61"/>
                    <a:pt x="324" y="60"/>
                    <a:pt x="325" y="61"/>
                  </a:cubicBezTo>
                  <a:cubicBezTo>
                    <a:pt x="324" y="61"/>
                    <a:pt x="324" y="61"/>
                    <a:pt x="324" y="61"/>
                  </a:cubicBezTo>
                  <a:cubicBezTo>
                    <a:pt x="324" y="61"/>
                    <a:pt x="324" y="61"/>
                    <a:pt x="324" y="61"/>
                  </a:cubicBezTo>
                  <a:cubicBezTo>
                    <a:pt x="324" y="61"/>
                    <a:pt x="323" y="61"/>
                    <a:pt x="323" y="61"/>
                  </a:cubicBezTo>
                  <a:cubicBezTo>
                    <a:pt x="323" y="61"/>
                    <a:pt x="323" y="61"/>
                    <a:pt x="323" y="61"/>
                  </a:cubicBezTo>
                  <a:cubicBezTo>
                    <a:pt x="323" y="61"/>
                    <a:pt x="324" y="61"/>
                    <a:pt x="324" y="62"/>
                  </a:cubicBezTo>
                  <a:cubicBezTo>
                    <a:pt x="323" y="62"/>
                    <a:pt x="323" y="62"/>
                    <a:pt x="323" y="62"/>
                  </a:cubicBezTo>
                  <a:cubicBezTo>
                    <a:pt x="323" y="62"/>
                    <a:pt x="323" y="61"/>
                    <a:pt x="323" y="61"/>
                  </a:cubicBezTo>
                  <a:cubicBezTo>
                    <a:pt x="323" y="61"/>
                    <a:pt x="323" y="61"/>
                    <a:pt x="323" y="61"/>
                  </a:cubicBezTo>
                  <a:cubicBezTo>
                    <a:pt x="323" y="61"/>
                    <a:pt x="323" y="61"/>
                    <a:pt x="323" y="61"/>
                  </a:cubicBezTo>
                  <a:cubicBezTo>
                    <a:pt x="323" y="61"/>
                    <a:pt x="322" y="61"/>
                    <a:pt x="322" y="60"/>
                  </a:cubicBezTo>
                  <a:cubicBezTo>
                    <a:pt x="322" y="60"/>
                    <a:pt x="322" y="60"/>
                    <a:pt x="322" y="60"/>
                  </a:cubicBezTo>
                  <a:cubicBezTo>
                    <a:pt x="322" y="60"/>
                    <a:pt x="321" y="60"/>
                    <a:pt x="321" y="60"/>
                  </a:cubicBezTo>
                  <a:cubicBezTo>
                    <a:pt x="321" y="60"/>
                    <a:pt x="321" y="60"/>
                    <a:pt x="321" y="60"/>
                  </a:cubicBezTo>
                  <a:cubicBezTo>
                    <a:pt x="320" y="60"/>
                    <a:pt x="320" y="60"/>
                    <a:pt x="320" y="60"/>
                  </a:cubicBezTo>
                  <a:cubicBezTo>
                    <a:pt x="320" y="59"/>
                    <a:pt x="320" y="59"/>
                    <a:pt x="319" y="59"/>
                  </a:cubicBezTo>
                  <a:cubicBezTo>
                    <a:pt x="319" y="59"/>
                    <a:pt x="318" y="59"/>
                    <a:pt x="318" y="59"/>
                  </a:cubicBezTo>
                  <a:cubicBezTo>
                    <a:pt x="318" y="59"/>
                    <a:pt x="317" y="59"/>
                    <a:pt x="317" y="59"/>
                  </a:cubicBezTo>
                  <a:cubicBezTo>
                    <a:pt x="316" y="59"/>
                    <a:pt x="316" y="60"/>
                    <a:pt x="315" y="60"/>
                  </a:cubicBezTo>
                  <a:cubicBezTo>
                    <a:pt x="315" y="60"/>
                    <a:pt x="315" y="60"/>
                    <a:pt x="315" y="60"/>
                  </a:cubicBezTo>
                  <a:cubicBezTo>
                    <a:pt x="315" y="60"/>
                    <a:pt x="315" y="60"/>
                    <a:pt x="315" y="60"/>
                  </a:cubicBezTo>
                  <a:cubicBezTo>
                    <a:pt x="315" y="61"/>
                    <a:pt x="315" y="61"/>
                    <a:pt x="315" y="61"/>
                  </a:cubicBezTo>
                  <a:cubicBezTo>
                    <a:pt x="314" y="61"/>
                    <a:pt x="315" y="61"/>
                    <a:pt x="315" y="60"/>
                  </a:cubicBezTo>
                  <a:cubicBezTo>
                    <a:pt x="315" y="60"/>
                    <a:pt x="314" y="60"/>
                    <a:pt x="314" y="60"/>
                  </a:cubicBezTo>
                  <a:cubicBezTo>
                    <a:pt x="314" y="60"/>
                    <a:pt x="314" y="60"/>
                    <a:pt x="313" y="60"/>
                  </a:cubicBezTo>
                  <a:cubicBezTo>
                    <a:pt x="313" y="60"/>
                    <a:pt x="312" y="60"/>
                    <a:pt x="312" y="60"/>
                  </a:cubicBezTo>
                  <a:cubicBezTo>
                    <a:pt x="311" y="60"/>
                    <a:pt x="311" y="60"/>
                    <a:pt x="311" y="59"/>
                  </a:cubicBezTo>
                  <a:cubicBezTo>
                    <a:pt x="310" y="59"/>
                    <a:pt x="310" y="59"/>
                    <a:pt x="309" y="58"/>
                  </a:cubicBezTo>
                  <a:cubicBezTo>
                    <a:pt x="309" y="58"/>
                    <a:pt x="309" y="58"/>
                    <a:pt x="309" y="58"/>
                  </a:cubicBezTo>
                  <a:cubicBezTo>
                    <a:pt x="309" y="57"/>
                    <a:pt x="309" y="58"/>
                    <a:pt x="309" y="58"/>
                  </a:cubicBezTo>
                  <a:cubicBezTo>
                    <a:pt x="308" y="58"/>
                    <a:pt x="308" y="59"/>
                    <a:pt x="308" y="59"/>
                  </a:cubicBezTo>
                  <a:cubicBezTo>
                    <a:pt x="308" y="59"/>
                    <a:pt x="308" y="60"/>
                    <a:pt x="307" y="60"/>
                  </a:cubicBezTo>
                  <a:cubicBezTo>
                    <a:pt x="307" y="60"/>
                    <a:pt x="307" y="61"/>
                    <a:pt x="307" y="61"/>
                  </a:cubicBezTo>
                  <a:cubicBezTo>
                    <a:pt x="307" y="61"/>
                    <a:pt x="307" y="61"/>
                    <a:pt x="307" y="61"/>
                  </a:cubicBezTo>
                  <a:cubicBezTo>
                    <a:pt x="307" y="62"/>
                    <a:pt x="307" y="62"/>
                    <a:pt x="307" y="62"/>
                  </a:cubicBezTo>
                  <a:cubicBezTo>
                    <a:pt x="306" y="62"/>
                    <a:pt x="306" y="62"/>
                    <a:pt x="306" y="62"/>
                  </a:cubicBezTo>
                  <a:cubicBezTo>
                    <a:pt x="306" y="62"/>
                    <a:pt x="306" y="62"/>
                    <a:pt x="306" y="62"/>
                  </a:cubicBezTo>
                  <a:cubicBezTo>
                    <a:pt x="305" y="63"/>
                    <a:pt x="305" y="63"/>
                    <a:pt x="305" y="63"/>
                  </a:cubicBezTo>
                  <a:cubicBezTo>
                    <a:pt x="305" y="63"/>
                    <a:pt x="305" y="63"/>
                    <a:pt x="305" y="63"/>
                  </a:cubicBezTo>
                  <a:cubicBezTo>
                    <a:pt x="305" y="63"/>
                    <a:pt x="305" y="63"/>
                    <a:pt x="305" y="63"/>
                  </a:cubicBezTo>
                  <a:cubicBezTo>
                    <a:pt x="305"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4" y="63"/>
                    <a:pt x="304" y="63"/>
                    <a:pt x="304" y="63"/>
                  </a:cubicBezTo>
                  <a:cubicBezTo>
                    <a:pt x="303" y="63"/>
                    <a:pt x="303" y="63"/>
                    <a:pt x="303" y="63"/>
                  </a:cubicBezTo>
                  <a:cubicBezTo>
                    <a:pt x="303" y="63"/>
                    <a:pt x="303" y="63"/>
                    <a:pt x="303" y="63"/>
                  </a:cubicBezTo>
                  <a:cubicBezTo>
                    <a:pt x="303" y="63"/>
                    <a:pt x="303" y="63"/>
                    <a:pt x="303" y="63"/>
                  </a:cubicBezTo>
                  <a:cubicBezTo>
                    <a:pt x="303" y="63"/>
                    <a:pt x="303" y="63"/>
                    <a:pt x="303" y="63"/>
                  </a:cubicBezTo>
                  <a:cubicBezTo>
                    <a:pt x="303" y="63"/>
                    <a:pt x="303" y="63"/>
                    <a:pt x="303" y="63"/>
                  </a:cubicBezTo>
                  <a:cubicBezTo>
                    <a:pt x="303" y="63"/>
                    <a:pt x="303" y="63"/>
                    <a:pt x="303" y="63"/>
                  </a:cubicBezTo>
                  <a:cubicBezTo>
                    <a:pt x="303" y="63"/>
                    <a:pt x="303" y="63"/>
                    <a:pt x="303" y="63"/>
                  </a:cubicBezTo>
                  <a:cubicBezTo>
                    <a:pt x="303" y="63"/>
                    <a:pt x="303" y="63"/>
                    <a:pt x="303" y="63"/>
                  </a:cubicBezTo>
                  <a:cubicBezTo>
                    <a:pt x="303" y="63"/>
                    <a:pt x="303" y="63"/>
                    <a:pt x="303" y="63"/>
                  </a:cubicBezTo>
                  <a:cubicBezTo>
                    <a:pt x="303" y="63"/>
                    <a:pt x="303" y="63"/>
                    <a:pt x="303" y="63"/>
                  </a:cubicBezTo>
                  <a:cubicBezTo>
                    <a:pt x="303" y="63"/>
                    <a:pt x="303" y="63"/>
                    <a:pt x="302" y="62"/>
                  </a:cubicBezTo>
                  <a:cubicBezTo>
                    <a:pt x="302" y="62"/>
                    <a:pt x="302" y="62"/>
                    <a:pt x="302" y="62"/>
                  </a:cubicBezTo>
                  <a:cubicBezTo>
                    <a:pt x="302" y="62"/>
                    <a:pt x="302" y="62"/>
                    <a:pt x="302" y="62"/>
                  </a:cubicBezTo>
                  <a:cubicBezTo>
                    <a:pt x="302" y="62"/>
                    <a:pt x="302" y="62"/>
                    <a:pt x="302" y="62"/>
                  </a:cubicBezTo>
                  <a:cubicBezTo>
                    <a:pt x="302" y="62"/>
                    <a:pt x="302" y="62"/>
                    <a:pt x="302" y="62"/>
                  </a:cubicBezTo>
                  <a:cubicBezTo>
                    <a:pt x="302" y="62"/>
                    <a:pt x="302" y="62"/>
                    <a:pt x="302" y="62"/>
                  </a:cubicBezTo>
                  <a:cubicBezTo>
                    <a:pt x="302" y="62"/>
                    <a:pt x="302" y="62"/>
                    <a:pt x="302" y="62"/>
                  </a:cubicBezTo>
                  <a:cubicBezTo>
                    <a:pt x="302" y="62"/>
                    <a:pt x="302" y="62"/>
                    <a:pt x="302" y="62"/>
                  </a:cubicBezTo>
                  <a:cubicBezTo>
                    <a:pt x="302" y="62"/>
                    <a:pt x="302" y="62"/>
                    <a:pt x="302" y="62"/>
                  </a:cubicBezTo>
                  <a:cubicBezTo>
                    <a:pt x="302" y="62"/>
                    <a:pt x="302" y="62"/>
                    <a:pt x="302" y="62"/>
                  </a:cubicBezTo>
                  <a:cubicBezTo>
                    <a:pt x="302" y="62"/>
                    <a:pt x="302" y="62"/>
                    <a:pt x="302" y="62"/>
                  </a:cubicBezTo>
                  <a:cubicBezTo>
                    <a:pt x="301" y="62"/>
                    <a:pt x="301" y="62"/>
                    <a:pt x="301" y="62"/>
                  </a:cubicBezTo>
                  <a:cubicBezTo>
                    <a:pt x="301" y="62"/>
                    <a:pt x="301" y="62"/>
                    <a:pt x="301" y="62"/>
                  </a:cubicBezTo>
                  <a:cubicBezTo>
                    <a:pt x="301" y="62"/>
                    <a:pt x="301" y="62"/>
                    <a:pt x="301" y="62"/>
                  </a:cubicBezTo>
                  <a:cubicBezTo>
                    <a:pt x="301" y="62"/>
                    <a:pt x="301" y="62"/>
                    <a:pt x="301" y="62"/>
                  </a:cubicBezTo>
                  <a:cubicBezTo>
                    <a:pt x="301" y="62"/>
                    <a:pt x="301" y="62"/>
                    <a:pt x="301" y="62"/>
                  </a:cubicBezTo>
                  <a:cubicBezTo>
                    <a:pt x="301" y="62"/>
                    <a:pt x="301" y="62"/>
                    <a:pt x="301" y="62"/>
                  </a:cubicBezTo>
                  <a:cubicBezTo>
                    <a:pt x="301" y="62"/>
                    <a:pt x="301" y="62"/>
                    <a:pt x="301" y="62"/>
                  </a:cubicBezTo>
                  <a:cubicBezTo>
                    <a:pt x="301" y="62"/>
                    <a:pt x="301" y="62"/>
                    <a:pt x="301" y="62"/>
                  </a:cubicBezTo>
                  <a:cubicBezTo>
                    <a:pt x="301" y="62"/>
                    <a:pt x="301" y="62"/>
                    <a:pt x="301" y="62"/>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1" y="61"/>
                    <a:pt x="301" y="61"/>
                    <a:pt x="301" y="61"/>
                  </a:cubicBezTo>
                  <a:cubicBezTo>
                    <a:pt x="300" y="61"/>
                    <a:pt x="300" y="61"/>
                    <a:pt x="300" y="61"/>
                  </a:cubicBezTo>
                  <a:cubicBezTo>
                    <a:pt x="300" y="61"/>
                    <a:pt x="300" y="61"/>
                    <a:pt x="300" y="61"/>
                  </a:cubicBezTo>
                  <a:cubicBezTo>
                    <a:pt x="300" y="61"/>
                    <a:pt x="300" y="61"/>
                    <a:pt x="300" y="61"/>
                  </a:cubicBezTo>
                  <a:cubicBezTo>
                    <a:pt x="300" y="61"/>
                    <a:pt x="300" y="61"/>
                    <a:pt x="300" y="61"/>
                  </a:cubicBezTo>
                  <a:cubicBezTo>
                    <a:pt x="300" y="61"/>
                    <a:pt x="300" y="61"/>
                    <a:pt x="300" y="61"/>
                  </a:cubicBezTo>
                  <a:cubicBezTo>
                    <a:pt x="300" y="60"/>
                    <a:pt x="300" y="60"/>
                    <a:pt x="300" y="60"/>
                  </a:cubicBezTo>
                  <a:cubicBezTo>
                    <a:pt x="300" y="60"/>
                    <a:pt x="300" y="60"/>
                    <a:pt x="300" y="60"/>
                  </a:cubicBezTo>
                  <a:cubicBezTo>
                    <a:pt x="300" y="60"/>
                    <a:pt x="300" y="60"/>
                    <a:pt x="300" y="60"/>
                  </a:cubicBezTo>
                  <a:cubicBezTo>
                    <a:pt x="300" y="60"/>
                    <a:pt x="300" y="60"/>
                    <a:pt x="299" y="60"/>
                  </a:cubicBezTo>
                  <a:cubicBezTo>
                    <a:pt x="299" y="59"/>
                    <a:pt x="299" y="59"/>
                    <a:pt x="299" y="59"/>
                  </a:cubicBezTo>
                  <a:cubicBezTo>
                    <a:pt x="299" y="59"/>
                    <a:pt x="299" y="59"/>
                    <a:pt x="299" y="59"/>
                  </a:cubicBezTo>
                  <a:cubicBezTo>
                    <a:pt x="299" y="59"/>
                    <a:pt x="299" y="59"/>
                    <a:pt x="299" y="59"/>
                  </a:cubicBezTo>
                  <a:cubicBezTo>
                    <a:pt x="299" y="59"/>
                    <a:pt x="299" y="59"/>
                    <a:pt x="299" y="59"/>
                  </a:cubicBezTo>
                  <a:cubicBezTo>
                    <a:pt x="299" y="59"/>
                    <a:pt x="299" y="59"/>
                    <a:pt x="299" y="59"/>
                  </a:cubicBezTo>
                  <a:cubicBezTo>
                    <a:pt x="299" y="59"/>
                    <a:pt x="299" y="59"/>
                    <a:pt x="299" y="59"/>
                  </a:cubicBezTo>
                  <a:cubicBezTo>
                    <a:pt x="298" y="59"/>
                    <a:pt x="299" y="59"/>
                    <a:pt x="299" y="59"/>
                  </a:cubicBezTo>
                  <a:cubicBezTo>
                    <a:pt x="299" y="59"/>
                    <a:pt x="299" y="59"/>
                    <a:pt x="299" y="59"/>
                  </a:cubicBezTo>
                  <a:cubicBezTo>
                    <a:pt x="299" y="59"/>
                    <a:pt x="299" y="59"/>
                    <a:pt x="299" y="59"/>
                  </a:cubicBezTo>
                  <a:cubicBezTo>
                    <a:pt x="299" y="59"/>
                    <a:pt x="299" y="59"/>
                    <a:pt x="299" y="59"/>
                  </a:cubicBezTo>
                  <a:cubicBezTo>
                    <a:pt x="299" y="59"/>
                    <a:pt x="299" y="59"/>
                    <a:pt x="299" y="59"/>
                  </a:cubicBezTo>
                  <a:cubicBezTo>
                    <a:pt x="299" y="59"/>
                    <a:pt x="299" y="59"/>
                    <a:pt x="299" y="59"/>
                  </a:cubicBezTo>
                  <a:cubicBezTo>
                    <a:pt x="299" y="59"/>
                    <a:pt x="299" y="59"/>
                    <a:pt x="299" y="59"/>
                  </a:cubicBezTo>
                  <a:cubicBezTo>
                    <a:pt x="300" y="58"/>
                    <a:pt x="300" y="58"/>
                    <a:pt x="300" y="59"/>
                  </a:cubicBezTo>
                  <a:cubicBezTo>
                    <a:pt x="300" y="59"/>
                    <a:pt x="300" y="59"/>
                    <a:pt x="300" y="59"/>
                  </a:cubicBezTo>
                  <a:cubicBezTo>
                    <a:pt x="300" y="59"/>
                    <a:pt x="300" y="59"/>
                    <a:pt x="300" y="59"/>
                  </a:cubicBezTo>
                  <a:cubicBezTo>
                    <a:pt x="300" y="59"/>
                    <a:pt x="300" y="59"/>
                    <a:pt x="300" y="59"/>
                  </a:cubicBezTo>
                  <a:cubicBezTo>
                    <a:pt x="300" y="58"/>
                    <a:pt x="300" y="58"/>
                    <a:pt x="300" y="58"/>
                  </a:cubicBezTo>
                  <a:cubicBezTo>
                    <a:pt x="300" y="58"/>
                    <a:pt x="300" y="58"/>
                    <a:pt x="300" y="58"/>
                  </a:cubicBezTo>
                  <a:cubicBezTo>
                    <a:pt x="300" y="58"/>
                    <a:pt x="300" y="58"/>
                    <a:pt x="300" y="58"/>
                  </a:cubicBezTo>
                  <a:cubicBezTo>
                    <a:pt x="300" y="58"/>
                    <a:pt x="300" y="58"/>
                    <a:pt x="300" y="58"/>
                  </a:cubicBezTo>
                  <a:cubicBezTo>
                    <a:pt x="300" y="58"/>
                    <a:pt x="300" y="58"/>
                    <a:pt x="300" y="58"/>
                  </a:cubicBezTo>
                  <a:cubicBezTo>
                    <a:pt x="300" y="58"/>
                    <a:pt x="300" y="58"/>
                    <a:pt x="300" y="58"/>
                  </a:cubicBezTo>
                  <a:cubicBezTo>
                    <a:pt x="300" y="58"/>
                    <a:pt x="300" y="58"/>
                    <a:pt x="300" y="58"/>
                  </a:cubicBezTo>
                  <a:cubicBezTo>
                    <a:pt x="300" y="58"/>
                    <a:pt x="300" y="58"/>
                    <a:pt x="300" y="58"/>
                  </a:cubicBezTo>
                  <a:cubicBezTo>
                    <a:pt x="300" y="58"/>
                    <a:pt x="300" y="58"/>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8"/>
                  </a:cubicBezTo>
                  <a:cubicBezTo>
                    <a:pt x="299" y="58"/>
                    <a:pt x="299" y="58"/>
                    <a:pt x="299" y="58"/>
                  </a:cubicBezTo>
                  <a:cubicBezTo>
                    <a:pt x="299" y="58"/>
                    <a:pt x="299" y="58"/>
                    <a:pt x="299" y="58"/>
                  </a:cubicBezTo>
                  <a:cubicBezTo>
                    <a:pt x="299" y="58"/>
                    <a:pt x="299" y="58"/>
                    <a:pt x="299" y="58"/>
                  </a:cubicBezTo>
                  <a:cubicBezTo>
                    <a:pt x="299" y="58"/>
                    <a:pt x="300" y="58"/>
                    <a:pt x="300" y="58"/>
                  </a:cubicBezTo>
                  <a:cubicBezTo>
                    <a:pt x="300" y="58"/>
                    <a:pt x="300" y="58"/>
                    <a:pt x="300" y="58"/>
                  </a:cubicBezTo>
                  <a:cubicBezTo>
                    <a:pt x="300" y="58"/>
                    <a:pt x="300" y="58"/>
                    <a:pt x="300" y="58"/>
                  </a:cubicBezTo>
                  <a:cubicBezTo>
                    <a:pt x="299" y="58"/>
                    <a:pt x="299" y="58"/>
                    <a:pt x="299" y="58"/>
                  </a:cubicBezTo>
                  <a:cubicBezTo>
                    <a:pt x="299" y="58"/>
                    <a:pt x="299" y="58"/>
                    <a:pt x="299" y="58"/>
                  </a:cubicBezTo>
                  <a:cubicBezTo>
                    <a:pt x="298" y="58"/>
                    <a:pt x="298" y="58"/>
                    <a:pt x="298" y="58"/>
                  </a:cubicBezTo>
                  <a:cubicBezTo>
                    <a:pt x="298" y="58"/>
                    <a:pt x="298" y="58"/>
                    <a:pt x="298" y="58"/>
                  </a:cubicBezTo>
                  <a:cubicBezTo>
                    <a:pt x="298" y="58"/>
                    <a:pt x="298" y="58"/>
                    <a:pt x="298" y="58"/>
                  </a:cubicBezTo>
                  <a:cubicBezTo>
                    <a:pt x="298" y="58"/>
                    <a:pt x="298" y="58"/>
                    <a:pt x="298" y="58"/>
                  </a:cubicBezTo>
                  <a:cubicBezTo>
                    <a:pt x="298" y="58"/>
                    <a:pt x="298" y="58"/>
                    <a:pt x="298" y="58"/>
                  </a:cubicBezTo>
                  <a:cubicBezTo>
                    <a:pt x="298" y="58"/>
                    <a:pt x="298" y="58"/>
                    <a:pt x="298" y="58"/>
                  </a:cubicBezTo>
                  <a:cubicBezTo>
                    <a:pt x="298" y="58"/>
                    <a:pt x="298" y="58"/>
                    <a:pt x="298" y="58"/>
                  </a:cubicBezTo>
                  <a:cubicBezTo>
                    <a:pt x="298" y="58"/>
                    <a:pt x="298" y="58"/>
                    <a:pt x="298" y="58"/>
                  </a:cubicBezTo>
                  <a:cubicBezTo>
                    <a:pt x="298" y="58"/>
                    <a:pt x="298" y="58"/>
                    <a:pt x="297" y="57"/>
                  </a:cubicBezTo>
                  <a:cubicBezTo>
                    <a:pt x="297" y="57"/>
                    <a:pt x="297" y="57"/>
                    <a:pt x="297" y="57"/>
                  </a:cubicBezTo>
                  <a:cubicBezTo>
                    <a:pt x="297" y="56"/>
                    <a:pt x="297" y="56"/>
                    <a:pt x="297" y="56"/>
                  </a:cubicBezTo>
                  <a:cubicBezTo>
                    <a:pt x="297" y="56"/>
                    <a:pt x="297" y="56"/>
                    <a:pt x="297" y="56"/>
                  </a:cubicBezTo>
                  <a:cubicBezTo>
                    <a:pt x="297" y="56"/>
                    <a:pt x="297" y="56"/>
                    <a:pt x="297" y="56"/>
                  </a:cubicBezTo>
                  <a:cubicBezTo>
                    <a:pt x="297" y="56"/>
                    <a:pt x="297" y="56"/>
                    <a:pt x="297" y="56"/>
                  </a:cubicBezTo>
                  <a:cubicBezTo>
                    <a:pt x="297" y="56"/>
                    <a:pt x="297" y="56"/>
                    <a:pt x="297" y="56"/>
                  </a:cubicBezTo>
                  <a:cubicBezTo>
                    <a:pt x="297" y="56"/>
                    <a:pt x="298" y="56"/>
                    <a:pt x="298" y="56"/>
                  </a:cubicBezTo>
                  <a:cubicBezTo>
                    <a:pt x="298" y="56"/>
                    <a:pt x="298" y="56"/>
                    <a:pt x="298" y="56"/>
                  </a:cubicBezTo>
                  <a:cubicBezTo>
                    <a:pt x="298" y="56"/>
                    <a:pt x="298" y="56"/>
                    <a:pt x="298" y="56"/>
                  </a:cubicBezTo>
                  <a:cubicBezTo>
                    <a:pt x="298" y="56"/>
                    <a:pt x="298" y="56"/>
                    <a:pt x="298" y="56"/>
                  </a:cubicBezTo>
                  <a:cubicBezTo>
                    <a:pt x="298" y="56"/>
                    <a:pt x="298" y="56"/>
                    <a:pt x="298" y="56"/>
                  </a:cubicBezTo>
                  <a:cubicBezTo>
                    <a:pt x="298" y="57"/>
                    <a:pt x="298" y="57"/>
                    <a:pt x="298" y="57"/>
                  </a:cubicBezTo>
                  <a:cubicBezTo>
                    <a:pt x="298" y="57"/>
                    <a:pt x="298" y="57"/>
                    <a:pt x="298" y="57"/>
                  </a:cubicBezTo>
                  <a:cubicBezTo>
                    <a:pt x="298" y="57"/>
                    <a:pt x="298" y="57"/>
                    <a:pt x="298" y="57"/>
                  </a:cubicBezTo>
                  <a:cubicBezTo>
                    <a:pt x="298" y="57"/>
                    <a:pt x="298" y="57"/>
                    <a:pt x="298" y="57"/>
                  </a:cubicBezTo>
                  <a:cubicBezTo>
                    <a:pt x="298" y="57"/>
                    <a:pt x="298" y="57"/>
                    <a:pt x="298" y="57"/>
                  </a:cubicBezTo>
                  <a:cubicBezTo>
                    <a:pt x="298" y="57"/>
                    <a:pt x="298" y="57"/>
                    <a:pt x="298" y="57"/>
                  </a:cubicBezTo>
                  <a:cubicBezTo>
                    <a:pt x="298" y="57"/>
                    <a:pt x="298" y="57"/>
                    <a:pt x="298" y="57"/>
                  </a:cubicBezTo>
                  <a:cubicBezTo>
                    <a:pt x="298" y="57"/>
                    <a:pt x="298" y="57"/>
                    <a:pt x="298" y="57"/>
                  </a:cubicBezTo>
                  <a:cubicBezTo>
                    <a:pt x="298" y="57"/>
                    <a:pt x="298"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299" y="57"/>
                  </a:cubicBezTo>
                  <a:cubicBezTo>
                    <a:pt x="299" y="57"/>
                    <a:pt x="299" y="57"/>
                    <a:pt x="300" y="57"/>
                  </a:cubicBezTo>
                  <a:cubicBezTo>
                    <a:pt x="300" y="57"/>
                    <a:pt x="300" y="57"/>
                    <a:pt x="300" y="57"/>
                  </a:cubicBezTo>
                  <a:cubicBezTo>
                    <a:pt x="300" y="57"/>
                    <a:pt x="300" y="57"/>
                    <a:pt x="300" y="57"/>
                  </a:cubicBezTo>
                  <a:cubicBezTo>
                    <a:pt x="300" y="57"/>
                    <a:pt x="300" y="57"/>
                    <a:pt x="300" y="57"/>
                  </a:cubicBezTo>
                  <a:cubicBezTo>
                    <a:pt x="300" y="57"/>
                    <a:pt x="300" y="57"/>
                    <a:pt x="300" y="57"/>
                  </a:cubicBezTo>
                  <a:cubicBezTo>
                    <a:pt x="300" y="57"/>
                    <a:pt x="300" y="57"/>
                    <a:pt x="300" y="57"/>
                  </a:cubicBezTo>
                  <a:cubicBezTo>
                    <a:pt x="300" y="57"/>
                    <a:pt x="300" y="57"/>
                    <a:pt x="300" y="57"/>
                  </a:cubicBezTo>
                  <a:cubicBezTo>
                    <a:pt x="300" y="57"/>
                    <a:pt x="300" y="57"/>
                    <a:pt x="300" y="57"/>
                  </a:cubicBezTo>
                  <a:cubicBezTo>
                    <a:pt x="300" y="57"/>
                    <a:pt x="300" y="57"/>
                    <a:pt x="300" y="57"/>
                  </a:cubicBezTo>
                  <a:cubicBezTo>
                    <a:pt x="300" y="56"/>
                    <a:pt x="300" y="56"/>
                    <a:pt x="300" y="56"/>
                  </a:cubicBezTo>
                  <a:cubicBezTo>
                    <a:pt x="300" y="56"/>
                    <a:pt x="300" y="56"/>
                    <a:pt x="300" y="56"/>
                  </a:cubicBezTo>
                  <a:cubicBezTo>
                    <a:pt x="301" y="56"/>
                    <a:pt x="301" y="56"/>
                    <a:pt x="301" y="56"/>
                  </a:cubicBezTo>
                  <a:cubicBezTo>
                    <a:pt x="301" y="56"/>
                    <a:pt x="301" y="56"/>
                    <a:pt x="301" y="56"/>
                  </a:cubicBezTo>
                  <a:cubicBezTo>
                    <a:pt x="301" y="56"/>
                    <a:pt x="301" y="56"/>
                    <a:pt x="301" y="56"/>
                  </a:cubicBezTo>
                  <a:cubicBezTo>
                    <a:pt x="300" y="55"/>
                    <a:pt x="300" y="55"/>
                    <a:pt x="300" y="55"/>
                  </a:cubicBezTo>
                  <a:cubicBezTo>
                    <a:pt x="300" y="55"/>
                    <a:pt x="300" y="55"/>
                    <a:pt x="300" y="55"/>
                  </a:cubicBezTo>
                  <a:cubicBezTo>
                    <a:pt x="300" y="55"/>
                    <a:pt x="300" y="55"/>
                    <a:pt x="300" y="55"/>
                  </a:cubicBezTo>
                  <a:cubicBezTo>
                    <a:pt x="300" y="55"/>
                    <a:pt x="300" y="55"/>
                    <a:pt x="300" y="55"/>
                  </a:cubicBezTo>
                  <a:cubicBezTo>
                    <a:pt x="300" y="55"/>
                    <a:pt x="300" y="55"/>
                    <a:pt x="300" y="55"/>
                  </a:cubicBezTo>
                  <a:cubicBezTo>
                    <a:pt x="300" y="55"/>
                    <a:pt x="300" y="55"/>
                    <a:pt x="300" y="55"/>
                  </a:cubicBezTo>
                  <a:cubicBezTo>
                    <a:pt x="300" y="55"/>
                    <a:pt x="300" y="55"/>
                    <a:pt x="300" y="55"/>
                  </a:cubicBezTo>
                  <a:cubicBezTo>
                    <a:pt x="300" y="55"/>
                    <a:pt x="300" y="55"/>
                    <a:pt x="300" y="55"/>
                  </a:cubicBezTo>
                  <a:cubicBezTo>
                    <a:pt x="300" y="55"/>
                    <a:pt x="300" y="55"/>
                    <a:pt x="300" y="55"/>
                  </a:cubicBezTo>
                  <a:cubicBezTo>
                    <a:pt x="300" y="55"/>
                    <a:pt x="300" y="55"/>
                    <a:pt x="300" y="55"/>
                  </a:cubicBezTo>
                  <a:cubicBezTo>
                    <a:pt x="300" y="55"/>
                    <a:pt x="300" y="55"/>
                    <a:pt x="300" y="55"/>
                  </a:cubicBezTo>
                  <a:cubicBezTo>
                    <a:pt x="300" y="55"/>
                    <a:pt x="300" y="55"/>
                    <a:pt x="300" y="55"/>
                  </a:cubicBezTo>
                  <a:cubicBezTo>
                    <a:pt x="300" y="55"/>
                    <a:pt x="300" y="55"/>
                    <a:pt x="300" y="55"/>
                  </a:cubicBezTo>
                  <a:cubicBezTo>
                    <a:pt x="299" y="55"/>
                    <a:pt x="299" y="55"/>
                    <a:pt x="299" y="55"/>
                  </a:cubicBezTo>
                  <a:cubicBezTo>
                    <a:pt x="297" y="54"/>
                    <a:pt x="297" y="54"/>
                    <a:pt x="297" y="54"/>
                  </a:cubicBezTo>
                  <a:cubicBezTo>
                    <a:pt x="297" y="54"/>
                    <a:pt x="297" y="54"/>
                    <a:pt x="297" y="54"/>
                  </a:cubicBezTo>
                  <a:cubicBezTo>
                    <a:pt x="298" y="54"/>
                    <a:pt x="298" y="54"/>
                    <a:pt x="298" y="54"/>
                  </a:cubicBezTo>
                  <a:cubicBezTo>
                    <a:pt x="298" y="54"/>
                    <a:pt x="298" y="54"/>
                    <a:pt x="298" y="54"/>
                  </a:cubicBezTo>
                  <a:cubicBezTo>
                    <a:pt x="298" y="54"/>
                    <a:pt x="298" y="54"/>
                    <a:pt x="298" y="54"/>
                  </a:cubicBezTo>
                  <a:cubicBezTo>
                    <a:pt x="298" y="54"/>
                    <a:pt x="298" y="54"/>
                    <a:pt x="298" y="54"/>
                  </a:cubicBezTo>
                  <a:cubicBezTo>
                    <a:pt x="298" y="54"/>
                    <a:pt x="298" y="54"/>
                    <a:pt x="298" y="54"/>
                  </a:cubicBezTo>
                  <a:cubicBezTo>
                    <a:pt x="298" y="54"/>
                    <a:pt x="298" y="54"/>
                    <a:pt x="298" y="54"/>
                  </a:cubicBezTo>
                  <a:cubicBezTo>
                    <a:pt x="298" y="54"/>
                    <a:pt x="298" y="54"/>
                    <a:pt x="299" y="54"/>
                  </a:cubicBezTo>
                  <a:cubicBezTo>
                    <a:pt x="299" y="54"/>
                    <a:pt x="299" y="54"/>
                    <a:pt x="299" y="54"/>
                  </a:cubicBezTo>
                  <a:cubicBezTo>
                    <a:pt x="299" y="54"/>
                    <a:pt x="299" y="54"/>
                    <a:pt x="299" y="54"/>
                  </a:cubicBezTo>
                  <a:cubicBezTo>
                    <a:pt x="299" y="54"/>
                    <a:pt x="299" y="54"/>
                    <a:pt x="299" y="54"/>
                  </a:cubicBezTo>
                  <a:cubicBezTo>
                    <a:pt x="299" y="54"/>
                    <a:pt x="299" y="54"/>
                    <a:pt x="299" y="54"/>
                  </a:cubicBezTo>
                  <a:cubicBezTo>
                    <a:pt x="299" y="54"/>
                    <a:pt x="299" y="54"/>
                    <a:pt x="299" y="54"/>
                  </a:cubicBezTo>
                  <a:cubicBezTo>
                    <a:pt x="299" y="54"/>
                    <a:pt x="299" y="54"/>
                    <a:pt x="299" y="54"/>
                  </a:cubicBezTo>
                  <a:cubicBezTo>
                    <a:pt x="299" y="54"/>
                    <a:pt x="299" y="54"/>
                    <a:pt x="299" y="54"/>
                  </a:cubicBezTo>
                  <a:cubicBezTo>
                    <a:pt x="300" y="54"/>
                    <a:pt x="300" y="54"/>
                    <a:pt x="300" y="54"/>
                  </a:cubicBezTo>
                  <a:cubicBezTo>
                    <a:pt x="300" y="54"/>
                    <a:pt x="300" y="54"/>
                    <a:pt x="300" y="54"/>
                  </a:cubicBezTo>
                  <a:cubicBezTo>
                    <a:pt x="300" y="54"/>
                    <a:pt x="300" y="54"/>
                    <a:pt x="300" y="54"/>
                  </a:cubicBezTo>
                  <a:cubicBezTo>
                    <a:pt x="300" y="53"/>
                    <a:pt x="300" y="53"/>
                    <a:pt x="300" y="53"/>
                  </a:cubicBezTo>
                  <a:cubicBezTo>
                    <a:pt x="300" y="53"/>
                    <a:pt x="300" y="53"/>
                    <a:pt x="300" y="53"/>
                  </a:cubicBezTo>
                  <a:cubicBezTo>
                    <a:pt x="298" y="52"/>
                    <a:pt x="298" y="52"/>
                    <a:pt x="298" y="52"/>
                  </a:cubicBezTo>
                  <a:cubicBezTo>
                    <a:pt x="298" y="52"/>
                    <a:pt x="298" y="52"/>
                    <a:pt x="298" y="52"/>
                  </a:cubicBezTo>
                  <a:cubicBezTo>
                    <a:pt x="298" y="52"/>
                    <a:pt x="298" y="52"/>
                    <a:pt x="298"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2"/>
                    <a:pt x="299" y="52"/>
                    <a:pt x="299" y="52"/>
                  </a:cubicBezTo>
                  <a:cubicBezTo>
                    <a:pt x="299" y="51"/>
                    <a:pt x="299" y="51"/>
                    <a:pt x="299" y="51"/>
                  </a:cubicBezTo>
                  <a:cubicBezTo>
                    <a:pt x="299" y="51"/>
                    <a:pt x="299" y="51"/>
                    <a:pt x="299" y="51"/>
                  </a:cubicBezTo>
                  <a:cubicBezTo>
                    <a:pt x="299" y="51"/>
                    <a:pt x="299" y="51"/>
                    <a:pt x="299" y="51"/>
                  </a:cubicBezTo>
                  <a:cubicBezTo>
                    <a:pt x="299" y="51"/>
                    <a:pt x="299" y="51"/>
                    <a:pt x="299" y="51"/>
                  </a:cubicBezTo>
                  <a:cubicBezTo>
                    <a:pt x="299" y="51"/>
                    <a:pt x="299" y="51"/>
                    <a:pt x="299" y="51"/>
                  </a:cubicBezTo>
                  <a:cubicBezTo>
                    <a:pt x="299" y="51"/>
                    <a:pt x="299" y="51"/>
                    <a:pt x="299" y="51"/>
                  </a:cubicBezTo>
                  <a:cubicBezTo>
                    <a:pt x="299" y="51"/>
                    <a:pt x="299" y="51"/>
                    <a:pt x="299" y="51"/>
                  </a:cubicBezTo>
                  <a:cubicBezTo>
                    <a:pt x="299" y="51"/>
                    <a:pt x="299" y="51"/>
                    <a:pt x="299" y="51"/>
                  </a:cubicBezTo>
                  <a:cubicBezTo>
                    <a:pt x="299" y="51"/>
                    <a:pt x="299" y="51"/>
                    <a:pt x="299" y="51"/>
                  </a:cubicBezTo>
                  <a:cubicBezTo>
                    <a:pt x="299" y="51"/>
                    <a:pt x="299" y="51"/>
                    <a:pt x="299" y="51"/>
                  </a:cubicBezTo>
                  <a:cubicBezTo>
                    <a:pt x="299" y="51"/>
                    <a:pt x="299" y="51"/>
                    <a:pt x="299" y="51"/>
                  </a:cubicBezTo>
                  <a:cubicBezTo>
                    <a:pt x="298" y="51"/>
                    <a:pt x="298" y="51"/>
                    <a:pt x="298" y="51"/>
                  </a:cubicBezTo>
                  <a:cubicBezTo>
                    <a:pt x="298" y="50"/>
                    <a:pt x="298" y="50"/>
                    <a:pt x="298" y="50"/>
                  </a:cubicBezTo>
                  <a:cubicBezTo>
                    <a:pt x="297" y="50"/>
                    <a:pt x="297" y="50"/>
                    <a:pt x="297" y="50"/>
                  </a:cubicBezTo>
                  <a:cubicBezTo>
                    <a:pt x="297" y="50"/>
                    <a:pt x="297" y="50"/>
                    <a:pt x="297" y="50"/>
                  </a:cubicBezTo>
                  <a:cubicBezTo>
                    <a:pt x="297" y="50"/>
                    <a:pt x="297" y="50"/>
                    <a:pt x="297" y="50"/>
                  </a:cubicBezTo>
                  <a:cubicBezTo>
                    <a:pt x="296" y="49"/>
                    <a:pt x="294" y="49"/>
                    <a:pt x="294" y="49"/>
                  </a:cubicBezTo>
                  <a:cubicBezTo>
                    <a:pt x="294" y="49"/>
                    <a:pt x="294" y="49"/>
                    <a:pt x="294" y="49"/>
                  </a:cubicBezTo>
                  <a:cubicBezTo>
                    <a:pt x="294" y="49"/>
                    <a:pt x="294" y="49"/>
                    <a:pt x="294" y="49"/>
                  </a:cubicBezTo>
                  <a:cubicBezTo>
                    <a:pt x="294" y="49"/>
                    <a:pt x="294" y="49"/>
                    <a:pt x="294" y="49"/>
                  </a:cubicBezTo>
                  <a:cubicBezTo>
                    <a:pt x="294" y="49"/>
                    <a:pt x="294" y="49"/>
                    <a:pt x="294" y="49"/>
                  </a:cubicBezTo>
                  <a:cubicBezTo>
                    <a:pt x="294" y="49"/>
                    <a:pt x="294" y="49"/>
                    <a:pt x="294" y="49"/>
                  </a:cubicBezTo>
                  <a:cubicBezTo>
                    <a:pt x="294" y="49"/>
                    <a:pt x="294" y="49"/>
                    <a:pt x="294" y="49"/>
                  </a:cubicBezTo>
                  <a:cubicBezTo>
                    <a:pt x="293" y="49"/>
                    <a:pt x="293" y="49"/>
                    <a:pt x="293" y="49"/>
                  </a:cubicBezTo>
                  <a:cubicBezTo>
                    <a:pt x="293" y="49"/>
                    <a:pt x="293" y="49"/>
                    <a:pt x="293" y="49"/>
                  </a:cubicBezTo>
                  <a:cubicBezTo>
                    <a:pt x="293" y="49"/>
                    <a:pt x="293" y="49"/>
                    <a:pt x="293" y="49"/>
                  </a:cubicBezTo>
                  <a:cubicBezTo>
                    <a:pt x="293" y="50"/>
                    <a:pt x="293" y="50"/>
                    <a:pt x="293" y="50"/>
                  </a:cubicBezTo>
                  <a:cubicBezTo>
                    <a:pt x="293" y="50"/>
                    <a:pt x="293" y="50"/>
                    <a:pt x="293" y="50"/>
                  </a:cubicBezTo>
                  <a:cubicBezTo>
                    <a:pt x="293" y="50"/>
                    <a:pt x="293" y="50"/>
                    <a:pt x="293" y="50"/>
                  </a:cubicBezTo>
                  <a:cubicBezTo>
                    <a:pt x="292" y="50"/>
                    <a:pt x="292" y="50"/>
                    <a:pt x="292" y="50"/>
                  </a:cubicBezTo>
                  <a:cubicBezTo>
                    <a:pt x="292" y="50"/>
                    <a:pt x="292" y="50"/>
                    <a:pt x="292" y="50"/>
                  </a:cubicBezTo>
                  <a:cubicBezTo>
                    <a:pt x="291" y="50"/>
                    <a:pt x="291" y="50"/>
                    <a:pt x="291" y="50"/>
                  </a:cubicBezTo>
                  <a:cubicBezTo>
                    <a:pt x="291" y="50"/>
                    <a:pt x="291" y="50"/>
                    <a:pt x="291" y="50"/>
                  </a:cubicBezTo>
                  <a:cubicBezTo>
                    <a:pt x="291" y="50"/>
                    <a:pt x="291" y="50"/>
                    <a:pt x="291" y="50"/>
                  </a:cubicBezTo>
                  <a:cubicBezTo>
                    <a:pt x="291" y="50"/>
                    <a:pt x="291" y="50"/>
                    <a:pt x="291" y="50"/>
                  </a:cubicBezTo>
                  <a:cubicBezTo>
                    <a:pt x="292" y="49"/>
                    <a:pt x="292" y="49"/>
                    <a:pt x="292" y="49"/>
                  </a:cubicBezTo>
                  <a:cubicBezTo>
                    <a:pt x="292" y="49"/>
                    <a:pt x="292" y="49"/>
                    <a:pt x="292" y="49"/>
                  </a:cubicBezTo>
                  <a:cubicBezTo>
                    <a:pt x="292" y="49"/>
                    <a:pt x="292" y="49"/>
                    <a:pt x="292" y="49"/>
                  </a:cubicBezTo>
                  <a:cubicBezTo>
                    <a:pt x="292" y="49"/>
                    <a:pt x="292" y="49"/>
                    <a:pt x="292" y="49"/>
                  </a:cubicBezTo>
                  <a:cubicBezTo>
                    <a:pt x="292" y="49"/>
                    <a:pt x="292" y="49"/>
                    <a:pt x="292" y="49"/>
                  </a:cubicBezTo>
                  <a:cubicBezTo>
                    <a:pt x="292" y="49"/>
                    <a:pt x="292" y="49"/>
                    <a:pt x="292" y="49"/>
                  </a:cubicBezTo>
                  <a:cubicBezTo>
                    <a:pt x="292" y="49"/>
                    <a:pt x="292" y="49"/>
                    <a:pt x="292" y="49"/>
                  </a:cubicBezTo>
                  <a:cubicBezTo>
                    <a:pt x="292" y="49"/>
                    <a:pt x="292" y="49"/>
                    <a:pt x="292" y="49"/>
                  </a:cubicBezTo>
                  <a:cubicBezTo>
                    <a:pt x="292" y="49"/>
                    <a:pt x="292" y="49"/>
                    <a:pt x="292" y="49"/>
                  </a:cubicBezTo>
                  <a:cubicBezTo>
                    <a:pt x="292" y="49"/>
                    <a:pt x="291" y="49"/>
                    <a:pt x="291" y="49"/>
                  </a:cubicBezTo>
                  <a:cubicBezTo>
                    <a:pt x="291" y="49"/>
                    <a:pt x="291" y="49"/>
                    <a:pt x="291" y="49"/>
                  </a:cubicBezTo>
                  <a:cubicBezTo>
                    <a:pt x="291" y="49"/>
                    <a:pt x="291" y="49"/>
                    <a:pt x="291" y="49"/>
                  </a:cubicBezTo>
                  <a:cubicBezTo>
                    <a:pt x="290" y="49"/>
                    <a:pt x="290" y="49"/>
                    <a:pt x="290" y="49"/>
                  </a:cubicBezTo>
                  <a:cubicBezTo>
                    <a:pt x="290" y="49"/>
                    <a:pt x="290" y="49"/>
                    <a:pt x="290" y="49"/>
                  </a:cubicBezTo>
                  <a:cubicBezTo>
                    <a:pt x="290" y="49"/>
                    <a:pt x="290" y="49"/>
                    <a:pt x="290" y="49"/>
                  </a:cubicBezTo>
                  <a:cubicBezTo>
                    <a:pt x="290" y="49"/>
                    <a:pt x="290" y="49"/>
                    <a:pt x="290" y="49"/>
                  </a:cubicBezTo>
                  <a:cubicBezTo>
                    <a:pt x="290" y="49"/>
                    <a:pt x="290" y="49"/>
                    <a:pt x="290" y="49"/>
                  </a:cubicBezTo>
                  <a:cubicBezTo>
                    <a:pt x="290" y="49"/>
                    <a:pt x="290" y="49"/>
                    <a:pt x="290" y="49"/>
                  </a:cubicBezTo>
                  <a:cubicBezTo>
                    <a:pt x="290" y="49"/>
                    <a:pt x="290" y="49"/>
                    <a:pt x="290" y="49"/>
                  </a:cubicBezTo>
                  <a:cubicBezTo>
                    <a:pt x="290" y="49"/>
                    <a:pt x="290" y="49"/>
                    <a:pt x="290"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9"/>
                    <a:pt x="289" y="49"/>
                    <a:pt x="289" y="49"/>
                  </a:cubicBezTo>
                  <a:cubicBezTo>
                    <a:pt x="289" y="48"/>
                    <a:pt x="289" y="48"/>
                    <a:pt x="289" y="48"/>
                  </a:cubicBezTo>
                  <a:cubicBezTo>
                    <a:pt x="289" y="48"/>
                    <a:pt x="289" y="48"/>
                    <a:pt x="289" y="48"/>
                  </a:cubicBezTo>
                  <a:cubicBezTo>
                    <a:pt x="289" y="48"/>
                    <a:pt x="289" y="48"/>
                    <a:pt x="289" y="48"/>
                  </a:cubicBezTo>
                  <a:cubicBezTo>
                    <a:pt x="289" y="48"/>
                    <a:pt x="289" y="48"/>
                    <a:pt x="289" y="48"/>
                  </a:cubicBezTo>
                  <a:cubicBezTo>
                    <a:pt x="288" y="48"/>
                    <a:pt x="288" y="48"/>
                    <a:pt x="288" y="48"/>
                  </a:cubicBezTo>
                  <a:cubicBezTo>
                    <a:pt x="288" y="48"/>
                    <a:pt x="288" y="48"/>
                    <a:pt x="288" y="48"/>
                  </a:cubicBezTo>
                  <a:cubicBezTo>
                    <a:pt x="288" y="48"/>
                    <a:pt x="288" y="48"/>
                    <a:pt x="288" y="48"/>
                  </a:cubicBezTo>
                  <a:cubicBezTo>
                    <a:pt x="288" y="48"/>
                    <a:pt x="288" y="48"/>
                    <a:pt x="288" y="48"/>
                  </a:cubicBezTo>
                  <a:cubicBezTo>
                    <a:pt x="288" y="48"/>
                    <a:pt x="288" y="48"/>
                    <a:pt x="288" y="48"/>
                  </a:cubicBezTo>
                  <a:cubicBezTo>
                    <a:pt x="288" y="48"/>
                    <a:pt x="288" y="48"/>
                    <a:pt x="288" y="48"/>
                  </a:cubicBezTo>
                  <a:cubicBezTo>
                    <a:pt x="288" y="48"/>
                    <a:pt x="288" y="48"/>
                    <a:pt x="288" y="48"/>
                  </a:cubicBezTo>
                  <a:cubicBezTo>
                    <a:pt x="288" y="48"/>
                    <a:pt x="288" y="48"/>
                    <a:pt x="288" y="48"/>
                  </a:cubicBezTo>
                  <a:cubicBezTo>
                    <a:pt x="287" y="48"/>
                    <a:pt x="287" y="48"/>
                    <a:pt x="287" y="48"/>
                  </a:cubicBezTo>
                  <a:cubicBezTo>
                    <a:pt x="287" y="48"/>
                    <a:pt x="287" y="48"/>
                    <a:pt x="287" y="48"/>
                  </a:cubicBezTo>
                  <a:cubicBezTo>
                    <a:pt x="287" y="48"/>
                    <a:pt x="287" y="48"/>
                    <a:pt x="287" y="48"/>
                  </a:cubicBezTo>
                  <a:cubicBezTo>
                    <a:pt x="287" y="48"/>
                    <a:pt x="287" y="48"/>
                    <a:pt x="287" y="48"/>
                  </a:cubicBezTo>
                  <a:cubicBezTo>
                    <a:pt x="286" y="48"/>
                    <a:pt x="286" y="48"/>
                    <a:pt x="286" y="48"/>
                  </a:cubicBezTo>
                  <a:cubicBezTo>
                    <a:pt x="286" y="48"/>
                    <a:pt x="286" y="48"/>
                    <a:pt x="286" y="48"/>
                  </a:cubicBezTo>
                  <a:cubicBezTo>
                    <a:pt x="286" y="48"/>
                    <a:pt x="286" y="48"/>
                    <a:pt x="286" y="48"/>
                  </a:cubicBezTo>
                  <a:cubicBezTo>
                    <a:pt x="286" y="48"/>
                    <a:pt x="286" y="48"/>
                    <a:pt x="286" y="48"/>
                  </a:cubicBezTo>
                  <a:cubicBezTo>
                    <a:pt x="286" y="48"/>
                    <a:pt x="286" y="48"/>
                    <a:pt x="286" y="48"/>
                  </a:cubicBezTo>
                  <a:cubicBezTo>
                    <a:pt x="286" y="48"/>
                    <a:pt x="286" y="48"/>
                    <a:pt x="286" y="48"/>
                  </a:cubicBezTo>
                  <a:cubicBezTo>
                    <a:pt x="286" y="48"/>
                    <a:pt x="286" y="48"/>
                    <a:pt x="286" y="48"/>
                  </a:cubicBezTo>
                  <a:cubicBezTo>
                    <a:pt x="286" y="48"/>
                    <a:pt x="286" y="48"/>
                    <a:pt x="286" y="48"/>
                  </a:cubicBezTo>
                  <a:cubicBezTo>
                    <a:pt x="285" y="48"/>
                    <a:pt x="285" y="48"/>
                    <a:pt x="285" y="48"/>
                  </a:cubicBezTo>
                  <a:cubicBezTo>
                    <a:pt x="285" y="48"/>
                    <a:pt x="285" y="48"/>
                    <a:pt x="285" y="48"/>
                  </a:cubicBezTo>
                  <a:cubicBezTo>
                    <a:pt x="285" y="48"/>
                    <a:pt x="285" y="48"/>
                    <a:pt x="285" y="48"/>
                  </a:cubicBezTo>
                  <a:cubicBezTo>
                    <a:pt x="285" y="48"/>
                    <a:pt x="285" y="48"/>
                    <a:pt x="285" y="48"/>
                  </a:cubicBezTo>
                  <a:cubicBezTo>
                    <a:pt x="285" y="48"/>
                    <a:pt x="285" y="48"/>
                    <a:pt x="285" y="48"/>
                  </a:cubicBezTo>
                  <a:cubicBezTo>
                    <a:pt x="285" y="48"/>
                    <a:pt x="285" y="48"/>
                    <a:pt x="285" y="48"/>
                  </a:cubicBezTo>
                  <a:cubicBezTo>
                    <a:pt x="285" y="48"/>
                    <a:pt x="285" y="48"/>
                    <a:pt x="285" y="48"/>
                  </a:cubicBezTo>
                  <a:cubicBezTo>
                    <a:pt x="285" y="48"/>
                    <a:pt x="285" y="48"/>
                    <a:pt x="285" y="48"/>
                  </a:cubicBezTo>
                  <a:cubicBezTo>
                    <a:pt x="285" y="48"/>
                    <a:pt x="285" y="48"/>
                    <a:pt x="285" y="48"/>
                  </a:cubicBezTo>
                  <a:cubicBezTo>
                    <a:pt x="285" y="48"/>
                    <a:pt x="285" y="48"/>
                    <a:pt x="285" y="48"/>
                  </a:cubicBezTo>
                  <a:cubicBezTo>
                    <a:pt x="285" y="48"/>
                    <a:pt x="285" y="48"/>
                    <a:pt x="285" y="48"/>
                  </a:cubicBezTo>
                  <a:cubicBezTo>
                    <a:pt x="285" y="48"/>
                    <a:pt x="285" y="48"/>
                    <a:pt x="285" y="48"/>
                  </a:cubicBezTo>
                  <a:cubicBezTo>
                    <a:pt x="285" y="48"/>
                    <a:pt x="285" y="48"/>
                    <a:pt x="285" y="48"/>
                  </a:cubicBezTo>
                  <a:cubicBezTo>
                    <a:pt x="285" y="49"/>
                    <a:pt x="285" y="49"/>
                    <a:pt x="285" y="49"/>
                  </a:cubicBezTo>
                  <a:cubicBezTo>
                    <a:pt x="285" y="49"/>
                    <a:pt x="285" y="49"/>
                    <a:pt x="285" y="49"/>
                  </a:cubicBezTo>
                  <a:cubicBezTo>
                    <a:pt x="285" y="49"/>
                    <a:pt x="285" y="49"/>
                    <a:pt x="285" y="49"/>
                  </a:cubicBezTo>
                  <a:cubicBezTo>
                    <a:pt x="285" y="49"/>
                    <a:pt x="285" y="49"/>
                    <a:pt x="285" y="49"/>
                  </a:cubicBezTo>
                  <a:cubicBezTo>
                    <a:pt x="285" y="49"/>
                    <a:pt x="285" y="49"/>
                    <a:pt x="285" y="49"/>
                  </a:cubicBezTo>
                  <a:cubicBezTo>
                    <a:pt x="285" y="49"/>
                    <a:pt x="285" y="49"/>
                    <a:pt x="285" y="49"/>
                  </a:cubicBezTo>
                  <a:cubicBezTo>
                    <a:pt x="285" y="49"/>
                    <a:pt x="285" y="49"/>
                    <a:pt x="285" y="49"/>
                  </a:cubicBezTo>
                  <a:cubicBezTo>
                    <a:pt x="285" y="49"/>
                    <a:pt x="285" y="49"/>
                    <a:pt x="285" y="49"/>
                  </a:cubicBezTo>
                  <a:cubicBezTo>
                    <a:pt x="284" y="49"/>
                    <a:pt x="284" y="49"/>
                    <a:pt x="284" y="49"/>
                  </a:cubicBezTo>
                  <a:cubicBezTo>
                    <a:pt x="284" y="49"/>
                    <a:pt x="284" y="49"/>
                    <a:pt x="284" y="49"/>
                  </a:cubicBezTo>
                  <a:cubicBezTo>
                    <a:pt x="284" y="49"/>
                    <a:pt x="284" y="49"/>
                    <a:pt x="284" y="49"/>
                  </a:cubicBezTo>
                  <a:cubicBezTo>
                    <a:pt x="284" y="49"/>
                    <a:pt x="284" y="49"/>
                    <a:pt x="284" y="49"/>
                  </a:cubicBezTo>
                  <a:cubicBezTo>
                    <a:pt x="284" y="49"/>
                    <a:pt x="284" y="49"/>
                    <a:pt x="284" y="49"/>
                  </a:cubicBezTo>
                  <a:cubicBezTo>
                    <a:pt x="284" y="49"/>
                    <a:pt x="284" y="49"/>
                    <a:pt x="284" y="49"/>
                  </a:cubicBezTo>
                  <a:cubicBezTo>
                    <a:pt x="284" y="49"/>
                    <a:pt x="284" y="49"/>
                    <a:pt x="284" y="49"/>
                  </a:cubicBezTo>
                  <a:cubicBezTo>
                    <a:pt x="284" y="49"/>
                    <a:pt x="284" y="49"/>
                    <a:pt x="284" y="49"/>
                  </a:cubicBezTo>
                  <a:cubicBezTo>
                    <a:pt x="284" y="49"/>
                    <a:pt x="284" y="49"/>
                    <a:pt x="284" y="49"/>
                  </a:cubicBezTo>
                  <a:cubicBezTo>
                    <a:pt x="284" y="49"/>
                    <a:pt x="284" y="49"/>
                    <a:pt x="284" y="49"/>
                  </a:cubicBezTo>
                  <a:cubicBezTo>
                    <a:pt x="284" y="48"/>
                    <a:pt x="284" y="48"/>
                    <a:pt x="284" y="48"/>
                  </a:cubicBezTo>
                  <a:cubicBezTo>
                    <a:pt x="284" y="48"/>
                    <a:pt x="284" y="48"/>
                    <a:pt x="284" y="48"/>
                  </a:cubicBezTo>
                  <a:cubicBezTo>
                    <a:pt x="284" y="48"/>
                    <a:pt x="284" y="48"/>
                    <a:pt x="284" y="48"/>
                  </a:cubicBezTo>
                  <a:cubicBezTo>
                    <a:pt x="284" y="48"/>
                    <a:pt x="284" y="48"/>
                    <a:pt x="284" y="48"/>
                  </a:cubicBezTo>
                  <a:cubicBezTo>
                    <a:pt x="284" y="48"/>
                    <a:pt x="284" y="48"/>
                    <a:pt x="284" y="48"/>
                  </a:cubicBezTo>
                  <a:cubicBezTo>
                    <a:pt x="284" y="48"/>
                    <a:pt x="284" y="48"/>
                    <a:pt x="284" y="48"/>
                  </a:cubicBezTo>
                  <a:cubicBezTo>
                    <a:pt x="284" y="48"/>
                    <a:pt x="284" y="48"/>
                    <a:pt x="284" y="48"/>
                  </a:cubicBezTo>
                  <a:cubicBezTo>
                    <a:pt x="284" y="48"/>
                    <a:pt x="284" y="48"/>
                    <a:pt x="284" y="48"/>
                  </a:cubicBezTo>
                  <a:cubicBezTo>
                    <a:pt x="284" y="48"/>
                    <a:pt x="284" y="48"/>
                    <a:pt x="284" y="48"/>
                  </a:cubicBezTo>
                  <a:cubicBezTo>
                    <a:pt x="284" y="48"/>
                    <a:pt x="284" y="48"/>
                    <a:pt x="284" y="48"/>
                  </a:cubicBezTo>
                  <a:cubicBezTo>
                    <a:pt x="284" y="48"/>
                    <a:pt x="284" y="48"/>
                    <a:pt x="284" y="48"/>
                  </a:cubicBezTo>
                  <a:cubicBezTo>
                    <a:pt x="284" y="48"/>
                    <a:pt x="284" y="48"/>
                    <a:pt x="284" y="48"/>
                  </a:cubicBezTo>
                  <a:cubicBezTo>
                    <a:pt x="284" y="49"/>
                    <a:pt x="284" y="49"/>
                    <a:pt x="284" y="49"/>
                  </a:cubicBezTo>
                  <a:cubicBezTo>
                    <a:pt x="284" y="49"/>
                    <a:pt x="284" y="49"/>
                    <a:pt x="284" y="49"/>
                  </a:cubicBezTo>
                  <a:cubicBezTo>
                    <a:pt x="283" y="49"/>
                    <a:pt x="283" y="49"/>
                    <a:pt x="283" y="49"/>
                  </a:cubicBezTo>
                  <a:cubicBezTo>
                    <a:pt x="283" y="49"/>
                    <a:pt x="283" y="49"/>
                    <a:pt x="283" y="49"/>
                  </a:cubicBezTo>
                  <a:cubicBezTo>
                    <a:pt x="284" y="49"/>
                    <a:pt x="284" y="49"/>
                    <a:pt x="284" y="49"/>
                  </a:cubicBezTo>
                  <a:cubicBezTo>
                    <a:pt x="284" y="50"/>
                    <a:pt x="284" y="50"/>
                    <a:pt x="284" y="50"/>
                  </a:cubicBezTo>
                  <a:cubicBezTo>
                    <a:pt x="284" y="50"/>
                    <a:pt x="284" y="50"/>
                    <a:pt x="284" y="50"/>
                  </a:cubicBezTo>
                  <a:cubicBezTo>
                    <a:pt x="284" y="50"/>
                    <a:pt x="284" y="50"/>
                    <a:pt x="284" y="50"/>
                  </a:cubicBezTo>
                  <a:cubicBezTo>
                    <a:pt x="284" y="50"/>
                    <a:pt x="284" y="50"/>
                    <a:pt x="284" y="50"/>
                  </a:cubicBezTo>
                  <a:cubicBezTo>
                    <a:pt x="283" y="50"/>
                    <a:pt x="283" y="50"/>
                    <a:pt x="283" y="50"/>
                  </a:cubicBezTo>
                  <a:cubicBezTo>
                    <a:pt x="283" y="50"/>
                    <a:pt x="283" y="50"/>
                    <a:pt x="283" y="50"/>
                  </a:cubicBezTo>
                  <a:cubicBezTo>
                    <a:pt x="283" y="50"/>
                    <a:pt x="283" y="50"/>
                    <a:pt x="283" y="50"/>
                  </a:cubicBezTo>
                  <a:cubicBezTo>
                    <a:pt x="283" y="50"/>
                    <a:pt x="283" y="50"/>
                    <a:pt x="283" y="50"/>
                  </a:cubicBezTo>
                  <a:cubicBezTo>
                    <a:pt x="283" y="50"/>
                    <a:pt x="283" y="50"/>
                    <a:pt x="283" y="50"/>
                  </a:cubicBezTo>
                  <a:cubicBezTo>
                    <a:pt x="283" y="50"/>
                    <a:pt x="283" y="50"/>
                    <a:pt x="283" y="50"/>
                  </a:cubicBezTo>
                  <a:cubicBezTo>
                    <a:pt x="284" y="50"/>
                    <a:pt x="284" y="50"/>
                    <a:pt x="284" y="50"/>
                  </a:cubicBezTo>
                  <a:cubicBezTo>
                    <a:pt x="284" y="50"/>
                    <a:pt x="284" y="50"/>
                    <a:pt x="284" y="50"/>
                  </a:cubicBezTo>
                  <a:cubicBezTo>
                    <a:pt x="284" y="50"/>
                    <a:pt x="284" y="50"/>
                    <a:pt x="284" y="50"/>
                  </a:cubicBezTo>
                  <a:cubicBezTo>
                    <a:pt x="284" y="50"/>
                    <a:pt x="284" y="50"/>
                    <a:pt x="284" y="50"/>
                  </a:cubicBezTo>
                  <a:cubicBezTo>
                    <a:pt x="284" y="50"/>
                    <a:pt x="284" y="50"/>
                    <a:pt x="284" y="50"/>
                  </a:cubicBezTo>
                  <a:cubicBezTo>
                    <a:pt x="284" y="51"/>
                    <a:pt x="284" y="51"/>
                    <a:pt x="284" y="51"/>
                  </a:cubicBezTo>
                  <a:cubicBezTo>
                    <a:pt x="284" y="51"/>
                    <a:pt x="284" y="51"/>
                    <a:pt x="284" y="51"/>
                  </a:cubicBezTo>
                  <a:cubicBezTo>
                    <a:pt x="284" y="51"/>
                    <a:pt x="284" y="51"/>
                    <a:pt x="284" y="51"/>
                  </a:cubicBezTo>
                  <a:cubicBezTo>
                    <a:pt x="284" y="51"/>
                    <a:pt x="284" y="51"/>
                    <a:pt x="284" y="51"/>
                  </a:cubicBezTo>
                  <a:cubicBezTo>
                    <a:pt x="284" y="51"/>
                    <a:pt x="284" y="51"/>
                    <a:pt x="284" y="51"/>
                  </a:cubicBezTo>
                  <a:cubicBezTo>
                    <a:pt x="284" y="51"/>
                    <a:pt x="284" y="51"/>
                    <a:pt x="284" y="51"/>
                  </a:cubicBezTo>
                  <a:cubicBezTo>
                    <a:pt x="284" y="51"/>
                    <a:pt x="284" y="51"/>
                    <a:pt x="284" y="51"/>
                  </a:cubicBezTo>
                  <a:cubicBezTo>
                    <a:pt x="284" y="51"/>
                    <a:pt x="284" y="51"/>
                    <a:pt x="284" y="51"/>
                  </a:cubicBezTo>
                  <a:cubicBezTo>
                    <a:pt x="284" y="51"/>
                    <a:pt x="284" y="51"/>
                    <a:pt x="284" y="51"/>
                  </a:cubicBezTo>
                  <a:cubicBezTo>
                    <a:pt x="284" y="51"/>
                    <a:pt x="284" y="51"/>
                    <a:pt x="284" y="51"/>
                  </a:cubicBezTo>
                  <a:cubicBezTo>
                    <a:pt x="284" y="51"/>
                    <a:pt x="284" y="51"/>
                    <a:pt x="284" y="51"/>
                  </a:cubicBezTo>
                  <a:cubicBezTo>
                    <a:pt x="284" y="52"/>
                    <a:pt x="284" y="52"/>
                    <a:pt x="284" y="52"/>
                  </a:cubicBezTo>
                  <a:cubicBezTo>
                    <a:pt x="284" y="52"/>
                    <a:pt x="283" y="53"/>
                    <a:pt x="283" y="52"/>
                  </a:cubicBezTo>
                  <a:cubicBezTo>
                    <a:pt x="283" y="52"/>
                    <a:pt x="283" y="52"/>
                    <a:pt x="283" y="52"/>
                  </a:cubicBezTo>
                  <a:cubicBezTo>
                    <a:pt x="283" y="52"/>
                    <a:pt x="283" y="52"/>
                    <a:pt x="283" y="52"/>
                  </a:cubicBezTo>
                  <a:cubicBezTo>
                    <a:pt x="282" y="52"/>
                    <a:pt x="282" y="52"/>
                    <a:pt x="281" y="52"/>
                  </a:cubicBezTo>
                  <a:cubicBezTo>
                    <a:pt x="280" y="52"/>
                    <a:pt x="280" y="52"/>
                    <a:pt x="280" y="52"/>
                  </a:cubicBezTo>
                  <a:cubicBezTo>
                    <a:pt x="274" y="52"/>
                    <a:pt x="274" y="52"/>
                    <a:pt x="274" y="52"/>
                  </a:cubicBezTo>
                  <a:cubicBezTo>
                    <a:pt x="274" y="52"/>
                    <a:pt x="274" y="52"/>
                    <a:pt x="274" y="52"/>
                  </a:cubicBezTo>
                  <a:cubicBezTo>
                    <a:pt x="274" y="52"/>
                    <a:pt x="274" y="52"/>
                    <a:pt x="274" y="52"/>
                  </a:cubicBezTo>
                  <a:cubicBezTo>
                    <a:pt x="270" y="51"/>
                    <a:pt x="270" y="51"/>
                    <a:pt x="270" y="51"/>
                  </a:cubicBezTo>
                  <a:cubicBezTo>
                    <a:pt x="270" y="51"/>
                    <a:pt x="270" y="51"/>
                    <a:pt x="270" y="51"/>
                  </a:cubicBezTo>
                  <a:cubicBezTo>
                    <a:pt x="270" y="51"/>
                    <a:pt x="270" y="51"/>
                    <a:pt x="270" y="51"/>
                  </a:cubicBezTo>
                  <a:cubicBezTo>
                    <a:pt x="270" y="50"/>
                    <a:pt x="270" y="50"/>
                    <a:pt x="270" y="50"/>
                  </a:cubicBezTo>
                  <a:cubicBezTo>
                    <a:pt x="270" y="50"/>
                    <a:pt x="270" y="50"/>
                    <a:pt x="270" y="50"/>
                  </a:cubicBezTo>
                  <a:cubicBezTo>
                    <a:pt x="270" y="50"/>
                    <a:pt x="270" y="50"/>
                    <a:pt x="270" y="50"/>
                  </a:cubicBezTo>
                  <a:cubicBezTo>
                    <a:pt x="271" y="49"/>
                    <a:pt x="271" y="49"/>
                    <a:pt x="271" y="49"/>
                  </a:cubicBezTo>
                  <a:cubicBezTo>
                    <a:pt x="271" y="49"/>
                    <a:pt x="271" y="49"/>
                    <a:pt x="271" y="49"/>
                  </a:cubicBezTo>
                  <a:cubicBezTo>
                    <a:pt x="272" y="49"/>
                    <a:pt x="272" y="49"/>
                    <a:pt x="272" y="49"/>
                  </a:cubicBezTo>
                  <a:cubicBezTo>
                    <a:pt x="272" y="49"/>
                    <a:pt x="272" y="49"/>
                    <a:pt x="272" y="49"/>
                  </a:cubicBezTo>
                  <a:cubicBezTo>
                    <a:pt x="272" y="49"/>
                    <a:pt x="272" y="49"/>
                    <a:pt x="272" y="49"/>
                  </a:cubicBezTo>
                  <a:cubicBezTo>
                    <a:pt x="272" y="49"/>
                    <a:pt x="272" y="49"/>
                    <a:pt x="272" y="49"/>
                  </a:cubicBezTo>
                  <a:cubicBezTo>
                    <a:pt x="271" y="49"/>
                    <a:pt x="271" y="49"/>
                    <a:pt x="271" y="49"/>
                  </a:cubicBezTo>
                  <a:cubicBezTo>
                    <a:pt x="271" y="49"/>
                    <a:pt x="271" y="49"/>
                    <a:pt x="271" y="49"/>
                  </a:cubicBezTo>
                  <a:cubicBezTo>
                    <a:pt x="271" y="49"/>
                    <a:pt x="271" y="49"/>
                    <a:pt x="271" y="49"/>
                  </a:cubicBezTo>
                  <a:cubicBezTo>
                    <a:pt x="271" y="49"/>
                    <a:pt x="271" y="49"/>
                    <a:pt x="271" y="49"/>
                  </a:cubicBezTo>
                  <a:cubicBezTo>
                    <a:pt x="271" y="49"/>
                    <a:pt x="271" y="49"/>
                    <a:pt x="271" y="49"/>
                  </a:cubicBezTo>
                  <a:cubicBezTo>
                    <a:pt x="270" y="49"/>
                    <a:pt x="270" y="49"/>
                    <a:pt x="270" y="49"/>
                  </a:cubicBezTo>
                  <a:cubicBezTo>
                    <a:pt x="270" y="49"/>
                    <a:pt x="270" y="49"/>
                    <a:pt x="270" y="49"/>
                  </a:cubicBezTo>
                  <a:cubicBezTo>
                    <a:pt x="270" y="49"/>
                    <a:pt x="270" y="49"/>
                    <a:pt x="270" y="49"/>
                  </a:cubicBezTo>
                  <a:cubicBezTo>
                    <a:pt x="270" y="49"/>
                    <a:pt x="270" y="49"/>
                    <a:pt x="270" y="49"/>
                  </a:cubicBezTo>
                  <a:cubicBezTo>
                    <a:pt x="270" y="49"/>
                    <a:pt x="269" y="49"/>
                    <a:pt x="269" y="49"/>
                  </a:cubicBezTo>
                  <a:cubicBezTo>
                    <a:pt x="269" y="49"/>
                    <a:pt x="269" y="49"/>
                    <a:pt x="269" y="49"/>
                  </a:cubicBezTo>
                  <a:cubicBezTo>
                    <a:pt x="269" y="49"/>
                    <a:pt x="269" y="49"/>
                    <a:pt x="269" y="49"/>
                  </a:cubicBezTo>
                  <a:cubicBezTo>
                    <a:pt x="269" y="49"/>
                    <a:pt x="269" y="49"/>
                    <a:pt x="269" y="49"/>
                  </a:cubicBezTo>
                  <a:cubicBezTo>
                    <a:pt x="269" y="49"/>
                    <a:pt x="269" y="49"/>
                    <a:pt x="269" y="49"/>
                  </a:cubicBezTo>
                  <a:cubicBezTo>
                    <a:pt x="268" y="49"/>
                    <a:pt x="268" y="49"/>
                    <a:pt x="267" y="49"/>
                  </a:cubicBezTo>
                  <a:cubicBezTo>
                    <a:pt x="267" y="49"/>
                    <a:pt x="267" y="49"/>
                    <a:pt x="267" y="49"/>
                  </a:cubicBezTo>
                  <a:cubicBezTo>
                    <a:pt x="267" y="49"/>
                    <a:pt x="267" y="49"/>
                    <a:pt x="267" y="49"/>
                  </a:cubicBezTo>
                  <a:cubicBezTo>
                    <a:pt x="267" y="49"/>
                    <a:pt x="267" y="49"/>
                    <a:pt x="266" y="49"/>
                  </a:cubicBezTo>
                  <a:cubicBezTo>
                    <a:pt x="266" y="49"/>
                    <a:pt x="266" y="49"/>
                    <a:pt x="266" y="49"/>
                  </a:cubicBezTo>
                  <a:cubicBezTo>
                    <a:pt x="266" y="49"/>
                    <a:pt x="266" y="49"/>
                    <a:pt x="266" y="49"/>
                  </a:cubicBezTo>
                  <a:cubicBezTo>
                    <a:pt x="266" y="49"/>
                    <a:pt x="266" y="49"/>
                    <a:pt x="266" y="49"/>
                  </a:cubicBezTo>
                  <a:cubicBezTo>
                    <a:pt x="266" y="49"/>
                    <a:pt x="266" y="49"/>
                    <a:pt x="266" y="49"/>
                  </a:cubicBezTo>
                  <a:cubicBezTo>
                    <a:pt x="265" y="49"/>
                    <a:pt x="265" y="49"/>
                    <a:pt x="265" y="49"/>
                  </a:cubicBezTo>
                  <a:cubicBezTo>
                    <a:pt x="265" y="49"/>
                    <a:pt x="265" y="49"/>
                    <a:pt x="265" y="49"/>
                  </a:cubicBezTo>
                  <a:cubicBezTo>
                    <a:pt x="265" y="48"/>
                    <a:pt x="265" y="48"/>
                    <a:pt x="265" y="48"/>
                  </a:cubicBezTo>
                  <a:cubicBezTo>
                    <a:pt x="262" y="48"/>
                    <a:pt x="262" y="48"/>
                    <a:pt x="262" y="48"/>
                  </a:cubicBezTo>
                  <a:cubicBezTo>
                    <a:pt x="262" y="48"/>
                    <a:pt x="262" y="48"/>
                    <a:pt x="262" y="48"/>
                  </a:cubicBezTo>
                  <a:cubicBezTo>
                    <a:pt x="262" y="48"/>
                    <a:pt x="262" y="48"/>
                    <a:pt x="262" y="48"/>
                  </a:cubicBezTo>
                  <a:cubicBezTo>
                    <a:pt x="262" y="48"/>
                    <a:pt x="262" y="48"/>
                    <a:pt x="262" y="48"/>
                  </a:cubicBezTo>
                  <a:cubicBezTo>
                    <a:pt x="261" y="48"/>
                    <a:pt x="261" y="48"/>
                    <a:pt x="261" y="48"/>
                  </a:cubicBezTo>
                  <a:cubicBezTo>
                    <a:pt x="261" y="48"/>
                    <a:pt x="261" y="48"/>
                    <a:pt x="261" y="48"/>
                  </a:cubicBezTo>
                  <a:cubicBezTo>
                    <a:pt x="261" y="48"/>
                    <a:pt x="261" y="48"/>
                    <a:pt x="261" y="48"/>
                  </a:cubicBezTo>
                  <a:cubicBezTo>
                    <a:pt x="261" y="48"/>
                    <a:pt x="261" y="49"/>
                    <a:pt x="261" y="49"/>
                  </a:cubicBezTo>
                  <a:cubicBezTo>
                    <a:pt x="261" y="49"/>
                    <a:pt x="261" y="49"/>
                    <a:pt x="261" y="49"/>
                  </a:cubicBezTo>
                  <a:cubicBezTo>
                    <a:pt x="260" y="49"/>
                    <a:pt x="260" y="49"/>
                    <a:pt x="260" y="49"/>
                  </a:cubicBezTo>
                  <a:cubicBezTo>
                    <a:pt x="260" y="49"/>
                    <a:pt x="260" y="49"/>
                    <a:pt x="260" y="49"/>
                  </a:cubicBezTo>
                  <a:cubicBezTo>
                    <a:pt x="260" y="49"/>
                    <a:pt x="259" y="49"/>
                    <a:pt x="258" y="49"/>
                  </a:cubicBezTo>
                  <a:cubicBezTo>
                    <a:pt x="258" y="49"/>
                    <a:pt x="258" y="49"/>
                    <a:pt x="258" y="49"/>
                  </a:cubicBezTo>
                  <a:cubicBezTo>
                    <a:pt x="258" y="49"/>
                    <a:pt x="258" y="49"/>
                    <a:pt x="258" y="49"/>
                  </a:cubicBezTo>
                  <a:cubicBezTo>
                    <a:pt x="258" y="49"/>
                    <a:pt x="258" y="49"/>
                    <a:pt x="258" y="49"/>
                  </a:cubicBezTo>
                  <a:cubicBezTo>
                    <a:pt x="258" y="49"/>
                    <a:pt x="258" y="49"/>
                    <a:pt x="258" y="49"/>
                  </a:cubicBezTo>
                  <a:cubicBezTo>
                    <a:pt x="258" y="49"/>
                    <a:pt x="258" y="49"/>
                    <a:pt x="258" y="49"/>
                  </a:cubicBezTo>
                  <a:cubicBezTo>
                    <a:pt x="258" y="49"/>
                    <a:pt x="258" y="49"/>
                    <a:pt x="258" y="49"/>
                  </a:cubicBezTo>
                  <a:cubicBezTo>
                    <a:pt x="258" y="49"/>
                    <a:pt x="258" y="49"/>
                    <a:pt x="258" y="49"/>
                  </a:cubicBezTo>
                  <a:cubicBezTo>
                    <a:pt x="258" y="49"/>
                    <a:pt x="258" y="49"/>
                    <a:pt x="258" y="49"/>
                  </a:cubicBezTo>
                  <a:cubicBezTo>
                    <a:pt x="257" y="49"/>
                    <a:pt x="257" y="49"/>
                    <a:pt x="257" y="49"/>
                  </a:cubicBezTo>
                  <a:cubicBezTo>
                    <a:pt x="257" y="49"/>
                    <a:pt x="257" y="49"/>
                    <a:pt x="257" y="49"/>
                  </a:cubicBezTo>
                  <a:cubicBezTo>
                    <a:pt x="257" y="49"/>
                    <a:pt x="257" y="49"/>
                    <a:pt x="257" y="49"/>
                  </a:cubicBezTo>
                  <a:cubicBezTo>
                    <a:pt x="257" y="49"/>
                    <a:pt x="257" y="49"/>
                    <a:pt x="257" y="49"/>
                  </a:cubicBezTo>
                  <a:cubicBezTo>
                    <a:pt x="257" y="50"/>
                    <a:pt x="257" y="50"/>
                    <a:pt x="257" y="50"/>
                  </a:cubicBezTo>
                  <a:cubicBezTo>
                    <a:pt x="257" y="50"/>
                    <a:pt x="257" y="50"/>
                    <a:pt x="257" y="50"/>
                  </a:cubicBezTo>
                  <a:cubicBezTo>
                    <a:pt x="257" y="50"/>
                    <a:pt x="257" y="50"/>
                    <a:pt x="257" y="50"/>
                  </a:cubicBezTo>
                  <a:cubicBezTo>
                    <a:pt x="257" y="50"/>
                    <a:pt x="257" y="50"/>
                    <a:pt x="257" y="50"/>
                  </a:cubicBezTo>
                  <a:cubicBezTo>
                    <a:pt x="257" y="50"/>
                    <a:pt x="257" y="50"/>
                    <a:pt x="257" y="50"/>
                  </a:cubicBezTo>
                  <a:cubicBezTo>
                    <a:pt x="257" y="50"/>
                    <a:pt x="257" y="50"/>
                    <a:pt x="257" y="50"/>
                  </a:cubicBezTo>
                  <a:cubicBezTo>
                    <a:pt x="257" y="50"/>
                    <a:pt x="257" y="50"/>
                    <a:pt x="257" y="50"/>
                  </a:cubicBezTo>
                  <a:cubicBezTo>
                    <a:pt x="257" y="50"/>
                    <a:pt x="257" y="50"/>
                    <a:pt x="257" y="50"/>
                  </a:cubicBezTo>
                  <a:cubicBezTo>
                    <a:pt x="257" y="50"/>
                    <a:pt x="257" y="50"/>
                    <a:pt x="257" y="50"/>
                  </a:cubicBezTo>
                  <a:cubicBezTo>
                    <a:pt x="257" y="50"/>
                    <a:pt x="257" y="50"/>
                    <a:pt x="257" y="50"/>
                  </a:cubicBezTo>
                  <a:cubicBezTo>
                    <a:pt x="257" y="50"/>
                    <a:pt x="257" y="50"/>
                    <a:pt x="257" y="50"/>
                  </a:cubicBezTo>
                  <a:cubicBezTo>
                    <a:pt x="257" y="51"/>
                    <a:pt x="257" y="51"/>
                    <a:pt x="257" y="51"/>
                  </a:cubicBezTo>
                  <a:cubicBezTo>
                    <a:pt x="257" y="51"/>
                    <a:pt x="257" y="51"/>
                    <a:pt x="257" y="51"/>
                  </a:cubicBezTo>
                  <a:cubicBezTo>
                    <a:pt x="256" y="50"/>
                    <a:pt x="256" y="50"/>
                    <a:pt x="256" y="50"/>
                  </a:cubicBezTo>
                  <a:cubicBezTo>
                    <a:pt x="256" y="50"/>
                    <a:pt x="256" y="50"/>
                    <a:pt x="256" y="50"/>
                  </a:cubicBezTo>
                  <a:cubicBezTo>
                    <a:pt x="256" y="49"/>
                    <a:pt x="256" y="49"/>
                    <a:pt x="256" y="49"/>
                  </a:cubicBezTo>
                  <a:cubicBezTo>
                    <a:pt x="256" y="49"/>
                    <a:pt x="256" y="49"/>
                    <a:pt x="256" y="49"/>
                  </a:cubicBezTo>
                  <a:cubicBezTo>
                    <a:pt x="256" y="49"/>
                    <a:pt x="256" y="49"/>
                    <a:pt x="256" y="49"/>
                  </a:cubicBezTo>
                  <a:cubicBezTo>
                    <a:pt x="256" y="49"/>
                    <a:pt x="256" y="49"/>
                    <a:pt x="256" y="49"/>
                  </a:cubicBezTo>
                  <a:cubicBezTo>
                    <a:pt x="256" y="49"/>
                    <a:pt x="256" y="49"/>
                    <a:pt x="256" y="49"/>
                  </a:cubicBezTo>
                  <a:cubicBezTo>
                    <a:pt x="256" y="49"/>
                    <a:pt x="256" y="49"/>
                    <a:pt x="256" y="49"/>
                  </a:cubicBezTo>
                  <a:cubicBezTo>
                    <a:pt x="256" y="49"/>
                    <a:pt x="256" y="49"/>
                    <a:pt x="256" y="49"/>
                  </a:cubicBezTo>
                  <a:cubicBezTo>
                    <a:pt x="256" y="49"/>
                    <a:pt x="256" y="49"/>
                    <a:pt x="256" y="49"/>
                  </a:cubicBezTo>
                  <a:cubicBezTo>
                    <a:pt x="256" y="49"/>
                    <a:pt x="256" y="49"/>
                    <a:pt x="256" y="49"/>
                  </a:cubicBezTo>
                  <a:cubicBezTo>
                    <a:pt x="256" y="49"/>
                    <a:pt x="256" y="49"/>
                    <a:pt x="256" y="49"/>
                  </a:cubicBezTo>
                  <a:cubicBezTo>
                    <a:pt x="256" y="48"/>
                    <a:pt x="256" y="48"/>
                    <a:pt x="256" y="48"/>
                  </a:cubicBezTo>
                  <a:cubicBezTo>
                    <a:pt x="256" y="48"/>
                    <a:pt x="256" y="48"/>
                    <a:pt x="256" y="48"/>
                  </a:cubicBezTo>
                  <a:cubicBezTo>
                    <a:pt x="256" y="48"/>
                    <a:pt x="256" y="48"/>
                    <a:pt x="256" y="48"/>
                  </a:cubicBezTo>
                  <a:cubicBezTo>
                    <a:pt x="256" y="48"/>
                    <a:pt x="256" y="48"/>
                    <a:pt x="256" y="48"/>
                  </a:cubicBezTo>
                  <a:cubicBezTo>
                    <a:pt x="256" y="48"/>
                    <a:pt x="256" y="48"/>
                    <a:pt x="256" y="48"/>
                  </a:cubicBezTo>
                  <a:cubicBezTo>
                    <a:pt x="256" y="48"/>
                    <a:pt x="256" y="48"/>
                    <a:pt x="256" y="48"/>
                  </a:cubicBezTo>
                  <a:cubicBezTo>
                    <a:pt x="256" y="48"/>
                    <a:pt x="256" y="48"/>
                    <a:pt x="256" y="48"/>
                  </a:cubicBezTo>
                  <a:cubicBezTo>
                    <a:pt x="256" y="48"/>
                    <a:pt x="256" y="47"/>
                    <a:pt x="255" y="47"/>
                  </a:cubicBezTo>
                  <a:cubicBezTo>
                    <a:pt x="255" y="47"/>
                    <a:pt x="255" y="47"/>
                    <a:pt x="255" y="47"/>
                  </a:cubicBezTo>
                  <a:cubicBezTo>
                    <a:pt x="255" y="47"/>
                    <a:pt x="255" y="47"/>
                    <a:pt x="255" y="47"/>
                  </a:cubicBezTo>
                  <a:cubicBezTo>
                    <a:pt x="255" y="47"/>
                    <a:pt x="255" y="47"/>
                    <a:pt x="255" y="47"/>
                  </a:cubicBezTo>
                  <a:cubicBezTo>
                    <a:pt x="255" y="47"/>
                    <a:pt x="255" y="47"/>
                    <a:pt x="255" y="47"/>
                  </a:cubicBezTo>
                  <a:cubicBezTo>
                    <a:pt x="255" y="47"/>
                    <a:pt x="255" y="47"/>
                    <a:pt x="255" y="47"/>
                  </a:cubicBezTo>
                  <a:cubicBezTo>
                    <a:pt x="255" y="47"/>
                    <a:pt x="255" y="47"/>
                    <a:pt x="255" y="48"/>
                  </a:cubicBezTo>
                  <a:cubicBezTo>
                    <a:pt x="255" y="48"/>
                    <a:pt x="255" y="48"/>
                    <a:pt x="255" y="48"/>
                  </a:cubicBezTo>
                  <a:cubicBezTo>
                    <a:pt x="255" y="48"/>
                    <a:pt x="255" y="48"/>
                    <a:pt x="255" y="48"/>
                  </a:cubicBezTo>
                  <a:cubicBezTo>
                    <a:pt x="255" y="48"/>
                    <a:pt x="255" y="48"/>
                    <a:pt x="255" y="48"/>
                  </a:cubicBezTo>
                  <a:cubicBezTo>
                    <a:pt x="255" y="48"/>
                    <a:pt x="255" y="48"/>
                    <a:pt x="255" y="48"/>
                  </a:cubicBezTo>
                  <a:cubicBezTo>
                    <a:pt x="255" y="48"/>
                    <a:pt x="255" y="48"/>
                    <a:pt x="255" y="48"/>
                  </a:cubicBezTo>
                  <a:cubicBezTo>
                    <a:pt x="255" y="48"/>
                    <a:pt x="255" y="48"/>
                    <a:pt x="255" y="48"/>
                  </a:cubicBezTo>
                  <a:cubicBezTo>
                    <a:pt x="255" y="48"/>
                    <a:pt x="255" y="48"/>
                    <a:pt x="255" y="48"/>
                  </a:cubicBezTo>
                  <a:cubicBezTo>
                    <a:pt x="255" y="48"/>
                    <a:pt x="255" y="48"/>
                    <a:pt x="255" y="48"/>
                  </a:cubicBezTo>
                  <a:cubicBezTo>
                    <a:pt x="255" y="48"/>
                    <a:pt x="255" y="48"/>
                    <a:pt x="255" y="48"/>
                  </a:cubicBezTo>
                  <a:cubicBezTo>
                    <a:pt x="255" y="48"/>
                    <a:pt x="255" y="48"/>
                    <a:pt x="255" y="48"/>
                  </a:cubicBezTo>
                  <a:cubicBezTo>
                    <a:pt x="255" y="48"/>
                    <a:pt x="255" y="48"/>
                    <a:pt x="255" y="48"/>
                  </a:cubicBezTo>
                  <a:cubicBezTo>
                    <a:pt x="255" y="48"/>
                    <a:pt x="255" y="48"/>
                    <a:pt x="255" y="48"/>
                  </a:cubicBezTo>
                  <a:cubicBezTo>
                    <a:pt x="255" y="48"/>
                    <a:pt x="255" y="48"/>
                    <a:pt x="255" y="48"/>
                  </a:cubicBezTo>
                  <a:cubicBezTo>
                    <a:pt x="254" y="48"/>
                    <a:pt x="254" y="48"/>
                    <a:pt x="254" y="48"/>
                  </a:cubicBezTo>
                  <a:cubicBezTo>
                    <a:pt x="253" y="48"/>
                    <a:pt x="253" y="48"/>
                    <a:pt x="253" y="48"/>
                  </a:cubicBezTo>
                  <a:cubicBezTo>
                    <a:pt x="253" y="48"/>
                    <a:pt x="253" y="48"/>
                    <a:pt x="253" y="48"/>
                  </a:cubicBezTo>
                  <a:cubicBezTo>
                    <a:pt x="251" y="47"/>
                    <a:pt x="251" y="47"/>
                    <a:pt x="251" y="47"/>
                  </a:cubicBezTo>
                  <a:cubicBezTo>
                    <a:pt x="251" y="47"/>
                    <a:pt x="251" y="47"/>
                    <a:pt x="251" y="47"/>
                  </a:cubicBezTo>
                  <a:cubicBezTo>
                    <a:pt x="251" y="47"/>
                    <a:pt x="251" y="47"/>
                    <a:pt x="251" y="47"/>
                  </a:cubicBezTo>
                  <a:cubicBezTo>
                    <a:pt x="251" y="47"/>
                    <a:pt x="251" y="47"/>
                    <a:pt x="251" y="47"/>
                  </a:cubicBezTo>
                  <a:cubicBezTo>
                    <a:pt x="251" y="46"/>
                    <a:pt x="251" y="46"/>
                    <a:pt x="250" y="46"/>
                  </a:cubicBezTo>
                  <a:cubicBezTo>
                    <a:pt x="250" y="47"/>
                    <a:pt x="250" y="47"/>
                    <a:pt x="250" y="47"/>
                  </a:cubicBezTo>
                  <a:cubicBezTo>
                    <a:pt x="249" y="47"/>
                    <a:pt x="248" y="47"/>
                    <a:pt x="247" y="47"/>
                  </a:cubicBezTo>
                  <a:cubicBezTo>
                    <a:pt x="247" y="47"/>
                    <a:pt x="246" y="47"/>
                    <a:pt x="246" y="48"/>
                  </a:cubicBezTo>
                  <a:cubicBezTo>
                    <a:pt x="246" y="48"/>
                    <a:pt x="246" y="48"/>
                    <a:pt x="246" y="48"/>
                  </a:cubicBezTo>
                  <a:cubicBezTo>
                    <a:pt x="246" y="48"/>
                    <a:pt x="246" y="48"/>
                    <a:pt x="247" y="48"/>
                  </a:cubicBezTo>
                  <a:cubicBezTo>
                    <a:pt x="247" y="48"/>
                    <a:pt x="247" y="48"/>
                    <a:pt x="247" y="48"/>
                  </a:cubicBezTo>
                  <a:cubicBezTo>
                    <a:pt x="248" y="48"/>
                    <a:pt x="248" y="48"/>
                    <a:pt x="249" y="48"/>
                  </a:cubicBezTo>
                  <a:cubicBezTo>
                    <a:pt x="249" y="48"/>
                    <a:pt x="249" y="48"/>
                    <a:pt x="249" y="48"/>
                  </a:cubicBezTo>
                  <a:cubicBezTo>
                    <a:pt x="250" y="48"/>
                    <a:pt x="250" y="48"/>
                    <a:pt x="250" y="48"/>
                  </a:cubicBezTo>
                  <a:cubicBezTo>
                    <a:pt x="250" y="48"/>
                    <a:pt x="250" y="48"/>
                    <a:pt x="250" y="48"/>
                  </a:cubicBezTo>
                  <a:cubicBezTo>
                    <a:pt x="247" y="49"/>
                    <a:pt x="247" y="49"/>
                    <a:pt x="247" y="49"/>
                  </a:cubicBezTo>
                  <a:cubicBezTo>
                    <a:pt x="245" y="49"/>
                    <a:pt x="245" y="49"/>
                    <a:pt x="245" y="49"/>
                  </a:cubicBezTo>
                  <a:cubicBezTo>
                    <a:pt x="245" y="49"/>
                    <a:pt x="245" y="49"/>
                    <a:pt x="245" y="49"/>
                  </a:cubicBezTo>
                  <a:cubicBezTo>
                    <a:pt x="245" y="49"/>
                    <a:pt x="245" y="49"/>
                    <a:pt x="245" y="49"/>
                  </a:cubicBezTo>
                  <a:cubicBezTo>
                    <a:pt x="245" y="49"/>
                    <a:pt x="245" y="49"/>
                    <a:pt x="245" y="49"/>
                  </a:cubicBezTo>
                  <a:cubicBezTo>
                    <a:pt x="245" y="49"/>
                    <a:pt x="245" y="49"/>
                    <a:pt x="245" y="49"/>
                  </a:cubicBezTo>
                  <a:cubicBezTo>
                    <a:pt x="245" y="49"/>
                    <a:pt x="245" y="49"/>
                    <a:pt x="245" y="49"/>
                  </a:cubicBezTo>
                  <a:cubicBezTo>
                    <a:pt x="245" y="50"/>
                    <a:pt x="245" y="50"/>
                    <a:pt x="245" y="50"/>
                  </a:cubicBezTo>
                  <a:cubicBezTo>
                    <a:pt x="245" y="50"/>
                    <a:pt x="245" y="50"/>
                    <a:pt x="245" y="50"/>
                  </a:cubicBezTo>
                  <a:cubicBezTo>
                    <a:pt x="241" y="51"/>
                    <a:pt x="241" y="51"/>
                    <a:pt x="241" y="51"/>
                  </a:cubicBezTo>
                  <a:cubicBezTo>
                    <a:pt x="241" y="51"/>
                    <a:pt x="241" y="51"/>
                    <a:pt x="241" y="51"/>
                  </a:cubicBezTo>
                  <a:cubicBezTo>
                    <a:pt x="236" y="52"/>
                    <a:pt x="236" y="52"/>
                    <a:pt x="236" y="52"/>
                  </a:cubicBezTo>
                  <a:cubicBezTo>
                    <a:pt x="236" y="52"/>
                    <a:pt x="236" y="52"/>
                    <a:pt x="236" y="52"/>
                  </a:cubicBezTo>
                  <a:cubicBezTo>
                    <a:pt x="237" y="52"/>
                    <a:pt x="237" y="52"/>
                    <a:pt x="237" y="52"/>
                  </a:cubicBezTo>
                  <a:cubicBezTo>
                    <a:pt x="237" y="52"/>
                    <a:pt x="237" y="52"/>
                    <a:pt x="237" y="52"/>
                  </a:cubicBezTo>
                  <a:cubicBezTo>
                    <a:pt x="237" y="52"/>
                    <a:pt x="237" y="52"/>
                    <a:pt x="237" y="52"/>
                  </a:cubicBezTo>
                  <a:cubicBezTo>
                    <a:pt x="233" y="53"/>
                    <a:pt x="233" y="53"/>
                    <a:pt x="233" y="53"/>
                  </a:cubicBezTo>
                  <a:cubicBezTo>
                    <a:pt x="233" y="53"/>
                    <a:pt x="233" y="53"/>
                    <a:pt x="233" y="53"/>
                  </a:cubicBezTo>
                  <a:cubicBezTo>
                    <a:pt x="233" y="53"/>
                    <a:pt x="233" y="53"/>
                    <a:pt x="233" y="53"/>
                  </a:cubicBezTo>
                  <a:cubicBezTo>
                    <a:pt x="235" y="53"/>
                    <a:pt x="235" y="53"/>
                    <a:pt x="235" y="53"/>
                  </a:cubicBezTo>
                  <a:cubicBezTo>
                    <a:pt x="235" y="52"/>
                    <a:pt x="235" y="52"/>
                    <a:pt x="235" y="52"/>
                  </a:cubicBezTo>
                  <a:cubicBezTo>
                    <a:pt x="235" y="52"/>
                    <a:pt x="235" y="52"/>
                    <a:pt x="235" y="52"/>
                  </a:cubicBezTo>
                  <a:cubicBezTo>
                    <a:pt x="235" y="52"/>
                    <a:pt x="235" y="52"/>
                    <a:pt x="235" y="52"/>
                  </a:cubicBezTo>
                  <a:cubicBezTo>
                    <a:pt x="235" y="52"/>
                    <a:pt x="235" y="52"/>
                    <a:pt x="235" y="52"/>
                  </a:cubicBezTo>
                  <a:cubicBezTo>
                    <a:pt x="235" y="52"/>
                    <a:pt x="235" y="52"/>
                    <a:pt x="235" y="52"/>
                  </a:cubicBezTo>
                  <a:cubicBezTo>
                    <a:pt x="235" y="52"/>
                    <a:pt x="235" y="52"/>
                    <a:pt x="235" y="52"/>
                  </a:cubicBezTo>
                  <a:cubicBezTo>
                    <a:pt x="235" y="52"/>
                    <a:pt x="235" y="52"/>
                    <a:pt x="235" y="52"/>
                  </a:cubicBezTo>
                  <a:cubicBezTo>
                    <a:pt x="235" y="52"/>
                    <a:pt x="235" y="52"/>
                    <a:pt x="235" y="52"/>
                  </a:cubicBezTo>
                  <a:cubicBezTo>
                    <a:pt x="236" y="52"/>
                    <a:pt x="236" y="52"/>
                    <a:pt x="236" y="52"/>
                  </a:cubicBezTo>
                  <a:cubicBezTo>
                    <a:pt x="236" y="51"/>
                    <a:pt x="236" y="51"/>
                    <a:pt x="236" y="51"/>
                  </a:cubicBezTo>
                  <a:cubicBezTo>
                    <a:pt x="236" y="51"/>
                    <a:pt x="236" y="51"/>
                    <a:pt x="236" y="51"/>
                  </a:cubicBezTo>
                  <a:cubicBezTo>
                    <a:pt x="236" y="51"/>
                    <a:pt x="236" y="51"/>
                    <a:pt x="236" y="51"/>
                  </a:cubicBezTo>
                  <a:cubicBezTo>
                    <a:pt x="236" y="51"/>
                    <a:pt x="236" y="51"/>
                    <a:pt x="236" y="51"/>
                  </a:cubicBezTo>
                  <a:cubicBezTo>
                    <a:pt x="236" y="51"/>
                    <a:pt x="236" y="51"/>
                    <a:pt x="236" y="51"/>
                  </a:cubicBezTo>
                  <a:cubicBezTo>
                    <a:pt x="236" y="50"/>
                    <a:pt x="236" y="50"/>
                    <a:pt x="236" y="50"/>
                  </a:cubicBezTo>
                  <a:cubicBezTo>
                    <a:pt x="236" y="50"/>
                    <a:pt x="236" y="50"/>
                    <a:pt x="236" y="50"/>
                  </a:cubicBezTo>
                  <a:cubicBezTo>
                    <a:pt x="237" y="50"/>
                    <a:pt x="237" y="50"/>
                    <a:pt x="237" y="50"/>
                  </a:cubicBezTo>
                  <a:cubicBezTo>
                    <a:pt x="237" y="50"/>
                    <a:pt x="237" y="50"/>
                    <a:pt x="237" y="50"/>
                  </a:cubicBezTo>
                  <a:cubicBezTo>
                    <a:pt x="237" y="50"/>
                    <a:pt x="237" y="50"/>
                    <a:pt x="237" y="50"/>
                  </a:cubicBezTo>
                  <a:cubicBezTo>
                    <a:pt x="237" y="50"/>
                    <a:pt x="237" y="50"/>
                    <a:pt x="237" y="50"/>
                  </a:cubicBezTo>
                  <a:cubicBezTo>
                    <a:pt x="237" y="50"/>
                    <a:pt x="237" y="50"/>
                    <a:pt x="237" y="50"/>
                  </a:cubicBezTo>
                  <a:cubicBezTo>
                    <a:pt x="237" y="50"/>
                    <a:pt x="237" y="50"/>
                    <a:pt x="237" y="50"/>
                  </a:cubicBezTo>
                  <a:cubicBezTo>
                    <a:pt x="237" y="50"/>
                    <a:pt x="237" y="50"/>
                    <a:pt x="237" y="50"/>
                  </a:cubicBezTo>
                  <a:cubicBezTo>
                    <a:pt x="238" y="50"/>
                    <a:pt x="238" y="50"/>
                    <a:pt x="238" y="50"/>
                  </a:cubicBezTo>
                  <a:cubicBezTo>
                    <a:pt x="238" y="50"/>
                    <a:pt x="238" y="50"/>
                    <a:pt x="238" y="50"/>
                  </a:cubicBezTo>
                  <a:cubicBezTo>
                    <a:pt x="238" y="50"/>
                    <a:pt x="238" y="50"/>
                    <a:pt x="238" y="50"/>
                  </a:cubicBezTo>
                  <a:cubicBezTo>
                    <a:pt x="238" y="50"/>
                    <a:pt x="238" y="50"/>
                    <a:pt x="238" y="50"/>
                  </a:cubicBezTo>
                  <a:cubicBezTo>
                    <a:pt x="238" y="50"/>
                    <a:pt x="238" y="50"/>
                    <a:pt x="238" y="50"/>
                  </a:cubicBezTo>
                  <a:cubicBezTo>
                    <a:pt x="238" y="50"/>
                    <a:pt x="238" y="50"/>
                    <a:pt x="238" y="50"/>
                  </a:cubicBezTo>
                  <a:cubicBezTo>
                    <a:pt x="238" y="50"/>
                    <a:pt x="238" y="50"/>
                    <a:pt x="238" y="50"/>
                  </a:cubicBezTo>
                  <a:cubicBezTo>
                    <a:pt x="239" y="49"/>
                    <a:pt x="239" y="49"/>
                    <a:pt x="239" y="49"/>
                  </a:cubicBezTo>
                  <a:cubicBezTo>
                    <a:pt x="239" y="49"/>
                    <a:pt x="239" y="49"/>
                    <a:pt x="239" y="49"/>
                  </a:cubicBezTo>
                  <a:cubicBezTo>
                    <a:pt x="239" y="49"/>
                    <a:pt x="239" y="49"/>
                    <a:pt x="239" y="49"/>
                  </a:cubicBezTo>
                  <a:cubicBezTo>
                    <a:pt x="239" y="49"/>
                    <a:pt x="239" y="49"/>
                    <a:pt x="239" y="49"/>
                  </a:cubicBezTo>
                  <a:cubicBezTo>
                    <a:pt x="239" y="49"/>
                    <a:pt x="239" y="49"/>
                    <a:pt x="239" y="49"/>
                  </a:cubicBezTo>
                  <a:cubicBezTo>
                    <a:pt x="239" y="49"/>
                    <a:pt x="239" y="49"/>
                    <a:pt x="239" y="49"/>
                  </a:cubicBezTo>
                  <a:cubicBezTo>
                    <a:pt x="239" y="49"/>
                    <a:pt x="239" y="49"/>
                    <a:pt x="239" y="49"/>
                  </a:cubicBezTo>
                  <a:cubicBezTo>
                    <a:pt x="240" y="49"/>
                    <a:pt x="240" y="49"/>
                    <a:pt x="240" y="49"/>
                  </a:cubicBezTo>
                  <a:cubicBezTo>
                    <a:pt x="240" y="49"/>
                    <a:pt x="240" y="49"/>
                    <a:pt x="240" y="49"/>
                  </a:cubicBezTo>
                  <a:cubicBezTo>
                    <a:pt x="240" y="49"/>
                    <a:pt x="240" y="49"/>
                    <a:pt x="240" y="49"/>
                  </a:cubicBezTo>
                  <a:cubicBezTo>
                    <a:pt x="240" y="49"/>
                    <a:pt x="240" y="49"/>
                    <a:pt x="240" y="49"/>
                  </a:cubicBezTo>
                  <a:cubicBezTo>
                    <a:pt x="240" y="49"/>
                    <a:pt x="240" y="49"/>
                    <a:pt x="240" y="49"/>
                  </a:cubicBezTo>
                  <a:cubicBezTo>
                    <a:pt x="240" y="49"/>
                    <a:pt x="240" y="49"/>
                    <a:pt x="240" y="49"/>
                  </a:cubicBezTo>
                  <a:cubicBezTo>
                    <a:pt x="240" y="49"/>
                    <a:pt x="240" y="49"/>
                    <a:pt x="240" y="49"/>
                  </a:cubicBezTo>
                  <a:cubicBezTo>
                    <a:pt x="247" y="46"/>
                    <a:pt x="247" y="46"/>
                    <a:pt x="247" y="46"/>
                  </a:cubicBezTo>
                  <a:cubicBezTo>
                    <a:pt x="247" y="46"/>
                    <a:pt x="247" y="46"/>
                    <a:pt x="247" y="46"/>
                  </a:cubicBezTo>
                  <a:cubicBezTo>
                    <a:pt x="247" y="46"/>
                    <a:pt x="247" y="46"/>
                    <a:pt x="247" y="46"/>
                  </a:cubicBezTo>
                  <a:cubicBezTo>
                    <a:pt x="247" y="45"/>
                    <a:pt x="247" y="45"/>
                    <a:pt x="247" y="45"/>
                  </a:cubicBezTo>
                  <a:cubicBezTo>
                    <a:pt x="247" y="45"/>
                    <a:pt x="247" y="45"/>
                    <a:pt x="247" y="45"/>
                  </a:cubicBezTo>
                  <a:cubicBezTo>
                    <a:pt x="247" y="45"/>
                    <a:pt x="247" y="45"/>
                    <a:pt x="247" y="45"/>
                  </a:cubicBezTo>
                  <a:cubicBezTo>
                    <a:pt x="247" y="45"/>
                    <a:pt x="247" y="45"/>
                    <a:pt x="247" y="45"/>
                  </a:cubicBezTo>
                  <a:cubicBezTo>
                    <a:pt x="247" y="45"/>
                    <a:pt x="247" y="45"/>
                    <a:pt x="247" y="45"/>
                  </a:cubicBezTo>
                  <a:cubicBezTo>
                    <a:pt x="247" y="45"/>
                    <a:pt x="247" y="45"/>
                    <a:pt x="247" y="45"/>
                  </a:cubicBezTo>
                  <a:cubicBezTo>
                    <a:pt x="247" y="45"/>
                    <a:pt x="247" y="45"/>
                    <a:pt x="247" y="45"/>
                  </a:cubicBezTo>
                  <a:cubicBezTo>
                    <a:pt x="247" y="45"/>
                    <a:pt x="247" y="45"/>
                    <a:pt x="247" y="45"/>
                  </a:cubicBezTo>
                  <a:cubicBezTo>
                    <a:pt x="247" y="45"/>
                    <a:pt x="247" y="45"/>
                    <a:pt x="247" y="45"/>
                  </a:cubicBezTo>
                  <a:cubicBezTo>
                    <a:pt x="247" y="45"/>
                    <a:pt x="247" y="45"/>
                    <a:pt x="247" y="45"/>
                  </a:cubicBezTo>
                  <a:cubicBezTo>
                    <a:pt x="247" y="45"/>
                    <a:pt x="247" y="45"/>
                    <a:pt x="247" y="45"/>
                  </a:cubicBezTo>
                  <a:cubicBezTo>
                    <a:pt x="247" y="45"/>
                    <a:pt x="247" y="45"/>
                    <a:pt x="247" y="45"/>
                  </a:cubicBezTo>
                  <a:cubicBezTo>
                    <a:pt x="246" y="45"/>
                    <a:pt x="246" y="45"/>
                    <a:pt x="246" y="45"/>
                  </a:cubicBezTo>
                  <a:cubicBezTo>
                    <a:pt x="246" y="45"/>
                    <a:pt x="246" y="45"/>
                    <a:pt x="246" y="45"/>
                  </a:cubicBezTo>
                  <a:cubicBezTo>
                    <a:pt x="246" y="45"/>
                    <a:pt x="246" y="45"/>
                    <a:pt x="246" y="45"/>
                  </a:cubicBezTo>
                  <a:cubicBezTo>
                    <a:pt x="246" y="45"/>
                    <a:pt x="246" y="45"/>
                    <a:pt x="246" y="45"/>
                  </a:cubicBezTo>
                  <a:cubicBezTo>
                    <a:pt x="246" y="45"/>
                    <a:pt x="246" y="45"/>
                    <a:pt x="246" y="45"/>
                  </a:cubicBezTo>
                  <a:cubicBezTo>
                    <a:pt x="246" y="45"/>
                    <a:pt x="246" y="45"/>
                    <a:pt x="246" y="45"/>
                  </a:cubicBezTo>
                  <a:cubicBezTo>
                    <a:pt x="246" y="45"/>
                    <a:pt x="246" y="45"/>
                    <a:pt x="246" y="45"/>
                  </a:cubicBezTo>
                  <a:cubicBezTo>
                    <a:pt x="247" y="45"/>
                    <a:pt x="247" y="45"/>
                    <a:pt x="247" y="45"/>
                  </a:cubicBezTo>
                  <a:cubicBezTo>
                    <a:pt x="247" y="44"/>
                    <a:pt x="247" y="44"/>
                    <a:pt x="247" y="44"/>
                  </a:cubicBezTo>
                  <a:cubicBezTo>
                    <a:pt x="248" y="44"/>
                    <a:pt x="248" y="44"/>
                    <a:pt x="248" y="44"/>
                  </a:cubicBezTo>
                  <a:cubicBezTo>
                    <a:pt x="248" y="44"/>
                    <a:pt x="248" y="44"/>
                    <a:pt x="248" y="44"/>
                  </a:cubicBezTo>
                  <a:cubicBezTo>
                    <a:pt x="248" y="44"/>
                    <a:pt x="248" y="44"/>
                    <a:pt x="248" y="44"/>
                  </a:cubicBezTo>
                  <a:cubicBezTo>
                    <a:pt x="248" y="44"/>
                    <a:pt x="248" y="44"/>
                    <a:pt x="248" y="44"/>
                  </a:cubicBezTo>
                  <a:cubicBezTo>
                    <a:pt x="248" y="44"/>
                    <a:pt x="248" y="44"/>
                    <a:pt x="248" y="44"/>
                  </a:cubicBezTo>
                  <a:cubicBezTo>
                    <a:pt x="248" y="44"/>
                    <a:pt x="248" y="44"/>
                    <a:pt x="248" y="44"/>
                  </a:cubicBezTo>
                  <a:cubicBezTo>
                    <a:pt x="248" y="44"/>
                    <a:pt x="248" y="44"/>
                    <a:pt x="248" y="44"/>
                  </a:cubicBezTo>
                  <a:cubicBezTo>
                    <a:pt x="248" y="44"/>
                    <a:pt x="248" y="44"/>
                    <a:pt x="248" y="44"/>
                  </a:cubicBezTo>
                  <a:cubicBezTo>
                    <a:pt x="248" y="44"/>
                    <a:pt x="248" y="44"/>
                    <a:pt x="248" y="44"/>
                  </a:cubicBezTo>
                  <a:cubicBezTo>
                    <a:pt x="248" y="44"/>
                    <a:pt x="248" y="44"/>
                    <a:pt x="248" y="44"/>
                  </a:cubicBezTo>
                  <a:cubicBezTo>
                    <a:pt x="256" y="40"/>
                    <a:pt x="256" y="40"/>
                    <a:pt x="256" y="40"/>
                  </a:cubicBezTo>
                  <a:cubicBezTo>
                    <a:pt x="256" y="40"/>
                    <a:pt x="256" y="40"/>
                    <a:pt x="256" y="40"/>
                  </a:cubicBezTo>
                  <a:cubicBezTo>
                    <a:pt x="257" y="40"/>
                    <a:pt x="257" y="40"/>
                    <a:pt x="257" y="40"/>
                  </a:cubicBezTo>
                  <a:cubicBezTo>
                    <a:pt x="257" y="40"/>
                    <a:pt x="257" y="40"/>
                    <a:pt x="257" y="40"/>
                  </a:cubicBezTo>
                  <a:cubicBezTo>
                    <a:pt x="257" y="40"/>
                    <a:pt x="257" y="40"/>
                    <a:pt x="257" y="40"/>
                  </a:cubicBezTo>
                  <a:cubicBezTo>
                    <a:pt x="257" y="40"/>
                    <a:pt x="257" y="40"/>
                    <a:pt x="257" y="40"/>
                  </a:cubicBezTo>
                  <a:cubicBezTo>
                    <a:pt x="257" y="40"/>
                    <a:pt x="257" y="40"/>
                    <a:pt x="257" y="40"/>
                  </a:cubicBezTo>
                  <a:cubicBezTo>
                    <a:pt x="257" y="40"/>
                    <a:pt x="257" y="40"/>
                    <a:pt x="257" y="40"/>
                  </a:cubicBezTo>
                  <a:cubicBezTo>
                    <a:pt x="257" y="40"/>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9"/>
                    <a:pt x="257" y="39"/>
                    <a:pt x="257" y="39"/>
                  </a:cubicBezTo>
                  <a:cubicBezTo>
                    <a:pt x="257" y="38"/>
                    <a:pt x="257" y="38"/>
                    <a:pt x="257" y="38"/>
                  </a:cubicBezTo>
                  <a:cubicBezTo>
                    <a:pt x="257" y="38"/>
                    <a:pt x="257" y="38"/>
                    <a:pt x="257" y="38"/>
                  </a:cubicBezTo>
                  <a:cubicBezTo>
                    <a:pt x="257" y="39"/>
                    <a:pt x="257" y="39"/>
                    <a:pt x="257" y="39"/>
                  </a:cubicBezTo>
                  <a:cubicBezTo>
                    <a:pt x="257" y="38"/>
                    <a:pt x="257" y="38"/>
                    <a:pt x="257" y="38"/>
                  </a:cubicBezTo>
                  <a:cubicBezTo>
                    <a:pt x="257" y="38"/>
                    <a:pt x="257" y="38"/>
                    <a:pt x="257"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8"/>
                    <a:pt x="255" y="38"/>
                    <a:pt x="255" y="38"/>
                  </a:cubicBezTo>
                  <a:cubicBezTo>
                    <a:pt x="255" y="37"/>
                    <a:pt x="255" y="37"/>
                    <a:pt x="255" y="37"/>
                  </a:cubicBezTo>
                  <a:cubicBezTo>
                    <a:pt x="255" y="37"/>
                    <a:pt x="255" y="37"/>
                    <a:pt x="255" y="37"/>
                  </a:cubicBezTo>
                  <a:cubicBezTo>
                    <a:pt x="255" y="37"/>
                    <a:pt x="255" y="37"/>
                    <a:pt x="255" y="37"/>
                  </a:cubicBezTo>
                  <a:cubicBezTo>
                    <a:pt x="255" y="37"/>
                    <a:pt x="255" y="37"/>
                    <a:pt x="255" y="37"/>
                  </a:cubicBezTo>
                  <a:cubicBezTo>
                    <a:pt x="255" y="37"/>
                    <a:pt x="255" y="37"/>
                    <a:pt x="255" y="37"/>
                  </a:cubicBezTo>
                  <a:cubicBezTo>
                    <a:pt x="255" y="37"/>
                    <a:pt x="255" y="37"/>
                    <a:pt x="255" y="37"/>
                  </a:cubicBezTo>
                  <a:cubicBezTo>
                    <a:pt x="255" y="37"/>
                    <a:pt x="255" y="37"/>
                    <a:pt x="255" y="37"/>
                  </a:cubicBezTo>
                  <a:cubicBezTo>
                    <a:pt x="255" y="37"/>
                    <a:pt x="255" y="37"/>
                    <a:pt x="255" y="37"/>
                  </a:cubicBezTo>
                  <a:cubicBezTo>
                    <a:pt x="255" y="37"/>
                    <a:pt x="255" y="37"/>
                    <a:pt x="255" y="37"/>
                  </a:cubicBezTo>
                  <a:cubicBezTo>
                    <a:pt x="255" y="37"/>
                    <a:pt x="255" y="37"/>
                    <a:pt x="255" y="37"/>
                  </a:cubicBezTo>
                  <a:cubicBezTo>
                    <a:pt x="255" y="37"/>
                    <a:pt x="255" y="37"/>
                    <a:pt x="255" y="37"/>
                  </a:cubicBezTo>
                  <a:cubicBezTo>
                    <a:pt x="255" y="37"/>
                    <a:pt x="255" y="37"/>
                    <a:pt x="255" y="37"/>
                  </a:cubicBezTo>
                  <a:cubicBezTo>
                    <a:pt x="254" y="37"/>
                    <a:pt x="254" y="37"/>
                    <a:pt x="254" y="37"/>
                  </a:cubicBezTo>
                  <a:cubicBezTo>
                    <a:pt x="254" y="37"/>
                    <a:pt x="254" y="37"/>
                    <a:pt x="254" y="37"/>
                  </a:cubicBezTo>
                  <a:cubicBezTo>
                    <a:pt x="254" y="37"/>
                    <a:pt x="254" y="37"/>
                    <a:pt x="254" y="37"/>
                  </a:cubicBezTo>
                  <a:cubicBezTo>
                    <a:pt x="254" y="37"/>
                    <a:pt x="254" y="37"/>
                    <a:pt x="254" y="37"/>
                  </a:cubicBezTo>
                  <a:cubicBezTo>
                    <a:pt x="254" y="37"/>
                    <a:pt x="254" y="37"/>
                    <a:pt x="254" y="37"/>
                  </a:cubicBezTo>
                  <a:cubicBezTo>
                    <a:pt x="254" y="37"/>
                    <a:pt x="254" y="37"/>
                    <a:pt x="254" y="37"/>
                  </a:cubicBezTo>
                  <a:cubicBezTo>
                    <a:pt x="254" y="37"/>
                    <a:pt x="254" y="37"/>
                    <a:pt x="254" y="37"/>
                  </a:cubicBezTo>
                  <a:cubicBezTo>
                    <a:pt x="254" y="37"/>
                    <a:pt x="254" y="37"/>
                    <a:pt x="254" y="37"/>
                  </a:cubicBezTo>
                  <a:cubicBezTo>
                    <a:pt x="254" y="37"/>
                    <a:pt x="254" y="37"/>
                    <a:pt x="254" y="37"/>
                  </a:cubicBezTo>
                  <a:cubicBezTo>
                    <a:pt x="254" y="37"/>
                    <a:pt x="254" y="37"/>
                    <a:pt x="254" y="37"/>
                  </a:cubicBezTo>
                  <a:cubicBezTo>
                    <a:pt x="254" y="37"/>
                    <a:pt x="254" y="37"/>
                    <a:pt x="255" y="37"/>
                  </a:cubicBezTo>
                  <a:cubicBezTo>
                    <a:pt x="255" y="37"/>
                    <a:pt x="255" y="37"/>
                    <a:pt x="255" y="37"/>
                  </a:cubicBezTo>
                  <a:cubicBezTo>
                    <a:pt x="255" y="37"/>
                    <a:pt x="255" y="37"/>
                    <a:pt x="255" y="37"/>
                  </a:cubicBezTo>
                  <a:cubicBezTo>
                    <a:pt x="255" y="37"/>
                    <a:pt x="255" y="37"/>
                    <a:pt x="255" y="37"/>
                  </a:cubicBezTo>
                  <a:cubicBezTo>
                    <a:pt x="256" y="37"/>
                    <a:pt x="256" y="37"/>
                    <a:pt x="256" y="37"/>
                  </a:cubicBezTo>
                  <a:cubicBezTo>
                    <a:pt x="256" y="37"/>
                    <a:pt x="256" y="37"/>
                    <a:pt x="256" y="37"/>
                  </a:cubicBezTo>
                  <a:cubicBezTo>
                    <a:pt x="256" y="37"/>
                    <a:pt x="256" y="37"/>
                    <a:pt x="256" y="37"/>
                  </a:cubicBezTo>
                  <a:cubicBezTo>
                    <a:pt x="256" y="37"/>
                    <a:pt x="256" y="37"/>
                    <a:pt x="256" y="37"/>
                  </a:cubicBezTo>
                  <a:cubicBezTo>
                    <a:pt x="255" y="38"/>
                    <a:pt x="255" y="38"/>
                    <a:pt x="255" y="38"/>
                  </a:cubicBezTo>
                  <a:cubicBezTo>
                    <a:pt x="255" y="38"/>
                    <a:pt x="255" y="38"/>
                    <a:pt x="255" y="38"/>
                  </a:cubicBezTo>
                  <a:cubicBezTo>
                    <a:pt x="255" y="38"/>
                    <a:pt x="255" y="38"/>
                    <a:pt x="255"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6" y="38"/>
                    <a:pt x="256" y="38"/>
                    <a:pt x="256" y="38"/>
                  </a:cubicBezTo>
                  <a:cubicBezTo>
                    <a:pt x="257" y="38"/>
                    <a:pt x="257" y="38"/>
                    <a:pt x="257" y="38"/>
                  </a:cubicBezTo>
                  <a:cubicBezTo>
                    <a:pt x="257" y="38"/>
                    <a:pt x="257" y="38"/>
                    <a:pt x="257" y="38"/>
                  </a:cubicBezTo>
                  <a:cubicBezTo>
                    <a:pt x="257" y="38"/>
                    <a:pt x="257" y="38"/>
                    <a:pt x="257" y="38"/>
                  </a:cubicBezTo>
                  <a:cubicBezTo>
                    <a:pt x="257" y="38"/>
                    <a:pt x="257" y="38"/>
                    <a:pt x="257" y="38"/>
                  </a:cubicBezTo>
                  <a:cubicBezTo>
                    <a:pt x="257" y="38"/>
                    <a:pt x="257" y="38"/>
                    <a:pt x="257" y="38"/>
                  </a:cubicBezTo>
                  <a:cubicBezTo>
                    <a:pt x="257" y="38"/>
                    <a:pt x="257" y="38"/>
                    <a:pt x="257" y="38"/>
                  </a:cubicBezTo>
                  <a:cubicBezTo>
                    <a:pt x="257" y="38"/>
                    <a:pt x="257" y="38"/>
                    <a:pt x="257" y="38"/>
                  </a:cubicBezTo>
                  <a:cubicBezTo>
                    <a:pt x="257" y="38"/>
                    <a:pt x="257" y="38"/>
                    <a:pt x="257" y="38"/>
                  </a:cubicBezTo>
                  <a:cubicBezTo>
                    <a:pt x="257" y="38"/>
                    <a:pt x="257" y="38"/>
                    <a:pt x="257" y="38"/>
                  </a:cubicBezTo>
                  <a:cubicBezTo>
                    <a:pt x="257" y="38"/>
                    <a:pt x="257" y="38"/>
                    <a:pt x="257" y="38"/>
                  </a:cubicBezTo>
                  <a:cubicBezTo>
                    <a:pt x="257" y="38"/>
                    <a:pt x="257" y="38"/>
                    <a:pt x="257" y="38"/>
                  </a:cubicBezTo>
                  <a:cubicBezTo>
                    <a:pt x="257" y="38"/>
                    <a:pt x="257" y="38"/>
                    <a:pt x="257" y="38"/>
                  </a:cubicBezTo>
                  <a:cubicBezTo>
                    <a:pt x="257" y="38"/>
                    <a:pt x="257" y="38"/>
                    <a:pt x="257" y="38"/>
                  </a:cubicBezTo>
                  <a:cubicBezTo>
                    <a:pt x="257" y="37"/>
                    <a:pt x="258" y="37"/>
                    <a:pt x="258" y="37"/>
                  </a:cubicBezTo>
                  <a:cubicBezTo>
                    <a:pt x="258" y="37"/>
                    <a:pt x="258" y="37"/>
                    <a:pt x="258" y="37"/>
                  </a:cubicBezTo>
                  <a:cubicBezTo>
                    <a:pt x="258" y="37"/>
                    <a:pt x="258" y="37"/>
                    <a:pt x="258" y="37"/>
                  </a:cubicBezTo>
                  <a:cubicBezTo>
                    <a:pt x="258" y="36"/>
                    <a:pt x="258" y="36"/>
                    <a:pt x="258" y="36"/>
                  </a:cubicBezTo>
                  <a:cubicBezTo>
                    <a:pt x="258" y="36"/>
                    <a:pt x="258" y="36"/>
                    <a:pt x="258" y="36"/>
                  </a:cubicBezTo>
                  <a:cubicBezTo>
                    <a:pt x="258" y="36"/>
                    <a:pt x="258" y="36"/>
                    <a:pt x="258"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7"/>
                    <a:pt x="257" y="37"/>
                    <a:pt x="257" y="37"/>
                  </a:cubicBezTo>
                  <a:cubicBezTo>
                    <a:pt x="257" y="37"/>
                    <a:pt x="257" y="37"/>
                    <a:pt x="257" y="37"/>
                  </a:cubicBezTo>
                  <a:cubicBezTo>
                    <a:pt x="257" y="37"/>
                    <a:pt x="257" y="37"/>
                    <a:pt x="257" y="37"/>
                  </a:cubicBezTo>
                  <a:cubicBezTo>
                    <a:pt x="257" y="37"/>
                    <a:pt x="257" y="37"/>
                    <a:pt x="257" y="37"/>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6"/>
                    <a:pt x="257" y="36"/>
                    <a:pt x="257" y="36"/>
                  </a:cubicBezTo>
                  <a:cubicBezTo>
                    <a:pt x="257" y="35"/>
                    <a:pt x="257" y="35"/>
                    <a:pt x="257" y="35"/>
                  </a:cubicBezTo>
                  <a:cubicBezTo>
                    <a:pt x="257" y="35"/>
                    <a:pt x="257" y="35"/>
                    <a:pt x="257" y="35"/>
                  </a:cubicBezTo>
                  <a:cubicBezTo>
                    <a:pt x="257" y="35"/>
                    <a:pt x="257" y="35"/>
                    <a:pt x="257" y="35"/>
                  </a:cubicBezTo>
                  <a:cubicBezTo>
                    <a:pt x="257" y="35"/>
                    <a:pt x="257" y="35"/>
                    <a:pt x="256" y="35"/>
                  </a:cubicBezTo>
                  <a:cubicBezTo>
                    <a:pt x="256" y="35"/>
                    <a:pt x="256" y="35"/>
                    <a:pt x="256" y="35"/>
                  </a:cubicBezTo>
                  <a:cubicBezTo>
                    <a:pt x="256" y="35"/>
                    <a:pt x="256" y="35"/>
                    <a:pt x="256" y="35"/>
                  </a:cubicBezTo>
                  <a:cubicBezTo>
                    <a:pt x="256" y="35"/>
                    <a:pt x="256" y="35"/>
                    <a:pt x="256" y="35"/>
                  </a:cubicBezTo>
                  <a:cubicBezTo>
                    <a:pt x="256" y="35"/>
                    <a:pt x="256" y="35"/>
                    <a:pt x="256" y="35"/>
                  </a:cubicBezTo>
                  <a:cubicBezTo>
                    <a:pt x="256" y="35"/>
                    <a:pt x="256" y="35"/>
                    <a:pt x="256" y="35"/>
                  </a:cubicBezTo>
                  <a:cubicBezTo>
                    <a:pt x="256" y="35"/>
                    <a:pt x="256" y="35"/>
                    <a:pt x="256" y="35"/>
                  </a:cubicBezTo>
                  <a:cubicBezTo>
                    <a:pt x="256" y="35"/>
                    <a:pt x="256" y="35"/>
                    <a:pt x="256" y="35"/>
                  </a:cubicBezTo>
                  <a:cubicBezTo>
                    <a:pt x="256" y="35"/>
                    <a:pt x="256" y="35"/>
                    <a:pt x="256" y="35"/>
                  </a:cubicBezTo>
                  <a:cubicBezTo>
                    <a:pt x="256" y="34"/>
                    <a:pt x="255" y="34"/>
                    <a:pt x="255" y="34"/>
                  </a:cubicBezTo>
                  <a:cubicBezTo>
                    <a:pt x="255" y="34"/>
                    <a:pt x="255" y="34"/>
                    <a:pt x="255" y="34"/>
                  </a:cubicBezTo>
                  <a:cubicBezTo>
                    <a:pt x="255" y="34"/>
                    <a:pt x="255" y="34"/>
                    <a:pt x="255" y="34"/>
                  </a:cubicBezTo>
                  <a:cubicBezTo>
                    <a:pt x="255" y="35"/>
                    <a:pt x="256" y="34"/>
                    <a:pt x="256" y="35"/>
                  </a:cubicBezTo>
                  <a:cubicBezTo>
                    <a:pt x="256" y="35"/>
                    <a:pt x="256" y="35"/>
                    <a:pt x="256" y="35"/>
                  </a:cubicBezTo>
                  <a:cubicBezTo>
                    <a:pt x="256" y="35"/>
                    <a:pt x="256" y="35"/>
                    <a:pt x="256" y="35"/>
                  </a:cubicBezTo>
                  <a:cubicBezTo>
                    <a:pt x="256" y="35"/>
                    <a:pt x="256" y="35"/>
                    <a:pt x="256" y="35"/>
                  </a:cubicBezTo>
                  <a:cubicBezTo>
                    <a:pt x="256" y="35"/>
                    <a:pt x="256" y="35"/>
                    <a:pt x="256" y="35"/>
                  </a:cubicBezTo>
                  <a:cubicBezTo>
                    <a:pt x="256" y="35"/>
                    <a:pt x="256" y="35"/>
                    <a:pt x="256" y="35"/>
                  </a:cubicBezTo>
                  <a:cubicBezTo>
                    <a:pt x="256" y="35"/>
                    <a:pt x="256"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5"/>
                    <a:pt x="255" y="35"/>
                    <a:pt x="255" y="35"/>
                  </a:cubicBezTo>
                  <a:cubicBezTo>
                    <a:pt x="255" y="34"/>
                    <a:pt x="255" y="34"/>
                    <a:pt x="255" y="34"/>
                  </a:cubicBezTo>
                  <a:cubicBezTo>
                    <a:pt x="255" y="34"/>
                    <a:pt x="255" y="34"/>
                    <a:pt x="254" y="34"/>
                  </a:cubicBezTo>
                  <a:cubicBezTo>
                    <a:pt x="254" y="34"/>
                    <a:pt x="254" y="34"/>
                    <a:pt x="254" y="34"/>
                  </a:cubicBezTo>
                  <a:cubicBezTo>
                    <a:pt x="254" y="34"/>
                    <a:pt x="254" y="34"/>
                    <a:pt x="254" y="34"/>
                  </a:cubicBezTo>
                  <a:cubicBezTo>
                    <a:pt x="254" y="33"/>
                    <a:pt x="253" y="33"/>
                    <a:pt x="253" y="33"/>
                  </a:cubicBezTo>
                  <a:cubicBezTo>
                    <a:pt x="253" y="33"/>
                    <a:pt x="253" y="33"/>
                    <a:pt x="253" y="33"/>
                  </a:cubicBezTo>
                  <a:cubicBezTo>
                    <a:pt x="253" y="33"/>
                    <a:pt x="253" y="33"/>
                    <a:pt x="253" y="33"/>
                  </a:cubicBezTo>
                  <a:cubicBezTo>
                    <a:pt x="253" y="33"/>
                    <a:pt x="253" y="33"/>
                    <a:pt x="253" y="33"/>
                  </a:cubicBezTo>
                  <a:cubicBezTo>
                    <a:pt x="253" y="33"/>
                    <a:pt x="253" y="33"/>
                    <a:pt x="253" y="33"/>
                  </a:cubicBezTo>
                  <a:cubicBezTo>
                    <a:pt x="253" y="33"/>
                    <a:pt x="253" y="33"/>
                    <a:pt x="253" y="33"/>
                  </a:cubicBezTo>
                  <a:cubicBezTo>
                    <a:pt x="253" y="33"/>
                    <a:pt x="253" y="33"/>
                    <a:pt x="253" y="33"/>
                  </a:cubicBezTo>
                  <a:cubicBezTo>
                    <a:pt x="253" y="33"/>
                    <a:pt x="253" y="33"/>
                    <a:pt x="253" y="33"/>
                  </a:cubicBezTo>
                  <a:cubicBezTo>
                    <a:pt x="253" y="33"/>
                    <a:pt x="253" y="33"/>
                    <a:pt x="253" y="33"/>
                  </a:cubicBezTo>
                  <a:cubicBezTo>
                    <a:pt x="253" y="33"/>
                    <a:pt x="253" y="33"/>
                    <a:pt x="253" y="33"/>
                  </a:cubicBezTo>
                  <a:cubicBezTo>
                    <a:pt x="252" y="33"/>
                    <a:pt x="252" y="33"/>
                    <a:pt x="252" y="32"/>
                  </a:cubicBezTo>
                  <a:cubicBezTo>
                    <a:pt x="252" y="32"/>
                    <a:pt x="252" y="32"/>
                    <a:pt x="252" y="32"/>
                  </a:cubicBezTo>
                  <a:cubicBezTo>
                    <a:pt x="252" y="32"/>
                    <a:pt x="252" y="32"/>
                    <a:pt x="252" y="32"/>
                  </a:cubicBezTo>
                  <a:cubicBezTo>
                    <a:pt x="252" y="32"/>
                    <a:pt x="252" y="32"/>
                    <a:pt x="252" y="32"/>
                  </a:cubicBezTo>
                  <a:cubicBezTo>
                    <a:pt x="252" y="32"/>
                    <a:pt x="252" y="32"/>
                    <a:pt x="252" y="32"/>
                  </a:cubicBezTo>
                  <a:cubicBezTo>
                    <a:pt x="252" y="32"/>
                    <a:pt x="252" y="32"/>
                    <a:pt x="252" y="32"/>
                  </a:cubicBezTo>
                  <a:cubicBezTo>
                    <a:pt x="252" y="32"/>
                    <a:pt x="252" y="32"/>
                    <a:pt x="252" y="32"/>
                  </a:cubicBezTo>
                  <a:cubicBezTo>
                    <a:pt x="252" y="32"/>
                    <a:pt x="252" y="32"/>
                    <a:pt x="252" y="32"/>
                  </a:cubicBezTo>
                  <a:cubicBezTo>
                    <a:pt x="252" y="32"/>
                    <a:pt x="252" y="32"/>
                    <a:pt x="252" y="32"/>
                  </a:cubicBezTo>
                  <a:cubicBezTo>
                    <a:pt x="252" y="32"/>
                    <a:pt x="252" y="32"/>
                    <a:pt x="252" y="32"/>
                  </a:cubicBezTo>
                  <a:cubicBezTo>
                    <a:pt x="252" y="32"/>
                    <a:pt x="252" y="32"/>
                    <a:pt x="252"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1" y="32"/>
                    <a:pt x="251" y="32"/>
                    <a:pt x="251" y="32"/>
                  </a:cubicBezTo>
                  <a:cubicBezTo>
                    <a:pt x="250" y="32"/>
                    <a:pt x="250" y="32"/>
                    <a:pt x="250" y="32"/>
                  </a:cubicBezTo>
                  <a:cubicBezTo>
                    <a:pt x="250" y="32"/>
                    <a:pt x="250" y="32"/>
                    <a:pt x="250" y="32"/>
                  </a:cubicBezTo>
                  <a:cubicBezTo>
                    <a:pt x="250" y="32"/>
                    <a:pt x="250" y="32"/>
                    <a:pt x="250" y="32"/>
                  </a:cubicBezTo>
                  <a:cubicBezTo>
                    <a:pt x="250" y="32"/>
                    <a:pt x="250" y="32"/>
                    <a:pt x="250" y="32"/>
                  </a:cubicBezTo>
                  <a:cubicBezTo>
                    <a:pt x="250" y="32"/>
                    <a:pt x="250" y="32"/>
                    <a:pt x="250" y="32"/>
                  </a:cubicBezTo>
                  <a:cubicBezTo>
                    <a:pt x="250" y="32"/>
                    <a:pt x="250" y="32"/>
                    <a:pt x="250" y="32"/>
                  </a:cubicBezTo>
                  <a:cubicBezTo>
                    <a:pt x="250" y="32"/>
                    <a:pt x="250" y="32"/>
                    <a:pt x="250" y="32"/>
                  </a:cubicBezTo>
                  <a:cubicBezTo>
                    <a:pt x="250" y="32"/>
                    <a:pt x="250" y="32"/>
                    <a:pt x="250" y="32"/>
                  </a:cubicBezTo>
                  <a:cubicBezTo>
                    <a:pt x="250" y="32"/>
                    <a:pt x="250" y="32"/>
                    <a:pt x="250" y="32"/>
                  </a:cubicBezTo>
                  <a:cubicBezTo>
                    <a:pt x="250" y="32"/>
                    <a:pt x="250" y="32"/>
                    <a:pt x="250" y="32"/>
                  </a:cubicBezTo>
                  <a:cubicBezTo>
                    <a:pt x="250" y="32"/>
                    <a:pt x="250" y="32"/>
                    <a:pt x="250" y="32"/>
                  </a:cubicBezTo>
                  <a:cubicBezTo>
                    <a:pt x="250" y="31"/>
                    <a:pt x="250" y="31"/>
                    <a:pt x="250" y="31"/>
                  </a:cubicBezTo>
                  <a:cubicBezTo>
                    <a:pt x="250" y="32"/>
                    <a:pt x="250" y="31"/>
                    <a:pt x="250" y="32"/>
                  </a:cubicBezTo>
                  <a:cubicBezTo>
                    <a:pt x="249" y="32"/>
                    <a:pt x="249" y="32"/>
                    <a:pt x="249" y="32"/>
                  </a:cubicBezTo>
                  <a:cubicBezTo>
                    <a:pt x="249" y="32"/>
                    <a:pt x="249" y="32"/>
                    <a:pt x="249" y="32"/>
                  </a:cubicBezTo>
                  <a:cubicBezTo>
                    <a:pt x="249" y="32"/>
                    <a:pt x="249" y="32"/>
                    <a:pt x="249" y="32"/>
                  </a:cubicBezTo>
                  <a:cubicBezTo>
                    <a:pt x="249" y="32"/>
                    <a:pt x="249" y="32"/>
                    <a:pt x="249" y="32"/>
                  </a:cubicBezTo>
                  <a:cubicBezTo>
                    <a:pt x="249" y="32"/>
                    <a:pt x="249" y="32"/>
                    <a:pt x="249" y="32"/>
                  </a:cubicBezTo>
                  <a:cubicBezTo>
                    <a:pt x="249" y="32"/>
                    <a:pt x="249" y="32"/>
                    <a:pt x="249" y="32"/>
                  </a:cubicBezTo>
                  <a:cubicBezTo>
                    <a:pt x="249" y="32"/>
                    <a:pt x="249" y="32"/>
                    <a:pt x="249" y="32"/>
                  </a:cubicBezTo>
                  <a:cubicBezTo>
                    <a:pt x="249" y="32"/>
                    <a:pt x="249" y="32"/>
                    <a:pt x="249" y="32"/>
                  </a:cubicBezTo>
                  <a:cubicBezTo>
                    <a:pt x="249" y="32"/>
                    <a:pt x="249" y="32"/>
                    <a:pt x="249" y="32"/>
                  </a:cubicBezTo>
                  <a:cubicBezTo>
                    <a:pt x="249" y="32"/>
                    <a:pt x="249" y="32"/>
                    <a:pt x="249" y="32"/>
                  </a:cubicBezTo>
                  <a:cubicBezTo>
                    <a:pt x="249" y="32"/>
                    <a:pt x="249" y="32"/>
                    <a:pt x="249" y="32"/>
                  </a:cubicBezTo>
                  <a:cubicBezTo>
                    <a:pt x="249" y="32"/>
                    <a:pt x="249" y="32"/>
                    <a:pt x="249" y="32"/>
                  </a:cubicBezTo>
                  <a:cubicBezTo>
                    <a:pt x="249" y="31"/>
                    <a:pt x="249" y="31"/>
                    <a:pt x="249" y="31"/>
                  </a:cubicBezTo>
                  <a:cubicBezTo>
                    <a:pt x="249" y="31"/>
                    <a:pt x="249" y="31"/>
                    <a:pt x="249" y="31"/>
                  </a:cubicBezTo>
                  <a:cubicBezTo>
                    <a:pt x="249" y="31"/>
                    <a:pt x="249" y="31"/>
                    <a:pt x="249" y="31"/>
                  </a:cubicBezTo>
                  <a:cubicBezTo>
                    <a:pt x="248" y="31"/>
                    <a:pt x="248" y="31"/>
                    <a:pt x="248" y="31"/>
                  </a:cubicBezTo>
                  <a:cubicBezTo>
                    <a:pt x="248" y="31"/>
                    <a:pt x="248" y="31"/>
                    <a:pt x="248" y="31"/>
                  </a:cubicBezTo>
                  <a:cubicBezTo>
                    <a:pt x="248" y="32"/>
                    <a:pt x="248" y="32"/>
                    <a:pt x="248" y="32"/>
                  </a:cubicBezTo>
                  <a:cubicBezTo>
                    <a:pt x="248" y="32"/>
                    <a:pt x="248" y="32"/>
                    <a:pt x="248" y="32"/>
                  </a:cubicBezTo>
                  <a:cubicBezTo>
                    <a:pt x="248" y="32"/>
                    <a:pt x="248" y="32"/>
                    <a:pt x="248" y="32"/>
                  </a:cubicBezTo>
                  <a:cubicBezTo>
                    <a:pt x="247" y="32"/>
                    <a:pt x="247" y="32"/>
                    <a:pt x="247" y="32"/>
                  </a:cubicBezTo>
                  <a:cubicBezTo>
                    <a:pt x="247" y="32"/>
                    <a:pt x="247" y="32"/>
                    <a:pt x="247" y="32"/>
                  </a:cubicBezTo>
                  <a:cubicBezTo>
                    <a:pt x="247" y="32"/>
                    <a:pt x="247" y="32"/>
                    <a:pt x="247" y="32"/>
                  </a:cubicBezTo>
                  <a:cubicBezTo>
                    <a:pt x="247" y="32"/>
                    <a:pt x="247" y="32"/>
                    <a:pt x="247" y="32"/>
                  </a:cubicBezTo>
                  <a:cubicBezTo>
                    <a:pt x="247" y="32"/>
                    <a:pt x="247" y="32"/>
                    <a:pt x="247" y="32"/>
                  </a:cubicBezTo>
                  <a:cubicBezTo>
                    <a:pt x="247" y="32"/>
                    <a:pt x="247" y="32"/>
                    <a:pt x="247" y="32"/>
                  </a:cubicBezTo>
                  <a:cubicBezTo>
                    <a:pt x="247" y="32"/>
                    <a:pt x="247" y="32"/>
                    <a:pt x="247" y="32"/>
                  </a:cubicBezTo>
                  <a:cubicBezTo>
                    <a:pt x="247" y="32"/>
                    <a:pt x="247" y="32"/>
                    <a:pt x="246" y="32"/>
                  </a:cubicBezTo>
                  <a:cubicBezTo>
                    <a:pt x="246" y="32"/>
                    <a:pt x="246" y="32"/>
                    <a:pt x="246" y="32"/>
                  </a:cubicBezTo>
                  <a:cubicBezTo>
                    <a:pt x="246" y="32"/>
                    <a:pt x="246" y="32"/>
                    <a:pt x="246" y="32"/>
                  </a:cubicBezTo>
                  <a:cubicBezTo>
                    <a:pt x="246" y="32"/>
                    <a:pt x="246" y="32"/>
                    <a:pt x="246" y="32"/>
                  </a:cubicBezTo>
                  <a:cubicBezTo>
                    <a:pt x="246" y="32"/>
                    <a:pt x="246" y="32"/>
                    <a:pt x="246" y="32"/>
                  </a:cubicBezTo>
                  <a:cubicBezTo>
                    <a:pt x="246" y="32"/>
                    <a:pt x="246" y="32"/>
                    <a:pt x="246" y="32"/>
                  </a:cubicBezTo>
                  <a:cubicBezTo>
                    <a:pt x="246" y="32"/>
                    <a:pt x="246" y="32"/>
                    <a:pt x="246" y="32"/>
                  </a:cubicBezTo>
                  <a:cubicBezTo>
                    <a:pt x="246" y="32"/>
                    <a:pt x="246" y="32"/>
                    <a:pt x="246" y="32"/>
                  </a:cubicBezTo>
                  <a:cubicBezTo>
                    <a:pt x="246" y="32"/>
                    <a:pt x="246" y="32"/>
                    <a:pt x="246" y="32"/>
                  </a:cubicBezTo>
                  <a:cubicBezTo>
                    <a:pt x="246" y="32"/>
                    <a:pt x="246" y="32"/>
                    <a:pt x="246" y="32"/>
                  </a:cubicBezTo>
                  <a:cubicBezTo>
                    <a:pt x="246" y="32"/>
                    <a:pt x="246" y="32"/>
                    <a:pt x="246" y="32"/>
                  </a:cubicBezTo>
                  <a:cubicBezTo>
                    <a:pt x="246" y="32"/>
                    <a:pt x="246" y="32"/>
                    <a:pt x="246" y="32"/>
                  </a:cubicBezTo>
                  <a:cubicBezTo>
                    <a:pt x="246" y="32"/>
                    <a:pt x="246" y="32"/>
                    <a:pt x="246" y="32"/>
                  </a:cubicBezTo>
                  <a:cubicBezTo>
                    <a:pt x="245" y="32"/>
                    <a:pt x="245" y="32"/>
                    <a:pt x="245" y="32"/>
                  </a:cubicBezTo>
                  <a:cubicBezTo>
                    <a:pt x="245" y="32"/>
                    <a:pt x="245" y="32"/>
                    <a:pt x="245" y="32"/>
                  </a:cubicBezTo>
                  <a:cubicBezTo>
                    <a:pt x="245" y="32"/>
                    <a:pt x="245" y="32"/>
                    <a:pt x="245" y="32"/>
                  </a:cubicBezTo>
                  <a:cubicBezTo>
                    <a:pt x="245" y="32"/>
                    <a:pt x="245" y="32"/>
                    <a:pt x="245" y="32"/>
                  </a:cubicBezTo>
                  <a:cubicBezTo>
                    <a:pt x="245" y="32"/>
                    <a:pt x="245" y="32"/>
                    <a:pt x="245" y="32"/>
                  </a:cubicBezTo>
                  <a:cubicBezTo>
                    <a:pt x="245" y="32"/>
                    <a:pt x="245" y="32"/>
                    <a:pt x="245" y="32"/>
                  </a:cubicBezTo>
                  <a:cubicBezTo>
                    <a:pt x="245" y="32"/>
                    <a:pt x="245" y="32"/>
                    <a:pt x="245" y="32"/>
                  </a:cubicBezTo>
                  <a:cubicBezTo>
                    <a:pt x="245" y="32"/>
                    <a:pt x="245" y="32"/>
                    <a:pt x="245" y="32"/>
                  </a:cubicBezTo>
                  <a:cubicBezTo>
                    <a:pt x="244" y="32"/>
                    <a:pt x="244" y="32"/>
                    <a:pt x="244" y="32"/>
                  </a:cubicBezTo>
                  <a:cubicBezTo>
                    <a:pt x="244" y="32"/>
                    <a:pt x="244" y="32"/>
                    <a:pt x="244" y="32"/>
                  </a:cubicBezTo>
                  <a:cubicBezTo>
                    <a:pt x="244" y="32"/>
                    <a:pt x="244" y="32"/>
                    <a:pt x="244" y="32"/>
                  </a:cubicBezTo>
                  <a:cubicBezTo>
                    <a:pt x="244" y="32"/>
                    <a:pt x="244" y="32"/>
                    <a:pt x="244" y="32"/>
                  </a:cubicBezTo>
                  <a:cubicBezTo>
                    <a:pt x="244" y="32"/>
                    <a:pt x="244" y="32"/>
                    <a:pt x="244" y="32"/>
                  </a:cubicBezTo>
                  <a:cubicBezTo>
                    <a:pt x="244" y="32"/>
                    <a:pt x="244" y="32"/>
                    <a:pt x="244" y="32"/>
                  </a:cubicBezTo>
                  <a:cubicBezTo>
                    <a:pt x="244" y="32"/>
                    <a:pt x="244" y="32"/>
                    <a:pt x="244" y="32"/>
                  </a:cubicBezTo>
                  <a:cubicBezTo>
                    <a:pt x="244" y="32"/>
                    <a:pt x="244" y="32"/>
                    <a:pt x="244" y="32"/>
                  </a:cubicBezTo>
                  <a:cubicBezTo>
                    <a:pt x="243" y="32"/>
                    <a:pt x="243" y="32"/>
                    <a:pt x="243" y="32"/>
                  </a:cubicBezTo>
                  <a:cubicBezTo>
                    <a:pt x="243" y="32"/>
                    <a:pt x="243" y="32"/>
                    <a:pt x="243" y="32"/>
                  </a:cubicBezTo>
                  <a:cubicBezTo>
                    <a:pt x="243" y="32"/>
                    <a:pt x="243" y="32"/>
                    <a:pt x="243" y="32"/>
                  </a:cubicBezTo>
                  <a:cubicBezTo>
                    <a:pt x="243" y="32"/>
                    <a:pt x="243" y="32"/>
                    <a:pt x="243" y="32"/>
                  </a:cubicBezTo>
                  <a:cubicBezTo>
                    <a:pt x="242" y="32"/>
                    <a:pt x="243" y="32"/>
                    <a:pt x="242" y="32"/>
                  </a:cubicBezTo>
                  <a:cubicBezTo>
                    <a:pt x="242" y="32"/>
                    <a:pt x="242" y="32"/>
                    <a:pt x="242" y="32"/>
                  </a:cubicBezTo>
                  <a:cubicBezTo>
                    <a:pt x="242" y="32"/>
                    <a:pt x="242" y="32"/>
                    <a:pt x="242" y="32"/>
                  </a:cubicBezTo>
                  <a:cubicBezTo>
                    <a:pt x="242" y="32"/>
                    <a:pt x="242" y="32"/>
                    <a:pt x="242" y="32"/>
                  </a:cubicBezTo>
                  <a:cubicBezTo>
                    <a:pt x="242" y="32"/>
                    <a:pt x="242" y="32"/>
                    <a:pt x="242" y="32"/>
                  </a:cubicBezTo>
                  <a:cubicBezTo>
                    <a:pt x="242" y="32"/>
                    <a:pt x="242" y="32"/>
                    <a:pt x="242" y="32"/>
                  </a:cubicBezTo>
                  <a:cubicBezTo>
                    <a:pt x="242" y="32"/>
                    <a:pt x="242" y="32"/>
                    <a:pt x="242"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2"/>
                    <a:pt x="241" y="32"/>
                    <a:pt x="241" y="32"/>
                  </a:cubicBezTo>
                  <a:cubicBezTo>
                    <a:pt x="241" y="33"/>
                    <a:pt x="241" y="33"/>
                    <a:pt x="241" y="33"/>
                  </a:cubicBezTo>
                  <a:cubicBezTo>
                    <a:pt x="241" y="33"/>
                    <a:pt x="241" y="33"/>
                    <a:pt x="241" y="33"/>
                  </a:cubicBezTo>
                  <a:cubicBezTo>
                    <a:pt x="241" y="33"/>
                    <a:pt x="241" y="33"/>
                    <a:pt x="241" y="33"/>
                  </a:cubicBezTo>
                  <a:cubicBezTo>
                    <a:pt x="241" y="33"/>
                    <a:pt x="241" y="33"/>
                    <a:pt x="241" y="33"/>
                  </a:cubicBezTo>
                  <a:cubicBezTo>
                    <a:pt x="241" y="33"/>
                    <a:pt x="241" y="33"/>
                    <a:pt x="241" y="33"/>
                  </a:cubicBezTo>
                  <a:cubicBezTo>
                    <a:pt x="241" y="33"/>
                    <a:pt x="241" y="33"/>
                    <a:pt x="241" y="33"/>
                  </a:cubicBezTo>
                  <a:cubicBezTo>
                    <a:pt x="240" y="33"/>
                    <a:pt x="240" y="33"/>
                    <a:pt x="239" y="33"/>
                  </a:cubicBezTo>
                  <a:cubicBezTo>
                    <a:pt x="239" y="33"/>
                    <a:pt x="239" y="33"/>
                    <a:pt x="239" y="33"/>
                  </a:cubicBezTo>
                  <a:cubicBezTo>
                    <a:pt x="239" y="33"/>
                    <a:pt x="239" y="33"/>
                    <a:pt x="239" y="33"/>
                  </a:cubicBezTo>
                  <a:cubicBezTo>
                    <a:pt x="239" y="33"/>
                    <a:pt x="239" y="33"/>
                    <a:pt x="239" y="33"/>
                  </a:cubicBezTo>
                  <a:cubicBezTo>
                    <a:pt x="239" y="33"/>
                    <a:pt x="238" y="33"/>
                    <a:pt x="238" y="33"/>
                  </a:cubicBezTo>
                  <a:cubicBezTo>
                    <a:pt x="238" y="33"/>
                    <a:pt x="238" y="33"/>
                    <a:pt x="238" y="33"/>
                  </a:cubicBezTo>
                  <a:cubicBezTo>
                    <a:pt x="238" y="33"/>
                    <a:pt x="238" y="33"/>
                    <a:pt x="238" y="33"/>
                  </a:cubicBezTo>
                  <a:cubicBezTo>
                    <a:pt x="238" y="33"/>
                    <a:pt x="238" y="33"/>
                    <a:pt x="238" y="33"/>
                  </a:cubicBezTo>
                  <a:cubicBezTo>
                    <a:pt x="237" y="33"/>
                    <a:pt x="237" y="33"/>
                    <a:pt x="237" y="33"/>
                  </a:cubicBezTo>
                  <a:cubicBezTo>
                    <a:pt x="237" y="33"/>
                    <a:pt x="237" y="33"/>
                    <a:pt x="237" y="33"/>
                  </a:cubicBezTo>
                  <a:cubicBezTo>
                    <a:pt x="237" y="33"/>
                    <a:pt x="237" y="33"/>
                    <a:pt x="237" y="33"/>
                  </a:cubicBezTo>
                  <a:cubicBezTo>
                    <a:pt x="237" y="33"/>
                    <a:pt x="237" y="33"/>
                    <a:pt x="237" y="33"/>
                  </a:cubicBezTo>
                  <a:cubicBezTo>
                    <a:pt x="237" y="33"/>
                    <a:pt x="237" y="33"/>
                    <a:pt x="237" y="33"/>
                  </a:cubicBezTo>
                  <a:cubicBezTo>
                    <a:pt x="240" y="31"/>
                    <a:pt x="240" y="31"/>
                    <a:pt x="240" y="31"/>
                  </a:cubicBezTo>
                  <a:cubicBezTo>
                    <a:pt x="240" y="31"/>
                    <a:pt x="240" y="31"/>
                    <a:pt x="240" y="31"/>
                  </a:cubicBezTo>
                  <a:cubicBezTo>
                    <a:pt x="240" y="31"/>
                    <a:pt x="240" y="31"/>
                    <a:pt x="240" y="31"/>
                  </a:cubicBezTo>
                  <a:cubicBezTo>
                    <a:pt x="240" y="31"/>
                    <a:pt x="240" y="31"/>
                    <a:pt x="240" y="31"/>
                  </a:cubicBezTo>
                  <a:cubicBezTo>
                    <a:pt x="240" y="30"/>
                    <a:pt x="240" y="30"/>
                    <a:pt x="240" y="30"/>
                  </a:cubicBezTo>
                  <a:cubicBezTo>
                    <a:pt x="240" y="30"/>
                    <a:pt x="240" y="30"/>
                    <a:pt x="240" y="30"/>
                  </a:cubicBezTo>
                  <a:cubicBezTo>
                    <a:pt x="240" y="30"/>
                    <a:pt x="240" y="30"/>
                    <a:pt x="240" y="30"/>
                  </a:cubicBezTo>
                  <a:cubicBezTo>
                    <a:pt x="240" y="30"/>
                    <a:pt x="240" y="30"/>
                    <a:pt x="240" y="30"/>
                  </a:cubicBezTo>
                  <a:cubicBezTo>
                    <a:pt x="240" y="30"/>
                    <a:pt x="240" y="30"/>
                    <a:pt x="240" y="30"/>
                  </a:cubicBezTo>
                  <a:cubicBezTo>
                    <a:pt x="240" y="30"/>
                    <a:pt x="240" y="30"/>
                    <a:pt x="240" y="30"/>
                  </a:cubicBezTo>
                  <a:cubicBezTo>
                    <a:pt x="239" y="30"/>
                    <a:pt x="239" y="30"/>
                    <a:pt x="239" y="30"/>
                  </a:cubicBezTo>
                  <a:cubicBezTo>
                    <a:pt x="239" y="30"/>
                    <a:pt x="239" y="30"/>
                    <a:pt x="239" y="30"/>
                  </a:cubicBezTo>
                  <a:cubicBezTo>
                    <a:pt x="239" y="30"/>
                    <a:pt x="239" y="30"/>
                    <a:pt x="239" y="30"/>
                  </a:cubicBezTo>
                  <a:cubicBezTo>
                    <a:pt x="239" y="30"/>
                    <a:pt x="239" y="30"/>
                    <a:pt x="239" y="30"/>
                  </a:cubicBezTo>
                  <a:cubicBezTo>
                    <a:pt x="239" y="30"/>
                    <a:pt x="239" y="30"/>
                    <a:pt x="239" y="30"/>
                  </a:cubicBezTo>
                  <a:cubicBezTo>
                    <a:pt x="239" y="30"/>
                    <a:pt x="239"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8" y="30"/>
                    <a:pt x="238" y="30"/>
                  </a:cubicBezTo>
                  <a:cubicBezTo>
                    <a:pt x="238" y="30"/>
                    <a:pt x="237" y="30"/>
                    <a:pt x="237" y="30"/>
                  </a:cubicBezTo>
                  <a:cubicBezTo>
                    <a:pt x="237" y="30"/>
                    <a:pt x="237" y="30"/>
                    <a:pt x="237" y="30"/>
                  </a:cubicBezTo>
                  <a:cubicBezTo>
                    <a:pt x="237" y="30"/>
                    <a:pt x="237" y="30"/>
                    <a:pt x="237" y="30"/>
                  </a:cubicBezTo>
                  <a:cubicBezTo>
                    <a:pt x="237" y="30"/>
                    <a:pt x="237" y="30"/>
                    <a:pt x="237" y="30"/>
                  </a:cubicBezTo>
                  <a:cubicBezTo>
                    <a:pt x="237" y="30"/>
                    <a:pt x="237" y="30"/>
                    <a:pt x="237" y="30"/>
                  </a:cubicBezTo>
                  <a:cubicBezTo>
                    <a:pt x="237" y="30"/>
                    <a:pt x="237" y="30"/>
                    <a:pt x="237" y="30"/>
                  </a:cubicBezTo>
                  <a:cubicBezTo>
                    <a:pt x="236" y="30"/>
                    <a:pt x="236" y="30"/>
                    <a:pt x="236" y="30"/>
                  </a:cubicBezTo>
                  <a:cubicBezTo>
                    <a:pt x="236" y="30"/>
                    <a:pt x="236" y="30"/>
                    <a:pt x="236" y="30"/>
                  </a:cubicBezTo>
                  <a:cubicBezTo>
                    <a:pt x="236" y="30"/>
                    <a:pt x="236" y="30"/>
                    <a:pt x="236" y="30"/>
                  </a:cubicBezTo>
                  <a:cubicBezTo>
                    <a:pt x="236" y="30"/>
                    <a:pt x="236" y="30"/>
                    <a:pt x="236" y="30"/>
                  </a:cubicBezTo>
                  <a:cubicBezTo>
                    <a:pt x="236" y="30"/>
                    <a:pt x="236" y="30"/>
                    <a:pt x="236" y="30"/>
                  </a:cubicBezTo>
                  <a:cubicBezTo>
                    <a:pt x="236" y="30"/>
                    <a:pt x="236" y="30"/>
                    <a:pt x="236" y="30"/>
                  </a:cubicBezTo>
                  <a:cubicBezTo>
                    <a:pt x="236" y="30"/>
                    <a:pt x="236" y="30"/>
                    <a:pt x="236" y="30"/>
                  </a:cubicBezTo>
                  <a:cubicBezTo>
                    <a:pt x="236" y="30"/>
                    <a:pt x="236" y="30"/>
                    <a:pt x="236" y="30"/>
                  </a:cubicBezTo>
                  <a:cubicBezTo>
                    <a:pt x="236" y="30"/>
                    <a:pt x="236" y="30"/>
                    <a:pt x="236" y="30"/>
                  </a:cubicBezTo>
                  <a:cubicBezTo>
                    <a:pt x="236" y="30"/>
                    <a:pt x="236" y="30"/>
                    <a:pt x="236" y="30"/>
                  </a:cubicBezTo>
                  <a:cubicBezTo>
                    <a:pt x="236" y="30"/>
                    <a:pt x="236" y="30"/>
                    <a:pt x="236" y="30"/>
                  </a:cubicBezTo>
                  <a:cubicBezTo>
                    <a:pt x="235" y="30"/>
                    <a:pt x="235" y="30"/>
                    <a:pt x="235" y="30"/>
                  </a:cubicBezTo>
                  <a:cubicBezTo>
                    <a:pt x="235" y="30"/>
                    <a:pt x="235" y="30"/>
                    <a:pt x="235" y="30"/>
                  </a:cubicBezTo>
                  <a:cubicBezTo>
                    <a:pt x="235" y="30"/>
                    <a:pt x="235" y="30"/>
                    <a:pt x="235" y="30"/>
                  </a:cubicBezTo>
                  <a:cubicBezTo>
                    <a:pt x="235" y="30"/>
                    <a:pt x="235" y="30"/>
                    <a:pt x="235" y="30"/>
                  </a:cubicBezTo>
                  <a:cubicBezTo>
                    <a:pt x="234" y="30"/>
                    <a:pt x="234" y="30"/>
                    <a:pt x="234" y="30"/>
                  </a:cubicBezTo>
                  <a:cubicBezTo>
                    <a:pt x="234" y="30"/>
                    <a:pt x="234" y="30"/>
                    <a:pt x="234" y="30"/>
                  </a:cubicBezTo>
                  <a:cubicBezTo>
                    <a:pt x="234" y="30"/>
                    <a:pt x="234" y="30"/>
                    <a:pt x="234" y="30"/>
                  </a:cubicBezTo>
                  <a:cubicBezTo>
                    <a:pt x="234" y="30"/>
                    <a:pt x="234" y="30"/>
                    <a:pt x="234" y="30"/>
                  </a:cubicBezTo>
                  <a:cubicBezTo>
                    <a:pt x="234" y="30"/>
                    <a:pt x="234" y="30"/>
                    <a:pt x="234" y="30"/>
                  </a:cubicBezTo>
                  <a:cubicBezTo>
                    <a:pt x="234" y="30"/>
                    <a:pt x="234" y="30"/>
                    <a:pt x="234" y="30"/>
                  </a:cubicBezTo>
                  <a:cubicBezTo>
                    <a:pt x="234" y="30"/>
                    <a:pt x="234" y="30"/>
                    <a:pt x="234" y="30"/>
                  </a:cubicBezTo>
                  <a:cubicBezTo>
                    <a:pt x="234" y="30"/>
                    <a:pt x="234" y="30"/>
                    <a:pt x="234" y="30"/>
                  </a:cubicBezTo>
                  <a:cubicBezTo>
                    <a:pt x="234" y="30"/>
                    <a:pt x="235" y="30"/>
                    <a:pt x="235" y="30"/>
                  </a:cubicBezTo>
                  <a:cubicBezTo>
                    <a:pt x="235" y="30"/>
                    <a:pt x="235" y="30"/>
                    <a:pt x="235" y="30"/>
                  </a:cubicBezTo>
                  <a:cubicBezTo>
                    <a:pt x="235" y="30"/>
                    <a:pt x="235" y="30"/>
                    <a:pt x="235" y="30"/>
                  </a:cubicBezTo>
                  <a:cubicBezTo>
                    <a:pt x="235" y="30"/>
                    <a:pt x="235" y="30"/>
                    <a:pt x="235" y="30"/>
                  </a:cubicBezTo>
                  <a:cubicBezTo>
                    <a:pt x="235" y="30"/>
                    <a:pt x="235" y="30"/>
                    <a:pt x="235" y="30"/>
                  </a:cubicBezTo>
                  <a:cubicBezTo>
                    <a:pt x="235" y="30"/>
                    <a:pt x="235" y="30"/>
                    <a:pt x="235" y="30"/>
                  </a:cubicBezTo>
                  <a:cubicBezTo>
                    <a:pt x="236" y="29"/>
                    <a:pt x="236" y="29"/>
                    <a:pt x="236" y="29"/>
                  </a:cubicBezTo>
                  <a:cubicBezTo>
                    <a:pt x="236" y="29"/>
                    <a:pt x="236" y="29"/>
                    <a:pt x="236" y="29"/>
                  </a:cubicBezTo>
                  <a:cubicBezTo>
                    <a:pt x="236" y="29"/>
                    <a:pt x="236" y="29"/>
                    <a:pt x="236" y="29"/>
                  </a:cubicBezTo>
                  <a:cubicBezTo>
                    <a:pt x="236" y="29"/>
                    <a:pt x="236" y="29"/>
                    <a:pt x="236" y="29"/>
                  </a:cubicBezTo>
                  <a:cubicBezTo>
                    <a:pt x="236" y="29"/>
                    <a:pt x="236" y="29"/>
                    <a:pt x="236" y="29"/>
                  </a:cubicBezTo>
                  <a:cubicBezTo>
                    <a:pt x="235" y="29"/>
                    <a:pt x="235" y="29"/>
                    <a:pt x="235" y="29"/>
                  </a:cubicBezTo>
                  <a:cubicBezTo>
                    <a:pt x="235" y="30"/>
                    <a:pt x="235" y="29"/>
                    <a:pt x="235" y="29"/>
                  </a:cubicBezTo>
                  <a:cubicBezTo>
                    <a:pt x="235" y="29"/>
                    <a:pt x="235" y="29"/>
                    <a:pt x="235" y="29"/>
                  </a:cubicBezTo>
                  <a:cubicBezTo>
                    <a:pt x="235" y="30"/>
                    <a:pt x="235" y="30"/>
                    <a:pt x="235" y="30"/>
                  </a:cubicBezTo>
                  <a:cubicBezTo>
                    <a:pt x="234" y="30"/>
                    <a:pt x="234" y="30"/>
                    <a:pt x="234" y="30"/>
                  </a:cubicBezTo>
                  <a:cubicBezTo>
                    <a:pt x="234" y="30"/>
                    <a:pt x="234" y="30"/>
                    <a:pt x="234" y="30"/>
                  </a:cubicBezTo>
                  <a:cubicBezTo>
                    <a:pt x="234" y="29"/>
                    <a:pt x="234" y="29"/>
                    <a:pt x="234" y="29"/>
                  </a:cubicBezTo>
                  <a:cubicBezTo>
                    <a:pt x="233" y="29"/>
                    <a:pt x="233" y="29"/>
                    <a:pt x="233" y="29"/>
                  </a:cubicBezTo>
                  <a:cubicBezTo>
                    <a:pt x="233" y="30"/>
                    <a:pt x="233" y="30"/>
                    <a:pt x="233" y="30"/>
                  </a:cubicBezTo>
                  <a:cubicBezTo>
                    <a:pt x="233" y="30"/>
                    <a:pt x="233" y="30"/>
                    <a:pt x="233" y="30"/>
                  </a:cubicBezTo>
                  <a:cubicBezTo>
                    <a:pt x="233" y="30"/>
                    <a:pt x="233" y="30"/>
                    <a:pt x="233" y="30"/>
                  </a:cubicBezTo>
                  <a:cubicBezTo>
                    <a:pt x="233" y="30"/>
                    <a:pt x="233" y="30"/>
                    <a:pt x="233" y="30"/>
                  </a:cubicBezTo>
                  <a:cubicBezTo>
                    <a:pt x="233" y="30"/>
                    <a:pt x="233" y="30"/>
                    <a:pt x="233" y="30"/>
                  </a:cubicBezTo>
                  <a:cubicBezTo>
                    <a:pt x="233" y="30"/>
                    <a:pt x="233" y="30"/>
                    <a:pt x="233" y="30"/>
                  </a:cubicBezTo>
                  <a:cubicBezTo>
                    <a:pt x="233" y="30"/>
                    <a:pt x="233" y="30"/>
                    <a:pt x="233" y="30"/>
                  </a:cubicBezTo>
                  <a:cubicBezTo>
                    <a:pt x="233" y="30"/>
                    <a:pt x="233" y="30"/>
                    <a:pt x="233" y="30"/>
                  </a:cubicBezTo>
                  <a:cubicBezTo>
                    <a:pt x="233" y="30"/>
                    <a:pt x="233" y="30"/>
                    <a:pt x="233" y="30"/>
                  </a:cubicBezTo>
                  <a:cubicBezTo>
                    <a:pt x="233" y="30"/>
                    <a:pt x="233" y="30"/>
                    <a:pt x="233" y="30"/>
                  </a:cubicBezTo>
                  <a:cubicBezTo>
                    <a:pt x="233" y="30"/>
                    <a:pt x="233" y="30"/>
                    <a:pt x="233" y="30"/>
                  </a:cubicBezTo>
                  <a:cubicBezTo>
                    <a:pt x="233" y="30"/>
                    <a:pt x="233" y="30"/>
                    <a:pt x="233" y="30"/>
                  </a:cubicBezTo>
                  <a:cubicBezTo>
                    <a:pt x="233" y="29"/>
                    <a:pt x="233" y="29"/>
                    <a:pt x="233" y="29"/>
                  </a:cubicBezTo>
                  <a:cubicBezTo>
                    <a:pt x="232" y="29"/>
                    <a:pt x="232" y="29"/>
                    <a:pt x="232" y="29"/>
                  </a:cubicBezTo>
                  <a:cubicBezTo>
                    <a:pt x="232" y="29"/>
                    <a:pt x="232" y="29"/>
                    <a:pt x="232" y="29"/>
                  </a:cubicBezTo>
                  <a:cubicBezTo>
                    <a:pt x="232" y="29"/>
                    <a:pt x="232" y="29"/>
                    <a:pt x="232" y="29"/>
                  </a:cubicBezTo>
                  <a:cubicBezTo>
                    <a:pt x="232" y="29"/>
                    <a:pt x="232" y="29"/>
                    <a:pt x="232" y="29"/>
                  </a:cubicBezTo>
                  <a:cubicBezTo>
                    <a:pt x="232" y="29"/>
                    <a:pt x="232" y="29"/>
                    <a:pt x="232" y="29"/>
                  </a:cubicBezTo>
                  <a:cubicBezTo>
                    <a:pt x="232" y="29"/>
                    <a:pt x="232" y="29"/>
                    <a:pt x="232" y="29"/>
                  </a:cubicBezTo>
                  <a:cubicBezTo>
                    <a:pt x="232" y="29"/>
                    <a:pt x="232" y="29"/>
                    <a:pt x="232" y="29"/>
                  </a:cubicBezTo>
                  <a:cubicBezTo>
                    <a:pt x="232" y="30"/>
                    <a:pt x="232" y="30"/>
                    <a:pt x="232" y="30"/>
                  </a:cubicBezTo>
                  <a:cubicBezTo>
                    <a:pt x="232" y="30"/>
                    <a:pt x="232" y="30"/>
                    <a:pt x="232" y="30"/>
                  </a:cubicBezTo>
                  <a:cubicBezTo>
                    <a:pt x="232" y="30"/>
                    <a:pt x="232" y="30"/>
                    <a:pt x="232" y="30"/>
                  </a:cubicBezTo>
                  <a:cubicBezTo>
                    <a:pt x="231" y="30"/>
                    <a:pt x="231" y="30"/>
                    <a:pt x="231" y="30"/>
                  </a:cubicBezTo>
                  <a:cubicBezTo>
                    <a:pt x="231" y="30"/>
                    <a:pt x="231" y="30"/>
                    <a:pt x="231" y="30"/>
                  </a:cubicBezTo>
                  <a:cubicBezTo>
                    <a:pt x="231" y="30"/>
                    <a:pt x="231" y="30"/>
                    <a:pt x="231" y="30"/>
                  </a:cubicBezTo>
                  <a:cubicBezTo>
                    <a:pt x="231" y="30"/>
                    <a:pt x="231" y="30"/>
                    <a:pt x="231" y="30"/>
                  </a:cubicBezTo>
                  <a:cubicBezTo>
                    <a:pt x="231" y="30"/>
                    <a:pt x="231" y="30"/>
                    <a:pt x="231" y="30"/>
                  </a:cubicBezTo>
                  <a:cubicBezTo>
                    <a:pt x="231" y="29"/>
                    <a:pt x="231" y="29"/>
                    <a:pt x="231" y="29"/>
                  </a:cubicBezTo>
                  <a:cubicBezTo>
                    <a:pt x="231" y="29"/>
                    <a:pt x="231" y="29"/>
                    <a:pt x="231" y="29"/>
                  </a:cubicBezTo>
                  <a:cubicBezTo>
                    <a:pt x="231" y="29"/>
                    <a:pt x="231" y="29"/>
                    <a:pt x="231" y="29"/>
                  </a:cubicBezTo>
                  <a:cubicBezTo>
                    <a:pt x="231" y="29"/>
                    <a:pt x="231" y="29"/>
                    <a:pt x="231" y="29"/>
                  </a:cubicBezTo>
                  <a:cubicBezTo>
                    <a:pt x="231" y="29"/>
                    <a:pt x="231" y="29"/>
                    <a:pt x="231" y="29"/>
                  </a:cubicBezTo>
                  <a:cubicBezTo>
                    <a:pt x="231" y="29"/>
                    <a:pt x="231" y="29"/>
                    <a:pt x="231" y="29"/>
                  </a:cubicBezTo>
                  <a:cubicBezTo>
                    <a:pt x="232" y="29"/>
                    <a:pt x="232" y="29"/>
                    <a:pt x="232" y="29"/>
                  </a:cubicBezTo>
                  <a:cubicBezTo>
                    <a:pt x="232" y="29"/>
                    <a:pt x="232" y="29"/>
                    <a:pt x="232" y="29"/>
                  </a:cubicBezTo>
                  <a:cubicBezTo>
                    <a:pt x="232" y="29"/>
                    <a:pt x="232" y="29"/>
                    <a:pt x="232" y="29"/>
                  </a:cubicBezTo>
                  <a:cubicBezTo>
                    <a:pt x="232" y="29"/>
                    <a:pt x="232" y="29"/>
                    <a:pt x="232" y="29"/>
                  </a:cubicBezTo>
                  <a:cubicBezTo>
                    <a:pt x="232" y="29"/>
                    <a:pt x="232" y="29"/>
                    <a:pt x="232" y="29"/>
                  </a:cubicBezTo>
                  <a:cubicBezTo>
                    <a:pt x="232" y="29"/>
                    <a:pt x="233" y="29"/>
                    <a:pt x="233" y="29"/>
                  </a:cubicBezTo>
                  <a:cubicBezTo>
                    <a:pt x="233" y="29"/>
                    <a:pt x="233" y="29"/>
                    <a:pt x="233" y="29"/>
                  </a:cubicBezTo>
                  <a:cubicBezTo>
                    <a:pt x="233" y="29"/>
                    <a:pt x="233" y="29"/>
                    <a:pt x="233" y="29"/>
                  </a:cubicBezTo>
                  <a:cubicBezTo>
                    <a:pt x="233" y="29"/>
                    <a:pt x="233" y="29"/>
                    <a:pt x="233" y="29"/>
                  </a:cubicBezTo>
                  <a:cubicBezTo>
                    <a:pt x="233" y="29"/>
                    <a:pt x="233" y="29"/>
                    <a:pt x="233" y="29"/>
                  </a:cubicBezTo>
                  <a:cubicBezTo>
                    <a:pt x="233" y="29"/>
                    <a:pt x="233" y="29"/>
                    <a:pt x="233" y="29"/>
                  </a:cubicBezTo>
                  <a:cubicBezTo>
                    <a:pt x="233" y="29"/>
                    <a:pt x="233" y="29"/>
                    <a:pt x="233"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9"/>
                    <a:pt x="234" y="29"/>
                    <a:pt x="234" y="29"/>
                  </a:cubicBezTo>
                  <a:cubicBezTo>
                    <a:pt x="234" y="28"/>
                    <a:pt x="235" y="28"/>
                    <a:pt x="235" y="28"/>
                  </a:cubicBezTo>
                  <a:cubicBezTo>
                    <a:pt x="235" y="28"/>
                    <a:pt x="235" y="28"/>
                    <a:pt x="235" y="28"/>
                  </a:cubicBezTo>
                  <a:cubicBezTo>
                    <a:pt x="235" y="28"/>
                    <a:pt x="235" y="28"/>
                    <a:pt x="235" y="28"/>
                  </a:cubicBezTo>
                  <a:cubicBezTo>
                    <a:pt x="235" y="28"/>
                    <a:pt x="235" y="28"/>
                    <a:pt x="235" y="28"/>
                  </a:cubicBezTo>
                  <a:cubicBezTo>
                    <a:pt x="235" y="28"/>
                    <a:pt x="235" y="28"/>
                    <a:pt x="235" y="28"/>
                  </a:cubicBezTo>
                  <a:cubicBezTo>
                    <a:pt x="235" y="28"/>
                    <a:pt x="235" y="28"/>
                    <a:pt x="236" y="28"/>
                  </a:cubicBezTo>
                  <a:cubicBezTo>
                    <a:pt x="236" y="28"/>
                    <a:pt x="236" y="28"/>
                    <a:pt x="236" y="28"/>
                  </a:cubicBezTo>
                  <a:cubicBezTo>
                    <a:pt x="236" y="28"/>
                    <a:pt x="236" y="28"/>
                    <a:pt x="236" y="28"/>
                  </a:cubicBezTo>
                  <a:cubicBezTo>
                    <a:pt x="236" y="28"/>
                    <a:pt x="236" y="28"/>
                    <a:pt x="236" y="28"/>
                  </a:cubicBezTo>
                  <a:cubicBezTo>
                    <a:pt x="236" y="28"/>
                    <a:pt x="236" y="28"/>
                    <a:pt x="236" y="28"/>
                  </a:cubicBezTo>
                  <a:cubicBezTo>
                    <a:pt x="236" y="28"/>
                    <a:pt x="236" y="28"/>
                    <a:pt x="236" y="28"/>
                  </a:cubicBezTo>
                  <a:cubicBezTo>
                    <a:pt x="236" y="28"/>
                    <a:pt x="236" y="28"/>
                    <a:pt x="236" y="28"/>
                  </a:cubicBezTo>
                  <a:cubicBezTo>
                    <a:pt x="237" y="28"/>
                    <a:pt x="237" y="28"/>
                    <a:pt x="237" y="28"/>
                  </a:cubicBezTo>
                  <a:cubicBezTo>
                    <a:pt x="236" y="27"/>
                    <a:pt x="236" y="27"/>
                    <a:pt x="236" y="27"/>
                  </a:cubicBezTo>
                  <a:cubicBezTo>
                    <a:pt x="232" y="26"/>
                    <a:pt x="232" y="26"/>
                    <a:pt x="232" y="26"/>
                  </a:cubicBezTo>
                  <a:cubicBezTo>
                    <a:pt x="232" y="26"/>
                    <a:pt x="232" y="26"/>
                    <a:pt x="232" y="26"/>
                  </a:cubicBezTo>
                  <a:cubicBezTo>
                    <a:pt x="231" y="26"/>
                    <a:pt x="231" y="26"/>
                    <a:pt x="231" y="26"/>
                  </a:cubicBezTo>
                  <a:cubicBezTo>
                    <a:pt x="231" y="26"/>
                    <a:pt x="231" y="26"/>
                    <a:pt x="230" y="26"/>
                  </a:cubicBezTo>
                  <a:cubicBezTo>
                    <a:pt x="230" y="26"/>
                    <a:pt x="230" y="26"/>
                    <a:pt x="230" y="26"/>
                  </a:cubicBezTo>
                  <a:cubicBezTo>
                    <a:pt x="230" y="26"/>
                    <a:pt x="230" y="26"/>
                    <a:pt x="230" y="26"/>
                  </a:cubicBezTo>
                  <a:cubicBezTo>
                    <a:pt x="230" y="26"/>
                    <a:pt x="230" y="26"/>
                    <a:pt x="230" y="26"/>
                  </a:cubicBezTo>
                  <a:cubicBezTo>
                    <a:pt x="230" y="26"/>
                    <a:pt x="230" y="26"/>
                    <a:pt x="230" y="26"/>
                  </a:cubicBezTo>
                  <a:cubicBezTo>
                    <a:pt x="230" y="26"/>
                    <a:pt x="230" y="26"/>
                    <a:pt x="230" y="26"/>
                  </a:cubicBezTo>
                  <a:cubicBezTo>
                    <a:pt x="230" y="26"/>
                    <a:pt x="230" y="26"/>
                    <a:pt x="230" y="26"/>
                  </a:cubicBezTo>
                  <a:cubicBezTo>
                    <a:pt x="230" y="26"/>
                    <a:pt x="230" y="26"/>
                    <a:pt x="230" y="26"/>
                  </a:cubicBezTo>
                  <a:cubicBezTo>
                    <a:pt x="230" y="26"/>
                    <a:pt x="230" y="26"/>
                    <a:pt x="230" y="26"/>
                  </a:cubicBezTo>
                  <a:cubicBezTo>
                    <a:pt x="230" y="26"/>
                    <a:pt x="230" y="26"/>
                    <a:pt x="230" y="26"/>
                  </a:cubicBezTo>
                  <a:cubicBezTo>
                    <a:pt x="229" y="26"/>
                    <a:pt x="229" y="26"/>
                    <a:pt x="229" y="26"/>
                  </a:cubicBezTo>
                  <a:cubicBezTo>
                    <a:pt x="228" y="26"/>
                    <a:pt x="228" y="26"/>
                    <a:pt x="228" y="26"/>
                  </a:cubicBezTo>
                  <a:cubicBezTo>
                    <a:pt x="228" y="27"/>
                    <a:pt x="228" y="27"/>
                    <a:pt x="228" y="27"/>
                  </a:cubicBezTo>
                  <a:cubicBezTo>
                    <a:pt x="227" y="27"/>
                    <a:pt x="227" y="27"/>
                    <a:pt x="227" y="27"/>
                  </a:cubicBezTo>
                  <a:cubicBezTo>
                    <a:pt x="227" y="27"/>
                    <a:pt x="227" y="27"/>
                    <a:pt x="227" y="27"/>
                  </a:cubicBezTo>
                  <a:cubicBezTo>
                    <a:pt x="227" y="27"/>
                    <a:pt x="227" y="27"/>
                    <a:pt x="227" y="27"/>
                  </a:cubicBezTo>
                  <a:cubicBezTo>
                    <a:pt x="226" y="27"/>
                    <a:pt x="226" y="27"/>
                    <a:pt x="226" y="27"/>
                  </a:cubicBezTo>
                  <a:cubicBezTo>
                    <a:pt x="226" y="27"/>
                    <a:pt x="226" y="27"/>
                    <a:pt x="226" y="27"/>
                  </a:cubicBezTo>
                  <a:cubicBezTo>
                    <a:pt x="226" y="27"/>
                    <a:pt x="226" y="27"/>
                    <a:pt x="226" y="27"/>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4" y="28"/>
                    <a:pt x="224" y="28"/>
                    <a:pt x="224" y="28"/>
                  </a:cubicBezTo>
                  <a:cubicBezTo>
                    <a:pt x="224" y="28"/>
                    <a:pt x="224" y="28"/>
                    <a:pt x="224" y="28"/>
                  </a:cubicBezTo>
                  <a:cubicBezTo>
                    <a:pt x="224" y="28"/>
                    <a:pt x="224" y="28"/>
                    <a:pt x="224"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8"/>
                    <a:pt x="225" y="28"/>
                    <a:pt x="225" y="28"/>
                  </a:cubicBezTo>
                  <a:cubicBezTo>
                    <a:pt x="225" y="29"/>
                    <a:pt x="224" y="29"/>
                    <a:pt x="224" y="29"/>
                  </a:cubicBezTo>
                  <a:cubicBezTo>
                    <a:pt x="224" y="29"/>
                    <a:pt x="224" y="29"/>
                    <a:pt x="224" y="29"/>
                  </a:cubicBezTo>
                  <a:cubicBezTo>
                    <a:pt x="224" y="29"/>
                    <a:pt x="224" y="29"/>
                    <a:pt x="224" y="29"/>
                  </a:cubicBezTo>
                  <a:cubicBezTo>
                    <a:pt x="224" y="29"/>
                    <a:pt x="224" y="29"/>
                    <a:pt x="224" y="29"/>
                  </a:cubicBezTo>
                  <a:cubicBezTo>
                    <a:pt x="223" y="29"/>
                    <a:pt x="223" y="29"/>
                    <a:pt x="223" y="29"/>
                  </a:cubicBezTo>
                  <a:cubicBezTo>
                    <a:pt x="223" y="29"/>
                    <a:pt x="223" y="29"/>
                    <a:pt x="223" y="29"/>
                  </a:cubicBezTo>
                  <a:cubicBezTo>
                    <a:pt x="223" y="29"/>
                    <a:pt x="223" y="29"/>
                    <a:pt x="223" y="29"/>
                  </a:cubicBezTo>
                  <a:cubicBezTo>
                    <a:pt x="223" y="29"/>
                    <a:pt x="223" y="30"/>
                    <a:pt x="223" y="30"/>
                  </a:cubicBezTo>
                  <a:cubicBezTo>
                    <a:pt x="223" y="30"/>
                    <a:pt x="223" y="30"/>
                    <a:pt x="223" y="30"/>
                  </a:cubicBezTo>
                  <a:cubicBezTo>
                    <a:pt x="223" y="30"/>
                    <a:pt x="223" y="30"/>
                    <a:pt x="223" y="30"/>
                  </a:cubicBezTo>
                  <a:cubicBezTo>
                    <a:pt x="223" y="30"/>
                    <a:pt x="223" y="30"/>
                    <a:pt x="223" y="30"/>
                  </a:cubicBezTo>
                  <a:cubicBezTo>
                    <a:pt x="223" y="30"/>
                    <a:pt x="223" y="30"/>
                    <a:pt x="223" y="30"/>
                  </a:cubicBezTo>
                  <a:cubicBezTo>
                    <a:pt x="223" y="30"/>
                    <a:pt x="223" y="30"/>
                    <a:pt x="223" y="30"/>
                  </a:cubicBezTo>
                  <a:cubicBezTo>
                    <a:pt x="223" y="30"/>
                    <a:pt x="223" y="30"/>
                    <a:pt x="223" y="30"/>
                  </a:cubicBezTo>
                  <a:cubicBezTo>
                    <a:pt x="222" y="30"/>
                    <a:pt x="222" y="30"/>
                    <a:pt x="222" y="30"/>
                  </a:cubicBezTo>
                  <a:cubicBezTo>
                    <a:pt x="222" y="30"/>
                    <a:pt x="222" y="30"/>
                    <a:pt x="222" y="30"/>
                  </a:cubicBezTo>
                  <a:cubicBezTo>
                    <a:pt x="222" y="30"/>
                    <a:pt x="222" y="30"/>
                    <a:pt x="222" y="30"/>
                  </a:cubicBezTo>
                  <a:cubicBezTo>
                    <a:pt x="222" y="30"/>
                    <a:pt x="222" y="30"/>
                    <a:pt x="222" y="30"/>
                  </a:cubicBezTo>
                  <a:cubicBezTo>
                    <a:pt x="222" y="30"/>
                    <a:pt x="222" y="30"/>
                    <a:pt x="222" y="30"/>
                  </a:cubicBezTo>
                  <a:cubicBezTo>
                    <a:pt x="222" y="30"/>
                    <a:pt x="222" y="30"/>
                    <a:pt x="222" y="30"/>
                  </a:cubicBezTo>
                  <a:cubicBezTo>
                    <a:pt x="222" y="30"/>
                    <a:pt x="222" y="30"/>
                    <a:pt x="222" y="30"/>
                  </a:cubicBezTo>
                  <a:cubicBezTo>
                    <a:pt x="222" y="30"/>
                    <a:pt x="222" y="30"/>
                    <a:pt x="222" y="30"/>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2" y="31"/>
                    <a:pt x="222" y="31"/>
                    <a:pt x="222" y="31"/>
                  </a:cubicBezTo>
                  <a:cubicBezTo>
                    <a:pt x="223" y="31"/>
                    <a:pt x="223" y="31"/>
                    <a:pt x="223" y="31"/>
                  </a:cubicBezTo>
                  <a:cubicBezTo>
                    <a:pt x="223" y="31"/>
                    <a:pt x="223" y="31"/>
                    <a:pt x="223" y="31"/>
                  </a:cubicBezTo>
                  <a:cubicBezTo>
                    <a:pt x="223" y="31"/>
                    <a:pt x="223" y="31"/>
                    <a:pt x="223" y="31"/>
                  </a:cubicBezTo>
                  <a:cubicBezTo>
                    <a:pt x="223" y="31"/>
                    <a:pt x="223" y="31"/>
                    <a:pt x="223" y="31"/>
                  </a:cubicBezTo>
                  <a:cubicBezTo>
                    <a:pt x="223" y="31"/>
                    <a:pt x="223" y="31"/>
                    <a:pt x="223" y="31"/>
                  </a:cubicBezTo>
                  <a:cubicBezTo>
                    <a:pt x="223" y="31"/>
                    <a:pt x="223" y="31"/>
                    <a:pt x="223" y="31"/>
                  </a:cubicBezTo>
                  <a:cubicBezTo>
                    <a:pt x="223" y="31"/>
                    <a:pt x="223" y="31"/>
                    <a:pt x="223" y="31"/>
                  </a:cubicBezTo>
                  <a:cubicBezTo>
                    <a:pt x="223" y="32"/>
                    <a:pt x="223" y="32"/>
                    <a:pt x="223" y="32"/>
                  </a:cubicBezTo>
                  <a:cubicBezTo>
                    <a:pt x="223" y="32"/>
                    <a:pt x="223" y="32"/>
                    <a:pt x="223" y="32"/>
                  </a:cubicBezTo>
                  <a:cubicBezTo>
                    <a:pt x="223" y="32"/>
                    <a:pt x="223" y="32"/>
                    <a:pt x="223" y="32"/>
                  </a:cubicBezTo>
                  <a:cubicBezTo>
                    <a:pt x="223" y="32"/>
                    <a:pt x="223" y="32"/>
                    <a:pt x="223" y="32"/>
                  </a:cubicBezTo>
                  <a:cubicBezTo>
                    <a:pt x="223" y="32"/>
                    <a:pt x="223" y="32"/>
                    <a:pt x="223" y="32"/>
                  </a:cubicBezTo>
                  <a:cubicBezTo>
                    <a:pt x="223" y="32"/>
                    <a:pt x="223" y="32"/>
                    <a:pt x="223" y="32"/>
                  </a:cubicBezTo>
                  <a:cubicBezTo>
                    <a:pt x="223" y="32"/>
                    <a:pt x="223" y="32"/>
                    <a:pt x="223" y="32"/>
                  </a:cubicBezTo>
                  <a:cubicBezTo>
                    <a:pt x="223" y="32"/>
                    <a:pt x="223" y="32"/>
                    <a:pt x="223" y="32"/>
                  </a:cubicBezTo>
                  <a:cubicBezTo>
                    <a:pt x="223" y="32"/>
                    <a:pt x="223" y="32"/>
                    <a:pt x="223" y="32"/>
                  </a:cubicBezTo>
                  <a:cubicBezTo>
                    <a:pt x="223" y="32"/>
                    <a:pt x="223" y="32"/>
                    <a:pt x="223" y="32"/>
                  </a:cubicBezTo>
                  <a:cubicBezTo>
                    <a:pt x="223" y="32"/>
                    <a:pt x="223" y="32"/>
                    <a:pt x="223" y="32"/>
                  </a:cubicBezTo>
                  <a:cubicBezTo>
                    <a:pt x="223" y="32"/>
                    <a:pt x="223" y="32"/>
                    <a:pt x="223" y="32"/>
                  </a:cubicBezTo>
                  <a:cubicBezTo>
                    <a:pt x="223" y="32"/>
                    <a:pt x="223" y="32"/>
                    <a:pt x="223" y="32"/>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2" y="33"/>
                    <a:pt x="222" y="33"/>
                    <a:pt x="222" y="33"/>
                  </a:cubicBezTo>
                  <a:cubicBezTo>
                    <a:pt x="223" y="33"/>
                    <a:pt x="223" y="33"/>
                    <a:pt x="223" y="33"/>
                  </a:cubicBezTo>
                  <a:cubicBezTo>
                    <a:pt x="223" y="33"/>
                    <a:pt x="223" y="33"/>
                    <a:pt x="223" y="33"/>
                  </a:cubicBezTo>
                  <a:cubicBezTo>
                    <a:pt x="223" y="33"/>
                    <a:pt x="223" y="33"/>
                    <a:pt x="223" y="33"/>
                  </a:cubicBezTo>
                  <a:cubicBezTo>
                    <a:pt x="223" y="33"/>
                    <a:pt x="223" y="33"/>
                    <a:pt x="223" y="33"/>
                  </a:cubicBezTo>
                  <a:cubicBezTo>
                    <a:pt x="223" y="33"/>
                    <a:pt x="223" y="33"/>
                    <a:pt x="223" y="33"/>
                  </a:cubicBezTo>
                  <a:cubicBezTo>
                    <a:pt x="224" y="33"/>
                    <a:pt x="224" y="33"/>
                    <a:pt x="224" y="33"/>
                  </a:cubicBezTo>
                  <a:cubicBezTo>
                    <a:pt x="224" y="33"/>
                    <a:pt x="224" y="33"/>
                    <a:pt x="224" y="33"/>
                  </a:cubicBezTo>
                  <a:cubicBezTo>
                    <a:pt x="224" y="33"/>
                    <a:pt x="224" y="33"/>
                    <a:pt x="224" y="33"/>
                  </a:cubicBezTo>
                  <a:cubicBezTo>
                    <a:pt x="224" y="33"/>
                    <a:pt x="224" y="33"/>
                    <a:pt x="224" y="33"/>
                  </a:cubicBezTo>
                  <a:cubicBezTo>
                    <a:pt x="224" y="33"/>
                    <a:pt x="224" y="33"/>
                    <a:pt x="224" y="33"/>
                  </a:cubicBezTo>
                  <a:cubicBezTo>
                    <a:pt x="224" y="33"/>
                    <a:pt x="224" y="33"/>
                    <a:pt x="224" y="33"/>
                  </a:cubicBezTo>
                  <a:cubicBezTo>
                    <a:pt x="224" y="33"/>
                    <a:pt x="224" y="33"/>
                    <a:pt x="224" y="33"/>
                  </a:cubicBezTo>
                  <a:cubicBezTo>
                    <a:pt x="224" y="33"/>
                    <a:pt x="224" y="33"/>
                    <a:pt x="224" y="33"/>
                  </a:cubicBezTo>
                  <a:cubicBezTo>
                    <a:pt x="224" y="33"/>
                    <a:pt x="224" y="33"/>
                    <a:pt x="224" y="33"/>
                  </a:cubicBezTo>
                  <a:cubicBezTo>
                    <a:pt x="224" y="33"/>
                    <a:pt x="224" y="33"/>
                    <a:pt x="224" y="33"/>
                  </a:cubicBezTo>
                  <a:cubicBezTo>
                    <a:pt x="224" y="33"/>
                    <a:pt x="224" y="33"/>
                    <a:pt x="224" y="33"/>
                  </a:cubicBezTo>
                  <a:cubicBezTo>
                    <a:pt x="224" y="33"/>
                    <a:pt x="224" y="33"/>
                    <a:pt x="224" y="33"/>
                  </a:cubicBezTo>
                  <a:cubicBezTo>
                    <a:pt x="225" y="33"/>
                    <a:pt x="224" y="33"/>
                    <a:pt x="225" y="33"/>
                  </a:cubicBezTo>
                  <a:cubicBezTo>
                    <a:pt x="225" y="33"/>
                    <a:pt x="225" y="33"/>
                    <a:pt x="225" y="33"/>
                  </a:cubicBezTo>
                  <a:cubicBezTo>
                    <a:pt x="225" y="33"/>
                    <a:pt x="225" y="33"/>
                    <a:pt x="225" y="33"/>
                  </a:cubicBezTo>
                  <a:cubicBezTo>
                    <a:pt x="225" y="33"/>
                    <a:pt x="225" y="33"/>
                    <a:pt x="225" y="33"/>
                  </a:cubicBezTo>
                  <a:cubicBezTo>
                    <a:pt x="225" y="33"/>
                    <a:pt x="225" y="33"/>
                    <a:pt x="225" y="33"/>
                  </a:cubicBezTo>
                  <a:cubicBezTo>
                    <a:pt x="226" y="34"/>
                    <a:pt x="226" y="34"/>
                    <a:pt x="226" y="34"/>
                  </a:cubicBezTo>
                  <a:cubicBezTo>
                    <a:pt x="226" y="34"/>
                    <a:pt x="226" y="34"/>
                    <a:pt x="226" y="34"/>
                  </a:cubicBezTo>
                  <a:cubicBezTo>
                    <a:pt x="226" y="34"/>
                    <a:pt x="226" y="34"/>
                    <a:pt x="226" y="34"/>
                  </a:cubicBezTo>
                  <a:cubicBezTo>
                    <a:pt x="226" y="34"/>
                    <a:pt x="226" y="34"/>
                    <a:pt x="226" y="34"/>
                  </a:cubicBezTo>
                  <a:cubicBezTo>
                    <a:pt x="226" y="34"/>
                    <a:pt x="226" y="34"/>
                    <a:pt x="226" y="34"/>
                  </a:cubicBezTo>
                  <a:cubicBezTo>
                    <a:pt x="225" y="34"/>
                    <a:pt x="225" y="34"/>
                    <a:pt x="225" y="34"/>
                  </a:cubicBezTo>
                  <a:cubicBezTo>
                    <a:pt x="225" y="34"/>
                    <a:pt x="225" y="34"/>
                    <a:pt x="225" y="34"/>
                  </a:cubicBezTo>
                  <a:cubicBezTo>
                    <a:pt x="225" y="34"/>
                    <a:pt x="225" y="34"/>
                    <a:pt x="225" y="34"/>
                  </a:cubicBezTo>
                  <a:cubicBezTo>
                    <a:pt x="225" y="34"/>
                    <a:pt x="225" y="34"/>
                    <a:pt x="225" y="34"/>
                  </a:cubicBezTo>
                  <a:cubicBezTo>
                    <a:pt x="225" y="34"/>
                    <a:pt x="225" y="34"/>
                    <a:pt x="225" y="34"/>
                  </a:cubicBezTo>
                  <a:cubicBezTo>
                    <a:pt x="225" y="34"/>
                    <a:pt x="225" y="34"/>
                    <a:pt x="225" y="34"/>
                  </a:cubicBezTo>
                  <a:cubicBezTo>
                    <a:pt x="225" y="33"/>
                    <a:pt x="225" y="33"/>
                    <a:pt x="225" y="33"/>
                  </a:cubicBezTo>
                  <a:cubicBezTo>
                    <a:pt x="225" y="33"/>
                    <a:pt x="225" y="33"/>
                    <a:pt x="225" y="33"/>
                  </a:cubicBezTo>
                  <a:cubicBezTo>
                    <a:pt x="225" y="33"/>
                    <a:pt x="225" y="33"/>
                    <a:pt x="225" y="33"/>
                  </a:cubicBezTo>
                  <a:cubicBezTo>
                    <a:pt x="225" y="33"/>
                    <a:pt x="225" y="33"/>
                    <a:pt x="225" y="33"/>
                  </a:cubicBezTo>
                  <a:cubicBezTo>
                    <a:pt x="225" y="33"/>
                    <a:pt x="225" y="33"/>
                    <a:pt x="225" y="33"/>
                  </a:cubicBezTo>
                  <a:cubicBezTo>
                    <a:pt x="225" y="33"/>
                    <a:pt x="225" y="33"/>
                    <a:pt x="225" y="33"/>
                  </a:cubicBezTo>
                  <a:cubicBezTo>
                    <a:pt x="225" y="33"/>
                    <a:pt x="225" y="33"/>
                    <a:pt x="225" y="33"/>
                  </a:cubicBezTo>
                  <a:cubicBezTo>
                    <a:pt x="225" y="33"/>
                    <a:pt x="225" y="33"/>
                    <a:pt x="225" y="33"/>
                  </a:cubicBezTo>
                  <a:cubicBezTo>
                    <a:pt x="225" y="33"/>
                    <a:pt x="225" y="33"/>
                    <a:pt x="225" y="33"/>
                  </a:cubicBezTo>
                  <a:cubicBezTo>
                    <a:pt x="225" y="33"/>
                    <a:pt x="225" y="33"/>
                    <a:pt x="225" y="33"/>
                  </a:cubicBezTo>
                  <a:cubicBezTo>
                    <a:pt x="225" y="33"/>
                    <a:pt x="225" y="33"/>
                    <a:pt x="225" y="33"/>
                  </a:cubicBezTo>
                  <a:cubicBezTo>
                    <a:pt x="224" y="33"/>
                    <a:pt x="224" y="33"/>
                    <a:pt x="224" y="33"/>
                  </a:cubicBezTo>
                  <a:cubicBezTo>
                    <a:pt x="224" y="33"/>
                    <a:pt x="224" y="33"/>
                    <a:pt x="224" y="33"/>
                  </a:cubicBezTo>
                  <a:cubicBezTo>
                    <a:pt x="224" y="33"/>
                    <a:pt x="224" y="33"/>
                    <a:pt x="224" y="33"/>
                  </a:cubicBezTo>
                  <a:cubicBezTo>
                    <a:pt x="223" y="33"/>
                    <a:pt x="223" y="33"/>
                    <a:pt x="223" y="33"/>
                  </a:cubicBezTo>
                  <a:cubicBezTo>
                    <a:pt x="223" y="33"/>
                    <a:pt x="223" y="33"/>
                    <a:pt x="223" y="33"/>
                  </a:cubicBezTo>
                  <a:cubicBezTo>
                    <a:pt x="223" y="33"/>
                    <a:pt x="223" y="33"/>
                    <a:pt x="223" y="33"/>
                  </a:cubicBezTo>
                  <a:cubicBezTo>
                    <a:pt x="223" y="33"/>
                    <a:pt x="223" y="33"/>
                    <a:pt x="223" y="33"/>
                  </a:cubicBezTo>
                  <a:cubicBezTo>
                    <a:pt x="223" y="33"/>
                    <a:pt x="223" y="33"/>
                    <a:pt x="223" y="33"/>
                  </a:cubicBezTo>
                  <a:cubicBezTo>
                    <a:pt x="223" y="33"/>
                    <a:pt x="223" y="33"/>
                    <a:pt x="223" y="33"/>
                  </a:cubicBezTo>
                  <a:cubicBezTo>
                    <a:pt x="223" y="33"/>
                    <a:pt x="222" y="33"/>
                    <a:pt x="222" y="33"/>
                  </a:cubicBezTo>
                  <a:cubicBezTo>
                    <a:pt x="222" y="33"/>
                    <a:pt x="222" y="33"/>
                    <a:pt x="222" y="33"/>
                  </a:cubicBezTo>
                  <a:cubicBezTo>
                    <a:pt x="222" y="33"/>
                    <a:pt x="222" y="33"/>
                    <a:pt x="222" y="33"/>
                  </a:cubicBezTo>
                  <a:cubicBezTo>
                    <a:pt x="222" y="33"/>
                    <a:pt x="221" y="33"/>
                    <a:pt x="221" y="33"/>
                  </a:cubicBezTo>
                  <a:cubicBezTo>
                    <a:pt x="221" y="33"/>
                    <a:pt x="221" y="33"/>
                    <a:pt x="221" y="33"/>
                  </a:cubicBezTo>
                  <a:cubicBezTo>
                    <a:pt x="220" y="33"/>
                    <a:pt x="220" y="33"/>
                    <a:pt x="220" y="33"/>
                  </a:cubicBezTo>
                  <a:cubicBezTo>
                    <a:pt x="220" y="33"/>
                    <a:pt x="220" y="33"/>
                    <a:pt x="220" y="33"/>
                  </a:cubicBezTo>
                  <a:cubicBezTo>
                    <a:pt x="220" y="33"/>
                    <a:pt x="220" y="33"/>
                    <a:pt x="220" y="33"/>
                  </a:cubicBezTo>
                  <a:cubicBezTo>
                    <a:pt x="220" y="33"/>
                    <a:pt x="219" y="33"/>
                    <a:pt x="219" y="33"/>
                  </a:cubicBezTo>
                  <a:cubicBezTo>
                    <a:pt x="219" y="33"/>
                    <a:pt x="219" y="33"/>
                    <a:pt x="219" y="33"/>
                  </a:cubicBezTo>
                  <a:cubicBezTo>
                    <a:pt x="218" y="33"/>
                    <a:pt x="218" y="33"/>
                    <a:pt x="218" y="33"/>
                  </a:cubicBezTo>
                  <a:cubicBezTo>
                    <a:pt x="218" y="33"/>
                    <a:pt x="218" y="33"/>
                    <a:pt x="218" y="33"/>
                  </a:cubicBezTo>
                  <a:cubicBezTo>
                    <a:pt x="218" y="33"/>
                    <a:pt x="218" y="33"/>
                    <a:pt x="218" y="33"/>
                  </a:cubicBezTo>
                  <a:cubicBezTo>
                    <a:pt x="218" y="33"/>
                    <a:pt x="218" y="33"/>
                    <a:pt x="218" y="33"/>
                  </a:cubicBezTo>
                  <a:cubicBezTo>
                    <a:pt x="218" y="33"/>
                    <a:pt x="218" y="33"/>
                    <a:pt x="218" y="33"/>
                  </a:cubicBezTo>
                  <a:cubicBezTo>
                    <a:pt x="218" y="33"/>
                    <a:pt x="218" y="33"/>
                    <a:pt x="218" y="33"/>
                  </a:cubicBezTo>
                  <a:cubicBezTo>
                    <a:pt x="217" y="33"/>
                    <a:pt x="217" y="33"/>
                    <a:pt x="217" y="33"/>
                  </a:cubicBezTo>
                  <a:cubicBezTo>
                    <a:pt x="217" y="33"/>
                    <a:pt x="217" y="33"/>
                    <a:pt x="217" y="33"/>
                  </a:cubicBezTo>
                  <a:cubicBezTo>
                    <a:pt x="217" y="33"/>
                    <a:pt x="217" y="33"/>
                    <a:pt x="217" y="33"/>
                  </a:cubicBezTo>
                  <a:cubicBezTo>
                    <a:pt x="217" y="33"/>
                    <a:pt x="217" y="33"/>
                    <a:pt x="217" y="33"/>
                  </a:cubicBezTo>
                  <a:cubicBezTo>
                    <a:pt x="217" y="33"/>
                    <a:pt x="217" y="33"/>
                    <a:pt x="217" y="33"/>
                  </a:cubicBezTo>
                  <a:cubicBezTo>
                    <a:pt x="217" y="33"/>
                    <a:pt x="217" y="33"/>
                    <a:pt x="217" y="33"/>
                  </a:cubicBezTo>
                  <a:cubicBezTo>
                    <a:pt x="217" y="33"/>
                    <a:pt x="217" y="33"/>
                    <a:pt x="217" y="33"/>
                  </a:cubicBezTo>
                  <a:cubicBezTo>
                    <a:pt x="217" y="33"/>
                    <a:pt x="217" y="33"/>
                    <a:pt x="217" y="33"/>
                  </a:cubicBezTo>
                  <a:cubicBezTo>
                    <a:pt x="217" y="33"/>
                    <a:pt x="217" y="33"/>
                    <a:pt x="217" y="33"/>
                  </a:cubicBezTo>
                  <a:cubicBezTo>
                    <a:pt x="217" y="33"/>
                    <a:pt x="217" y="33"/>
                    <a:pt x="217" y="33"/>
                  </a:cubicBezTo>
                  <a:cubicBezTo>
                    <a:pt x="217" y="33"/>
                    <a:pt x="217" y="33"/>
                    <a:pt x="217" y="33"/>
                  </a:cubicBezTo>
                  <a:cubicBezTo>
                    <a:pt x="217" y="33"/>
                    <a:pt x="217" y="33"/>
                    <a:pt x="217" y="33"/>
                  </a:cubicBezTo>
                  <a:cubicBezTo>
                    <a:pt x="217" y="33"/>
                    <a:pt x="217" y="33"/>
                    <a:pt x="217" y="33"/>
                  </a:cubicBezTo>
                  <a:cubicBezTo>
                    <a:pt x="217" y="33"/>
                    <a:pt x="217" y="33"/>
                    <a:pt x="217" y="33"/>
                  </a:cubicBezTo>
                  <a:cubicBezTo>
                    <a:pt x="217" y="34"/>
                    <a:pt x="217" y="34"/>
                    <a:pt x="217" y="34"/>
                  </a:cubicBezTo>
                  <a:cubicBezTo>
                    <a:pt x="217" y="34"/>
                    <a:pt x="217" y="34"/>
                    <a:pt x="217" y="34"/>
                  </a:cubicBezTo>
                  <a:cubicBezTo>
                    <a:pt x="217" y="34"/>
                    <a:pt x="217" y="34"/>
                    <a:pt x="217" y="34"/>
                  </a:cubicBezTo>
                  <a:cubicBezTo>
                    <a:pt x="217" y="34"/>
                    <a:pt x="217" y="34"/>
                    <a:pt x="217" y="34"/>
                  </a:cubicBezTo>
                  <a:cubicBezTo>
                    <a:pt x="217" y="34"/>
                    <a:pt x="217" y="34"/>
                    <a:pt x="217" y="34"/>
                  </a:cubicBezTo>
                  <a:cubicBezTo>
                    <a:pt x="217" y="34"/>
                    <a:pt x="217" y="34"/>
                    <a:pt x="217" y="34"/>
                  </a:cubicBezTo>
                  <a:cubicBezTo>
                    <a:pt x="217" y="34"/>
                    <a:pt x="217" y="34"/>
                    <a:pt x="217" y="34"/>
                  </a:cubicBezTo>
                  <a:cubicBezTo>
                    <a:pt x="217" y="34"/>
                    <a:pt x="217" y="34"/>
                    <a:pt x="217" y="34"/>
                  </a:cubicBezTo>
                  <a:cubicBezTo>
                    <a:pt x="217" y="34"/>
                    <a:pt x="217" y="34"/>
                    <a:pt x="217" y="34"/>
                  </a:cubicBezTo>
                  <a:cubicBezTo>
                    <a:pt x="217" y="34"/>
                    <a:pt x="217" y="34"/>
                    <a:pt x="217" y="34"/>
                  </a:cubicBezTo>
                  <a:cubicBezTo>
                    <a:pt x="217" y="34"/>
                    <a:pt x="217" y="34"/>
                    <a:pt x="217" y="34"/>
                  </a:cubicBezTo>
                  <a:cubicBezTo>
                    <a:pt x="217" y="34"/>
                    <a:pt x="217" y="34"/>
                    <a:pt x="217" y="34"/>
                  </a:cubicBezTo>
                  <a:cubicBezTo>
                    <a:pt x="217" y="34"/>
                    <a:pt x="217" y="34"/>
                    <a:pt x="217" y="34"/>
                  </a:cubicBezTo>
                  <a:cubicBezTo>
                    <a:pt x="218" y="34"/>
                    <a:pt x="218" y="34"/>
                    <a:pt x="218" y="34"/>
                  </a:cubicBezTo>
                  <a:cubicBezTo>
                    <a:pt x="218" y="34"/>
                    <a:pt x="218" y="34"/>
                    <a:pt x="218" y="34"/>
                  </a:cubicBezTo>
                  <a:cubicBezTo>
                    <a:pt x="218" y="34"/>
                    <a:pt x="218" y="34"/>
                    <a:pt x="218" y="34"/>
                  </a:cubicBezTo>
                  <a:cubicBezTo>
                    <a:pt x="218" y="34"/>
                    <a:pt x="218" y="34"/>
                    <a:pt x="218" y="34"/>
                  </a:cubicBezTo>
                  <a:cubicBezTo>
                    <a:pt x="218" y="34"/>
                    <a:pt x="218" y="34"/>
                    <a:pt x="218" y="34"/>
                  </a:cubicBezTo>
                  <a:cubicBezTo>
                    <a:pt x="218" y="34"/>
                    <a:pt x="218" y="34"/>
                    <a:pt x="218" y="34"/>
                  </a:cubicBezTo>
                  <a:cubicBezTo>
                    <a:pt x="218" y="34"/>
                    <a:pt x="218" y="34"/>
                    <a:pt x="218" y="34"/>
                  </a:cubicBezTo>
                  <a:cubicBezTo>
                    <a:pt x="218" y="34"/>
                    <a:pt x="218" y="34"/>
                    <a:pt x="218" y="34"/>
                  </a:cubicBezTo>
                  <a:cubicBezTo>
                    <a:pt x="218" y="34"/>
                    <a:pt x="218" y="34"/>
                    <a:pt x="218" y="34"/>
                  </a:cubicBezTo>
                  <a:cubicBezTo>
                    <a:pt x="219" y="34"/>
                    <a:pt x="219" y="34"/>
                    <a:pt x="219" y="34"/>
                  </a:cubicBezTo>
                  <a:cubicBezTo>
                    <a:pt x="219" y="34"/>
                    <a:pt x="219" y="34"/>
                    <a:pt x="219" y="34"/>
                  </a:cubicBezTo>
                  <a:cubicBezTo>
                    <a:pt x="219" y="34"/>
                    <a:pt x="219" y="34"/>
                    <a:pt x="219" y="34"/>
                  </a:cubicBezTo>
                  <a:cubicBezTo>
                    <a:pt x="219" y="34"/>
                    <a:pt x="219" y="34"/>
                    <a:pt x="219" y="34"/>
                  </a:cubicBezTo>
                  <a:cubicBezTo>
                    <a:pt x="219" y="34"/>
                    <a:pt x="219" y="34"/>
                    <a:pt x="219" y="34"/>
                  </a:cubicBezTo>
                  <a:cubicBezTo>
                    <a:pt x="219" y="34"/>
                    <a:pt x="219" y="34"/>
                    <a:pt x="219" y="34"/>
                  </a:cubicBezTo>
                  <a:cubicBezTo>
                    <a:pt x="219" y="34"/>
                    <a:pt x="219" y="34"/>
                    <a:pt x="219" y="34"/>
                  </a:cubicBezTo>
                  <a:cubicBezTo>
                    <a:pt x="219" y="34"/>
                    <a:pt x="219" y="34"/>
                    <a:pt x="219" y="34"/>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9" y="35"/>
                    <a:pt x="219" y="35"/>
                    <a:pt x="219" y="35"/>
                  </a:cubicBezTo>
                  <a:cubicBezTo>
                    <a:pt x="217" y="34"/>
                    <a:pt x="217" y="34"/>
                    <a:pt x="217" y="34"/>
                  </a:cubicBezTo>
                  <a:cubicBezTo>
                    <a:pt x="217" y="34"/>
                    <a:pt x="217" y="34"/>
                    <a:pt x="217" y="34"/>
                  </a:cubicBezTo>
                  <a:cubicBezTo>
                    <a:pt x="216" y="34"/>
                    <a:pt x="216" y="34"/>
                    <a:pt x="216" y="34"/>
                  </a:cubicBezTo>
                  <a:cubicBezTo>
                    <a:pt x="216" y="34"/>
                    <a:pt x="216" y="34"/>
                    <a:pt x="216" y="34"/>
                  </a:cubicBezTo>
                  <a:cubicBezTo>
                    <a:pt x="216" y="34"/>
                    <a:pt x="216" y="34"/>
                    <a:pt x="216" y="34"/>
                  </a:cubicBezTo>
                  <a:cubicBezTo>
                    <a:pt x="216" y="34"/>
                    <a:pt x="216" y="34"/>
                    <a:pt x="216" y="34"/>
                  </a:cubicBezTo>
                  <a:cubicBezTo>
                    <a:pt x="216" y="34"/>
                    <a:pt x="216" y="34"/>
                    <a:pt x="216" y="34"/>
                  </a:cubicBezTo>
                  <a:cubicBezTo>
                    <a:pt x="216" y="34"/>
                    <a:pt x="216" y="34"/>
                    <a:pt x="216" y="34"/>
                  </a:cubicBezTo>
                  <a:cubicBezTo>
                    <a:pt x="216" y="34"/>
                    <a:pt x="216" y="34"/>
                    <a:pt x="216" y="34"/>
                  </a:cubicBezTo>
                  <a:cubicBezTo>
                    <a:pt x="216" y="34"/>
                    <a:pt x="216" y="35"/>
                    <a:pt x="216" y="35"/>
                  </a:cubicBezTo>
                  <a:cubicBezTo>
                    <a:pt x="216" y="35"/>
                    <a:pt x="216" y="35"/>
                    <a:pt x="216" y="35"/>
                  </a:cubicBezTo>
                  <a:cubicBezTo>
                    <a:pt x="216" y="35"/>
                    <a:pt x="216" y="35"/>
                    <a:pt x="216" y="35"/>
                  </a:cubicBezTo>
                  <a:cubicBezTo>
                    <a:pt x="216" y="35"/>
                    <a:pt x="216" y="35"/>
                    <a:pt x="216" y="35"/>
                  </a:cubicBezTo>
                  <a:cubicBezTo>
                    <a:pt x="216" y="35"/>
                    <a:pt x="216" y="35"/>
                    <a:pt x="216" y="35"/>
                  </a:cubicBezTo>
                  <a:cubicBezTo>
                    <a:pt x="215" y="35"/>
                    <a:pt x="215" y="35"/>
                    <a:pt x="214" y="35"/>
                  </a:cubicBezTo>
                  <a:cubicBezTo>
                    <a:pt x="214" y="35"/>
                    <a:pt x="214" y="35"/>
                    <a:pt x="214" y="35"/>
                  </a:cubicBezTo>
                  <a:cubicBezTo>
                    <a:pt x="214" y="35"/>
                    <a:pt x="214" y="35"/>
                    <a:pt x="214" y="35"/>
                  </a:cubicBezTo>
                  <a:cubicBezTo>
                    <a:pt x="214" y="35"/>
                    <a:pt x="214" y="35"/>
                    <a:pt x="214" y="35"/>
                  </a:cubicBezTo>
                  <a:cubicBezTo>
                    <a:pt x="214" y="35"/>
                    <a:pt x="214" y="35"/>
                    <a:pt x="214" y="35"/>
                  </a:cubicBezTo>
                  <a:cubicBezTo>
                    <a:pt x="214" y="35"/>
                    <a:pt x="214" y="35"/>
                    <a:pt x="214" y="35"/>
                  </a:cubicBezTo>
                  <a:cubicBezTo>
                    <a:pt x="214" y="35"/>
                    <a:pt x="214" y="35"/>
                    <a:pt x="214" y="35"/>
                  </a:cubicBezTo>
                  <a:cubicBezTo>
                    <a:pt x="214" y="35"/>
                    <a:pt x="214" y="35"/>
                    <a:pt x="214" y="35"/>
                  </a:cubicBezTo>
                  <a:cubicBezTo>
                    <a:pt x="214" y="35"/>
                    <a:pt x="214" y="35"/>
                    <a:pt x="214" y="35"/>
                  </a:cubicBezTo>
                  <a:cubicBezTo>
                    <a:pt x="214" y="35"/>
                    <a:pt x="214" y="35"/>
                    <a:pt x="214" y="35"/>
                  </a:cubicBezTo>
                  <a:cubicBezTo>
                    <a:pt x="214" y="35"/>
                    <a:pt x="213" y="35"/>
                    <a:pt x="213" y="35"/>
                  </a:cubicBezTo>
                  <a:cubicBezTo>
                    <a:pt x="213" y="35"/>
                    <a:pt x="213" y="35"/>
                    <a:pt x="213" y="35"/>
                  </a:cubicBezTo>
                  <a:cubicBezTo>
                    <a:pt x="213" y="35"/>
                    <a:pt x="213" y="35"/>
                    <a:pt x="213" y="35"/>
                  </a:cubicBezTo>
                  <a:cubicBezTo>
                    <a:pt x="213" y="35"/>
                    <a:pt x="213" y="36"/>
                    <a:pt x="213" y="36"/>
                  </a:cubicBezTo>
                  <a:cubicBezTo>
                    <a:pt x="212" y="36"/>
                    <a:pt x="212" y="36"/>
                    <a:pt x="212" y="36"/>
                  </a:cubicBezTo>
                  <a:cubicBezTo>
                    <a:pt x="212" y="36"/>
                    <a:pt x="212" y="36"/>
                    <a:pt x="212" y="36"/>
                  </a:cubicBezTo>
                  <a:cubicBezTo>
                    <a:pt x="212" y="36"/>
                    <a:pt x="212" y="36"/>
                    <a:pt x="212" y="36"/>
                  </a:cubicBezTo>
                  <a:cubicBezTo>
                    <a:pt x="212" y="36"/>
                    <a:pt x="212" y="36"/>
                    <a:pt x="212" y="36"/>
                  </a:cubicBezTo>
                  <a:cubicBezTo>
                    <a:pt x="212" y="36"/>
                    <a:pt x="212" y="36"/>
                    <a:pt x="212" y="36"/>
                  </a:cubicBezTo>
                  <a:cubicBezTo>
                    <a:pt x="212" y="36"/>
                    <a:pt x="212" y="36"/>
                    <a:pt x="212" y="36"/>
                  </a:cubicBezTo>
                  <a:cubicBezTo>
                    <a:pt x="212" y="36"/>
                    <a:pt x="212" y="36"/>
                    <a:pt x="212" y="36"/>
                  </a:cubicBezTo>
                  <a:cubicBezTo>
                    <a:pt x="212" y="36"/>
                    <a:pt x="212" y="36"/>
                    <a:pt x="212" y="36"/>
                  </a:cubicBezTo>
                  <a:cubicBezTo>
                    <a:pt x="212" y="36"/>
                    <a:pt x="212" y="36"/>
                    <a:pt x="212" y="36"/>
                  </a:cubicBezTo>
                  <a:cubicBezTo>
                    <a:pt x="212" y="36"/>
                    <a:pt x="212" y="36"/>
                    <a:pt x="212" y="36"/>
                  </a:cubicBezTo>
                  <a:cubicBezTo>
                    <a:pt x="212" y="36"/>
                    <a:pt x="212" y="36"/>
                    <a:pt x="212" y="36"/>
                  </a:cubicBezTo>
                  <a:cubicBezTo>
                    <a:pt x="212" y="36"/>
                    <a:pt x="212" y="36"/>
                    <a:pt x="212" y="36"/>
                  </a:cubicBezTo>
                  <a:cubicBezTo>
                    <a:pt x="212" y="36"/>
                    <a:pt x="212" y="36"/>
                    <a:pt x="212" y="36"/>
                  </a:cubicBezTo>
                  <a:cubicBezTo>
                    <a:pt x="211" y="36"/>
                    <a:pt x="211" y="36"/>
                    <a:pt x="211" y="36"/>
                  </a:cubicBezTo>
                  <a:cubicBezTo>
                    <a:pt x="211" y="36"/>
                    <a:pt x="211" y="36"/>
                    <a:pt x="211" y="36"/>
                  </a:cubicBezTo>
                  <a:cubicBezTo>
                    <a:pt x="210" y="36"/>
                    <a:pt x="210" y="36"/>
                    <a:pt x="210" y="36"/>
                  </a:cubicBezTo>
                  <a:cubicBezTo>
                    <a:pt x="210" y="36"/>
                    <a:pt x="210" y="36"/>
                    <a:pt x="210" y="36"/>
                  </a:cubicBezTo>
                  <a:cubicBezTo>
                    <a:pt x="210" y="36"/>
                    <a:pt x="210" y="36"/>
                    <a:pt x="210" y="36"/>
                  </a:cubicBezTo>
                  <a:cubicBezTo>
                    <a:pt x="210" y="36"/>
                    <a:pt x="210" y="36"/>
                    <a:pt x="210" y="36"/>
                  </a:cubicBezTo>
                  <a:cubicBezTo>
                    <a:pt x="210" y="36"/>
                    <a:pt x="210" y="36"/>
                    <a:pt x="210" y="36"/>
                  </a:cubicBezTo>
                  <a:cubicBezTo>
                    <a:pt x="210" y="36"/>
                    <a:pt x="210" y="36"/>
                    <a:pt x="210" y="36"/>
                  </a:cubicBezTo>
                  <a:cubicBezTo>
                    <a:pt x="210" y="36"/>
                    <a:pt x="210" y="36"/>
                    <a:pt x="210" y="36"/>
                  </a:cubicBezTo>
                  <a:cubicBezTo>
                    <a:pt x="210" y="36"/>
                    <a:pt x="210" y="36"/>
                    <a:pt x="210" y="36"/>
                  </a:cubicBezTo>
                  <a:cubicBezTo>
                    <a:pt x="210" y="36"/>
                    <a:pt x="210" y="36"/>
                    <a:pt x="210" y="36"/>
                  </a:cubicBezTo>
                  <a:cubicBezTo>
                    <a:pt x="210" y="36"/>
                    <a:pt x="210" y="36"/>
                    <a:pt x="210" y="36"/>
                  </a:cubicBezTo>
                  <a:cubicBezTo>
                    <a:pt x="210" y="36"/>
                    <a:pt x="210" y="36"/>
                    <a:pt x="210" y="36"/>
                  </a:cubicBezTo>
                  <a:cubicBezTo>
                    <a:pt x="210" y="36"/>
                    <a:pt x="210" y="36"/>
                    <a:pt x="210" y="36"/>
                  </a:cubicBezTo>
                  <a:cubicBezTo>
                    <a:pt x="210" y="36"/>
                    <a:pt x="210" y="36"/>
                    <a:pt x="210" y="36"/>
                  </a:cubicBezTo>
                  <a:cubicBezTo>
                    <a:pt x="209" y="36"/>
                    <a:pt x="209" y="36"/>
                    <a:pt x="209" y="36"/>
                  </a:cubicBezTo>
                  <a:cubicBezTo>
                    <a:pt x="209" y="36"/>
                    <a:pt x="209" y="36"/>
                    <a:pt x="209" y="36"/>
                  </a:cubicBezTo>
                  <a:cubicBezTo>
                    <a:pt x="208" y="36"/>
                    <a:pt x="208" y="36"/>
                    <a:pt x="208" y="36"/>
                  </a:cubicBezTo>
                  <a:cubicBezTo>
                    <a:pt x="208" y="37"/>
                    <a:pt x="208" y="37"/>
                    <a:pt x="208" y="37"/>
                  </a:cubicBezTo>
                  <a:cubicBezTo>
                    <a:pt x="208" y="37"/>
                    <a:pt x="208" y="37"/>
                    <a:pt x="208" y="37"/>
                  </a:cubicBezTo>
                  <a:cubicBezTo>
                    <a:pt x="208" y="37"/>
                    <a:pt x="208" y="37"/>
                    <a:pt x="208" y="37"/>
                  </a:cubicBezTo>
                  <a:cubicBezTo>
                    <a:pt x="208" y="37"/>
                    <a:pt x="208" y="37"/>
                    <a:pt x="208" y="37"/>
                  </a:cubicBezTo>
                  <a:cubicBezTo>
                    <a:pt x="208" y="36"/>
                    <a:pt x="208" y="36"/>
                    <a:pt x="208" y="36"/>
                  </a:cubicBezTo>
                  <a:cubicBezTo>
                    <a:pt x="208" y="36"/>
                    <a:pt x="208" y="36"/>
                    <a:pt x="208" y="36"/>
                  </a:cubicBezTo>
                  <a:cubicBezTo>
                    <a:pt x="208" y="36"/>
                    <a:pt x="208" y="36"/>
                    <a:pt x="208" y="36"/>
                  </a:cubicBezTo>
                  <a:cubicBezTo>
                    <a:pt x="208" y="36"/>
                    <a:pt x="208" y="36"/>
                    <a:pt x="208" y="36"/>
                  </a:cubicBezTo>
                  <a:cubicBezTo>
                    <a:pt x="208" y="36"/>
                    <a:pt x="208" y="36"/>
                    <a:pt x="208" y="36"/>
                  </a:cubicBezTo>
                  <a:cubicBezTo>
                    <a:pt x="208" y="36"/>
                    <a:pt x="208" y="36"/>
                    <a:pt x="208" y="36"/>
                  </a:cubicBezTo>
                  <a:cubicBezTo>
                    <a:pt x="208" y="36"/>
                    <a:pt x="208" y="36"/>
                    <a:pt x="208" y="36"/>
                  </a:cubicBezTo>
                  <a:cubicBezTo>
                    <a:pt x="208" y="36"/>
                    <a:pt x="208" y="36"/>
                    <a:pt x="208" y="36"/>
                  </a:cubicBezTo>
                  <a:cubicBezTo>
                    <a:pt x="201" y="35"/>
                    <a:pt x="201" y="35"/>
                    <a:pt x="201" y="35"/>
                  </a:cubicBezTo>
                  <a:cubicBezTo>
                    <a:pt x="201" y="35"/>
                    <a:pt x="201" y="35"/>
                    <a:pt x="201" y="35"/>
                  </a:cubicBezTo>
                  <a:cubicBezTo>
                    <a:pt x="201" y="35"/>
                    <a:pt x="201" y="35"/>
                    <a:pt x="201" y="35"/>
                  </a:cubicBezTo>
                  <a:cubicBezTo>
                    <a:pt x="201" y="35"/>
                    <a:pt x="201" y="35"/>
                    <a:pt x="201" y="35"/>
                  </a:cubicBezTo>
                  <a:cubicBezTo>
                    <a:pt x="201" y="35"/>
                    <a:pt x="201" y="35"/>
                    <a:pt x="201" y="35"/>
                  </a:cubicBezTo>
                  <a:cubicBezTo>
                    <a:pt x="201" y="35"/>
                    <a:pt x="201" y="35"/>
                    <a:pt x="201" y="35"/>
                  </a:cubicBezTo>
                  <a:cubicBezTo>
                    <a:pt x="201" y="35"/>
                    <a:pt x="201" y="35"/>
                    <a:pt x="201" y="35"/>
                  </a:cubicBezTo>
                  <a:cubicBezTo>
                    <a:pt x="201" y="35"/>
                    <a:pt x="201" y="35"/>
                    <a:pt x="201" y="35"/>
                  </a:cubicBezTo>
                  <a:cubicBezTo>
                    <a:pt x="201" y="35"/>
                    <a:pt x="201" y="35"/>
                    <a:pt x="201" y="35"/>
                  </a:cubicBezTo>
                  <a:cubicBezTo>
                    <a:pt x="201" y="35"/>
                    <a:pt x="200" y="35"/>
                    <a:pt x="200" y="35"/>
                  </a:cubicBezTo>
                  <a:cubicBezTo>
                    <a:pt x="200" y="35"/>
                    <a:pt x="200" y="35"/>
                    <a:pt x="200" y="35"/>
                  </a:cubicBezTo>
                  <a:cubicBezTo>
                    <a:pt x="200" y="35"/>
                    <a:pt x="200" y="35"/>
                    <a:pt x="200" y="35"/>
                  </a:cubicBezTo>
                  <a:cubicBezTo>
                    <a:pt x="200" y="36"/>
                    <a:pt x="200" y="36"/>
                    <a:pt x="200" y="36"/>
                  </a:cubicBezTo>
                  <a:cubicBezTo>
                    <a:pt x="200" y="36"/>
                    <a:pt x="200" y="36"/>
                    <a:pt x="200" y="36"/>
                  </a:cubicBezTo>
                  <a:cubicBezTo>
                    <a:pt x="200" y="36"/>
                    <a:pt x="200" y="36"/>
                    <a:pt x="200" y="36"/>
                  </a:cubicBezTo>
                  <a:cubicBezTo>
                    <a:pt x="200" y="36"/>
                    <a:pt x="200" y="36"/>
                    <a:pt x="200" y="36"/>
                  </a:cubicBezTo>
                  <a:cubicBezTo>
                    <a:pt x="200" y="36"/>
                    <a:pt x="200" y="36"/>
                    <a:pt x="200" y="36"/>
                  </a:cubicBezTo>
                  <a:cubicBezTo>
                    <a:pt x="200" y="36"/>
                    <a:pt x="200" y="36"/>
                    <a:pt x="200" y="36"/>
                  </a:cubicBezTo>
                  <a:cubicBezTo>
                    <a:pt x="200" y="36"/>
                    <a:pt x="200" y="36"/>
                    <a:pt x="200" y="36"/>
                  </a:cubicBezTo>
                  <a:cubicBezTo>
                    <a:pt x="200" y="36"/>
                    <a:pt x="200" y="36"/>
                    <a:pt x="200" y="36"/>
                  </a:cubicBezTo>
                  <a:cubicBezTo>
                    <a:pt x="200" y="36"/>
                    <a:pt x="200" y="36"/>
                    <a:pt x="200" y="36"/>
                  </a:cubicBezTo>
                  <a:cubicBezTo>
                    <a:pt x="200" y="36"/>
                    <a:pt x="200" y="36"/>
                    <a:pt x="200" y="36"/>
                  </a:cubicBezTo>
                  <a:cubicBezTo>
                    <a:pt x="200" y="36"/>
                    <a:pt x="200" y="36"/>
                    <a:pt x="200" y="36"/>
                  </a:cubicBezTo>
                  <a:cubicBezTo>
                    <a:pt x="201" y="36"/>
                    <a:pt x="201" y="36"/>
                    <a:pt x="201" y="36"/>
                  </a:cubicBezTo>
                  <a:cubicBezTo>
                    <a:pt x="201" y="36"/>
                    <a:pt x="201" y="36"/>
                    <a:pt x="201" y="36"/>
                  </a:cubicBezTo>
                  <a:cubicBezTo>
                    <a:pt x="201" y="36"/>
                    <a:pt x="201" y="36"/>
                    <a:pt x="201" y="36"/>
                  </a:cubicBezTo>
                  <a:cubicBezTo>
                    <a:pt x="201" y="36"/>
                    <a:pt x="201" y="36"/>
                    <a:pt x="201" y="36"/>
                  </a:cubicBezTo>
                  <a:cubicBezTo>
                    <a:pt x="201" y="36"/>
                    <a:pt x="201" y="36"/>
                    <a:pt x="201" y="36"/>
                  </a:cubicBezTo>
                  <a:cubicBezTo>
                    <a:pt x="201" y="36"/>
                    <a:pt x="201" y="36"/>
                    <a:pt x="201" y="36"/>
                  </a:cubicBezTo>
                  <a:cubicBezTo>
                    <a:pt x="201" y="36"/>
                    <a:pt x="201" y="36"/>
                    <a:pt x="201" y="36"/>
                  </a:cubicBezTo>
                  <a:cubicBezTo>
                    <a:pt x="201" y="36"/>
                    <a:pt x="201" y="36"/>
                    <a:pt x="201" y="36"/>
                  </a:cubicBezTo>
                  <a:cubicBezTo>
                    <a:pt x="201" y="36"/>
                    <a:pt x="201" y="36"/>
                    <a:pt x="201" y="36"/>
                  </a:cubicBezTo>
                  <a:cubicBezTo>
                    <a:pt x="201" y="36"/>
                    <a:pt x="201" y="36"/>
                    <a:pt x="201" y="36"/>
                  </a:cubicBezTo>
                  <a:cubicBezTo>
                    <a:pt x="202" y="36"/>
                    <a:pt x="202" y="36"/>
                    <a:pt x="202" y="36"/>
                  </a:cubicBezTo>
                  <a:cubicBezTo>
                    <a:pt x="202" y="36"/>
                    <a:pt x="202" y="36"/>
                    <a:pt x="202" y="36"/>
                  </a:cubicBezTo>
                  <a:cubicBezTo>
                    <a:pt x="202" y="36"/>
                    <a:pt x="202" y="36"/>
                    <a:pt x="202" y="36"/>
                  </a:cubicBezTo>
                  <a:cubicBezTo>
                    <a:pt x="202" y="36"/>
                    <a:pt x="202" y="36"/>
                    <a:pt x="202" y="36"/>
                  </a:cubicBezTo>
                  <a:cubicBezTo>
                    <a:pt x="203" y="36"/>
                    <a:pt x="203" y="36"/>
                    <a:pt x="203" y="36"/>
                  </a:cubicBezTo>
                  <a:cubicBezTo>
                    <a:pt x="203" y="36"/>
                    <a:pt x="203" y="36"/>
                    <a:pt x="203" y="36"/>
                  </a:cubicBezTo>
                  <a:cubicBezTo>
                    <a:pt x="204" y="36"/>
                    <a:pt x="204" y="36"/>
                    <a:pt x="204" y="36"/>
                  </a:cubicBezTo>
                  <a:cubicBezTo>
                    <a:pt x="204" y="36"/>
                    <a:pt x="204" y="36"/>
                    <a:pt x="204" y="36"/>
                  </a:cubicBezTo>
                  <a:cubicBezTo>
                    <a:pt x="204" y="36"/>
                    <a:pt x="204" y="36"/>
                    <a:pt x="204" y="36"/>
                  </a:cubicBezTo>
                  <a:cubicBezTo>
                    <a:pt x="204" y="36"/>
                    <a:pt x="204" y="36"/>
                    <a:pt x="204" y="36"/>
                  </a:cubicBezTo>
                  <a:cubicBezTo>
                    <a:pt x="204" y="36"/>
                    <a:pt x="204" y="36"/>
                    <a:pt x="204" y="36"/>
                  </a:cubicBezTo>
                  <a:cubicBezTo>
                    <a:pt x="203" y="36"/>
                    <a:pt x="203" y="36"/>
                    <a:pt x="202" y="36"/>
                  </a:cubicBezTo>
                  <a:cubicBezTo>
                    <a:pt x="197" y="37"/>
                    <a:pt x="197" y="37"/>
                    <a:pt x="197" y="37"/>
                  </a:cubicBezTo>
                  <a:cubicBezTo>
                    <a:pt x="197" y="37"/>
                    <a:pt x="197" y="37"/>
                    <a:pt x="197" y="37"/>
                  </a:cubicBezTo>
                  <a:cubicBezTo>
                    <a:pt x="196" y="37"/>
                    <a:pt x="195" y="38"/>
                    <a:pt x="194" y="38"/>
                  </a:cubicBezTo>
                  <a:cubicBezTo>
                    <a:pt x="194" y="38"/>
                    <a:pt x="194" y="38"/>
                    <a:pt x="194" y="38"/>
                  </a:cubicBezTo>
                  <a:cubicBezTo>
                    <a:pt x="193" y="38"/>
                    <a:pt x="193" y="38"/>
                    <a:pt x="193" y="38"/>
                  </a:cubicBezTo>
                  <a:cubicBezTo>
                    <a:pt x="193" y="38"/>
                    <a:pt x="193" y="38"/>
                    <a:pt x="193" y="38"/>
                  </a:cubicBezTo>
                  <a:cubicBezTo>
                    <a:pt x="193" y="38"/>
                    <a:pt x="193" y="38"/>
                    <a:pt x="193" y="38"/>
                  </a:cubicBezTo>
                  <a:cubicBezTo>
                    <a:pt x="192" y="38"/>
                    <a:pt x="192" y="38"/>
                    <a:pt x="192" y="38"/>
                  </a:cubicBezTo>
                  <a:cubicBezTo>
                    <a:pt x="192" y="38"/>
                    <a:pt x="192" y="38"/>
                    <a:pt x="192" y="38"/>
                  </a:cubicBezTo>
                  <a:cubicBezTo>
                    <a:pt x="191" y="38"/>
                    <a:pt x="191" y="38"/>
                    <a:pt x="191" y="38"/>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90" y="39"/>
                    <a:pt x="190" y="39"/>
                    <a:pt x="190" y="39"/>
                  </a:cubicBezTo>
                  <a:cubicBezTo>
                    <a:pt x="189" y="39"/>
                    <a:pt x="189" y="39"/>
                    <a:pt x="189" y="39"/>
                  </a:cubicBezTo>
                  <a:cubicBezTo>
                    <a:pt x="189" y="39"/>
                    <a:pt x="189" y="39"/>
                    <a:pt x="189" y="39"/>
                  </a:cubicBezTo>
                  <a:cubicBezTo>
                    <a:pt x="189" y="39"/>
                    <a:pt x="189" y="39"/>
                    <a:pt x="189" y="39"/>
                  </a:cubicBezTo>
                  <a:cubicBezTo>
                    <a:pt x="189" y="39"/>
                    <a:pt x="189" y="39"/>
                    <a:pt x="189" y="39"/>
                  </a:cubicBezTo>
                  <a:cubicBezTo>
                    <a:pt x="189" y="39"/>
                    <a:pt x="189" y="39"/>
                    <a:pt x="189" y="39"/>
                  </a:cubicBezTo>
                  <a:cubicBezTo>
                    <a:pt x="189" y="39"/>
                    <a:pt x="189" y="39"/>
                    <a:pt x="189" y="39"/>
                  </a:cubicBezTo>
                  <a:cubicBezTo>
                    <a:pt x="189" y="39"/>
                    <a:pt x="189" y="39"/>
                    <a:pt x="189" y="39"/>
                  </a:cubicBezTo>
                  <a:cubicBezTo>
                    <a:pt x="189" y="39"/>
                    <a:pt x="189" y="39"/>
                    <a:pt x="189" y="39"/>
                  </a:cubicBezTo>
                  <a:cubicBezTo>
                    <a:pt x="189" y="39"/>
                    <a:pt x="189" y="39"/>
                    <a:pt x="189" y="39"/>
                  </a:cubicBezTo>
                  <a:cubicBezTo>
                    <a:pt x="189" y="39"/>
                    <a:pt x="189" y="39"/>
                    <a:pt x="189" y="39"/>
                  </a:cubicBezTo>
                  <a:cubicBezTo>
                    <a:pt x="189" y="39"/>
                    <a:pt x="189" y="39"/>
                    <a:pt x="189" y="39"/>
                  </a:cubicBezTo>
                  <a:cubicBezTo>
                    <a:pt x="189" y="39"/>
                    <a:pt x="189" y="39"/>
                    <a:pt x="189" y="39"/>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8" y="40"/>
                    <a:pt x="188" y="40"/>
                    <a:pt x="188" y="40"/>
                  </a:cubicBezTo>
                  <a:cubicBezTo>
                    <a:pt x="187" y="41"/>
                    <a:pt x="187" y="41"/>
                    <a:pt x="187" y="41"/>
                  </a:cubicBezTo>
                  <a:cubicBezTo>
                    <a:pt x="187" y="41"/>
                    <a:pt x="187" y="41"/>
                    <a:pt x="187" y="41"/>
                  </a:cubicBezTo>
                  <a:cubicBezTo>
                    <a:pt x="187" y="41"/>
                    <a:pt x="187" y="41"/>
                    <a:pt x="187" y="41"/>
                  </a:cubicBezTo>
                  <a:cubicBezTo>
                    <a:pt x="187" y="41"/>
                    <a:pt x="187" y="41"/>
                    <a:pt x="187" y="41"/>
                  </a:cubicBezTo>
                  <a:cubicBezTo>
                    <a:pt x="186" y="41"/>
                    <a:pt x="186" y="41"/>
                    <a:pt x="186" y="41"/>
                  </a:cubicBezTo>
                  <a:cubicBezTo>
                    <a:pt x="186" y="41"/>
                    <a:pt x="186" y="41"/>
                    <a:pt x="186" y="41"/>
                  </a:cubicBezTo>
                  <a:cubicBezTo>
                    <a:pt x="185" y="41"/>
                    <a:pt x="185" y="41"/>
                    <a:pt x="185" y="41"/>
                  </a:cubicBezTo>
                  <a:cubicBezTo>
                    <a:pt x="184" y="41"/>
                    <a:pt x="184" y="41"/>
                    <a:pt x="184" y="41"/>
                  </a:cubicBezTo>
                  <a:cubicBezTo>
                    <a:pt x="184" y="41"/>
                    <a:pt x="184" y="41"/>
                    <a:pt x="184" y="41"/>
                  </a:cubicBezTo>
                  <a:cubicBezTo>
                    <a:pt x="184" y="41"/>
                    <a:pt x="184" y="41"/>
                    <a:pt x="184" y="41"/>
                  </a:cubicBezTo>
                  <a:cubicBezTo>
                    <a:pt x="184" y="41"/>
                    <a:pt x="184" y="41"/>
                    <a:pt x="184" y="41"/>
                  </a:cubicBezTo>
                  <a:cubicBezTo>
                    <a:pt x="184" y="41"/>
                    <a:pt x="184" y="41"/>
                    <a:pt x="184" y="41"/>
                  </a:cubicBezTo>
                  <a:cubicBezTo>
                    <a:pt x="184" y="41"/>
                    <a:pt x="184" y="41"/>
                    <a:pt x="184" y="41"/>
                  </a:cubicBezTo>
                  <a:cubicBezTo>
                    <a:pt x="184" y="41"/>
                    <a:pt x="184" y="41"/>
                    <a:pt x="184" y="41"/>
                  </a:cubicBezTo>
                  <a:cubicBezTo>
                    <a:pt x="184" y="41"/>
                    <a:pt x="184" y="41"/>
                    <a:pt x="184" y="41"/>
                  </a:cubicBezTo>
                  <a:cubicBezTo>
                    <a:pt x="184" y="41"/>
                    <a:pt x="184" y="41"/>
                    <a:pt x="184" y="41"/>
                  </a:cubicBezTo>
                  <a:cubicBezTo>
                    <a:pt x="184" y="41"/>
                    <a:pt x="184" y="41"/>
                    <a:pt x="184" y="41"/>
                  </a:cubicBezTo>
                  <a:cubicBezTo>
                    <a:pt x="184" y="41"/>
                    <a:pt x="184" y="41"/>
                    <a:pt x="184" y="41"/>
                  </a:cubicBezTo>
                  <a:cubicBezTo>
                    <a:pt x="184" y="41"/>
                    <a:pt x="184" y="41"/>
                    <a:pt x="184" y="41"/>
                  </a:cubicBezTo>
                  <a:cubicBezTo>
                    <a:pt x="185" y="41"/>
                    <a:pt x="185" y="41"/>
                    <a:pt x="185" y="41"/>
                  </a:cubicBezTo>
                  <a:cubicBezTo>
                    <a:pt x="185" y="41"/>
                    <a:pt x="185" y="41"/>
                    <a:pt x="185" y="41"/>
                  </a:cubicBezTo>
                  <a:cubicBezTo>
                    <a:pt x="185" y="41"/>
                    <a:pt x="185" y="41"/>
                    <a:pt x="185" y="41"/>
                  </a:cubicBezTo>
                  <a:cubicBezTo>
                    <a:pt x="185" y="41"/>
                    <a:pt x="185" y="41"/>
                    <a:pt x="185" y="41"/>
                  </a:cubicBezTo>
                  <a:cubicBezTo>
                    <a:pt x="185" y="41"/>
                    <a:pt x="185" y="41"/>
                    <a:pt x="185" y="41"/>
                  </a:cubicBezTo>
                  <a:cubicBezTo>
                    <a:pt x="185" y="41"/>
                    <a:pt x="185" y="41"/>
                    <a:pt x="185" y="41"/>
                  </a:cubicBezTo>
                  <a:cubicBezTo>
                    <a:pt x="185" y="41"/>
                    <a:pt x="185" y="41"/>
                    <a:pt x="185" y="41"/>
                  </a:cubicBezTo>
                  <a:cubicBezTo>
                    <a:pt x="185" y="41"/>
                    <a:pt x="185" y="41"/>
                    <a:pt x="185" y="41"/>
                  </a:cubicBezTo>
                  <a:cubicBezTo>
                    <a:pt x="185" y="41"/>
                    <a:pt x="185" y="41"/>
                    <a:pt x="185" y="41"/>
                  </a:cubicBezTo>
                  <a:cubicBezTo>
                    <a:pt x="185" y="41"/>
                    <a:pt x="185" y="41"/>
                    <a:pt x="185" y="41"/>
                  </a:cubicBezTo>
                  <a:cubicBezTo>
                    <a:pt x="185" y="41"/>
                    <a:pt x="185" y="41"/>
                    <a:pt x="185" y="41"/>
                  </a:cubicBezTo>
                  <a:cubicBezTo>
                    <a:pt x="185" y="41"/>
                    <a:pt x="185" y="41"/>
                    <a:pt x="185" y="41"/>
                  </a:cubicBezTo>
                  <a:cubicBezTo>
                    <a:pt x="186" y="41"/>
                    <a:pt x="186" y="41"/>
                    <a:pt x="186" y="41"/>
                  </a:cubicBezTo>
                  <a:cubicBezTo>
                    <a:pt x="186" y="41"/>
                    <a:pt x="186" y="41"/>
                    <a:pt x="186" y="41"/>
                  </a:cubicBezTo>
                  <a:cubicBezTo>
                    <a:pt x="186" y="41"/>
                    <a:pt x="186" y="41"/>
                    <a:pt x="186" y="41"/>
                  </a:cubicBezTo>
                  <a:cubicBezTo>
                    <a:pt x="185" y="41"/>
                    <a:pt x="185" y="41"/>
                    <a:pt x="185" y="41"/>
                  </a:cubicBezTo>
                  <a:cubicBezTo>
                    <a:pt x="185" y="41"/>
                    <a:pt x="185" y="41"/>
                    <a:pt x="185" y="41"/>
                  </a:cubicBezTo>
                  <a:cubicBezTo>
                    <a:pt x="185" y="41"/>
                    <a:pt x="185" y="41"/>
                    <a:pt x="185" y="41"/>
                  </a:cubicBezTo>
                  <a:cubicBezTo>
                    <a:pt x="185" y="41"/>
                    <a:pt x="185" y="41"/>
                    <a:pt x="185" y="41"/>
                  </a:cubicBezTo>
                  <a:cubicBezTo>
                    <a:pt x="185" y="41"/>
                    <a:pt x="185" y="41"/>
                    <a:pt x="185" y="41"/>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5" y="42"/>
                    <a:pt x="185" y="42"/>
                    <a:pt x="185" y="42"/>
                  </a:cubicBezTo>
                  <a:cubicBezTo>
                    <a:pt x="184" y="42"/>
                    <a:pt x="184" y="42"/>
                    <a:pt x="184" y="42"/>
                  </a:cubicBezTo>
                  <a:cubicBezTo>
                    <a:pt x="184" y="42"/>
                    <a:pt x="184" y="42"/>
                    <a:pt x="184" y="42"/>
                  </a:cubicBezTo>
                  <a:cubicBezTo>
                    <a:pt x="184" y="42"/>
                    <a:pt x="184" y="42"/>
                    <a:pt x="184" y="42"/>
                  </a:cubicBezTo>
                  <a:cubicBezTo>
                    <a:pt x="184" y="42"/>
                    <a:pt x="184" y="42"/>
                    <a:pt x="184" y="42"/>
                  </a:cubicBezTo>
                  <a:cubicBezTo>
                    <a:pt x="184" y="42"/>
                    <a:pt x="184" y="42"/>
                    <a:pt x="184" y="42"/>
                  </a:cubicBezTo>
                  <a:cubicBezTo>
                    <a:pt x="184" y="42"/>
                    <a:pt x="184" y="42"/>
                    <a:pt x="184" y="42"/>
                  </a:cubicBezTo>
                  <a:cubicBezTo>
                    <a:pt x="184" y="42"/>
                    <a:pt x="184" y="42"/>
                    <a:pt x="184" y="42"/>
                  </a:cubicBezTo>
                  <a:cubicBezTo>
                    <a:pt x="184" y="42"/>
                    <a:pt x="184" y="42"/>
                    <a:pt x="184" y="42"/>
                  </a:cubicBezTo>
                  <a:cubicBezTo>
                    <a:pt x="184" y="42"/>
                    <a:pt x="184" y="42"/>
                    <a:pt x="184" y="42"/>
                  </a:cubicBezTo>
                  <a:cubicBezTo>
                    <a:pt x="184" y="42"/>
                    <a:pt x="184" y="42"/>
                    <a:pt x="184" y="42"/>
                  </a:cubicBezTo>
                  <a:cubicBezTo>
                    <a:pt x="184" y="42"/>
                    <a:pt x="184" y="42"/>
                    <a:pt x="184" y="42"/>
                  </a:cubicBezTo>
                  <a:cubicBezTo>
                    <a:pt x="184" y="43"/>
                    <a:pt x="184" y="43"/>
                    <a:pt x="184" y="43"/>
                  </a:cubicBezTo>
                  <a:cubicBezTo>
                    <a:pt x="184" y="43"/>
                    <a:pt x="184" y="43"/>
                    <a:pt x="184" y="43"/>
                  </a:cubicBezTo>
                  <a:cubicBezTo>
                    <a:pt x="184" y="43"/>
                    <a:pt x="184" y="43"/>
                    <a:pt x="184" y="43"/>
                  </a:cubicBezTo>
                  <a:cubicBezTo>
                    <a:pt x="184" y="43"/>
                    <a:pt x="184" y="43"/>
                    <a:pt x="184" y="43"/>
                  </a:cubicBezTo>
                  <a:cubicBezTo>
                    <a:pt x="184" y="43"/>
                    <a:pt x="184" y="43"/>
                    <a:pt x="184" y="43"/>
                  </a:cubicBezTo>
                  <a:cubicBezTo>
                    <a:pt x="184" y="43"/>
                    <a:pt x="184" y="43"/>
                    <a:pt x="184" y="43"/>
                  </a:cubicBezTo>
                  <a:cubicBezTo>
                    <a:pt x="184" y="43"/>
                    <a:pt x="184" y="43"/>
                    <a:pt x="184" y="43"/>
                  </a:cubicBezTo>
                  <a:cubicBezTo>
                    <a:pt x="184" y="43"/>
                    <a:pt x="184" y="43"/>
                    <a:pt x="184" y="43"/>
                  </a:cubicBezTo>
                  <a:cubicBezTo>
                    <a:pt x="184" y="43"/>
                    <a:pt x="184" y="43"/>
                    <a:pt x="184" y="43"/>
                  </a:cubicBezTo>
                  <a:cubicBezTo>
                    <a:pt x="184" y="43"/>
                    <a:pt x="184" y="43"/>
                    <a:pt x="184" y="43"/>
                  </a:cubicBezTo>
                  <a:cubicBezTo>
                    <a:pt x="184" y="43"/>
                    <a:pt x="184" y="43"/>
                    <a:pt x="184" y="43"/>
                  </a:cubicBezTo>
                  <a:cubicBezTo>
                    <a:pt x="183" y="43"/>
                    <a:pt x="183" y="43"/>
                    <a:pt x="183" y="43"/>
                  </a:cubicBezTo>
                  <a:cubicBezTo>
                    <a:pt x="183" y="43"/>
                    <a:pt x="183" y="43"/>
                    <a:pt x="183" y="43"/>
                  </a:cubicBezTo>
                  <a:cubicBezTo>
                    <a:pt x="183" y="43"/>
                    <a:pt x="183" y="43"/>
                    <a:pt x="183" y="43"/>
                  </a:cubicBezTo>
                  <a:cubicBezTo>
                    <a:pt x="183" y="43"/>
                    <a:pt x="183" y="43"/>
                    <a:pt x="183" y="43"/>
                  </a:cubicBezTo>
                  <a:cubicBezTo>
                    <a:pt x="183" y="43"/>
                    <a:pt x="183" y="43"/>
                    <a:pt x="183" y="43"/>
                  </a:cubicBezTo>
                  <a:cubicBezTo>
                    <a:pt x="183" y="43"/>
                    <a:pt x="183" y="43"/>
                    <a:pt x="183" y="43"/>
                  </a:cubicBezTo>
                  <a:cubicBezTo>
                    <a:pt x="183" y="43"/>
                    <a:pt x="183" y="43"/>
                    <a:pt x="183" y="43"/>
                  </a:cubicBezTo>
                  <a:cubicBezTo>
                    <a:pt x="183" y="43"/>
                    <a:pt x="183" y="43"/>
                    <a:pt x="183" y="43"/>
                  </a:cubicBezTo>
                  <a:cubicBezTo>
                    <a:pt x="183" y="43"/>
                    <a:pt x="183" y="43"/>
                    <a:pt x="183" y="43"/>
                  </a:cubicBezTo>
                  <a:cubicBezTo>
                    <a:pt x="183" y="43"/>
                    <a:pt x="183" y="43"/>
                    <a:pt x="183" y="43"/>
                  </a:cubicBezTo>
                  <a:cubicBezTo>
                    <a:pt x="182" y="43"/>
                    <a:pt x="183" y="43"/>
                    <a:pt x="182" y="42"/>
                  </a:cubicBezTo>
                  <a:cubicBezTo>
                    <a:pt x="182" y="42"/>
                    <a:pt x="182" y="42"/>
                    <a:pt x="182" y="42"/>
                  </a:cubicBezTo>
                  <a:cubicBezTo>
                    <a:pt x="182" y="42"/>
                    <a:pt x="182" y="42"/>
                    <a:pt x="182" y="42"/>
                  </a:cubicBezTo>
                  <a:cubicBezTo>
                    <a:pt x="182" y="42"/>
                    <a:pt x="182" y="42"/>
                    <a:pt x="182" y="42"/>
                  </a:cubicBezTo>
                  <a:cubicBezTo>
                    <a:pt x="182" y="42"/>
                    <a:pt x="182" y="42"/>
                    <a:pt x="182" y="42"/>
                  </a:cubicBezTo>
                  <a:cubicBezTo>
                    <a:pt x="182" y="42"/>
                    <a:pt x="182" y="42"/>
                    <a:pt x="182" y="42"/>
                  </a:cubicBezTo>
                  <a:cubicBezTo>
                    <a:pt x="182" y="42"/>
                    <a:pt x="182" y="42"/>
                    <a:pt x="182" y="42"/>
                  </a:cubicBezTo>
                  <a:cubicBezTo>
                    <a:pt x="182" y="42"/>
                    <a:pt x="182" y="42"/>
                    <a:pt x="182" y="42"/>
                  </a:cubicBezTo>
                  <a:cubicBezTo>
                    <a:pt x="182" y="43"/>
                    <a:pt x="182" y="43"/>
                    <a:pt x="182" y="43"/>
                  </a:cubicBezTo>
                  <a:cubicBezTo>
                    <a:pt x="182" y="43"/>
                    <a:pt x="182" y="43"/>
                    <a:pt x="182" y="43"/>
                  </a:cubicBezTo>
                  <a:cubicBezTo>
                    <a:pt x="182" y="43"/>
                    <a:pt x="182" y="43"/>
                    <a:pt x="182"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1" y="43"/>
                    <a:pt x="181" y="43"/>
                    <a:pt x="181" y="43"/>
                  </a:cubicBezTo>
                  <a:cubicBezTo>
                    <a:pt x="182" y="43"/>
                    <a:pt x="182" y="43"/>
                    <a:pt x="182" y="43"/>
                  </a:cubicBezTo>
                  <a:cubicBezTo>
                    <a:pt x="182" y="43"/>
                    <a:pt x="182" y="43"/>
                    <a:pt x="182" y="43"/>
                  </a:cubicBezTo>
                  <a:cubicBezTo>
                    <a:pt x="182" y="43"/>
                    <a:pt x="182" y="43"/>
                    <a:pt x="182" y="43"/>
                  </a:cubicBezTo>
                  <a:cubicBezTo>
                    <a:pt x="182" y="43"/>
                    <a:pt x="182" y="43"/>
                    <a:pt x="182" y="43"/>
                  </a:cubicBezTo>
                  <a:cubicBezTo>
                    <a:pt x="182" y="43"/>
                    <a:pt x="182" y="43"/>
                    <a:pt x="182" y="43"/>
                  </a:cubicBezTo>
                  <a:cubicBezTo>
                    <a:pt x="182" y="43"/>
                    <a:pt x="182" y="43"/>
                    <a:pt x="182" y="43"/>
                  </a:cubicBezTo>
                  <a:cubicBezTo>
                    <a:pt x="183" y="43"/>
                    <a:pt x="182"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3" y="44"/>
                    <a:pt x="183" y="44"/>
                    <a:pt x="183"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4"/>
                    <a:pt x="184" y="44"/>
                    <a:pt x="184" y="44"/>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3" y="45"/>
                    <a:pt x="183" y="45"/>
                    <a:pt x="183" y="45"/>
                  </a:cubicBezTo>
                  <a:cubicBezTo>
                    <a:pt x="183" y="45"/>
                    <a:pt x="183" y="45"/>
                    <a:pt x="183" y="45"/>
                  </a:cubicBezTo>
                  <a:cubicBezTo>
                    <a:pt x="183" y="45"/>
                    <a:pt x="183" y="45"/>
                    <a:pt x="183"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4" y="45"/>
                    <a:pt x="184" y="45"/>
                    <a:pt x="184" y="45"/>
                  </a:cubicBezTo>
                  <a:cubicBezTo>
                    <a:pt x="183" y="45"/>
                    <a:pt x="183" y="45"/>
                    <a:pt x="183" y="45"/>
                  </a:cubicBezTo>
                  <a:cubicBezTo>
                    <a:pt x="183" y="45"/>
                    <a:pt x="183" y="45"/>
                    <a:pt x="183" y="45"/>
                  </a:cubicBezTo>
                  <a:cubicBezTo>
                    <a:pt x="183" y="45"/>
                    <a:pt x="183" y="45"/>
                    <a:pt x="183" y="45"/>
                  </a:cubicBezTo>
                  <a:cubicBezTo>
                    <a:pt x="182" y="45"/>
                    <a:pt x="182" y="45"/>
                    <a:pt x="182" y="45"/>
                  </a:cubicBezTo>
                  <a:cubicBezTo>
                    <a:pt x="182" y="44"/>
                    <a:pt x="182" y="44"/>
                    <a:pt x="182" y="44"/>
                  </a:cubicBezTo>
                  <a:cubicBezTo>
                    <a:pt x="182" y="45"/>
                    <a:pt x="182" y="45"/>
                    <a:pt x="182" y="45"/>
                  </a:cubicBezTo>
                  <a:cubicBezTo>
                    <a:pt x="182" y="45"/>
                    <a:pt x="182" y="45"/>
                    <a:pt x="182" y="45"/>
                  </a:cubicBezTo>
                  <a:cubicBezTo>
                    <a:pt x="182" y="45"/>
                    <a:pt x="182" y="45"/>
                    <a:pt x="182" y="45"/>
                  </a:cubicBezTo>
                  <a:cubicBezTo>
                    <a:pt x="182" y="45"/>
                    <a:pt x="182" y="45"/>
                    <a:pt x="182"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1" y="45"/>
                    <a:pt x="181" y="45"/>
                    <a:pt x="181" y="45"/>
                  </a:cubicBezTo>
                  <a:cubicBezTo>
                    <a:pt x="182" y="45"/>
                    <a:pt x="182" y="45"/>
                    <a:pt x="182" y="45"/>
                  </a:cubicBezTo>
                  <a:cubicBezTo>
                    <a:pt x="182" y="45"/>
                    <a:pt x="182" y="45"/>
                    <a:pt x="182" y="45"/>
                  </a:cubicBezTo>
                  <a:cubicBezTo>
                    <a:pt x="182" y="45"/>
                    <a:pt x="182" y="45"/>
                    <a:pt x="182" y="45"/>
                  </a:cubicBezTo>
                  <a:cubicBezTo>
                    <a:pt x="183" y="45"/>
                    <a:pt x="183" y="45"/>
                    <a:pt x="183" y="45"/>
                  </a:cubicBezTo>
                  <a:cubicBezTo>
                    <a:pt x="183" y="45"/>
                    <a:pt x="183" y="45"/>
                    <a:pt x="183" y="45"/>
                  </a:cubicBezTo>
                  <a:cubicBezTo>
                    <a:pt x="183" y="45"/>
                    <a:pt x="183" y="45"/>
                    <a:pt x="183" y="45"/>
                  </a:cubicBezTo>
                  <a:cubicBezTo>
                    <a:pt x="183" y="46"/>
                    <a:pt x="183" y="46"/>
                    <a:pt x="183" y="46"/>
                  </a:cubicBezTo>
                  <a:cubicBezTo>
                    <a:pt x="183" y="46"/>
                    <a:pt x="183" y="46"/>
                    <a:pt x="183" y="46"/>
                  </a:cubicBezTo>
                  <a:cubicBezTo>
                    <a:pt x="183" y="46"/>
                    <a:pt x="183" y="46"/>
                    <a:pt x="183"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3" y="46"/>
                    <a:pt x="183" y="46"/>
                    <a:pt x="183" y="46"/>
                  </a:cubicBezTo>
                  <a:cubicBezTo>
                    <a:pt x="183" y="46"/>
                    <a:pt x="183" y="46"/>
                    <a:pt x="183" y="46"/>
                  </a:cubicBezTo>
                  <a:cubicBezTo>
                    <a:pt x="183" y="46"/>
                    <a:pt x="183" y="46"/>
                    <a:pt x="183"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4" y="46"/>
                  </a:cubicBezTo>
                  <a:cubicBezTo>
                    <a:pt x="184" y="46"/>
                    <a:pt x="184" y="46"/>
                    <a:pt x="185" y="46"/>
                  </a:cubicBezTo>
                  <a:cubicBezTo>
                    <a:pt x="185" y="46"/>
                    <a:pt x="185" y="46"/>
                    <a:pt x="185" y="46"/>
                  </a:cubicBezTo>
                  <a:cubicBezTo>
                    <a:pt x="185" y="47"/>
                    <a:pt x="185" y="47"/>
                    <a:pt x="185" y="47"/>
                  </a:cubicBezTo>
                  <a:cubicBezTo>
                    <a:pt x="185" y="47"/>
                    <a:pt x="185" y="47"/>
                    <a:pt x="185" y="47"/>
                  </a:cubicBezTo>
                  <a:cubicBezTo>
                    <a:pt x="184" y="47"/>
                    <a:pt x="184" y="47"/>
                    <a:pt x="184" y="47"/>
                  </a:cubicBezTo>
                  <a:cubicBezTo>
                    <a:pt x="184" y="47"/>
                    <a:pt x="184" y="47"/>
                    <a:pt x="184" y="47"/>
                  </a:cubicBezTo>
                  <a:cubicBezTo>
                    <a:pt x="184" y="47"/>
                    <a:pt x="184" y="47"/>
                    <a:pt x="184" y="47"/>
                  </a:cubicBezTo>
                  <a:cubicBezTo>
                    <a:pt x="184" y="47"/>
                    <a:pt x="184" y="47"/>
                    <a:pt x="184" y="47"/>
                  </a:cubicBezTo>
                  <a:cubicBezTo>
                    <a:pt x="184" y="47"/>
                    <a:pt x="184" y="47"/>
                    <a:pt x="184" y="47"/>
                  </a:cubicBezTo>
                  <a:cubicBezTo>
                    <a:pt x="185" y="47"/>
                    <a:pt x="185" y="47"/>
                    <a:pt x="185" y="47"/>
                  </a:cubicBezTo>
                  <a:cubicBezTo>
                    <a:pt x="184" y="47"/>
                    <a:pt x="184" y="47"/>
                    <a:pt x="184" y="47"/>
                  </a:cubicBezTo>
                  <a:cubicBezTo>
                    <a:pt x="166" y="49"/>
                    <a:pt x="166" y="49"/>
                    <a:pt x="166" y="49"/>
                  </a:cubicBezTo>
                  <a:cubicBezTo>
                    <a:pt x="166" y="49"/>
                    <a:pt x="166" y="49"/>
                    <a:pt x="166" y="49"/>
                  </a:cubicBezTo>
                  <a:cubicBezTo>
                    <a:pt x="166" y="49"/>
                    <a:pt x="166" y="49"/>
                    <a:pt x="166" y="49"/>
                  </a:cubicBezTo>
                  <a:cubicBezTo>
                    <a:pt x="166" y="49"/>
                    <a:pt x="166" y="49"/>
                    <a:pt x="166" y="49"/>
                  </a:cubicBezTo>
                  <a:cubicBezTo>
                    <a:pt x="166" y="49"/>
                    <a:pt x="166" y="49"/>
                    <a:pt x="166" y="49"/>
                  </a:cubicBezTo>
                  <a:cubicBezTo>
                    <a:pt x="166" y="49"/>
                    <a:pt x="166" y="49"/>
                    <a:pt x="166" y="49"/>
                  </a:cubicBezTo>
                  <a:cubicBezTo>
                    <a:pt x="166" y="49"/>
                    <a:pt x="166" y="49"/>
                    <a:pt x="166" y="49"/>
                  </a:cubicBezTo>
                  <a:cubicBezTo>
                    <a:pt x="167" y="49"/>
                    <a:pt x="167" y="49"/>
                    <a:pt x="167" y="49"/>
                  </a:cubicBezTo>
                  <a:cubicBezTo>
                    <a:pt x="167" y="49"/>
                    <a:pt x="167" y="49"/>
                    <a:pt x="167" y="49"/>
                  </a:cubicBezTo>
                  <a:cubicBezTo>
                    <a:pt x="167" y="49"/>
                    <a:pt x="167" y="49"/>
                    <a:pt x="167" y="49"/>
                  </a:cubicBezTo>
                  <a:cubicBezTo>
                    <a:pt x="167" y="49"/>
                    <a:pt x="167" y="49"/>
                    <a:pt x="167" y="49"/>
                  </a:cubicBezTo>
                  <a:cubicBezTo>
                    <a:pt x="167" y="49"/>
                    <a:pt x="167" y="49"/>
                    <a:pt x="167" y="49"/>
                  </a:cubicBezTo>
                  <a:cubicBezTo>
                    <a:pt x="167" y="49"/>
                    <a:pt x="167" y="49"/>
                    <a:pt x="167" y="49"/>
                  </a:cubicBezTo>
                  <a:cubicBezTo>
                    <a:pt x="167" y="49"/>
                    <a:pt x="167" y="49"/>
                    <a:pt x="167" y="49"/>
                  </a:cubicBezTo>
                  <a:cubicBezTo>
                    <a:pt x="167" y="49"/>
                    <a:pt x="167" y="49"/>
                    <a:pt x="167" y="49"/>
                  </a:cubicBezTo>
                  <a:cubicBezTo>
                    <a:pt x="167" y="49"/>
                    <a:pt x="167" y="49"/>
                    <a:pt x="167" y="49"/>
                  </a:cubicBezTo>
                  <a:cubicBezTo>
                    <a:pt x="167" y="50"/>
                    <a:pt x="167"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0"/>
                    <a:pt x="166" y="50"/>
                    <a:pt x="166" y="50"/>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6" y="51"/>
                    <a:pt x="166" y="51"/>
                    <a:pt x="166" y="51"/>
                  </a:cubicBezTo>
                  <a:cubicBezTo>
                    <a:pt x="167" y="51"/>
                    <a:pt x="167" y="51"/>
                    <a:pt x="167" y="51"/>
                  </a:cubicBezTo>
                  <a:cubicBezTo>
                    <a:pt x="167" y="51"/>
                    <a:pt x="167" y="51"/>
                    <a:pt x="167" y="51"/>
                  </a:cubicBezTo>
                  <a:cubicBezTo>
                    <a:pt x="167" y="51"/>
                    <a:pt x="167" y="51"/>
                    <a:pt x="167" y="51"/>
                  </a:cubicBezTo>
                  <a:cubicBezTo>
                    <a:pt x="166" y="51"/>
                    <a:pt x="166" y="51"/>
                    <a:pt x="166" y="51"/>
                  </a:cubicBezTo>
                  <a:cubicBezTo>
                    <a:pt x="166" y="51"/>
                    <a:pt x="166" y="51"/>
                    <a:pt x="166" y="51"/>
                  </a:cubicBezTo>
                  <a:cubicBezTo>
                    <a:pt x="166" y="52"/>
                    <a:pt x="166" y="52"/>
                    <a:pt x="166" y="52"/>
                  </a:cubicBezTo>
                  <a:cubicBezTo>
                    <a:pt x="166" y="52"/>
                    <a:pt x="166" y="52"/>
                    <a:pt x="166" y="52"/>
                  </a:cubicBezTo>
                  <a:cubicBezTo>
                    <a:pt x="166" y="52"/>
                    <a:pt x="166" y="52"/>
                    <a:pt x="166" y="52"/>
                  </a:cubicBezTo>
                  <a:cubicBezTo>
                    <a:pt x="166" y="52"/>
                    <a:pt x="166" y="52"/>
                    <a:pt x="166" y="52"/>
                  </a:cubicBezTo>
                  <a:cubicBezTo>
                    <a:pt x="166" y="52"/>
                    <a:pt x="166" y="52"/>
                    <a:pt x="166" y="52"/>
                  </a:cubicBezTo>
                  <a:cubicBezTo>
                    <a:pt x="167" y="52"/>
                    <a:pt x="167" y="52"/>
                    <a:pt x="167" y="52"/>
                  </a:cubicBezTo>
                  <a:cubicBezTo>
                    <a:pt x="167" y="52"/>
                    <a:pt x="167" y="52"/>
                    <a:pt x="167" y="52"/>
                  </a:cubicBezTo>
                  <a:cubicBezTo>
                    <a:pt x="167" y="52"/>
                    <a:pt x="167" y="52"/>
                    <a:pt x="167" y="52"/>
                  </a:cubicBezTo>
                  <a:cubicBezTo>
                    <a:pt x="167" y="52"/>
                    <a:pt x="167" y="52"/>
                    <a:pt x="167" y="52"/>
                  </a:cubicBezTo>
                  <a:cubicBezTo>
                    <a:pt x="167" y="52"/>
                    <a:pt x="167" y="52"/>
                    <a:pt x="167" y="52"/>
                  </a:cubicBezTo>
                  <a:cubicBezTo>
                    <a:pt x="167" y="52"/>
                    <a:pt x="167" y="52"/>
                    <a:pt x="167" y="52"/>
                  </a:cubicBezTo>
                  <a:cubicBezTo>
                    <a:pt x="167" y="52"/>
                    <a:pt x="167" y="52"/>
                    <a:pt x="167" y="52"/>
                  </a:cubicBezTo>
                  <a:cubicBezTo>
                    <a:pt x="167" y="52"/>
                    <a:pt x="167" y="53"/>
                    <a:pt x="167" y="53"/>
                  </a:cubicBezTo>
                  <a:cubicBezTo>
                    <a:pt x="167" y="53"/>
                    <a:pt x="167" y="53"/>
                    <a:pt x="167" y="53"/>
                  </a:cubicBezTo>
                  <a:cubicBezTo>
                    <a:pt x="167" y="53"/>
                    <a:pt x="167" y="53"/>
                    <a:pt x="167" y="53"/>
                  </a:cubicBezTo>
                  <a:cubicBezTo>
                    <a:pt x="167" y="53"/>
                    <a:pt x="167" y="53"/>
                    <a:pt x="167" y="53"/>
                  </a:cubicBezTo>
                  <a:cubicBezTo>
                    <a:pt x="167" y="53"/>
                    <a:pt x="167" y="53"/>
                    <a:pt x="167" y="53"/>
                  </a:cubicBezTo>
                  <a:cubicBezTo>
                    <a:pt x="167" y="53"/>
                    <a:pt x="167" y="53"/>
                    <a:pt x="167" y="53"/>
                  </a:cubicBezTo>
                  <a:cubicBezTo>
                    <a:pt x="167" y="53"/>
                    <a:pt x="167" y="53"/>
                    <a:pt x="167" y="53"/>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4"/>
                    <a:pt x="167" y="54"/>
                  </a:cubicBezTo>
                  <a:cubicBezTo>
                    <a:pt x="167" y="54"/>
                    <a:pt x="167" y="55"/>
                    <a:pt x="167" y="55"/>
                  </a:cubicBezTo>
                  <a:cubicBezTo>
                    <a:pt x="167" y="55"/>
                    <a:pt x="167" y="55"/>
                    <a:pt x="167" y="55"/>
                  </a:cubicBezTo>
                  <a:cubicBezTo>
                    <a:pt x="167" y="55"/>
                    <a:pt x="167" y="55"/>
                    <a:pt x="167" y="55"/>
                  </a:cubicBezTo>
                  <a:cubicBezTo>
                    <a:pt x="168" y="55"/>
                    <a:pt x="168" y="55"/>
                    <a:pt x="168" y="55"/>
                  </a:cubicBezTo>
                  <a:cubicBezTo>
                    <a:pt x="171" y="56"/>
                    <a:pt x="171" y="56"/>
                    <a:pt x="171" y="56"/>
                  </a:cubicBezTo>
                  <a:cubicBezTo>
                    <a:pt x="171" y="56"/>
                    <a:pt x="171" y="56"/>
                    <a:pt x="171" y="56"/>
                  </a:cubicBezTo>
                  <a:cubicBezTo>
                    <a:pt x="171" y="57"/>
                    <a:pt x="171" y="57"/>
                    <a:pt x="171" y="57"/>
                  </a:cubicBezTo>
                  <a:cubicBezTo>
                    <a:pt x="171" y="57"/>
                    <a:pt x="171" y="57"/>
                    <a:pt x="171" y="57"/>
                  </a:cubicBezTo>
                  <a:cubicBezTo>
                    <a:pt x="171" y="57"/>
                    <a:pt x="171" y="57"/>
                    <a:pt x="171" y="57"/>
                  </a:cubicBezTo>
                  <a:cubicBezTo>
                    <a:pt x="172" y="58"/>
                    <a:pt x="172" y="58"/>
                    <a:pt x="172" y="58"/>
                  </a:cubicBezTo>
                  <a:cubicBezTo>
                    <a:pt x="172" y="58"/>
                    <a:pt x="172" y="58"/>
                    <a:pt x="172" y="58"/>
                  </a:cubicBezTo>
                  <a:cubicBezTo>
                    <a:pt x="172" y="59"/>
                    <a:pt x="172" y="59"/>
                    <a:pt x="172" y="59"/>
                  </a:cubicBezTo>
                  <a:cubicBezTo>
                    <a:pt x="171" y="59"/>
                    <a:pt x="171" y="59"/>
                    <a:pt x="171" y="59"/>
                  </a:cubicBezTo>
                  <a:cubicBezTo>
                    <a:pt x="171" y="59"/>
                    <a:pt x="171" y="59"/>
                    <a:pt x="171" y="59"/>
                  </a:cubicBezTo>
                  <a:cubicBezTo>
                    <a:pt x="171" y="59"/>
                    <a:pt x="171" y="59"/>
                    <a:pt x="171" y="59"/>
                  </a:cubicBezTo>
                  <a:cubicBezTo>
                    <a:pt x="170" y="59"/>
                    <a:pt x="170" y="59"/>
                    <a:pt x="170" y="59"/>
                  </a:cubicBezTo>
                  <a:cubicBezTo>
                    <a:pt x="170" y="59"/>
                    <a:pt x="170" y="59"/>
                    <a:pt x="170" y="59"/>
                  </a:cubicBezTo>
                  <a:cubicBezTo>
                    <a:pt x="170" y="59"/>
                    <a:pt x="170" y="59"/>
                    <a:pt x="170" y="59"/>
                  </a:cubicBezTo>
                  <a:cubicBezTo>
                    <a:pt x="170" y="59"/>
                    <a:pt x="170" y="59"/>
                    <a:pt x="170" y="59"/>
                  </a:cubicBezTo>
                  <a:cubicBezTo>
                    <a:pt x="170" y="59"/>
                    <a:pt x="170" y="59"/>
                    <a:pt x="170" y="59"/>
                  </a:cubicBezTo>
                  <a:cubicBezTo>
                    <a:pt x="170" y="59"/>
                    <a:pt x="170" y="59"/>
                    <a:pt x="170" y="59"/>
                  </a:cubicBezTo>
                  <a:cubicBezTo>
                    <a:pt x="170" y="59"/>
                    <a:pt x="170" y="59"/>
                    <a:pt x="170" y="59"/>
                  </a:cubicBezTo>
                  <a:cubicBezTo>
                    <a:pt x="170" y="59"/>
                    <a:pt x="170" y="59"/>
                    <a:pt x="170" y="59"/>
                  </a:cubicBezTo>
                  <a:cubicBezTo>
                    <a:pt x="170" y="59"/>
                    <a:pt x="170" y="59"/>
                    <a:pt x="170" y="59"/>
                  </a:cubicBezTo>
                  <a:cubicBezTo>
                    <a:pt x="169" y="59"/>
                    <a:pt x="169" y="59"/>
                    <a:pt x="169" y="59"/>
                  </a:cubicBezTo>
                  <a:cubicBezTo>
                    <a:pt x="169" y="58"/>
                    <a:pt x="169" y="58"/>
                    <a:pt x="169" y="58"/>
                  </a:cubicBezTo>
                  <a:cubicBezTo>
                    <a:pt x="168" y="57"/>
                    <a:pt x="168" y="57"/>
                    <a:pt x="168" y="57"/>
                  </a:cubicBezTo>
                  <a:cubicBezTo>
                    <a:pt x="168" y="57"/>
                    <a:pt x="168" y="57"/>
                    <a:pt x="168" y="57"/>
                  </a:cubicBezTo>
                  <a:cubicBezTo>
                    <a:pt x="167" y="57"/>
                    <a:pt x="167" y="57"/>
                    <a:pt x="167" y="57"/>
                  </a:cubicBezTo>
                  <a:cubicBezTo>
                    <a:pt x="167" y="57"/>
                    <a:pt x="167" y="57"/>
                    <a:pt x="167" y="57"/>
                  </a:cubicBezTo>
                  <a:cubicBezTo>
                    <a:pt x="167" y="57"/>
                    <a:pt x="167" y="57"/>
                    <a:pt x="167" y="57"/>
                  </a:cubicBezTo>
                  <a:cubicBezTo>
                    <a:pt x="167" y="57"/>
                    <a:pt x="167" y="57"/>
                    <a:pt x="167" y="57"/>
                  </a:cubicBezTo>
                  <a:cubicBezTo>
                    <a:pt x="165" y="56"/>
                    <a:pt x="165" y="56"/>
                    <a:pt x="165" y="56"/>
                  </a:cubicBezTo>
                  <a:cubicBezTo>
                    <a:pt x="161" y="55"/>
                    <a:pt x="161" y="55"/>
                    <a:pt x="161" y="55"/>
                  </a:cubicBezTo>
                  <a:cubicBezTo>
                    <a:pt x="161" y="55"/>
                    <a:pt x="161" y="55"/>
                    <a:pt x="161" y="55"/>
                  </a:cubicBezTo>
                  <a:cubicBezTo>
                    <a:pt x="158" y="56"/>
                    <a:pt x="158" y="56"/>
                    <a:pt x="158" y="56"/>
                  </a:cubicBezTo>
                  <a:cubicBezTo>
                    <a:pt x="158" y="56"/>
                    <a:pt x="158" y="56"/>
                    <a:pt x="158" y="56"/>
                  </a:cubicBezTo>
                  <a:cubicBezTo>
                    <a:pt x="158" y="56"/>
                    <a:pt x="158" y="56"/>
                    <a:pt x="158" y="56"/>
                  </a:cubicBezTo>
                  <a:cubicBezTo>
                    <a:pt x="158" y="57"/>
                    <a:pt x="158" y="57"/>
                    <a:pt x="158" y="57"/>
                  </a:cubicBezTo>
                  <a:cubicBezTo>
                    <a:pt x="158" y="57"/>
                    <a:pt x="158" y="57"/>
                    <a:pt x="158" y="57"/>
                  </a:cubicBezTo>
                  <a:cubicBezTo>
                    <a:pt x="158" y="57"/>
                    <a:pt x="158" y="57"/>
                    <a:pt x="158" y="57"/>
                  </a:cubicBezTo>
                  <a:cubicBezTo>
                    <a:pt x="158" y="57"/>
                    <a:pt x="158" y="57"/>
                    <a:pt x="158" y="57"/>
                  </a:cubicBezTo>
                  <a:cubicBezTo>
                    <a:pt x="158" y="57"/>
                    <a:pt x="158" y="57"/>
                    <a:pt x="158" y="57"/>
                  </a:cubicBezTo>
                  <a:cubicBezTo>
                    <a:pt x="158" y="57"/>
                    <a:pt x="158" y="57"/>
                    <a:pt x="158" y="57"/>
                  </a:cubicBezTo>
                  <a:cubicBezTo>
                    <a:pt x="158" y="57"/>
                    <a:pt x="158" y="57"/>
                    <a:pt x="158" y="57"/>
                  </a:cubicBezTo>
                  <a:cubicBezTo>
                    <a:pt x="158" y="57"/>
                    <a:pt x="158" y="57"/>
                    <a:pt x="158" y="57"/>
                  </a:cubicBezTo>
                  <a:cubicBezTo>
                    <a:pt x="158" y="57"/>
                    <a:pt x="158" y="57"/>
                    <a:pt x="158" y="57"/>
                  </a:cubicBezTo>
                  <a:cubicBezTo>
                    <a:pt x="158" y="57"/>
                    <a:pt x="158" y="57"/>
                    <a:pt x="158" y="57"/>
                  </a:cubicBezTo>
                  <a:cubicBezTo>
                    <a:pt x="158" y="57"/>
                    <a:pt x="158" y="57"/>
                    <a:pt x="158" y="57"/>
                  </a:cubicBezTo>
                  <a:cubicBezTo>
                    <a:pt x="158" y="57"/>
                    <a:pt x="158" y="57"/>
                    <a:pt x="158" y="57"/>
                  </a:cubicBezTo>
                  <a:cubicBezTo>
                    <a:pt x="158" y="57"/>
                    <a:pt x="159" y="57"/>
                    <a:pt x="159" y="57"/>
                  </a:cubicBezTo>
                  <a:cubicBezTo>
                    <a:pt x="159" y="57"/>
                    <a:pt x="159" y="57"/>
                    <a:pt x="159" y="57"/>
                  </a:cubicBezTo>
                  <a:cubicBezTo>
                    <a:pt x="159" y="57"/>
                    <a:pt x="159" y="57"/>
                    <a:pt x="159" y="57"/>
                  </a:cubicBezTo>
                  <a:cubicBezTo>
                    <a:pt x="159" y="57"/>
                    <a:pt x="159" y="57"/>
                    <a:pt x="159" y="57"/>
                  </a:cubicBezTo>
                  <a:cubicBezTo>
                    <a:pt x="159" y="57"/>
                    <a:pt x="159" y="57"/>
                    <a:pt x="159" y="57"/>
                  </a:cubicBezTo>
                  <a:cubicBezTo>
                    <a:pt x="159" y="57"/>
                    <a:pt x="159" y="57"/>
                    <a:pt x="159" y="57"/>
                  </a:cubicBezTo>
                  <a:cubicBezTo>
                    <a:pt x="160" y="57"/>
                    <a:pt x="160" y="57"/>
                    <a:pt x="160" y="57"/>
                  </a:cubicBezTo>
                  <a:cubicBezTo>
                    <a:pt x="160" y="57"/>
                    <a:pt x="160" y="57"/>
                    <a:pt x="160" y="57"/>
                  </a:cubicBezTo>
                  <a:cubicBezTo>
                    <a:pt x="160" y="57"/>
                    <a:pt x="160" y="57"/>
                    <a:pt x="160" y="57"/>
                  </a:cubicBezTo>
                  <a:cubicBezTo>
                    <a:pt x="160" y="57"/>
                    <a:pt x="160" y="57"/>
                    <a:pt x="160" y="57"/>
                  </a:cubicBezTo>
                  <a:cubicBezTo>
                    <a:pt x="160" y="57"/>
                    <a:pt x="160" y="57"/>
                    <a:pt x="160" y="57"/>
                  </a:cubicBezTo>
                  <a:cubicBezTo>
                    <a:pt x="160" y="58"/>
                    <a:pt x="160" y="58"/>
                    <a:pt x="160" y="58"/>
                  </a:cubicBezTo>
                  <a:cubicBezTo>
                    <a:pt x="160" y="58"/>
                    <a:pt x="160" y="58"/>
                    <a:pt x="160" y="58"/>
                  </a:cubicBezTo>
                  <a:cubicBezTo>
                    <a:pt x="160" y="58"/>
                    <a:pt x="160" y="58"/>
                    <a:pt x="160" y="58"/>
                  </a:cubicBezTo>
                  <a:cubicBezTo>
                    <a:pt x="160" y="58"/>
                    <a:pt x="159" y="58"/>
                    <a:pt x="159" y="58"/>
                  </a:cubicBezTo>
                  <a:cubicBezTo>
                    <a:pt x="159" y="58"/>
                    <a:pt x="159" y="58"/>
                    <a:pt x="159" y="58"/>
                  </a:cubicBezTo>
                  <a:cubicBezTo>
                    <a:pt x="159" y="58"/>
                    <a:pt x="159" y="58"/>
                    <a:pt x="159" y="58"/>
                  </a:cubicBezTo>
                  <a:cubicBezTo>
                    <a:pt x="159" y="58"/>
                    <a:pt x="159" y="58"/>
                    <a:pt x="159" y="58"/>
                  </a:cubicBezTo>
                  <a:cubicBezTo>
                    <a:pt x="158" y="58"/>
                    <a:pt x="158" y="58"/>
                    <a:pt x="158" y="58"/>
                  </a:cubicBezTo>
                  <a:cubicBezTo>
                    <a:pt x="158" y="58"/>
                    <a:pt x="158" y="58"/>
                    <a:pt x="158" y="58"/>
                  </a:cubicBezTo>
                  <a:cubicBezTo>
                    <a:pt x="158" y="58"/>
                    <a:pt x="158" y="58"/>
                    <a:pt x="158" y="58"/>
                  </a:cubicBezTo>
                  <a:cubicBezTo>
                    <a:pt x="158" y="58"/>
                    <a:pt x="158" y="58"/>
                    <a:pt x="158" y="57"/>
                  </a:cubicBezTo>
                  <a:cubicBezTo>
                    <a:pt x="158" y="57"/>
                    <a:pt x="158" y="57"/>
                    <a:pt x="158" y="57"/>
                  </a:cubicBezTo>
                  <a:cubicBezTo>
                    <a:pt x="158" y="57"/>
                    <a:pt x="158" y="57"/>
                    <a:pt x="158" y="57"/>
                  </a:cubicBezTo>
                  <a:cubicBezTo>
                    <a:pt x="157" y="57"/>
                    <a:pt x="157" y="57"/>
                    <a:pt x="157" y="57"/>
                  </a:cubicBezTo>
                  <a:cubicBezTo>
                    <a:pt x="154" y="58"/>
                    <a:pt x="154" y="58"/>
                    <a:pt x="154" y="58"/>
                  </a:cubicBezTo>
                  <a:cubicBezTo>
                    <a:pt x="154" y="58"/>
                    <a:pt x="154" y="58"/>
                    <a:pt x="154" y="58"/>
                  </a:cubicBezTo>
                  <a:cubicBezTo>
                    <a:pt x="154" y="58"/>
                    <a:pt x="154" y="58"/>
                    <a:pt x="154" y="58"/>
                  </a:cubicBezTo>
                  <a:cubicBezTo>
                    <a:pt x="154" y="58"/>
                    <a:pt x="154" y="58"/>
                    <a:pt x="154" y="58"/>
                  </a:cubicBezTo>
                  <a:cubicBezTo>
                    <a:pt x="154" y="58"/>
                    <a:pt x="154" y="58"/>
                    <a:pt x="154" y="58"/>
                  </a:cubicBezTo>
                  <a:cubicBezTo>
                    <a:pt x="154" y="58"/>
                    <a:pt x="154" y="58"/>
                    <a:pt x="154" y="58"/>
                  </a:cubicBezTo>
                  <a:cubicBezTo>
                    <a:pt x="154" y="58"/>
                    <a:pt x="154" y="58"/>
                    <a:pt x="154" y="58"/>
                  </a:cubicBezTo>
                  <a:cubicBezTo>
                    <a:pt x="154" y="58"/>
                    <a:pt x="154" y="58"/>
                    <a:pt x="154" y="58"/>
                  </a:cubicBezTo>
                  <a:cubicBezTo>
                    <a:pt x="154" y="58"/>
                    <a:pt x="154" y="58"/>
                    <a:pt x="154" y="58"/>
                  </a:cubicBezTo>
                  <a:cubicBezTo>
                    <a:pt x="154" y="58"/>
                    <a:pt x="154" y="58"/>
                    <a:pt x="154" y="58"/>
                  </a:cubicBezTo>
                  <a:cubicBezTo>
                    <a:pt x="154" y="58"/>
                    <a:pt x="154" y="58"/>
                    <a:pt x="154" y="58"/>
                  </a:cubicBezTo>
                  <a:cubicBezTo>
                    <a:pt x="154" y="58"/>
                    <a:pt x="154" y="58"/>
                    <a:pt x="154" y="58"/>
                  </a:cubicBezTo>
                  <a:cubicBezTo>
                    <a:pt x="154" y="58"/>
                    <a:pt x="154" y="58"/>
                    <a:pt x="154" y="58"/>
                  </a:cubicBezTo>
                  <a:cubicBezTo>
                    <a:pt x="155" y="58"/>
                    <a:pt x="155" y="58"/>
                    <a:pt x="155" y="58"/>
                  </a:cubicBezTo>
                  <a:cubicBezTo>
                    <a:pt x="155" y="58"/>
                    <a:pt x="155" y="58"/>
                    <a:pt x="155" y="58"/>
                  </a:cubicBezTo>
                  <a:cubicBezTo>
                    <a:pt x="155" y="58"/>
                    <a:pt x="155" y="58"/>
                    <a:pt x="155" y="59"/>
                  </a:cubicBezTo>
                  <a:cubicBezTo>
                    <a:pt x="155" y="59"/>
                    <a:pt x="155" y="59"/>
                    <a:pt x="155" y="59"/>
                  </a:cubicBezTo>
                  <a:cubicBezTo>
                    <a:pt x="155" y="59"/>
                    <a:pt x="155" y="59"/>
                    <a:pt x="155" y="59"/>
                  </a:cubicBezTo>
                  <a:cubicBezTo>
                    <a:pt x="155" y="59"/>
                    <a:pt x="155" y="59"/>
                    <a:pt x="155" y="59"/>
                  </a:cubicBezTo>
                  <a:cubicBezTo>
                    <a:pt x="155" y="59"/>
                    <a:pt x="155" y="59"/>
                    <a:pt x="155" y="59"/>
                  </a:cubicBezTo>
                  <a:cubicBezTo>
                    <a:pt x="155" y="59"/>
                    <a:pt x="155" y="59"/>
                    <a:pt x="155" y="59"/>
                  </a:cubicBezTo>
                  <a:cubicBezTo>
                    <a:pt x="155" y="59"/>
                    <a:pt x="155" y="59"/>
                    <a:pt x="155" y="59"/>
                  </a:cubicBezTo>
                  <a:cubicBezTo>
                    <a:pt x="155" y="59"/>
                    <a:pt x="155" y="59"/>
                    <a:pt x="155" y="59"/>
                  </a:cubicBezTo>
                  <a:cubicBezTo>
                    <a:pt x="155" y="59"/>
                    <a:pt x="155" y="59"/>
                    <a:pt x="155" y="59"/>
                  </a:cubicBezTo>
                  <a:cubicBezTo>
                    <a:pt x="156" y="59"/>
                    <a:pt x="156" y="60"/>
                    <a:pt x="157" y="60"/>
                  </a:cubicBezTo>
                  <a:cubicBezTo>
                    <a:pt x="157" y="60"/>
                    <a:pt x="157" y="60"/>
                    <a:pt x="157" y="60"/>
                  </a:cubicBezTo>
                  <a:cubicBezTo>
                    <a:pt x="157" y="60"/>
                    <a:pt x="157" y="60"/>
                    <a:pt x="157" y="60"/>
                  </a:cubicBezTo>
                  <a:cubicBezTo>
                    <a:pt x="157" y="60"/>
                    <a:pt x="157" y="60"/>
                    <a:pt x="157" y="60"/>
                  </a:cubicBezTo>
                  <a:cubicBezTo>
                    <a:pt x="157" y="60"/>
                    <a:pt x="157" y="60"/>
                    <a:pt x="157" y="60"/>
                  </a:cubicBezTo>
                  <a:cubicBezTo>
                    <a:pt x="157" y="60"/>
                    <a:pt x="157" y="60"/>
                    <a:pt x="157" y="60"/>
                  </a:cubicBezTo>
                  <a:cubicBezTo>
                    <a:pt x="158" y="60"/>
                    <a:pt x="158" y="61"/>
                    <a:pt x="158" y="61"/>
                  </a:cubicBezTo>
                  <a:cubicBezTo>
                    <a:pt x="158" y="61"/>
                    <a:pt x="158" y="61"/>
                    <a:pt x="158" y="61"/>
                  </a:cubicBezTo>
                  <a:cubicBezTo>
                    <a:pt x="158" y="61"/>
                    <a:pt x="158" y="61"/>
                    <a:pt x="158" y="61"/>
                  </a:cubicBezTo>
                  <a:cubicBezTo>
                    <a:pt x="158" y="61"/>
                    <a:pt x="158" y="61"/>
                    <a:pt x="158" y="61"/>
                  </a:cubicBezTo>
                  <a:cubicBezTo>
                    <a:pt x="158" y="61"/>
                    <a:pt x="158" y="61"/>
                    <a:pt x="158" y="61"/>
                  </a:cubicBezTo>
                  <a:cubicBezTo>
                    <a:pt x="158" y="61"/>
                    <a:pt x="158" y="61"/>
                    <a:pt x="158" y="61"/>
                  </a:cubicBezTo>
                  <a:cubicBezTo>
                    <a:pt x="158" y="61"/>
                    <a:pt x="158" y="61"/>
                    <a:pt x="158" y="61"/>
                  </a:cubicBezTo>
                  <a:cubicBezTo>
                    <a:pt x="158" y="61"/>
                    <a:pt x="158" y="61"/>
                    <a:pt x="158" y="61"/>
                  </a:cubicBezTo>
                  <a:cubicBezTo>
                    <a:pt x="158" y="60"/>
                    <a:pt x="159" y="61"/>
                    <a:pt x="159" y="61"/>
                  </a:cubicBezTo>
                  <a:cubicBezTo>
                    <a:pt x="159" y="61"/>
                    <a:pt x="159" y="61"/>
                    <a:pt x="159" y="61"/>
                  </a:cubicBezTo>
                  <a:cubicBezTo>
                    <a:pt x="159" y="61"/>
                    <a:pt x="159" y="61"/>
                    <a:pt x="159" y="61"/>
                  </a:cubicBezTo>
                  <a:cubicBezTo>
                    <a:pt x="159" y="61"/>
                    <a:pt x="159" y="61"/>
                    <a:pt x="159" y="61"/>
                  </a:cubicBezTo>
                  <a:cubicBezTo>
                    <a:pt x="159" y="61"/>
                    <a:pt x="159" y="61"/>
                    <a:pt x="159" y="61"/>
                  </a:cubicBezTo>
                  <a:cubicBezTo>
                    <a:pt x="159" y="61"/>
                    <a:pt x="159" y="61"/>
                    <a:pt x="159" y="61"/>
                  </a:cubicBezTo>
                  <a:cubicBezTo>
                    <a:pt x="159" y="61"/>
                    <a:pt x="159" y="61"/>
                    <a:pt x="159" y="61"/>
                  </a:cubicBezTo>
                  <a:cubicBezTo>
                    <a:pt x="159" y="61"/>
                    <a:pt x="159" y="61"/>
                    <a:pt x="159" y="61"/>
                  </a:cubicBezTo>
                  <a:cubicBezTo>
                    <a:pt x="159" y="61"/>
                    <a:pt x="159" y="61"/>
                    <a:pt x="159" y="61"/>
                  </a:cubicBezTo>
                  <a:cubicBezTo>
                    <a:pt x="159" y="61"/>
                    <a:pt x="159" y="61"/>
                    <a:pt x="159" y="61"/>
                  </a:cubicBezTo>
                  <a:cubicBezTo>
                    <a:pt x="159" y="60"/>
                    <a:pt x="159" y="60"/>
                    <a:pt x="159" y="60"/>
                  </a:cubicBezTo>
                  <a:cubicBezTo>
                    <a:pt x="159" y="60"/>
                    <a:pt x="159" y="60"/>
                    <a:pt x="159" y="60"/>
                  </a:cubicBezTo>
                  <a:cubicBezTo>
                    <a:pt x="160" y="60"/>
                    <a:pt x="160" y="60"/>
                    <a:pt x="160" y="60"/>
                  </a:cubicBezTo>
                  <a:cubicBezTo>
                    <a:pt x="160" y="60"/>
                    <a:pt x="160" y="60"/>
                    <a:pt x="160" y="60"/>
                  </a:cubicBezTo>
                  <a:cubicBezTo>
                    <a:pt x="160" y="60"/>
                    <a:pt x="160" y="60"/>
                    <a:pt x="160" y="60"/>
                  </a:cubicBezTo>
                  <a:cubicBezTo>
                    <a:pt x="160" y="60"/>
                    <a:pt x="160" y="60"/>
                    <a:pt x="160" y="60"/>
                  </a:cubicBezTo>
                  <a:cubicBezTo>
                    <a:pt x="160" y="60"/>
                    <a:pt x="160" y="60"/>
                    <a:pt x="160" y="60"/>
                  </a:cubicBezTo>
                  <a:cubicBezTo>
                    <a:pt x="160" y="61"/>
                    <a:pt x="160" y="61"/>
                    <a:pt x="160" y="61"/>
                  </a:cubicBezTo>
                  <a:cubicBezTo>
                    <a:pt x="159" y="61"/>
                    <a:pt x="159" y="61"/>
                    <a:pt x="159" y="61"/>
                  </a:cubicBezTo>
                  <a:cubicBezTo>
                    <a:pt x="159" y="61"/>
                    <a:pt x="159" y="61"/>
                    <a:pt x="159" y="61"/>
                  </a:cubicBezTo>
                  <a:cubicBezTo>
                    <a:pt x="160" y="61"/>
                    <a:pt x="160" y="61"/>
                    <a:pt x="160" y="61"/>
                  </a:cubicBezTo>
                  <a:cubicBezTo>
                    <a:pt x="160" y="61"/>
                    <a:pt x="160" y="61"/>
                    <a:pt x="160" y="61"/>
                  </a:cubicBezTo>
                  <a:cubicBezTo>
                    <a:pt x="160" y="61"/>
                    <a:pt x="160" y="61"/>
                    <a:pt x="160" y="61"/>
                  </a:cubicBezTo>
                  <a:cubicBezTo>
                    <a:pt x="160" y="61"/>
                    <a:pt x="160" y="61"/>
                    <a:pt x="160" y="61"/>
                  </a:cubicBezTo>
                  <a:cubicBezTo>
                    <a:pt x="160" y="61"/>
                    <a:pt x="160" y="61"/>
                    <a:pt x="160" y="61"/>
                  </a:cubicBezTo>
                  <a:cubicBezTo>
                    <a:pt x="160" y="61"/>
                    <a:pt x="160" y="61"/>
                    <a:pt x="160" y="61"/>
                  </a:cubicBezTo>
                  <a:cubicBezTo>
                    <a:pt x="160" y="61"/>
                    <a:pt x="160" y="61"/>
                    <a:pt x="160" y="61"/>
                  </a:cubicBezTo>
                  <a:cubicBezTo>
                    <a:pt x="160" y="61"/>
                    <a:pt x="160" y="61"/>
                    <a:pt x="160" y="61"/>
                  </a:cubicBezTo>
                  <a:cubicBezTo>
                    <a:pt x="160" y="61"/>
                    <a:pt x="160" y="61"/>
                    <a:pt x="160" y="61"/>
                  </a:cubicBezTo>
                  <a:cubicBezTo>
                    <a:pt x="160" y="61"/>
                    <a:pt x="160" y="61"/>
                    <a:pt x="160" y="61"/>
                  </a:cubicBezTo>
                  <a:cubicBezTo>
                    <a:pt x="160" y="61"/>
                    <a:pt x="160" y="61"/>
                    <a:pt x="160" y="61"/>
                  </a:cubicBezTo>
                  <a:cubicBezTo>
                    <a:pt x="160" y="61"/>
                    <a:pt x="160" y="61"/>
                    <a:pt x="160" y="61"/>
                  </a:cubicBezTo>
                  <a:cubicBezTo>
                    <a:pt x="160" y="61"/>
                    <a:pt x="160" y="61"/>
                    <a:pt x="160" y="61"/>
                  </a:cubicBezTo>
                  <a:cubicBezTo>
                    <a:pt x="160" y="61"/>
                    <a:pt x="160" y="61"/>
                    <a:pt x="160" y="61"/>
                  </a:cubicBezTo>
                  <a:cubicBezTo>
                    <a:pt x="160" y="62"/>
                    <a:pt x="160"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2"/>
                    <a:pt x="161" y="62"/>
                    <a:pt x="161" y="62"/>
                  </a:cubicBezTo>
                  <a:cubicBezTo>
                    <a:pt x="161" y="63"/>
                    <a:pt x="161" y="63"/>
                    <a:pt x="161" y="63"/>
                  </a:cubicBezTo>
                  <a:cubicBezTo>
                    <a:pt x="161" y="63"/>
                    <a:pt x="161" y="63"/>
                    <a:pt x="161" y="63"/>
                  </a:cubicBezTo>
                  <a:cubicBezTo>
                    <a:pt x="161" y="63"/>
                    <a:pt x="161" y="63"/>
                    <a:pt x="161" y="63"/>
                  </a:cubicBezTo>
                  <a:cubicBezTo>
                    <a:pt x="161" y="63"/>
                    <a:pt x="161" y="63"/>
                    <a:pt x="161" y="63"/>
                  </a:cubicBezTo>
                  <a:cubicBezTo>
                    <a:pt x="161" y="62"/>
                    <a:pt x="161" y="63"/>
                    <a:pt x="162" y="63"/>
                  </a:cubicBezTo>
                  <a:cubicBezTo>
                    <a:pt x="162" y="63"/>
                    <a:pt x="162" y="63"/>
                    <a:pt x="162" y="63"/>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2" y="62"/>
                    <a:pt x="162" y="62"/>
                    <a:pt x="162" y="62"/>
                  </a:cubicBezTo>
                  <a:cubicBezTo>
                    <a:pt x="163" y="62"/>
                    <a:pt x="163" y="62"/>
                    <a:pt x="163" y="62"/>
                  </a:cubicBezTo>
                  <a:cubicBezTo>
                    <a:pt x="163" y="62"/>
                    <a:pt x="163" y="62"/>
                    <a:pt x="163" y="62"/>
                  </a:cubicBezTo>
                  <a:cubicBezTo>
                    <a:pt x="163" y="62"/>
                    <a:pt x="163" y="62"/>
                    <a:pt x="163" y="62"/>
                  </a:cubicBezTo>
                  <a:cubicBezTo>
                    <a:pt x="163" y="62"/>
                    <a:pt x="163" y="62"/>
                    <a:pt x="163" y="62"/>
                  </a:cubicBezTo>
                  <a:cubicBezTo>
                    <a:pt x="163" y="62"/>
                    <a:pt x="163" y="62"/>
                    <a:pt x="163" y="62"/>
                  </a:cubicBezTo>
                  <a:cubicBezTo>
                    <a:pt x="163" y="62"/>
                    <a:pt x="163" y="62"/>
                    <a:pt x="163" y="62"/>
                  </a:cubicBezTo>
                  <a:cubicBezTo>
                    <a:pt x="162" y="63"/>
                    <a:pt x="162" y="63"/>
                    <a:pt x="162" y="63"/>
                  </a:cubicBezTo>
                  <a:cubicBezTo>
                    <a:pt x="162" y="63"/>
                    <a:pt x="162" y="63"/>
                    <a:pt x="162" y="63"/>
                  </a:cubicBezTo>
                  <a:cubicBezTo>
                    <a:pt x="161" y="63"/>
                    <a:pt x="161" y="63"/>
                    <a:pt x="161" y="63"/>
                  </a:cubicBezTo>
                  <a:cubicBezTo>
                    <a:pt x="161" y="63"/>
                    <a:pt x="161" y="63"/>
                    <a:pt x="161" y="63"/>
                  </a:cubicBezTo>
                  <a:cubicBezTo>
                    <a:pt x="161" y="63"/>
                    <a:pt x="161" y="63"/>
                    <a:pt x="161" y="63"/>
                  </a:cubicBezTo>
                  <a:cubicBezTo>
                    <a:pt x="160" y="63"/>
                    <a:pt x="160" y="63"/>
                    <a:pt x="160" y="63"/>
                  </a:cubicBezTo>
                  <a:cubicBezTo>
                    <a:pt x="160" y="63"/>
                    <a:pt x="160" y="63"/>
                    <a:pt x="160" y="63"/>
                  </a:cubicBezTo>
                  <a:cubicBezTo>
                    <a:pt x="160" y="63"/>
                    <a:pt x="160" y="63"/>
                    <a:pt x="160" y="63"/>
                  </a:cubicBezTo>
                  <a:cubicBezTo>
                    <a:pt x="160" y="63"/>
                    <a:pt x="160" y="63"/>
                    <a:pt x="160" y="63"/>
                  </a:cubicBezTo>
                  <a:cubicBezTo>
                    <a:pt x="160" y="63"/>
                    <a:pt x="160" y="63"/>
                    <a:pt x="160" y="63"/>
                  </a:cubicBezTo>
                  <a:cubicBezTo>
                    <a:pt x="160" y="63"/>
                    <a:pt x="160" y="63"/>
                    <a:pt x="160" y="63"/>
                  </a:cubicBezTo>
                  <a:cubicBezTo>
                    <a:pt x="160" y="62"/>
                    <a:pt x="160" y="62"/>
                    <a:pt x="160" y="62"/>
                  </a:cubicBezTo>
                  <a:cubicBezTo>
                    <a:pt x="160" y="62"/>
                    <a:pt x="160" y="62"/>
                    <a:pt x="160" y="62"/>
                  </a:cubicBezTo>
                  <a:cubicBezTo>
                    <a:pt x="160" y="62"/>
                    <a:pt x="160" y="62"/>
                    <a:pt x="160" y="62"/>
                  </a:cubicBezTo>
                  <a:cubicBezTo>
                    <a:pt x="160" y="62"/>
                    <a:pt x="160" y="62"/>
                    <a:pt x="160" y="62"/>
                  </a:cubicBezTo>
                  <a:cubicBezTo>
                    <a:pt x="160" y="62"/>
                    <a:pt x="160" y="62"/>
                    <a:pt x="160" y="62"/>
                  </a:cubicBezTo>
                  <a:cubicBezTo>
                    <a:pt x="160" y="62"/>
                    <a:pt x="160" y="62"/>
                    <a:pt x="160" y="62"/>
                  </a:cubicBezTo>
                  <a:cubicBezTo>
                    <a:pt x="160" y="62"/>
                    <a:pt x="160" y="62"/>
                    <a:pt x="160" y="62"/>
                  </a:cubicBezTo>
                  <a:cubicBezTo>
                    <a:pt x="160" y="62"/>
                    <a:pt x="160" y="62"/>
                    <a:pt x="160" y="62"/>
                  </a:cubicBezTo>
                  <a:cubicBezTo>
                    <a:pt x="160"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2"/>
                    <a:pt x="159" y="62"/>
                    <a:pt x="159" y="62"/>
                  </a:cubicBezTo>
                  <a:cubicBezTo>
                    <a:pt x="159" y="61"/>
                    <a:pt x="159" y="61"/>
                    <a:pt x="159" y="61"/>
                  </a:cubicBezTo>
                  <a:cubicBezTo>
                    <a:pt x="159" y="61"/>
                    <a:pt x="159" y="61"/>
                    <a:pt x="159" y="61"/>
                  </a:cubicBezTo>
                  <a:cubicBezTo>
                    <a:pt x="159" y="61"/>
                    <a:pt x="159" y="61"/>
                    <a:pt x="159" y="61"/>
                  </a:cubicBezTo>
                  <a:cubicBezTo>
                    <a:pt x="158" y="61"/>
                    <a:pt x="158" y="61"/>
                    <a:pt x="158" y="61"/>
                  </a:cubicBezTo>
                  <a:cubicBezTo>
                    <a:pt x="158" y="61"/>
                    <a:pt x="158" y="61"/>
                    <a:pt x="158" y="61"/>
                  </a:cubicBezTo>
                  <a:cubicBezTo>
                    <a:pt x="158" y="61"/>
                    <a:pt x="158" y="61"/>
                    <a:pt x="158" y="61"/>
                  </a:cubicBezTo>
                  <a:cubicBezTo>
                    <a:pt x="158" y="61"/>
                    <a:pt x="158" y="61"/>
                    <a:pt x="158" y="61"/>
                  </a:cubicBezTo>
                  <a:cubicBezTo>
                    <a:pt x="158" y="61"/>
                    <a:pt x="158" y="61"/>
                    <a:pt x="158" y="61"/>
                  </a:cubicBezTo>
                  <a:cubicBezTo>
                    <a:pt x="158" y="61"/>
                    <a:pt x="158" y="61"/>
                    <a:pt x="158" y="61"/>
                  </a:cubicBezTo>
                  <a:cubicBezTo>
                    <a:pt x="158" y="61"/>
                    <a:pt x="158" y="61"/>
                    <a:pt x="158" y="61"/>
                  </a:cubicBezTo>
                  <a:cubicBezTo>
                    <a:pt x="158" y="61"/>
                    <a:pt x="158" y="61"/>
                    <a:pt x="158" y="61"/>
                  </a:cubicBezTo>
                  <a:cubicBezTo>
                    <a:pt x="158" y="61"/>
                    <a:pt x="158" y="61"/>
                    <a:pt x="158" y="61"/>
                  </a:cubicBezTo>
                  <a:cubicBezTo>
                    <a:pt x="157" y="61"/>
                    <a:pt x="157" y="61"/>
                    <a:pt x="157" y="61"/>
                  </a:cubicBezTo>
                  <a:cubicBezTo>
                    <a:pt x="157" y="61"/>
                    <a:pt x="157" y="61"/>
                    <a:pt x="157" y="61"/>
                  </a:cubicBezTo>
                  <a:cubicBezTo>
                    <a:pt x="157" y="61"/>
                    <a:pt x="157" y="61"/>
                    <a:pt x="157" y="61"/>
                  </a:cubicBezTo>
                  <a:cubicBezTo>
                    <a:pt x="157" y="61"/>
                    <a:pt x="157" y="61"/>
                    <a:pt x="157" y="61"/>
                  </a:cubicBezTo>
                  <a:cubicBezTo>
                    <a:pt x="157" y="61"/>
                    <a:pt x="157" y="61"/>
                    <a:pt x="157" y="61"/>
                  </a:cubicBezTo>
                  <a:cubicBezTo>
                    <a:pt x="157" y="61"/>
                    <a:pt x="157" y="61"/>
                    <a:pt x="157" y="61"/>
                  </a:cubicBezTo>
                  <a:cubicBezTo>
                    <a:pt x="157" y="61"/>
                    <a:pt x="157" y="61"/>
                    <a:pt x="157" y="61"/>
                  </a:cubicBezTo>
                  <a:cubicBezTo>
                    <a:pt x="157" y="61"/>
                    <a:pt x="157" y="61"/>
                    <a:pt x="157" y="61"/>
                  </a:cubicBezTo>
                  <a:cubicBezTo>
                    <a:pt x="157" y="62"/>
                    <a:pt x="157" y="62"/>
                    <a:pt x="157" y="62"/>
                  </a:cubicBezTo>
                  <a:cubicBezTo>
                    <a:pt x="157" y="62"/>
                    <a:pt x="157" y="62"/>
                    <a:pt x="157" y="62"/>
                  </a:cubicBezTo>
                  <a:cubicBezTo>
                    <a:pt x="157" y="62"/>
                    <a:pt x="157" y="62"/>
                    <a:pt x="157" y="62"/>
                  </a:cubicBezTo>
                  <a:cubicBezTo>
                    <a:pt x="157" y="62"/>
                    <a:pt x="157" y="62"/>
                    <a:pt x="157" y="62"/>
                  </a:cubicBezTo>
                  <a:cubicBezTo>
                    <a:pt x="157" y="62"/>
                    <a:pt x="156" y="62"/>
                    <a:pt x="157" y="61"/>
                  </a:cubicBezTo>
                  <a:cubicBezTo>
                    <a:pt x="157" y="61"/>
                    <a:pt x="157" y="61"/>
                    <a:pt x="157" y="61"/>
                  </a:cubicBezTo>
                  <a:cubicBezTo>
                    <a:pt x="157" y="61"/>
                    <a:pt x="157" y="61"/>
                    <a:pt x="157" y="61"/>
                  </a:cubicBezTo>
                  <a:cubicBezTo>
                    <a:pt x="157" y="61"/>
                    <a:pt x="157" y="61"/>
                    <a:pt x="157" y="61"/>
                  </a:cubicBezTo>
                  <a:cubicBezTo>
                    <a:pt x="156" y="61"/>
                    <a:pt x="156" y="61"/>
                    <a:pt x="156" y="61"/>
                  </a:cubicBezTo>
                  <a:cubicBezTo>
                    <a:pt x="156" y="61"/>
                    <a:pt x="156" y="61"/>
                    <a:pt x="155" y="61"/>
                  </a:cubicBezTo>
                  <a:cubicBezTo>
                    <a:pt x="155" y="61"/>
                    <a:pt x="155" y="61"/>
                    <a:pt x="155" y="61"/>
                  </a:cubicBezTo>
                  <a:cubicBezTo>
                    <a:pt x="155" y="61"/>
                    <a:pt x="155" y="61"/>
                    <a:pt x="155" y="61"/>
                  </a:cubicBezTo>
                  <a:cubicBezTo>
                    <a:pt x="155" y="61"/>
                    <a:pt x="155" y="61"/>
                    <a:pt x="155" y="61"/>
                  </a:cubicBezTo>
                  <a:cubicBezTo>
                    <a:pt x="155" y="61"/>
                    <a:pt x="155" y="61"/>
                    <a:pt x="155" y="61"/>
                  </a:cubicBezTo>
                  <a:cubicBezTo>
                    <a:pt x="155" y="61"/>
                    <a:pt x="155" y="61"/>
                    <a:pt x="155" y="61"/>
                  </a:cubicBezTo>
                  <a:cubicBezTo>
                    <a:pt x="155" y="61"/>
                    <a:pt x="155" y="61"/>
                    <a:pt x="155" y="61"/>
                  </a:cubicBezTo>
                  <a:cubicBezTo>
                    <a:pt x="155" y="61"/>
                    <a:pt x="155" y="61"/>
                    <a:pt x="155" y="61"/>
                  </a:cubicBezTo>
                  <a:cubicBezTo>
                    <a:pt x="154" y="61"/>
                    <a:pt x="154" y="61"/>
                    <a:pt x="154" y="61"/>
                  </a:cubicBezTo>
                  <a:cubicBezTo>
                    <a:pt x="154" y="61"/>
                    <a:pt x="154" y="61"/>
                    <a:pt x="154" y="61"/>
                  </a:cubicBezTo>
                  <a:cubicBezTo>
                    <a:pt x="154" y="61"/>
                    <a:pt x="154" y="61"/>
                    <a:pt x="154" y="61"/>
                  </a:cubicBezTo>
                  <a:cubicBezTo>
                    <a:pt x="154" y="61"/>
                    <a:pt x="154" y="61"/>
                    <a:pt x="154" y="61"/>
                  </a:cubicBezTo>
                  <a:cubicBezTo>
                    <a:pt x="154" y="61"/>
                    <a:pt x="154" y="61"/>
                    <a:pt x="154" y="61"/>
                  </a:cubicBezTo>
                  <a:cubicBezTo>
                    <a:pt x="154" y="61"/>
                    <a:pt x="154" y="61"/>
                    <a:pt x="154" y="61"/>
                  </a:cubicBezTo>
                  <a:cubicBezTo>
                    <a:pt x="154" y="61"/>
                    <a:pt x="154" y="61"/>
                    <a:pt x="154" y="61"/>
                  </a:cubicBezTo>
                  <a:cubicBezTo>
                    <a:pt x="154" y="61"/>
                    <a:pt x="154" y="61"/>
                    <a:pt x="154" y="61"/>
                  </a:cubicBezTo>
                  <a:cubicBezTo>
                    <a:pt x="154" y="61"/>
                    <a:pt x="154" y="61"/>
                    <a:pt x="154" y="61"/>
                  </a:cubicBezTo>
                  <a:cubicBezTo>
                    <a:pt x="154" y="61"/>
                    <a:pt x="154" y="61"/>
                    <a:pt x="154" y="61"/>
                  </a:cubicBezTo>
                  <a:cubicBezTo>
                    <a:pt x="153" y="61"/>
                    <a:pt x="153" y="61"/>
                    <a:pt x="153" y="61"/>
                  </a:cubicBezTo>
                  <a:cubicBezTo>
                    <a:pt x="153" y="61"/>
                    <a:pt x="153" y="61"/>
                    <a:pt x="153" y="61"/>
                  </a:cubicBezTo>
                  <a:cubicBezTo>
                    <a:pt x="153" y="61"/>
                    <a:pt x="153" y="61"/>
                    <a:pt x="153" y="61"/>
                  </a:cubicBezTo>
                  <a:cubicBezTo>
                    <a:pt x="153" y="61"/>
                    <a:pt x="153" y="61"/>
                    <a:pt x="153" y="61"/>
                  </a:cubicBezTo>
                  <a:cubicBezTo>
                    <a:pt x="153" y="61"/>
                    <a:pt x="153" y="61"/>
                    <a:pt x="153" y="61"/>
                  </a:cubicBezTo>
                  <a:cubicBezTo>
                    <a:pt x="153" y="61"/>
                    <a:pt x="153" y="61"/>
                    <a:pt x="153" y="61"/>
                  </a:cubicBezTo>
                  <a:cubicBezTo>
                    <a:pt x="153" y="61"/>
                    <a:pt x="153" y="61"/>
                    <a:pt x="152" y="60"/>
                  </a:cubicBezTo>
                  <a:cubicBezTo>
                    <a:pt x="152" y="60"/>
                    <a:pt x="152" y="60"/>
                    <a:pt x="152" y="60"/>
                  </a:cubicBezTo>
                  <a:cubicBezTo>
                    <a:pt x="152" y="60"/>
                    <a:pt x="152" y="60"/>
                    <a:pt x="152" y="60"/>
                  </a:cubicBezTo>
                  <a:cubicBezTo>
                    <a:pt x="152" y="60"/>
                    <a:pt x="152" y="60"/>
                    <a:pt x="152" y="60"/>
                  </a:cubicBezTo>
                  <a:cubicBezTo>
                    <a:pt x="152" y="60"/>
                    <a:pt x="152" y="60"/>
                    <a:pt x="152" y="60"/>
                  </a:cubicBezTo>
                  <a:cubicBezTo>
                    <a:pt x="152" y="60"/>
                    <a:pt x="152" y="60"/>
                    <a:pt x="152" y="60"/>
                  </a:cubicBezTo>
                  <a:cubicBezTo>
                    <a:pt x="152" y="60"/>
                    <a:pt x="152" y="60"/>
                    <a:pt x="152" y="60"/>
                  </a:cubicBezTo>
                  <a:cubicBezTo>
                    <a:pt x="152" y="60"/>
                    <a:pt x="152" y="60"/>
                    <a:pt x="152" y="60"/>
                  </a:cubicBezTo>
                  <a:cubicBezTo>
                    <a:pt x="152" y="60"/>
                    <a:pt x="152" y="60"/>
                    <a:pt x="152" y="60"/>
                  </a:cubicBezTo>
                  <a:cubicBezTo>
                    <a:pt x="152" y="60"/>
                    <a:pt x="152" y="60"/>
                    <a:pt x="152" y="60"/>
                  </a:cubicBezTo>
                  <a:cubicBezTo>
                    <a:pt x="152" y="60"/>
                    <a:pt x="152" y="60"/>
                    <a:pt x="152" y="60"/>
                  </a:cubicBezTo>
                  <a:cubicBezTo>
                    <a:pt x="152" y="60"/>
                    <a:pt x="152" y="60"/>
                    <a:pt x="152" y="60"/>
                  </a:cubicBezTo>
                  <a:cubicBezTo>
                    <a:pt x="152" y="60"/>
                    <a:pt x="152" y="60"/>
                    <a:pt x="152" y="60"/>
                  </a:cubicBezTo>
                  <a:cubicBezTo>
                    <a:pt x="153" y="60"/>
                    <a:pt x="153" y="60"/>
                    <a:pt x="153" y="60"/>
                  </a:cubicBezTo>
                  <a:cubicBezTo>
                    <a:pt x="153" y="60"/>
                    <a:pt x="153" y="60"/>
                    <a:pt x="153" y="60"/>
                  </a:cubicBezTo>
                  <a:cubicBezTo>
                    <a:pt x="153" y="60"/>
                    <a:pt x="153" y="60"/>
                    <a:pt x="153" y="60"/>
                  </a:cubicBezTo>
                  <a:cubicBezTo>
                    <a:pt x="153" y="60"/>
                    <a:pt x="153" y="60"/>
                    <a:pt x="153" y="60"/>
                  </a:cubicBezTo>
                  <a:cubicBezTo>
                    <a:pt x="153" y="60"/>
                    <a:pt x="153" y="60"/>
                    <a:pt x="153" y="60"/>
                  </a:cubicBezTo>
                  <a:cubicBezTo>
                    <a:pt x="153" y="60"/>
                    <a:pt x="153" y="60"/>
                    <a:pt x="153" y="60"/>
                  </a:cubicBezTo>
                  <a:cubicBezTo>
                    <a:pt x="153" y="60"/>
                    <a:pt x="153" y="60"/>
                    <a:pt x="153" y="60"/>
                  </a:cubicBezTo>
                  <a:cubicBezTo>
                    <a:pt x="153" y="60"/>
                    <a:pt x="153" y="60"/>
                    <a:pt x="153" y="60"/>
                  </a:cubicBezTo>
                  <a:cubicBezTo>
                    <a:pt x="153" y="60"/>
                    <a:pt x="153" y="60"/>
                    <a:pt x="153" y="59"/>
                  </a:cubicBezTo>
                  <a:cubicBezTo>
                    <a:pt x="153" y="59"/>
                    <a:pt x="153" y="59"/>
                    <a:pt x="153" y="59"/>
                  </a:cubicBezTo>
                  <a:cubicBezTo>
                    <a:pt x="152" y="59"/>
                    <a:pt x="152" y="59"/>
                    <a:pt x="152" y="59"/>
                  </a:cubicBezTo>
                  <a:cubicBezTo>
                    <a:pt x="152" y="59"/>
                    <a:pt x="152" y="59"/>
                    <a:pt x="152" y="59"/>
                  </a:cubicBezTo>
                  <a:cubicBezTo>
                    <a:pt x="153" y="59"/>
                    <a:pt x="153" y="59"/>
                    <a:pt x="153" y="59"/>
                  </a:cubicBezTo>
                  <a:cubicBezTo>
                    <a:pt x="153" y="59"/>
                    <a:pt x="153" y="59"/>
                    <a:pt x="153" y="59"/>
                  </a:cubicBezTo>
                  <a:cubicBezTo>
                    <a:pt x="153" y="59"/>
                    <a:pt x="153" y="59"/>
                    <a:pt x="153" y="59"/>
                  </a:cubicBezTo>
                  <a:cubicBezTo>
                    <a:pt x="153" y="59"/>
                    <a:pt x="153" y="59"/>
                    <a:pt x="153" y="59"/>
                  </a:cubicBezTo>
                  <a:cubicBezTo>
                    <a:pt x="153" y="59"/>
                    <a:pt x="153" y="59"/>
                    <a:pt x="153" y="59"/>
                  </a:cubicBezTo>
                  <a:cubicBezTo>
                    <a:pt x="153" y="59"/>
                    <a:pt x="153" y="59"/>
                    <a:pt x="153" y="59"/>
                  </a:cubicBezTo>
                  <a:cubicBezTo>
                    <a:pt x="153" y="59"/>
                    <a:pt x="153" y="59"/>
                    <a:pt x="153" y="59"/>
                  </a:cubicBezTo>
                  <a:cubicBezTo>
                    <a:pt x="153" y="59"/>
                    <a:pt x="153" y="59"/>
                    <a:pt x="153" y="59"/>
                  </a:cubicBezTo>
                  <a:cubicBezTo>
                    <a:pt x="153" y="59"/>
                    <a:pt x="153" y="59"/>
                    <a:pt x="153" y="59"/>
                  </a:cubicBezTo>
                  <a:cubicBezTo>
                    <a:pt x="152" y="59"/>
                    <a:pt x="152" y="59"/>
                    <a:pt x="152" y="59"/>
                  </a:cubicBezTo>
                  <a:cubicBezTo>
                    <a:pt x="152" y="59"/>
                    <a:pt x="152" y="59"/>
                    <a:pt x="152" y="59"/>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8"/>
                    <a:pt x="152" y="58"/>
                    <a:pt x="152" y="58"/>
                  </a:cubicBezTo>
                  <a:cubicBezTo>
                    <a:pt x="152" y="57"/>
                    <a:pt x="152" y="57"/>
                    <a:pt x="152" y="57"/>
                  </a:cubicBezTo>
                  <a:cubicBezTo>
                    <a:pt x="152" y="57"/>
                    <a:pt x="152" y="57"/>
                    <a:pt x="152" y="57"/>
                  </a:cubicBezTo>
                  <a:cubicBezTo>
                    <a:pt x="152" y="57"/>
                    <a:pt x="152" y="57"/>
                    <a:pt x="152" y="57"/>
                  </a:cubicBezTo>
                  <a:cubicBezTo>
                    <a:pt x="152" y="57"/>
                    <a:pt x="152" y="57"/>
                    <a:pt x="152" y="57"/>
                  </a:cubicBezTo>
                  <a:cubicBezTo>
                    <a:pt x="152" y="57"/>
                    <a:pt x="152" y="57"/>
                    <a:pt x="152" y="57"/>
                  </a:cubicBezTo>
                  <a:cubicBezTo>
                    <a:pt x="152" y="57"/>
                    <a:pt x="152" y="57"/>
                    <a:pt x="152" y="57"/>
                  </a:cubicBezTo>
                  <a:cubicBezTo>
                    <a:pt x="152" y="57"/>
                    <a:pt x="152" y="57"/>
                    <a:pt x="152" y="57"/>
                  </a:cubicBezTo>
                  <a:cubicBezTo>
                    <a:pt x="152" y="57"/>
                    <a:pt x="152" y="57"/>
                    <a:pt x="152" y="57"/>
                  </a:cubicBezTo>
                  <a:cubicBezTo>
                    <a:pt x="152" y="57"/>
                    <a:pt x="152" y="57"/>
                    <a:pt x="152" y="57"/>
                  </a:cubicBezTo>
                  <a:cubicBezTo>
                    <a:pt x="152" y="57"/>
                    <a:pt x="152" y="57"/>
                    <a:pt x="152"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7"/>
                    <a:pt x="153" y="57"/>
                    <a:pt x="153" y="57"/>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6"/>
                    <a:pt x="153" y="56"/>
                    <a:pt x="153" y="56"/>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5"/>
                    <a:pt x="153" y="55"/>
                    <a:pt x="153" y="55"/>
                  </a:cubicBezTo>
                  <a:cubicBezTo>
                    <a:pt x="153" y="54"/>
                    <a:pt x="153" y="54"/>
                    <a:pt x="153" y="54"/>
                  </a:cubicBezTo>
                  <a:cubicBezTo>
                    <a:pt x="153" y="54"/>
                    <a:pt x="153" y="54"/>
                    <a:pt x="153" y="54"/>
                  </a:cubicBezTo>
                  <a:cubicBezTo>
                    <a:pt x="152" y="53"/>
                    <a:pt x="152" y="53"/>
                    <a:pt x="152" y="53"/>
                  </a:cubicBezTo>
                  <a:cubicBezTo>
                    <a:pt x="151" y="53"/>
                    <a:pt x="151" y="53"/>
                    <a:pt x="151" y="53"/>
                  </a:cubicBezTo>
                  <a:cubicBezTo>
                    <a:pt x="151" y="53"/>
                    <a:pt x="151" y="53"/>
                    <a:pt x="151" y="53"/>
                  </a:cubicBezTo>
                  <a:cubicBezTo>
                    <a:pt x="151" y="53"/>
                    <a:pt x="151" y="53"/>
                    <a:pt x="151" y="53"/>
                  </a:cubicBezTo>
                  <a:cubicBezTo>
                    <a:pt x="151" y="53"/>
                    <a:pt x="151" y="53"/>
                    <a:pt x="151" y="53"/>
                  </a:cubicBezTo>
                  <a:cubicBezTo>
                    <a:pt x="151" y="53"/>
                    <a:pt x="151" y="53"/>
                    <a:pt x="151" y="53"/>
                  </a:cubicBezTo>
                  <a:cubicBezTo>
                    <a:pt x="151" y="53"/>
                    <a:pt x="151" y="53"/>
                    <a:pt x="151" y="53"/>
                  </a:cubicBezTo>
                  <a:cubicBezTo>
                    <a:pt x="151" y="53"/>
                    <a:pt x="151" y="53"/>
                    <a:pt x="151" y="53"/>
                  </a:cubicBezTo>
                  <a:cubicBezTo>
                    <a:pt x="151" y="53"/>
                    <a:pt x="151" y="53"/>
                    <a:pt x="151" y="53"/>
                  </a:cubicBezTo>
                  <a:cubicBezTo>
                    <a:pt x="151" y="53"/>
                    <a:pt x="151" y="53"/>
                    <a:pt x="151" y="53"/>
                  </a:cubicBezTo>
                  <a:cubicBezTo>
                    <a:pt x="151" y="53"/>
                    <a:pt x="151" y="53"/>
                    <a:pt x="151" y="53"/>
                  </a:cubicBezTo>
                  <a:cubicBezTo>
                    <a:pt x="151" y="53"/>
                    <a:pt x="151" y="53"/>
                    <a:pt x="151" y="53"/>
                  </a:cubicBezTo>
                  <a:cubicBezTo>
                    <a:pt x="151" y="53"/>
                    <a:pt x="151" y="53"/>
                    <a:pt x="151" y="53"/>
                  </a:cubicBezTo>
                  <a:cubicBezTo>
                    <a:pt x="151" y="54"/>
                    <a:pt x="151" y="54"/>
                    <a:pt x="151" y="54"/>
                  </a:cubicBezTo>
                  <a:cubicBezTo>
                    <a:pt x="151" y="54"/>
                    <a:pt x="151" y="54"/>
                    <a:pt x="151" y="54"/>
                  </a:cubicBezTo>
                  <a:cubicBezTo>
                    <a:pt x="151" y="54"/>
                    <a:pt x="151" y="54"/>
                    <a:pt x="151" y="54"/>
                  </a:cubicBezTo>
                  <a:cubicBezTo>
                    <a:pt x="152" y="54"/>
                    <a:pt x="152" y="54"/>
                    <a:pt x="152" y="54"/>
                  </a:cubicBezTo>
                  <a:cubicBezTo>
                    <a:pt x="152" y="54"/>
                    <a:pt x="152" y="54"/>
                    <a:pt x="152" y="54"/>
                  </a:cubicBezTo>
                  <a:cubicBezTo>
                    <a:pt x="152" y="54"/>
                    <a:pt x="152" y="54"/>
                    <a:pt x="152" y="54"/>
                  </a:cubicBezTo>
                  <a:cubicBezTo>
                    <a:pt x="152" y="54"/>
                    <a:pt x="152" y="54"/>
                    <a:pt x="152" y="54"/>
                  </a:cubicBezTo>
                  <a:cubicBezTo>
                    <a:pt x="152" y="54"/>
                    <a:pt x="152" y="54"/>
                    <a:pt x="152" y="54"/>
                  </a:cubicBezTo>
                  <a:cubicBezTo>
                    <a:pt x="152" y="55"/>
                    <a:pt x="152" y="55"/>
                    <a:pt x="152" y="55"/>
                  </a:cubicBezTo>
                  <a:cubicBezTo>
                    <a:pt x="152" y="55"/>
                    <a:pt x="152" y="55"/>
                    <a:pt x="152" y="55"/>
                  </a:cubicBezTo>
                  <a:cubicBezTo>
                    <a:pt x="152" y="55"/>
                    <a:pt x="152" y="55"/>
                    <a:pt x="152" y="55"/>
                  </a:cubicBezTo>
                  <a:cubicBezTo>
                    <a:pt x="152" y="55"/>
                    <a:pt x="152" y="55"/>
                    <a:pt x="152" y="56"/>
                  </a:cubicBezTo>
                  <a:cubicBezTo>
                    <a:pt x="152" y="56"/>
                    <a:pt x="152" y="56"/>
                    <a:pt x="152" y="56"/>
                  </a:cubicBezTo>
                  <a:cubicBezTo>
                    <a:pt x="152" y="56"/>
                    <a:pt x="152" y="56"/>
                    <a:pt x="152" y="56"/>
                  </a:cubicBezTo>
                  <a:cubicBezTo>
                    <a:pt x="152" y="56"/>
                    <a:pt x="152" y="56"/>
                    <a:pt x="152" y="56"/>
                  </a:cubicBezTo>
                  <a:cubicBezTo>
                    <a:pt x="152" y="56"/>
                    <a:pt x="152" y="56"/>
                    <a:pt x="152" y="56"/>
                  </a:cubicBezTo>
                  <a:cubicBezTo>
                    <a:pt x="152" y="56"/>
                    <a:pt x="152" y="56"/>
                    <a:pt x="152" y="56"/>
                  </a:cubicBezTo>
                  <a:cubicBezTo>
                    <a:pt x="152" y="56"/>
                    <a:pt x="152" y="56"/>
                    <a:pt x="152" y="56"/>
                  </a:cubicBezTo>
                  <a:cubicBezTo>
                    <a:pt x="152" y="56"/>
                    <a:pt x="152" y="56"/>
                    <a:pt x="152" y="56"/>
                  </a:cubicBezTo>
                  <a:cubicBezTo>
                    <a:pt x="151" y="57"/>
                    <a:pt x="151" y="57"/>
                    <a:pt x="151" y="57"/>
                  </a:cubicBezTo>
                  <a:cubicBezTo>
                    <a:pt x="151" y="57"/>
                    <a:pt x="151" y="57"/>
                    <a:pt x="151" y="57"/>
                  </a:cubicBezTo>
                  <a:cubicBezTo>
                    <a:pt x="151" y="57"/>
                    <a:pt x="151" y="57"/>
                    <a:pt x="151" y="57"/>
                  </a:cubicBezTo>
                  <a:cubicBezTo>
                    <a:pt x="151" y="57"/>
                    <a:pt x="151" y="57"/>
                    <a:pt x="151" y="57"/>
                  </a:cubicBezTo>
                  <a:cubicBezTo>
                    <a:pt x="150" y="57"/>
                    <a:pt x="150" y="57"/>
                    <a:pt x="150" y="57"/>
                  </a:cubicBezTo>
                  <a:cubicBezTo>
                    <a:pt x="150" y="57"/>
                    <a:pt x="150" y="57"/>
                    <a:pt x="150" y="57"/>
                  </a:cubicBezTo>
                  <a:cubicBezTo>
                    <a:pt x="150" y="57"/>
                    <a:pt x="150" y="57"/>
                    <a:pt x="150" y="57"/>
                  </a:cubicBezTo>
                  <a:cubicBezTo>
                    <a:pt x="149" y="57"/>
                    <a:pt x="149" y="58"/>
                    <a:pt x="148" y="58"/>
                  </a:cubicBezTo>
                  <a:cubicBezTo>
                    <a:pt x="148" y="58"/>
                    <a:pt x="148" y="58"/>
                    <a:pt x="148" y="58"/>
                  </a:cubicBezTo>
                  <a:cubicBezTo>
                    <a:pt x="148" y="58"/>
                    <a:pt x="148" y="58"/>
                    <a:pt x="148" y="58"/>
                  </a:cubicBezTo>
                  <a:cubicBezTo>
                    <a:pt x="148" y="58"/>
                    <a:pt x="148" y="58"/>
                    <a:pt x="148" y="58"/>
                  </a:cubicBezTo>
                  <a:cubicBezTo>
                    <a:pt x="148" y="58"/>
                    <a:pt x="148" y="58"/>
                    <a:pt x="148" y="58"/>
                  </a:cubicBezTo>
                  <a:cubicBezTo>
                    <a:pt x="148" y="58"/>
                    <a:pt x="148" y="58"/>
                    <a:pt x="148" y="58"/>
                  </a:cubicBezTo>
                  <a:cubicBezTo>
                    <a:pt x="148" y="58"/>
                    <a:pt x="148" y="58"/>
                    <a:pt x="148" y="58"/>
                  </a:cubicBezTo>
                  <a:cubicBezTo>
                    <a:pt x="148" y="58"/>
                    <a:pt x="148" y="58"/>
                    <a:pt x="147" y="58"/>
                  </a:cubicBezTo>
                  <a:cubicBezTo>
                    <a:pt x="147" y="58"/>
                    <a:pt x="147" y="58"/>
                    <a:pt x="147" y="58"/>
                  </a:cubicBezTo>
                  <a:cubicBezTo>
                    <a:pt x="147" y="58"/>
                    <a:pt x="147" y="58"/>
                    <a:pt x="147" y="58"/>
                  </a:cubicBezTo>
                  <a:cubicBezTo>
                    <a:pt x="147" y="58"/>
                    <a:pt x="147" y="58"/>
                    <a:pt x="147" y="58"/>
                  </a:cubicBezTo>
                  <a:cubicBezTo>
                    <a:pt x="147" y="58"/>
                    <a:pt x="147" y="58"/>
                    <a:pt x="147" y="58"/>
                  </a:cubicBezTo>
                  <a:cubicBezTo>
                    <a:pt x="147" y="59"/>
                    <a:pt x="147" y="59"/>
                    <a:pt x="147" y="59"/>
                  </a:cubicBezTo>
                  <a:cubicBezTo>
                    <a:pt x="147" y="59"/>
                    <a:pt x="147" y="59"/>
                    <a:pt x="147" y="59"/>
                  </a:cubicBezTo>
                  <a:cubicBezTo>
                    <a:pt x="147" y="59"/>
                    <a:pt x="147" y="59"/>
                    <a:pt x="147" y="59"/>
                  </a:cubicBezTo>
                  <a:cubicBezTo>
                    <a:pt x="147" y="59"/>
                    <a:pt x="147" y="59"/>
                    <a:pt x="147" y="59"/>
                  </a:cubicBezTo>
                  <a:cubicBezTo>
                    <a:pt x="147" y="59"/>
                    <a:pt x="147" y="59"/>
                    <a:pt x="147" y="59"/>
                  </a:cubicBezTo>
                  <a:cubicBezTo>
                    <a:pt x="147" y="59"/>
                    <a:pt x="147" y="59"/>
                    <a:pt x="147" y="59"/>
                  </a:cubicBezTo>
                  <a:cubicBezTo>
                    <a:pt x="147" y="59"/>
                    <a:pt x="147" y="59"/>
                    <a:pt x="147" y="59"/>
                  </a:cubicBezTo>
                  <a:cubicBezTo>
                    <a:pt x="147" y="60"/>
                    <a:pt x="147" y="60"/>
                    <a:pt x="147" y="60"/>
                  </a:cubicBezTo>
                  <a:cubicBezTo>
                    <a:pt x="146" y="60"/>
                    <a:pt x="146" y="60"/>
                    <a:pt x="146" y="60"/>
                  </a:cubicBezTo>
                  <a:cubicBezTo>
                    <a:pt x="146" y="60"/>
                    <a:pt x="146" y="60"/>
                    <a:pt x="146" y="60"/>
                  </a:cubicBezTo>
                  <a:cubicBezTo>
                    <a:pt x="146" y="60"/>
                    <a:pt x="146" y="60"/>
                    <a:pt x="146" y="60"/>
                  </a:cubicBezTo>
                  <a:cubicBezTo>
                    <a:pt x="146" y="60"/>
                    <a:pt x="146" y="60"/>
                    <a:pt x="146" y="60"/>
                  </a:cubicBezTo>
                  <a:cubicBezTo>
                    <a:pt x="146" y="60"/>
                    <a:pt x="146" y="60"/>
                    <a:pt x="146" y="60"/>
                  </a:cubicBezTo>
                  <a:cubicBezTo>
                    <a:pt x="146" y="60"/>
                    <a:pt x="146" y="60"/>
                    <a:pt x="146" y="60"/>
                  </a:cubicBezTo>
                  <a:cubicBezTo>
                    <a:pt x="146" y="60"/>
                    <a:pt x="146" y="60"/>
                    <a:pt x="146" y="60"/>
                  </a:cubicBezTo>
                  <a:cubicBezTo>
                    <a:pt x="147" y="61"/>
                    <a:pt x="148" y="61"/>
                    <a:pt x="148" y="62"/>
                  </a:cubicBezTo>
                  <a:cubicBezTo>
                    <a:pt x="148" y="62"/>
                    <a:pt x="148" y="62"/>
                    <a:pt x="148" y="62"/>
                  </a:cubicBezTo>
                  <a:cubicBezTo>
                    <a:pt x="148" y="62"/>
                    <a:pt x="148" y="62"/>
                    <a:pt x="148" y="62"/>
                  </a:cubicBezTo>
                  <a:cubicBezTo>
                    <a:pt x="148" y="62"/>
                    <a:pt x="148" y="62"/>
                    <a:pt x="148" y="62"/>
                  </a:cubicBezTo>
                  <a:cubicBezTo>
                    <a:pt x="148" y="62"/>
                    <a:pt x="148" y="62"/>
                    <a:pt x="148" y="63"/>
                  </a:cubicBezTo>
                  <a:cubicBezTo>
                    <a:pt x="148" y="63"/>
                    <a:pt x="148" y="63"/>
                    <a:pt x="148" y="63"/>
                  </a:cubicBezTo>
                  <a:cubicBezTo>
                    <a:pt x="148" y="63"/>
                    <a:pt x="148" y="63"/>
                    <a:pt x="149" y="63"/>
                  </a:cubicBezTo>
                  <a:cubicBezTo>
                    <a:pt x="149" y="63"/>
                    <a:pt x="149" y="63"/>
                    <a:pt x="149" y="63"/>
                  </a:cubicBezTo>
                  <a:cubicBezTo>
                    <a:pt x="149" y="63"/>
                    <a:pt x="149" y="63"/>
                    <a:pt x="149" y="63"/>
                  </a:cubicBezTo>
                  <a:cubicBezTo>
                    <a:pt x="149" y="63"/>
                    <a:pt x="149" y="63"/>
                    <a:pt x="149" y="63"/>
                  </a:cubicBezTo>
                  <a:cubicBezTo>
                    <a:pt x="149" y="63"/>
                    <a:pt x="149" y="63"/>
                    <a:pt x="149" y="63"/>
                  </a:cubicBezTo>
                  <a:cubicBezTo>
                    <a:pt x="149" y="63"/>
                    <a:pt x="149" y="63"/>
                    <a:pt x="149" y="63"/>
                  </a:cubicBezTo>
                  <a:cubicBezTo>
                    <a:pt x="149" y="63"/>
                    <a:pt x="149" y="63"/>
                    <a:pt x="149" y="63"/>
                  </a:cubicBezTo>
                  <a:cubicBezTo>
                    <a:pt x="149" y="64"/>
                    <a:pt x="149" y="64"/>
                    <a:pt x="149" y="64"/>
                  </a:cubicBezTo>
                  <a:cubicBezTo>
                    <a:pt x="149" y="64"/>
                    <a:pt x="149" y="64"/>
                    <a:pt x="149" y="64"/>
                  </a:cubicBezTo>
                  <a:cubicBezTo>
                    <a:pt x="149" y="64"/>
                    <a:pt x="149" y="64"/>
                    <a:pt x="149" y="64"/>
                  </a:cubicBezTo>
                  <a:cubicBezTo>
                    <a:pt x="150" y="64"/>
                    <a:pt x="150" y="64"/>
                    <a:pt x="150" y="64"/>
                  </a:cubicBezTo>
                  <a:cubicBezTo>
                    <a:pt x="150" y="64"/>
                    <a:pt x="150" y="64"/>
                    <a:pt x="150" y="64"/>
                  </a:cubicBezTo>
                  <a:cubicBezTo>
                    <a:pt x="150" y="64"/>
                    <a:pt x="150" y="64"/>
                    <a:pt x="150" y="64"/>
                  </a:cubicBezTo>
                  <a:cubicBezTo>
                    <a:pt x="150" y="64"/>
                    <a:pt x="150" y="64"/>
                    <a:pt x="150" y="64"/>
                  </a:cubicBezTo>
                  <a:cubicBezTo>
                    <a:pt x="150" y="64"/>
                    <a:pt x="150" y="64"/>
                    <a:pt x="150" y="64"/>
                  </a:cubicBezTo>
                  <a:cubicBezTo>
                    <a:pt x="150" y="64"/>
                    <a:pt x="150" y="64"/>
                    <a:pt x="150" y="64"/>
                  </a:cubicBezTo>
                  <a:cubicBezTo>
                    <a:pt x="150" y="64"/>
                    <a:pt x="150" y="64"/>
                    <a:pt x="150" y="64"/>
                  </a:cubicBezTo>
                  <a:cubicBezTo>
                    <a:pt x="149" y="65"/>
                    <a:pt x="149" y="65"/>
                    <a:pt x="149" y="65"/>
                  </a:cubicBezTo>
                  <a:cubicBezTo>
                    <a:pt x="149" y="65"/>
                    <a:pt x="149" y="65"/>
                    <a:pt x="149" y="65"/>
                  </a:cubicBezTo>
                  <a:cubicBezTo>
                    <a:pt x="148" y="66"/>
                    <a:pt x="148" y="66"/>
                    <a:pt x="148" y="66"/>
                  </a:cubicBezTo>
                  <a:cubicBezTo>
                    <a:pt x="148" y="66"/>
                    <a:pt x="148" y="66"/>
                    <a:pt x="148" y="66"/>
                  </a:cubicBezTo>
                  <a:cubicBezTo>
                    <a:pt x="148" y="66"/>
                    <a:pt x="148" y="66"/>
                    <a:pt x="148" y="66"/>
                  </a:cubicBezTo>
                  <a:cubicBezTo>
                    <a:pt x="148" y="67"/>
                    <a:pt x="148" y="66"/>
                    <a:pt x="148" y="67"/>
                  </a:cubicBezTo>
                  <a:cubicBezTo>
                    <a:pt x="148" y="67"/>
                    <a:pt x="148" y="67"/>
                    <a:pt x="148" y="67"/>
                  </a:cubicBezTo>
                  <a:cubicBezTo>
                    <a:pt x="148" y="67"/>
                    <a:pt x="148" y="67"/>
                    <a:pt x="148" y="67"/>
                  </a:cubicBezTo>
                  <a:cubicBezTo>
                    <a:pt x="148" y="67"/>
                    <a:pt x="148" y="67"/>
                    <a:pt x="148" y="67"/>
                  </a:cubicBezTo>
                  <a:cubicBezTo>
                    <a:pt x="148" y="67"/>
                    <a:pt x="148" y="67"/>
                    <a:pt x="148" y="67"/>
                  </a:cubicBezTo>
                  <a:cubicBezTo>
                    <a:pt x="148" y="67"/>
                    <a:pt x="148" y="67"/>
                    <a:pt x="148" y="67"/>
                  </a:cubicBezTo>
                  <a:cubicBezTo>
                    <a:pt x="148" y="67"/>
                    <a:pt x="148" y="67"/>
                    <a:pt x="148" y="67"/>
                  </a:cubicBezTo>
                  <a:cubicBezTo>
                    <a:pt x="148" y="68"/>
                    <a:pt x="148" y="68"/>
                    <a:pt x="148" y="68"/>
                  </a:cubicBezTo>
                  <a:cubicBezTo>
                    <a:pt x="147" y="68"/>
                    <a:pt x="147" y="68"/>
                    <a:pt x="147" y="68"/>
                  </a:cubicBezTo>
                  <a:cubicBezTo>
                    <a:pt x="147" y="68"/>
                    <a:pt x="147" y="68"/>
                    <a:pt x="147" y="68"/>
                  </a:cubicBezTo>
                  <a:cubicBezTo>
                    <a:pt x="147" y="68"/>
                    <a:pt x="147" y="68"/>
                    <a:pt x="147" y="68"/>
                  </a:cubicBezTo>
                  <a:cubicBezTo>
                    <a:pt x="147" y="69"/>
                    <a:pt x="147" y="69"/>
                    <a:pt x="147" y="69"/>
                  </a:cubicBezTo>
                  <a:cubicBezTo>
                    <a:pt x="147" y="69"/>
                    <a:pt x="147" y="69"/>
                    <a:pt x="147" y="69"/>
                  </a:cubicBezTo>
                  <a:cubicBezTo>
                    <a:pt x="147" y="69"/>
                    <a:pt x="147" y="69"/>
                    <a:pt x="147" y="69"/>
                  </a:cubicBezTo>
                  <a:cubicBezTo>
                    <a:pt x="147" y="69"/>
                    <a:pt x="147" y="69"/>
                    <a:pt x="147" y="69"/>
                  </a:cubicBezTo>
                  <a:cubicBezTo>
                    <a:pt x="147" y="69"/>
                    <a:pt x="147" y="69"/>
                    <a:pt x="147" y="69"/>
                  </a:cubicBezTo>
                  <a:cubicBezTo>
                    <a:pt x="147" y="69"/>
                    <a:pt x="147" y="69"/>
                    <a:pt x="147" y="69"/>
                  </a:cubicBezTo>
                  <a:cubicBezTo>
                    <a:pt x="148" y="69"/>
                    <a:pt x="148" y="69"/>
                    <a:pt x="148" y="69"/>
                  </a:cubicBezTo>
                  <a:cubicBezTo>
                    <a:pt x="148" y="69"/>
                    <a:pt x="148" y="69"/>
                    <a:pt x="148" y="69"/>
                  </a:cubicBezTo>
                  <a:cubicBezTo>
                    <a:pt x="148" y="69"/>
                    <a:pt x="148" y="69"/>
                    <a:pt x="148" y="69"/>
                  </a:cubicBezTo>
                  <a:cubicBezTo>
                    <a:pt x="148" y="69"/>
                    <a:pt x="148" y="69"/>
                    <a:pt x="148" y="69"/>
                  </a:cubicBezTo>
                  <a:cubicBezTo>
                    <a:pt x="148" y="69"/>
                    <a:pt x="148" y="69"/>
                    <a:pt x="148" y="69"/>
                  </a:cubicBezTo>
                  <a:cubicBezTo>
                    <a:pt x="148" y="69"/>
                    <a:pt x="148" y="69"/>
                    <a:pt x="148" y="69"/>
                  </a:cubicBezTo>
                  <a:cubicBezTo>
                    <a:pt x="148" y="69"/>
                    <a:pt x="148" y="69"/>
                    <a:pt x="148" y="69"/>
                  </a:cubicBezTo>
                  <a:cubicBezTo>
                    <a:pt x="148" y="69"/>
                    <a:pt x="148" y="69"/>
                    <a:pt x="148" y="69"/>
                  </a:cubicBezTo>
                  <a:cubicBezTo>
                    <a:pt x="148" y="69"/>
                    <a:pt x="148" y="69"/>
                    <a:pt x="148" y="70"/>
                  </a:cubicBezTo>
                  <a:cubicBezTo>
                    <a:pt x="148" y="70"/>
                    <a:pt x="148" y="70"/>
                    <a:pt x="148" y="70"/>
                  </a:cubicBezTo>
                  <a:cubicBezTo>
                    <a:pt x="148" y="70"/>
                    <a:pt x="148" y="70"/>
                    <a:pt x="148" y="70"/>
                  </a:cubicBezTo>
                  <a:cubicBezTo>
                    <a:pt x="148" y="70"/>
                    <a:pt x="148" y="70"/>
                    <a:pt x="148" y="70"/>
                  </a:cubicBezTo>
                  <a:cubicBezTo>
                    <a:pt x="148" y="70"/>
                    <a:pt x="148" y="70"/>
                    <a:pt x="148" y="70"/>
                  </a:cubicBezTo>
                  <a:cubicBezTo>
                    <a:pt x="148" y="70"/>
                    <a:pt x="148" y="70"/>
                    <a:pt x="148" y="70"/>
                  </a:cubicBezTo>
                  <a:cubicBezTo>
                    <a:pt x="148" y="70"/>
                    <a:pt x="148" y="70"/>
                    <a:pt x="148" y="70"/>
                  </a:cubicBezTo>
                  <a:cubicBezTo>
                    <a:pt x="148" y="70"/>
                    <a:pt x="148" y="70"/>
                    <a:pt x="148" y="70"/>
                  </a:cubicBezTo>
                  <a:cubicBezTo>
                    <a:pt x="148" y="70"/>
                    <a:pt x="148" y="70"/>
                    <a:pt x="148" y="70"/>
                  </a:cubicBezTo>
                  <a:cubicBezTo>
                    <a:pt x="148" y="70"/>
                    <a:pt x="148" y="70"/>
                    <a:pt x="148" y="70"/>
                  </a:cubicBezTo>
                  <a:cubicBezTo>
                    <a:pt x="148" y="70"/>
                    <a:pt x="148" y="70"/>
                    <a:pt x="148" y="70"/>
                  </a:cubicBezTo>
                  <a:cubicBezTo>
                    <a:pt x="148" y="71"/>
                    <a:pt x="148" y="71"/>
                    <a:pt x="148" y="71"/>
                  </a:cubicBezTo>
                  <a:cubicBezTo>
                    <a:pt x="148" y="71"/>
                    <a:pt x="148" y="71"/>
                    <a:pt x="148" y="71"/>
                  </a:cubicBezTo>
                  <a:cubicBezTo>
                    <a:pt x="148" y="71"/>
                    <a:pt x="148" y="71"/>
                    <a:pt x="148" y="71"/>
                  </a:cubicBezTo>
                  <a:cubicBezTo>
                    <a:pt x="148" y="71"/>
                    <a:pt x="148" y="71"/>
                    <a:pt x="148" y="71"/>
                  </a:cubicBezTo>
                  <a:cubicBezTo>
                    <a:pt x="148" y="71"/>
                    <a:pt x="148" y="71"/>
                    <a:pt x="148" y="71"/>
                  </a:cubicBezTo>
                  <a:cubicBezTo>
                    <a:pt x="148" y="71"/>
                    <a:pt x="148" y="71"/>
                    <a:pt x="148" y="71"/>
                  </a:cubicBezTo>
                  <a:cubicBezTo>
                    <a:pt x="148" y="71"/>
                    <a:pt x="148" y="71"/>
                    <a:pt x="148" y="71"/>
                  </a:cubicBezTo>
                  <a:cubicBezTo>
                    <a:pt x="148" y="71"/>
                    <a:pt x="148" y="71"/>
                    <a:pt x="148" y="71"/>
                  </a:cubicBezTo>
                  <a:cubicBezTo>
                    <a:pt x="148" y="71"/>
                    <a:pt x="148" y="71"/>
                    <a:pt x="148" y="71"/>
                  </a:cubicBezTo>
                  <a:cubicBezTo>
                    <a:pt x="148" y="71"/>
                    <a:pt x="148" y="71"/>
                    <a:pt x="148" y="71"/>
                  </a:cubicBezTo>
                  <a:cubicBezTo>
                    <a:pt x="148" y="72"/>
                    <a:pt x="148" y="72"/>
                    <a:pt x="149" y="72"/>
                  </a:cubicBezTo>
                  <a:cubicBezTo>
                    <a:pt x="149" y="72"/>
                    <a:pt x="149" y="72"/>
                    <a:pt x="149" y="72"/>
                  </a:cubicBezTo>
                  <a:cubicBezTo>
                    <a:pt x="149" y="72"/>
                    <a:pt x="149" y="72"/>
                    <a:pt x="149" y="72"/>
                  </a:cubicBezTo>
                  <a:cubicBezTo>
                    <a:pt x="149" y="71"/>
                    <a:pt x="149" y="71"/>
                    <a:pt x="149" y="71"/>
                  </a:cubicBezTo>
                  <a:cubicBezTo>
                    <a:pt x="149" y="71"/>
                    <a:pt x="149" y="71"/>
                    <a:pt x="149" y="71"/>
                  </a:cubicBezTo>
                  <a:cubicBezTo>
                    <a:pt x="149" y="71"/>
                    <a:pt x="149" y="71"/>
                    <a:pt x="149" y="71"/>
                  </a:cubicBezTo>
                  <a:cubicBezTo>
                    <a:pt x="149" y="71"/>
                    <a:pt x="149" y="71"/>
                    <a:pt x="149" y="71"/>
                  </a:cubicBezTo>
                  <a:cubicBezTo>
                    <a:pt x="150" y="71"/>
                    <a:pt x="150" y="71"/>
                    <a:pt x="151" y="72"/>
                  </a:cubicBezTo>
                  <a:cubicBezTo>
                    <a:pt x="151" y="72"/>
                    <a:pt x="151" y="72"/>
                    <a:pt x="151" y="72"/>
                  </a:cubicBezTo>
                  <a:cubicBezTo>
                    <a:pt x="151" y="72"/>
                    <a:pt x="151" y="72"/>
                    <a:pt x="151" y="72"/>
                  </a:cubicBezTo>
                  <a:cubicBezTo>
                    <a:pt x="151" y="72"/>
                    <a:pt x="151" y="72"/>
                    <a:pt x="151" y="72"/>
                  </a:cubicBezTo>
                  <a:cubicBezTo>
                    <a:pt x="151" y="72"/>
                    <a:pt x="151" y="72"/>
                    <a:pt x="151" y="72"/>
                  </a:cubicBezTo>
                  <a:cubicBezTo>
                    <a:pt x="151" y="72"/>
                    <a:pt x="151" y="72"/>
                    <a:pt x="151" y="72"/>
                  </a:cubicBezTo>
                  <a:cubicBezTo>
                    <a:pt x="151" y="72"/>
                    <a:pt x="151" y="71"/>
                    <a:pt x="151" y="71"/>
                  </a:cubicBezTo>
                  <a:cubicBezTo>
                    <a:pt x="151" y="71"/>
                    <a:pt x="151" y="71"/>
                    <a:pt x="151" y="71"/>
                  </a:cubicBezTo>
                  <a:cubicBezTo>
                    <a:pt x="151" y="71"/>
                    <a:pt x="151" y="71"/>
                    <a:pt x="151" y="71"/>
                  </a:cubicBezTo>
                  <a:cubicBezTo>
                    <a:pt x="152" y="71"/>
                    <a:pt x="151" y="71"/>
                    <a:pt x="152" y="71"/>
                  </a:cubicBezTo>
                  <a:cubicBezTo>
                    <a:pt x="152" y="71"/>
                    <a:pt x="152" y="71"/>
                    <a:pt x="152" y="71"/>
                  </a:cubicBezTo>
                  <a:cubicBezTo>
                    <a:pt x="152" y="71"/>
                    <a:pt x="152" y="71"/>
                    <a:pt x="152" y="71"/>
                  </a:cubicBezTo>
                  <a:cubicBezTo>
                    <a:pt x="152" y="71"/>
                    <a:pt x="152" y="71"/>
                    <a:pt x="152" y="71"/>
                  </a:cubicBezTo>
                  <a:cubicBezTo>
                    <a:pt x="152" y="71"/>
                    <a:pt x="152" y="71"/>
                    <a:pt x="152" y="71"/>
                  </a:cubicBezTo>
                  <a:cubicBezTo>
                    <a:pt x="152" y="71"/>
                    <a:pt x="152" y="71"/>
                    <a:pt x="153" y="71"/>
                  </a:cubicBezTo>
                  <a:cubicBezTo>
                    <a:pt x="153" y="71"/>
                    <a:pt x="153" y="71"/>
                    <a:pt x="153" y="71"/>
                  </a:cubicBezTo>
                  <a:cubicBezTo>
                    <a:pt x="153" y="71"/>
                    <a:pt x="153" y="71"/>
                    <a:pt x="153" y="71"/>
                  </a:cubicBezTo>
                  <a:cubicBezTo>
                    <a:pt x="153" y="71"/>
                    <a:pt x="153" y="71"/>
                    <a:pt x="153" y="71"/>
                  </a:cubicBezTo>
                  <a:cubicBezTo>
                    <a:pt x="153" y="71"/>
                    <a:pt x="153" y="71"/>
                    <a:pt x="153" y="71"/>
                  </a:cubicBezTo>
                  <a:cubicBezTo>
                    <a:pt x="153" y="71"/>
                    <a:pt x="153" y="71"/>
                    <a:pt x="153" y="71"/>
                  </a:cubicBezTo>
                  <a:cubicBezTo>
                    <a:pt x="153" y="71"/>
                    <a:pt x="153" y="71"/>
                    <a:pt x="153" y="71"/>
                  </a:cubicBezTo>
                  <a:cubicBezTo>
                    <a:pt x="153" y="71"/>
                    <a:pt x="153" y="71"/>
                    <a:pt x="153" y="71"/>
                  </a:cubicBezTo>
                  <a:cubicBezTo>
                    <a:pt x="153" y="71"/>
                    <a:pt x="153" y="71"/>
                    <a:pt x="153" y="71"/>
                  </a:cubicBezTo>
                  <a:cubicBezTo>
                    <a:pt x="154" y="71"/>
                    <a:pt x="154" y="71"/>
                    <a:pt x="154" y="71"/>
                  </a:cubicBezTo>
                  <a:cubicBezTo>
                    <a:pt x="154" y="71"/>
                    <a:pt x="154" y="71"/>
                    <a:pt x="155" y="71"/>
                  </a:cubicBezTo>
                  <a:cubicBezTo>
                    <a:pt x="155" y="71"/>
                    <a:pt x="155" y="71"/>
                    <a:pt x="155" y="71"/>
                  </a:cubicBezTo>
                  <a:cubicBezTo>
                    <a:pt x="155" y="71"/>
                    <a:pt x="155" y="71"/>
                    <a:pt x="155" y="71"/>
                  </a:cubicBezTo>
                  <a:cubicBezTo>
                    <a:pt x="155" y="71"/>
                    <a:pt x="155" y="71"/>
                    <a:pt x="155" y="71"/>
                  </a:cubicBezTo>
                  <a:cubicBezTo>
                    <a:pt x="155" y="71"/>
                    <a:pt x="155" y="71"/>
                    <a:pt x="155" y="71"/>
                  </a:cubicBezTo>
                  <a:cubicBezTo>
                    <a:pt x="156" y="71"/>
                    <a:pt x="156" y="71"/>
                    <a:pt x="156" y="71"/>
                  </a:cubicBezTo>
                  <a:cubicBezTo>
                    <a:pt x="156" y="71"/>
                    <a:pt x="156" y="71"/>
                    <a:pt x="156" y="71"/>
                  </a:cubicBezTo>
                  <a:cubicBezTo>
                    <a:pt x="156" y="71"/>
                    <a:pt x="156" y="71"/>
                    <a:pt x="156" y="71"/>
                  </a:cubicBezTo>
                  <a:cubicBezTo>
                    <a:pt x="156" y="71"/>
                    <a:pt x="156" y="71"/>
                    <a:pt x="156" y="71"/>
                  </a:cubicBezTo>
                  <a:cubicBezTo>
                    <a:pt x="156" y="71"/>
                    <a:pt x="156" y="71"/>
                    <a:pt x="156" y="71"/>
                  </a:cubicBezTo>
                  <a:cubicBezTo>
                    <a:pt x="156" y="71"/>
                    <a:pt x="156" y="71"/>
                    <a:pt x="156" y="71"/>
                  </a:cubicBezTo>
                  <a:cubicBezTo>
                    <a:pt x="156" y="71"/>
                    <a:pt x="156" y="71"/>
                    <a:pt x="156" y="71"/>
                  </a:cubicBezTo>
                  <a:cubicBezTo>
                    <a:pt x="156" y="71"/>
                    <a:pt x="156" y="71"/>
                    <a:pt x="156" y="71"/>
                  </a:cubicBezTo>
                  <a:cubicBezTo>
                    <a:pt x="156" y="72"/>
                    <a:pt x="156" y="72"/>
                    <a:pt x="157" y="72"/>
                  </a:cubicBezTo>
                  <a:cubicBezTo>
                    <a:pt x="157" y="72"/>
                    <a:pt x="157" y="72"/>
                    <a:pt x="157" y="72"/>
                  </a:cubicBezTo>
                  <a:cubicBezTo>
                    <a:pt x="157" y="72"/>
                    <a:pt x="157" y="72"/>
                    <a:pt x="157" y="72"/>
                  </a:cubicBezTo>
                  <a:cubicBezTo>
                    <a:pt x="157" y="72"/>
                    <a:pt x="157" y="72"/>
                    <a:pt x="157" y="72"/>
                  </a:cubicBezTo>
                  <a:cubicBezTo>
                    <a:pt x="157" y="72"/>
                    <a:pt x="157" y="72"/>
                    <a:pt x="157" y="72"/>
                  </a:cubicBezTo>
                  <a:cubicBezTo>
                    <a:pt x="157" y="72"/>
                    <a:pt x="157" y="72"/>
                    <a:pt x="157" y="72"/>
                  </a:cubicBezTo>
                  <a:cubicBezTo>
                    <a:pt x="157" y="72"/>
                    <a:pt x="157" y="72"/>
                    <a:pt x="157" y="72"/>
                  </a:cubicBezTo>
                  <a:cubicBezTo>
                    <a:pt x="158" y="72"/>
                    <a:pt x="158" y="72"/>
                    <a:pt x="158" y="72"/>
                  </a:cubicBezTo>
                  <a:cubicBezTo>
                    <a:pt x="158" y="72"/>
                    <a:pt x="158" y="72"/>
                    <a:pt x="158" y="72"/>
                  </a:cubicBezTo>
                  <a:cubicBezTo>
                    <a:pt x="158" y="72"/>
                    <a:pt x="158" y="72"/>
                    <a:pt x="158" y="72"/>
                  </a:cubicBezTo>
                  <a:cubicBezTo>
                    <a:pt x="158" y="72"/>
                    <a:pt x="158" y="72"/>
                    <a:pt x="158" y="72"/>
                  </a:cubicBezTo>
                  <a:cubicBezTo>
                    <a:pt x="158" y="72"/>
                    <a:pt x="158" y="72"/>
                    <a:pt x="158" y="72"/>
                  </a:cubicBezTo>
                  <a:cubicBezTo>
                    <a:pt x="158" y="72"/>
                    <a:pt x="158" y="72"/>
                    <a:pt x="158" y="72"/>
                  </a:cubicBezTo>
                  <a:cubicBezTo>
                    <a:pt x="159" y="73"/>
                    <a:pt x="159" y="73"/>
                    <a:pt x="159" y="73"/>
                  </a:cubicBezTo>
                  <a:cubicBezTo>
                    <a:pt x="159" y="73"/>
                    <a:pt x="159" y="73"/>
                    <a:pt x="159" y="73"/>
                  </a:cubicBezTo>
                  <a:cubicBezTo>
                    <a:pt x="159" y="73"/>
                    <a:pt x="159" y="73"/>
                    <a:pt x="159" y="73"/>
                  </a:cubicBezTo>
                  <a:cubicBezTo>
                    <a:pt x="159" y="74"/>
                    <a:pt x="159" y="74"/>
                    <a:pt x="159" y="74"/>
                  </a:cubicBezTo>
                  <a:cubicBezTo>
                    <a:pt x="159" y="74"/>
                    <a:pt x="159" y="74"/>
                    <a:pt x="159" y="74"/>
                  </a:cubicBezTo>
                  <a:cubicBezTo>
                    <a:pt x="159" y="74"/>
                    <a:pt x="159" y="74"/>
                    <a:pt x="159" y="74"/>
                  </a:cubicBezTo>
                  <a:cubicBezTo>
                    <a:pt x="159" y="74"/>
                    <a:pt x="159" y="74"/>
                    <a:pt x="159" y="74"/>
                  </a:cubicBezTo>
                  <a:cubicBezTo>
                    <a:pt x="159" y="74"/>
                    <a:pt x="159" y="74"/>
                    <a:pt x="159" y="74"/>
                  </a:cubicBezTo>
                  <a:cubicBezTo>
                    <a:pt x="159" y="74"/>
                    <a:pt x="159" y="74"/>
                    <a:pt x="159" y="74"/>
                  </a:cubicBezTo>
                  <a:cubicBezTo>
                    <a:pt x="159" y="74"/>
                    <a:pt x="159" y="74"/>
                    <a:pt x="159" y="74"/>
                  </a:cubicBezTo>
                  <a:cubicBezTo>
                    <a:pt x="159" y="74"/>
                    <a:pt x="159" y="74"/>
                    <a:pt x="159" y="74"/>
                  </a:cubicBezTo>
                  <a:cubicBezTo>
                    <a:pt x="159" y="74"/>
                    <a:pt x="159" y="74"/>
                    <a:pt x="159" y="74"/>
                  </a:cubicBezTo>
                  <a:cubicBezTo>
                    <a:pt x="159" y="74"/>
                    <a:pt x="159" y="74"/>
                    <a:pt x="159" y="74"/>
                  </a:cubicBezTo>
                  <a:cubicBezTo>
                    <a:pt x="159" y="74"/>
                    <a:pt x="159" y="74"/>
                    <a:pt x="159" y="74"/>
                  </a:cubicBezTo>
                  <a:cubicBezTo>
                    <a:pt x="159" y="74"/>
                    <a:pt x="159" y="74"/>
                    <a:pt x="159" y="74"/>
                  </a:cubicBezTo>
                  <a:cubicBezTo>
                    <a:pt x="159" y="74"/>
                    <a:pt x="159" y="74"/>
                    <a:pt x="159" y="74"/>
                  </a:cubicBezTo>
                  <a:cubicBezTo>
                    <a:pt x="159" y="75"/>
                    <a:pt x="159" y="75"/>
                    <a:pt x="159" y="75"/>
                  </a:cubicBezTo>
                  <a:cubicBezTo>
                    <a:pt x="159" y="75"/>
                    <a:pt x="159" y="75"/>
                    <a:pt x="159" y="75"/>
                  </a:cubicBezTo>
                  <a:cubicBezTo>
                    <a:pt x="159" y="75"/>
                    <a:pt x="159" y="75"/>
                    <a:pt x="159" y="75"/>
                  </a:cubicBezTo>
                  <a:cubicBezTo>
                    <a:pt x="159" y="75"/>
                    <a:pt x="159" y="75"/>
                    <a:pt x="159" y="75"/>
                  </a:cubicBezTo>
                  <a:cubicBezTo>
                    <a:pt x="159" y="75"/>
                    <a:pt x="159" y="75"/>
                    <a:pt x="159" y="75"/>
                  </a:cubicBezTo>
                  <a:cubicBezTo>
                    <a:pt x="160" y="75"/>
                    <a:pt x="160" y="75"/>
                    <a:pt x="160" y="75"/>
                  </a:cubicBezTo>
                  <a:cubicBezTo>
                    <a:pt x="160" y="75"/>
                    <a:pt x="160" y="75"/>
                    <a:pt x="160" y="75"/>
                  </a:cubicBezTo>
                  <a:cubicBezTo>
                    <a:pt x="160" y="75"/>
                    <a:pt x="160" y="75"/>
                    <a:pt x="160" y="75"/>
                  </a:cubicBezTo>
                  <a:cubicBezTo>
                    <a:pt x="160" y="75"/>
                    <a:pt x="160" y="75"/>
                    <a:pt x="160" y="75"/>
                  </a:cubicBezTo>
                  <a:cubicBezTo>
                    <a:pt x="160" y="75"/>
                    <a:pt x="160" y="75"/>
                    <a:pt x="160" y="75"/>
                  </a:cubicBezTo>
                  <a:cubicBezTo>
                    <a:pt x="160" y="76"/>
                    <a:pt x="160" y="76"/>
                    <a:pt x="160" y="76"/>
                  </a:cubicBezTo>
                  <a:cubicBezTo>
                    <a:pt x="160" y="76"/>
                    <a:pt x="160" y="76"/>
                    <a:pt x="160" y="76"/>
                  </a:cubicBezTo>
                  <a:cubicBezTo>
                    <a:pt x="160" y="76"/>
                    <a:pt x="160" y="76"/>
                    <a:pt x="160" y="76"/>
                  </a:cubicBezTo>
                  <a:cubicBezTo>
                    <a:pt x="160" y="76"/>
                    <a:pt x="159" y="76"/>
                    <a:pt x="159" y="76"/>
                  </a:cubicBezTo>
                  <a:cubicBezTo>
                    <a:pt x="159" y="76"/>
                    <a:pt x="159" y="76"/>
                    <a:pt x="159" y="76"/>
                  </a:cubicBezTo>
                  <a:cubicBezTo>
                    <a:pt x="159" y="76"/>
                    <a:pt x="159" y="76"/>
                    <a:pt x="159" y="76"/>
                  </a:cubicBezTo>
                  <a:cubicBezTo>
                    <a:pt x="158" y="76"/>
                    <a:pt x="158" y="76"/>
                    <a:pt x="158" y="77"/>
                  </a:cubicBezTo>
                  <a:cubicBezTo>
                    <a:pt x="158" y="77"/>
                    <a:pt x="158" y="77"/>
                    <a:pt x="158" y="77"/>
                  </a:cubicBezTo>
                  <a:cubicBezTo>
                    <a:pt x="158" y="77"/>
                    <a:pt x="158" y="77"/>
                    <a:pt x="158" y="77"/>
                  </a:cubicBezTo>
                  <a:cubicBezTo>
                    <a:pt x="158" y="77"/>
                    <a:pt x="158" y="77"/>
                    <a:pt x="158" y="77"/>
                  </a:cubicBezTo>
                  <a:cubicBezTo>
                    <a:pt x="158" y="77"/>
                    <a:pt x="158" y="77"/>
                    <a:pt x="158" y="77"/>
                  </a:cubicBezTo>
                  <a:cubicBezTo>
                    <a:pt x="158" y="78"/>
                    <a:pt x="158" y="78"/>
                    <a:pt x="158" y="78"/>
                  </a:cubicBezTo>
                  <a:cubicBezTo>
                    <a:pt x="158" y="78"/>
                    <a:pt x="158" y="78"/>
                    <a:pt x="158" y="78"/>
                  </a:cubicBezTo>
                  <a:cubicBezTo>
                    <a:pt x="158" y="78"/>
                    <a:pt x="158" y="78"/>
                    <a:pt x="158" y="78"/>
                  </a:cubicBezTo>
                  <a:cubicBezTo>
                    <a:pt x="158" y="78"/>
                    <a:pt x="158" y="78"/>
                    <a:pt x="158" y="78"/>
                  </a:cubicBezTo>
                  <a:cubicBezTo>
                    <a:pt x="158" y="78"/>
                    <a:pt x="158" y="78"/>
                    <a:pt x="158" y="78"/>
                  </a:cubicBezTo>
                  <a:cubicBezTo>
                    <a:pt x="158" y="78"/>
                    <a:pt x="158" y="78"/>
                    <a:pt x="158" y="78"/>
                  </a:cubicBezTo>
                  <a:cubicBezTo>
                    <a:pt x="158" y="78"/>
                    <a:pt x="158" y="78"/>
                    <a:pt x="158" y="78"/>
                  </a:cubicBezTo>
                  <a:cubicBezTo>
                    <a:pt x="158" y="78"/>
                    <a:pt x="158" y="78"/>
                    <a:pt x="158" y="78"/>
                  </a:cubicBezTo>
                  <a:cubicBezTo>
                    <a:pt x="158" y="78"/>
                    <a:pt x="158" y="78"/>
                    <a:pt x="158" y="78"/>
                  </a:cubicBezTo>
                  <a:cubicBezTo>
                    <a:pt x="158" y="78"/>
                    <a:pt x="158" y="78"/>
                    <a:pt x="158" y="78"/>
                  </a:cubicBezTo>
                  <a:cubicBezTo>
                    <a:pt x="158" y="78"/>
                    <a:pt x="158" y="78"/>
                    <a:pt x="158"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59" y="78"/>
                  </a:cubicBezTo>
                  <a:cubicBezTo>
                    <a:pt x="159" y="78"/>
                    <a:pt x="159" y="78"/>
                    <a:pt x="160" y="78"/>
                  </a:cubicBezTo>
                  <a:cubicBezTo>
                    <a:pt x="160" y="78"/>
                    <a:pt x="160" y="78"/>
                    <a:pt x="160" y="78"/>
                  </a:cubicBezTo>
                  <a:cubicBezTo>
                    <a:pt x="160" y="78"/>
                    <a:pt x="160" y="78"/>
                    <a:pt x="160" y="78"/>
                  </a:cubicBezTo>
                  <a:cubicBezTo>
                    <a:pt x="160" y="78"/>
                    <a:pt x="160" y="78"/>
                    <a:pt x="160" y="78"/>
                  </a:cubicBezTo>
                  <a:cubicBezTo>
                    <a:pt x="160" y="78"/>
                    <a:pt x="160" y="78"/>
                    <a:pt x="160" y="78"/>
                  </a:cubicBezTo>
                  <a:cubicBezTo>
                    <a:pt x="160" y="78"/>
                    <a:pt x="160" y="78"/>
                    <a:pt x="160" y="78"/>
                  </a:cubicBezTo>
                  <a:cubicBezTo>
                    <a:pt x="160" y="78"/>
                    <a:pt x="160" y="78"/>
                    <a:pt x="160" y="78"/>
                  </a:cubicBezTo>
                  <a:cubicBezTo>
                    <a:pt x="160" y="78"/>
                    <a:pt x="160" y="78"/>
                    <a:pt x="160" y="78"/>
                  </a:cubicBezTo>
                  <a:cubicBezTo>
                    <a:pt x="160" y="78"/>
                    <a:pt x="160" y="78"/>
                    <a:pt x="160" y="78"/>
                  </a:cubicBezTo>
                  <a:cubicBezTo>
                    <a:pt x="160" y="78"/>
                    <a:pt x="160" y="78"/>
                    <a:pt x="160" y="78"/>
                  </a:cubicBezTo>
                  <a:cubicBezTo>
                    <a:pt x="160" y="78"/>
                    <a:pt x="160" y="78"/>
                    <a:pt x="160" y="78"/>
                  </a:cubicBezTo>
                  <a:cubicBezTo>
                    <a:pt x="160" y="78"/>
                    <a:pt x="160" y="78"/>
                    <a:pt x="160" y="78"/>
                  </a:cubicBezTo>
                  <a:cubicBezTo>
                    <a:pt x="160" y="78"/>
                    <a:pt x="160" y="78"/>
                    <a:pt x="160" y="78"/>
                  </a:cubicBezTo>
                  <a:cubicBezTo>
                    <a:pt x="160" y="78"/>
                    <a:pt x="160" y="78"/>
                    <a:pt x="160" y="78"/>
                  </a:cubicBezTo>
                  <a:cubicBezTo>
                    <a:pt x="160" y="78"/>
                    <a:pt x="160"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8"/>
                    <a:pt x="161" y="78"/>
                    <a:pt x="161" y="78"/>
                  </a:cubicBezTo>
                  <a:cubicBezTo>
                    <a:pt x="161" y="79"/>
                    <a:pt x="161" y="79"/>
                    <a:pt x="161" y="79"/>
                  </a:cubicBezTo>
                  <a:cubicBezTo>
                    <a:pt x="161" y="79"/>
                    <a:pt x="161" y="79"/>
                    <a:pt x="161" y="78"/>
                  </a:cubicBezTo>
                  <a:cubicBezTo>
                    <a:pt x="162" y="78"/>
                    <a:pt x="162" y="78"/>
                    <a:pt x="162" y="78"/>
                  </a:cubicBezTo>
                  <a:cubicBezTo>
                    <a:pt x="162" y="78"/>
                    <a:pt x="162" y="78"/>
                    <a:pt x="162" y="78"/>
                  </a:cubicBezTo>
                  <a:cubicBezTo>
                    <a:pt x="162" y="78"/>
                    <a:pt x="162" y="78"/>
                    <a:pt x="162" y="78"/>
                  </a:cubicBezTo>
                  <a:cubicBezTo>
                    <a:pt x="162" y="78"/>
                    <a:pt x="162" y="78"/>
                    <a:pt x="162" y="78"/>
                  </a:cubicBezTo>
                  <a:cubicBezTo>
                    <a:pt x="162" y="78"/>
                    <a:pt x="162" y="78"/>
                    <a:pt x="162" y="78"/>
                  </a:cubicBezTo>
                  <a:cubicBezTo>
                    <a:pt x="162" y="78"/>
                    <a:pt x="162" y="78"/>
                    <a:pt x="162" y="78"/>
                  </a:cubicBezTo>
                  <a:cubicBezTo>
                    <a:pt x="162" y="78"/>
                    <a:pt x="162" y="78"/>
                    <a:pt x="162" y="78"/>
                  </a:cubicBezTo>
                  <a:cubicBezTo>
                    <a:pt x="162" y="78"/>
                    <a:pt x="162" y="78"/>
                    <a:pt x="162" y="78"/>
                  </a:cubicBezTo>
                  <a:cubicBezTo>
                    <a:pt x="162" y="78"/>
                    <a:pt x="162" y="78"/>
                    <a:pt x="162" y="78"/>
                  </a:cubicBezTo>
                  <a:cubicBezTo>
                    <a:pt x="162" y="79"/>
                    <a:pt x="162" y="79"/>
                    <a:pt x="162" y="79"/>
                  </a:cubicBezTo>
                  <a:cubicBezTo>
                    <a:pt x="162" y="79"/>
                    <a:pt x="162" y="79"/>
                    <a:pt x="162" y="79"/>
                  </a:cubicBezTo>
                  <a:cubicBezTo>
                    <a:pt x="162" y="79"/>
                    <a:pt x="162" y="79"/>
                    <a:pt x="162" y="79"/>
                  </a:cubicBezTo>
                  <a:cubicBezTo>
                    <a:pt x="162" y="79"/>
                    <a:pt x="162" y="79"/>
                    <a:pt x="162" y="79"/>
                  </a:cubicBezTo>
                  <a:cubicBezTo>
                    <a:pt x="162" y="79"/>
                    <a:pt x="162" y="79"/>
                    <a:pt x="162" y="79"/>
                  </a:cubicBezTo>
                  <a:cubicBezTo>
                    <a:pt x="162" y="79"/>
                    <a:pt x="162" y="79"/>
                    <a:pt x="162" y="79"/>
                  </a:cubicBezTo>
                  <a:cubicBezTo>
                    <a:pt x="162" y="79"/>
                    <a:pt x="162" y="79"/>
                    <a:pt x="162" y="79"/>
                  </a:cubicBezTo>
                  <a:cubicBezTo>
                    <a:pt x="162" y="79"/>
                    <a:pt x="162" y="79"/>
                    <a:pt x="162" y="79"/>
                  </a:cubicBezTo>
                  <a:cubicBezTo>
                    <a:pt x="162" y="79"/>
                    <a:pt x="162" y="79"/>
                    <a:pt x="162" y="79"/>
                  </a:cubicBezTo>
                  <a:cubicBezTo>
                    <a:pt x="162" y="79"/>
                    <a:pt x="162" y="79"/>
                    <a:pt x="162" y="79"/>
                  </a:cubicBezTo>
                  <a:cubicBezTo>
                    <a:pt x="162" y="79"/>
                    <a:pt x="162" y="79"/>
                    <a:pt x="162" y="79"/>
                  </a:cubicBezTo>
                  <a:cubicBezTo>
                    <a:pt x="162" y="79"/>
                    <a:pt x="162" y="79"/>
                    <a:pt x="162" y="79"/>
                  </a:cubicBezTo>
                  <a:cubicBezTo>
                    <a:pt x="161" y="79"/>
                    <a:pt x="161" y="79"/>
                    <a:pt x="161" y="79"/>
                  </a:cubicBezTo>
                  <a:cubicBezTo>
                    <a:pt x="161" y="79"/>
                    <a:pt x="161" y="79"/>
                    <a:pt x="161" y="79"/>
                  </a:cubicBezTo>
                  <a:cubicBezTo>
                    <a:pt x="161" y="79"/>
                    <a:pt x="161" y="79"/>
                    <a:pt x="161" y="79"/>
                  </a:cubicBezTo>
                  <a:cubicBezTo>
                    <a:pt x="161" y="79"/>
                    <a:pt x="161" y="79"/>
                    <a:pt x="161" y="79"/>
                  </a:cubicBezTo>
                  <a:cubicBezTo>
                    <a:pt x="161" y="79"/>
                    <a:pt x="161" y="79"/>
                    <a:pt x="161" y="79"/>
                  </a:cubicBezTo>
                  <a:cubicBezTo>
                    <a:pt x="161" y="79"/>
                    <a:pt x="161" y="79"/>
                    <a:pt x="161" y="79"/>
                  </a:cubicBezTo>
                  <a:cubicBezTo>
                    <a:pt x="161" y="79"/>
                    <a:pt x="161" y="79"/>
                    <a:pt x="161" y="79"/>
                  </a:cubicBezTo>
                  <a:cubicBezTo>
                    <a:pt x="160" y="79"/>
                    <a:pt x="160" y="79"/>
                    <a:pt x="160" y="79"/>
                  </a:cubicBezTo>
                  <a:cubicBezTo>
                    <a:pt x="159" y="79"/>
                    <a:pt x="159" y="79"/>
                    <a:pt x="159" y="79"/>
                  </a:cubicBezTo>
                  <a:cubicBezTo>
                    <a:pt x="158" y="78"/>
                    <a:pt x="158" y="78"/>
                    <a:pt x="158" y="78"/>
                  </a:cubicBezTo>
                  <a:cubicBezTo>
                    <a:pt x="157" y="78"/>
                    <a:pt x="157" y="78"/>
                    <a:pt x="157" y="78"/>
                  </a:cubicBezTo>
                  <a:cubicBezTo>
                    <a:pt x="157" y="78"/>
                    <a:pt x="157" y="78"/>
                    <a:pt x="157" y="78"/>
                  </a:cubicBezTo>
                  <a:cubicBezTo>
                    <a:pt x="157" y="78"/>
                    <a:pt x="157" y="78"/>
                    <a:pt x="157" y="78"/>
                  </a:cubicBezTo>
                  <a:cubicBezTo>
                    <a:pt x="157" y="78"/>
                    <a:pt x="157" y="78"/>
                    <a:pt x="157" y="78"/>
                  </a:cubicBezTo>
                  <a:cubicBezTo>
                    <a:pt x="157" y="78"/>
                    <a:pt x="157" y="78"/>
                    <a:pt x="157" y="78"/>
                  </a:cubicBezTo>
                  <a:cubicBezTo>
                    <a:pt x="157" y="78"/>
                    <a:pt x="157" y="78"/>
                    <a:pt x="157" y="78"/>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7" y="77"/>
                    <a:pt x="157" y="77"/>
                    <a:pt x="157" y="77"/>
                  </a:cubicBezTo>
                  <a:cubicBezTo>
                    <a:pt x="158" y="77"/>
                    <a:pt x="158" y="77"/>
                    <a:pt x="158" y="77"/>
                  </a:cubicBezTo>
                  <a:cubicBezTo>
                    <a:pt x="158" y="76"/>
                    <a:pt x="158" y="76"/>
                    <a:pt x="158" y="76"/>
                  </a:cubicBezTo>
                  <a:cubicBezTo>
                    <a:pt x="158" y="76"/>
                    <a:pt x="158" y="76"/>
                    <a:pt x="158" y="76"/>
                  </a:cubicBezTo>
                  <a:cubicBezTo>
                    <a:pt x="158" y="76"/>
                    <a:pt x="158" y="76"/>
                    <a:pt x="158" y="76"/>
                  </a:cubicBezTo>
                  <a:cubicBezTo>
                    <a:pt x="158" y="76"/>
                    <a:pt x="158" y="76"/>
                    <a:pt x="158" y="76"/>
                  </a:cubicBezTo>
                  <a:cubicBezTo>
                    <a:pt x="158" y="76"/>
                    <a:pt x="158" y="76"/>
                    <a:pt x="158" y="76"/>
                  </a:cubicBezTo>
                  <a:cubicBezTo>
                    <a:pt x="158" y="76"/>
                    <a:pt x="158" y="76"/>
                    <a:pt x="158" y="76"/>
                  </a:cubicBezTo>
                  <a:cubicBezTo>
                    <a:pt x="158" y="76"/>
                    <a:pt x="158" y="76"/>
                    <a:pt x="158" y="76"/>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5"/>
                    <a:pt x="157" y="75"/>
                    <a:pt x="157" y="75"/>
                  </a:cubicBezTo>
                  <a:cubicBezTo>
                    <a:pt x="157" y="75"/>
                    <a:pt x="157" y="75"/>
                    <a:pt x="157" y="75"/>
                  </a:cubicBezTo>
                  <a:cubicBezTo>
                    <a:pt x="157" y="75"/>
                    <a:pt x="157" y="75"/>
                    <a:pt x="157" y="75"/>
                  </a:cubicBezTo>
                  <a:cubicBezTo>
                    <a:pt x="158" y="74"/>
                    <a:pt x="158" y="74"/>
                    <a:pt x="158" y="74"/>
                  </a:cubicBezTo>
                  <a:cubicBezTo>
                    <a:pt x="158" y="74"/>
                    <a:pt x="158" y="74"/>
                    <a:pt x="158" y="74"/>
                  </a:cubicBezTo>
                  <a:cubicBezTo>
                    <a:pt x="158" y="74"/>
                    <a:pt x="158" y="74"/>
                    <a:pt x="158" y="74"/>
                  </a:cubicBezTo>
                  <a:cubicBezTo>
                    <a:pt x="158" y="74"/>
                    <a:pt x="158" y="74"/>
                    <a:pt x="158" y="74"/>
                  </a:cubicBezTo>
                  <a:cubicBezTo>
                    <a:pt x="158" y="74"/>
                    <a:pt x="158" y="74"/>
                    <a:pt x="158" y="74"/>
                  </a:cubicBezTo>
                  <a:cubicBezTo>
                    <a:pt x="158" y="74"/>
                    <a:pt x="158" y="74"/>
                    <a:pt x="158" y="74"/>
                  </a:cubicBezTo>
                  <a:cubicBezTo>
                    <a:pt x="157" y="74"/>
                    <a:pt x="157" y="74"/>
                    <a:pt x="157" y="74"/>
                  </a:cubicBezTo>
                  <a:cubicBezTo>
                    <a:pt x="157" y="74"/>
                    <a:pt x="157" y="74"/>
                    <a:pt x="157" y="74"/>
                  </a:cubicBezTo>
                  <a:cubicBezTo>
                    <a:pt x="157" y="74"/>
                    <a:pt x="157" y="74"/>
                    <a:pt x="157" y="74"/>
                  </a:cubicBezTo>
                  <a:cubicBezTo>
                    <a:pt x="157" y="74"/>
                    <a:pt x="157" y="74"/>
                    <a:pt x="157" y="74"/>
                  </a:cubicBezTo>
                  <a:cubicBezTo>
                    <a:pt x="157" y="74"/>
                    <a:pt x="157" y="74"/>
                    <a:pt x="157" y="74"/>
                  </a:cubicBezTo>
                  <a:cubicBezTo>
                    <a:pt x="157" y="74"/>
                    <a:pt x="157" y="74"/>
                    <a:pt x="157" y="74"/>
                  </a:cubicBezTo>
                  <a:cubicBezTo>
                    <a:pt x="157" y="74"/>
                    <a:pt x="157" y="74"/>
                    <a:pt x="157" y="74"/>
                  </a:cubicBezTo>
                  <a:cubicBezTo>
                    <a:pt x="157" y="74"/>
                    <a:pt x="157" y="74"/>
                    <a:pt x="157" y="74"/>
                  </a:cubicBezTo>
                  <a:cubicBezTo>
                    <a:pt x="157" y="74"/>
                    <a:pt x="157" y="74"/>
                    <a:pt x="157" y="74"/>
                  </a:cubicBezTo>
                  <a:cubicBezTo>
                    <a:pt x="157" y="74"/>
                    <a:pt x="157" y="74"/>
                    <a:pt x="157" y="74"/>
                  </a:cubicBezTo>
                  <a:cubicBezTo>
                    <a:pt x="157" y="74"/>
                    <a:pt x="157" y="74"/>
                    <a:pt x="157" y="74"/>
                  </a:cubicBezTo>
                  <a:cubicBezTo>
                    <a:pt x="157" y="74"/>
                    <a:pt x="157" y="74"/>
                    <a:pt x="157" y="74"/>
                  </a:cubicBezTo>
                  <a:cubicBezTo>
                    <a:pt x="157" y="74"/>
                    <a:pt x="157" y="74"/>
                    <a:pt x="157" y="74"/>
                  </a:cubicBezTo>
                  <a:cubicBezTo>
                    <a:pt x="157" y="73"/>
                    <a:pt x="157" y="73"/>
                    <a:pt x="157" y="73"/>
                  </a:cubicBezTo>
                  <a:cubicBezTo>
                    <a:pt x="156" y="73"/>
                    <a:pt x="156" y="73"/>
                    <a:pt x="156" y="73"/>
                  </a:cubicBezTo>
                  <a:cubicBezTo>
                    <a:pt x="156" y="72"/>
                    <a:pt x="156" y="72"/>
                    <a:pt x="156" y="72"/>
                  </a:cubicBezTo>
                  <a:cubicBezTo>
                    <a:pt x="156" y="72"/>
                    <a:pt x="156" y="72"/>
                    <a:pt x="156" y="72"/>
                  </a:cubicBezTo>
                  <a:cubicBezTo>
                    <a:pt x="156" y="72"/>
                    <a:pt x="156" y="72"/>
                    <a:pt x="156" y="72"/>
                  </a:cubicBezTo>
                  <a:cubicBezTo>
                    <a:pt x="156" y="72"/>
                    <a:pt x="156" y="72"/>
                    <a:pt x="156" y="72"/>
                  </a:cubicBezTo>
                  <a:cubicBezTo>
                    <a:pt x="156" y="72"/>
                    <a:pt x="156" y="72"/>
                    <a:pt x="156" y="72"/>
                  </a:cubicBezTo>
                  <a:cubicBezTo>
                    <a:pt x="156" y="72"/>
                    <a:pt x="156" y="72"/>
                    <a:pt x="156" y="72"/>
                  </a:cubicBezTo>
                  <a:cubicBezTo>
                    <a:pt x="155" y="72"/>
                    <a:pt x="155" y="72"/>
                    <a:pt x="155" y="72"/>
                  </a:cubicBezTo>
                  <a:cubicBezTo>
                    <a:pt x="155" y="72"/>
                    <a:pt x="155" y="72"/>
                    <a:pt x="155" y="72"/>
                  </a:cubicBezTo>
                  <a:cubicBezTo>
                    <a:pt x="155" y="72"/>
                    <a:pt x="155" y="72"/>
                    <a:pt x="155" y="72"/>
                  </a:cubicBezTo>
                  <a:cubicBezTo>
                    <a:pt x="155" y="72"/>
                    <a:pt x="155" y="72"/>
                    <a:pt x="155" y="72"/>
                  </a:cubicBezTo>
                  <a:cubicBezTo>
                    <a:pt x="155" y="72"/>
                    <a:pt x="155" y="72"/>
                    <a:pt x="155" y="72"/>
                  </a:cubicBezTo>
                  <a:cubicBezTo>
                    <a:pt x="155" y="72"/>
                    <a:pt x="155" y="72"/>
                    <a:pt x="154" y="72"/>
                  </a:cubicBezTo>
                  <a:cubicBezTo>
                    <a:pt x="154" y="72"/>
                    <a:pt x="154" y="72"/>
                    <a:pt x="154" y="72"/>
                  </a:cubicBezTo>
                  <a:cubicBezTo>
                    <a:pt x="154" y="72"/>
                    <a:pt x="154" y="72"/>
                    <a:pt x="154" y="72"/>
                  </a:cubicBezTo>
                  <a:cubicBezTo>
                    <a:pt x="154" y="72"/>
                    <a:pt x="154" y="72"/>
                    <a:pt x="154" y="72"/>
                  </a:cubicBezTo>
                  <a:cubicBezTo>
                    <a:pt x="154" y="72"/>
                    <a:pt x="154" y="72"/>
                    <a:pt x="154" y="72"/>
                  </a:cubicBezTo>
                  <a:cubicBezTo>
                    <a:pt x="154" y="72"/>
                    <a:pt x="154" y="72"/>
                    <a:pt x="154" y="72"/>
                  </a:cubicBezTo>
                  <a:cubicBezTo>
                    <a:pt x="154" y="72"/>
                    <a:pt x="154" y="72"/>
                    <a:pt x="154" y="72"/>
                  </a:cubicBezTo>
                  <a:cubicBezTo>
                    <a:pt x="154" y="72"/>
                    <a:pt x="154" y="72"/>
                    <a:pt x="154" y="72"/>
                  </a:cubicBezTo>
                  <a:cubicBezTo>
                    <a:pt x="154" y="72"/>
                    <a:pt x="154" y="72"/>
                    <a:pt x="154" y="72"/>
                  </a:cubicBezTo>
                  <a:cubicBezTo>
                    <a:pt x="150" y="73"/>
                    <a:pt x="150" y="73"/>
                    <a:pt x="150" y="73"/>
                  </a:cubicBezTo>
                  <a:cubicBezTo>
                    <a:pt x="150" y="73"/>
                    <a:pt x="150" y="73"/>
                    <a:pt x="150" y="73"/>
                  </a:cubicBezTo>
                  <a:cubicBezTo>
                    <a:pt x="150" y="73"/>
                    <a:pt x="150" y="73"/>
                    <a:pt x="150" y="73"/>
                  </a:cubicBezTo>
                  <a:cubicBezTo>
                    <a:pt x="150" y="73"/>
                    <a:pt x="150" y="73"/>
                    <a:pt x="150" y="73"/>
                  </a:cubicBezTo>
                  <a:cubicBezTo>
                    <a:pt x="150" y="74"/>
                    <a:pt x="150" y="74"/>
                    <a:pt x="150" y="74"/>
                  </a:cubicBezTo>
                  <a:cubicBezTo>
                    <a:pt x="150" y="74"/>
                    <a:pt x="150" y="74"/>
                    <a:pt x="150" y="74"/>
                  </a:cubicBezTo>
                  <a:cubicBezTo>
                    <a:pt x="150" y="74"/>
                    <a:pt x="150" y="74"/>
                    <a:pt x="150" y="74"/>
                  </a:cubicBezTo>
                  <a:cubicBezTo>
                    <a:pt x="150" y="74"/>
                    <a:pt x="150" y="74"/>
                    <a:pt x="150" y="74"/>
                  </a:cubicBezTo>
                  <a:cubicBezTo>
                    <a:pt x="150" y="74"/>
                    <a:pt x="150" y="74"/>
                    <a:pt x="150" y="74"/>
                  </a:cubicBezTo>
                  <a:cubicBezTo>
                    <a:pt x="150" y="74"/>
                    <a:pt x="150" y="74"/>
                    <a:pt x="150" y="74"/>
                  </a:cubicBezTo>
                  <a:cubicBezTo>
                    <a:pt x="150" y="74"/>
                    <a:pt x="150" y="74"/>
                    <a:pt x="150" y="74"/>
                  </a:cubicBezTo>
                  <a:cubicBezTo>
                    <a:pt x="150" y="74"/>
                    <a:pt x="150" y="75"/>
                    <a:pt x="150" y="75"/>
                  </a:cubicBezTo>
                  <a:cubicBezTo>
                    <a:pt x="150" y="75"/>
                    <a:pt x="150" y="75"/>
                    <a:pt x="150" y="75"/>
                  </a:cubicBezTo>
                  <a:cubicBezTo>
                    <a:pt x="150" y="75"/>
                    <a:pt x="150" y="75"/>
                    <a:pt x="150" y="75"/>
                  </a:cubicBezTo>
                  <a:cubicBezTo>
                    <a:pt x="150" y="75"/>
                    <a:pt x="150" y="75"/>
                    <a:pt x="150" y="75"/>
                  </a:cubicBezTo>
                  <a:cubicBezTo>
                    <a:pt x="150" y="75"/>
                    <a:pt x="150" y="75"/>
                    <a:pt x="150" y="75"/>
                  </a:cubicBezTo>
                  <a:cubicBezTo>
                    <a:pt x="150" y="75"/>
                    <a:pt x="150" y="75"/>
                    <a:pt x="150" y="75"/>
                  </a:cubicBezTo>
                  <a:cubicBezTo>
                    <a:pt x="150" y="75"/>
                    <a:pt x="150" y="75"/>
                    <a:pt x="150" y="75"/>
                  </a:cubicBezTo>
                  <a:cubicBezTo>
                    <a:pt x="150" y="75"/>
                    <a:pt x="150" y="75"/>
                    <a:pt x="150" y="76"/>
                  </a:cubicBezTo>
                  <a:cubicBezTo>
                    <a:pt x="151" y="76"/>
                    <a:pt x="151" y="76"/>
                    <a:pt x="151" y="76"/>
                  </a:cubicBezTo>
                  <a:cubicBezTo>
                    <a:pt x="151" y="76"/>
                    <a:pt x="151" y="76"/>
                    <a:pt x="151" y="76"/>
                  </a:cubicBezTo>
                  <a:cubicBezTo>
                    <a:pt x="151" y="76"/>
                    <a:pt x="151" y="76"/>
                    <a:pt x="151" y="76"/>
                  </a:cubicBezTo>
                  <a:cubicBezTo>
                    <a:pt x="151" y="76"/>
                    <a:pt x="151" y="76"/>
                    <a:pt x="151" y="76"/>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7"/>
                    <a:pt x="151" y="77"/>
                    <a:pt x="151" y="77"/>
                  </a:cubicBezTo>
                  <a:cubicBezTo>
                    <a:pt x="151" y="78"/>
                    <a:pt x="151" y="78"/>
                    <a:pt x="151" y="78"/>
                  </a:cubicBezTo>
                  <a:cubicBezTo>
                    <a:pt x="151" y="78"/>
                    <a:pt x="151" y="78"/>
                    <a:pt x="151" y="78"/>
                  </a:cubicBezTo>
                  <a:cubicBezTo>
                    <a:pt x="151" y="78"/>
                    <a:pt x="151" y="78"/>
                    <a:pt x="151" y="78"/>
                  </a:cubicBezTo>
                  <a:cubicBezTo>
                    <a:pt x="151" y="78"/>
                    <a:pt x="151" y="78"/>
                    <a:pt x="151" y="78"/>
                  </a:cubicBezTo>
                  <a:cubicBezTo>
                    <a:pt x="151" y="78"/>
                    <a:pt x="151" y="78"/>
                    <a:pt x="151" y="78"/>
                  </a:cubicBezTo>
                  <a:cubicBezTo>
                    <a:pt x="150" y="79"/>
                    <a:pt x="150" y="79"/>
                    <a:pt x="149" y="79"/>
                  </a:cubicBezTo>
                  <a:cubicBezTo>
                    <a:pt x="149" y="79"/>
                    <a:pt x="149" y="79"/>
                    <a:pt x="149" y="79"/>
                  </a:cubicBezTo>
                  <a:cubicBezTo>
                    <a:pt x="149" y="80"/>
                    <a:pt x="149" y="80"/>
                    <a:pt x="149" y="80"/>
                  </a:cubicBezTo>
                  <a:cubicBezTo>
                    <a:pt x="149" y="80"/>
                    <a:pt x="149" y="80"/>
                    <a:pt x="149" y="80"/>
                  </a:cubicBezTo>
                  <a:cubicBezTo>
                    <a:pt x="148" y="80"/>
                    <a:pt x="148" y="80"/>
                    <a:pt x="148" y="80"/>
                  </a:cubicBezTo>
                  <a:cubicBezTo>
                    <a:pt x="148" y="80"/>
                    <a:pt x="148" y="80"/>
                    <a:pt x="148" y="80"/>
                  </a:cubicBezTo>
                  <a:cubicBezTo>
                    <a:pt x="148" y="80"/>
                    <a:pt x="148" y="80"/>
                    <a:pt x="148" y="80"/>
                  </a:cubicBezTo>
                  <a:cubicBezTo>
                    <a:pt x="148" y="80"/>
                    <a:pt x="148" y="80"/>
                    <a:pt x="148" y="80"/>
                  </a:cubicBezTo>
                  <a:cubicBezTo>
                    <a:pt x="148" y="80"/>
                    <a:pt x="148" y="80"/>
                    <a:pt x="148" y="80"/>
                  </a:cubicBezTo>
                  <a:cubicBezTo>
                    <a:pt x="149" y="80"/>
                    <a:pt x="148" y="80"/>
                    <a:pt x="148" y="81"/>
                  </a:cubicBezTo>
                  <a:cubicBezTo>
                    <a:pt x="148" y="81"/>
                    <a:pt x="148" y="81"/>
                    <a:pt x="148" y="81"/>
                  </a:cubicBezTo>
                  <a:cubicBezTo>
                    <a:pt x="148" y="81"/>
                    <a:pt x="148" y="81"/>
                    <a:pt x="148" y="81"/>
                  </a:cubicBezTo>
                  <a:cubicBezTo>
                    <a:pt x="148" y="81"/>
                    <a:pt x="148" y="81"/>
                    <a:pt x="148" y="81"/>
                  </a:cubicBezTo>
                  <a:cubicBezTo>
                    <a:pt x="148" y="81"/>
                    <a:pt x="148" y="81"/>
                    <a:pt x="148" y="81"/>
                  </a:cubicBezTo>
                  <a:cubicBezTo>
                    <a:pt x="148" y="82"/>
                    <a:pt x="148" y="82"/>
                    <a:pt x="148" y="82"/>
                  </a:cubicBezTo>
                  <a:cubicBezTo>
                    <a:pt x="148" y="82"/>
                    <a:pt x="148" y="82"/>
                    <a:pt x="148" y="82"/>
                  </a:cubicBezTo>
                  <a:cubicBezTo>
                    <a:pt x="148" y="82"/>
                    <a:pt x="148" y="82"/>
                    <a:pt x="148" y="82"/>
                  </a:cubicBezTo>
                  <a:cubicBezTo>
                    <a:pt x="148" y="82"/>
                    <a:pt x="148" y="82"/>
                    <a:pt x="148" y="82"/>
                  </a:cubicBezTo>
                  <a:cubicBezTo>
                    <a:pt x="148" y="82"/>
                    <a:pt x="148" y="82"/>
                    <a:pt x="148" y="82"/>
                  </a:cubicBezTo>
                  <a:cubicBezTo>
                    <a:pt x="148" y="82"/>
                    <a:pt x="148" y="82"/>
                    <a:pt x="148" y="82"/>
                  </a:cubicBezTo>
                  <a:cubicBezTo>
                    <a:pt x="148" y="82"/>
                    <a:pt x="148" y="82"/>
                    <a:pt x="148" y="82"/>
                  </a:cubicBezTo>
                  <a:cubicBezTo>
                    <a:pt x="148" y="82"/>
                    <a:pt x="148" y="82"/>
                    <a:pt x="148" y="82"/>
                  </a:cubicBezTo>
                  <a:cubicBezTo>
                    <a:pt x="148" y="82"/>
                    <a:pt x="147" y="82"/>
                    <a:pt x="147" y="82"/>
                  </a:cubicBezTo>
                  <a:cubicBezTo>
                    <a:pt x="147" y="82"/>
                    <a:pt x="147" y="82"/>
                    <a:pt x="147" y="82"/>
                  </a:cubicBezTo>
                  <a:cubicBezTo>
                    <a:pt x="147" y="82"/>
                    <a:pt x="147" y="82"/>
                    <a:pt x="147" y="82"/>
                  </a:cubicBezTo>
                  <a:cubicBezTo>
                    <a:pt x="147" y="82"/>
                    <a:pt x="147" y="82"/>
                    <a:pt x="147" y="82"/>
                  </a:cubicBezTo>
                  <a:cubicBezTo>
                    <a:pt x="147" y="82"/>
                    <a:pt x="147" y="82"/>
                    <a:pt x="147" y="82"/>
                  </a:cubicBezTo>
                  <a:cubicBezTo>
                    <a:pt x="147" y="82"/>
                    <a:pt x="147" y="82"/>
                    <a:pt x="147" y="82"/>
                  </a:cubicBezTo>
                  <a:cubicBezTo>
                    <a:pt x="147" y="82"/>
                    <a:pt x="147" y="82"/>
                    <a:pt x="147" y="82"/>
                  </a:cubicBezTo>
                  <a:cubicBezTo>
                    <a:pt x="147" y="82"/>
                    <a:pt x="147" y="82"/>
                    <a:pt x="147" y="82"/>
                  </a:cubicBezTo>
                  <a:cubicBezTo>
                    <a:pt x="147" y="82"/>
                    <a:pt x="147" y="82"/>
                    <a:pt x="147" y="82"/>
                  </a:cubicBezTo>
                  <a:cubicBezTo>
                    <a:pt x="146" y="82"/>
                    <a:pt x="146" y="83"/>
                    <a:pt x="146" y="83"/>
                  </a:cubicBezTo>
                  <a:cubicBezTo>
                    <a:pt x="146" y="83"/>
                    <a:pt x="146" y="83"/>
                    <a:pt x="146" y="83"/>
                  </a:cubicBezTo>
                  <a:cubicBezTo>
                    <a:pt x="146" y="83"/>
                    <a:pt x="146" y="83"/>
                    <a:pt x="146" y="83"/>
                  </a:cubicBezTo>
                  <a:cubicBezTo>
                    <a:pt x="146" y="83"/>
                    <a:pt x="146" y="83"/>
                    <a:pt x="146" y="83"/>
                  </a:cubicBezTo>
                  <a:cubicBezTo>
                    <a:pt x="146" y="83"/>
                    <a:pt x="146" y="83"/>
                    <a:pt x="145" y="83"/>
                  </a:cubicBezTo>
                  <a:cubicBezTo>
                    <a:pt x="145" y="83"/>
                    <a:pt x="145" y="83"/>
                    <a:pt x="145" y="83"/>
                  </a:cubicBezTo>
                  <a:cubicBezTo>
                    <a:pt x="145" y="83"/>
                    <a:pt x="145" y="83"/>
                    <a:pt x="145" y="83"/>
                  </a:cubicBezTo>
                  <a:cubicBezTo>
                    <a:pt x="145" y="83"/>
                    <a:pt x="145" y="83"/>
                    <a:pt x="145" y="83"/>
                  </a:cubicBezTo>
                  <a:cubicBezTo>
                    <a:pt x="145" y="83"/>
                    <a:pt x="145" y="83"/>
                    <a:pt x="145" y="83"/>
                  </a:cubicBezTo>
                  <a:cubicBezTo>
                    <a:pt x="145" y="83"/>
                    <a:pt x="145" y="83"/>
                    <a:pt x="145" y="83"/>
                  </a:cubicBezTo>
                  <a:cubicBezTo>
                    <a:pt x="145" y="83"/>
                    <a:pt x="145" y="83"/>
                    <a:pt x="145" y="83"/>
                  </a:cubicBezTo>
                  <a:cubicBezTo>
                    <a:pt x="145" y="83"/>
                    <a:pt x="145" y="83"/>
                    <a:pt x="145" y="83"/>
                  </a:cubicBezTo>
                  <a:cubicBezTo>
                    <a:pt x="145" y="83"/>
                    <a:pt x="145" y="83"/>
                    <a:pt x="145" y="83"/>
                  </a:cubicBezTo>
                  <a:cubicBezTo>
                    <a:pt x="145" y="83"/>
                    <a:pt x="145" y="83"/>
                    <a:pt x="145" y="83"/>
                  </a:cubicBezTo>
                  <a:cubicBezTo>
                    <a:pt x="144" y="83"/>
                    <a:pt x="144" y="83"/>
                    <a:pt x="144" y="83"/>
                  </a:cubicBezTo>
                  <a:cubicBezTo>
                    <a:pt x="144" y="84"/>
                    <a:pt x="144" y="84"/>
                    <a:pt x="144" y="84"/>
                  </a:cubicBezTo>
                  <a:cubicBezTo>
                    <a:pt x="144" y="84"/>
                    <a:pt x="144" y="84"/>
                    <a:pt x="144" y="84"/>
                  </a:cubicBezTo>
                  <a:cubicBezTo>
                    <a:pt x="144" y="84"/>
                    <a:pt x="144" y="84"/>
                    <a:pt x="144" y="84"/>
                  </a:cubicBezTo>
                  <a:cubicBezTo>
                    <a:pt x="144" y="84"/>
                    <a:pt x="144" y="84"/>
                    <a:pt x="144" y="84"/>
                  </a:cubicBezTo>
                  <a:cubicBezTo>
                    <a:pt x="144" y="84"/>
                    <a:pt x="144" y="84"/>
                    <a:pt x="144" y="84"/>
                  </a:cubicBezTo>
                  <a:cubicBezTo>
                    <a:pt x="144" y="84"/>
                    <a:pt x="144" y="84"/>
                    <a:pt x="144" y="84"/>
                  </a:cubicBezTo>
                  <a:cubicBezTo>
                    <a:pt x="144" y="84"/>
                    <a:pt x="144" y="84"/>
                    <a:pt x="144" y="84"/>
                  </a:cubicBezTo>
                  <a:cubicBezTo>
                    <a:pt x="144" y="84"/>
                    <a:pt x="144" y="84"/>
                    <a:pt x="144" y="84"/>
                  </a:cubicBezTo>
                  <a:cubicBezTo>
                    <a:pt x="144" y="84"/>
                    <a:pt x="144" y="84"/>
                    <a:pt x="144" y="84"/>
                  </a:cubicBezTo>
                  <a:cubicBezTo>
                    <a:pt x="144" y="84"/>
                    <a:pt x="144" y="84"/>
                    <a:pt x="144" y="84"/>
                  </a:cubicBezTo>
                  <a:cubicBezTo>
                    <a:pt x="144" y="84"/>
                    <a:pt x="144" y="84"/>
                    <a:pt x="144" y="84"/>
                  </a:cubicBezTo>
                  <a:cubicBezTo>
                    <a:pt x="144" y="84"/>
                    <a:pt x="144" y="84"/>
                    <a:pt x="144" y="84"/>
                  </a:cubicBezTo>
                  <a:cubicBezTo>
                    <a:pt x="144" y="84"/>
                    <a:pt x="144" y="84"/>
                    <a:pt x="144" y="84"/>
                  </a:cubicBezTo>
                  <a:cubicBezTo>
                    <a:pt x="144" y="84"/>
                    <a:pt x="144" y="84"/>
                    <a:pt x="144" y="84"/>
                  </a:cubicBezTo>
                  <a:cubicBezTo>
                    <a:pt x="144" y="85"/>
                    <a:pt x="144" y="85"/>
                    <a:pt x="144" y="85"/>
                  </a:cubicBezTo>
                  <a:cubicBezTo>
                    <a:pt x="144" y="85"/>
                    <a:pt x="144" y="85"/>
                    <a:pt x="144" y="85"/>
                  </a:cubicBezTo>
                  <a:cubicBezTo>
                    <a:pt x="144" y="85"/>
                    <a:pt x="144" y="85"/>
                    <a:pt x="144" y="85"/>
                  </a:cubicBezTo>
                  <a:cubicBezTo>
                    <a:pt x="144" y="85"/>
                    <a:pt x="144" y="85"/>
                    <a:pt x="144" y="85"/>
                  </a:cubicBezTo>
                  <a:cubicBezTo>
                    <a:pt x="144" y="85"/>
                    <a:pt x="144" y="85"/>
                    <a:pt x="144" y="85"/>
                  </a:cubicBezTo>
                  <a:cubicBezTo>
                    <a:pt x="144" y="85"/>
                    <a:pt x="144" y="85"/>
                    <a:pt x="144" y="85"/>
                  </a:cubicBezTo>
                  <a:cubicBezTo>
                    <a:pt x="144" y="85"/>
                    <a:pt x="144" y="85"/>
                    <a:pt x="144" y="85"/>
                  </a:cubicBezTo>
                  <a:cubicBezTo>
                    <a:pt x="143" y="85"/>
                    <a:pt x="143" y="85"/>
                    <a:pt x="143" y="85"/>
                  </a:cubicBezTo>
                  <a:cubicBezTo>
                    <a:pt x="143" y="85"/>
                    <a:pt x="143" y="85"/>
                    <a:pt x="143" y="85"/>
                  </a:cubicBezTo>
                  <a:cubicBezTo>
                    <a:pt x="143" y="85"/>
                    <a:pt x="143" y="85"/>
                    <a:pt x="143" y="85"/>
                  </a:cubicBezTo>
                  <a:cubicBezTo>
                    <a:pt x="143" y="85"/>
                    <a:pt x="143" y="85"/>
                    <a:pt x="143" y="85"/>
                  </a:cubicBezTo>
                  <a:cubicBezTo>
                    <a:pt x="143" y="85"/>
                    <a:pt x="143" y="85"/>
                    <a:pt x="143" y="85"/>
                  </a:cubicBezTo>
                  <a:cubicBezTo>
                    <a:pt x="143" y="85"/>
                    <a:pt x="143" y="85"/>
                    <a:pt x="143" y="85"/>
                  </a:cubicBezTo>
                  <a:cubicBezTo>
                    <a:pt x="143" y="85"/>
                    <a:pt x="143" y="85"/>
                    <a:pt x="143" y="85"/>
                  </a:cubicBezTo>
                  <a:cubicBezTo>
                    <a:pt x="143" y="85"/>
                    <a:pt x="143" y="85"/>
                    <a:pt x="143" y="85"/>
                  </a:cubicBezTo>
                  <a:cubicBezTo>
                    <a:pt x="143" y="85"/>
                    <a:pt x="143" y="85"/>
                    <a:pt x="143" y="85"/>
                  </a:cubicBezTo>
                  <a:cubicBezTo>
                    <a:pt x="143" y="85"/>
                    <a:pt x="143" y="85"/>
                    <a:pt x="143" y="85"/>
                  </a:cubicBezTo>
                  <a:cubicBezTo>
                    <a:pt x="143" y="85"/>
                    <a:pt x="143" y="85"/>
                    <a:pt x="143" y="85"/>
                  </a:cubicBezTo>
                  <a:cubicBezTo>
                    <a:pt x="143" y="85"/>
                    <a:pt x="143" y="85"/>
                    <a:pt x="143" y="85"/>
                  </a:cubicBezTo>
                  <a:cubicBezTo>
                    <a:pt x="143" y="85"/>
                    <a:pt x="143" y="85"/>
                    <a:pt x="142" y="85"/>
                  </a:cubicBezTo>
                  <a:cubicBezTo>
                    <a:pt x="142" y="85"/>
                    <a:pt x="142" y="85"/>
                    <a:pt x="142" y="85"/>
                  </a:cubicBezTo>
                  <a:cubicBezTo>
                    <a:pt x="142" y="85"/>
                    <a:pt x="142" y="85"/>
                    <a:pt x="142" y="85"/>
                  </a:cubicBezTo>
                  <a:cubicBezTo>
                    <a:pt x="142" y="84"/>
                    <a:pt x="142" y="84"/>
                    <a:pt x="142" y="84"/>
                  </a:cubicBezTo>
                  <a:cubicBezTo>
                    <a:pt x="142" y="84"/>
                    <a:pt x="142" y="84"/>
                    <a:pt x="142" y="84"/>
                  </a:cubicBezTo>
                  <a:cubicBezTo>
                    <a:pt x="142" y="84"/>
                    <a:pt x="142" y="84"/>
                    <a:pt x="142" y="84"/>
                  </a:cubicBezTo>
                  <a:cubicBezTo>
                    <a:pt x="142" y="84"/>
                    <a:pt x="142" y="84"/>
                    <a:pt x="141" y="84"/>
                  </a:cubicBezTo>
                  <a:cubicBezTo>
                    <a:pt x="141" y="84"/>
                    <a:pt x="141" y="84"/>
                    <a:pt x="141" y="84"/>
                  </a:cubicBezTo>
                  <a:cubicBezTo>
                    <a:pt x="141" y="84"/>
                    <a:pt x="141" y="84"/>
                    <a:pt x="141" y="84"/>
                  </a:cubicBezTo>
                  <a:cubicBezTo>
                    <a:pt x="141" y="84"/>
                    <a:pt x="141" y="84"/>
                    <a:pt x="140" y="84"/>
                  </a:cubicBezTo>
                  <a:cubicBezTo>
                    <a:pt x="140" y="84"/>
                    <a:pt x="140" y="84"/>
                    <a:pt x="140" y="84"/>
                  </a:cubicBezTo>
                  <a:cubicBezTo>
                    <a:pt x="140" y="84"/>
                    <a:pt x="140" y="84"/>
                    <a:pt x="140" y="84"/>
                  </a:cubicBezTo>
                  <a:cubicBezTo>
                    <a:pt x="140" y="84"/>
                    <a:pt x="140" y="84"/>
                    <a:pt x="140" y="84"/>
                  </a:cubicBezTo>
                  <a:cubicBezTo>
                    <a:pt x="140" y="84"/>
                    <a:pt x="140" y="84"/>
                    <a:pt x="140" y="84"/>
                  </a:cubicBezTo>
                  <a:cubicBezTo>
                    <a:pt x="140" y="84"/>
                    <a:pt x="140" y="84"/>
                    <a:pt x="140" y="84"/>
                  </a:cubicBezTo>
                  <a:cubicBezTo>
                    <a:pt x="139" y="84"/>
                    <a:pt x="139" y="85"/>
                    <a:pt x="138" y="84"/>
                  </a:cubicBezTo>
                  <a:cubicBezTo>
                    <a:pt x="138" y="84"/>
                    <a:pt x="138" y="84"/>
                    <a:pt x="138" y="84"/>
                  </a:cubicBezTo>
                  <a:cubicBezTo>
                    <a:pt x="138" y="84"/>
                    <a:pt x="138" y="84"/>
                    <a:pt x="138" y="84"/>
                  </a:cubicBezTo>
                  <a:cubicBezTo>
                    <a:pt x="138" y="84"/>
                    <a:pt x="138" y="84"/>
                    <a:pt x="138" y="84"/>
                  </a:cubicBezTo>
                  <a:cubicBezTo>
                    <a:pt x="137" y="84"/>
                    <a:pt x="137" y="84"/>
                    <a:pt x="137" y="84"/>
                  </a:cubicBezTo>
                  <a:cubicBezTo>
                    <a:pt x="137" y="84"/>
                    <a:pt x="137" y="84"/>
                    <a:pt x="137" y="84"/>
                  </a:cubicBezTo>
                  <a:cubicBezTo>
                    <a:pt x="137" y="84"/>
                    <a:pt x="137" y="84"/>
                    <a:pt x="137" y="84"/>
                  </a:cubicBezTo>
                  <a:cubicBezTo>
                    <a:pt x="136" y="84"/>
                    <a:pt x="136" y="84"/>
                    <a:pt x="136" y="83"/>
                  </a:cubicBezTo>
                  <a:cubicBezTo>
                    <a:pt x="136" y="83"/>
                    <a:pt x="136" y="83"/>
                    <a:pt x="136" y="83"/>
                  </a:cubicBezTo>
                  <a:cubicBezTo>
                    <a:pt x="135" y="83"/>
                    <a:pt x="135" y="83"/>
                    <a:pt x="135" y="83"/>
                  </a:cubicBezTo>
                  <a:cubicBezTo>
                    <a:pt x="135" y="82"/>
                    <a:pt x="135" y="82"/>
                    <a:pt x="135" y="82"/>
                  </a:cubicBezTo>
                  <a:cubicBezTo>
                    <a:pt x="135" y="82"/>
                    <a:pt x="135" y="82"/>
                    <a:pt x="135" y="82"/>
                  </a:cubicBezTo>
                  <a:cubicBezTo>
                    <a:pt x="136" y="82"/>
                    <a:pt x="136" y="82"/>
                    <a:pt x="136" y="82"/>
                  </a:cubicBezTo>
                  <a:cubicBezTo>
                    <a:pt x="137" y="82"/>
                    <a:pt x="137" y="82"/>
                    <a:pt x="137" y="82"/>
                  </a:cubicBezTo>
                  <a:cubicBezTo>
                    <a:pt x="137" y="82"/>
                    <a:pt x="137" y="82"/>
                    <a:pt x="137"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2"/>
                    <a:pt x="138" y="82"/>
                    <a:pt x="138" y="82"/>
                  </a:cubicBezTo>
                  <a:cubicBezTo>
                    <a:pt x="138" y="83"/>
                    <a:pt x="138" y="83"/>
                    <a:pt x="138"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2"/>
                    <a:pt x="139" y="82"/>
                    <a:pt x="139" y="82"/>
                  </a:cubicBezTo>
                  <a:cubicBezTo>
                    <a:pt x="139" y="82"/>
                    <a:pt x="139" y="82"/>
                    <a:pt x="139" y="82"/>
                  </a:cubicBezTo>
                  <a:cubicBezTo>
                    <a:pt x="139" y="82"/>
                    <a:pt x="139" y="82"/>
                    <a:pt x="139" y="82"/>
                  </a:cubicBezTo>
                  <a:cubicBezTo>
                    <a:pt x="140" y="82"/>
                    <a:pt x="140" y="82"/>
                    <a:pt x="140" y="82"/>
                  </a:cubicBezTo>
                  <a:cubicBezTo>
                    <a:pt x="140" y="82"/>
                    <a:pt x="140" y="82"/>
                    <a:pt x="140" y="82"/>
                  </a:cubicBezTo>
                  <a:cubicBezTo>
                    <a:pt x="140" y="82"/>
                    <a:pt x="140" y="82"/>
                    <a:pt x="140" y="82"/>
                  </a:cubicBezTo>
                  <a:cubicBezTo>
                    <a:pt x="140" y="82"/>
                    <a:pt x="140" y="82"/>
                    <a:pt x="140" y="82"/>
                  </a:cubicBezTo>
                  <a:cubicBezTo>
                    <a:pt x="140" y="82"/>
                    <a:pt x="140" y="82"/>
                    <a:pt x="140" y="82"/>
                  </a:cubicBezTo>
                  <a:cubicBezTo>
                    <a:pt x="143" y="82"/>
                    <a:pt x="143" y="82"/>
                    <a:pt x="143" y="82"/>
                  </a:cubicBezTo>
                  <a:cubicBezTo>
                    <a:pt x="143" y="82"/>
                    <a:pt x="143" y="82"/>
                    <a:pt x="143" y="82"/>
                  </a:cubicBezTo>
                  <a:cubicBezTo>
                    <a:pt x="143" y="82"/>
                    <a:pt x="143" y="82"/>
                    <a:pt x="143" y="82"/>
                  </a:cubicBezTo>
                  <a:cubicBezTo>
                    <a:pt x="143" y="82"/>
                    <a:pt x="143" y="81"/>
                    <a:pt x="143" y="81"/>
                  </a:cubicBezTo>
                  <a:cubicBezTo>
                    <a:pt x="143" y="81"/>
                    <a:pt x="143" y="81"/>
                    <a:pt x="143" y="81"/>
                  </a:cubicBezTo>
                  <a:cubicBezTo>
                    <a:pt x="143" y="81"/>
                    <a:pt x="143" y="81"/>
                    <a:pt x="143" y="81"/>
                  </a:cubicBezTo>
                  <a:cubicBezTo>
                    <a:pt x="143" y="81"/>
                    <a:pt x="143" y="81"/>
                    <a:pt x="143" y="81"/>
                  </a:cubicBezTo>
                  <a:cubicBezTo>
                    <a:pt x="143" y="81"/>
                    <a:pt x="143" y="81"/>
                    <a:pt x="143" y="81"/>
                  </a:cubicBezTo>
                  <a:cubicBezTo>
                    <a:pt x="143" y="81"/>
                    <a:pt x="143" y="81"/>
                    <a:pt x="143" y="81"/>
                  </a:cubicBezTo>
                  <a:cubicBezTo>
                    <a:pt x="144" y="81"/>
                    <a:pt x="144" y="81"/>
                    <a:pt x="144" y="81"/>
                  </a:cubicBezTo>
                  <a:cubicBezTo>
                    <a:pt x="144" y="81"/>
                    <a:pt x="144" y="81"/>
                    <a:pt x="144" y="81"/>
                  </a:cubicBezTo>
                  <a:cubicBezTo>
                    <a:pt x="144" y="81"/>
                    <a:pt x="144" y="81"/>
                    <a:pt x="144" y="81"/>
                  </a:cubicBezTo>
                  <a:cubicBezTo>
                    <a:pt x="144" y="81"/>
                    <a:pt x="144" y="81"/>
                    <a:pt x="144" y="81"/>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80"/>
                    <a:pt x="144" y="80"/>
                    <a:pt x="144" y="80"/>
                  </a:cubicBezTo>
                  <a:cubicBezTo>
                    <a:pt x="144" y="79"/>
                    <a:pt x="144" y="79"/>
                    <a:pt x="144" y="79"/>
                  </a:cubicBezTo>
                  <a:cubicBezTo>
                    <a:pt x="145" y="79"/>
                    <a:pt x="145" y="79"/>
                    <a:pt x="145" y="79"/>
                  </a:cubicBezTo>
                  <a:cubicBezTo>
                    <a:pt x="145" y="79"/>
                    <a:pt x="145" y="79"/>
                    <a:pt x="145" y="79"/>
                  </a:cubicBezTo>
                  <a:cubicBezTo>
                    <a:pt x="146" y="78"/>
                    <a:pt x="146" y="78"/>
                    <a:pt x="146" y="78"/>
                  </a:cubicBezTo>
                  <a:cubicBezTo>
                    <a:pt x="146" y="78"/>
                    <a:pt x="146" y="78"/>
                    <a:pt x="146" y="78"/>
                  </a:cubicBezTo>
                  <a:cubicBezTo>
                    <a:pt x="146" y="78"/>
                    <a:pt x="146" y="78"/>
                    <a:pt x="146" y="78"/>
                  </a:cubicBezTo>
                  <a:cubicBezTo>
                    <a:pt x="146" y="78"/>
                    <a:pt x="146" y="78"/>
                    <a:pt x="146" y="78"/>
                  </a:cubicBezTo>
                  <a:cubicBezTo>
                    <a:pt x="146" y="78"/>
                    <a:pt x="146" y="78"/>
                    <a:pt x="146" y="78"/>
                  </a:cubicBezTo>
                  <a:cubicBezTo>
                    <a:pt x="146" y="78"/>
                    <a:pt x="146" y="78"/>
                    <a:pt x="146" y="78"/>
                  </a:cubicBezTo>
                  <a:cubicBezTo>
                    <a:pt x="146" y="78"/>
                    <a:pt x="146" y="78"/>
                    <a:pt x="146" y="78"/>
                  </a:cubicBezTo>
                  <a:cubicBezTo>
                    <a:pt x="146" y="78"/>
                    <a:pt x="146" y="78"/>
                    <a:pt x="146" y="78"/>
                  </a:cubicBezTo>
                  <a:cubicBezTo>
                    <a:pt x="146" y="78"/>
                    <a:pt x="146" y="78"/>
                    <a:pt x="146" y="78"/>
                  </a:cubicBezTo>
                  <a:cubicBezTo>
                    <a:pt x="146" y="78"/>
                    <a:pt x="146" y="78"/>
                    <a:pt x="146" y="78"/>
                  </a:cubicBezTo>
                  <a:cubicBezTo>
                    <a:pt x="146" y="78"/>
                    <a:pt x="146" y="78"/>
                    <a:pt x="146" y="78"/>
                  </a:cubicBezTo>
                  <a:cubicBezTo>
                    <a:pt x="146" y="77"/>
                    <a:pt x="146" y="77"/>
                    <a:pt x="146" y="77"/>
                  </a:cubicBezTo>
                  <a:cubicBezTo>
                    <a:pt x="147"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7"/>
                    <a:pt x="146" y="77"/>
                    <a:pt x="146" y="77"/>
                  </a:cubicBezTo>
                  <a:cubicBezTo>
                    <a:pt x="146" y="76"/>
                    <a:pt x="146" y="76"/>
                    <a:pt x="146" y="76"/>
                  </a:cubicBezTo>
                  <a:cubicBezTo>
                    <a:pt x="146" y="76"/>
                    <a:pt x="146" y="76"/>
                    <a:pt x="146" y="76"/>
                  </a:cubicBezTo>
                  <a:cubicBezTo>
                    <a:pt x="146" y="76"/>
                    <a:pt x="146" y="76"/>
                    <a:pt x="146" y="76"/>
                  </a:cubicBezTo>
                  <a:cubicBezTo>
                    <a:pt x="147" y="76"/>
                    <a:pt x="147" y="76"/>
                    <a:pt x="147" y="76"/>
                  </a:cubicBezTo>
                  <a:cubicBezTo>
                    <a:pt x="147" y="75"/>
                    <a:pt x="147" y="75"/>
                    <a:pt x="147" y="75"/>
                  </a:cubicBezTo>
                  <a:cubicBezTo>
                    <a:pt x="148" y="75"/>
                    <a:pt x="148" y="75"/>
                    <a:pt x="148" y="75"/>
                  </a:cubicBezTo>
                  <a:cubicBezTo>
                    <a:pt x="148" y="75"/>
                    <a:pt x="148" y="75"/>
                    <a:pt x="148" y="75"/>
                  </a:cubicBezTo>
                  <a:cubicBezTo>
                    <a:pt x="148" y="74"/>
                    <a:pt x="148" y="74"/>
                    <a:pt x="148" y="74"/>
                  </a:cubicBezTo>
                  <a:cubicBezTo>
                    <a:pt x="148" y="74"/>
                    <a:pt x="148" y="74"/>
                    <a:pt x="148" y="74"/>
                  </a:cubicBezTo>
                  <a:cubicBezTo>
                    <a:pt x="147" y="74"/>
                    <a:pt x="147" y="74"/>
                    <a:pt x="147" y="74"/>
                  </a:cubicBezTo>
                  <a:cubicBezTo>
                    <a:pt x="147" y="74"/>
                    <a:pt x="147" y="74"/>
                    <a:pt x="147" y="74"/>
                  </a:cubicBezTo>
                  <a:cubicBezTo>
                    <a:pt x="147" y="74"/>
                    <a:pt x="147" y="74"/>
                    <a:pt x="147" y="74"/>
                  </a:cubicBezTo>
                  <a:cubicBezTo>
                    <a:pt x="147" y="74"/>
                    <a:pt x="147" y="74"/>
                    <a:pt x="147" y="74"/>
                  </a:cubicBezTo>
                  <a:cubicBezTo>
                    <a:pt x="147" y="74"/>
                    <a:pt x="147" y="74"/>
                    <a:pt x="147" y="74"/>
                  </a:cubicBezTo>
                  <a:cubicBezTo>
                    <a:pt x="146" y="73"/>
                    <a:pt x="146" y="73"/>
                    <a:pt x="145" y="73"/>
                  </a:cubicBezTo>
                  <a:cubicBezTo>
                    <a:pt x="145" y="73"/>
                    <a:pt x="145" y="73"/>
                    <a:pt x="145" y="73"/>
                  </a:cubicBezTo>
                  <a:cubicBezTo>
                    <a:pt x="145" y="73"/>
                    <a:pt x="145" y="73"/>
                    <a:pt x="145" y="73"/>
                  </a:cubicBezTo>
                  <a:cubicBezTo>
                    <a:pt x="145" y="73"/>
                    <a:pt x="145" y="73"/>
                    <a:pt x="145" y="73"/>
                  </a:cubicBezTo>
                  <a:cubicBezTo>
                    <a:pt x="145" y="73"/>
                    <a:pt x="145" y="73"/>
                    <a:pt x="145" y="73"/>
                  </a:cubicBezTo>
                  <a:cubicBezTo>
                    <a:pt x="145" y="73"/>
                    <a:pt x="145" y="73"/>
                    <a:pt x="145" y="73"/>
                  </a:cubicBezTo>
                  <a:cubicBezTo>
                    <a:pt x="145" y="73"/>
                    <a:pt x="145" y="73"/>
                    <a:pt x="145" y="73"/>
                  </a:cubicBezTo>
                  <a:cubicBezTo>
                    <a:pt x="145" y="73"/>
                    <a:pt x="145" y="72"/>
                    <a:pt x="145" y="72"/>
                  </a:cubicBezTo>
                  <a:cubicBezTo>
                    <a:pt x="145" y="72"/>
                    <a:pt x="145" y="72"/>
                    <a:pt x="145" y="72"/>
                  </a:cubicBezTo>
                  <a:cubicBezTo>
                    <a:pt x="145" y="72"/>
                    <a:pt x="145" y="72"/>
                    <a:pt x="145" y="72"/>
                  </a:cubicBezTo>
                  <a:cubicBezTo>
                    <a:pt x="145" y="72"/>
                    <a:pt x="145" y="72"/>
                    <a:pt x="145" y="72"/>
                  </a:cubicBezTo>
                  <a:cubicBezTo>
                    <a:pt x="145" y="72"/>
                    <a:pt x="145" y="72"/>
                    <a:pt x="145" y="72"/>
                  </a:cubicBezTo>
                  <a:cubicBezTo>
                    <a:pt x="145" y="72"/>
                    <a:pt x="145" y="72"/>
                    <a:pt x="145" y="72"/>
                  </a:cubicBezTo>
                  <a:cubicBezTo>
                    <a:pt x="145" y="72"/>
                    <a:pt x="145" y="72"/>
                    <a:pt x="145" y="72"/>
                  </a:cubicBezTo>
                  <a:cubicBezTo>
                    <a:pt x="145" y="72"/>
                    <a:pt x="145" y="72"/>
                    <a:pt x="145" y="72"/>
                  </a:cubicBezTo>
                  <a:cubicBezTo>
                    <a:pt x="145" y="71"/>
                    <a:pt x="145" y="71"/>
                    <a:pt x="145" y="71"/>
                  </a:cubicBezTo>
                  <a:cubicBezTo>
                    <a:pt x="145" y="70"/>
                    <a:pt x="145" y="70"/>
                    <a:pt x="145" y="70"/>
                  </a:cubicBezTo>
                  <a:cubicBezTo>
                    <a:pt x="145" y="70"/>
                    <a:pt x="145" y="70"/>
                    <a:pt x="145" y="70"/>
                  </a:cubicBezTo>
                  <a:cubicBezTo>
                    <a:pt x="145" y="70"/>
                    <a:pt x="145" y="70"/>
                    <a:pt x="145" y="70"/>
                  </a:cubicBezTo>
                  <a:cubicBezTo>
                    <a:pt x="145" y="70"/>
                    <a:pt x="145" y="70"/>
                    <a:pt x="145" y="70"/>
                  </a:cubicBezTo>
                  <a:cubicBezTo>
                    <a:pt x="145" y="70"/>
                    <a:pt x="145" y="70"/>
                    <a:pt x="145" y="70"/>
                  </a:cubicBezTo>
                  <a:cubicBezTo>
                    <a:pt x="145" y="70"/>
                    <a:pt x="145" y="70"/>
                    <a:pt x="145" y="70"/>
                  </a:cubicBezTo>
                  <a:cubicBezTo>
                    <a:pt x="145" y="70"/>
                    <a:pt x="145" y="70"/>
                    <a:pt x="145" y="69"/>
                  </a:cubicBezTo>
                  <a:cubicBezTo>
                    <a:pt x="145" y="69"/>
                    <a:pt x="145" y="69"/>
                    <a:pt x="145" y="69"/>
                  </a:cubicBezTo>
                  <a:cubicBezTo>
                    <a:pt x="145" y="69"/>
                    <a:pt x="145" y="69"/>
                    <a:pt x="145" y="69"/>
                  </a:cubicBezTo>
                  <a:cubicBezTo>
                    <a:pt x="145" y="69"/>
                    <a:pt x="145" y="69"/>
                    <a:pt x="145" y="69"/>
                  </a:cubicBezTo>
                  <a:cubicBezTo>
                    <a:pt x="145" y="69"/>
                    <a:pt x="145" y="69"/>
                    <a:pt x="145" y="69"/>
                  </a:cubicBezTo>
                  <a:cubicBezTo>
                    <a:pt x="145" y="69"/>
                    <a:pt x="145" y="69"/>
                    <a:pt x="145" y="69"/>
                  </a:cubicBezTo>
                  <a:cubicBezTo>
                    <a:pt x="145" y="69"/>
                    <a:pt x="145" y="69"/>
                    <a:pt x="145" y="69"/>
                  </a:cubicBezTo>
                  <a:cubicBezTo>
                    <a:pt x="145" y="69"/>
                    <a:pt x="145" y="69"/>
                    <a:pt x="145" y="69"/>
                  </a:cubicBezTo>
                  <a:cubicBezTo>
                    <a:pt x="145" y="69"/>
                    <a:pt x="145" y="69"/>
                    <a:pt x="145" y="69"/>
                  </a:cubicBezTo>
                  <a:cubicBezTo>
                    <a:pt x="145" y="69"/>
                    <a:pt x="145" y="69"/>
                    <a:pt x="145" y="69"/>
                  </a:cubicBezTo>
                  <a:cubicBezTo>
                    <a:pt x="145" y="69"/>
                    <a:pt x="145" y="69"/>
                    <a:pt x="145" y="69"/>
                  </a:cubicBezTo>
                  <a:cubicBezTo>
                    <a:pt x="145" y="68"/>
                    <a:pt x="145" y="68"/>
                    <a:pt x="145" y="68"/>
                  </a:cubicBezTo>
                  <a:cubicBezTo>
                    <a:pt x="145" y="68"/>
                    <a:pt x="145" y="68"/>
                    <a:pt x="145" y="68"/>
                  </a:cubicBezTo>
                  <a:cubicBezTo>
                    <a:pt x="145" y="68"/>
                    <a:pt x="145" y="68"/>
                    <a:pt x="145" y="68"/>
                  </a:cubicBezTo>
                  <a:cubicBezTo>
                    <a:pt x="145" y="68"/>
                    <a:pt x="145" y="68"/>
                    <a:pt x="145" y="68"/>
                  </a:cubicBezTo>
                  <a:cubicBezTo>
                    <a:pt x="145" y="68"/>
                    <a:pt x="145" y="68"/>
                    <a:pt x="145" y="68"/>
                  </a:cubicBezTo>
                  <a:cubicBezTo>
                    <a:pt x="145" y="68"/>
                    <a:pt x="145" y="68"/>
                    <a:pt x="145" y="68"/>
                  </a:cubicBezTo>
                  <a:cubicBezTo>
                    <a:pt x="145" y="68"/>
                    <a:pt x="145" y="68"/>
                    <a:pt x="145" y="67"/>
                  </a:cubicBezTo>
                  <a:cubicBezTo>
                    <a:pt x="145" y="67"/>
                    <a:pt x="145" y="67"/>
                    <a:pt x="145" y="67"/>
                  </a:cubicBezTo>
                  <a:cubicBezTo>
                    <a:pt x="145" y="67"/>
                    <a:pt x="145" y="67"/>
                    <a:pt x="145" y="67"/>
                  </a:cubicBezTo>
                  <a:cubicBezTo>
                    <a:pt x="145" y="67"/>
                    <a:pt x="145" y="67"/>
                    <a:pt x="145" y="67"/>
                  </a:cubicBezTo>
                  <a:cubicBezTo>
                    <a:pt x="145" y="67"/>
                    <a:pt x="145" y="67"/>
                    <a:pt x="145" y="67"/>
                  </a:cubicBezTo>
                  <a:cubicBezTo>
                    <a:pt x="145" y="67"/>
                    <a:pt x="145" y="67"/>
                    <a:pt x="145" y="67"/>
                  </a:cubicBezTo>
                  <a:cubicBezTo>
                    <a:pt x="145" y="67"/>
                    <a:pt x="145" y="67"/>
                    <a:pt x="145" y="67"/>
                  </a:cubicBezTo>
                  <a:cubicBezTo>
                    <a:pt x="145" y="67"/>
                    <a:pt x="145" y="67"/>
                    <a:pt x="145" y="67"/>
                  </a:cubicBezTo>
                  <a:cubicBezTo>
                    <a:pt x="145" y="67"/>
                    <a:pt x="145" y="67"/>
                    <a:pt x="145" y="67"/>
                  </a:cubicBezTo>
                  <a:cubicBezTo>
                    <a:pt x="145" y="67"/>
                    <a:pt x="145" y="67"/>
                    <a:pt x="145" y="67"/>
                  </a:cubicBezTo>
                  <a:cubicBezTo>
                    <a:pt x="145" y="67"/>
                    <a:pt x="145" y="67"/>
                    <a:pt x="145" y="67"/>
                  </a:cubicBezTo>
                  <a:cubicBezTo>
                    <a:pt x="145" y="67"/>
                    <a:pt x="145" y="67"/>
                    <a:pt x="145" y="67"/>
                  </a:cubicBezTo>
                  <a:cubicBezTo>
                    <a:pt x="145" y="66"/>
                    <a:pt x="145" y="66"/>
                    <a:pt x="145" y="66"/>
                  </a:cubicBezTo>
                  <a:cubicBezTo>
                    <a:pt x="145" y="66"/>
                    <a:pt x="145" y="66"/>
                    <a:pt x="145" y="66"/>
                  </a:cubicBezTo>
                  <a:cubicBezTo>
                    <a:pt x="145" y="66"/>
                    <a:pt x="145" y="66"/>
                    <a:pt x="145" y="66"/>
                  </a:cubicBezTo>
                  <a:cubicBezTo>
                    <a:pt x="145" y="66"/>
                    <a:pt x="145" y="66"/>
                    <a:pt x="145" y="66"/>
                  </a:cubicBezTo>
                  <a:cubicBezTo>
                    <a:pt x="145" y="66"/>
                    <a:pt x="145" y="66"/>
                    <a:pt x="145" y="66"/>
                  </a:cubicBezTo>
                  <a:cubicBezTo>
                    <a:pt x="145" y="66"/>
                    <a:pt x="145" y="66"/>
                    <a:pt x="145" y="66"/>
                  </a:cubicBezTo>
                  <a:cubicBezTo>
                    <a:pt x="145" y="66"/>
                    <a:pt x="145" y="66"/>
                    <a:pt x="145" y="66"/>
                  </a:cubicBezTo>
                  <a:cubicBezTo>
                    <a:pt x="145" y="66"/>
                    <a:pt x="145" y="66"/>
                    <a:pt x="145" y="66"/>
                  </a:cubicBezTo>
                  <a:cubicBezTo>
                    <a:pt x="144" y="66"/>
                    <a:pt x="144" y="66"/>
                    <a:pt x="144" y="66"/>
                  </a:cubicBezTo>
                  <a:cubicBezTo>
                    <a:pt x="144" y="66"/>
                    <a:pt x="144" y="66"/>
                    <a:pt x="144" y="66"/>
                  </a:cubicBezTo>
                  <a:cubicBezTo>
                    <a:pt x="144" y="66"/>
                    <a:pt x="144" y="66"/>
                    <a:pt x="144" y="66"/>
                  </a:cubicBezTo>
                  <a:cubicBezTo>
                    <a:pt x="144" y="66"/>
                    <a:pt x="144" y="66"/>
                    <a:pt x="144" y="66"/>
                  </a:cubicBezTo>
                  <a:cubicBezTo>
                    <a:pt x="145" y="66"/>
                    <a:pt x="145" y="65"/>
                    <a:pt x="145" y="65"/>
                  </a:cubicBezTo>
                  <a:cubicBezTo>
                    <a:pt x="145" y="65"/>
                    <a:pt x="145" y="65"/>
                    <a:pt x="145" y="65"/>
                  </a:cubicBezTo>
                  <a:cubicBezTo>
                    <a:pt x="145" y="65"/>
                    <a:pt x="145" y="65"/>
                    <a:pt x="145" y="65"/>
                  </a:cubicBezTo>
                  <a:cubicBezTo>
                    <a:pt x="145" y="65"/>
                    <a:pt x="145" y="65"/>
                    <a:pt x="145" y="65"/>
                  </a:cubicBezTo>
                  <a:cubicBezTo>
                    <a:pt x="145" y="65"/>
                    <a:pt x="145" y="65"/>
                    <a:pt x="145" y="65"/>
                  </a:cubicBezTo>
                  <a:cubicBezTo>
                    <a:pt x="145" y="65"/>
                    <a:pt x="145" y="65"/>
                    <a:pt x="145" y="65"/>
                  </a:cubicBezTo>
                  <a:cubicBezTo>
                    <a:pt x="145" y="65"/>
                    <a:pt x="145" y="65"/>
                    <a:pt x="145" y="65"/>
                  </a:cubicBezTo>
                  <a:cubicBezTo>
                    <a:pt x="145" y="65"/>
                    <a:pt x="145" y="65"/>
                    <a:pt x="145" y="65"/>
                  </a:cubicBezTo>
                  <a:cubicBezTo>
                    <a:pt x="145" y="65"/>
                    <a:pt x="145" y="65"/>
                    <a:pt x="145" y="65"/>
                  </a:cubicBezTo>
                  <a:cubicBezTo>
                    <a:pt x="145" y="65"/>
                    <a:pt x="145" y="65"/>
                    <a:pt x="145" y="65"/>
                  </a:cubicBezTo>
                  <a:cubicBezTo>
                    <a:pt x="145" y="65"/>
                    <a:pt x="145" y="65"/>
                    <a:pt x="145" y="65"/>
                  </a:cubicBezTo>
                  <a:cubicBezTo>
                    <a:pt x="145" y="65"/>
                    <a:pt x="145" y="65"/>
                    <a:pt x="145" y="65"/>
                  </a:cubicBezTo>
                  <a:cubicBezTo>
                    <a:pt x="145" y="65"/>
                    <a:pt x="145" y="65"/>
                    <a:pt x="145" y="64"/>
                  </a:cubicBezTo>
                  <a:cubicBezTo>
                    <a:pt x="145" y="64"/>
                    <a:pt x="145" y="64"/>
                    <a:pt x="145" y="64"/>
                  </a:cubicBezTo>
                  <a:cubicBezTo>
                    <a:pt x="145" y="64"/>
                    <a:pt x="145" y="64"/>
                    <a:pt x="145" y="64"/>
                  </a:cubicBezTo>
                  <a:cubicBezTo>
                    <a:pt x="145" y="64"/>
                    <a:pt x="145" y="64"/>
                    <a:pt x="145" y="64"/>
                  </a:cubicBezTo>
                  <a:cubicBezTo>
                    <a:pt x="145" y="64"/>
                    <a:pt x="145" y="64"/>
                    <a:pt x="145" y="64"/>
                  </a:cubicBezTo>
                  <a:cubicBezTo>
                    <a:pt x="145" y="64"/>
                    <a:pt x="145" y="64"/>
                    <a:pt x="145" y="64"/>
                  </a:cubicBezTo>
                  <a:cubicBezTo>
                    <a:pt x="145" y="64"/>
                    <a:pt x="145" y="64"/>
                    <a:pt x="145" y="64"/>
                  </a:cubicBezTo>
                  <a:cubicBezTo>
                    <a:pt x="145" y="64"/>
                    <a:pt x="145" y="64"/>
                    <a:pt x="145" y="64"/>
                  </a:cubicBezTo>
                  <a:cubicBezTo>
                    <a:pt x="145" y="64"/>
                    <a:pt x="145" y="64"/>
                    <a:pt x="145" y="64"/>
                  </a:cubicBezTo>
                  <a:cubicBezTo>
                    <a:pt x="145" y="64"/>
                    <a:pt x="145" y="64"/>
                    <a:pt x="145" y="64"/>
                  </a:cubicBezTo>
                  <a:cubicBezTo>
                    <a:pt x="145" y="64"/>
                    <a:pt x="145" y="64"/>
                    <a:pt x="145" y="64"/>
                  </a:cubicBezTo>
                  <a:cubicBezTo>
                    <a:pt x="145" y="63"/>
                    <a:pt x="145" y="63"/>
                    <a:pt x="145" y="63"/>
                  </a:cubicBezTo>
                  <a:cubicBezTo>
                    <a:pt x="145" y="63"/>
                    <a:pt x="145" y="63"/>
                    <a:pt x="145" y="63"/>
                  </a:cubicBezTo>
                  <a:cubicBezTo>
                    <a:pt x="145" y="63"/>
                    <a:pt x="145" y="63"/>
                    <a:pt x="145" y="63"/>
                  </a:cubicBezTo>
                  <a:cubicBezTo>
                    <a:pt x="145" y="63"/>
                    <a:pt x="145" y="63"/>
                    <a:pt x="145" y="63"/>
                  </a:cubicBezTo>
                  <a:cubicBezTo>
                    <a:pt x="145" y="63"/>
                    <a:pt x="145" y="63"/>
                    <a:pt x="145" y="63"/>
                  </a:cubicBezTo>
                  <a:cubicBezTo>
                    <a:pt x="145" y="63"/>
                    <a:pt x="146" y="63"/>
                    <a:pt x="145" y="63"/>
                  </a:cubicBezTo>
                  <a:cubicBezTo>
                    <a:pt x="145" y="63"/>
                    <a:pt x="145" y="63"/>
                    <a:pt x="145" y="63"/>
                  </a:cubicBezTo>
                  <a:cubicBezTo>
                    <a:pt x="145" y="62"/>
                    <a:pt x="145" y="63"/>
                    <a:pt x="145" y="62"/>
                  </a:cubicBezTo>
                  <a:cubicBezTo>
                    <a:pt x="145" y="62"/>
                    <a:pt x="145" y="62"/>
                    <a:pt x="145" y="62"/>
                  </a:cubicBezTo>
                  <a:cubicBezTo>
                    <a:pt x="145" y="62"/>
                    <a:pt x="145" y="62"/>
                    <a:pt x="145" y="62"/>
                  </a:cubicBezTo>
                  <a:cubicBezTo>
                    <a:pt x="145" y="62"/>
                    <a:pt x="145" y="62"/>
                    <a:pt x="145" y="62"/>
                  </a:cubicBezTo>
                  <a:cubicBezTo>
                    <a:pt x="145" y="62"/>
                    <a:pt x="145" y="62"/>
                    <a:pt x="145" y="62"/>
                  </a:cubicBezTo>
                  <a:cubicBezTo>
                    <a:pt x="145" y="62"/>
                    <a:pt x="145" y="62"/>
                    <a:pt x="145" y="62"/>
                  </a:cubicBezTo>
                  <a:cubicBezTo>
                    <a:pt x="145" y="62"/>
                    <a:pt x="145" y="62"/>
                    <a:pt x="145" y="62"/>
                  </a:cubicBezTo>
                  <a:cubicBezTo>
                    <a:pt x="145" y="62"/>
                    <a:pt x="145" y="62"/>
                    <a:pt x="145" y="61"/>
                  </a:cubicBezTo>
                  <a:cubicBezTo>
                    <a:pt x="145" y="61"/>
                    <a:pt x="145" y="61"/>
                    <a:pt x="145" y="61"/>
                  </a:cubicBezTo>
                  <a:cubicBezTo>
                    <a:pt x="145" y="61"/>
                    <a:pt x="145" y="61"/>
                    <a:pt x="145" y="61"/>
                  </a:cubicBezTo>
                  <a:cubicBezTo>
                    <a:pt x="145" y="61"/>
                    <a:pt x="145" y="61"/>
                    <a:pt x="144" y="61"/>
                  </a:cubicBezTo>
                  <a:cubicBezTo>
                    <a:pt x="144" y="61"/>
                    <a:pt x="144" y="61"/>
                    <a:pt x="144" y="61"/>
                  </a:cubicBezTo>
                  <a:cubicBezTo>
                    <a:pt x="144" y="61"/>
                    <a:pt x="144" y="61"/>
                    <a:pt x="144" y="61"/>
                  </a:cubicBezTo>
                  <a:cubicBezTo>
                    <a:pt x="144" y="61"/>
                    <a:pt x="144" y="61"/>
                    <a:pt x="144" y="61"/>
                  </a:cubicBezTo>
                  <a:cubicBezTo>
                    <a:pt x="144" y="61"/>
                    <a:pt x="143" y="61"/>
                    <a:pt x="143" y="60"/>
                  </a:cubicBezTo>
                  <a:cubicBezTo>
                    <a:pt x="143" y="60"/>
                    <a:pt x="143" y="60"/>
                    <a:pt x="143" y="60"/>
                  </a:cubicBezTo>
                  <a:cubicBezTo>
                    <a:pt x="143" y="60"/>
                    <a:pt x="143" y="60"/>
                    <a:pt x="143" y="60"/>
                  </a:cubicBezTo>
                  <a:cubicBezTo>
                    <a:pt x="143" y="60"/>
                    <a:pt x="143" y="60"/>
                    <a:pt x="143" y="60"/>
                  </a:cubicBezTo>
                  <a:cubicBezTo>
                    <a:pt x="143" y="60"/>
                    <a:pt x="143" y="60"/>
                    <a:pt x="143" y="60"/>
                  </a:cubicBezTo>
                  <a:cubicBezTo>
                    <a:pt x="143" y="60"/>
                    <a:pt x="143" y="60"/>
                    <a:pt x="143" y="60"/>
                  </a:cubicBezTo>
                  <a:cubicBezTo>
                    <a:pt x="143" y="60"/>
                    <a:pt x="143" y="60"/>
                    <a:pt x="143" y="60"/>
                  </a:cubicBezTo>
                  <a:cubicBezTo>
                    <a:pt x="143" y="60"/>
                    <a:pt x="143" y="60"/>
                    <a:pt x="143" y="59"/>
                  </a:cubicBezTo>
                  <a:cubicBezTo>
                    <a:pt x="143" y="59"/>
                    <a:pt x="143" y="59"/>
                    <a:pt x="143" y="59"/>
                  </a:cubicBezTo>
                  <a:cubicBezTo>
                    <a:pt x="143" y="59"/>
                    <a:pt x="143" y="59"/>
                    <a:pt x="143" y="59"/>
                  </a:cubicBezTo>
                  <a:cubicBezTo>
                    <a:pt x="143" y="59"/>
                    <a:pt x="143" y="59"/>
                    <a:pt x="144" y="59"/>
                  </a:cubicBezTo>
                  <a:cubicBezTo>
                    <a:pt x="144" y="59"/>
                    <a:pt x="144" y="59"/>
                    <a:pt x="144" y="59"/>
                  </a:cubicBezTo>
                  <a:cubicBezTo>
                    <a:pt x="144" y="59"/>
                    <a:pt x="144" y="59"/>
                    <a:pt x="144" y="59"/>
                  </a:cubicBezTo>
                  <a:cubicBezTo>
                    <a:pt x="144" y="59"/>
                    <a:pt x="144" y="59"/>
                    <a:pt x="144" y="59"/>
                  </a:cubicBezTo>
                  <a:cubicBezTo>
                    <a:pt x="144" y="58"/>
                    <a:pt x="144" y="58"/>
                    <a:pt x="144" y="58"/>
                  </a:cubicBezTo>
                  <a:cubicBezTo>
                    <a:pt x="144" y="58"/>
                    <a:pt x="144" y="58"/>
                    <a:pt x="144" y="58"/>
                  </a:cubicBezTo>
                  <a:cubicBezTo>
                    <a:pt x="144" y="58"/>
                    <a:pt x="144" y="58"/>
                    <a:pt x="144" y="58"/>
                  </a:cubicBezTo>
                  <a:cubicBezTo>
                    <a:pt x="144" y="58"/>
                    <a:pt x="144" y="58"/>
                    <a:pt x="144" y="58"/>
                  </a:cubicBezTo>
                  <a:cubicBezTo>
                    <a:pt x="144" y="58"/>
                    <a:pt x="144" y="58"/>
                    <a:pt x="144" y="58"/>
                  </a:cubicBezTo>
                  <a:cubicBezTo>
                    <a:pt x="144" y="58"/>
                    <a:pt x="144" y="58"/>
                    <a:pt x="144" y="58"/>
                  </a:cubicBezTo>
                  <a:cubicBezTo>
                    <a:pt x="144" y="58"/>
                    <a:pt x="144" y="58"/>
                    <a:pt x="144" y="58"/>
                  </a:cubicBezTo>
                  <a:cubicBezTo>
                    <a:pt x="144" y="58"/>
                    <a:pt x="144" y="58"/>
                    <a:pt x="144" y="58"/>
                  </a:cubicBezTo>
                  <a:cubicBezTo>
                    <a:pt x="144" y="58"/>
                    <a:pt x="144" y="58"/>
                    <a:pt x="144" y="58"/>
                  </a:cubicBezTo>
                  <a:cubicBezTo>
                    <a:pt x="144" y="58"/>
                    <a:pt x="144" y="58"/>
                    <a:pt x="144" y="58"/>
                  </a:cubicBezTo>
                  <a:cubicBezTo>
                    <a:pt x="144" y="58"/>
                    <a:pt x="144" y="58"/>
                    <a:pt x="144" y="58"/>
                  </a:cubicBezTo>
                  <a:cubicBezTo>
                    <a:pt x="145" y="58"/>
                    <a:pt x="145" y="58"/>
                    <a:pt x="145" y="58"/>
                  </a:cubicBezTo>
                  <a:cubicBezTo>
                    <a:pt x="145" y="57"/>
                    <a:pt x="145" y="57"/>
                    <a:pt x="145" y="57"/>
                  </a:cubicBezTo>
                  <a:cubicBezTo>
                    <a:pt x="145" y="57"/>
                    <a:pt x="145" y="57"/>
                    <a:pt x="145" y="57"/>
                  </a:cubicBezTo>
                  <a:cubicBezTo>
                    <a:pt x="145" y="57"/>
                    <a:pt x="145" y="57"/>
                    <a:pt x="145" y="57"/>
                  </a:cubicBezTo>
                  <a:cubicBezTo>
                    <a:pt x="145" y="57"/>
                    <a:pt x="145" y="57"/>
                    <a:pt x="145" y="57"/>
                  </a:cubicBezTo>
                  <a:cubicBezTo>
                    <a:pt x="145" y="57"/>
                    <a:pt x="145" y="57"/>
                    <a:pt x="145" y="57"/>
                  </a:cubicBezTo>
                  <a:cubicBezTo>
                    <a:pt x="145" y="56"/>
                    <a:pt x="145" y="56"/>
                    <a:pt x="145" y="56"/>
                  </a:cubicBezTo>
                  <a:cubicBezTo>
                    <a:pt x="146" y="56"/>
                    <a:pt x="146" y="56"/>
                    <a:pt x="146" y="56"/>
                  </a:cubicBezTo>
                  <a:cubicBezTo>
                    <a:pt x="146" y="56"/>
                    <a:pt x="146" y="56"/>
                    <a:pt x="146" y="56"/>
                  </a:cubicBezTo>
                  <a:cubicBezTo>
                    <a:pt x="146" y="56"/>
                    <a:pt x="146" y="56"/>
                    <a:pt x="146" y="56"/>
                  </a:cubicBezTo>
                  <a:cubicBezTo>
                    <a:pt x="146" y="56"/>
                    <a:pt x="146" y="56"/>
                    <a:pt x="146" y="56"/>
                  </a:cubicBezTo>
                  <a:cubicBezTo>
                    <a:pt x="146" y="56"/>
                    <a:pt x="146" y="56"/>
                    <a:pt x="146" y="56"/>
                  </a:cubicBezTo>
                  <a:cubicBezTo>
                    <a:pt x="146" y="55"/>
                    <a:pt x="146" y="55"/>
                    <a:pt x="146" y="55"/>
                  </a:cubicBezTo>
                  <a:cubicBezTo>
                    <a:pt x="146" y="55"/>
                    <a:pt x="146" y="55"/>
                    <a:pt x="146" y="55"/>
                  </a:cubicBezTo>
                  <a:cubicBezTo>
                    <a:pt x="146" y="55"/>
                    <a:pt x="146" y="55"/>
                    <a:pt x="146" y="55"/>
                  </a:cubicBezTo>
                  <a:cubicBezTo>
                    <a:pt x="145" y="55"/>
                    <a:pt x="145" y="55"/>
                    <a:pt x="145" y="55"/>
                  </a:cubicBezTo>
                  <a:cubicBezTo>
                    <a:pt x="145" y="55"/>
                    <a:pt x="145" y="55"/>
                    <a:pt x="145" y="55"/>
                  </a:cubicBezTo>
                  <a:cubicBezTo>
                    <a:pt x="145" y="55"/>
                    <a:pt x="145" y="55"/>
                    <a:pt x="145" y="55"/>
                  </a:cubicBezTo>
                  <a:cubicBezTo>
                    <a:pt x="145" y="55"/>
                    <a:pt x="145" y="55"/>
                    <a:pt x="145" y="55"/>
                  </a:cubicBezTo>
                  <a:cubicBezTo>
                    <a:pt x="145" y="55"/>
                    <a:pt x="145" y="55"/>
                    <a:pt x="145" y="55"/>
                  </a:cubicBezTo>
                  <a:cubicBezTo>
                    <a:pt x="145" y="55"/>
                    <a:pt x="145" y="55"/>
                    <a:pt x="145" y="55"/>
                  </a:cubicBezTo>
                  <a:cubicBezTo>
                    <a:pt x="145" y="55"/>
                    <a:pt x="145" y="55"/>
                    <a:pt x="145" y="55"/>
                  </a:cubicBezTo>
                  <a:cubicBezTo>
                    <a:pt x="145" y="55"/>
                    <a:pt x="145" y="55"/>
                    <a:pt x="145" y="55"/>
                  </a:cubicBezTo>
                  <a:cubicBezTo>
                    <a:pt x="145" y="55"/>
                    <a:pt x="145" y="55"/>
                    <a:pt x="145" y="55"/>
                  </a:cubicBezTo>
                  <a:cubicBezTo>
                    <a:pt x="145" y="55"/>
                    <a:pt x="145" y="55"/>
                    <a:pt x="145" y="55"/>
                  </a:cubicBezTo>
                  <a:cubicBezTo>
                    <a:pt x="146" y="55"/>
                    <a:pt x="146" y="55"/>
                    <a:pt x="146" y="55"/>
                  </a:cubicBezTo>
                  <a:cubicBezTo>
                    <a:pt x="146" y="54"/>
                    <a:pt x="146" y="54"/>
                    <a:pt x="146" y="54"/>
                  </a:cubicBezTo>
                  <a:cubicBezTo>
                    <a:pt x="145" y="54"/>
                    <a:pt x="145" y="54"/>
                    <a:pt x="145" y="54"/>
                  </a:cubicBezTo>
                  <a:cubicBezTo>
                    <a:pt x="145" y="54"/>
                    <a:pt x="145" y="54"/>
                    <a:pt x="145" y="54"/>
                  </a:cubicBezTo>
                  <a:cubicBezTo>
                    <a:pt x="145" y="53"/>
                    <a:pt x="145" y="53"/>
                    <a:pt x="145" y="53"/>
                  </a:cubicBezTo>
                  <a:cubicBezTo>
                    <a:pt x="145" y="53"/>
                    <a:pt x="145" y="53"/>
                    <a:pt x="145" y="53"/>
                  </a:cubicBezTo>
                  <a:cubicBezTo>
                    <a:pt x="145" y="53"/>
                    <a:pt x="145" y="53"/>
                    <a:pt x="145" y="53"/>
                  </a:cubicBezTo>
                  <a:cubicBezTo>
                    <a:pt x="145" y="53"/>
                    <a:pt x="145" y="53"/>
                    <a:pt x="145" y="53"/>
                  </a:cubicBezTo>
                  <a:cubicBezTo>
                    <a:pt x="144" y="53"/>
                    <a:pt x="144" y="53"/>
                    <a:pt x="144" y="53"/>
                  </a:cubicBezTo>
                  <a:cubicBezTo>
                    <a:pt x="144" y="53"/>
                    <a:pt x="144" y="53"/>
                    <a:pt x="144" y="53"/>
                  </a:cubicBezTo>
                  <a:cubicBezTo>
                    <a:pt x="144" y="53"/>
                    <a:pt x="144" y="53"/>
                    <a:pt x="144" y="53"/>
                  </a:cubicBezTo>
                  <a:cubicBezTo>
                    <a:pt x="144" y="53"/>
                    <a:pt x="144" y="53"/>
                    <a:pt x="144"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3" y="53"/>
                    <a:pt x="143" y="53"/>
                    <a:pt x="143" y="53"/>
                  </a:cubicBezTo>
                  <a:cubicBezTo>
                    <a:pt x="142" y="53"/>
                    <a:pt x="142" y="52"/>
                    <a:pt x="141" y="52"/>
                  </a:cubicBezTo>
                  <a:cubicBezTo>
                    <a:pt x="141" y="52"/>
                    <a:pt x="141" y="52"/>
                    <a:pt x="141" y="52"/>
                  </a:cubicBezTo>
                  <a:cubicBezTo>
                    <a:pt x="141" y="52"/>
                    <a:pt x="141" y="52"/>
                    <a:pt x="141" y="52"/>
                  </a:cubicBezTo>
                  <a:cubicBezTo>
                    <a:pt x="141" y="52"/>
                    <a:pt x="141" y="52"/>
                    <a:pt x="141" y="52"/>
                  </a:cubicBezTo>
                  <a:cubicBezTo>
                    <a:pt x="141" y="53"/>
                    <a:pt x="141" y="52"/>
                    <a:pt x="141" y="52"/>
                  </a:cubicBezTo>
                  <a:cubicBezTo>
                    <a:pt x="141" y="52"/>
                    <a:pt x="141" y="52"/>
                    <a:pt x="141" y="52"/>
                  </a:cubicBezTo>
                  <a:cubicBezTo>
                    <a:pt x="141" y="52"/>
                    <a:pt x="141" y="52"/>
                    <a:pt x="141" y="52"/>
                  </a:cubicBezTo>
                  <a:cubicBezTo>
                    <a:pt x="140" y="52"/>
                    <a:pt x="140" y="52"/>
                    <a:pt x="140" y="53"/>
                  </a:cubicBezTo>
                  <a:cubicBezTo>
                    <a:pt x="140" y="53"/>
                    <a:pt x="140" y="53"/>
                    <a:pt x="140" y="53"/>
                  </a:cubicBezTo>
                  <a:cubicBezTo>
                    <a:pt x="140" y="53"/>
                    <a:pt x="140" y="53"/>
                    <a:pt x="140" y="53"/>
                  </a:cubicBezTo>
                  <a:cubicBezTo>
                    <a:pt x="140" y="53"/>
                    <a:pt x="140" y="53"/>
                    <a:pt x="140" y="53"/>
                  </a:cubicBezTo>
                  <a:cubicBezTo>
                    <a:pt x="140" y="53"/>
                    <a:pt x="140" y="53"/>
                    <a:pt x="140" y="53"/>
                  </a:cubicBezTo>
                  <a:cubicBezTo>
                    <a:pt x="139" y="53"/>
                    <a:pt x="139" y="52"/>
                    <a:pt x="138" y="52"/>
                  </a:cubicBezTo>
                  <a:cubicBezTo>
                    <a:pt x="138" y="53"/>
                    <a:pt x="138" y="53"/>
                    <a:pt x="138" y="53"/>
                  </a:cubicBezTo>
                  <a:cubicBezTo>
                    <a:pt x="138" y="53"/>
                    <a:pt x="138" y="53"/>
                    <a:pt x="138" y="53"/>
                  </a:cubicBezTo>
                  <a:cubicBezTo>
                    <a:pt x="138" y="53"/>
                    <a:pt x="138" y="53"/>
                    <a:pt x="138" y="53"/>
                  </a:cubicBezTo>
                  <a:cubicBezTo>
                    <a:pt x="138" y="53"/>
                    <a:pt x="138" y="53"/>
                    <a:pt x="138" y="53"/>
                  </a:cubicBezTo>
                  <a:cubicBezTo>
                    <a:pt x="137" y="53"/>
                    <a:pt x="137" y="53"/>
                    <a:pt x="137" y="53"/>
                  </a:cubicBezTo>
                  <a:cubicBezTo>
                    <a:pt x="137" y="53"/>
                    <a:pt x="137" y="53"/>
                    <a:pt x="137" y="53"/>
                  </a:cubicBezTo>
                  <a:cubicBezTo>
                    <a:pt x="137" y="53"/>
                    <a:pt x="137" y="53"/>
                    <a:pt x="137" y="53"/>
                  </a:cubicBezTo>
                  <a:cubicBezTo>
                    <a:pt x="137" y="53"/>
                    <a:pt x="137" y="53"/>
                    <a:pt x="137" y="53"/>
                  </a:cubicBezTo>
                  <a:cubicBezTo>
                    <a:pt x="137" y="52"/>
                    <a:pt x="137" y="52"/>
                    <a:pt x="137" y="52"/>
                  </a:cubicBezTo>
                  <a:cubicBezTo>
                    <a:pt x="137" y="52"/>
                    <a:pt x="137" y="52"/>
                    <a:pt x="137" y="52"/>
                  </a:cubicBezTo>
                  <a:cubicBezTo>
                    <a:pt x="137" y="52"/>
                    <a:pt x="137" y="52"/>
                    <a:pt x="137" y="52"/>
                  </a:cubicBezTo>
                  <a:cubicBezTo>
                    <a:pt x="137" y="52"/>
                    <a:pt x="137" y="52"/>
                    <a:pt x="137" y="52"/>
                  </a:cubicBezTo>
                  <a:cubicBezTo>
                    <a:pt x="137" y="52"/>
                    <a:pt x="137" y="52"/>
                    <a:pt x="137" y="52"/>
                  </a:cubicBezTo>
                  <a:cubicBezTo>
                    <a:pt x="137" y="52"/>
                    <a:pt x="137" y="52"/>
                    <a:pt x="137" y="52"/>
                  </a:cubicBezTo>
                  <a:cubicBezTo>
                    <a:pt x="137" y="52"/>
                    <a:pt x="137" y="52"/>
                    <a:pt x="137" y="52"/>
                  </a:cubicBezTo>
                  <a:cubicBezTo>
                    <a:pt x="137" y="52"/>
                    <a:pt x="137" y="52"/>
                    <a:pt x="137" y="52"/>
                  </a:cubicBezTo>
                  <a:cubicBezTo>
                    <a:pt x="137" y="52"/>
                    <a:pt x="137" y="52"/>
                    <a:pt x="137" y="52"/>
                  </a:cubicBezTo>
                  <a:cubicBezTo>
                    <a:pt x="137" y="52"/>
                    <a:pt x="136" y="52"/>
                    <a:pt x="136" y="52"/>
                  </a:cubicBezTo>
                  <a:cubicBezTo>
                    <a:pt x="136" y="52"/>
                    <a:pt x="136" y="52"/>
                    <a:pt x="136" y="52"/>
                  </a:cubicBezTo>
                  <a:cubicBezTo>
                    <a:pt x="136" y="52"/>
                    <a:pt x="136" y="52"/>
                    <a:pt x="136" y="52"/>
                  </a:cubicBezTo>
                  <a:cubicBezTo>
                    <a:pt x="136" y="53"/>
                    <a:pt x="136" y="53"/>
                    <a:pt x="136" y="53"/>
                  </a:cubicBezTo>
                  <a:cubicBezTo>
                    <a:pt x="136" y="53"/>
                    <a:pt x="136" y="53"/>
                    <a:pt x="136" y="53"/>
                  </a:cubicBezTo>
                  <a:cubicBezTo>
                    <a:pt x="136" y="53"/>
                    <a:pt x="136" y="53"/>
                    <a:pt x="136" y="53"/>
                  </a:cubicBezTo>
                  <a:cubicBezTo>
                    <a:pt x="136" y="53"/>
                    <a:pt x="136" y="53"/>
                    <a:pt x="135" y="53"/>
                  </a:cubicBezTo>
                  <a:cubicBezTo>
                    <a:pt x="135" y="53"/>
                    <a:pt x="135" y="53"/>
                    <a:pt x="135" y="53"/>
                  </a:cubicBezTo>
                  <a:cubicBezTo>
                    <a:pt x="135" y="53"/>
                    <a:pt x="135" y="53"/>
                    <a:pt x="135" y="53"/>
                  </a:cubicBezTo>
                  <a:cubicBezTo>
                    <a:pt x="135" y="53"/>
                    <a:pt x="135" y="53"/>
                    <a:pt x="135" y="53"/>
                  </a:cubicBezTo>
                  <a:cubicBezTo>
                    <a:pt x="135" y="53"/>
                    <a:pt x="135" y="53"/>
                    <a:pt x="135" y="53"/>
                  </a:cubicBezTo>
                  <a:cubicBezTo>
                    <a:pt x="135" y="53"/>
                    <a:pt x="135" y="53"/>
                    <a:pt x="135" y="53"/>
                  </a:cubicBezTo>
                  <a:cubicBezTo>
                    <a:pt x="135" y="53"/>
                    <a:pt x="135" y="53"/>
                    <a:pt x="135" y="53"/>
                  </a:cubicBezTo>
                  <a:cubicBezTo>
                    <a:pt x="135" y="53"/>
                    <a:pt x="135" y="53"/>
                    <a:pt x="135" y="53"/>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4"/>
                    <a:pt x="135" y="54"/>
                    <a:pt x="135" y="54"/>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5" y="55"/>
                    <a:pt x="135" y="55"/>
                    <a:pt x="135" y="55"/>
                  </a:cubicBezTo>
                  <a:cubicBezTo>
                    <a:pt x="134" y="55"/>
                    <a:pt x="134" y="55"/>
                    <a:pt x="134" y="55"/>
                  </a:cubicBezTo>
                  <a:cubicBezTo>
                    <a:pt x="134" y="55"/>
                    <a:pt x="134" y="55"/>
                    <a:pt x="134" y="55"/>
                  </a:cubicBezTo>
                  <a:cubicBezTo>
                    <a:pt x="134" y="55"/>
                    <a:pt x="134" y="55"/>
                    <a:pt x="134" y="55"/>
                  </a:cubicBezTo>
                  <a:cubicBezTo>
                    <a:pt x="134" y="55"/>
                    <a:pt x="134" y="55"/>
                    <a:pt x="134" y="55"/>
                  </a:cubicBezTo>
                  <a:cubicBezTo>
                    <a:pt x="135" y="56"/>
                    <a:pt x="134" y="55"/>
                    <a:pt x="134" y="56"/>
                  </a:cubicBezTo>
                  <a:cubicBezTo>
                    <a:pt x="134" y="56"/>
                    <a:pt x="134" y="56"/>
                    <a:pt x="134" y="56"/>
                  </a:cubicBezTo>
                  <a:cubicBezTo>
                    <a:pt x="134" y="56"/>
                    <a:pt x="134" y="56"/>
                    <a:pt x="134" y="56"/>
                  </a:cubicBezTo>
                  <a:cubicBezTo>
                    <a:pt x="134" y="56"/>
                    <a:pt x="134" y="56"/>
                    <a:pt x="134" y="56"/>
                  </a:cubicBezTo>
                  <a:cubicBezTo>
                    <a:pt x="134" y="56"/>
                    <a:pt x="134" y="56"/>
                    <a:pt x="134" y="56"/>
                  </a:cubicBezTo>
                  <a:cubicBezTo>
                    <a:pt x="134" y="56"/>
                    <a:pt x="134" y="56"/>
                    <a:pt x="134" y="56"/>
                  </a:cubicBezTo>
                  <a:cubicBezTo>
                    <a:pt x="134" y="56"/>
                    <a:pt x="134" y="56"/>
                    <a:pt x="134" y="56"/>
                  </a:cubicBezTo>
                  <a:cubicBezTo>
                    <a:pt x="134" y="56"/>
                    <a:pt x="134" y="56"/>
                    <a:pt x="134" y="56"/>
                  </a:cubicBezTo>
                  <a:cubicBezTo>
                    <a:pt x="134" y="57"/>
                    <a:pt x="134" y="57"/>
                    <a:pt x="134" y="57"/>
                  </a:cubicBezTo>
                  <a:cubicBezTo>
                    <a:pt x="134" y="57"/>
                    <a:pt x="134" y="57"/>
                    <a:pt x="134" y="57"/>
                  </a:cubicBezTo>
                  <a:cubicBezTo>
                    <a:pt x="134" y="57"/>
                    <a:pt x="134" y="57"/>
                    <a:pt x="134" y="57"/>
                  </a:cubicBezTo>
                  <a:cubicBezTo>
                    <a:pt x="134" y="57"/>
                    <a:pt x="134" y="57"/>
                    <a:pt x="134" y="57"/>
                  </a:cubicBezTo>
                  <a:cubicBezTo>
                    <a:pt x="134" y="57"/>
                    <a:pt x="134" y="57"/>
                    <a:pt x="134" y="57"/>
                  </a:cubicBezTo>
                  <a:cubicBezTo>
                    <a:pt x="134" y="57"/>
                    <a:pt x="134" y="57"/>
                    <a:pt x="134" y="57"/>
                  </a:cubicBezTo>
                  <a:cubicBezTo>
                    <a:pt x="134" y="57"/>
                    <a:pt x="134" y="57"/>
                    <a:pt x="134" y="57"/>
                  </a:cubicBezTo>
                  <a:cubicBezTo>
                    <a:pt x="134" y="57"/>
                    <a:pt x="134" y="57"/>
                    <a:pt x="134" y="57"/>
                  </a:cubicBezTo>
                  <a:cubicBezTo>
                    <a:pt x="134" y="57"/>
                    <a:pt x="134" y="57"/>
                    <a:pt x="134" y="57"/>
                  </a:cubicBezTo>
                  <a:cubicBezTo>
                    <a:pt x="134" y="57"/>
                    <a:pt x="134" y="57"/>
                    <a:pt x="134" y="57"/>
                  </a:cubicBezTo>
                  <a:cubicBezTo>
                    <a:pt x="134" y="58"/>
                    <a:pt x="134" y="58"/>
                    <a:pt x="134" y="58"/>
                  </a:cubicBezTo>
                  <a:cubicBezTo>
                    <a:pt x="134" y="58"/>
                    <a:pt x="134" y="58"/>
                    <a:pt x="134" y="58"/>
                  </a:cubicBezTo>
                  <a:cubicBezTo>
                    <a:pt x="134" y="58"/>
                    <a:pt x="134" y="58"/>
                    <a:pt x="134" y="58"/>
                  </a:cubicBezTo>
                  <a:cubicBezTo>
                    <a:pt x="134" y="58"/>
                    <a:pt x="134" y="58"/>
                    <a:pt x="134" y="58"/>
                  </a:cubicBezTo>
                  <a:cubicBezTo>
                    <a:pt x="134" y="58"/>
                    <a:pt x="134" y="58"/>
                    <a:pt x="133" y="58"/>
                  </a:cubicBezTo>
                  <a:cubicBezTo>
                    <a:pt x="133" y="59"/>
                    <a:pt x="133" y="59"/>
                    <a:pt x="133" y="59"/>
                  </a:cubicBezTo>
                  <a:cubicBezTo>
                    <a:pt x="133" y="59"/>
                    <a:pt x="133" y="59"/>
                    <a:pt x="133" y="59"/>
                  </a:cubicBezTo>
                  <a:cubicBezTo>
                    <a:pt x="133" y="59"/>
                    <a:pt x="133" y="59"/>
                    <a:pt x="133" y="59"/>
                  </a:cubicBezTo>
                  <a:cubicBezTo>
                    <a:pt x="133" y="59"/>
                    <a:pt x="133" y="59"/>
                    <a:pt x="133" y="59"/>
                  </a:cubicBezTo>
                  <a:cubicBezTo>
                    <a:pt x="133" y="59"/>
                    <a:pt x="133" y="59"/>
                    <a:pt x="133" y="59"/>
                  </a:cubicBezTo>
                  <a:cubicBezTo>
                    <a:pt x="133" y="59"/>
                    <a:pt x="133" y="59"/>
                    <a:pt x="133" y="59"/>
                  </a:cubicBezTo>
                  <a:cubicBezTo>
                    <a:pt x="133" y="59"/>
                    <a:pt x="133" y="59"/>
                    <a:pt x="133" y="59"/>
                  </a:cubicBezTo>
                  <a:cubicBezTo>
                    <a:pt x="133" y="59"/>
                    <a:pt x="133" y="59"/>
                    <a:pt x="133" y="59"/>
                  </a:cubicBezTo>
                  <a:cubicBezTo>
                    <a:pt x="133" y="59"/>
                    <a:pt x="133" y="59"/>
                    <a:pt x="133" y="59"/>
                  </a:cubicBezTo>
                  <a:cubicBezTo>
                    <a:pt x="133" y="59"/>
                    <a:pt x="133" y="59"/>
                    <a:pt x="132" y="59"/>
                  </a:cubicBezTo>
                  <a:cubicBezTo>
                    <a:pt x="132" y="59"/>
                    <a:pt x="132" y="59"/>
                    <a:pt x="132" y="59"/>
                  </a:cubicBezTo>
                  <a:cubicBezTo>
                    <a:pt x="132" y="59"/>
                    <a:pt x="132" y="59"/>
                    <a:pt x="132" y="59"/>
                  </a:cubicBezTo>
                  <a:cubicBezTo>
                    <a:pt x="132" y="59"/>
                    <a:pt x="132" y="59"/>
                    <a:pt x="132" y="59"/>
                  </a:cubicBezTo>
                  <a:cubicBezTo>
                    <a:pt x="132" y="59"/>
                    <a:pt x="132" y="59"/>
                    <a:pt x="132" y="59"/>
                  </a:cubicBezTo>
                  <a:cubicBezTo>
                    <a:pt x="132" y="59"/>
                    <a:pt x="132" y="59"/>
                    <a:pt x="132" y="59"/>
                  </a:cubicBezTo>
                  <a:cubicBezTo>
                    <a:pt x="132" y="59"/>
                    <a:pt x="132" y="59"/>
                    <a:pt x="132" y="59"/>
                  </a:cubicBezTo>
                  <a:cubicBezTo>
                    <a:pt x="132" y="60"/>
                    <a:pt x="132" y="60"/>
                    <a:pt x="132" y="60"/>
                  </a:cubicBezTo>
                  <a:cubicBezTo>
                    <a:pt x="132" y="60"/>
                    <a:pt x="132" y="60"/>
                    <a:pt x="132" y="60"/>
                  </a:cubicBezTo>
                  <a:cubicBezTo>
                    <a:pt x="132" y="60"/>
                    <a:pt x="132" y="60"/>
                    <a:pt x="132" y="60"/>
                  </a:cubicBezTo>
                  <a:cubicBezTo>
                    <a:pt x="132" y="60"/>
                    <a:pt x="132" y="60"/>
                    <a:pt x="132" y="60"/>
                  </a:cubicBezTo>
                  <a:cubicBezTo>
                    <a:pt x="132" y="60"/>
                    <a:pt x="132" y="60"/>
                    <a:pt x="132" y="60"/>
                  </a:cubicBezTo>
                  <a:cubicBezTo>
                    <a:pt x="132" y="60"/>
                    <a:pt x="132" y="60"/>
                    <a:pt x="132" y="60"/>
                  </a:cubicBezTo>
                  <a:cubicBezTo>
                    <a:pt x="132" y="60"/>
                    <a:pt x="132" y="60"/>
                    <a:pt x="132" y="60"/>
                  </a:cubicBezTo>
                  <a:cubicBezTo>
                    <a:pt x="132" y="60"/>
                    <a:pt x="132" y="60"/>
                    <a:pt x="131" y="60"/>
                  </a:cubicBezTo>
                  <a:cubicBezTo>
                    <a:pt x="131" y="60"/>
                    <a:pt x="131" y="60"/>
                    <a:pt x="131" y="60"/>
                  </a:cubicBezTo>
                  <a:cubicBezTo>
                    <a:pt x="131" y="60"/>
                    <a:pt x="131" y="60"/>
                    <a:pt x="131" y="60"/>
                  </a:cubicBezTo>
                  <a:cubicBezTo>
                    <a:pt x="131" y="60"/>
                    <a:pt x="131" y="60"/>
                    <a:pt x="131" y="60"/>
                  </a:cubicBezTo>
                  <a:cubicBezTo>
                    <a:pt x="131" y="60"/>
                    <a:pt x="131" y="60"/>
                    <a:pt x="131" y="60"/>
                  </a:cubicBezTo>
                  <a:cubicBezTo>
                    <a:pt x="131" y="60"/>
                    <a:pt x="131" y="60"/>
                    <a:pt x="131" y="60"/>
                  </a:cubicBezTo>
                  <a:cubicBezTo>
                    <a:pt x="131" y="60"/>
                    <a:pt x="131" y="60"/>
                    <a:pt x="131" y="60"/>
                  </a:cubicBezTo>
                  <a:cubicBezTo>
                    <a:pt x="131" y="60"/>
                    <a:pt x="131" y="60"/>
                    <a:pt x="131" y="60"/>
                  </a:cubicBezTo>
                  <a:cubicBezTo>
                    <a:pt x="131" y="60"/>
                    <a:pt x="131" y="60"/>
                    <a:pt x="131" y="60"/>
                  </a:cubicBezTo>
                  <a:cubicBezTo>
                    <a:pt x="131" y="60"/>
                    <a:pt x="131" y="60"/>
                    <a:pt x="131" y="60"/>
                  </a:cubicBezTo>
                  <a:cubicBezTo>
                    <a:pt x="131" y="60"/>
                    <a:pt x="131" y="60"/>
                    <a:pt x="131" y="60"/>
                  </a:cubicBezTo>
                  <a:cubicBezTo>
                    <a:pt x="131" y="60"/>
                    <a:pt x="131" y="60"/>
                    <a:pt x="131" y="60"/>
                  </a:cubicBezTo>
                  <a:cubicBezTo>
                    <a:pt x="130" y="60"/>
                    <a:pt x="130" y="60"/>
                    <a:pt x="130" y="60"/>
                  </a:cubicBezTo>
                  <a:cubicBezTo>
                    <a:pt x="130" y="60"/>
                    <a:pt x="130" y="60"/>
                    <a:pt x="130" y="60"/>
                  </a:cubicBezTo>
                  <a:cubicBezTo>
                    <a:pt x="130" y="60"/>
                    <a:pt x="130" y="60"/>
                    <a:pt x="130" y="60"/>
                  </a:cubicBezTo>
                  <a:cubicBezTo>
                    <a:pt x="130" y="60"/>
                    <a:pt x="130" y="60"/>
                    <a:pt x="130" y="60"/>
                  </a:cubicBezTo>
                  <a:cubicBezTo>
                    <a:pt x="130" y="60"/>
                    <a:pt x="130" y="60"/>
                    <a:pt x="130" y="60"/>
                  </a:cubicBezTo>
                  <a:cubicBezTo>
                    <a:pt x="130" y="60"/>
                    <a:pt x="130" y="60"/>
                    <a:pt x="130" y="60"/>
                  </a:cubicBezTo>
                  <a:cubicBezTo>
                    <a:pt x="130" y="60"/>
                    <a:pt x="130" y="60"/>
                    <a:pt x="130" y="60"/>
                  </a:cubicBezTo>
                  <a:cubicBezTo>
                    <a:pt x="130" y="61"/>
                    <a:pt x="130" y="61"/>
                    <a:pt x="130" y="61"/>
                  </a:cubicBezTo>
                  <a:cubicBezTo>
                    <a:pt x="130" y="61"/>
                    <a:pt x="130" y="61"/>
                    <a:pt x="130" y="61"/>
                  </a:cubicBezTo>
                  <a:cubicBezTo>
                    <a:pt x="129" y="61"/>
                    <a:pt x="129" y="61"/>
                    <a:pt x="129" y="61"/>
                  </a:cubicBezTo>
                  <a:cubicBezTo>
                    <a:pt x="129" y="61"/>
                    <a:pt x="129" y="61"/>
                    <a:pt x="129" y="61"/>
                  </a:cubicBezTo>
                  <a:cubicBezTo>
                    <a:pt x="129" y="61"/>
                    <a:pt x="129" y="61"/>
                    <a:pt x="129" y="61"/>
                  </a:cubicBezTo>
                  <a:cubicBezTo>
                    <a:pt x="129" y="61"/>
                    <a:pt x="129" y="61"/>
                    <a:pt x="129" y="61"/>
                  </a:cubicBezTo>
                  <a:cubicBezTo>
                    <a:pt x="129" y="61"/>
                    <a:pt x="129" y="61"/>
                    <a:pt x="129" y="61"/>
                  </a:cubicBezTo>
                  <a:cubicBezTo>
                    <a:pt x="129" y="61"/>
                    <a:pt x="129" y="61"/>
                    <a:pt x="129" y="61"/>
                  </a:cubicBezTo>
                  <a:cubicBezTo>
                    <a:pt x="129" y="61"/>
                    <a:pt x="129" y="61"/>
                    <a:pt x="129" y="61"/>
                  </a:cubicBezTo>
                  <a:cubicBezTo>
                    <a:pt x="129" y="61"/>
                    <a:pt x="129" y="61"/>
                    <a:pt x="129" y="61"/>
                  </a:cubicBezTo>
                  <a:cubicBezTo>
                    <a:pt x="129" y="61"/>
                    <a:pt x="129" y="61"/>
                    <a:pt x="129" y="61"/>
                  </a:cubicBezTo>
                  <a:cubicBezTo>
                    <a:pt x="129" y="61"/>
                    <a:pt x="129" y="61"/>
                    <a:pt x="129" y="61"/>
                  </a:cubicBezTo>
                  <a:cubicBezTo>
                    <a:pt x="129" y="61"/>
                    <a:pt x="129" y="61"/>
                    <a:pt x="129" y="61"/>
                  </a:cubicBezTo>
                  <a:cubicBezTo>
                    <a:pt x="129" y="61"/>
                    <a:pt x="129" y="61"/>
                    <a:pt x="129" y="61"/>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2"/>
                    <a:pt x="129" y="62"/>
                    <a:pt x="129" y="62"/>
                  </a:cubicBezTo>
                  <a:cubicBezTo>
                    <a:pt x="129" y="63"/>
                    <a:pt x="129" y="63"/>
                    <a:pt x="129" y="63"/>
                  </a:cubicBezTo>
                  <a:cubicBezTo>
                    <a:pt x="129" y="63"/>
                    <a:pt x="129" y="63"/>
                    <a:pt x="129" y="63"/>
                  </a:cubicBezTo>
                  <a:cubicBezTo>
                    <a:pt x="128" y="63"/>
                    <a:pt x="128" y="63"/>
                    <a:pt x="128"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29" y="63"/>
                    <a:pt x="129" y="63"/>
                    <a:pt x="129" y="63"/>
                  </a:cubicBezTo>
                  <a:cubicBezTo>
                    <a:pt x="130" y="63"/>
                    <a:pt x="130" y="63"/>
                    <a:pt x="130" y="63"/>
                  </a:cubicBezTo>
                  <a:cubicBezTo>
                    <a:pt x="130" y="63"/>
                    <a:pt x="130" y="63"/>
                    <a:pt x="130" y="63"/>
                  </a:cubicBezTo>
                  <a:cubicBezTo>
                    <a:pt x="130" y="63"/>
                    <a:pt x="130" y="63"/>
                    <a:pt x="130" y="63"/>
                  </a:cubicBezTo>
                  <a:cubicBezTo>
                    <a:pt x="130" y="63"/>
                    <a:pt x="130" y="63"/>
                    <a:pt x="130" y="63"/>
                  </a:cubicBezTo>
                  <a:cubicBezTo>
                    <a:pt x="130" y="63"/>
                    <a:pt x="130" y="63"/>
                    <a:pt x="130" y="63"/>
                  </a:cubicBezTo>
                  <a:cubicBezTo>
                    <a:pt x="130" y="63"/>
                    <a:pt x="130" y="63"/>
                    <a:pt x="130" y="63"/>
                  </a:cubicBezTo>
                  <a:cubicBezTo>
                    <a:pt x="130" y="63"/>
                    <a:pt x="131" y="63"/>
                    <a:pt x="130" y="64"/>
                  </a:cubicBezTo>
                  <a:cubicBezTo>
                    <a:pt x="130" y="64"/>
                    <a:pt x="130" y="64"/>
                    <a:pt x="130" y="64"/>
                  </a:cubicBezTo>
                  <a:cubicBezTo>
                    <a:pt x="130" y="64"/>
                    <a:pt x="130" y="64"/>
                    <a:pt x="130" y="64"/>
                  </a:cubicBezTo>
                  <a:cubicBezTo>
                    <a:pt x="130" y="64"/>
                    <a:pt x="130" y="64"/>
                    <a:pt x="130" y="64"/>
                  </a:cubicBezTo>
                  <a:cubicBezTo>
                    <a:pt x="130" y="64"/>
                    <a:pt x="130" y="64"/>
                    <a:pt x="130" y="64"/>
                  </a:cubicBezTo>
                  <a:cubicBezTo>
                    <a:pt x="130" y="64"/>
                    <a:pt x="130" y="64"/>
                    <a:pt x="130" y="64"/>
                  </a:cubicBezTo>
                  <a:cubicBezTo>
                    <a:pt x="130" y="64"/>
                    <a:pt x="130" y="64"/>
                    <a:pt x="130" y="64"/>
                  </a:cubicBezTo>
                  <a:cubicBezTo>
                    <a:pt x="130" y="64"/>
                    <a:pt x="130" y="64"/>
                    <a:pt x="130" y="65"/>
                  </a:cubicBezTo>
                  <a:cubicBezTo>
                    <a:pt x="130" y="65"/>
                    <a:pt x="130" y="65"/>
                    <a:pt x="130" y="65"/>
                  </a:cubicBezTo>
                  <a:cubicBezTo>
                    <a:pt x="130" y="65"/>
                    <a:pt x="130" y="65"/>
                    <a:pt x="130" y="65"/>
                  </a:cubicBezTo>
                  <a:cubicBezTo>
                    <a:pt x="130" y="65"/>
                    <a:pt x="130" y="65"/>
                    <a:pt x="130" y="65"/>
                  </a:cubicBezTo>
                  <a:cubicBezTo>
                    <a:pt x="130" y="65"/>
                    <a:pt x="130" y="65"/>
                    <a:pt x="130" y="65"/>
                  </a:cubicBezTo>
                  <a:cubicBezTo>
                    <a:pt x="130" y="65"/>
                    <a:pt x="130" y="65"/>
                    <a:pt x="130" y="65"/>
                  </a:cubicBezTo>
                  <a:cubicBezTo>
                    <a:pt x="130" y="65"/>
                    <a:pt x="130" y="65"/>
                    <a:pt x="130" y="65"/>
                  </a:cubicBezTo>
                  <a:cubicBezTo>
                    <a:pt x="130" y="65"/>
                    <a:pt x="130" y="65"/>
                    <a:pt x="130" y="65"/>
                  </a:cubicBezTo>
                  <a:cubicBezTo>
                    <a:pt x="130" y="65"/>
                    <a:pt x="130" y="65"/>
                    <a:pt x="130" y="65"/>
                  </a:cubicBezTo>
                  <a:cubicBezTo>
                    <a:pt x="130" y="65"/>
                    <a:pt x="130" y="65"/>
                    <a:pt x="130" y="65"/>
                  </a:cubicBezTo>
                  <a:cubicBezTo>
                    <a:pt x="130" y="65"/>
                    <a:pt x="130" y="66"/>
                    <a:pt x="130" y="66"/>
                  </a:cubicBezTo>
                  <a:cubicBezTo>
                    <a:pt x="130" y="66"/>
                    <a:pt x="130" y="66"/>
                    <a:pt x="130" y="66"/>
                  </a:cubicBezTo>
                  <a:cubicBezTo>
                    <a:pt x="130" y="66"/>
                    <a:pt x="130" y="66"/>
                    <a:pt x="130" y="66"/>
                  </a:cubicBezTo>
                  <a:cubicBezTo>
                    <a:pt x="130" y="66"/>
                    <a:pt x="130" y="66"/>
                    <a:pt x="130" y="66"/>
                  </a:cubicBezTo>
                  <a:cubicBezTo>
                    <a:pt x="130" y="66"/>
                    <a:pt x="130" y="66"/>
                    <a:pt x="130" y="66"/>
                  </a:cubicBezTo>
                  <a:cubicBezTo>
                    <a:pt x="130" y="66"/>
                    <a:pt x="130" y="66"/>
                    <a:pt x="130" y="66"/>
                  </a:cubicBezTo>
                  <a:cubicBezTo>
                    <a:pt x="130" y="66"/>
                    <a:pt x="130" y="66"/>
                    <a:pt x="130" y="66"/>
                  </a:cubicBezTo>
                  <a:cubicBezTo>
                    <a:pt x="130" y="66"/>
                    <a:pt x="130" y="66"/>
                    <a:pt x="130" y="66"/>
                  </a:cubicBezTo>
                  <a:cubicBezTo>
                    <a:pt x="130" y="66"/>
                    <a:pt x="130" y="66"/>
                    <a:pt x="130" y="66"/>
                  </a:cubicBezTo>
                  <a:cubicBezTo>
                    <a:pt x="130" y="66"/>
                    <a:pt x="130" y="66"/>
                    <a:pt x="130" y="66"/>
                  </a:cubicBezTo>
                  <a:cubicBezTo>
                    <a:pt x="130" y="67"/>
                    <a:pt x="130" y="67"/>
                    <a:pt x="130" y="67"/>
                  </a:cubicBezTo>
                  <a:cubicBezTo>
                    <a:pt x="130" y="67"/>
                    <a:pt x="130" y="67"/>
                    <a:pt x="130" y="67"/>
                  </a:cubicBezTo>
                  <a:cubicBezTo>
                    <a:pt x="130" y="67"/>
                    <a:pt x="130" y="67"/>
                    <a:pt x="130" y="67"/>
                  </a:cubicBezTo>
                  <a:cubicBezTo>
                    <a:pt x="130" y="67"/>
                    <a:pt x="130" y="67"/>
                    <a:pt x="130" y="67"/>
                  </a:cubicBezTo>
                  <a:cubicBezTo>
                    <a:pt x="130" y="67"/>
                    <a:pt x="130" y="67"/>
                    <a:pt x="130" y="67"/>
                  </a:cubicBezTo>
                  <a:cubicBezTo>
                    <a:pt x="130" y="67"/>
                    <a:pt x="130" y="67"/>
                    <a:pt x="130" y="67"/>
                  </a:cubicBezTo>
                  <a:cubicBezTo>
                    <a:pt x="130" y="67"/>
                    <a:pt x="130" y="67"/>
                    <a:pt x="130" y="67"/>
                  </a:cubicBezTo>
                  <a:cubicBezTo>
                    <a:pt x="130" y="67"/>
                    <a:pt x="130" y="67"/>
                    <a:pt x="130" y="67"/>
                  </a:cubicBezTo>
                  <a:cubicBezTo>
                    <a:pt x="130" y="67"/>
                    <a:pt x="130" y="67"/>
                    <a:pt x="130" y="67"/>
                  </a:cubicBezTo>
                  <a:cubicBezTo>
                    <a:pt x="130" y="67"/>
                    <a:pt x="130" y="67"/>
                    <a:pt x="130" y="67"/>
                  </a:cubicBezTo>
                  <a:cubicBezTo>
                    <a:pt x="130" y="67"/>
                    <a:pt x="130" y="67"/>
                    <a:pt x="130" y="67"/>
                  </a:cubicBezTo>
                  <a:cubicBezTo>
                    <a:pt x="130" y="67"/>
                    <a:pt x="130" y="67"/>
                    <a:pt x="130" y="67"/>
                  </a:cubicBezTo>
                  <a:cubicBezTo>
                    <a:pt x="130" y="67"/>
                    <a:pt x="130" y="67"/>
                    <a:pt x="129" y="67"/>
                  </a:cubicBezTo>
                  <a:cubicBezTo>
                    <a:pt x="129" y="67"/>
                    <a:pt x="129" y="67"/>
                    <a:pt x="129" y="67"/>
                  </a:cubicBezTo>
                  <a:cubicBezTo>
                    <a:pt x="129" y="67"/>
                    <a:pt x="129" y="67"/>
                    <a:pt x="129" y="67"/>
                  </a:cubicBezTo>
                  <a:cubicBezTo>
                    <a:pt x="129" y="67"/>
                    <a:pt x="129" y="67"/>
                    <a:pt x="129" y="67"/>
                  </a:cubicBezTo>
                  <a:cubicBezTo>
                    <a:pt x="129" y="67"/>
                    <a:pt x="129" y="67"/>
                    <a:pt x="129" y="67"/>
                  </a:cubicBezTo>
                  <a:cubicBezTo>
                    <a:pt x="129" y="67"/>
                    <a:pt x="129" y="67"/>
                    <a:pt x="129" y="67"/>
                  </a:cubicBezTo>
                  <a:cubicBezTo>
                    <a:pt x="129" y="67"/>
                    <a:pt x="129" y="67"/>
                    <a:pt x="129" y="67"/>
                  </a:cubicBezTo>
                  <a:cubicBezTo>
                    <a:pt x="129" y="67"/>
                    <a:pt x="129" y="67"/>
                    <a:pt x="129" y="67"/>
                  </a:cubicBezTo>
                  <a:cubicBezTo>
                    <a:pt x="129" y="67"/>
                    <a:pt x="129" y="67"/>
                    <a:pt x="129" y="67"/>
                  </a:cubicBezTo>
                  <a:cubicBezTo>
                    <a:pt x="129" y="67"/>
                    <a:pt x="129" y="67"/>
                    <a:pt x="129" y="67"/>
                  </a:cubicBezTo>
                  <a:cubicBezTo>
                    <a:pt x="129" y="67"/>
                    <a:pt x="129" y="67"/>
                    <a:pt x="129" y="67"/>
                  </a:cubicBezTo>
                  <a:cubicBezTo>
                    <a:pt x="129" y="67"/>
                    <a:pt x="129" y="67"/>
                    <a:pt x="129" y="67"/>
                  </a:cubicBezTo>
                  <a:cubicBezTo>
                    <a:pt x="129" y="67"/>
                    <a:pt x="129" y="67"/>
                    <a:pt x="129" y="67"/>
                  </a:cubicBezTo>
                  <a:cubicBezTo>
                    <a:pt x="129" y="67"/>
                    <a:pt x="129" y="67"/>
                    <a:pt x="129" y="67"/>
                  </a:cubicBezTo>
                  <a:cubicBezTo>
                    <a:pt x="129" y="68"/>
                    <a:pt x="129" y="68"/>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29" y="69"/>
                    <a:pt x="129" y="69"/>
                    <a:pt x="129" y="69"/>
                  </a:cubicBezTo>
                  <a:cubicBezTo>
                    <a:pt x="130" y="69"/>
                    <a:pt x="130" y="69"/>
                    <a:pt x="130" y="69"/>
                  </a:cubicBezTo>
                  <a:cubicBezTo>
                    <a:pt x="130" y="69"/>
                    <a:pt x="130" y="69"/>
                    <a:pt x="130" y="69"/>
                  </a:cubicBezTo>
                  <a:cubicBezTo>
                    <a:pt x="130" y="69"/>
                    <a:pt x="130" y="69"/>
                    <a:pt x="130" y="69"/>
                  </a:cubicBezTo>
                  <a:cubicBezTo>
                    <a:pt x="130" y="69"/>
                    <a:pt x="130" y="69"/>
                    <a:pt x="130" y="69"/>
                  </a:cubicBezTo>
                  <a:cubicBezTo>
                    <a:pt x="130" y="69"/>
                    <a:pt x="130" y="69"/>
                    <a:pt x="130" y="69"/>
                  </a:cubicBezTo>
                  <a:cubicBezTo>
                    <a:pt x="130" y="69"/>
                    <a:pt x="130" y="69"/>
                    <a:pt x="130" y="69"/>
                  </a:cubicBezTo>
                  <a:cubicBezTo>
                    <a:pt x="130" y="69"/>
                    <a:pt x="130" y="69"/>
                    <a:pt x="130" y="69"/>
                  </a:cubicBezTo>
                  <a:cubicBezTo>
                    <a:pt x="130" y="69"/>
                    <a:pt x="130" y="69"/>
                    <a:pt x="130" y="69"/>
                  </a:cubicBezTo>
                  <a:cubicBezTo>
                    <a:pt x="130" y="69"/>
                    <a:pt x="130" y="69"/>
                    <a:pt x="130" y="69"/>
                  </a:cubicBezTo>
                  <a:cubicBezTo>
                    <a:pt x="130" y="69"/>
                    <a:pt x="130" y="69"/>
                    <a:pt x="130" y="69"/>
                  </a:cubicBezTo>
                  <a:cubicBezTo>
                    <a:pt x="131" y="69"/>
                    <a:pt x="131" y="69"/>
                    <a:pt x="131" y="69"/>
                  </a:cubicBezTo>
                  <a:cubicBezTo>
                    <a:pt x="131" y="69"/>
                    <a:pt x="131" y="69"/>
                    <a:pt x="131" y="69"/>
                  </a:cubicBezTo>
                  <a:cubicBezTo>
                    <a:pt x="131" y="69"/>
                    <a:pt x="131" y="69"/>
                    <a:pt x="131" y="69"/>
                  </a:cubicBezTo>
                  <a:cubicBezTo>
                    <a:pt x="131" y="69"/>
                    <a:pt x="131" y="69"/>
                    <a:pt x="131" y="69"/>
                  </a:cubicBezTo>
                  <a:cubicBezTo>
                    <a:pt x="131" y="69"/>
                    <a:pt x="131" y="69"/>
                    <a:pt x="131" y="69"/>
                  </a:cubicBezTo>
                  <a:cubicBezTo>
                    <a:pt x="131" y="69"/>
                    <a:pt x="131" y="69"/>
                    <a:pt x="131" y="69"/>
                  </a:cubicBezTo>
                  <a:cubicBezTo>
                    <a:pt x="131" y="69"/>
                    <a:pt x="131" y="69"/>
                    <a:pt x="131" y="69"/>
                  </a:cubicBezTo>
                  <a:cubicBezTo>
                    <a:pt x="131" y="69"/>
                    <a:pt x="131" y="69"/>
                    <a:pt x="131" y="69"/>
                  </a:cubicBezTo>
                  <a:cubicBezTo>
                    <a:pt x="131" y="69"/>
                    <a:pt x="131" y="69"/>
                    <a:pt x="131" y="69"/>
                  </a:cubicBezTo>
                  <a:cubicBezTo>
                    <a:pt x="131" y="69"/>
                    <a:pt x="131" y="69"/>
                    <a:pt x="131" y="69"/>
                  </a:cubicBezTo>
                  <a:cubicBezTo>
                    <a:pt x="131" y="69"/>
                    <a:pt x="131" y="69"/>
                    <a:pt x="131" y="69"/>
                  </a:cubicBezTo>
                  <a:cubicBezTo>
                    <a:pt x="131" y="69"/>
                    <a:pt x="131" y="69"/>
                    <a:pt x="131" y="69"/>
                  </a:cubicBezTo>
                  <a:cubicBezTo>
                    <a:pt x="132" y="69"/>
                    <a:pt x="132" y="69"/>
                    <a:pt x="132" y="69"/>
                  </a:cubicBezTo>
                  <a:cubicBezTo>
                    <a:pt x="132" y="69"/>
                    <a:pt x="132" y="69"/>
                    <a:pt x="132" y="69"/>
                  </a:cubicBezTo>
                  <a:cubicBezTo>
                    <a:pt x="132" y="69"/>
                    <a:pt x="132" y="69"/>
                    <a:pt x="132" y="69"/>
                  </a:cubicBezTo>
                  <a:cubicBezTo>
                    <a:pt x="132" y="69"/>
                    <a:pt x="132" y="69"/>
                    <a:pt x="132" y="69"/>
                  </a:cubicBezTo>
                  <a:cubicBezTo>
                    <a:pt x="132" y="69"/>
                    <a:pt x="132" y="69"/>
                    <a:pt x="132" y="69"/>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69"/>
                    <a:pt x="132" y="69"/>
                    <a:pt x="132" y="69"/>
                  </a:cubicBezTo>
                  <a:cubicBezTo>
                    <a:pt x="132" y="69"/>
                    <a:pt x="132" y="69"/>
                    <a:pt x="132" y="69"/>
                  </a:cubicBezTo>
                  <a:cubicBezTo>
                    <a:pt x="133" y="69"/>
                    <a:pt x="133" y="69"/>
                    <a:pt x="133" y="69"/>
                  </a:cubicBezTo>
                  <a:cubicBezTo>
                    <a:pt x="133" y="69"/>
                    <a:pt x="133" y="69"/>
                    <a:pt x="133" y="69"/>
                  </a:cubicBezTo>
                  <a:cubicBezTo>
                    <a:pt x="133" y="69"/>
                    <a:pt x="133" y="69"/>
                    <a:pt x="133" y="69"/>
                  </a:cubicBezTo>
                  <a:cubicBezTo>
                    <a:pt x="133" y="70"/>
                    <a:pt x="133" y="70"/>
                    <a:pt x="133" y="70"/>
                  </a:cubicBezTo>
                  <a:cubicBezTo>
                    <a:pt x="133" y="70"/>
                    <a:pt x="133" y="70"/>
                    <a:pt x="133" y="70"/>
                  </a:cubicBezTo>
                  <a:cubicBezTo>
                    <a:pt x="133" y="70"/>
                    <a:pt x="133" y="70"/>
                    <a:pt x="133" y="70"/>
                  </a:cubicBezTo>
                  <a:cubicBezTo>
                    <a:pt x="133" y="70"/>
                    <a:pt x="133" y="70"/>
                    <a:pt x="133" y="70"/>
                  </a:cubicBezTo>
                  <a:cubicBezTo>
                    <a:pt x="133" y="70"/>
                    <a:pt x="133" y="70"/>
                    <a:pt x="133" y="70"/>
                  </a:cubicBezTo>
                  <a:cubicBezTo>
                    <a:pt x="133" y="70"/>
                    <a:pt x="133" y="70"/>
                    <a:pt x="133" y="70"/>
                  </a:cubicBezTo>
                  <a:cubicBezTo>
                    <a:pt x="133" y="70"/>
                    <a:pt x="133" y="70"/>
                    <a:pt x="133"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0"/>
                    <a:pt x="132" y="70"/>
                    <a:pt x="132" y="70"/>
                  </a:cubicBezTo>
                  <a:cubicBezTo>
                    <a:pt x="132" y="71"/>
                    <a:pt x="132" y="71"/>
                    <a:pt x="132" y="71"/>
                  </a:cubicBezTo>
                  <a:cubicBezTo>
                    <a:pt x="132" y="71"/>
                    <a:pt x="132" y="71"/>
                    <a:pt x="132" y="71"/>
                  </a:cubicBezTo>
                  <a:cubicBezTo>
                    <a:pt x="132" y="71"/>
                    <a:pt x="132" y="71"/>
                    <a:pt x="132" y="71"/>
                  </a:cubicBezTo>
                  <a:cubicBezTo>
                    <a:pt x="132" y="71"/>
                    <a:pt x="132" y="71"/>
                    <a:pt x="132" y="71"/>
                  </a:cubicBezTo>
                  <a:cubicBezTo>
                    <a:pt x="132" y="71"/>
                    <a:pt x="132" y="71"/>
                    <a:pt x="132" y="71"/>
                  </a:cubicBezTo>
                  <a:cubicBezTo>
                    <a:pt x="133" y="71"/>
                    <a:pt x="133" y="71"/>
                    <a:pt x="133" y="71"/>
                  </a:cubicBezTo>
                  <a:cubicBezTo>
                    <a:pt x="133" y="71"/>
                    <a:pt x="133" y="71"/>
                    <a:pt x="133" y="71"/>
                  </a:cubicBezTo>
                  <a:cubicBezTo>
                    <a:pt x="133" y="71"/>
                    <a:pt x="133" y="71"/>
                    <a:pt x="133" y="71"/>
                  </a:cubicBezTo>
                  <a:cubicBezTo>
                    <a:pt x="133" y="72"/>
                    <a:pt x="133" y="72"/>
                    <a:pt x="133" y="72"/>
                  </a:cubicBezTo>
                  <a:cubicBezTo>
                    <a:pt x="133" y="72"/>
                    <a:pt x="133" y="72"/>
                    <a:pt x="133" y="72"/>
                  </a:cubicBezTo>
                  <a:cubicBezTo>
                    <a:pt x="133" y="72"/>
                    <a:pt x="133" y="72"/>
                    <a:pt x="133" y="72"/>
                  </a:cubicBezTo>
                  <a:cubicBezTo>
                    <a:pt x="133" y="72"/>
                    <a:pt x="133" y="72"/>
                    <a:pt x="133" y="72"/>
                  </a:cubicBezTo>
                  <a:cubicBezTo>
                    <a:pt x="133" y="72"/>
                    <a:pt x="133" y="72"/>
                    <a:pt x="133" y="72"/>
                  </a:cubicBezTo>
                  <a:cubicBezTo>
                    <a:pt x="133" y="72"/>
                    <a:pt x="133" y="72"/>
                    <a:pt x="133" y="72"/>
                  </a:cubicBezTo>
                  <a:cubicBezTo>
                    <a:pt x="133" y="72"/>
                    <a:pt x="133" y="72"/>
                    <a:pt x="133" y="72"/>
                  </a:cubicBezTo>
                  <a:cubicBezTo>
                    <a:pt x="133" y="72"/>
                    <a:pt x="133" y="72"/>
                    <a:pt x="133" y="72"/>
                  </a:cubicBezTo>
                  <a:cubicBezTo>
                    <a:pt x="133" y="72"/>
                    <a:pt x="133" y="72"/>
                    <a:pt x="133" y="72"/>
                  </a:cubicBezTo>
                  <a:cubicBezTo>
                    <a:pt x="134" y="72"/>
                    <a:pt x="134" y="72"/>
                    <a:pt x="134" y="72"/>
                  </a:cubicBezTo>
                  <a:cubicBezTo>
                    <a:pt x="134" y="72"/>
                    <a:pt x="134" y="72"/>
                    <a:pt x="134" y="72"/>
                  </a:cubicBezTo>
                  <a:cubicBezTo>
                    <a:pt x="134" y="72"/>
                    <a:pt x="134" y="72"/>
                    <a:pt x="134" y="72"/>
                  </a:cubicBezTo>
                  <a:cubicBezTo>
                    <a:pt x="134" y="72"/>
                    <a:pt x="134" y="72"/>
                    <a:pt x="134" y="72"/>
                  </a:cubicBezTo>
                  <a:cubicBezTo>
                    <a:pt x="134" y="72"/>
                    <a:pt x="134" y="72"/>
                    <a:pt x="134" y="72"/>
                  </a:cubicBezTo>
                  <a:cubicBezTo>
                    <a:pt x="134" y="72"/>
                    <a:pt x="134" y="72"/>
                    <a:pt x="134" y="72"/>
                  </a:cubicBezTo>
                  <a:cubicBezTo>
                    <a:pt x="134" y="72"/>
                    <a:pt x="134" y="72"/>
                    <a:pt x="134" y="72"/>
                  </a:cubicBezTo>
                  <a:cubicBezTo>
                    <a:pt x="134" y="72"/>
                    <a:pt x="134" y="72"/>
                    <a:pt x="134" y="72"/>
                  </a:cubicBezTo>
                  <a:cubicBezTo>
                    <a:pt x="134" y="72"/>
                    <a:pt x="134" y="72"/>
                    <a:pt x="134" y="72"/>
                  </a:cubicBezTo>
                  <a:cubicBezTo>
                    <a:pt x="134" y="72"/>
                    <a:pt x="134" y="72"/>
                    <a:pt x="134" y="72"/>
                  </a:cubicBezTo>
                  <a:cubicBezTo>
                    <a:pt x="134" y="72"/>
                    <a:pt x="134" y="72"/>
                    <a:pt x="134" y="72"/>
                  </a:cubicBezTo>
                  <a:cubicBezTo>
                    <a:pt x="134" y="72"/>
                    <a:pt x="134" y="72"/>
                    <a:pt x="134"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5" y="72"/>
                    <a:pt x="135" y="72"/>
                    <a:pt x="135" y="72"/>
                  </a:cubicBezTo>
                  <a:cubicBezTo>
                    <a:pt x="136" y="72"/>
                    <a:pt x="136" y="72"/>
                    <a:pt x="136" y="72"/>
                  </a:cubicBezTo>
                  <a:cubicBezTo>
                    <a:pt x="136" y="72"/>
                    <a:pt x="136" y="72"/>
                    <a:pt x="136" y="72"/>
                  </a:cubicBezTo>
                  <a:cubicBezTo>
                    <a:pt x="136" y="72"/>
                    <a:pt x="136" y="72"/>
                    <a:pt x="136" y="72"/>
                  </a:cubicBezTo>
                  <a:cubicBezTo>
                    <a:pt x="135" y="72"/>
                    <a:pt x="136" y="72"/>
                    <a:pt x="135" y="72"/>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3"/>
                    <a:pt x="135" y="73"/>
                  </a:cubicBezTo>
                  <a:cubicBezTo>
                    <a:pt x="135" y="73"/>
                    <a:pt x="135" y="74"/>
                    <a:pt x="135" y="74"/>
                  </a:cubicBezTo>
                  <a:cubicBezTo>
                    <a:pt x="135" y="74"/>
                    <a:pt x="135" y="74"/>
                    <a:pt x="135" y="74"/>
                  </a:cubicBezTo>
                  <a:cubicBezTo>
                    <a:pt x="135" y="74"/>
                    <a:pt x="135" y="74"/>
                    <a:pt x="135" y="74"/>
                  </a:cubicBezTo>
                  <a:cubicBezTo>
                    <a:pt x="135" y="74"/>
                    <a:pt x="135" y="74"/>
                    <a:pt x="135" y="74"/>
                  </a:cubicBezTo>
                  <a:cubicBezTo>
                    <a:pt x="135" y="74"/>
                    <a:pt x="135" y="74"/>
                    <a:pt x="135" y="74"/>
                  </a:cubicBezTo>
                  <a:cubicBezTo>
                    <a:pt x="134" y="74"/>
                    <a:pt x="134" y="74"/>
                    <a:pt x="134" y="75"/>
                  </a:cubicBezTo>
                  <a:cubicBezTo>
                    <a:pt x="134" y="75"/>
                    <a:pt x="134" y="75"/>
                    <a:pt x="134" y="75"/>
                  </a:cubicBezTo>
                  <a:cubicBezTo>
                    <a:pt x="134" y="75"/>
                    <a:pt x="134" y="75"/>
                    <a:pt x="134" y="75"/>
                  </a:cubicBezTo>
                  <a:cubicBezTo>
                    <a:pt x="134" y="75"/>
                    <a:pt x="134" y="75"/>
                    <a:pt x="134" y="75"/>
                  </a:cubicBezTo>
                  <a:cubicBezTo>
                    <a:pt x="134" y="75"/>
                    <a:pt x="134" y="75"/>
                    <a:pt x="134" y="75"/>
                  </a:cubicBezTo>
                  <a:cubicBezTo>
                    <a:pt x="134" y="75"/>
                    <a:pt x="134" y="75"/>
                    <a:pt x="134" y="75"/>
                  </a:cubicBezTo>
                  <a:cubicBezTo>
                    <a:pt x="134" y="75"/>
                    <a:pt x="134" y="75"/>
                    <a:pt x="134" y="75"/>
                  </a:cubicBezTo>
                  <a:cubicBezTo>
                    <a:pt x="134" y="75"/>
                    <a:pt x="134" y="75"/>
                    <a:pt x="134" y="75"/>
                  </a:cubicBezTo>
                  <a:cubicBezTo>
                    <a:pt x="134" y="75"/>
                    <a:pt x="134" y="75"/>
                    <a:pt x="134" y="75"/>
                  </a:cubicBezTo>
                  <a:cubicBezTo>
                    <a:pt x="134" y="75"/>
                    <a:pt x="134" y="75"/>
                    <a:pt x="134" y="75"/>
                  </a:cubicBezTo>
                  <a:cubicBezTo>
                    <a:pt x="134" y="75"/>
                    <a:pt x="134" y="75"/>
                    <a:pt x="134" y="75"/>
                  </a:cubicBezTo>
                  <a:cubicBezTo>
                    <a:pt x="134" y="75"/>
                    <a:pt x="134" y="75"/>
                    <a:pt x="134" y="75"/>
                  </a:cubicBezTo>
                  <a:cubicBezTo>
                    <a:pt x="134" y="75"/>
                    <a:pt x="134" y="75"/>
                    <a:pt x="134" y="75"/>
                  </a:cubicBezTo>
                  <a:cubicBezTo>
                    <a:pt x="134" y="75"/>
                    <a:pt x="134" y="75"/>
                    <a:pt x="134" y="75"/>
                  </a:cubicBezTo>
                  <a:cubicBezTo>
                    <a:pt x="134" y="75"/>
                    <a:pt x="134" y="75"/>
                    <a:pt x="134" y="75"/>
                  </a:cubicBezTo>
                  <a:cubicBezTo>
                    <a:pt x="134" y="76"/>
                    <a:pt x="134" y="76"/>
                    <a:pt x="134" y="76"/>
                  </a:cubicBezTo>
                  <a:cubicBezTo>
                    <a:pt x="134" y="76"/>
                    <a:pt x="134" y="76"/>
                    <a:pt x="134" y="76"/>
                  </a:cubicBezTo>
                  <a:cubicBezTo>
                    <a:pt x="133" y="76"/>
                    <a:pt x="133" y="76"/>
                    <a:pt x="133" y="76"/>
                  </a:cubicBezTo>
                  <a:cubicBezTo>
                    <a:pt x="130" y="73"/>
                    <a:pt x="130" y="73"/>
                    <a:pt x="130" y="73"/>
                  </a:cubicBezTo>
                  <a:cubicBezTo>
                    <a:pt x="130" y="73"/>
                    <a:pt x="130" y="73"/>
                    <a:pt x="130" y="73"/>
                  </a:cubicBezTo>
                  <a:cubicBezTo>
                    <a:pt x="130" y="73"/>
                    <a:pt x="129" y="73"/>
                    <a:pt x="129" y="73"/>
                  </a:cubicBezTo>
                  <a:cubicBezTo>
                    <a:pt x="129" y="73"/>
                    <a:pt x="129" y="73"/>
                    <a:pt x="129" y="73"/>
                  </a:cubicBezTo>
                  <a:cubicBezTo>
                    <a:pt x="129" y="73"/>
                    <a:pt x="129" y="73"/>
                    <a:pt x="129" y="73"/>
                  </a:cubicBezTo>
                  <a:cubicBezTo>
                    <a:pt x="128" y="73"/>
                    <a:pt x="128" y="72"/>
                    <a:pt x="128" y="72"/>
                  </a:cubicBezTo>
                  <a:cubicBezTo>
                    <a:pt x="127" y="72"/>
                    <a:pt x="127" y="72"/>
                    <a:pt x="127" y="72"/>
                  </a:cubicBezTo>
                  <a:cubicBezTo>
                    <a:pt x="126" y="72"/>
                    <a:pt x="126" y="72"/>
                    <a:pt x="126" y="72"/>
                  </a:cubicBezTo>
                  <a:cubicBezTo>
                    <a:pt x="126" y="71"/>
                    <a:pt x="126" y="71"/>
                    <a:pt x="126" y="71"/>
                  </a:cubicBezTo>
                  <a:cubicBezTo>
                    <a:pt x="126" y="71"/>
                    <a:pt x="126" y="71"/>
                    <a:pt x="126" y="71"/>
                  </a:cubicBezTo>
                  <a:cubicBezTo>
                    <a:pt x="126" y="71"/>
                    <a:pt x="126" y="71"/>
                    <a:pt x="126" y="71"/>
                  </a:cubicBezTo>
                  <a:cubicBezTo>
                    <a:pt x="126" y="71"/>
                    <a:pt x="126" y="71"/>
                    <a:pt x="126" y="71"/>
                  </a:cubicBezTo>
                  <a:cubicBezTo>
                    <a:pt x="124" y="71"/>
                    <a:pt x="124" y="71"/>
                    <a:pt x="124" y="71"/>
                  </a:cubicBezTo>
                  <a:cubicBezTo>
                    <a:pt x="124" y="71"/>
                    <a:pt x="124" y="71"/>
                    <a:pt x="124" y="71"/>
                  </a:cubicBezTo>
                  <a:cubicBezTo>
                    <a:pt x="124" y="71"/>
                    <a:pt x="124" y="71"/>
                    <a:pt x="124" y="71"/>
                  </a:cubicBezTo>
                  <a:cubicBezTo>
                    <a:pt x="124" y="71"/>
                    <a:pt x="124" y="71"/>
                    <a:pt x="124" y="71"/>
                  </a:cubicBezTo>
                  <a:cubicBezTo>
                    <a:pt x="124" y="71"/>
                    <a:pt x="124" y="71"/>
                    <a:pt x="124" y="71"/>
                  </a:cubicBezTo>
                  <a:cubicBezTo>
                    <a:pt x="124" y="71"/>
                    <a:pt x="124" y="71"/>
                    <a:pt x="124" y="71"/>
                  </a:cubicBezTo>
                  <a:cubicBezTo>
                    <a:pt x="124" y="71"/>
                    <a:pt x="124" y="71"/>
                    <a:pt x="124" y="71"/>
                  </a:cubicBezTo>
                  <a:cubicBezTo>
                    <a:pt x="124" y="71"/>
                    <a:pt x="124" y="71"/>
                    <a:pt x="124" y="71"/>
                  </a:cubicBezTo>
                  <a:cubicBezTo>
                    <a:pt x="124" y="71"/>
                    <a:pt x="124" y="71"/>
                    <a:pt x="124" y="71"/>
                  </a:cubicBezTo>
                  <a:cubicBezTo>
                    <a:pt x="124" y="71"/>
                    <a:pt x="124" y="71"/>
                    <a:pt x="124" y="71"/>
                  </a:cubicBezTo>
                  <a:cubicBezTo>
                    <a:pt x="124" y="71"/>
                    <a:pt x="124" y="71"/>
                    <a:pt x="124" y="71"/>
                  </a:cubicBezTo>
                  <a:cubicBezTo>
                    <a:pt x="124" y="70"/>
                    <a:pt x="124" y="71"/>
                    <a:pt x="124" y="71"/>
                  </a:cubicBezTo>
                  <a:cubicBezTo>
                    <a:pt x="124" y="70"/>
                    <a:pt x="124" y="70"/>
                    <a:pt x="123" y="70"/>
                  </a:cubicBezTo>
                  <a:cubicBezTo>
                    <a:pt x="123" y="70"/>
                    <a:pt x="123" y="70"/>
                    <a:pt x="122" y="69"/>
                  </a:cubicBezTo>
                  <a:cubicBezTo>
                    <a:pt x="121" y="69"/>
                    <a:pt x="119" y="69"/>
                    <a:pt x="117" y="68"/>
                  </a:cubicBezTo>
                  <a:cubicBezTo>
                    <a:pt x="116" y="68"/>
                    <a:pt x="115" y="68"/>
                    <a:pt x="114" y="68"/>
                  </a:cubicBezTo>
                  <a:cubicBezTo>
                    <a:pt x="114" y="68"/>
                    <a:pt x="114" y="68"/>
                    <a:pt x="113" y="68"/>
                  </a:cubicBezTo>
                  <a:cubicBezTo>
                    <a:pt x="113" y="68"/>
                    <a:pt x="112" y="69"/>
                    <a:pt x="112" y="69"/>
                  </a:cubicBezTo>
                  <a:cubicBezTo>
                    <a:pt x="111" y="69"/>
                    <a:pt x="111" y="69"/>
                    <a:pt x="111" y="69"/>
                  </a:cubicBezTo>
                  <a:cubicBezTo>
                    <a:pt x="111" y="70"/>
                    <a:pt x="111" y="70"/>
                    <a:pt x="112" y="70"/>
                  </a:cubicBezTo>
                  <a:cubicBezTo>
                    <a:pt x="112" y="70"/>
                    <a:pt x="112" y="71"/>
                    <a:pt x="112" y="71"/>
                  </a:cubicBezTo>
                  <a:cubicBezTo>
                    <a:pt x="112" y="71"/>
                    <a:pt x="112" y="72"/>
                    <a:pt x="112" y="71"/>
                  </a:cubicBezTo>
                  <a:cubicBezTo>
                    <a:pt x="113" y="71"/>
                    <a:pt x="113" y="71"/>
                    <a:pt x="113" y="72"/>
                  </a:cubicBezTo>
                  <a:cubicBezTo>
                    <a:pt x="113" y="72"/>
                    <a:pt x="113" y="72"/>
                    <a:pt x="113" y="72"/>
                  </a:cubicBezTo>
                  <a:cubicBezTo>
                    <a:pt x="112" y="73"/>
                    <a:pt x="111" y="73"/>
                    <a:pt x="110" y="73"/>
                  </a:cubicBezTo>
                  <a:cubicBezTo>
                    <a:pt x="110" y="73"/>
                    <a:pt x="110" y="73"/>
                    <a:pt x="110" y="73"/>
                  </a:cubicBezTo>
                  <a:cubicBezTo>
                    <a:pt x="110" y="73"/>
                    <a:pt x="110" y="73"/>
                    <a:pt x="110" y="73"/>
                  </a:cubicBezTo>
                  <a:cubicBezTo>
                    <a:pt x="110" y="74"/>
                    <a:pt x="110" y="74"/>
                    <a:pt x="110" y="74"/>
                  </a:cubicBezTo>
                  <a:cubicBezTo>
                    <a:pt x="110" y="74"/>
                    <a:pt x="110" y="74"/>
                    <a:pt x="110" y="74"/>
                  </a:cubicBezTo>
                  <a:cubicBezTo>
                    <a:pt x="110" y="75"/>
                    <a:pt x="110" y="75"/>
                    <a:pt x="110" y="75"/>
                  </a:cubicBezTo>
                  <a:cubicBezTo>
                    <a:pt x="109" y="75"/>
                    <a:pt x="109" y="75"/>
                    <a:pt x="108" y="75"/>
                  </a:cubicBezTo>
                  <a:cubicBezTo>
                    <a:pt x="108" y="75"/>
                    <a:pt x="108" y="75"/>
                    <a:pt x="108" y="74"/>
                  </a:cubicBezTo>
                  <a:cubicBezTo>
                    <a:pt x="108" y="74"/>
                    <a:pt x="108" y="74"/>
                    <a:pt x="108" y="74"/>
                  </a:cubicBezTo>
                  <a:cubicBezTo>
                    <a:pt x="108" y="74"/>
                    <a:pt x="108" y="74"/>
                    <a:pt x="108" y="74"/>
                  </a:cubicBezTo>
                  <a:cubicBezTo>
                    <a:pt x="108" y="73"/>
                    <a:pt x="109" y="73"/>
                    <a:pt x="109" y="73"/>
                  </a:cubicBezTo>
                  <a:cubicBezTo>
                    <a:pt x="109" y="73"/>
                    <a:pt x="108" y="73"/>
                    <a:pt x="108" y="73"/>
                  </a:cubicBezTo>
                  <a:cubicBezTo>
                    <a:pt x="108" y="72"/>
                    <a:pt x="108" y="72"/>
                    <a:pt x="107" y="72"/>
                  </a:cubicBezTo>
                  <a:cubicBezTo>
                    <a:pt x="108" y="72"/>
                    <a:pt x="108" y="72"/>
                    <a:pt x="108" y="72"/>
                  </a:cubicBezTo>
                  <a:cubicBezTo>
                    <a:pt x="107" y="72"/>
                    <a:pt x="106" y="72"/>
                    <a:pt x="106" y="73"/>
                  </a:cubicBezTo>
                  <a:cubicBezTo>
                    <a:pt x="106" y="73"/>
                    <a:pt x="106" y="73"/>
                    <a:pt x="106" y="73"/>
                  </a:cubicBezTo>
                  <a:cubicBezTo>
                    <a:pt x="106" y="73"/>
                    <a:pt x="106" y="73"/>
                    <a:pt x="105" y="73"/>
                  </a:cubicBezTo>
                  <a:cubicBezTo>
                    <a:pt x="105" y="73"/>
                    <a:pt x="106" y="72"/>
                    <a:pt x="105" y="73"/>
                  </a:cubicBezTo>
                  <a:cubicBezTo>
                    <a:pt x="105" y="73"/>
                    <a:pt x="104" y="73"/>
                    <a:pt x="103" y="74"/>
                  </a:cubicBezTo>
                  <a:cubicBezTo>
                    <a:pt x="103" y="74"/>
                    <a:pt x="103" y="74"/>
                    <a:pt x="103" y="74"/>
                  </a:cubicBezTo>
                  <a:cubicBezTo>
                    <a:pt x="103" y="74"/>
                    <a:pt x="102" y="74"/>
                    <a:pt x="102" y="74"/>
                  </a:cubicBezTo>
                  <a:cubicBezTo>
                    <a:pt x="101" y="74"/>
                    <a:pt x="101" y="74"/>
                    <a:pt x="101" y="74"/>
                  </a:cubicBezTo>
                  <a:cubicBezTo>
                    <a:pt x="100" y="74"/>
                    <a:pt x="100" y="74"/>
                    <a:pt x="100" y="74"/>
                  </a:cubicBezTo>
                  <a:cubicBezTo>
                    <a:pt x="99" y="73"/>
                    <a:pt x="98" y="74"/>
                    <a:pt x="98" y="75"/>
                  </a:cubicBezTo>
                  <a:cubicBezTo>
                    <a:pt x="97" y="75"/>
                    <a:pt x="97" y="75"/>
                    <a:pt x="97" y="75"/>
                  </a:cubicBezTo>
                  <a:cubicBezTo>
                    <a:pt x="96" y="75"/>
                    <a:pt x="97" y="75"/>
                    <a:pt x="96" y="76"/>
                  </a:cubicBezTo>
                  <a:cubicBezTo>
                    <a:pt x="96" y="76"/>
                    <a:pt x="96" y="76"/>
                    <a:pt x="96" y="76"/>
                  </a:cubicBezTo>
                  <a:cubicBezTo>
                    <a:pt x="96" y="75"/>
                    <a:pt x="95" y="75"/>
                    <a:pt x="95" y="75"/>
                  </a:cubicBezTo>
                  <a:cubicBezTo>
                    <a:pt x="95" y="76"/>
                    <a:pt x="95" y="76"/>
                    <a:pt x="95" y="75"/>
                  </a:cubicBezTo>
                  <a:cubicBezTo>
                    <a:pt x="94" y="75"/>
                    <a:pt x="94" y="76"/>
                    <a:pt x="94" y="76"/>
                  </a:cubicBezTo>
                  <a:cubicBezTo>
                    <a:pt x="93" y="75"/>
                    <a:pt x="93" y="75"/>
                    <a:pt x="92" y="75"/>
                  </a:cubicBezTo>
                  <a:cubicBezTo>
                    <a:pt x="93" y="75"/>
                    <a:pt x="93" y="75"/>
                    <a:pt x="93" y="75"/>
                  </a:cubicBezTo>
                  <a:cubicBezTo>
                    <a:pt x="93" y="75"/>
                    <a:pt x="93" y="75"/>
                    <a:pt x="93" y="75"/>
                  </a:cubicBezTo>
                  <a:cubicBezTo>
                    <a:pt x="93" y="75"/>
                    <a:pt x="94" y="75"/>
                    <a:pt x="94" y="75"/>
                  </a:cubicBezTo>
                  <a:cubicBezTo>
                    <a:pt x="94" y="74"/>
                    <a:pt x="94" y="74"/>
                    <a:pt x="93" y="74"/>
                  </a:cubicBezTo>
                  <a:cubicBezTo>
                    <a:pt x="93" y="74"/>
                    <a:pt x="93" y="74"/>
                    <a:pt x="94" y="73"/>
                  </a:cubicBezTo>
                  <a:cubicBezTo>
                    <a:pt x="94" y="73"/>
                    <a:pt x="94" y="73"/>
                    <a:pt x="94" y="73"/>
                  </a:cubicBezTo>
                  <a:cubicBezTo>
                    <a:pt x="94" y="73"/>
                    <a:pt x="94" y="73"/>
                    <a:pt x="94" y="73"/>
                  </a:cubicBezTo>
                  <a:cubicBezTo>
                    <a:pt x="94" y="72"/>
                    <a:pt x="93" y="73"/>
                    <a:pt x="93" y="72"/>
                  </a:cubicBezTo>
                  <a:cubicBezTo>
                    <a:pt x="93" y="72"/>
                    <a:pt x="93" y="72"/>
                    <a:pt x="93" y="72"/>
                  </a:cubicBezTo>
                  <a:cubicBezTo>
                    <a:pt x="92" y="73"/>
                    <a:pt x="92" y="73"/>
                    <a:pt x="91" y="73"/>
                  </a:cubicBezTo>
                  <a:cubicBezTo>
                    <a:pt x="90" y="73"/>
                    <a:pt x="90" y="73"/>
                    <a:pt x="90" y="74"/>
                  </a:cubicBezTo>
                  <a:cubicBezTo>
                    <a:pt x="90" y="74"/>
                    <a:pt x="89" y="74"/>
                    <a:pt x="90" y="74"/>
                  </a:cubicBezTo>
                  <a:cubicBezTo>
                    <a:pt x="90" y="74"/>
                    <a:pt x="90" y="74"/>
                    <a:pt x="90" y="74"/>
                  </a:cubicBezTo>
                  <a:cubicBezTo>
                    <a:pt x="90" y="74"/>
                    <a:pt x="90" y="74"/>
                    <a:pt x="90" y="74"/>
                  </a:cubicBezTo>
                  <a:cubicBezTo>
                    <a:pt x="90" y="74"/>
                    <a:pt x="91" y="75"/>
                    <a:pt x="90" y="75"/>
                  </a:cubicBezTo>
                  <a:cubicBezTo>
                    <a:pt x="90" y="75"/>
                    <a:pt x="90" y="75"/>
                    <a:pt x="89" y="75"/>
                  </a:cubicBezTo>
                  <a:cubicBezTo>
                    <a:pt x="89" y="75"/>
                    <a:pt x="89" y="75"/>
                    <a:pt x="89" y="75"/>
                  </a:cubicBezTo>
                  <a:cubicBezTo>
                    <a:pt x="89" y="75"/>
                    <a:pt x="89" y="75"/>
                    <a:pt x="89" y="74"/>
                  </a:cubicBezTo>
                  <a:cubicBezTo>
                    <a:pt x="89" y="74"/>
                    <a:pt x="89" y="74"/>
                    <a:pt x="89" y="74"/>
                  </a:cubicBezTo>
                  <a:cubicBezTo>
                    <a:pt x="89" y="74"/>
                    <a:pt x="89" y="74"/>
                    <a:pt x="89" y="74"/>
                  </a:cubicBezTo>
                  <a:cubicBezTo>
                    <a:pt x="89" y="74"/>
                    <a:pt x="88" y="74"/>
                    <a:pt x="87" y="75"/>
                  </a:cubicBezTo>
                  <a:cubicBezTo>
                    <a:pt x="87" y="75"/>
                    <a:pt x="87" y="75"/>
                    <a:pt x="87" y="75"/>
                  </a:cubicBezTo>
                  <a:cubicBezTo>
                    <a:pt x="87" y="75"/>
                    <a:pt x="87" y="75"/>
                    <a:pt x="87" y="75"/>
                  </a:cubicBezTo>
                  <a:cubicBezTo>
                    <a:pt x="87" y="75"/>
                    <a:pt x="87" y="75"/>
                    <a:pt x="87" y="75"/>
                  </a:cubicBezTo>
                  <a:cubicBezTo>
                    <a:pt x="86" y="75"/>
                    <a:pt x="86" y="75"/>
                    <a:pt x="86" y="75"/>
                  </a:cubicBezTo>
                  <a:cubicBezTo>
                    <a:pt x="85" y="75"/>
                    <a:pt x="85" y="75"/>
                    <a:pt x="84" y="76"/>
                  </a:cubicBezTo>
                  <a:cubicBezTo>
                    <a:pt x="84" y="76"/>
                    <a:pt x="84" y="76"/>
                    <a:pt x="84" y="76"/>
                  </a:cubicBezTo>
                  <a:cubicBezTo>
                    <a:pt x="83" y="76"/>
                    <a:pt x="83" y="76"/>
                    <a:pt x="83" y="77"/>
                  </a:cubicBezTo>
                  <a:cubicBezTo>
                    <a:pt x="83" y="77"/>
                    <a:pt x="82" y="77"/>
                    <a:pt x="82" y="77"/>
                  </a:cubicBezTo>
                  <a:cubicBezTo>
                    <a:pt x="82" y="77"/>
                    <a:pt x="81" y="77"/>
                    <a:pt x="81" y="77"/>
                  </a:cubicBezTo>
                  <a:cubicBezTo>
                    <a:pt x="81" y="77"/>
                    <a:pt x="81" y="77"/>
                    <a:pt x="80" y="77"/>
                  </a:cubicBezTo>
                  <a:cubicBezTo>
                    <a:pt x="80" y="77"/>
                    <a:pt x="80" y="77"/>
                    <a:pt x="80" y="77"/>
                  </a:cubicBezTo>
                  <a:cubicBezTo>
                    <a:pt x="80" y="77"/>
                    <a:pt x="80" y="77"/>
                    <a:pt x="80" y="78"/>
                  </a:cubicBezTo>
                  <a:cubicBezTo>
                    <a:pt x="80" y="78"/>
                    <a:pt x="80" y="78"/>
                    <a:pt x="80" y="78"/>
                  </a:cubicBezTo>
                  <a:cubicBezTo>
                    <a:pt x="80" y="78"/>
                    <a:pt x="80" y="78"/>
                    <a:pt x="81" y="78"/>
                  </a:cubicBezTo>
                  <a:cubicBezTo>
                    <a:pt x="80" y="78"/>
                    <a:pt x="79" y="78"/>
                    <a:pt x="78" y="78"/>
                  </a:cubicBezTo>
                  <a:cubicBezTo>
                    <a:pt x="78" y="78"/>
                    <a:pt x="78" y="78"/>
                    <a:pt x="78" y="79"/>
                  </a:cubicBezTo>
                  <a:cubicBezTo>
                    <a:pt x="78" y="79"/>
                    <a:pt x="77" y="79"/>
                    <a:pt x="77" y="79"/>
                  </a:cubicBezTo>
                  <a:cubicBezTo>
                    <a:pt x="77" y="79"/>
                    <a:pt x="77" y="79"/>
                    <a:pt x="77" y="79"/>
                  </a:cubicBezTo>
                  <a:cubicBezTo>
                    <a:pt x="77" y="80"/>
                    <a:pt x="77" y="80"/>
                    <a:pt x="77" y="80"/>
                  </a:cubicBezTo>
                  <a:cubicBezTo>
                    <a:pt x="77" y="80"/>
                    <a:pt x="77" y="80"/>
                    <a:pt x="77" y="80"/>
                  </a:cubicBezTo>
                  <a:cubicBezTo>
                    <a:pt x="77" y="80"/>
                    <a:pt x="77" y="80"/>
                    <a:pt x="77" y="80"/>
                  </a:cubicBezTo>
                  <a:cubicBezTo>
                    <a:pt x="77" y="81"/>
                    <a:pt x="77" y="81"/>
                    <a:pt x="77" y="81"/>
                  </a:cubicBezTo>
                  <a:cubicBezTo>
                    <a:pt x="77" y="81"/>
                    <a:pt x="77" y="81"/>
                    <a:pt x="77" y="81"/>
                  </a:cubicBezTo>
                  <a:cubicBezTo>
                    <a:pt x="77" y="81"/>
                    <a:pt x="77" y="82"/>
                    <a:pt x="76" y="82"/>
                  </a:cubicBezTo>
                  <a:cubicBezTo>
                    <a:pt x="76" y="82"/>
                    <a:pt x="77" y="82"/>
                    <a:pt x="76" y="82"/>
                  </a:cubicBezTo>
                  <a:cubicBezTo>
                    <a:pt x="76" y="82"/>
                    <a:pt x="75" y="82"/>
                    <a:pt x="75" y="82"/>
                  </a:cubicBezTo>
                  <a:cubicBezTo>
                    <a:pt x="74" y="82"/>
                    <a:pt x="74" y="82"/>
                    <a:pt x="74" y="82"/>
                  </a:cubicBezTo>
                  <a:cubicBezTo>
                    <a:pt x="74" y="82"/>
                    <a:pt x="74" y="82"/>
                    <a:pt x="73" y="83"/>
                  </a:cubicBezTo>
                  <a:cubicBezTo>
                    <a:pt x="74" y="82"/>
                    <a:pt x="74" y="82"/>
                    <a:pt x="73" y="82"/>
                  </a:cubicBezTo>
                  <a:cubicBezTo>
                    <a:pt x="73" y="82"/>
                    <a:pt x="73" y="82"/>
                    <a:pt x="72" y="82"/>
                  </a:cubicBezTo>
                  <a:cubicBezTo>
                    <a:pt x="72" y="82"/>
                    <a:pt x="71" y="82"/>
                    <a:pt x="71" y="81"/>
                  </a:cubicBezTo>
                  <a:cubicBezTo>
                    <a:pt x="71" y="81"/>
                    <a:pt x="70" y="80"/>
                    <a:pt x="70" y="80"/>
                  </a:cubicBezTo>
                  <a:cubicBezTo>
                    <a:pt x="69" y="80"/>
                    <a:pt x="69" y="80"/>
                    <a:pt x="69" y="79"/>
                  </a:cubicBezTo>
                  <a:cubicBezTo>
                    <a:pt x="69" y="79"/>
                    <a:pt x="70" y="79"/>
                    <a:pt x="70" y="79"/>
                  </a:cubicBezTo>
                  <a:cubicBezTo>
                    <a:pt x="70" y="79"/>
                    <a:pt x="70" y="79"/>
                    <a:pt x="70" y="78"/>
                  </a:cubicBezTo>
                  <a:cubicBezTo>
                    <a:pt x="70" y="78"/>
                    <a:pt x="71" y="78"/>
                    <a:pt x="71" y="78"/>
                  </a:cubicBezTo>
                  <a:cubicBezTo>
                    <a:pt x="72" y="78"/>
                    <a:pt x="72" y="78"/>
                    <a:pt x="73" y="78"/>
                  </a:cubicBezTo>
                  <a:cubicBezTo>
                    <a:pt x="73" y="78"/>
                    <a:pt x="73" y="78"/>
                    <a:pt x="73" y="78"/>
                  </a:cubicBezTo>
                  <a:cubicBezTo>
                    <a:pt x="74" y="78"/>
                    <a:pt x="74" y="78"/>
                    <a:pt x="74" y="78"/>
                  </a:cubicBezTo>
                  <a:cubicBezTo>
                    <a:pt x="74" y="77"/>
                    <a:pt x="74" y="77"/>
                    <a:pt x="74" y="77"/>
                  </a:cubicBezTo>
                  <a:cubicBezTo>
                    <a:pt x="74" y="76"/>
                    <a:pt x="74" y="76"/>
                    <a:pt x="73" y="76"/>
                  </a:cubicBezTo>
                  <a:cubicBezTo>
                    <a:pt x="73" y="76"/>
                    <a:pt x="72" y="75"/>
                    <a:pt x="72" y="75"/>
                  </a:cubicBezTo>
                  <a:cubicBezTo>
                    <a:pt x="72" y="75"/>
                    <a:pt x="72" y="75"/>
                    <a:pt x="72" y="75"/>
                  </a:cubicBezTo>
                  <a:cubicBezTo>
                    <a:pt x="70" y="74"/>
                    <a:pt x="67" y="74"/>
                    <a:pt x="65" y="74"/>
                  </a:cubicBezTo>
                  <a:cubicBezTo>
                    <a:pt x="65" y="74"/>
                    <a:pt x="66" y="74"/>
                    <a:pt x="66" y="75"/>
                  </a:cubicBezTo>
                  <a:cubicBezTo>
                    <a:pt x="67" y="75"/>
                    <a:pt x="67" y="75"/>
                    <a:pt x="67" y="75"/>
                  </a:cubicBezTo>
                  <a:cubicBezTo>
                    <a:pt x="67" y="75"/>
                    <a:pt x="67" y="76"/>
                    <a:pt x="67" y="76"/>
                  </a:cubicBezTo>
                  <a:cubicBezTo>
                    <a:pt x="67" y="76"/>
                    <a:pt x="68" y="76"/>
                    <a:pt x="68" y="76"/>
                  </a:cubicBezTo>
                  <a:cubicBezTo>
                    <a:pt x="68" y="77"/>
                    <a:pt x="68" y="76"/>
                    <a:pt x="67" y="77"/>
                  </a:cubicBezTo>
                  <a:cubicBezTo>
                    <a:pt x="67" y="77"/>
                    <a:pt x="67" y="77"/>
                    <a:pt x="67" y="77"/>
                  </a:cubicBezTo>
                  <a:cubicBezTo>
                    <a:pt x="67" y="77"/>
                    <a:pt x="67" y="77"/>
                    <a:pt x="67" y="77"/>
                  </a:cubicBezTo>
                  <a:cubicBezTo>
                    <a:pt x="67" y="77"/>
                    <a:pt x="67" y="77"/>
                    <a:pt x="67" y="77"/>
                  </a:cubicBezTo>
                  <a:cubicBezTo>
                    <a:pt x="67" y="78"/>
                    <a:pt x="67" y="78"/>
                    <a:pt x="67" y="78"/>
                  </a:cubicBezTo>
                  <a:cubicBezTo>
                    <a:pt x="67" y="79"/>
                    <a:pt x="66" y="79"/>
                    <a:pt x="66" y="80"/>
                  </a:cubicBezTo>
                  <a:cubicBezTo>
                    <a:pt x="66" y="80"/>
                    <a:pt x="67" y="80"/>
                    <a:pt x="67" y="81"/>
                  </a:cubicBezTo>
                  <a:cubicBezTo>
                    <a:pt x="67" y="81"/>
                    <a:pt x="67" y="81"/>
                    <a:pt x="67" y="81"/>
                  </a:cubicBezTo>
                  <a:cubicBezTo>
                    <a:pt x="68" y="81"/>
                    <a:pt x="68" y="81"/>
                    <a:pt x="68" y="81"/>
                  </a:cubicBezTo>
                  <a:cubicBezTo>
                    <a:pt x="68" y="81"/>
                    <a:pt x="68" y="82"/>
                    <a:pt x="68" y="82"/>
                  </a:cubicBezTo>
                  <a:cubicBezTo>
                    <a:pt x="68" y="82"/>
                    <a:pt x="68" y="83"/>
                    <a:pt x="68" y="83"/>
                  </a:cubicBezTo>
                  <a:cubicBezTo>
                    <a:pt x="68" y="84"/>
                    <a:pt x="67" y="85"/>
                    <a:pt x="67" y="85"/>
                  </a:cubicBezTo>
                  <a:cubicBezTo>
                    <a:pt x="67" y="85"/>
                    <a:pt x="67" y="85"/>
                    <a:pt x="67" y="86"/>
                  </a:cubicBezTo>
                  <a:cubicBezTo>
                    <a:pt x="67" y="86"/>
                    <a:pt x="67" y="86"/>
                    <a:pt x="67" y="86"/>
                  </a:cubicBezTo>
                  <a:cubicBezTo>
                    <a:pt x="67" y="86"/>
                    <a:pt x="67" y="86"/>
                    <a:pt x="67" y="87"/>
                  </a:cubicBezTo>
                  <a:cubicBezTo>
                    <a:pt x="67" y="86"/>
                    <a:pt x="67" y="86"/>
                    <a:pt x="67" y="86"/>
                  </a:cubicBezTo>
                  <a:cubicBezTo>
                    <a:pt x="67" y="86"/>
                    <a:pt x="67" y="86"/>
                    <a:pt x="67" y="86"/>
                  </a:cubicBezTo>
                  <a:cubicBezTo>
                    <a:pt x="66" y="85"/>
                    <a:pt x="66" y="85"/>
                    <a:pt x="65" y="86"/>
                  </a:cubicBezTo>
                  <a:cubicBezTo>
                    <a:pt x="65" y="86"/>
                    <a:pt x="65" y="86"/>
                    <a:pt x="65" y="86"/>
                  </a:cubicBezTo>
                  <a:cubicBezTo>
                    <a:pt x="65" y="86"/>
                    <a:pt x="65" y="86"/>
                    <a:pt x="65" y="86"/>
                  </a:cubicBezTo>
                  <a:cubicBezTo>
                    <a:pt x="65" y="86"/>
                    <a:pt x="65" y="85"/>
                    <a:pt x="65" y="85"/>
                  </a:cubicBezTo>
                  <a:cubicBezTo>
                    <a:pt x="65" y="85"/>
                    <a:pt x="66" y="85"/>
                    <a:pt x="66" y="85"/>
                  </a:cubicBezTo>
                  <a:cubicBezTo>
                    <a:pt x="66" y="85"/>
                    <a:pt x="65" y="84"/>
                    <a:pt x="65" y="84"/>
                  </a:cubicBezTo>
                  <a:cubicBezTo>
                    <a:pt x="65" y="84"/>
                    <a:pt x="65" y="84"/>
                    <a:pt x="65" y="84"/>
                  </a:cubicBezTo>
                  <a:cubicBezTo>
                    <a:pt x="65" y="84"/>
                    <a:pt x="65" y="84"/>
                    <a:pt x="65" y="84"/>
                  </a:cubicBezTo>
                  <a:cubicBezTo>
                    <a:pt x="65" y="84"/>
                    <a:pt x="64" y="84"/>
                    <a:pt x="64" y="84"/>
                  </a:cubicBezTo>
                  <a:cubicBezTo>
                    <a:pt x="64" y="84"/>
                    <a:pt x="63" y="84"/>
                    <a:pt x="63" y="84"/>
                  </a:cubicBezTo>
                  <a:cubicBezTo>
                    <a:pt x="62" y="84"/>
                    <a:pt x="62" y="83"/>
                    <a:pt x="62" y="84"/>
                  </a:cubicBezTo>
                  <a:cubicBezTo>
                    <a:pt x="61" y="84"/>
                    <a:pt x="61" y="84"/>
                    <a:pt x="60" y="85"/>
                  </a:cubicBezTo>
                  <a:cubicBezTo>
                    <a:pt x="60" y="85"/>
                    <a:pt x="60" y="85"/>
                    <a:pt x="59" y="86"/>
                  </a:cubicBezTo>
                  <a:cubicBezTo>
                    <a:pt x="58" y="86"/>
                    <a:pt x="58" y="86"/>
                    <a:pt x="57" y="87"/>
                  </a:cubicBezTo>
                  <a:cubicBezTo>
                    <a:pt x="56" y="87"/>
                    <a:pt x="56" y="87"/>
                    <a:pt x="55" y="88"/>
                  </a:cubicBezTo>
                  <a:cubicBezTo>
                    <a:pt x="54" y="88"/>
                    <a:pt x="56" y="89"/>
                    <a:pt x="56" y="90"/>
                  </a:cubicBezTo>
                  <a:cubicBezTo>
                    <a:pt x="57" y="91"/>
                    <a:pt x="57" y="91"/>
                    <a:pt x="57" y="91"/>
                  </a:cubicBezTo>
                  <a:cubicBezTo>
                    <a:pt x="57" y="92"/>
                    <a:pt x="57" y="92"/>
                    <a:pt x="57" y="92"/>
                  </a:cubicBezTo>
                  <a:cubicBezTo>
                    <a:pt x="57" y="92"/>
                    <a:pt x="57" y="92"/>
                    <a:pt x="56" y="92"/>
                  </a:cubicBezTo>
                  <a:cubicBezTo>
                    <a:pt x="55" y="92"/>
                    <a:pt x="53" y="92"/>
                    <a:pt x="51" y="92"/>
                  </a:cubicBezTo>
                  <a:cubicBezTo>
                    <a:pt x="51" y="92"/>
                    <a:pt x="51" y="92"/>
                    <a:pt x="51" y="92"/>
                  </a:cubicBezTo>
                  <a:cubicBezTo>
                    <a:pt x="50" y="92"/>
                    <a:pt x="50" y="92"/>
                    <a:pt x="50" y="92"/>
                  </a:cubicBezTo>
                  <a:cubicBezTo>
                    <a:pt x="50" y="91"/>
                    <a:pt x="51" y="91"/>
                    <a:pt x="51" y="91"/>
                  </a:cubicBezTo>
                  <a:cubicBezTo>
                    <a:pt x="51" y="91"/>
                    <a:pt x="51" y="91"/>
                    <a:pt x="51" y="91"/>
                  </a:cubicBezTo>
                  <a:cubicBezTo>
                    <a:pt x="51" y="91"/>
                    <a:pt x="50" y="90"/>
                    <a:pt x="49" y="90"/>
                  </a:cubicBezTo>
                  <a:cubicBezTo>
                    <a:pt x="49" y="90"/>
                    <a:pt x="49" y="90"/>
                    <a:pt x="48" y="90"/>
                  </a:cubicBezTo>
                  <a:cubicBezTo>
                    <a:pt x="48" y="90"/>
                    <a:pt x="48" y="90"/>
                    <a:pt x="48" y="90"/>
                  </a:cubicBezTo>
                  <a:cubicBezTo>
                    <a:pt x="47" y="90"/>
                    <a:pt x="47" y="90"/>
                    <a:pt x="47" y="90"/>
                  </a:cubicBezTo>
                  <a:cubicBezTo>
                    <a:pt x="47" y="90"/>
                    <a:pt x="47" y="91"/>
                    <a:pt x="47" y="91"/>
                  </a:cubicBezTo>
                  <a:cubicBezTo>
                    <a:pt x="46" y="91"/>
                    <a:pt x="46" y="91"/>
                    <a:pt x="46" y="91"/>
                  </a:cubicBezTo>
                  <a:cubicBezTo>
                    <a:pt x="46" y="91"/>
                    <a:pt x="47" y="92"/>
                    <a:pt x="48" y="93"/>
                  </a:cubicBezTo>
                  <a:cubicBezTo>
                    <a:pt x="48" y="93"/>
                    <a:pt x="48" y="93"/>
                    <a:pt x="48" y="93"/>
                  </a:cubicBezTo>
                  <a:cubicBezTo>
                    <a:pt x="49" y="93"/>
                    <a:pt x="49" y="93"/>
                    <a:pt x="49" y="93"/>
                  </a:cubicBezTo>
                  <a:cubicBezTo>
                    <a:pt x="49" y="93"/>
                    <a:pt x="49" y="93"/>
                    <a:pt x="49" y="93"/>
                  </a:cubicBezTo>
                  <a:cubicBezTo>
                    <a:pt x="49" y="93"/>
                    <a:pt x="49" y="93"/>
                    <a:pt x="50" y="93"/>
                  </a:cubicBezTo>
                  <a:cubicBezTo>
                    <a:pt x="50" y="93"/>
                    <a:pt x="50" y="93"/>
                    <a:pt x="50" y="93"/>
                  </a:cubicBezTo>
                  <a:cubicBezTo>
                    <a:pt x="50" y="93"/>
                    <a:pt x="50" y="93"/>
                    <a:pt x="50" y="93"/>
                  </a:cubicBezTo>
                  <a:cubicBezTo>
                    <a:pt x="50" y="94"/>
                    <a:pt x="50" y="94"/>
                    <a:pt x="50" y="94"/>
                  </a:cubicBezTo>
                  <a:cubicBezTo>
                    <a:pt x="50" y="94"/>
                    <a:pt x="51" y="94"/>
                    <a:pt x="50" y="95"/>
                  </a:cubicBezTo>
                  <a:cubicBezTo>
                    <a:pt x="50" y="95"/>
                    <a:pt x="50" y="95"/>
                    <a:pt x="50" y="95"/>
                  </a:cubicBezTo>
                  <a:cubicBezTo>
                    <a:pt x="50" y="95"/>
                    <a:pt x="49" y="95"/>
                    <a:pt x="49" y="95"/>
                  </a:cubicBezTo>
                  <a:cubicBezTo>
                    <a:pt x="49" y="95"/>
                    <a:pt x="49" y="95"/>
                    <a:pt x="49" y="95"/>
                  </a:cubicBezTo>
                  <a:cubicBezTo>
                    <a:pt x="49" y="96"/>
                    <a:pt x="49" y="96"/>
                    <a:pt x="48" y="96"/>
                  </a:cubicBezTo>
                  <a:cubicBezTo>
                    <a:pt x="48" y="95"/>
                    <a:pt x="47" y="95"/>
                    <a:pt x="47" y="95"/>
                  </a:cubicBezTo>
                  <a:cubicBezTo>
                    <a:pt x="46" y="95"/>
                    <a:pt x="46" y="95"/>
                    <a:pt x="46" y="94"/>
                  </a:cubicBezTo>
                  <a:cubicBezTo>
                    <a:pt x="45" y="94"/>
                    <a:pt x="45" y="94"/>
                    <a:pt x="45" y="94"/>
                  </a:cubicBezTo>
                  <a:cubicBezTo>
                    <a:pt x="44" y="93"/>
                    <a:pt x="43" y="93"/>
                    <a:pt x="42" y="93"/>
                  </a:cubicBezTo>
                  <a:cubicBezTo>
                    <a:pt x="42" y="93"/>
                    <a:pt x="42" y="93"/>
                    <a:pt x="41" y="92"/>
                  </a:cubicBezTo>
                  <a:cubicBezTo>
                    <a:pt x="41" y="92"/>
                    <a:pt x="41" y="92"/>
                    <a:pt x="41" y="92"/>
                  </a:cubicBezTo>
                  <a:cubicBezTo>
                    <a:pt x="42" y="92"/>
                    <a:pt x="42" y="92"/>
                    <a:pt x="42" y="92"/>
                  </a:cubicBezTo>
                  <a:cubicBezTo>
                    <a:pt x="42" y="92"/>
                    <a:pt x="42" y="92"/>
                    <a:pt x="42" y="91"/>
                  </a:cubicBezTo>
                  <a:cubicBezTo>
                    <a:pt x="42" y="91"/>
                    <a:pt x="42" y="91"/>
                    <a:pt x="41" y="91"/>
                  </a:cubicBezTo>
                  <a:cubicBezTo>
                    <a:pt x="42" y="91"/>
                    <a:pt x="42" y="91"/>
                    <a:pt x="42" y="91"/>
                  </a:cubicBezTo>
                  <a:cubicBezTo>
                    <a:pt x="41" y="91"/>
                    <a:pt x="41" y="90"/>
                    <a:pt x="41" y="90"/>
                  </a:cubicBezTo>
                  <a:cubicBezTo>
                    <a:pt x="41" y="89"/>
                    <a:pt x="40" y="89"/>
                    <a:pt x="40" y="89"/>
                  </a:cubicBezTo>
                  <a:cubicBezTo>
                    <a:pt x="40" y="89"/>
                    <a:pt x="40" y="89"/>
                    <a:pt x="40" y="89"/>
                  </a:cubicBezTo>
                  <a:cubicBezTo>
                    <a:pt x="41" y="88"/>
                    <a:pt x="41" y="88"/>
                    <a:pt x="41" y="88"/>
                  </a:cubicBezTo>
                  <a:cubicBezTo>
                    <a:pt x="41" y="88"/>
                    <a:pt x="41" y="88"/>
                    <a:pt x="41" y="88"/>
                  </a:cubicBezTo>
                  <a:cubicBezTo>
                    <a:pt x="41" y="88"/>
                    <a:pt x="41" y="88"/>
                    <a:pt x="41" y="88"/>
                  </a:cubicBezTo>
                  <a:cubicBezTo>
                    <a:pt x="41" y="87"/>
                    <a:pt x="41" y="87"/>
                    <a:pt x="41" y="87"/>
                  </a:cubicBezTo>
                  <a:cubicBezTo>
                    <a:pt x="41" y="87"/>
                    <a:pt x="41" y="87"/>
                    <a:pt x="41" y="87"/>
                  </a:cubicBezTo>
                  <a:cubicBezTo>
                    <a:pt x="42" y="87"/>
                    <a:pt x="42" y="87"/>
                    <a:pt x="42" y="87"/>
                  </a:cubicBezTo>
                  <a:cubicBezTo>
                    <a:pt x="42" y="86"/>
                    <a:pt x="41" y="86"/>
                    <a:pt x="41" y="86"/>
                  </a:cubicBezTo>
                  <a:cubicBezTo>
                    <a:pt x="41" y="85"/>
                    <a:pt x="40" y="85"/>
                    <a:pt x="39" y="85"/>
                  </a:cubicBezTo>
                  <a:cubicBezTo>
                    <a:pt x="39" y="85"/>
                    <a:pt x="38" y="85"/>
                    <a:pt x="37" y="84"/>
                  </a:cubicBezTo>
                  <a:cubicBezTo>
                    <a:pt x="38" y="84"/>
                    <a:pt x="39" y="84"/>
                    <a:pt x="38" y="84"/>
                  </a:cubicBezTo>
                  <a:cubicBezTo>
                    <a:pt x="38" y="83"/>
                    <a:pt x="37" y="84"/>
                    <a:pt x="37" y="83"/>
                  </a:cubicBezTo>
                  <a:cubicBezTo>
                    <a:pt x="37" y="83"/>
                    <a:pt x="37" y="83"/>
                    <a:pt x="37" y="83"/>
                  </a:cubicBezTo>
                  <a:cubicBezTo>
                    <a:pt x="37" y="83"/>
                    <a:pt x="37" y="83"/>
                    <a:pt x="36" y="83"/>
                  </a:cubicBezTo>
                  <a:cubicBezTo>
                    <a:pt x="37" y="83"/>
                    <a:pt x="37" y="83"/>
                    <a:pt x="37" y="83"/>
                  </a:cubicBezTo>
                  <a:cubicBezTo>
                    <a:pt x="37" y="83"/>
                    <a:pt x="37" y="83"/>
                    <a:pt x="37" y="83"/>
                  </a:cubicBezTo>
                  <a:cubicBezTo>
                    <a:pt x="36" y="83"/>
                    <a:pt x="36" y="83"/>
                    <a:pt x="36" y="83"/>
                  </a:cubicBezTo>
                  <a:cubicBezTo>
                    <a:pt x="36" y="83"/>
                    <a:pt x="36" y="82"/>
                    <a:pt x="36" y="82"/>
                  </a:cubicBezTo>
                  <a:cubicBezTo>
                    <a:pt x="36" y="82"/>
                    <a:pt x="36" y="82"/>
                    <a:pt x="36" y="82"/>
                  </a:cubicBezTo>
                  <a:cubicBezTo>
                    <a:pt x="35" y="82"/>
                    <a:pt x="35" y="82"/>
                    <a:pt x="35" y="82"/>
                  </a:cubicBezTo>
                  <a:cubicBezTo>
                    <a:pt x="35" y="81"/>
                    <a:pt x="35" y="81"/>
                    <a:pt x="35" y="81"/>
                  </a:cubicBezTo>
                  <a:cubicBezTo>
                    <a:pt x="34" y="81"/>
                    <a:pt x="34" y="81"/>
                    <a:pt x="34" y="81"/>
                  </a:cubicBezTo>
                  <a:cubicBezTo>
                    <a:pt x="34" y="81"/>
                    <a:pt x="34" y="81"/>
                    <a:pt x="34" y="81"/>
                  </a:cubicBezTo>
                  <a:cubicBezTo>
                    <a:pt x="34" y="81"/>
                    <a:pt x="35" y="81"/>
                    <a:pt x="35" y="81"/>
                  </a:cubicBezTo>
                  <a:cubicBezTo>
                    <a:pt x="35" y="81"/>
                    <a:pt x="35" y="81"/>
                    <a:pt x="36" y="81"/>
                  </a:cubicBezTo>
                  <a:cubicBezTo>
                    <a:pt x="36" y="81"/>
                    <a:pt x="36" y="81"/>
                    <a:pt x="36" y="81"/>
                  </a:cubicBezTo>
                  <a:cubicBezTo>
                    <a:pt x="36" y="81"/>
                    <a:pt x="36" y="81"/>
                    <a:pt x="36" y="82"/>
                  </a:cubicBezTo>
                  <a:cubicBezTo>
                    <a:pt x="36" y="82"/>
                    <a:pt x="37" y="82"/>
                    <a:pt x="37" y="82"/>
                  </a:cubicBezTo>
                  <a:cubicBezTo>
                    <a:pt x="37" y="82"/>
                    <a:pt x="38" y="83"/>
                    <a:pt x="38" y="83"/>
                  </a:cubicBezTo>
                  <a:cubicBezTo>
                    <a:pt x="38" y="83"/>
                    <a:pt x="39" y="83"/>
                    <a:pt x="39" y="83"/>
                  </a:cubicBezTo>
                  <a:cubicBezTo>
                    <a:pt x="39" y="83"/>
                    <a:pt x="39" y="83"/>
                    <a:pt x="40" y="83"/>
                  </a:cubicBezTo>
                  <a:cubicBezTo>
                    <a:pt x="40" y="82"/>
                    <a:pt x="40" y="83"/>
                    <a:pt x="40" y="83"/>
                  </a:cubicBezTo>
                  <a:cubicBezTo>
                    <a:pt x="41" y="83"/>
                    <a:pt x="41" y="83"/>
                    <a:pt x="41" y="83"/>
                  </a:cubicBezTo>
                  <a:cubicBezTo>
                    <a:pt x="41" y="83"/>
                    <a:pt x="41" y="84"/>
                    <a:pt x="41" y="83"/>
                  </a:cubicBezTo>
                  <a:cubicBezTo>
                    <a:pt x="41" y="83"/>
                    <a:pt x="42" y="83"/>
                    <a:pt x="42" y="83"/>
                  </a:cubicBezTo>
                  <a:cubicBezTo>
                    <a:pt x="43" y="84"/>
                    <a:pt x="43" y="84"/>
                    <a:pt x="44" y="84"/>
                  </a:cubicBezTo>
                  <a:cubicBezTo>
                    <a:pt x="46" y="84"/>
                    <a:pt x="48" y="85"/>
                    <a:pt x="50" y="85"/>
                  </a:cubicBezTo>
                  <a:cubicBezTo>
                    <a:pt x="51" y="86"/>
                    <a:pt x="52" y="86"/>
                    <a:pt x="53" y="86"/>
                  </a:cubicBezTo>
                  <a:cubicBezTo>
                    <a:pt x="53" y="85"/>
                    <a:pt x="53" y="85"/>
                    <a:pt x="54" y="85"/>
                  </a:cubicBezTo>
                  <a:cubicBezTo>
                    <a:pt x="54" y="85"/>
                    <a:pt x="54" y="85"/>
                    <a:pt x="55" y="85"/>
                  </a:cubicBezTo>
                  <a:cubicBezTo>
                    <a:pt x="55" y="85"/>
                    <a:pt x="56" y="85"/>
                    <a:pt x="57" y="84"/>
                  </a:cubicBezTo>
                  <a:cubicBezTo>
                    <a:pt x="57" y="84"/>
                    <a:pt x="58" y="83"/>
                    <a:pt x="59" y="82"/>
                  </a:cubicBezTo>
                  <a:cubicBezTo>
                    <a:pt x="59" y="82"/>
                    <a:pt x="60" y="81"/>
                    <a:pt x="60" y="81"/>
                  </a:cubicBezTo>
                  <a:cubicBezTo>
                    <a:pt x="59" y="80"/>
                    <a:pt x="59" y="80"/>
                    <a:pt x="59" y="80"/>
                  </a:cubicBezTo>
                  <a:cubicBezTo>
                    <a:pt x="59" y="80"/>
                    <a:pt x="59" y="80"/>
                    <a:pt x="59" y="80"/>
                  </a:cubicBezTo>
                  <a:cubicBezTo>
                    <a:pt x="59" y="80"/>
                    <a:pt x="59" y="79"/>
                    <a:pt x="59" y="79"/>
                  </a:cubicBezTo>
                  <a:cubicBezTo>
                    <a:pt x="58" y="79"/>
                    <a:pt x="58" y="79"/>
                    <a:pt x="58" y="79"/>
                  </a:cubicBezTo>
                  <a:cubicBezTo>
                    <a:pt x="58" y="79"/>
                    <a:pt x="58" y="78"/>
                    <a:pt x="58" y="78"/>
                  </a:cubicBezTo>
                  <a:cubicBezTo>
                    <a:pt x="58" y="78"/>
                    <a:pt x="58" y="78"/>
                    <a:pt x="57" y="78"/>
                  </a:cubicBezTo>
                  <a:cubicBezTo>
                    <a:pt x="57" y="78"/>
                    <a:pt x="57" y="78"/>
                    <a:pt x="57" y="77"/>
                  </a:cubicBezTo>
                  <a:cubicBezTo>
                    <a:pt x="56" y="77"/>
                    <a:pt x="56" y="77"/>
                    <a:pt x="55" y="76"/>
                  </a:cubicBezTo>
                  <a:cubicBezTo>
                    <a:pt x="55" y="76"/>
                    <a:pt x="55" y="76"/>
                    <a:pt x="55" y="76"/>
                  </a:cubicBezTo>
                  <a:cubicBezTo>
                    <a:pt x="55" y="76"/>
                    <a:pt x="55" y="76"/>
                    <a:pt x="55" y="76"/>
                  </a:cubicBezTo>
                  <a:cubicBezTo>
                    <a:pt x="54" y="76"/>
                    <a:pt x="53" y="76"/>
                    <a:pt x="53" y="75"/>
                  </a:cubicBezTo>
                  <a:cubicBezTo>
                    <a:pt x="52" y="75"/>
                    <a:pt x="52" y="75"/>
                    <a:pt x="51" y="75"/>
                  </a:cubicBezTo>
                  <a:cubicBezTo>
                    <a:pt x="51" y="75"/>
                    <a:pt x="51" y="75"/>
                    <a:pt x="51" y="75"/>
                  </a:cubicBezTo>
                  <a:cubicBezTo>
                    <a:pt x="50" y="74"/>
                    <a:pt x="50" y="74"/>
                    <a:pt x="50" y="74"/>
                  </a:cubicBezTo>
                  <a:cubicBezTo>
                    <a:pt x="47" y="72"/>
                    <a:pt x="47" y="72"/>
                    <a:pt x="47" y="72"/>
                  </a:cubicBezTo>
                  <a:cubicBezTo>
                    <a:pt x="46" y="72"/>
                    <a:pt x="45" y="71"/>
                    <a:pt x="44" y="71"/>
                  </a:cubicBezTo>
                  <a:cubicBezTo>
                    <a:pt x="43" y="71"/>
                    <a:pt x="43" y="71"/>
                    <a:pt x="43" y="71"/>
                  </a:cubicBezTo>
                  <a:cubicBezTo>
                    <a:pt x="41" y="71"/>
                    <a:pt x="40" y="70"/>
                    <a:pt x="39" y="70"/>
                  </a:cubicBezTo>
                  <a:cubicBezTo>
                    <a:pt x="39" y="70"/>
                    <a:pt x="38" y="70"/>
                    <a:pt x="38" y="71"/>
                  </a:cubicBezTo>
                  <a:cubicBezTo>
                    <a:pt x="38" y="71"/>
                    <a:pt x="38" y="71"/>
                    <a:pt x="38" y="71"/>
                  </a:cubicBezTo>
                  <a:cubicBezTo>
                    <a:pt x="38" y="71"/>
                    <a:pt x="38" y="71"/>
                    <a:pt x="38" y="71"/>
                  </a:cubicBezTo>
                  <a:cubicBezTo>
                    <a:pt x="38" y="72"/>
                    <a:pt x="37" y="72"/>
                    <a:pt x="37" y="72"/>
                  </a:cubicBezTo>
                  <a:cubicBezTo>
                    <a:pt x="37" y="72"/>
                    <a:pt x="37" y="72"/>
                    <a:pt x="37" y="72"/>
                  </a:cubicBezTo>
                  <a:cubicBezTo>
                    <a:pt x="37" y="72"/>
                    <a:pt x="37" y="72"/>
                    <a:pt x="37" y="72"/>
                  </a:cubicBezTo>
                  <a:cubicBezTo>
                    <a:pt x="37" y="71"/>
                    <a:pt x="38" y="71"/>
                    <a:pt x="38" y="71"/>
                  </a:cubicBezTo>
                  <a:cubicBezTo>
                    <a:pt x="38" y="71"/>
                    <a:pt x="37" y="71"/>
                    <a:pt x="37" y="71"/>
                  </a:cubicBezTo>
                  <a:cubicBezTo>
                    <a:pt x="37" y="70"/>
                    <a:pt x="38" y="71"/>
                    <a:pt x="38" y="70"/>
                  </a:cubicBezTo>
                  <a:cubicBezTo>
                    <a:pt x="38" y="70"/>
                    <a:pt x="38" y="70"/>
                    <a:pt x="38" y="70"/>
                  </a:cubicBezTo>
                  <a:cubicBezTo>
                    <a:pt x="37" y="70"/>
                    <a:pt x="37" y="70"/>
                    <a:pt x="36" y="70"/>
                  </a:cubicBezTo>
                  <a:cubicBezTo>
                    <a:pt x="36" y="70"/>
                    <a:pt x="36" y="70"/>
                    <a:pt x="36" y="70"/>
                  </a:cubicBezTo>
                  <a:cubicBezTo>
                    <a:pt x="35" y="70"/>
                    <a:pt x="35" y="70"/>
                    <a:pt x="34" y="70"/>
                  </a:cubicBezTo>
                  <a:cubicBezTo>
                    <a:pt x="35" y="70"/>
                    <a:pt x="34" y="69"/>
                    <a:pt x="34" y="69"/>
                  </a:cubicBezTo>
                  <a:cubicBezTo>
                    <a:pt x="34" y="69"/>
                    <a:pt x="34" y="69"/>
                    <a:pt x="34" y="68"/>
                  </a:cubicBezTo>
                  <a:cubicBezTo>
                    <a:pt x="34" y="68"/>
                    <a:pt x="34" y="69"/>
                    <a:pt x="34" y="69"/>
                  </a:cubicBezTo>
                  <a:cubicBezTo>
                    <a:pt x="35" y="69"/>
                    <a:pt x="35" y="69"/>
                    <a:pt x="36" y="69"/>
                  </a:cubicBezTo>
                  <a:cubicBezTo>
                    <a:pt x="36" y="69"/>
                    <a:pt x="36" y="69"/>
                    <a:pt x="36" y="69"/>
                  </a:cubicBezTo>
                  <a:cubicBezTo>
                    <a:pt x="37" y="69"/>
                    <a:pt x="37" y="69"/>
                    <a:pt x="37" y="68"/>
                  </a:cubicBezTo>
                  <a:cubicBezTo>
                    <a:pt x="37" y="68"/>
                    <a:pt x="36" y="68"/>
                    <a:pt x="36" y="68"/>
                  </a:cubicBezTo>
                  <a:cubicBezTo>
                    <a:pt x="36" y="68"/>
                    <a:pt x="36" y="68"/>
                    <a:pt x="35" y="68"/>
                  </a:cubicBezTo>
                  <a:cubicBezTo>
                    <a:pt x="35" y="68"/>
                    <a:pt x="35" y="68"/>
                    <a:pt x="35" y="68"/>
                  </a:cubicBezTo>
                  <a:cubicBezTo>
                    <a:pt x="35" y="68"/>
                    <a:pt x="35" y="68"/>
                    <a:pt x="35" y="68"/>
                  </a:cubicBezTo>
                  <a:cubicBezTo>
                    <a:pt x="34" y="68"/>
                    <a:pt x="34" y="67"/>
                    <a:pt x="34" y="67"/>
                  </a:cubicBezTo>
                  <a:cubicBezTo>
                    <a:pt x="33" y="67"/>
                    <a:pt x="34" y="68"/>
                    <a:pt x="34" y="68"/>
                  </a:cubicBezTo>
                  <a:cubicBezTo>
                    <a:pt x="34" y="68"/>
                    <a:pt x="34" y="68"/>
                    <a:pt x="34" y="68"/>
                  </a:cubicBezTo>
                  <a:cubicBezTo>
                    <a:pt x="34" y="68"/>
                    <a:pt x="34" y="68"/>
                    <a:pt x="34" y="68"/>
                  </a:cubicBezTo>
                  <a:cubicBezTo>
                    <a:pt x="34" y="68"/>
                    <a:pt x="33" y="68"/>
                    <a:pt x="33" y="68"/>
                  </a:cubicBezTo>
                  <a:cubicBezTo>
                    <a:pt x="33" y="68"/>
                    <a:pt x="33" y="68"/>
                    <a:pt x="33" y="68"/>
                  </a:cubicBezTo>
                  <a:cubicBezTo>
                    <a:pt x="33" y="69"/>
                    <a:pt x="31" y="68"/>
                    <a:pt x="31" y="68"/>
                  </a:cubicBezTo>
                  <a:cubicBezTo>
                    <a:pt x="31" y="68"/>
                    <a:pt x="31" y="68"/>
                    <a:pt x="31" y="68"/>
                  </a:cubicBezTo>
                  <a:cubicBezTo>
                    <a:pt x="31" y="68"/>
                    <a:pt x="31" y="68"/>
                    <a:pt x="31" y="68"/>
                  </a:cubicBezTo>
                  <a:cubicBezTo>
                    <a:pt x="31" y="68"/>
                    <a:pt x="31" y="68"/>
                    <a:pt x="31" y="68"/>
                  </a:cubicBezTo>
                  <a:cubicBezTo>
                    <a:pt x="31" y="68"/>
                    <a:pt x="31" y="68"/>
                    <a:pt x="31" y="68"/>
                  </a:cubicBezTo>
                  <a:cubicBezTo>
                    <a:pt x="31" y="68"/>
                    <a:pt x="31" y="68"/>
                    <a:pt x="31" y="68"/>
                  </a:cubicBezTo>
                  <a:cubicBezTo>
                    <a:pt x="31" y="69"/>
                    <a:pt x="31" y="69"/>
                    <a:pt x="31" y="69"/>
                  </a:cubicBezTo>
                  <a:cubicBezTo>
                    <a:pt x="31" y="69"/>
                    <a:pt x="31" y="69"/>
                    <a:pt x="31" y="69"/>
                  </a:cubicBezTo>
                  <a:cubicBezTo>
                    <a:pt x="31" y="69"/>
                    <a:pt x="31" y="69"/>
                    <a:pt x="31" y="69"/>
                  </a:cubicBezTo>
                  <a:cubicBezTo>
                    <a:pt x="31" y="69"/>
                    <a:pt x="31" y="69"/>
                    <a:pt x="31" y="69"/>
                  </a:cubicBezTo>
                  <a:cubicBezTo>
                    <a:pt x="31" y="69"/>
                    <a:pt x="31" y="69"/>
                    <a:pt x="31" y="69"/>
                  </a:cubicBezTo>
                  <a:cubicBezTo>
                    <a:pt x="31" y="70"/>
                    <a:pt x="31" y="70"/>
                    <a:pt x="31" y="70"/>
                  </a:cubicBezTo>
                  <a:cubicBezTo>
                    <a:pt x="31" y="70"/>
                    <a:pt x="31" y="70"/>
                    <a:pt x="31" y="70"/>
                  </a:cubicBezTo>
                  <a:cubicBezTo>
                    <a:pt x="31" y="70"/>
                    <a:pt x="31" y="70"/>
                    <a:pt x="31" y="70"/>
                  </a:cubicBezTo>
                  <a:cubicBezTo>
                    <a:pt x="31" y="70"/>
                    <a:pt x="31" y="70"/>
                    <a:pt x="31" y="70"/>
                  </a:cubicBezTo>
                  <a:cubicBezTo>
                    <a:pt x="30" y="70"/>
                    <a:pt x="30" y="70"/>
                    <a:pt x="30" y="70"/>
                  </a:cubicBezTo>
                  <a:cubicBezTo>
                    <a:pt x="30" y="70"/>
                    <a:pt x="30" y="70"/>
                    <a:pt x="30" y="70"/>
                  </a:cubicBezTo>
                  <a:cubicBezTo>
                    <a:pt x="30" y="70"/>
                    <a:pt x="30" y="70"/>
                    <a:pt x="30" y="70"/>
                  </a:cubicBezTo>
                  <a:cubicBezTo>
                    <a:pt x="29" y="69"/>
                    <a:pt x="29" y="69"/>
                    <a:pt x="29" y="69"/>
                  </a:cubicBezTo>
                  <a:cubicBezTo>
                    <a:pt x="29" y="69"/>
                    <a:pt x="29" y="69"/>
                    <a:pt x="29" y="69"/>
                  </a:cubicBezTo>
                  <a:cubicBezTo>
                    <a:pt x="29" y="69"/>
                    <a:pt x="29" y="69"/>
                    <a:pt x="29" y="69"/>
                  </a:cubicBezTo>
                  <a:cubicBezTo>
                    <a:pt x="29" y="69"/>
                    <a:pt x="29" y="69"/>
                    <a:pt x="29" y="69"/>
                  </a:cubicBezTo>
                  <a:cubicBezTo>
                    <a:pt x="29" y="69"/>
                    <a:pt x="29" y="69"/>
                    <a:pt x="29" y="69"/>
                  </a:cubicBezTo>
                  <a:cubicBezTo>
                    <a:pt x="29" y="70"/>
                    <a:pt x="29" y="70"/>
                    <a:pt x="29" y="70"/>
                  </a:cubicBezTo>
                  <a:cubicBezTo>
                    <a:pt x="29" y="70"/>
                    <a:pt x="29" y="70"/>
                    <a:pt x="29" y="70"/>
                  </a:cubicBezTo>
                  <a:cubicBezTo>
                    <a:pt x="29" y="70"/>
                    <a:pt x="29" y="70"/>
                    <a:pt x="29" y="70"/>
                  </a:cubicBezTo>
                  <a:cubicBezTo>
                    <a:pt x="29" y="70"/>
                    <a:pt x="29" y="70"/>
                    <a:pt x="29" y="70"/>
                  </a:cubicBezTo>
                  <a:cubicBezTo>
                    <a:pt x="29" y="70"/>
                    <a:pt x="29" y="70"/>
                    <a:pt x="29" y="70"/>
                  </a:cubicBezTo>
                  <a:cubicBezTo>
                    <a:pt x="29" y="70"/>
                    <a:pt x="29" y="70"/>
                    <a:pt x="29" y="70"/>
                  </a:cubicBezTo>
                  <a:cubicBezTo>
                    <a:pt x="28" y="70"/>
                    <a:pt x="28" y="70"/>
                    <a:pt x="28" y="70"/>
                  </a:cubicBezTo>
                  <a:cubicBezTo>
                    <a:pt x="28" y="70"/>
                    <a:pt x="28" y="70"/>
                    <a:pt x="28" y="70"/>
                  </a:cubicBezTo>
                  <a:cubicBezTo>
                    <a:pt x="28" y="70"/>
                    <a:pt x="28" y="70"/>
                    <a:pt x="28" y="70"/>
                  </a:cubicBezTo>
                  <a:cubicBezTo>
                    <a:pt x="28" y="70"/>
                    <a:pt x="28" y="70"/>
                    <a:pt x="28" y="70"/>
                  </a:cubicBezTo>
                  <a:cubicBezTo>
                    <a:pt x="28" y="70"/>
                    <a:pt x="28" y="70"/>
                    <a:pt x="28" y="70"/>
                  </a:cubicBezTo>
                  <a:cubicBezTo>
                    <a:pt x="28" y="70"/>
                    <a:pt x="28" y="70"/>
                    <a:pt x="28" y="70"/>
                  </a:cubicBezTo>
                  <a:cubicBezTo>
                    <a:pt x="28" y="70"/>
                    <a:pt x="28" y="70"/>
                    <a:pt x="28" y="70"/>
                  </a:cubicBezTo>
                  <a:cubicBezTo>
                    <a:pt x="28" y="70"/>
                    <a:pt x="28" y="70"/>
                    <a:pt x="28" y="70"/>
                  </a:cubicBezTo>
                  <a:cubicBezTo>
                    <a:pt x="28" y="70"/>
                    <a:pt x="28" y="70"/>
                    <a:pt x="28" y="70"/>
                  </a:cubicBezTo>
                  <a:cubicBezTo>
                    <a:pt x="28" y="70"/>
                    <a:pt x="28" y="70"/>
                    <a:pt x="28" y="70"/>
                  </a:cubicBezTo>
                  <a:cubicBezTo>
                    <a:pt x="28" y="70"/>
                    <a:pt x="28" y="70"/>
                    <a:pt x="28" y="70"/>
                  </a:cubicBezTo>
                  <a:cubicBezTo>
                    <a:pt x="27" y="70"/>
                    <a:pt x="27" y="70"/>
                    <a:pt x="27" y="70"/>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7" y="71"/>
                    <a:pt x="27" y="71"/>
                    <a:pt x="27" y="71"/>
                  </a:cubicBezTo>
                  <a:cubicBezTo>
                    <a:pt x="26" y="71"/>
                    <a:pt x="26" y="71"/>
                    <a:pt x="26" y="71"/>
                  </a:cubicBezTo>
                  <a:cubicBezTo>
                    <a:pt x="26" y="71"/>
                    <a:pt x="26" y="71"/>
                    <a:pt x="26" y="71"/>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6" y="72"/>
                    <a:pt x="26" y="72"/>
                    <a:pt x="26" y="72"/>
                  </a:cubicBezTo>
                  <a:cubicBezTo>
                    <a:pt x="25" y="72"/>
                    <a:pt x="25" y="72"/>
                    <a:pt x="25" y="72"/>
                  </a:cubicBezTo>
                  <a:cubicBezTo>
                    <a:pt x="25" y="72"/>
                    <a:pt x="25" y="72"/>
                    <a:pt x="25" y="72"/>
                  </a:cubicBezTo>
                  <a:cubicBezTo>
                    <a:pt x="25" y="72"/>
                    <a:pt x="25" y="72"/>
                    <a:pt x="25" y="72"/>
                  </a:cubicBezTo>
                  <a:cubicBezTo>
                    <a:pt x="24" y="72"/>
                    <a:pt x="24" y="72"/>
                    <a:pt x="24" y="72"/>
                  </a:cubicBezTo>
                  <a:cubicBezTo>
                    <a:pt x="25" y="72"/>
                    <a:pt x="25" y="72"/>
                    <a:pt x="25" y="72"/>
                  </a:cubicBezTo>
                  <a:cubicBezTo>
                    <a:pt x="25" y="72"/>
                    <a:pt x="25" y="72"/>
                    <a:pt x="25" y="72"/>
                  </a:cubicBezTo>
                  <a:cubicBezTo>
                    <a:pt x="25" y="72"/>
                    <a:pt x="25" y="72"/>
                    <a:pt x="25" y="72"/>
                  </a:cubicBezTo>
                  <a:cubicBezTo>
                    <a:pt x="25" y="73"/>
                    <a:pt x="25" y="73"/>
                    <a:pt x="25" y="73"/>
                  </a:cubicBezTo>
                  <a:cubicBezTo>
                    <a:pt x="25" y="73"/>
                    <a:pt x="25" y="73"/>
                    <a:pt x="25" y="73"/>
                  </a:cubicBezTo>
                  <a:cubicBezTo>
                    <a:pt x="25" y="73"/>
                    <a:pt x="25" y="73"/>
                    <a:pt x="25" y="73"/>
                  </a:cubicBezTo>
                  <a:cubicBezTo>
                    <a:pt x="25" y="73"/>
                    <a:pt x="25" y="73"/>
                    <a:pt x="25" y="73"/>
                  </a:cubicBezTo>
                  <a:cubicBezTo>
                    <a:pt x="25" y="74"/>
                    <a:pt x="25" y="74"/>
                    <a:pt x="25" y="74"/>
                  </a:cubicBezTo>
                  <a:cubicBezTo>
                    <a:pt x="25" y="74"/>
                    <a:pt x="25" y="74"/>
                    <a:pt x="25" y="74"/>
                  </a:cubicBezTo>
                  <a:cubicBezTo>
                    <a:pt x="24" y="74"/>
                    <a:pt x="24" y="74"/>
                    <a:pt x="24" y="74"/>
                  </a:cubicBezTo>
                  <a:cubicBezTo>
                    <a:pt x="24" y="75"/>
                    <a:pt x="24" y="75"/>
                    <a:pt x="24" y="75"/>
                  </a:cubicBezTo>
                  <a:cubicBezTo>
                    <a:pt x="25" y="76"/>
                    <a:pt x="25" y="76"/>
                    <a:pt x="25" y="76"/>
                  </a:cubicBezTo>
                  <a:cubicBezTo>
                    <a:pt x="25" y="76"/>
                    <a:pt x="25" y="76"/>
                    <a:pt x="25" y="76"/>
                  </a:cubicBezTo>
                  <a:cubicBezTo>
                    <a:pt x="25" y="76"/>
                    <a:pt x="25" y="76"/>
                    <a:pt x="25" y="76"/>
                  </a:cubicBezTo>
                  <a:cubicBezTo>
                    <a:pt x="26" y="76"/>
                    <a:pt x="26" y="76"/>
                    <a:pt x="26" y="76"/>
                  </a:cubicBezTo>
                  <a:cubicBezTo>
                    <a:pt x="26" y="76"/>
                    <a:pt x="26" y="76"/>
                    <a:pt x="26" y="76"/>
                  </a:cubicBezTo>
                  <a:cubicBezTo>
                    <a:pt x="26" y="76"/>
                    <a:pt x="26" y="76"/>
                    <a:pt x="26" y="76"/>
                  </a:cubicBezTo>
                  <a:cubicBezTo>
                    <a:pt x="27" y="76"/>
                    <a:pt x="27" y="76"/>
                    <a:pt x="27" y="76"/>
                  </a:cubicBezTo>
                  <a:cubicBezTo>
                    <a:pt x="27" y="76"/>
                    <a:pt x="27" y="76"/>
                    <a:pt x="27" y="76"/>
                  </a:cubicBezTo>
                  <a:cubicBezTo>
                    <a:pt x="27" y="77"/>
                    <a:pt x="27" y="77"/>
                    <a:pt x="27" y="77"/>
                  </a:cubicBezTo>
                  <a:cubicBezTo>
                    <a:pt x="27" y="77"/>
                    <a:pt x="27" y="77"/>
                    <a:pt x="27" y="77"/>
                  </a:cubicBezTo>
                  <a:cubicBezTo>
                    <a:pt x="27" y="78"/>
                    <a:pt x="27" y="78"/>
                    <a:pt x="27" y="78"/>
                  </a:cubicBezTo>
                  <a:cubicBezTo>
                    <a:pt x="28" y="78"/>
                    <a:pt x="28" y="78"/>
                    <a:pt x="28" y="78"/>
                  </a:cubicBezTo>
                  <a:cubicBezTo>
                    <a:pt x="28" y="78"/>
                    <a:pt x="28" y="78"/>
                    <a:pt x="28" y="78"/>
                  </a:cubicBezTo>
                  <a:cubicBezTo>
                    <a:pt x="28" y="78"/>
                    <a:pt x="28" y="78"/>
                    <a:pt x="28" y="78"/>
                  </a:cubicBezTo>
                  <a:cubicBezTo>
                    <a:pt x="28" y="79"/>
                    <a:pt x="28" y="79"/>
                    <a:pt x="28" y="79"/>
                  </a:cubicBezTo>
                  <a:cubicBezTo>
                    <a:pt x="28" y="79"/>
                    <a:pt x="28" y="79"/>
                    <a:pt x="28" y="79"/>
                  </a:cubicBezTo>
                  <a:cubicBezTo>
                    <a:pt x="28" y="79"/>
                    <a:pt x="28" y="79"/>
                    <a:pt x="28" y="79"/>
                  </a:cubicBezTo>
                  <a:cubicBezTo>
                    <a:pt x="28" y="79"/>
                    <a:pt x="28" y="79"/>
                    <a:pt x="28" y="79"/>
                  </a:cubicBezTo>
                  <a:cubicBezTo>
                    <a:pt x="28" y="79"/>
                    <a:pt x="28" y="79"/>
                    <a:pt x="28" y="79"/>
                  </a:cubicBezTo>
                  <a:cubicBezTo>
                    <a:pt x="28" y="80"/>
                    <a:pt x="28" y="80"/>
                    <a:pt x="28" y="80"/>
                  </a:cubicBezTo>
                  <a:cubicBezTo>
                    <a:pt x="28" y="80"/>
                    <a:pt x="28" y="80"/>
                    <a:pt x="28" y="80"/>
                  </a:cubicBezTo>
                  <a:cubicBezTo>
                    <a:pt x="28" y="80"/>
                    <a:pt x="28" y="80"/>
                    <a:pt x="28" y="80"/>
                  </a:cubicBezTo>
                  <a:cubicBezTo>
                    <a:pt x="28" y="80"/>
                    <a:pt x="28" y="80"/>
                    <a:pt x="28"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0"/>
                    <a:pt x="27" y="80"/>
                    <a:pt x="27" y="80"/>
                  </a:cubicBezTo>
                  <a:cubicBezTo>
                    <a:pt x="27" y="81"/>
                    <a:pt x="27" y="81"/>
                    <a:pt x="27" y="81"/>
                  </a:cubicBezTo>
                  <a:cubicBezTo>
                    <a:pt x="26" y="81"/>
                    <a:pt x="26" y="81"/>
                    <a:pt x="26" y="81"/>
                  </a:cubicBezTo>
                  <a:cubicBezTo>
                    <a:pt x="26" y="81"/>
                    <a:pt x="26" y="81"/>
                    <a:pt x="26" y="81"/>
                  </a:cubicBezTo>
                  <a:cubicBezTo>
                    <a:pt x="26" y="82"/>
                    <a:pt x="26" y="82"/>
                    <a:pt x="26" y="82"/>
                  </a:cubicBezTo>
                  <a:cubicBezTo>
                    <a:pt x="26" y="82"/>
                    <a:pt x="26" y="82"/>
                    <a:pt x="26" y="82"/>
                  </a:cubicBezTo>
                  <a:cubicBezTo>
                    <a:pt x="26" y="82"/>
                    <a:pt x="26" y="82"/>
                    <a:pt x="26" y="82"/>
                  </a:cubicBezTo>
                  <a:cubicBezTo>
                    <a:pt x="26" y="82"/>
                    <a:pt x="26" y="82"/>
                    <a:pt x="26" y="82"/>
                  </a:cubicBezTo>
                  <a:cubicBezTo>
                    <a:pt x="26" y="82"/>
                    <a:pt x="26" y="82"/>
                    <a:pt x="26" y="82"/>
                  </a:cubicBezTo>
                  <a:cubicBezTo>
                    <a:pt x="26" y="82"/>
                    <a:pt x="26" y="82"/>
                    <a:pt x="26" y="82"/>
                  </a:cubicBezTo>
                  <a:cubicBezTo>
                    <a:pt x="26" y="82"/>
                    <a:pt x="26" y="82"/>
                    <a:pt x="26" y="82"/>
                  </a:cubicBezTo>
                  <a:cubicBezTo>
                    <a:pt x="26" y="82"/>
                    <a:pt x="26" y="82"/>
                    <a:pt x="26" y="82"/>
                  </a:cubicBezTo>
                  <a:cubicBezTo>
                    <a:pt x="26" y="82"/>
                    <a:pt x="26" y="82"/>
                    <a:pt x="26" y="82"/>
                  </a:cubicBezTo>
                  <a:cubicBezTo>
                    <a:pt x="26" y="82"/>
                    <a:pt x="26" y="82"/>
                    <a:pt x="26" y="82"/>
                  </a:cubicBezTo>
                  <a:cubicBezTo>
                    <a:pt x="26" y="82"/>
                    <a:pt x="26" y="82"/>
                    <a:pt x="26" y="82"/>
                  </a:cubicBezTo>
                  <a:cubicBezTo>
                    <a:pt x="26" y="82"/>
                    <a:pt x="26" y="82"/>
                    <a:pt x="26" y="82"/>
                  </a:cubicBezTo>
                  <a:cubicBezTo>
                    <a:pt x="26" y="82"/>
                    <a:pt x="26" y="82"/>
                    <a:pt x="26" y="82"/>
                  </a:cubicBezTo>
                  <a:cubicBezTo>
                    <a:pt x="26" y="82"/>
                    <a:pt x="26" y="82"/>
                    <a:pt x="26" y="82"/>
                  </a:cubicBezTo>
                  <a:cubicBezTo>
                    <a:pt x="27" y="83"/>
                    <a:pt x="27" y="83"/>
                    <a:pt x="27" y="83"/>
                  </a:cubicBezTo>
                  <a:cubicBezTo>
                    <a:pt x="27" y="83"/>
                    <a:pt x="27" y="83"/>
                    <a:pt x="27" y="83"/>
                  </a:cubicBezTo>
                  <a:cubicBezTo>
                    <a:pt x="27" y="83"/>
                    <a:pt x="27" y="83"/>
                    <a:pt x="27" y="83"/>
                  </a:cubicBezTo>
                  <a:cubicBezTo>
                    <a:pt x="27" y="83"/>
                    <a:pt x="27" y="83"/>
                    <a:pt x="27" y="83"/>
                  </a:cubicBezTo>
                  <a:cubicBezTo>
                    <a:pt x="27" y="83"/>
                    <a:pt x="27" y="83"/>
                    <a:pt x="27" y="83"/>
                  </a:cubicBezTo>
                  <a:cubicBezTo>
                    <a:pt x="27" y="83"/>
                    <a:pt x="27" y="83"/>
                    <a:pt x="27" y="83"/>
                  </a:cubicBezTo>
                  <a:cubicBezTo>
                    <a:pt x="27" y="83"/>
                    <a:pt x="27" y="83"/>
                    <a:pt x="27" y="83"/>
                  </a:cubicBezTo>
                  <a:cubicBezTo>
                    <a:pt x="27" y="83"/>
                    <a:pt x="27" y="83"/>
                    <a:pt x="27" y="83"/>
                  </a:cubicBezTo>
                  <a:cubicBezTo>
                    <a:pt x="27" y="83"/>
                    <a:pt x="27" y="83"/>
                    <a:pt x="27" y="83"/>
                  </a:cubicBezTo>
                  <a:cubicBezTo>
                    <a:pt x="27" y="84"/>
                    <a:pt x="27" y="84"/>
                    <a:pt x="27" y="84"/>
                  </a:cubicBezTo>
                  <a:cubicBezTo>
                    <a:pt x="27" y="84"/>
                    <a:pt x="27" y="84"/>
                    <a:pt x="27" y="84"/>
                  </a:cubicBezTo>
                  <a:cubicBezTo>
                    <a:pt x="27" y="84"/>
                    <a:pt x="27" y="84"/>
                    <a:pt x="27" y="84"/>
                  </a:cubicBezTo>
                  <a:cubicBezTo>
                    <a:pt x="27" y="84"/>
                    <a:pt x="27" y="84"/>
                    <a:pt x="27" y="84"/>
                  </a:cubicBezTo>
                  <a:cubicBezTo>
                    <a:pt x="28" y="84"/>
                    <a:pt x="28" y="84"/>
                    <a:pt x="28" y="84"/>
                  </a:cubicBezTo>
                  <a:cubicBezTo>
                    <a:pt x="28" y="84"/>
                    <a:pt x="28" y="84"/>
                    <a:pt x="28" y="84"/>
                  </a:cubicBezTo>
                  <a:cubicBezTo>
                    <a:pt x="28" y="85"/>
                    <a:pt x="28" y="85"/>
                    <a:pt x="28" y="85"/>
                  </a:cubicBezTo>
                  <a:cubicBezTo>
                    <a:pt x="28" y="85"/>
                    <a:pt x="28" y="85"/>
                    <a:pt x="28" y="85"/>
                  </a:cubicBezTo>
                  <a:cubicBezTo>
                    <a:pt x="28" y="85"/>
                    <a:pt x="28" y="85"/>
                    <a:pt x="28" y="85"/>
                  </a:cubicBezTo>
                  <a:cubicBezTo>
                    <a:pt x="28" y="85"/>
                    <a:pt x="28" y="85"/>
                    <a:pt x="28" y="85"/>
                  </a:cubicBezTo>
                  <a:cubicBezTo>
                    <a:pt x="28" y="85"/>
                    <a:pt x="28" y="85"/>
                    <a:pt x="28" y="85"/>
                  </a:cubicBezTo>
                  <a:cubicBezTo>
                    <a:pt x="28" y="86"/>
                    <a:pt x="28" y="86"/>
                    <a:pt x="28" y="86"/>
                  </a:cubicBezTo>
                  <a:cubicBezTo>
                    <a:pt x="28" y="86"/>
                    <a:pt x="28" y="86"/>
                    <a:pt x="28" y="86"/>
                  </a:cubicBezTo>
                  <a:cubicBezTo>
                    <a:pt x="28" y="86"/>
                    <a:pt x="28" y="86"/>
                    <a:pt x="28" y="86"/>
                  </a:cubicBezTo>
                  <a:cubicBezTo>
                    <a:pt x="28" y="86"/>
                    <a:pt x="28" y="86"/>
                    <a:pt x="28" y="86"/>
                  </a:cubicBezTo>
                  <a:cubicBezTo>
                    <a:pt x="28" y="86"/>
                    <a:pt x="28" y="86"/>
                    <a:pt x="28" y="86"/>
                  </a:cubicBezTo>
                  <a:cubicBezTo>
                    <a:pt x="28" y="86"/>
                    <a:pt x="28" y="86"/>
                    <a:pt x="28" y="86"/>
                  </a:cubicBezTo>
                  <a:cubicBezTo>
                    <a:pt x="28" y="86"/>
                    <a:pt x="28" y="86"/>
                    <a:pt x="28" y="86"/>
                  </a:cubicBezTo>
                  <a:cubicBezTo>
                    <a:pt x="29" y="86"/>
                    <a:pt x="29" y="86"/>
                    <a:pt x="29" y="86"/>
                  </a:cubicBezTo>
                  <a:cubicBezTo>
                    <a:pt x="29" y="86"/>
                    <a:pt x="29" y="86"/>
                    <a:pt x="29" y="86"/>
                  </a:cubicBezTo>
                  <a:cubicBezTo>
                    <a:pt x="29" y="86"/>
                    <a:pt x="29" y="86"/>
                    <a:pt x="29" y="86"/>
                  </a:cubicBezTo>
                  <a:cubicBezTo>
                    <a:pt x="29" y="86"/>
                    <a:pt x="29" y="86"/>
                    <a:pt x="29" y="86"/>
                  </a:cubicBezTo>
                  <a:cubicBezTo>
                    <a:pt x="29" y="86"/>
                    <a:pt x="29" y="86"/>
                    <a:pt x="29" y="86"/>
                  </a:cubicBezTo>
                  <a:cubicBezTo>
                    <a:pt x="29" y="87"/>
                    <a:pt x="29" y="87"/>
                    <a:pt x="29" y="87"/>
                  </a:cubicBezTo>
                  <a:cubicBezTo>
                    <a:pt x="29" y="87"/>
                    <a:pt x="29" y="87"/>
                    <a:pt x="29" y="87"/>
                  </a:cubicBezTo>
                  <a:cubicBezTo>
                    <a:pt x="29" y="87"/>
                    <a:pt x="29" y="87"/>
                    <a:pt x="29" y="87"/>
                  </a:cubicBezTo>
                  <a:cubicBezTo>
                    <a:pt x="29" y="87"/>
                    <a:pt x="29" y="87"/>
                    <a:pt x="29" y="87"/>
                  </a:cubicBezTo>
                  <a:cubicBezTo>
                    <a:pt x="29" y="87"/>
                    <a:pt x="29" y="87"/>
                    <a:pt x="29" y="87"/>
                  </a:cubicBezTo>
                  <a:cubicBezTo>
                    <a:pt x="29" y="88"/>
                    <a:pt x="29" y="88"/>
                    <a:pt x="29" y="88"/>
                  </a:cubicBezTo>
                  <a:cubicBezTo>
                    <a:pt x="29" y="88"/>
                    <a:pt x="29" y="88"/>
                    <a:pt x="29" y="88"/>
                  </a:cubicBezTo>
                  <a:cubicBezTo>
                    <a:pt x="28" y="88"/>
                    <a:pt x="28" y="88"/>
                    <a:pt x="28" y="88"/>
                  </a:cubicBezTo>
                  <a:cubicBezTo>
                    <a:pt x="28" y="88"/>
                    <a:pt x="28" y="88"/>
                    <a:pt x="28" y="88"/>
                  </a:cubicBezTo>
                  <a:cubicBezTo>
                    <a:pt x="28" y="87"/>
                    <a:pt x="28" y="87"/>
                    <a:pt x="28" y="87"/>
                  </a:cubicBezTo>
                  <a:cubicBezTo>
                    <a:pt x="28" y="88"/>
                    <a:pt x="28" y="88"/>
                    <a:pt x="28" y="88"/>
                  </a:cubicBezTo>
                  <a:cubicBezTo>
                    <a:pt x="28" y="88"/>
                    <a:pt x="28" y="88"/>
                    <a:pt x="28" y="88"/>
                  </a:cubicBezTo>
                  <a:cubicBezTo>
                    <a:pt x="28" y="88"/>
                    <a:pt x="28" y="88"/>
                    <a:pt x="28" y="88"/>
                  </a:cubicBezTo>
                  <a:cubicBezTo>
                    <a:pt x="28" y="88"/>
                    <a:pt x="28" y="88"/>
                    <a:pt x="28" y="88"/>
                  </a:cubicBezTo>
                  <a:cubicBezTo>
                    <a:pt x="28" y="88"/>
                    <a:pt x="28" y="88"/>
                    <a:pt x="28" y="88"/>
                  </a:cubicBezTo>
                  <a:cubicBezTo>
                    <a:pt x="28" y="88"/>
                    <a:pt x="28" y="88"/>
                    <a:pt x="28" y="88"/>
                  </a:cubicBezTo>
                  <a:cubicBezTo>
                    <a:pt x="28" y="88"/>
                    <a:pt x="28" y="88"/>
                    <a:pt x="28" y="88"/>
                  </a:cubicBezTo>
                  <a:cubicBezTo>
                    <a:pt x="28" y="88"/>
                    <a:pt x="28" y="88"/>
                    <a:pt x="28" y="88"/>
                  </a:cubicBezTo>
                  <a:cubicBezTo>
                    <a:pt x="28" y="88"/>
                    <a:pt x="28" y="88"/>
                    <a:pt x="28" y="88"/>
                  </a:cubicBezTo>
                  <a:cubicBezTo>
                    <a:pt x="28" y="88"/>
                    <a:pt x="28" y="88"/>
                    <a:pt x="28" y="88"/>
                  </a:cubicBezTo>
                  <a:cubicBezTo>
                    <a:pt x="28" y="88"/>
                    <a:pt x="28" y="88"/>
                    <a:pt x="28" y="88"/>
                  </a:cubicBezTo>
                  <a:cubicBezTo>
                    <a:pt x="28" y="88"/>
                    <a:pt x="28" y="88"/>
                    <a:pt x="28" y="88"/>
                  </a:cubicBezTo>
                  <a:cubicBezTo>
                    <a:pt x="28" y="89"/>
                    <a:pt x="28" y="89"/>
                    <a:pt x="28" y="89"/>
                  </a:cubicBezTo>
                  <a:cubicBezTo>
                    <a:pt x="28" y="89"/>
                    <a:pt x="28" y="89"/>
                    <a:pt x="28" y="89"/>
                  </a:cubicBezTo>
                  <a:cubicBezTo>
                    <a:pt x="28" y="89"/>
                    <a:pt x="28" y="89"/>
                    <a:pt x="28" y="89"/>
                  </a:cubicBezTo>
                  <a:cubicBezTo>
                    <a:pt x="27" y="89"/>
                    <a:pt x="27" y="89"/>
                    <a:pt x="27" y="89"/>
                  </a:cubicBezTo>
                  <a:cubicBezTo>
                    <a:pt x="28" y="89"/>
                    <a:pt x="28" y="89"/>
                    <a:pt x="28" y="89"/>
                  </a:cubicBezTo>
                  <a:cubicBezTo>
                    <a:pt x="28" y="89"/>
                    <a:pt x="28" y="89"/>
                    <a:pt x="28" y="89"/>
                  </a:cubicBezTo>
                  <a:cubicBezTo>
                    <a:pt x="28" y="89"/>
                    <a:pt x="28" y="89"/>
                    <a:pt x="28" y="89"/>
                  </a:cubicBezTo>
                  <a:cubicBezTo>
                    <a:pt x="28" y="89"/>
                    <a:pt x="28" y="89"/>
                    <a:pt x="28" y="89"/>
                  </a:cubicBezTo>
                  <a:cubicBezTo>
                    <a:pt x="28" y="89"/>
                    <a:pt x="28" y="89"/>
                    <a:pt x="28" y="89"/>
                  </a:cubicBezTo>
                  <a:cubicBezTo>
                    <a:pt x="28" y="90"/>
                    <a:pt x="28" y="90"/>
                    <a:pt x="28" y="90"/>
                  </a:cubicBezTo>
                  <a:cubicBezTo>
                    <a:pt x="28" y="90"/>
                    <a:pt x="28" y="90"/>
                    <a:pt x="28" y="90"/>
                  </a:cubicBezTo>
                  <a:cubicBezTo>
                    <a:pt x="28" y="90"/>
                    <a:pt x="28" y="90"/>
                    <a:pt x="28" y="90"/>
                  </a:cubicBezTo>
                  <a:cubicBezTo>
                    <a:pt x="28" y="90"/>
                    <a:pt x="28" y="90"/>
                    <a:pt x="28" y="90"/>
                  </a:cubicBezTo>
                  <a:cubicBezTo>
                    <a:pt x="28" y="90"/>
                    <a:pt x="28" y="90"/>
                    <a:pt x="28" y="90"/>
                  </a:cubicBezTo>
                  <a:cubicBezTo>
                    <a:pt x="28" y="90"/>
                    <a:pt x="28" y="90"/>
                    <a:pt x="28" y="90"/>
                  </a:cubicBezTo>
                  <a:cubicBezTo>
                    <a:pt x="28" y="90"/>
                    <a:pt x="28" y="90"/>
                    <a:pt x="28" y="90"/>
                  </a:cubicBezTo>
                  <a:cubicBezTo>
                    <a:pt x="28" y="90"/>
                    <a:pt x="28" y="90"/>
                    <a:pt x="28" y="90"/>
                  </a:cubicBezTo>
                  <a:cubicBezTo>
                    <a:pt x="28" y="90"/>
                    <a:pt x="28" y="90"/>
                    <a:pt x="28" y="90"/>
                  </a:cubicBezTo>
                  <a:cubicBezTo>
                    <a:pt x="28" y="90"/>
                    <a:pt x="28" y="90"/>
                    <a:pt x="28" y="90"/>
                  </a:cubicBezTo>
                  <a:cubicBezTo>
                    <a:pt x="28" y="90"/>
                    <a:pt x="28" y="90"/>
                    <a:pt x="28" y="90"/>
                  </a:cubicBezTo>
                  <a:cubicBezTo>
                    <a:pt x="28" y="90"/>
                    <a:pt x="28" y="90"/>
                    <a:pt x="28" y="90"/>
                  </a:cubicBezTo>
                  <a:cubicBezTo>
                    <a:pt x="28" y="90"/>
                    <a:pt x="28" y="90"/>
                    <a:pt x="28" y="90"/>
                  </a:cubicBezTo>
                  <a:cubicBezTo>
                    <a:pt x="27" y="90"/>
                    <a:pt x="27" y="90"/>
                    <a:pt x="27" y="90"/>
                  </a:cubicBezTo>
                  <a:cubicBezTo>
                    <a:pt x="27" y="90"/>
                    <a:pt x="27" y="90"/>
                    <a:pt x="27" y="90"/>
                  </a:cubicBezTo>
                  <a:cubicBezTo>
                    <a:pt x="27" y="90"/>
                    <a:pt x="27" y="90"/>
                    <a:pt x="27" y="90"/>
                  </a:cubicBezTo>
                  <a:cubicBezTo>
                    <a:pt x="27" y="90"/>
                    <a:pt x="27" y="90"/>
                    <a:pt x="27" y="90"/>
                  </a:cubicBezTo>
                  <a:cubicBezTo>
                    <a:pt x="27" y="91"/>
                    <a:pt x="27" y="91"/>
                    <a:pt x="27" y="91"/>
                  </a:cubicBezTo>
                  <a:cubicBezTo>
                    <a:pt x="27" y="91"/>
                    <a:pt x="27" y="91"/>
                    <a:pt x="27" y="91"/>
                  </a:cubicBezTo>
                  <a:cubicBezTo>
                    <a:pt x="27" y="91"/>
                    <a:pt x="27" y="91"/>
                    <a:pt x="27" y="91"/>
                  </a:cubicBezTo>
                  <a:cubicBezTo>
                    <a:pt x="27" y="91"/>
                    <a:pt x="27" y="91"/>
                    <a:pt x="27" y="91"/>
                  </a:cubicBezTo>
                  <a:cubicBezTo>
                    <a:pt x="27" y="91"/>
                    <a:pt x="27" y="91"/>
                    <a:pt x="27" y="91"/>
                  </a:cubicBezTo>
                  <a:cubicBezTo>
                    <a:pt x="27" y="91"/>
                    <a:pt x="27" y="91"/>
                    <a:pt x="27" y="91"/>
                  </a:cubicBezTo>
                  <a:cubicBezTo>
                    <a:pt x="28" y="91"/>
                    <a:pt x="28" y="91"/>
                    <a:pt x="28" y="91"/>
                  </a:cubicBezTo>
                  <a:cubicBezTo>
                    <a:pt x="28" y="91"/>
                    <a:pt x="28" y="91"/>
                    <a:pt x="28" y="91"/>
                  </a:cubicBezTo>
                  <a:cubicBezTo>
                    <a:pt x="28" y="91"/>
                    <a:pt x="28" y="91"/>
                    <a:pt x="28" y="91"/>
                  </a:cubicBezTo>
                  <a:cubicBezTo>
                    <a:pt x="28" y="91"/>
                    <a:pt x="28" y="91"/>
                    <a:pt x="28" y="91"/>
                  </a:cubicBezTo>
                  <a:cubicBezTo>
                    <a:pt x="28" y="91"/>
                    <a:pt x="28" y="91"/>
                    <a:pt x="28" y="91"/>
                  </a:cubicBezTo>
                  <a:cubicBezTo>
                    <a:pt x="28" y="91"/>
                    <a:pt x="28" y="91"/>
                    <a:pt x="28" y="91"/>
                  </a:cubicBezTo>
                  <a:cubicBezTo>
                    <a:pt x="29" y="91"/>
                    <a:pt x="29" y="91"/>
                    <a:pt x="29" y="91"/>
                  </a:cubicBezTo>
                  <a:cubicBezTo>
                    <a:pt x="29" y="91"/>
                    <a:pt x="29" y="91"/>
                    <a:pt x="29" y="91"/>
                  </a:cubicBezTo>
                  <a:cubicBezTo>
                    <a:pt x="29" y="92"/>
                    <a:pt x="29" y="92"/>
                    <a:pt x="29" y="92"/>
                  </a:cubicBezTo>
                  <a:cubicBezTo>
                    <a:pt x="29" y="92"/>
                    <a:pt x="29" y="92"/>
                    <a:pt x="29" y="92"/>
                  </a:cubicBezTo>
                  <a:cubicBezTo>
                    <a:pt x="29" y="92"/>
                    <a:pt x="29" y="92"/>
                    <a:pt x="29" y="92"/>
                  </a:cubicBezTo>
                  <a:cubicBezTo>
                    <a:pt x="29" y="92"/>
                    <a:pt x="29" y="92"/>
                    <a:pt x="29" y="92"/>
                  </a:cubicBezTo>
                  <a:cubicBezTo>
                    <a:pt x="29" y="92"/>
                    <a:pt x="29" y="92"/>
                    <a:pt x="29" y="92"/>
                  </a:cubicBezTo>
                  <a:cubicBezTo>
                    <a:pt x="29" y="92"/>
                    <a:pt x="29" y="92"/>
                    <a:pt x="29" y="92"/>
                  </a:cubicBezTo>
                  <a:cubicBezTo>
                    <a:pt x="29" y="92"/>
                    <a:pt x="29" y="92"/>
                    <a:pt x="29" y="92"/>
                  </a:cubicBezTo>
                  <a:cubicBezTo>
                    <a:pt x="29" y="92"/>
                    <a:pt x="29" y="92"/>
                    <a:pt x="29" y="92"/>
                  </a:cubicBezTo>
                  <a:cubicBezTo>
                    <a:pt x="28" y="92"/>
                    <a:pt x="28" y="92"/>
                    <a:pt x="28" y="92"/>
                  </a:cubicBezTo>
                  <a:cubicBezTo>
                    <a:pt x="28" y="92"/>
                    <a:pt x="28" y="92"/>
                    <a:pt x="28" y="92"/>
                  </a:cubicBezTo>
                  <a:cubicBezTo>
                    <a:pt x="28" y="92"/>
                    <a:pt x="28" y="92"/>
                    <a:pt x="28" y="92"/>
                  </a:cubicBezTo>
                  <a:cubicBezTo>
                    <a:pt x="28" y="93"/>
                    <a:pt x="28" y="93"/>
                    <a:pt x="28"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3"/>
                    <a:pt x="29" y="93"/>
                    <a:pt x="29" y="93"/>
                  </a:cubicBezTo>
                  <a:cubicBezTo>
                    <a:pt x="29" y="94"/>
                    <a:pt x="29" y="94"/>
                    <a:pt x="29" y="94"/>
                  </a:cubicBezTo>
                  <a:cubicBezTo>
                    <a:pt x="29" y="94"/>
                    <a:pt x="29" y="94"/>
                    <a:pt x="29" y="94"/>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4"/>
                    <a:pt x="30" y="94"/>
                  </a:cubicBezTo>
                  <a:cubicBezTo>
                    <a:pt x="30" y="94"/>
                    <a:pt x="30" y="94"/>
                    <a:pt x="30" y="94"/>
                  </a:cubicBezTo>
                  <a:cubicBezTo>
                    <a:pt x="30" y="95"/>
                    <a:pt x="30" y="95"/>
                    <a:pt x="30" y="95"/>
                  </a:cubicBezTo>
                  <a:cubicBezTo>
                    <a:pt x="30" y="95"/>
                    <a:pt x="30" y="95"/>
                    <a:pt x="30" y="95"/>
                  </a:cubicBezTo>
                  <a:cubicBezTo>
                    <a:pt x="30" y="95"/>
                    <a:pt x="30" y="95"/>
                    <a:pt x="30" y="95"/>
                  </a:cubicBezTo>
                  <a:cubicBezTo>
                    <a:pt x="30" y="95"/>
                    <a:pt x="30" y="95"/>
                    <a:pt x="30" y="95"/>
                  </a:cubicBezTo>
                  <a:cubicBezTo>
                    <a:pt x="29" y="95"/>
                    <a:pt x="29" y="95"/>
                    <a:pt x="29" y="95"/>
                  </a:cubicBezTo>
                  <a:cubicBezTo>
                    <a:pt x="29" y="95"/>
                    <a:pt x="29" y="95"/>
                    <a:pt x="29" y="95"/>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6"/>
                  </a:cubicBezTo>
                  <a:cubicBezTo>
                    <a:pt x="29" y="96"/>
                    <a:pt x="29" y="96"/>
                    <a:pt x="29" y="97"/>
                  </a:cubicBezTo>
                  <a:cubicBezTo>
                    <a:pt x="29" y="97"/>
                    <a:pt x="29" y="97"/>
                    <a:pt x="29" y="97"/>
                  </a:cubicBezTo>
                  <a:cubicBezTo>
                    <a:pt x="29" y="97"/>
                    <a:pt x="29" y="97"/>
                    <a:pt x="29" y="97"/>
                  </a:cubicBezTo>
                  <a:cubicBezTo>
                    <a:pt x="29" y="97"/>
                    <a:pt x="29" y="97"/>
                    <a:pt x="29" y="97"/>
                  </a:cubicBezTo>
                  <a:cubicBezTo>
                    <a:pt x="29" y="97"/>
                    <a:pt x="29" y="97"/>
                    <a:pt x="29" y="97"/>
                  </a:cubicBezTo>
                  <a:cubicBezTo>
                    <a:pt x="29" y="97"/>
                    <a:pt x="29" y="97"/>
                    <a:pt x="29" y="97"/>
                  </a:cubicBezTo>
                  <a:cubicBezTo>
                    <a:pt x="29" y="97"/>
                    <a:pt x="29" y="97"/>
                    <a:pt x="29"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0" y="97"/>
                    <a:pt x="30" y="97"/>
                    <a:pt x="30" y="97"/>
                  </a:cubicBezTo>
                  <a:cubicBezTo>
                    <a:pt x="31" y="97"/>
                    <a:pt x="31" y="97"/>
                    <a:pt x="31" y="97"/>
                  </a:cubicBezTo>
                  <a:cubicBezTo>
                    <a:pt x="31" y="97"/>
                    <a:pt x="31" y="97"/>
                    <a:pt x="31" y="97"/>
                  </a:cubicBezTo>
                  <a:cubicBezTo>
                    <a:pt x="31" y="97"/>
                    <a:pt x="31" y="97"/>
                    <a:pt x="31" y="97"/>
                  </a:cubicBezTo>
                  <a:cubicBezTo>
                    <a:pt x="31" y="97"/>
                    <a:pt x="31" y="97"/>
                    <a:pt x="31" y="97"/>
                  </a:cubicBezTo>
                  <a:cubicBezTo>
                    <a:pt x="31" y="97"/>
                    <a:pt x="31" y="97"/>
                    <a:pt x="31" y="97"/>
                  </a:cubicBezTo>
                  <a:cubicBezTo>
                    <a:pt x="31" y="97"/>
                    <a:pt x="31" y="97"/>
                    <a:pt x="31" y="97"/>
                  </a:cubicBezTo>
                  <a:cubicBezTo>
                    <a:pt x="31" y="97"/>
                    <a:pt x="31" y="97"/>
                    <a:pt x="31" y="97"/>
                  </a:cubicBezTo>
                  <a:cubicBezTo>
                    <a:pt x="31" y="97"/>
                    <a:pt x="31" y="97"/>
                    <a:pt x="31" y="97"/>
                  </a:cubicBezTo>
                  <a:cubicBezTo>
                    <a:pt x="31" y="98"/>
                    <a:pt x="31" y="98"/>
                    <a:pt x="31" y="98"/>
                  </a:cubicBezTo>
                  <a:cubicBezTo>
                    <a:pt x="31" y="98"/>
                    <a:pt x="31" y="98"/>
                    <a:pt x="31" y="98"/>
                  </a:cubicBezTo>
                  <a:cubicBezTo>
                    <a:pt x="31" y="98"/>
                    <a:pt x="31" y="98"/>
                    <a:pt x="31" y="98"/>
                  </a:cubicBezTo>
                  <a:cubicBezTo>
                    <a:pt x="31" y="98"/>
                    <a:pt x="31" y="98"/>
                    <a:pt x="31" y="98"/>
                  </a:cubicBezTo>
                  <a:cubicBezTo>
                    <a:pt x="31" y="98"/>
                    <a:pt x="31" y="98"/>
                    <a:pt x="31" y="98"/>
                  </a:cubicBezTo>
                  <a:cubicBezTo>
                    <a:pt x="31" y="98"/>
                    <a:pt x="31" y="98"/>
                    <a:pt x="31" y="98"/>
                  </a:cubicBezTo>
                  <a:cubicBezTo>
                    <a:pt x="31" y="98"/>
                    <a:pt x="31" y="98"/>
                    <a:pt x="31" y="98"/>
                  </a:cubicBezTo>
                  <a:cubicBezTo>
                    <a:pt x="31" y="98"/>
                    <a:pt x="31" y="98"/>
                    <a:pt x="31" y="98"/>
                  </a:cubicBezTo>
                  <a:cubicBezTo>
                    <a:pt x="31" y="98"/>
                    <a:pt x="31" y="98"/>
                    <a:pt x="31" y="98"/>
                  </a:cubicBezTo>
                  <a:cubicBezTo>
                    <a:pt x="31" y="98"/>
                    <a:pt x="31" y="98"/>
                    <a:pt x="31" y="98"/>
                  </a:cubicBezTo>
                  <a:cubicBezTo>
                    <a:pt x="31" y="98"/>
                    <a:pt x="31" y="98"/>
                    <a:pt x="31" y="98"/>
                  </a:cubicBezTo>
                  <a:cubicBezTo>
                    <a:pt x="32" y="98"/>
                    <a:pt x="32" y="98"/>
                    <a:pt x="32" y="98"/>
                  </a:cubicBezTo>
                  <a:cubicBezTo>
                    <a:pt x="32" y="98"/>
                    <a:pt x="32" y="98"/>
                    <a:pt x="32" y="98"/>
                  </a:cubicBezTo>
                  <a:cubicBezTo>
                    <a:pt x="32" y="98"/>
                    <a:pt x="32" y="98"/>
                    <a:pt x="32" y="98"/>
                  </a:cubicBezTo>
                  <a:cubicBezTo>
                    <a:pt x="32" y="98"/>
                    <a:pt x="32" y="98"/>
                    <a:pt x="32" y="98"/>
                  </a:cubicBezTo>
                  <a:cubicBezTo>
                    <a:pt x="32" y="98"/>
                    <a:pt x="32" y="98"/>
                    <a:pt x="32" y="98"/>
                  </a:cubicBezTo>
                  <a:cubicBezTo>
                    <a:pt x="32" y="98"/>
                    <a:pt x="32" y="98"/>
                    <a:pt x="32" y="98"/>
                  </a:cubicBezTo>
                  <a:cubicBezTo>
                    <a:pt x="32" y="98"/>
                    <a:pt x="32" y="98"/>
                    <a:pt x="32" y="98"/>
                  </a:cubicBezTo>
                  <a:cubicBezTo>
                    <a:pt x="32" y="99"/>
                    <a:pt x="32" y="99"/>
                    <a:pt x="32" y="99"/>
                  </a:cubicBezTo>
                  <a:cubicBezTo>
                    <a:pt x="32" y="99"/>
                    <a:pt x="32" y="99"/>
                    <a:pt x="32" y="99"/>
                  </a:cubicBezTo>
                  <a:cubicBezTo>
                    <a:pt x="32" y="99"/>
                    <a:pt x="32" y="99"/>
                    <a:pt x="32" y="99"/>
                  </a:cubicBezTo>
                  <a:cubicBezTo>
                    <a:pt x="32" y="99"/>
                    <a:pt x="32" y="99"/>
                    <a:pt x="32" y="99"/>
                  </a:cubicBezTo>
                  <a:cubicBezTo>
                    <a:pt x="32" y="99"/>
                    <a:pt x="32" y="99"/>
                    <a:pt x="32" y="99"/>
                  </a:cubicBezTo>
                  <a:cubicBezTo>
                    <a:pt x="32" y="99"/>
                    <a:pt x="32" y="99"/>
                    <a:pt x="32" y="99"/>
                  </a:cubicBezTo>
                  <a:cubicBezTo>
                    <a:pt x="32" y="99"/>
                    <a:pt x="32" y="99"/>
                    <a:pt x="32" y="99"/>
                  </a:cubicBezTo>
                  <a:cubicBezTo>
                    <a:pt x="32" y="99"/>
                    <a:pt x="32" y="99"/>
                    <a:pt x="32" y="99"/>
                  </a:cubicBezTo>
                  <a:cubicBezTo>
                    <a:pt x="32" y="99"/>
                    <a:pt x="32" y="99"/>
                    <a:pt x="32" y="99"/>
                  </a:cubicBezTo>
                  <a:cubicBezTo>
                    <a:pt x="32" y="99"/>
                    <a:pt x="32" y="99"/>
                    <a:pt x="32" y="99"/>
                  </a:cubicBezTo>
                  <a:cubicBezTo>
                    <a:pt x="32" y="99"/>
                    <a:pt x="32" y="99"/>
                    <a:pt x="32" y="99"/>
                  </a:cubicBezTo>
                  <a:cubicBezTo>
                    <a:pt x="32" y="99"/>
                    <a:pt x="32" y="99"/>
                    <a:pt x="32" y="99"/>
                  </a:cubicBezTo>
                  <a:cubicBezTo>
                    <a:pt x="32" y="99"/>
                    <a:pt x="32" y="99"/>
                    <a:pt x="32" y="99"/>
                  </a:cubicBezTo>
                  <a:cubicBezTo>
                    <a:pt x="32" y="99"/>
                    <a:pt x="32" y="99"/>
                    <a:pt x="32" y="99"/>
                  </a:cubicBezTo>
                  <a:cubicBezTo>
                    <a:pt x="33" y="99"/>
                    <a:pt x="33" y="99"/>
                    <a:pt x="33" y="99"/>
                  </a:cubicBezTo>
                  <a:cubicBezTo>
                    <a:pt x="33" y="99"/>
                    <a:pt x="33" y="99"/>
                    <a:pt x="33" y="99"/>
                  </a:cubicBezTo>
                  <a:cubicBezTo>
                    <a:pt x="33" y="99"/>
                    <a:pt x="33" y="99"/>
                    <a:pt x="33" y="99"/>
                  </a:cubicBezTo>
                  <a:cubicBezTo>
                    <a:pt x="33" y="99"/>
                    <a:pt x="33" y="99"/>
                    <a:pt x="33" y="99"/>
                  </a:cubicBezTo>
                  <a:cubicBezTo>
                    <a:pt x="33" y="99"/>
                    <a:pt x="33" y="99"/>
                    <a:pt x="33" y="99"/>
                  </a:cubicBezTo>
                  <a:cubicBezTo>
                    <a:pt x="33" y="99"/>
                    <a:pt x="33" y="99"/>
                    <a:pt x="33" y="99"/>
                  </a:cubicBezTo>
                  <a:cubicBezTo>
                    <a:pt x="33" y="99"/>
                    <a:pt x="33" y="99"/>
                    <a:pt x="33" y="99"/>
                  </a:cubicBezTo>
                  <a:cubicBezTo>
                    <a:pt x="33" y="99"/>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3" y="100"/>
                    <a:pt x="33" y="100"/>
                    <a:pt x="33" y="100"/>
                  </a:cubicBezTo>
                  <a:cubicBezTo>
                    <a:pt x="32" y="100"/>
                    <a:pt x="32" y="100"/>
                    <a:pt x="32" y="100"/>
                  </a:cubicBezTo>
                  <a:cubicBezTo>
                    <a:pt x="32" y="100"/>
                    <a:pt x="32" y="100"/>
                    <a:pt x="32" y="100"/>
                  </a:cubicBezTo>
                  <a:cubicBezTo>
                    <a:pt x="32" y="100"/>
                    <a:pt x="32" y="100"/>
                    <a:pt x="32" y="100"/>
                  </a:cubicBezTo>
                  <a:cubicBezTo>
                    <a:pt x="32" y="100"/>
                    <a:pt x="32" y="100"/>
                    <a:pt x="32" y="100"/>
                  </a:cubicBezTo>
                  <a:cubicBezTo>
                    <a:pt x="32" y="100"/>
                    <a:pt x="32" y="100"/>
                    <a:pt x="32" y="100"/>
                  </a:cubicBezTo>
                  <a:cubicBezTo>
                    <a:pt x="32" y="100"/>
                    <a:pt x="32" y="100"/>
                    <a:pt x="32" y="100"/>
                  </a:cubicBezTo>
                  <a:cubicBezTo>
                    <a:pt x="32" y="100"/>
                    <a:pt x="32" y="100"/>
                    <a:pt x="32" y="100"/>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1"/>
                    <a:pt x="32" y="101"/>
                    <a:pt x="32" y="101"/>
                  </a:cubicBezTo>
                  <a:cubicBezTo>
                    <a:pt x="32" y="102"/>
                    <a:pt x="32" y="102"/>
                    <a:pt x="32" y="102"/>
                  </a:cubicBezTo>
                  <a:cubicBezTo>
                    <a:pt x="32" y="102"/>
                    <a:pt x="32" y="102"/>
                    <a:pt x="32" y="102"/>
                  </a:cubicBezTo>
                  <a:cubicBezTo>
                    <a:pt x="32" y="102"/>
                    <a:pt x="32" y="102"/>
                    <a:pt x="32" y="102"/>
                  </a:cubicBezTo>
                  <a:cubicBezTo>
                    <a:pt x="32" y="102"/>
                    <a:pt x="32" y="102"/>
                    <a:pt x="32"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2"/>
                    <a:pt x="31" y="102"/>
                    <a:pt x="31" y="102"/>
                  </a:cubicBezTo>
                  <a:cubicBezTo>
                    <a:pt x="31" y="103"/>
                    <a:pt x="31" y="103"/>
                    <a:pt x="31"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30" y="103"/>
                    <a:pt x="30" y="103"/>
                    <a:pt x="30" y="103"/>
                  </a:cubicBezTo>
                  <a:cubicBezTo>
                    <a:pt x="29" y="103"/>
                    <a:pt x="29" y="103"/>
                    <a:pt x="29" y="103"/>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4"/>
                    <a:pt x="29" y="104"/>
                    <a:pt x="29" y="104"/>
                  </a:cubicBezTo>
                  <a:cubicBezTo>
                    <a:pt x="29" y="105"/>
                    <a:pt x="29" y="105"/>
                    <a:pt x="29"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8" y="105"/>
                    <a:pt x="28" y="105"/>
                    <a:pt x="28" y="105"/>
                  </a:cubicBezTo>
                  <a:cubicBezTo>
                    <a:pt x="27" y="105"/>
                    <a:pt x="27" y="105"/>
                    <a:pt x="27" y="105"/>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7" y="106"/>
                    <a:pt x="27" y="106"/>
                    <a:pt x="27" y="106"/>
                  </a:cubicBezTo>
                  <a:cubicBezTo>
                    <a:pt x="26" y="106"/>
                    <a:pt x="26" y="106"/>
                    <a:pt x="26" y="106"/>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6" y="107"/>
                    <a:pt x="26" y="107"/>
                    <a:pt x="26" y="107"/>
                  </a:cubicBezTo>
                  <a:cubicBezTo>
                    <a:pt x="25" y="107"/>
                    <a:pt x="25" y="107"/>
                    <a:pt x="25" y="107"/>
                  </a:cubicBezTo>
                  <a:cubicBezTo>
                    <a:pt x="25" y="107"/>
                    <a:pt x="25" y="107"/>
                    <a:pt x="25" y="107"/>
                  </a:cubicBezTo>
                  <a:cubicBezTo>
                    <a:pt x="25" y="107"/>
                    <a:pt x="25" y="107"/>
                    <a:pt x="25" y="107"/>
                  </a:cubicBezTo>
                  <a:cubicBezTo>
                    <a:pt x="25" y="107"/>
                    <a:pt x="25" y="107"/>
                    <a:pt x="25" y="107"/>
                  </a:cubicBezTo>
                  <a:cubicBezTo>
                    <a:pt x="25" y="107"/>
                    <a:pt x="25" y="107"/>
                    <a:pt x="25" y="107"/>
                  </a:cubicBezTo>
                  <a:cubicBezTo>
                    <a:pt x="25" y="107"/>
                    <a:pt x="25" y="107"/>
                    <a:pt x="25" y="107"/>
                  </a:cubicBezTo>
                  <a:cubicBezTo>
                    <a:pt x="25" y="107"/>
                    <a:pt x="25" y="107"/>
                    <a:pt x="25" y="107"/>
                  </a:cubicBezTo>
                  <a:cubicBezTo>
                    <a:pt x="25" y="107"/>
                    <a:pt x="25" y="107"/>
                    <a:pt x="25" y="107"/>
                  </a:cubicBezTo>
                  <a:cubicBezTo>
                    <a:pt x="25" y="107"/>
                    <a:pt x="25" y="107"/>
                    <a:pt x="25" y="107"/>
                  </a:cubicBezTo>
                  <a:cubicBezTo>
                    <a:pt x="25" y="108"/>
                    <a:pt x="25" y="108"/>
                    <a:pt x="25" y="108"/>
                  </a:cubicBezTo>
                  <a:cubicBezTo>
                    <a:pt x="25" y="108"/>
                    <a:pt x="25" y="108"/>
                    <a:pt x="25" y="108"/>
                  </a:cubicBezTo>
                  <a:cubicBezTo>
                    <a:pt x="25" y="108"/>
                    <a:pt x="25" y="108"/>
                    <a:pt x="25" y="108"/>
                  </a:cubicBezTo>
                  <a:cubicBezTo>
                    <a:pt x="25" y="108"/>
                    <a:pt x="25" y="108"/>
                    <a:pt x="25" y="108"/>
                  </a:cubicBezTo>
                  <a:cubicBezTo>
                    <a:pt x="25" y="108"/>
                    <a:pt x="25" y="108"/>
                    <a:pt x="25" y="108"/>
                  </a:cubicBezTo>
                  <a:cubicBezTo>
                    <a:pt x="25" y="108"/>
                    <a:pt x="25" y="108"/>
                    <a:pt x="25" y="108"/>
                  </a:cubicBezTo>
                  <a:cubicBezTo>
                    <a:pt x="25" y="108"/>
                    <a:pt x="25" y="108"/>
                    <a:pt x="25" y="108"/>
                  </a:cubicBezTo>
                  <a:cubicBezTo>
                    <a:pt x="25" y="108"/>
                    <a:pt x="25" y="108"/>
                    <a:pt x="25" y="108"/>
                  </a:cubicBezTo>
                  <a:cubicBezTo>
                    <a:pt x="25" y="108"/>
                    <a:pt x="25" y="108"/>
                    <a:pt x="25"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8"/>
                    <a:pt x="24" y="108"/>
                    <a:pt x="24" y="108"/>
                  </a:cubicBezTo>
                  <a:cubicBezTo>
                    <a:pt x="24" y="109"/>
                    <a:pt x="24" y="109"/>
                    <a:pt x="24" y="109"/>
                  </a:cubicBezTo>
                  <a:cubicBezTo>
                    <a:pt x="24" y="109"/>
                    <a:pt x="24" y="109"/>
                    <a:pt x="24" y="109"/>
                  </a:cubicBezTo>
                  <a:cubicBezTo>
                    <a:pt x="24" y="109"/>
                    <a:pt x="24" y="109"/>
                    <a:pt x="24" y="109"/>
                  </a:cubicBezTo>
                  <a:cubicBezTo>
                    <a:pt x="24" y="109"/>
                    <a:pt x="24" y="109"/>
                    <a:pt x="24" y="109"/>
                  </a:cubicBezTo>
                  <a:cubicBezTo>
                    <a:pt x="23" y="109"/>
                    <a:pt x="23" y="109"/>
                    <a:pt x="23" y="109"/>
                  </a:cubicBezTo>
                  <a:cubicBezTo>
                    <a:pt x="23" y="109"/>
                    <a:pt x="23" y="109"/>
                    <a:pt x="23" y="109"/>
                  </a:cubicBezTo>
                  <a:cubicBezTo>
                    <a:pt x="23" y="109"/>
                    <a:pt x="23" y="109"/>
                    <a:pt x="23" y="109"/>
                  </a:cubicBezTo>
                  <a:cubicBezTo>
                    <a:pt x="23" y="109"/>
                    <a:pt x="23" y="109"/>
                    <a:pt x="23" y="109"/>
                  </a:cubicBezTo>
                  <a:cubicBezTo>
                    <a:pt x="23" y="109"/>
                    <a:pt x="23" y="109"/>
                    <a:pt x="23" y="109"/>
                  </a:cubicBezTo>
                  <a:cubicBezTo>
                    <a:pt x="23" y="109"/>
                    <a:pt x="23" y="109"/>
                    <a:pt x="23" y="109"/>
                  </a:cubicBezTo>
                  <a:cubicBezTo>
                    <a:pt x="23" y="109"/>
                    <a:pt x="23" y="109"/>
                    <a:pt x="23" y="109"/>
                  </a:cubicBezTo>
                  <a:cubicBezTo>
                    <a:pt x="23" y="109"/>
                    <a:pt x="23" y="109"/>
                    <a:pt x="23" y="109"/>
                  </a:cubicBezTo>
                  <a:cubicBezTo>
                    <a:pt x="23" y="109"/>
                    <a:pt x="23" y="109"/>
                    <a:pt x="23" y="109"/>
                  </a:cubicBezTo>
                  <a:cubicBezTo>
                    <a:pt x="23" y="109"/>
                    <a:pt x="23" y="109"/>
                    <a:pt x="23" y="109"/>
                  </a:cubicBezTo>
                  <a:cubicBezTo>
                    <a:pt x="23" y="109"/>
                    <a:pt x="23" y="109"/>
                    <a:pt x="24" y="109"/>
                  </a:cubicBezTo>
                  <a:cubicBezTo>
                    <a:pt x="24" y="109"/>
                    <a:pt x="24" y="109"/>
                    <a:pt x="25" y="109"/>
                  </a:cubicBezTo>
                  <a:cubicBezTo>
                    <a:pt x="25" y="109"/>
                    <a:pt x="24" y="109"/>
                    <a:pt x="25" y="109"/>
                  </a:cubicBezTo>
                  <a:cubicBezTo>
                    <a:pt x="25" y="110"/>
                    <a:pt x="24" y="109"/>
                    <a:pt x="24" y="109"/>
                  </a:cubicBezTo>
                  <a:cubicBezTo>
                    <a:pt x="25" y="110"/>
                    <a:pt x="26" y="111"/>
                    <a:pt x="27" y="111"/>
                  </a:cubicBezTo>
                  <a:cubicBezTo>
                    <a:pt x="27" y="111"/>
                    <a:pt x="27" y="111"/>
                    <a:pt x="28" y="111"/>
                  </a:cubicBezTo>
                  <a:cubicBezTo>
                    <a:pt x="28" y="111"/>
                    <a:pt x="28" y="112"/>
                    <a:pt x="29" y="112"/>
                  </a:cubicBezTo>
                  <a:cubicBezTo>
                    <a:pt x="29" y="112"/>
                    <a:pt x="29" y="112"/>
                    <a:pt x="29" y="112"/>
                  </a:cubicBezTo>
                  <a:cubicBezTo>
                    <a:pt x="29" y="112"/>
                    <a:pt x="29" y="112"/>
                    <a:pt x="29" y="112"/>
                  </a:cubicBezTo>
                  <a:cubicBezTo>
                    <a:pt x="28" y="112"/>
                    <a:pt x="28" y="112"/>
                    <a:pt x="28" y="112"/>
                  </a:cubicBezTo>
                  <a:cubicBezTo>
                    <a:pt x="27" y="112"/>
                    <a:pt x="26" y="112"/>
                    <a:pt x="26" y="112"/>
                  </a:cubicBezTo>
                  <a:cubicBezTo>
                    <a:pt x="26" y="112"/>
                    <a:pt x="25" y="112"/>
                    <a:pt x="25" y="113"/>
                  </a:cubicBezTo>
                  <a:cubicBezTo>
                    <a:pt x="25" y="113"/>
                    <a:pt x="25" y="112"/>
                    <a:pt x="24" y="112"/>
                  </a:cubicBezTo>
                  <a:cubicBezTo>
                    <a:pt x="24" y="112"/>
                    <a:pt x="24" y="113"/>
                    <a:pt x="23" y="113"/>
                  </a:cubicBezTo>
                  <a:cubicBezTo>
                    <a:pt x="23" y="113"/>
                    <a:pt x="23" y="113"/>
                    <a:pt x="23" y="114"/>
                  </a:cubicBezTo>
                  <a:cubicBezTo>
                    <a:pt x="23" y="114"/>
                    <a:pt x="23" y="114"/>
                    <a:pt x="23" y="114"/>
                  </a:cubicBezTo>
                  <a:cubicBezTo>
                    <a:pt x="23" y="114"/>
                    <a:pt x="23" y="114"/>
                    <a:pt x="23" y="114"/>
                  </a:cubicBezTo>
                  <a:cubicBezTo>
                    <a:pt x="23" y="114"/>
                    <a:pt x="23" y="114"/>
                    <a:pt x="23" y="114"/>
                  </a:cubicBezTo>
                  <a:cubicBezTo>
                    <a:pt x="23" y="114"/>
                    <a:pt x="23" y="114"/>
                    <a:pt x="23" y="114"/>
                  </a:cubicBezTo>
                  <a:cubicBezTo>
                    <a:pt x="23" y="114"/>
                    <a:pt x="23" y="114"/>
                    <a:pt x="23" y="114"/>
                  </a:cubicBezTo>
                  <a:cubicBezTo>
                    <a:pt x="23" y="114"/>
                    <a:pt x="23" y="114"/>
                    <a:pt x="23" y="114"/>
                  </a:cubicBezTo>
                  <a:cubicBezTo>
                    <a:pt x="23" y="114"/>
                    <a:pt x="23" y="114"/>
                    <a:pt x="23" y="114"/>
                  </a:cubicBezTo>
                  <a:cubicBezTo>
                    <a:pt x="24" y="114"/>
                    <a:pt x="24" y="114"/>
                    <a:pt x="24" y="114"/>
                  </a:cubicBezTo>
                  <a:cubicBezTo>
                    <a:pt x="24" y="114"/>
                    <a:pt x="24" y="114"/>
                    <a:pt x="24" y="114"/>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3" y="115"/>
                  </a:cubicBezTo>
                  <a:cubicBezTo>
                    <a:pt x="23" y="115"/>
                    <a:pt x="23" y="115"/>
                    <a:pt x="22" y="115"/>
                  </a:cubicBezTo>
                  <a:cubicBezTo>
                    <a:pt x="22" y="115"/>
                    <a:pt x="22" y="115"/>
                    <a:pt x="22" y="115"/>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2" y="116"/>
                    <a:pt x="22" y="116"/>
                    <a:pt x="22" y="116"/>
                  </a:cubicBezTo>
                  <a:cubicBezTo>
                    <a:pt x="21" y="117"/>
                    <a:pt x="21" y="117"/>
                    <a:pt x="21" y="117"/>
                  </a:cubicBezTo>
                  <a:cubicBezTo>
                    <a:pt x="22" y="118"/>
                    <a:pt x="22" y="118"/>
                    <a:pt x="22" y="118"/>
                  </a:cubicBezTo>
                  <a:cubicBezTo>
                    <a:pt x="22" y="118"/>
                    <a:pt x="22" y="118"/>
                    <a:pt x="22" y="118"/>
                  </a:cubicBezTo>
                  <a:cubicBezTo>
                    <a:pt x="22" y="119"/>
                    <a:pt x="22" y="119"/>
                    <a:pt x="22" y="119"/>
                  </a:cubicBezTo>
                  <a:cubicBezTo>
                    <a:pt x="22" y="119"/>
                    <a:pt x="22" y="119"/>
                    <a:pt x="22" y="119"/>
                  </a:cubicBezTo>
                  <a:cubicBezTo>
                    <a:pt x="22" y="119"/>
                    <a:pt x="22" y="119"/>
                    <a:pt x="22" y="119"/>
                  </a:cubicBezTo>
                  <a:cubicBezTo>
                    <a:pt x="22" y="119"/>
                    <a:pt x="22" y="119"/>
                    <a:pt x="22" y="119"/>
                  </a:cubicBezTo>
                  <a:cubicBezTo>
                    <a:pt x="22" y="119"/>
                    <a:pt x="22" y="119"/>
                    <a:pt x="22" y="119"/>
                  </a:cubicBezTo>
                  <a:cubicBezTo>
                    <a:pt x="22" y="119"/>
                    <a:pt x="22" y="119"/>
                    <a:pt x="22" y="119"/>
                  </a:cubicBezTo>
                  <a:cubicBezTo>
                    <a:pt x="22" y="120"/>
                    <a:pt x="22" y="120"/>
                    <a:pt x="22" y="120"/>
                  </a:cubicBezTo>
                  <a:cubicBezTo>
                    <a:pt x="22" y="120"/>
                    <a:pt x="22" y="120"/>
                    <a:pt x="22" y="120"/>
                  </a:cubicBezTo>
                  <a:cubicBezTo>
                    <a:pt x="22" y="120"/>
                    <a:pt x="22" y="120"/>
                    <a:pt x="22" y="120"/>
                  </a:cubicBezTo>
                  <a:cubicBezTo>
                    <a:pt x="22" y="120"/>
                    <a:pt x="22" y="120"/>
                    <a:pt x="22" y="120"/>
                  </a:cubicBezTo>
                  <a:cubicBezTo>
                    <a:pt x="22" y="120"/>
                    <a:pt x="22" y="120"/>
                    <a:pt x="22" y="120"/>
                  </a:cubicBezTo>
                  <a:cubicBezTo>
                    <a:pt x="22" y="120"/>
                    <a:pt x="22" y="120"/>
                    <a:pt x="22" y="120"/>
                  </a:cubicBezTo>
                  <a:cubicBezTo>
                    <a:pt x="22" y="120"/>
                    <a:pt x="22" y="120"/>
                    <a:pt x="22" y="120"/>
                  </a:cubicBezTo>
                  <a:cubicBezTo>
                    <a:pt x="22" y="120"/>
                    <a:pt x="22" y="120"/>
                    <a:pt x="22" y="120"/>
                  </a:cubicBezTo>
                  <a:cubicBezTo>
                    <a:pt x="22" y="120"/>
                    <a:pt x="22" y="120"/>
                    <a:pt x="22" y="120"/>
                  </a:cubicBezTo>
                  <a:cubicBezTo>
                    <a:pt x="22" y="120"/>
                    <a:pt x="22" y="120"/>
                    <a:pt x="22" y="120"/>
                  </a:cubicBezTo>
                  <a:cubicBezTo>
                    <a:pt x="22" y="120"/>
                    <a:pt x="22" y="120"/>
                    <a:pt x="22" y="120"/>
                  </a:cubicBezTo>
                  <a:cubicBezTo>
                    <a:pt x="22" y="120"/>
                    <a:pt x="22" y="120"/>
                    <a:pt x="22" y="120"/>
                  </a:cubicBezTo>
                  <a:cubicBezTo>
                    <a:pt x="22" y="120"/>
                    <a:pt x="22" y="120"/>
                    <a:pt x="22" y="120"/>
                  </a:cubicBezTo>
                  <a:cubicBezTo>
                    <a:pt x="23" y="120"/>
                    <a:pt x="23" y="120"/>
                    <a:pt x="23" y="120"/>
                  </a:cubicBezTo>
                  <a:cubicBezTo>
                    <a:pt x="23" y="120"/>
                    <a:pt x="23" y="120"/>
                    <a:pt x="23" y="120"/>
                  </a:cubicBezTo>
                  <a:cubicBezTo>
                    <a:pt x="22" y="120"/>
                    <a:pt x="22" y="120"/>
                    <a:pt x="22" y="120"/>
                  </a:cubicBezTo>
                  <a:cubicBezTo>
                    <a:pt x="22" y="120"/>
                    <a:pt x="22" y="120"/>
                    <a:pt x="22" y="120"/>
                  </a:cubicBezTo>
                  <a:cubicBezTo>
                    <a:pt x="22" y="120"/>
                    <a:pt x="22" y="120"/>
                    <a:pt x="22" y="120"/>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2" y="121"/>
                    <a:pt x="22" y="121"/>
                    <a:pt x="22" y="121"/>
                  </a:cubicBezTo>
                  <a:cubicBezTo>
                    <a:pt x="21" y="121"/>
                    <a:pt x="21" y="121"/>
                    <a:pt x="21" y="121"/>
                  </a:cubicBezTo>
                  <a:cubicBezTo>
                    <a:pt x="21" y="121"/>
                    <a:pt x="21" y="121"/>
                    <a:pt x="21" y="121"/>
                  </a:cubicBezTo>
                  <a:cubicBezTo>
                    <a:pt x="21" y="121"/>
                    <a:pt x="21" y="121"/>
                    <a:pt x="21" y="121"/>
                  </a:cubicBezTo>
                  <a:cubicBezTo>
                    <a:pt x="21" y="121"/>
                    <a:pt x="21" y="121"/>
                    <a:pt x="21" y="121"/>
                  </a:cubicBezTo>
                  <a:cubicBezTo>
                    <a:pt x="21" y="121"/>
                    <a:pt x="21" y="121"/>
                    <a:pt x="21" y="121"/>
                  </a:cubicBezTo>
                  <a:cubicBezTo>
                    <a:pt x="21" y="121"/>
                    <a:pt x="21" y="121"/>
                    <a:pt x="21" y="121"/>
                  </a:cubicBezTo>
                  <a:cubicBezTo>
                    <a:pt x="21" y="121"/>
                    <a:pt x="21" y="121"/>
                    <a:pt x="21" y="121"/>
                  </a:cubicBezTo>
                  <a:cubicBezTo>
                    <a:pt x="21" y="121"/>
                    <a:pt x="21" y="121"/>
                    <a:pt x="21" y="121"/>
                  </a:cubicBezTo>
                  <a:cubicBezTo>
                    <a:pt x="21" y="121"/>
                    <a:pt x="21" y="121"/>
                    <a:pt x="21" y="121"/>
                  </a:cubicBezTo>
                  <a:cubicBezTo>
                    <a:pt x="21" y="121"/>
                    <a:pt x="21" y="121"/>
                    <a:pt x="21" y="122"/>
                  </a:cubicBezTo>
                  <a:cubicBezTo>
                    <a:pt x="21" y="122"/>
                    <a:pt x="21" y="122"/>
                    <a:pt x="21" y="122"/>
                  </a:cubicBezTo>
                  <a:cubicBezTo>
                    <a:pt x="21" y="121"/>
                    <a:pt x="21" y="121"/>
                    <a:pt x="21" y="121"/>
                  </a:cubicBezTo>
                  <a:cubicBezTo>
                    <a:pt x="22" y="121"/>
                    <a:pt x="22" y="121"/>
                    <a:pt x="22" y="121"/>
                  </a:cubicBezTo>
                  <a:cubicBezTo>
                    <a:pt x="22" y="121"/>
                    <a:pt x="22" y="121"/>
                    <a:pt x="22" y="121"/>
                  </a:cubicBezTo>
                  <a:cubicBezTo>
                    <a:pt x="22" y="121"/>
                    <a:pt x="22" y="121"/>
                    <a:pt x="22" y="121"/>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2" y="122"/>
                    <a:pt x="22" y="122"/>
                    <a:pt x="22" y="122"/>
                  </a:cubicBezTo>
                  <a:cubicBezTo>
                    <a:pt x="23" y="122"/>
                    <a:pt x="23" y="122"/>
                    <a:pt x="23" y="122"/>
                  </a:cubicBezTo>
                  <a:cubicBezTo>
                    <a:pt x="23" y="122"/>
                    <a:pt x="23" y="122"/>
                    <a:pt x="23" y="122"/>
                  </a:cubicBezTo>
                  <a:cubicBezTo>
                    <a:pt x="23" y="123"/>
                    <a:pt x="23" y="123"/>
                    <a:pt x="23" y="123"/>
                  </a:cubicBezTo>
                  <a:cubicBezTo>
                    <a:pt x="23" y="123"/>
                    <a:pt x="23" y="123"/>
                    <a:pt x="23" y="123"/>
                  </a:cubicBezTo>
                  <a:cubicBezTo>
                    <a:pt x="23" y="123"/>
                    <a:pt x="23" y="123"/>
                    <a:pt x="23" y="123"/>
                  </a:cubicBezTo>
                  <a:cubicBezTo>
                    <a:pt x="23" y="123"/>
                    <a:pt x="23" y="123"/>
                    <a:pt x="23" y="123"/>
                  </a:cubicBezTo>
                  <a:cubicBezTo>
                    <a:pt x="23" y="123"/>
                    <a:pt x="23" y="123"/>
                    <a:pt x="23" y="123"/>
                  </a:cubicBezTo>
                  <a:cubicBezTo>
                    <a:pt x="23" y="123"/>
                    <a:pt x="23" y="123"/>
                    <a:pt x="23" y="123"/>
                  </a:cubicBezTo>
                  <a:cubicBezTo>
                    <a:pt x="23" y="123"/>
                    <a:pt x="23" y="123"/>
                    <a:pt x="23" y="123"/>
                  </a:cubicBezTo>
                  <a:cubicBezTo>
                    <a:pt x="23" y="123"/>
                    <a:pt x="23" y="123"/>
                    <a:pt x="23" y="123"/>
                  </a:cubicBezTo>
                  <a:cubicBezTo>
                    <a:pt x="22" y="123"/>
                    <a:pt x="22" y="123"/>
                    <a:pt x="22" y="123"/>
                  </a:cubicBezTo>
                  <a:cubicBezTo>
                    <a:pt x="22" y="123"/>
                    <a:pt x="22" y="123"/>
                    <a:pt x="22" y="123"/>
                  </a:cubicBezTo>
                  <a:cubicBezTo>
                    <a:pt x="22" y="123"/>
                    <a:pt x="22" y="123"/>
                    <a:pt x="22" y="123"/>
                  </a:cubicBezTo>
                  <a:cubicBezTo>
                    <a:pt x="22" y="123"/>
                    <a:pt x="22" y="123"/>
                    <a:pt x="22" y="123"/>
                  </a:cubicBezTo>
                  <a:cubicBezTo>
                    <a:pt x="22" y="123"/>
                    <a:pt x="22" y="123"/>
                    <a:pt x="22" y="123"/>
                  </a:cubicBezTo>
                  <a:cubicBezTo>
                    <a:pt x="22" y="124"/>
                    <a:pt x="22" y="124"/>
                    <a:pt x="22" y="124"/>
                  </a:cubicBezTo>
                  <a:cubicBezTo>
                    <a:pt x="22" y="124"/>
                    <a:pt x="22" y="124"/>
                    <a:pt x="22" y="124"/>
                  </a:cubicBezTo>
                  <a:cubicBezTo>
                    <a:pt x="22" y="124"/>
                    <a:pt x="22" y="124"/>
                    <a:pt x="22" y="124"/>
                  </a:cubicBezTo>
                  <a:cubicBezTo>
                    <a:pt x="22" y="124"/>
                    <a:pt x="22" y="124"/>
                    <a:pt x="22" y="124"/>
                  </a:cubicBezTo>
                  <a:cubicBezTo>
                    <a:pt x="22" y="124"/>
                    <a:pt x="22" y="124"/>
                    <a:pt x="22" y="124"/>
                  </a:cubicBezTo>
                  <a:cubicBezTo>
                    <a:pt x="22" y="124"/>
                    <a:pt x="22" y="124"/>
                    <a:pt x="22" y="124"/>
                  </a:cubicBezTo>
                  <a:cubicBezTo>
                    <a:pt x="22" y="124"/>
                    <a:pt x="22" y="124"/>
                    <a:pt x="22" y="124"/>
                  </a:cubicBezTo>
                  <a:cubicBezTo>
                    <a:pt x="22" y="124"/>
                    <a:pt x="22" y="124"/>
                    <a:pt x="22" y="124"/>
                  </a:cubicBezTo>
                  <a:cubicBezTo>
                    <a:pt x="23" y="124"/>
                    <a:pt x="23" y="124"/>
                    <a:pt x="23" y="124"/>
                  </a:cubicBezTo>
                  <a:cubicBezTo>
                    <a:pt x="23" y="124"/>
                    <a:pt x="23" y="124"/>
                    <a:pt x="23" y="124"/>
                  </a:cubicBezTo>
                  <a:cubicBezTo>
                    <a:pt x="23" y="124"/>
                    <a:pt x="23" y="124"/>
                    <a:pt x="23" y="124"/>
                  </a:cubicBezTo>
                  <a:cubicBezTo>
                    <a:pt x="23" y="124"/>
                    <a:pt x="23" y="124"/>
                    <a:pt x="23" y="124"/>
                  </a:cubicBezTo>
                  <a:cubicBezTo>
                    <a:pt x="23" y="124"/>
                    <a:pt x="23" y="124"/>
                    <a:pt x="23" y="124"/>
                  </a:cubicBezTo>
                  <a:cubicBezTo>
                    <a:pt x="23" y="124"/>
                    <a:pt x="23" y="124"/>
                    <a:pt x="23" y="124"/>
                  </a:cubicBezTo>
                  <a:cubicBezTo>
                    <a:pt x="23" y="124"/>
                    <a:pt x="23" y="124"/>
                    <a:pt x="23" y="124"/>
                  </a:cubicBezTo>
                  <a:cubicBezTo>
                    <a:pt x="23" y="124"/>
                    <a:pt x="23" y="124"/>
                    <a:pt x="23" y="124"/>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3" y="126"/>
                    <a:pt x="23" y="126"/>
                    <a:pt x="23" y="126"/>
                  </a:cubicBezTo>
                  <a:cubicBezTo>
                    <a:pt x="23" y="126"/>
                    <a:pt x="23" y="126"/>
                    <a:pt x="23" y="126"/>
                  </a:cubicBezTo>
                  <a:cubicBezTo>
                    <a:pt x="23" y="126"/>
                    <a:pt x="23" y="126"/>
                    <a:pt x="23" y="126"/>
                  </a:cubicBezTo>
                  <a:cubicBezTo>
                    <a:pt x="23" y="126"/>
                    <a:pt x="23" y="126"/>
                    <a:pt x="23" y="126"/>
                  </a:cubicBezTo>
                  <a:cubicBezTo>
                    <a:pt x="23" y="126"/>
                    <a:pt x="23" y="126"/>
                    <a:pt x="23" y="126"/>
                  </a:cubicBezTo>
                  <a:cubicBezTo>
                    <a:pt x="23" y="126"/>
                    <a:pt x="23" y="126"/>
                    <a:pt x="23" y="126"/>
                  </a:cubicBezTo>
                  <a:cubicBezTo>
                    <a:pt x="24" y="126"/>
                    <a:pt x="24" y="126"/>
                    <a:pt x="24" y="126"/>
                  </a:cubicBezTo>
                  <a:cubicBezTo>
                    <a:pt x="24" y="126"/>
                    <a:pt x="24" y="126"/>
                    <a:pt x="24" y="126"/>
                  </a:cubicBezTo>
                  <a:cubicBezTo>
                    <a:pt x="23" y="126"/>
                    <a:pt x="23" y="126"/>
                    <a:pt x="23" y="126"/>
                  </a:cubicBezTo>
                  <a:cubicBezTo>
                    <a:pt x="24" y="126"/>
                    <a:pt x="24" y="126"/>
                    <a:pt x="24" y="126"/>
                  </a:cubicBezTo>
                  <a:cubicBezTo>
                    <a:pt x="24" y="126"/>
                    <a:pt x="24" y="126"/>
                    <a:pt x="24" y="126"/>
                  </a:cubicBezTo>
                  <a:cubicBezTo>
                    <a:pt x="24" y="126"/>
                    <a:pt x="24" y="126"/>
                    <a:pt x="24" y="126"/>
                  </a:cubicBezTo>
                  <a:cubicBezTo>
                    <a:pt x="24" y="126"/>
                    <a:pt x="24" y="126"/>
                    <a:pt x="24" y="126"/>
                  </a:cubicBezTo>
                  <a:cubicBezTo>
                    <a:pt x="24" y="127"/>
                    <a:pt x="24" y="127"/>
                    <a:pt x="24" y="127"/>
                  </a:cubicBezTo>
                  <a:cubicBezTo>
                    <a:pt x="24" y="127"/>
                    <a:pt x="24" y="127"/>
                    <a:pt x="24" y="127"/>
                  </a:cubicBezTo>
                  <a:cubicBezTo>
                    <a:pt x="24" y="127"/>
                    <a:pt x="24" y="127"/>
                    <a:pt x="24" y="127"/>
                  </a:cubicBezTo>
                  <a:cubicBezTo>
                    <a:pt x="24" y="127"/>
                    <a:pt x="24" y="127"/>
                    <a:pt x="24" y="127"/>
                  </a:cubicBezTo>
                  <a:cubicBezTo>
                    <a:pt x="24" y="127"/>
                    <a:pt x="24" y="127"/>
                    <a:pt x="24" y="127"/>
                  </a:cubicBezTo>
                  <a:cubicBezTo>
                    <a:pt x="24" y="127"/>
                    <a:pt x="24" y="127"/>
                    <a:pt x="23" y="127"/>
                  </a:cubicBezTo>
                  <a:cubicBezTo>
                    <a:pt x="24" y="127"/>
                    <a:pt x="24" y="127"/>
                    <a:pt x="24" y="127"/>
                  </a:cubicBezTo>
                  <a:cubicBezTo>
                    <a:pt x="24" y="127"/>
                    <a:pt x="24" y="127"/>
                    <a:pt x="24" y="127"/>
                  </a:cubicBezTo>
                  <a:cubicBezTo>
                    <a:pt x="24" y="127"/>
                    <a:pt x="24" y="127"/>
                    <a:pt x="24" y="127"/>
                  </a:cubicBezTo>
                  <a:cubicBezTo>
                    <a:pt x="24" y="127"/>
                    <a:pt x="24" y="127"/>
                    <a:pt x="24" y="127"/>
                  </a:cubicBezTo>
                  <a:cubicBezTo>
                    <a:pt x="24" y="127"/>
                    <a:pt x="24" y="127"/>
                    <a:pt x="24" y="127"/>
                  </a:cubicBezTo>
                  <a:cubicBezTo>
                    <a:pt x="24" y="127"/>
                    <a:pt x="24" y="127"/>
                    <a:pt x="24" y="127"/>
                  </a:cubicBezTo>
                  <a:cubicBezTo>
                    <a:pt x="24" y="127"/>
                    <a:pt x="24" y="127"/>
                    <a:pt x="24" y="127"/>
                  </a:cubicBezTo>
                  <a:cubicBezTo>
                    <a:pt x="24" y="127"/>
                    <a:pt x="24" y="127"/>
                    <a:pt x="24" y="127"/>
                  </a:cubicBezTo>
                  <a:cubicBezTo>
                    <a:pt x="24" y="127"/>
                    <a:pt x="24" y="127"/>
                    <a:pt x="24" y="127"/>
                  </a:cubicBezTo>
                  <a:cubicBezTo>
                    <a:pt x="25" y="127"/>
                    <a:pt x="25" y="127"/>
                    <a:pt x="25" y="127"/>
                  </a:cubicBezTo>
                  <a:cubicBezTo>
                    <a:pt x="25" y="127"/>
                    <a:pt x="25" y="127"/>
                    <a:pt x="25" y="127"/>
                  </a:cubicBezTo>
                  <a:cubicBezTo>
                    <a:pt x="25" y="127"/>
                    <a:pt x="25" y="127"/>
                    <a:pt x="25" y="127"/>
                  </a:cubicBezTo>
                  <a:cubicBezTo>
                    <a:pt x="25" y="127"/>
                    <a:pt x="25" y="127"/>
                    <a:pt x="25" y="127"/>
                  </a:cubicBezTo>
                  <a:cubicBezTo>
                    <a:pt x="25" y="127"/>
                    <a:pt x="25" y="127"/>
                    <a:pt x="25" y="127"/>
                  </a:cubicBezTo>
                  <a:cubicBezTo>
                    <a:pt x="25" y="127"/>
                    <a:pt x="25" y="127"/>
                    <a:pt x="25" y="127"/>
                  </a:cubicBezTo>
                  <a:cubicBezTo>
                    <a:pt x="25" y="127"/>
                    <a:pt x="25" y="127"/>
                    <a:pt x="25" y="127"/>
                  </a:cubicBezTo>
                  <a:cubicBezTo>
                    <a:pt x="25" y="128"/>
                    <a:pt x="25" y="128"/>
                    <a:pt x="25" y="128"/>
                  </a:cubicBezTo>
                  <a:cubicBezTo>
                    <a:pt x="25" y="128"/>
                    <a:pt x="25" y="128"/>
                    <a:pt x="25" y="128"/>
                  </a:cubicBezTo>
                  <a:cubicBezTo>
                    <a:pt x="25" y="128"/>
                    <a:pt x="25" y="128"/>
                    <a:pt x="25" y="128"/>
                  </a:cubicBezTo>
                  <a:cubicBezTo>
                    <a:pt x="25" y="128"/>
                    <a:pt x="25" y="128"/>
                    <a:pt x="25" y="128"/>
                  </a:cubicBezTo>
                  <a:cubicBezTo>
                    <a:pt x="25" y="128"/>
                    <a:pt x="25" y="128"/>
                    <a:pt x="25" y="128"/>
                  </a:cubicBezTo>
                  <a:cubicBezTo>
                    <a:pt x="25" y="128"/>
                    <a:pt x="25" y="128"/>
                    <a:pt x="25" y="128"/>
                  </a:cubicBezTo>
                  <a:cubicBezTo>
                    <a:pt x="25" y="127"/>
                    <a:pt x="25" y="127"/>
                    <a:pt x="25" y="127"/>
                  </a:cubicBezTo>
                  <a:cubicBezTo>
                    <a:pt x="25" y="127"/>
                    <a:pt x="25" y="127"/>
                    <a:pt x="25" y="127"/>
                  </a:cubicBezTo>
                  <a:cubicBezTo>
                    <a:pt x="25" y="127"/>
                    <a:pt x="25" y="127"/>
                    <a:pt x="25" y="127"/>
                  </a:cubicBezTo>
                  <a:cubicBezTo>
                    <a:pt x="25" y="127"/>
                    <a:pt x="25" y="127"/>
                    <a:pt x="25" y="127"/>
                  </a:cubicBezTo>
                  <a:cubicBezTo>
                    <a:pt x="25" y="127"/>
                    <a:pt x="25" y="127"/>
                    <a:pt x="25" y="127"/>
                  </a:cubicBezTo>
                  <a:cubicBezTo>
                    <a:pt x="25" y="127"/>
                    <a:pt x="25" y="127"/>
                    <a:pt x="25" y="127"/>
                  </a:cubicBezTo>
                  <a:cubicBezTo>
                    <a:pt x="26" y="127"/>
                    <a:pt x="26" y="127"/>
                    <a:pt x="26" y="127"/>
                  </a:cubicBezTo>
                  <a:cubicBezTo>
                    <a:pt x="26" y="127"/>
                    <a:pt x="26" y="127"/>
                    <a:pt x="26" y="127"/>
                  </a:cubicBezTo>
                  <a:cubicBezTo>
                    <a:pt x="26" y="127"/>
                    <a:pt x="26" y="127"/>
                    <a:pt x="26" y="127"/>
                  </a:cubicBezTo>
                  <a:cubicBezTo>
                    <a:pt x="26" y="127"/>
                    <a:pt x="26" y="127"/>
                    <a:pt x="26" y="127"/>
                  </a:cubicBezTo>
                  <a:cubicBezTo>
                    <a:pt x="26" y="127"/>
                    <a:pt x="26" y="127"/>
                    <a:pt x="26" y="127"/>
                  </a:cubicBezTo>
                  <a:cubicBezTo>
                    <a:pt x="26" y="127"/>
                    <a:pt x="26" y="127"/>
                    <a:pt x="26" y="127"/>
                  </a:cubicBezTo>
                  <a:cubicBezTo>
                    <a:pt x="26" y="127"/>
                    <a:pt x="26" y="127"/>
                    <a:pt x="26" y="127"/>
                  </a:cubicBezTo>
                  <a:cubicBezTo>
                    <a:pt x="26" y="127"/>
                    <a:pt x="26" y="127"/>
                    <a:pt x="26" y="127"/>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9"/>
                    <a:pt x="27" y="129"/>
                    <a:pt x="27" y="129"/>
                  </a:cubicBezTo>
                  <a:cubicBezTo>
                    <a:pt x="27" y="129"/>
                    <a:pt x="27" y="129"/>
                    <a:pt x="27" y="129"/>
                  </a:cubicBezTo>
                  <a:cubicBezTo>
                    <a:pt x="27" y="129"/>
                    <a:pt x="27" y="129"/>
                    <a:pt x="27" y="129"/>
                  </a:cubicBezTo>
                  <a:cubicBezTo>
                    <a:pt x="27" y="129"/>
                    <a:pt x="27" y="129"/>
                    <a:pt x="27" y="129"/>
                  </a:cubicBezTo>
                  <a:cubicBezTo>
                    <a:pt x="27" y="129"/>
                    <a:pt x="27" y="129"/>
                    <a:pt x="27" y="129"/>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7" y="128"/>
                    <a:pt x="27" y="128"/>
                    <a:pt x="27"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8" y="128"/>
                    <a:pt x="28" y="128"/>
                    <a:pt x="28" y="128"/>
                  </a:cubicBezTo>
                  <a:cubicBezTo>
                    <a:pt x="29" y="128"/>
                    <a:pt x="29" y="128"/>
                    <a:pt x="29" y="128"/>
                  </a:cubicBezTo>
                  <a:cubicBezTo>
                    <a:pt x="29" y="128"/>
                    <a:pt x="29" y="128"/>
                    <a:pt x="29" y="128"/>
                  </a:cubicBezTo>
                  <a:cubicBezTo>
                    <a:pt x="29" y="128"/>
                    <a:pt x="29" y="128"/>
                    <a:pt x="29" y="128"/>
                  </a:cubicBezTo>
                  <a:cubicBezTo>
                    <a:pt x="29" y="128"/>
                    <a:pt x="29" y="128"/>
                    <a:pt x="29" y="128"/>
                  </a:cubicBezTo>
                  <a:cubicBezTo>
                    <a:pt x="29" y="128"/>
                    <a:pt x="29" y="128"/>
                    <a:pt x="29" y="128"/>
                  </a:cubicBezTo>
                  <a:cubicBezTo>
                    <a:pt x="29" y="128"/>
                    <a:pt x="29" y="128"/>
                    <a:pt x="29" y="128"/>
                  </a:cubicBezTo>
                  <a:cubicBezTo>
                    <a:pt x="29" y="128"/>
                    <a:pt x="29" y="128"/>
                    <a:pt x="29" y="128"/>
                  </a:cubicBezTo>
                  <a:cubicBezTo>
                    <a:pt x="29" y="128"/>
                    <a:pt x="29" y="128"/>
                    <a:pt x="29" y="128"/>
                  </a:cubicBezTo>
                  <a:cubicBezTo>
                    <a:pt x="29" y="128"/>
                    <a:pt x="29" y="128"/>
                    <a:pt x="29" y="128"/>
                  </a:cubicBezTo>
                  <a:cubicBezTo>
                    <a:pt x="29" y="128"/>
                    <a:pt x="29" y="128"/>
                    <a:pt x="29" y="128"/>
                  </a:cubicBezTo>
                  <a:cubicBezTo>
                    <a:pt x="29" y="128"/>
                    <a:pt x="29" y="128"/>
                    <a:pt x="29" y="128"/>
                  </a:cubicBezTo>
                  <a:cubicBezTo>
                    <a:pt x="29" y="128"/>
                    <a:pt x="29" y="128"/>
                    <a:pt x="29" y="128"/>
                  </a:cubicBezTo>
                  <a:cubicBezTo>
                    <a:pt x="29" y="128"/>
                    <a:pt x="29" y="128"/>
                    <a:pt x="29" y="128"/>
                  </a:cubicBezTo>
                  <a:cubicBezTo>
                    <a:pt x="30" y="128"/>
                    <a:pt x="30" y="128"/>
                    <a:pt x="30" y="128"/>
                  </a:cubicBezTo>
                  <a:cubicBezTo>
                    <a:pt x="30" y="128"/>
                    <a:pt x="30" y="128"/>
                    <a:pt x="30" y="128"/>
                  </a:cubicBezTo>
                  <a:cubicBezTo>
                    <a:pt x="30" y="128"/>
                    <a:pt x="30" y="128"/>
                    <a:pt x="30" y="128"/>
                  </a:cubicBezTo>
                  <a:cubicBezTo>
                    <a:pt x="30" y="128"/>
                    <a:pt x="30" y="128"/>
                    <a:pt x="30" y="128"/>
                  </a:cubicBezTo>
                  <a:cubicBezTo>
                    <a:pt x="30" y="128"/>
                    <a:pt x="30" y="128"/>
                    <a:pt x="30" y="128"/>
                  </a:cubicBezTo>
                  <a:cubicBezTo>
                    <a:pt x="30" y="128"/>
                    <a:pt x="30" y="128"/>
                    <a:pt x="30" y="128"/>
                  </a:cubicBezTo>
                  <a:cubicBezTo>
                    <a:pt x="30" y="128"/>
                    <a:pt x="30" y="128"/>
                    <a:pt x="30" y="128"/>
                  </a:cubicBezTo>
                  <a:cubicBezTo>
                    <a:pt x="30" y="128"/>
                    <a:pt x="30" y="128"/>
                    <a:pt x="30" y="128"/>
                  </a:cubicBezTo>
                  <a:cubicBezTo>
                    <a:pt x="30" y="128"/>
                    <a:pt x="30" y="128"/>
                    <a:pt x="30" y="128"/>
                  </a:cubicBezTo>
                  <a:cubicBezTo>
                    <a:pt x="30" y="129"/>
                    <a:pt x="30" y="129"/>
                    <a:pt x="30" y="129"/>
                  </a:cubicBezTo>
                  <a:cubicBezTo>
                    <a:pt x="30" y="129"/>
                    <a:pt x="30" y="129"/>
                    <a:pt x="30" y="129"/>
                  </a:cubicBezTo>
                  <a:cubicBezTo>
                    <a:pt x="30" y="129"/>
                    <a:pt x="30" y="129"/>
                    <a:pt x="30" y="129"/>
                  </a:cubicBezTo>
                  <a:cubicBezTo>
                    <a:pt x="30" y="129"/>
                    <a:pt x="30" y="129"/>
                    <a:pt x="30" y="129"/>
                  </a:cubicBezTo>
                  <a:cubicBezTo>
                    <a:pt x="30" y="129"/>
                    <a:pt x="30" y="129"/>
                    <a:pt x="30" y="129"/>
                  </a:cubicBezTo>
                  <a:cubicBezTo>
                    <a:pt x="30" y="129"/>
                    <a:pt x="30" y="129"/>
                    <a:pt x="30" y="129"/>
                  </a:cubicBezTo>
                  <a:cubicBezTo>
                    <a:pt x="30" y="129"/>
                    <a:pt x="30" y="129"/>
                    <a:pt x="30" y="129"/>
                  </a:cubicBezTo>
                  <a:cubicBezTo>
                    <a:pt x="30" y="129"/>
                    <a:pt x="30" y="129"/>
                    <a:pt x="30" y="129"/>
                  </a:cubicBezTo>
                  <a:cubicBezTo>
                    <a:pt x="30" y="129"/>
                    <a:pt x="30" y="129"/>
                    <a:pt x="30" y="129"/>
                  </a:cubicBezTo>
                  <a:cubicBezTo>
                    <a:pt x="31" y="129"/>
                    <a:pt x="31" y="129"/>
                    <a:pt x="31" y="129"/>
                  </a:cubicBezTo>
                  <a:cubicBezTo>
                    <a:pt x="31" y="129"/>
                    <a:pt x="31" y="129"/>
                    <a:pt x="31" y="129"/>
                  </a:cubicBezTo>
                  <a:cubicBezTo>
                    <a:pt x="31" y="129"/>
                    <a:pt x="31" y="129"/>
                    <a:pt x="31" y="129"/>
                  </a:cubicBezTo>
                  <a:cubicBezTo>
                    <a:pt x="31" y="129"/>
                    <a:pt x="31" y="129"/>
                    <a:pt x="31" y="129"/>
                  </a:cubicBezTo>
                  <a:cubicBezTo>
                    <a:pt x="31" y="129"/>
                    <a:pt x="31" y="129"/>
                    <a:pt x="31" y="129"/>
                  </a:cubicBezTo>
                  <a:cubicBezTo>
                    <a:pt x="31" y="129"/>
                    <a:pt x="31" y="129"/>
                    <a:pt x="31" y="129"/>
                  </a:cubicBezTo>
                  <a:cubicBezTo>
                    <a:pt x="31" y="129"/>
                    <a:pt x="31" y="129"/>
                    <a:pt x="31" y="129"/>
                  </a:cubicBezTo>
                  <a:cubicBezTo>
                    <a:pt x="31" y="129"/>
                    <a:pt x="31" y="129"/>
                    <a:pt x="31" y="129"/>
                  </a:cubicBezTo>
                  <a:cubicBezTo>
                    <a:pt x="31" y="129"/>
                    <a:pt x="31" y="129"/>
                    <a:pt x="31" y="129"/>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0"/>
                    <a:pt x="31" y="130"/>
                    <a:pt x="31" y="130"/>
                  </a:cubicBezTo>
                  <a:cubicBezTo>
                    <a:pt x="31" y="131"/>
                    <a:pt x="31" y="131"/>
                    <a:pt x="31" y="131"/>
                  </a:cubicBezTo>
                  <a:cubicBezTo>
                    <a:pt x="31" y="131"/>
                    <a:pt x="31" y="131"/>
                    <a:pt x="31" y="131"/>
                  </a:cubicBezTo>
                  <a:cubicBezTo>
                    <a:pt x="31" y="131"/>
                    <a:pt x="31" y="131"/>
                    <a:pt x="31" y="131"/>
                  </a:cubicBezTo>
                  <a:cubicBezTo>
                    <a:pt x="31" y="131"/>
                    <a:pt x="31" y="131"/>
                    <a:pt x="31" y="131"/>
                  </a:cubicBezTo>
                  <a:cubicBezTo>
                    <a:pt x="31" y="131"/>
                    <a:pt x="31" y="131"/>
                    <a:pt x="31" y="131"/>
                  </a:cubicBezTo>
                  <a:cubicBezTo>
                    <a:pt x="31" y="131"/>
                    <a:pt x="31" y="131"/>
                    <a:pt x="31" y="131"/>
                  </a:cubicBezTo>
                  <a:cubicBezTo>
                    <a:pt x="31" y="131"/>
                    <a:pt x="31" y="131"/>
                    <a:pt x="31" y="131"/>
                  </a:cubicBezTo>
                  <a:cubicBezTo>
                    <a:pt x="31" y="131"/>
                    <a:pt x="31" y="131"/>
                    <a:pt x="31" y="131"/>
                  </a:cubicBezTo>
                  <a:cubicBezTo>
                    <a:pt x="31" y="131"/>
                    <a:pt x="31" y="131"/>
                    <a:pt x="31" y="131"/>
                  </a:cubicBezTo>
                  <a:cubicBezTo>
                    <a:pt x="31" y="131"/>
                    <a:pt x="31" y="131"/>
                    <a:pt x="31" y="131"/>
                  </a:cubicBezTo>
                  <a:cubicBezTo>
                    <a:pt x="31" y="131"/>
                    <a:pt x="31" y="131"/>
                    <a:pt x="31" y="131"/>
                  </a:cubicBezTo>
                  <a:cubicBezTo>
                    <a:pt x="31" y="131"/>
                    <a:pt x="31" y="131"/>
                    <a:pt x="31" y="131"/>
                  </a:cubicBezTo>
                  <a:cubicBezTo>
                    <a:pt x="31" y="131"/>
                    <a:pt x="31" y="131"/>
                    <a:pt x="31" y="131"/>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2"/>
                    <a:pt x="31" y="132"/>
                    <a:pt x="31" y="132"/>
                  </a:cubicBezTo>
                  <a:cubicBezTo>
                    <a:pt x="31" y="133"/>
                    <a:pt x="31" y="133"/>
                    <a:pt x="31" y="133"/>
                  </a:cubicBezTo>
                  <a:cubicBezTo>
                    <a:pt x="32" y="133"/>
                    <a:pt x="32" y="133"/>
                    <a:pt x="32" y="133"/>
                  </a:cubicBezTo>
                  <a:cubicBezTo>
                    <a:pt x="32" y="133"/>
                    <a:pt x="32" y="133"/>
                    <a:pt x="32" y="133"/>
                  </a:cubicBezTo>
                  <a:cubicBezTo>
                    <a:pt x="32" y="133"/>
                    <a:pt x="32" y="133"/>
                    <a:pt x="32" y="133"/>
                  </a:cubicBezTo>
                  <a:cubicBezTo>
                    <a:pt x="32" y="133"/>
                    <a:pt x="32" y="133"/>
                    <a:pt x="32" y="133"/>
                  </a:cubicBezTo>
                  <a:cubicBezTo>
                    <a:pt x="32" y="133"/>
                    <a:pt x="32" y="133"/>
                    <a:pt x="32" y="133"/>
                  </a:cubicBezTo>
                  <a:cubicBezTo>
                    <a:pt x="32" y="133"/>
                    <a:pt x="32" y="133"/>
                    <a:pt x="32" y="133"/>
                  </a:cubicBezTo>
                  <a:cubicBezTo>
                    <a:pt x="32" y="133"/>
                    <a:pt x="32" y="133"/>
                    <a:pt x="32" y="133"/>
                  </a:cubicBezTo>
                  <a:cubicBezTo>
                    <a:pt x="31" y="133"/>
                    <a:pt x="31" y="133"/>
                    <a:pt x="31" y="133"/>
                  </a:cubicBezTo>
                  <a:cubicBezTo>
                    <a:pt x="31" y="133"/>
                    <a:pt x="31" y="133"/>
                    <a:pt x="31" y="133"/>
                  </a:cubicBezTo>
                  <a:cubicBezTo>
                    <a:pt x="31" y="133"/>
                    <a:pt x="31" y="133"/>
                    <a:pt x="31" y="133"/>
                  </a:cubicBezTo>
                  <a:cubicBezTo>
                    <a:pt x="32" y="133"/>
                    <a:pt x="32" y="133"/>
                    <a:pt x="32" y="133"/>
                  </a:cubicBezTo>
                  <a:cubicBezTo>
                    <a:pt x="32" y="133"/>
                    <a:pt x="32" y="133"/>
                    <a:pt x="32" y="133"/>
                  </a:cubicBezTo>
                  <a:cubicBezTo>
                    <a:pt x="32" y="133"/>
                    <a:pt x="32" y="133"/>
                    <a:pt x="32" y="133"/>
                  </a:cubicBezTo>
                  <a:cubicBezTo>
                    <a:pt x="32" y="133"/>
                    <a:pt x="32" y="133"/>
                    <a:pt x="32" y="133"/>
                  </a:cubicBezTo>
                  <a:cubicBezTo>
                    <a:pt x="32" y="133"/>
                    <a:pt x="32" y="133"/>
                    <a:pt x="32" y="133"/>
                  </a:cubicBezTo>
                  <a:cubicBezTo>
                    <a:pt x="32" y="133"/>
                    <a:pt x="32" y="133"/>
                    <a:pt x="32" y="133"/>
                  </a:cubicBezTo>
                  <a:cubicBezTo>
                    <a:pt x="32" y="133"/>
                    <a:pt x="32" y="133"/>
                    <a:pt x="32" y="133"/>
                  </a:cubicBezTo>
                  <a:cubicBezTo>
                    <a:pt x="32" y="134"/>
                    <a:pt x="32" y="134"/>
                    <a:pt x="32" y="134"/>
                  </a:cubicBezTo>
                  <a:cubicBezTo>
                    <a:pt x="32" y="134"/>
                    <a:pt x="32" y="134"/>
                    <a:pt x="32" y="134"/>
                  </a:cubicBezTo>
                  <a:cubicBezTo>
                    <a:pt x="32" y="134"/>
                    <a:pt x="32" y="134"/>
                    <a:pt x="32" y="134"/>
                  </a:cubicBezTo>
                  <a:cubicBezTo>
                    <a:pt x="32" y="134"/>
                    <a:pt x="32" y="134"/>
                    <a:pt x="32" y="134"/>
                  </a:cubicBezTo>
                  <a:cubicBezTo>
                    <a:pt x="32" y="134"/>
                    <a:pt x="32" y="134"/>
                    <a:pt x="32" y="134"/>
                  </a:cubicBezTo>
                  <a:cubicBezTo>
                    <a:pt x="32" y="134"/>
                    <a:pt x="32" y="134"/>
                    <a:pt x="32" y="134"/>
                  </a:cubicBezTo>
                  <a:cubicBezTo>
                    <a:pt x="32" y="134"/>
                    <a:pt x="32" y="134"/>
                    <a:pt x="32" y="134"/>
                  </a:cubicBezTo>
                  <a:cubicBezTo>
                    <a:pt x="32" y="134"/>
                    <a:pt x="32" y="134"/>
                    <a:pt x="32" y="134"/>
                  </a:cubicBezTo>
                  <a:cubicBezTo>
                    <a:pt x="32" y="134"/>
                    <a:pt x="32" y="134"/>
                    <a:pt x="32" y="134"/>
                  </a:cubicBezTo>
                  <a:cubicBezTo>
                    <a:pt x="32" y="134"/>
                    <a:pt x="32" y="134"/>
                    <a:pt x="32" y="134"/>
                  </a:cubicBezTo>
                  <a:cubicBezTo>
                    <a:pt x="32" y="134"/>
                    <a:pt x="32" y="134"/>
                    <a:pt x="32" y="134"/>
                  </a:cubicBezTo>
                  <a:cubicBezTo>
                    <a:pt x="32" y="134"/>
                    <a:pt x="32" y="134"/>
                    <a:pt x="32" y="134"/>
                  </a:cubicBezTo>
                  <a:cubicBezTo>
                    <a:pt x="32" y="134"/>
                    <a:pt x="32" y="134"/>
                    <a:pt x="32" y="134"/>
                  </a:cubicBezTo>
                  <a:cubicBezTo>
                    <a:pt x="32" y="134"/>
                    <a:pt x="32" y="134"/>
                    <a:pt x="32" y="134"/>
                  </a:cubicBezTo>
                  <a:cubicBezTo>
                    <a:pt x="33" y="134"/>
                    <a:pt x="33" y="134"/>
                    <a:pt x="33" y="134"/>
                  </a:cubicBezTo>
                  <a:cubicBezTo>
                    <a:pt x="33" y="134"/>
                    <a:pt x="33" y="134"/>
                    <a:pt x="33" y="134"/>
                  </a:cubicBezTo>
                  <a:cubicBezTo>
                    <a:pt x="33" y="134"/>
                    <a:pt x="33" y="134"/>
                    <a:pt x="33" y="134"/>
                  </a:cubicBezTo>
                  <a:cubicBezTo>
                    <a:pt x="33" y="135"/>
                    <a:pt x="33" y="135"/>
                    <a:pt x="33" y="135"/>
                  </a:cubicBezTo>
                  <a:cubicBezTo>
                    <a:pt x="33" y="135"/>
                    <a:pt x="33" y="135"/>
                    <a:pt x="33" y="135"/>
                  </a:cubicBezTo>
                  <a:cubicBezTo>
                    <a:pt x="33" y="135"/>
                    <a:pt x="33" y="135"/>
                    <a:pt x="33" y="135"/>
                  </a:cubicBezTo>
                  <a:cubicBezTo>
                    <a:pt x="33" y="135"/>
                    <a:pt x="33" y="135"/>
                    <a:pt x="33" y="135"/>
                  </a:cubicBezTo>
                  <a:cubicBezTo>
                    <a:pt x="33" y="135"/>
                    <a:pt x="33" y="135"/>
                    <a:pt x="33" y="135"/>
                  </a:cubicBezTo>
                  <a:cubicBezTo>
                    <a:pt x="33" y="135"/>
                    <a:pt x="33" y="135"/>
                    <a:pt x="33" y="135"/>
                  </a:cubicBezTo>
                  <a:cubicBezTo>
                    <a:pt x="33" y="135"/>
                    <a:pt x="33" y="135"/>
                    <a:pt x="33" y="135"/>
                  </a:cubicBezTo>
                  <a:cubicBezTo>
                    <a:pt x="33" y="135"/>
                    <a:pt x="33" y="135"/>
                    <a:pt x="33" y="135"/>
                  </a:cubicBezTo>
                  <a:cubicBezTo>
                    <a:pt x="33" y="135"/>
                    <a:pt x="33" y="135"/>
                    <a:pt x="33" y="135"/>
                  </a:cubicBezTo>
                  <a:cubicBezTo>
                    <a:pt x="33" y="135"/>
                    <a:pt x="33" y="135"/>
                    <a:pt x="33" y="135"/>
                  </a:cubicBezTo>
                  <a:cubicBezTo>
                    <a:pt x="33" y="135"/>
                    <a:pt x="33" y="135"/>
                    <a:pt x="33" y="135"/>
                  </a:cubicBezTo>
                  <a:cubicBezTo>
                    <a:pt x="34" y="135"/>
                    <a:pt x="34" y="135"/>
                    <a:pt x="34" y="135"/>
                  </a:cubicBezTo>
                  <a:cubicBezTo>
                    <a:pt x="34" y="135"/>
                    <a:pt x="34" y="135"/>
                    <a:pt x="34" y="135"/>
                  </a:cubicBezTo>
                  <a:cubicBezTo>
                    <a:pt x="34" y="135"/>
                    <a:pt x="34" y="135"/>
                    <a:pt x="34" y="135"/>
                  </a:cubicBezTo>
                  <a:cubicBezTo>
                    <a:pt x="34" y="135"/>
                    <a:pt x="34" y="135"/>
                    <a:pt x="34" y="135"/>
                  </a:cubicBezTo>
                  <a:cubicBezTo>
                    <a:pt x="34" y="135"/>
                    <a:pt x="34" y="135"/>
                    <a:pt x="34" y="135"/>
                  </a:cubicBezTo>
                  <a:cubicBezTo>
                    <a:pt x="33" y="135"/>
                    <a:pt x="33" y="135"/>
                    <a:pt x="33" y="135"/>
                  </a:cubicBezTo>
                  <a:cubicBezTo>
                    <a:pt x="33" y="136"/>
                    <a:pt x="33" y="136"/>
                    <a:pt x="33" y="136"/>
                  </a:cubicBezTo>
                  <a:cubicBezTo>
                    <a:pt x="33" y="136"/>
                    <a:pt x="33" y="136"/>
                    <a:pt x="33" y="136"/>
                  </a:cubicBezTo>
                  <a:cubicBezTo>
                    <a:pt x="33" y="136"/>
                    <a:pt x="33" y="136"/>
                    <a:pt x="33" y="136"/>
                  </a:cubicBezTo>
                  <a:cubicBezTo>
                    <a:pt x="33" y="136"/>
                    <a:pt x="33" y="136"/>
                    <a:pt x="33" y="136"/>
                  </a:cubicBezTo>
                  <a:cubicBezTo>
                    <a:pt x="33" y="136"/>
                    <a:pt x="33" y="136"/>
                    <a:pt x="33" y="136"/>
                  </a:cubicBezTo>
                  <a:cubicBezTo>
                    <a:pt x="33" y="136"/>
                    <a:pt x="33" y="136"/>
                    <a:pt x="33" y="136"/>
                  </a:cubicBezTo>
                  <a:cubicBezTo>
                    <a:pt x="33" y="136"/>
                    <a:pt x="33" y="136"/>
                    <a:pt x="33"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4" y="136"/>
                    <a:pt x="34" y="136"/>
                    <a:pt x="34" y="136"/>
                  </a:cubicBezTo>
                  <a:cubicBezTo>
                    <a:pt x="35" y="136"/>
                    <a:pt x="35" y="136"/>
                    <a:pt x="35" y="136"/>
                  </a:cubicBezTo>
                  <a:cubicBezTo>
                    <a:pt x="35" y="136"/>
                    <a:pt x="35" y="136"/>
                    <a:pt x="35" y="136"/>
                  </a:cubicBezTo>
                  <a:cubicBezTo>
                    <a:pt x="35" y="136"/>
                    <a:pt x="35" y="136"/>
                    <a:pt x="35" y="136"/>
                  </a:cubicBezTo>
                  <a:cubicBezTo>
                    <a:pt x="35" y="136"/>
                    <a:pt x="35" y="136"/>
                    <a:pt x="35" y="136"/>
                  </a:cubicBezTo>
                  <a:cubicBezTo>
                    <a:pt x="35" y="136"/>
                    <a:pt x="35" y="136"/>
                    <a:pt x="35" y="136"/>
                  </a:cubicBezTo>
                  <a:cubicBezTo>
                    <a:pt x="35" y="136"/>
                    <a:pt x="35" y="136"/>
                    <a:pt x="35" y="136"/>
                  </a:cubicBezTo>
                  <a:cubicBezTo>
                    <a:pt x="35" y="136"/>
                    <a:pt x="35" y="136"/>
                    <a:pt x="35" y="136"/>
                  </a:cubicBezTo>
                  <a:cubicBezTo>
                    <a:pt x="35" y="136"/>
                    <a:pt x="35" y="136"/>
                    <a:pt x="35" y="136"/>
                  </a:cubicBezTo>
                  <a:cubicBezTo>
                    <a:pt x="35" y="136"/>
                    <a:pt x="35" y="136"/>
                    <a:pt x="35" y="136"/>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5" y="137"/>
                    <a:pt x="35" y="137"/>
                    <a:pt x="35"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7"/>
                    <a:pt x="36" y="137"/>
                    <a:pt x="36" y="137"/>
                  </a:cubicBezTo>
                  <a:cubicBezTo>
                    <a:pt x="36" y="138"/>
                    <a:pt x="36" y="138"/>
                    <a:pt x="36" y="138"/>
                  </a:cubicBezTo>
                  <a:cubicBezTo>
                    <a:pt x="36" y="138"/>
                    <a:pt x="36" y="138"/>
                    <a:pt x="36" y="138"/>
                  </a:cubicBezTo>
                  <a:cubicBezTo>
                    <a:pt x="36" y="138"/>
                    <a:pt x="36" y="138"/>
                    <a:pt x="36" y="138"/>
                  </a:cubicBezTo>
                  <a:cubicBezTo>
                    <a:pt x="36" y="138"/>
                    <a:pt x="36" y="138"/>
                    <a:pt x="36" y="138"/>
                  </a:cubicBezTo>
                  <a:cubicBezTo>
                    <a:pt x="36" y="138"/>
                    <a:pt x="36" y="138"/>
                    <a:pt x="36" y="138"/>
                  </a:cubicBezTo>
                  <a:cubicBezTo>
                    <a:pt x="36" y="138"/>
                    <a:pt x="36" y="138"/>
                    <a:pt x="36"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8"/>
                    <a:pt x="35" y="138"/>
                    <a:pt x="35" y="138"/>
                  </a:cubicBezTo>
                  <a:cubicBezTo>
                    <a:pt x="35" y="139"/>
                    <a:pt x="35" y="139"/>
                    <a:pt x="35" y="139"/>
                  </a:cubicBezTo>
                  <a:cubicBezTo>
                    <a:pt x="35" y="139"/>
                    <a:pt x="35" y="139"/>
                    <a:pt x="35"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4" y="139"/>
                    <a:pt x="34" y="139"/>
                    <a:pt x="34"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3" y="138"/>
                    <a:pt x="33" y="138"/>
                    <a:pt x="33" y="138"/>
                  </a:cubicBezTo>
                  <a:cubicBezTo>
                    <a:pt x="32" y="138"/>
                    <a:pt x="32" y="138"/>
                    <a:pt x="32" y="138"/>
                  </a:cubicBezTo>
                  <a:cubicBezTo>
                    <a:pt x="32" y="138"/>
                    <a:pt x="32" y="138"/>
                    <a:pt x="32" y="138"/>
                  </a:cubicBezTo>
                  <a:cubicBezTo>
                    <a:pt x="32" y="138"/>
                    <a:pt x="32" y="138"/>
                    <a:pt x="32" y="138"/>
                  </a:cubicBezTo>
                  <a:cubicBezTo>
                    <a:pt x="32" y="138"/>
                    <a:pt x="32" y="138"/>
                    <a:pt x="32" y="138"/>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2" y="139"/>
                    <a:pt x="32" y="139"/>
                    <a:pt x="32" y="139"/>
                  </a:cubicBezTo>
                  <a:cubicBezTo>
                    <a:pt x="33" y="139"/>
                    <a:pt x="33" y="139"/>
                    <a:pt x="33" y="139"/>
                  </a:cubicBezTo>
                  <a:cubicBezTo>
                    <a:pt x="33" y="139"/>
                    <a:pt x="33" y="139"/>
                    <a:pt x="33" y="139"/>
                  </a:cubicBezTo>
                  <a:cubicBezTo>
                    <a:pt x="33" y="139"/>
                    <a:pt x="33" y="139"/>
                    <a:pt x="33" y="139"/>
                  </a:cubicBezTo>
                  <a:cubicBezTo>
                    <a:pt x="33" y="139"/>
                    <a:pt x="33" y="139"/>
                    <a:pt x="33" y="139"/>
                  </a:cubicBezTo>
                  <a:cubicBezTo>
                    <a:pt x="33" y="140"/>
                    <a:pt x="33" y="140"/>
                    <a:pt x="33" y="140"/>
                  </a:cubicBezTo>
                  <a:cubicBezTo>
                    <a:pt x="33" y="140"/>
                    <a:pt x="33" y="140"/>
                    <a:pt x="33" y="140"/>
                  </a:cubicBezTo>
                  <a:cubicBezTo>
                    <a:pt x="33" y="140"/>
                    <a:pt x="33" y="140"/>
                    <a:pt x="33" y="140"/>
                  </a:cubicBezTo>
                  <a:cubicBezTo>
                    <a:pt x="33" y="140"/>
                    <a:pt x="33" y="140"/>
                    <a:pt x="33" y="140"/>
                  </a:cubicBezTo>
                  <a:cubicBezTo>
                    <a:pt x="33" y="140"/>
                    <a:pt x="33" y="140"/>
                    <a:pt x="33" y="140"/>
                  </a:cubicBezTo>
                  <a:cubicBezTo>
                    <a:pt x="33" y="140"/>
                    <a:pt x="33" y="140"/>
                    <a:pt x="33" y="140"/>
                  </a:cubicBezTo>
                  <a:cubicBezTo>
                    <a:pt x="33" y="140"/>
                    <a:pt x="33" y="140"/>
                    <a:pt x="33" y="140"/>
                  </a:cubicBezTo>
                  <a:cubicBezTo>
                    <a:pt x="33" y="140"/>
                    <a:pt x="33" y="140"/>
                    <a:pt x="33" y="140"/>
                  </a:cubicBezTo>
                  <a:cubicBezTo>
                    <a:pt x="33" y="140"/>
                    <a:pt x="33" y="140"/>
                    <a:pt x="33" y="140"/>
                  </a:cubicBezTo>
                  <a:cubicBezTo>
                    <a:pt x="33" y="140"/>
                    <a:pt x="33" y="140"/>
                    <a:pt x="33" y="140"/>
                  </a:cubicBezTo>
                  <a:cubicBezTo>
                    <a:pt x="33" y="140"/>
                    <a:pt x="33" y="140"/>
                    <a:pt x="33" y="140"/>
                  </a:cubicBezTo>
                  <a:cubicBezTo>
                    <a:pt x="33" y="140"/>
                    <a:pt x="33" y="140"/>
                    <a:pt x="33" y="140"/>
                  </a:cubicBezTo>
                  <a:cubicBezTo>
                    <a:pt x="33" y="140"/>
                    <a:pt x="33" y="140"/>
                    <a:pt x="33" y="140"/>
                  </a:cubicBezTo>
                  <a:cubicBezTo>
                    <a:pt x="33" y="141"/>
                    <a:pt x="33" y="141"/>
                    <a:pt x="33" y="141"/>
                  </a:cubicBezTo>
                  <a:cubicBezTo>
                    <a:pt x="33" y="141"/>
                    <a:pt x="33" y="141"/>
                    <a:pt x="33" y="141"/>
                  </a:cubicBezTo>
                  <a:cubicBezTo>
                    <a:pt x="33" y="141"/>
                    <a:pt x="33" y="141"/>
                    <a:pt x="33" y="141"/>
                  </a:cubicBezTo>
                  <a:cubicBezTo>
                    <a:pt x="33" y="141"/>
                    <a:pt x="33" y="141"/>
                    <a:pt x="33" y="141"/>
                  </a:cubicBezTo>
                  <a:cubicBezTo>
                    <a:pt x="33" y="141"/>
                    <a:pt x="33" y="141"/>
                    <a:pt x="33" y="141"/>
                  </a:cubicBezTo>
                  <a:cubicBezTo>
                    <a:pt x="33" y="141"/>
                    <a:pt x="33" y="141"/>
                    <a:pt x="33" y="141"/>
                  </a:cubicBezTo>
                  <a:cubicBezTo>
                    <a:pt x="33" y="141"/>
                    <a:pt x="33" y="141"/>
                    <a:pt x="33" y="141"/>
                  </a:cubicBezTo>
                  <a:cubicBezTo>
                    <a:pt x="33" y="141"/>
                    <a:pt x="33" y="141"/>
                    <a:pt x="33" y="141"/>
                  </a:cubicBezTo>
                  <a:cubicBezTo>
                    <a:pt x="33" y="141"/>
                    <a:pt x="33" y="141"/>
                    <a:pt x="33" y="141"/>
                  </a:cubicBezTo>
                  <a:cubicBezTo>
                    <a:pt x="33" y="141"/>
                    <a:pt x="33" y="141"/>
                    <a:pt x="33" y="141"/>
                  </a:cubicBezTo>
                  <a:cubicBezTo>
                    <a:pt x="33" y="141"/>
                    <a:pt x="33" y="141"/>
                    <a:pt x="33" y="141"/>
                  </a:cubicBezTo>
                  <a:cubicBezTo>
                    <a:pt x="33" y="141"/>
                    <a:pt x="33" y="141"/>
                    <a:pt x="33" y="141"/>
                  </a:cubicBezTo>
                  <a:cubicBezTo>
                    <a:pt x="33" y="141"/>
                    <a:pt x="33" y="141"/>
                    <a:pt x="33" y="141"/>
                  </a:cubicBezTo>
                  <a:cubicBezTo>
                    <a:pt x="33" y="141"/>
                    <a:pt x="33" y="141"/>
                    <a:pt x="33" y="141"/>
                  </a:cubicBezTo>
                  <a:cubicBezTo>
                    <a:pt x="33" y="142"/>
                    <a:pt x="33" y="142"/>
                    <a:pt x="33" y="142"/>
                  </a:cubicBezTo>
                  <a:cubicBezTo>
                    <a:pt x="33" y="142"/>
                    <a:pt x="33" y="142"/>
                    <a:pt x="33" y="142"/>
                  </a:cubicBezTo>
                  <a:cubicBezTo>
                    <a:pt x="33" y="142"/>
                    <a:pt x="33" y="142"/>
                    <a:pt x="33" y="142"/>
                  </a:cubicBezTo>
                  <a:cubicBezTo>
                    <a:pt x="33" y="142"/>
                    <a:pt x="33" y="142"/>
                    <a:pt x="33" y="142"/>
                  </a:cubicBezTo>
                  <a:cubicBezTo>
                    <a:pt x="33" y="142"/>
                    <a:pt x="33" y="142"/>
                    <a:pt x="33" y="142"/>
                  </a:cubicBezTo>
                  <a:cubicBezTo>
                    <a:pt x="33" y="142"/>
                    <a:pt x="33" y="142"/>
                    <a:pt x="33" y="142"/>
                  </a:cubicBezTo>
                  <a:cubicBezTo>
                    <a:pt x="33" y="142"/>
                    <a:pt x="33" y="142"/>
                    <a:pt x="33"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4" y="142"/>
                    <a:pt x="34" y="142"/>
                    <a:pt x="34" y="142"/>
                  </a:cubicBezTo>
                  <a:cubicBezTo>
                    <a:pt x="35" y="142"/>
                    <a:pt x="35" y="142"/>
                    <a:pt x="35" y="142"/>
                  </a:cubicBezTo>
                  <a:cubicBezTo>
                    <a:pt x="35" y="142"/>
                    <a:pt x="35" y="142"/>
                    <a:pt x="35" y="142"/>
                  </a:cubicBezTo>
                  <a:cubicBezTo>
                    <a:pt x="35" y="142"/>
                    <a:pt x="35" y="142"/>
                    <a:pt x="35" y="142"/>
                  </a:cubicBezTo>
                  <a:cubicBezTo>
                    <a:pt x="35" y="142"/>
                    <a:pt x="35" y="142"/>
                    <a:pt x="35" y="142"/>
                  </a:cubicBezTo>
                  <a:cubicBezTo>
                    <a:pt x="35" y="142"/>
                    <a:pt x="35" y="142"/>
                    <a:pt x="35" y="142"/>
                  </a:cubicBezTo>
                  <a:cubicBezTo>
                    <a:pt x="35" y="142"/>
                    <a:pt x="35" y="142"/>
                    <a:pt x="35" y="142"/>
                  </a:cubicBezTo>
                  <a:cubicBezTo>
                    <a:pt x="35" y="142"/>
                    <a:pt x="35" y="142"/>
                    <a:pt x="35" y="142"/>
                  </a:cubicBezTo>
                  <a:cubicBezTo>
                    <a:pt x="35" y="141"/>
                    <a:pt x="35" y="141"/>
                    <a:pt x="35" y="141"/>
                  </a:cubicBezTo>
                  <a:cubicBezTo>
                    <a:pt x="35" y="141"/>
                    <a:pt x="35" y="141"/>
                    <a:pt x="35" y="141"/>
                  </a:cubicBezTo>
                  <a:cubicBezTo>
                    <a:pt x="35" y="141"/>
                    <a:pt x="35" y="141"/>
                    <a:pt x="35" y="141"/>
                  </a:cubicBezTo>
                  <a:cubicBezTo>
                    <a:pt x="35" y="141"/>
                    <a:pt x="35" y="141"/>
                    <a:pt x="35" y="141"/>
                  </a:cubicBezTo>
                  <a:cubicBezTo>
                    <a:pt x="35" y="141"/>
                    <a:pt x="35" y="141"/>
                    <a:pt x="35" y="141"/>
                  </a:cubicBezTo>
                  <a:cubicBezTo>
                    <a:pt x="35" y="141"/>
                    <a:pt x="35" y="141"/>
                    <a:pt x="35" y="141"/>
                  </a:cubicBezTo>
                  <a:cubicBezTo>
                    <a:pt x="35" y="141"/>
                    <a:pt x="35" y="141"/>
                    <a:pt x="35" y="141"/>
                  </a:cubicBezTo>
                  <a:cubicBezTo>
                    <a:pt x="35" y="141"/>
                    <a:pt x="35" y="141"/>
                    <a:pt x="35" y="141"/>
                  </a:cubicBezTo>
                  <a:cubicBezTo>
                    <a:pt x="35" y="141"/>
                    <a:pt x="35" y="141"/>
                    <a:pt x="35" y="141"/>
                  </a:cubicBezTo>
                  <a:cubicBezTo>
                    <a:pt x="36" y="141"/>
                    <a:pt x="36" y="141"/>
                    <a:pt x="36" y="141"/>
                  </a:cubicBezTo>
                  <a:cubicBezTo>
                    <a:pt x="36" y="141"/>
                    <a:pt x="36" y="141"/>
                    <a:pt x="36" y="141"/>
                  </a:cubicBezTo>
                  <a:cubicBezTo>
                    <a:pt x="36" y="141"/>
                    <a:pt x="36" y="141"/>
                    <a:pt x="36" y="141"/>
                  </a:cubicBezTo>
                  <a:cubicBezTo>
                    <a:pt x="36" y="141"/>
                    <a:pt x="36" y="141"/>
                    <a:pt x="36" y="141"/>
                  </a:cubicBezTo>
                  <a:cubicBezTo>
                    <a:pt x="36" y="141"/>
                    <a:pt x="36" y="141"/>
                    <a:pt x="36" y="141"/>
                  </a:cubicBezTo>
                  <a:cubicBezTo>
                    <a:pt x="36" y="141"/>
                    <a:pt x="36" y="141"/>
                    <a:pt x="36" y="141"/>
                  </a:cubicBezTo>
                  <a:cubicBezTo>
                    <a:pt x="36" y="141"/>
                    <a:pt x="36" y="141"/>
                    <a:pt x="36" y="141"/>
                  </a:cubicBezTo>
                  <a:cubicBezTo>
                    <a:pt x="36" y="141"/>
                    <a:pt x="36" y="141"/>
                    <a:pt x="36" y="141"/>
                  </a:cubicBezTo>
                  <a:cubicBezTo>
                    <a:pt x="36" y="141"/>
                    <a:pt x="36" y="141"/>
                    <a:pt x="36" y="141"/>
                  </a:cubicBezTo>
                  <a:cubicBezTo>
                    <a:pt x="36" y="142"/>
                    <a:pt x="36" y="142"/>
                    <a:pt x="36" y="142"/>
                  </a:cubicBezTo>
                  <a:cubicBezTo>
                    <a:pt x="36" y="141"/>
                    <a:pt x="36" y="141"/>
                    <a:pt x="36" y="141"/>
                  </a:cubicBezTo>
                  <a:cubicBezTo>
                    <a:pt x="36" y="141"/>
                    <a:pt x="36" y="141"/>
                    <a:pt x="36" y="141"/>
                  </a:cubicBezTo>
                  <a:cubicBezTo>
                    <a:pt x="36" y="141"/>
                    <a:pt x="36" y="141"/>
                    <a:pt x="36" y="141"/>
                  </a:cubicBezTo>
                  <a:cubicBezTo>
                    <a:pt x="36" y="141"/>
                    <a:pt x="36" y="141"/>
                    <a:pt x="36" y="141"/>
                  </a:cubicBezTo>
                  <a:cubicBezTo>
                    <a:pt x="36" y="141"/>
                    <a:pt x="36" y="141"/>
                    <a:pt x="36" y="141"/>
                  </a:cubicBezTo>
                  <a:cubicBezTo>
                    <a:pt x="37" y="141"/>
                    <a:pt x="37" y="141"/>
                    <a:pt x="37" y="141"/>
                  </a:cubicBezTo>
                  <a:cubicBezTo>
                    <a:pt x="37" y="141"/>
                    <a:pt x="37" y="141"/>
                    <a:pt x="37" y="141"/>
                  </a:cubicBezTo>
                  <a:cubicBezTo>
                    <a:pt x="37" y="141"/>
                    <a:pt x="37" y="141"/>
                    <a:pt x="37" y="141"/>
                  </a:cubicBezTo>
                  <a:cubicBezTo>
                    <a:pt x="37" y="141"/>
                    <a:pt x="37" y="141"/>
                    <a:pt x="37" y="141"/>
                  </a:cubicBezTo>
                  <a:cubicBezTo>
                    <a:pt x="37" y="141"/>
                    <a:pt x="37" y="141"/>
                    <a:pt x="37" y="141"/>
                  </a:cubicBezTo>
                  <a:cubicBezTo>
                    <a:pt x="37" y="141"/>
                    <a:pt x="37" y="141"/>
                    <a:pt x="37" y="141"/>
                  </a:cubicBezTo>
                  <a:cubicBezTo>
                    <a:pt x="37" y="141"/>
                    <a:pt x="37" y="141"/>
                    <a:pt x="37" y="141"/>
                  </a:cubicBezTo>
                  <a:cubicBezTo>
                    <a:pt x="37" y="141"/>
                    <a:pt x="37" y="141"/>
                    <a:pt x="37" y="141"/>
                  </a:cubicBezTo>
                  <a:cubicBezTo>
                    <a:pt x="37" y="141"/>
                    <a:pt x="37" y="141"/>
                    <a:pt x="37" y="141"/>
                  </a:cubicBezTo>
                  <a:cubicBezTo>
                    <a:pt x="37" y="141"/>
                    <a:pt x="37" y="141"/>
                    <a:pt x="37" y="141"/>
                  </a:cubicBezTo>
                  <a:cubicBezTo>
                    <a:pt x="37" y="141"/>
                    <a:pt x="37" y="141"/>
                    <a:pt x="37" y="141"/>
                  </a:cubicBezTo>
                  <a:cubicBezTo>
                    <a:pt x="38" y="141"/>
                    <a:pt x="38" y="141"/>
                    <a:pt x="38" y="141"/>
                  </a:cubicBezTo>
                  <a:cubicBezTo>
                    <a:pt x="38" y="141"/>
                    <a:pt x="38" y="141"/>
                    <a:pt x="38" y="141"/>
                  </a:cubicBezTo>
                  <a:cubicBezTo>
                    <a:pt x="38" y="141"/>
                    <a:pt x="38" y="141"/>
                    <a:pt x="38" y="141"/>
                  </a:cubicBezTo>
                  <a:cubicBezTo>
                    <a:pt x="38" y="141"/>
                    <a:pt x="38" y="141"/>
                    <a:pt x="38" y="141"/>
                  </a:cubicBezTo>
                  <a:cubicBezTo>
                    <a:pt x="38" y="141"/>
                    <a:pt x="38" y="141"/>
                    <a:pt x="38" y="141"/>
                  </a:cubicBezTo>
                  <a:cubicBezTo>
                    <a:pt x="38" y="141"/>
                    <a:pt x="38" y="141"/>
                    <a:pt x="38" y="141"/>
                  </a:cubicBezTo>
                  <a:cubicBezTo>
                    <a:pt x="38" y="141"/>
                    <a:pt x="38" y="141"/>
                    <a:pt x="38" y="141"/>
                  </a:cubicBezTo>
                  <a:cubicBezTo>
                    <a:pt x="38" y="141"/>
                    <a:pt x="38" y="141"/>
                    <a:pt x="38" y="141"/>
                  </a:cubicBezTo>
                  <a:cubicBezTo>
                    <a:pt x="38" y="141"/>
                    <a:pt x="38" y="141"/>
                    <a:pt x="38" y="141"/>
                  </a:cubicBezTo>
                  <a:cubicBezTo>
                    <a:pt x="38" y="141"/>
                    <a:pt x="38" y="141"/>
                    <a:pt x="38" y="141"/>
                  </a:cubicBezTo>
                  <a:cubicBezTo>
                    <a:pt x="39" y="141"/>
                    <a:pt x="39" y="141"/>
                    <a:pt x="39" y="141"/>
                  </a:cubicBezTo>
                  <a:cubicBezTo>
                    <a:pt x="39" y="141"/>
                    <a:pt x="39" y="141"/>
                    <a:pt x="39" y="141"/>
                  </a:cubicBezTo>
                  <a:cubicBezTo>
                    <a:pt x="39" y="141"/>
                    <a:pt x="39" y="141"/>
                    <a:pt x="39" y="141"/>
                  </a:cubicBezTo>
                  <a:cubicBezTo>
                    <a:pt x="39" y="141"/>
                    <a:pt x="39" y="141"/>
                    <a:pt x="39" y="141"/>
                  </a:cubicBezTo>
                  <a:cubicBezTo>
                    <a:pt x="39" y="141"/>
                    <a:pt x="39" y="141"/>
                    <a:pt x="39" y="141"/>
                  </a:cubicBezTo>
                  <a:cubicBezTo>
                    <a:pt x="39" y="141"/>
                    <a:pt x="39" y="141"/>
                    <a:pt x="39" y="141"/>
                  </a:cubicBezTo>
                  <a:cubicBezTo>
                    <a:pt x="39" y="141"/>
                    <a:pt x="39" y="141"/>
                    <a:pt x="39" y="141"/>
                  </a:cubicBezTo>
                  <a:cubicBezTo>
                    <a:pt x="39" y="141"/>
                    <a:pt x="39" y="141"/>
                    <a:pt x="39" y="141"/>
                  </a:cubicBezTo>
                  <a:cubicBezTo>
                    <a:pt x="39" y="142"/>
                    <a:pt x="39" y="142"/>
                    <a:pt x="39" y="142"/>
                  </a:cubicBezTo>
                  <a:cubicBezTo>
                    <a:pt x="39" y="142"/>
                    <a:pt x="39" y="142"/>
                    <a:pt x="39" y="142"/>
                  </a:cubicBezTo>
                  <a:cubicBezTo>
                    <a:pt x="39" y="142"/>
                    <a:pt x="39" y="142"/>
                    <a:pt x="39" y="142"/>
                  </a:cubicBezTo>
                  <a:cubicBezTo>
                    <a:pt x="39" y="142"/>
                    <a:pt x="39" y="142"/>
                    <a:pt x="39" y="142"/>
                  </a:cubicBezTo>
                  <a:cubicBezTo>
                    <a:pt x="39" y="142"/>
                    <a:pt x="39" y="142"/>
                    <a:pt x="39" y="142"/>
                  </a:cubicBezTo>
                  <a:cubicBezTo>
                    <a:pt x="39" y="142"/>
                    <a:pt x="39" y="142"/>
                    <a:pt x="39" y="142"/>
                  </a:cubicBezTo>
                  <a:cubicBezTo>
                    <a:pt x="39" y="142"/>
                    <a:pt x="39" y="142"/>
                    <a:pt x="39" y="142"/>
                  </a:cubicBezTo>
                  <a:cubicBezTo>
                    <a:pt x="39" y="142"/>
                    <a:pt x="39" y="142"/>
                    <a:pt x="39" y="142"/>
                  </a:cubicBezTo>
                  <a:cubicBezTo>
                    <a:pt x="40" y="142"/>
                    <a:pt x="40" y="142"/>
                    <a:pt x="40" y="142"/>
                  </a:cubicBezTo>
                  <a:cubicBezTo>
                    <a:pt x="40" y="142"/>
                    <a:pt x="40" y="142"/>
                    <a:pt x="40" y="142"/>
                  </a:cubicBezTo>
                  <a:cubicBezTo>
                    <a:pt x="40" y="142"/>
                    <a:pt x="40" y="142"/>
                    <a:pt x="40" y="142"/>
                  </a:cubicBezTo>
                  <a:cubicBezTo>
                    <a:pt x="40" y="142"/>
                    <a:pt x="40" y="142"/>
                    <a:pt x="40" y="142"/>
                  </a:cubicBezTo>
                  <a:cubicBezTo>
                    <a:pt x="40" y="142"/>
                    <a:pt x="40" y="142"/>
                    <a:pt x="40" y="142"/>
                  </a:cubicBezTo>
                  <a:cubicBezTo>
                    <a:pt x="40" y="142"/>
                    <a:pt x="40" y="142"/>
                    <a:pt x="40" y="142"/>
                  </a:cubicBezTo>
                  <a:cubicBezTo>
                    <a:pt x="40" y="142"/>
                    <a:pt x="40" y="142"/>
                    <a:pt x="40" y="142"/>
                  </a:cubicBezTo>
                  <a:cubicBezTo>
                    <a:pt x="40" y="142"/>
                    <a:pt x="40" y="142"/>
                    <a:pt x="40" y="142"/>
                  </a:cubicBezTo>
                  <a:cubicBezTo>
                    <a:pt x="40" y="142"/>
                    <a:pt x="40" y="142"/>
                    <a:pt x="40" y="142"/>
                  </a:cubicBezTo>
                  <a:cubicBezTo>
                    <a:pt x="40" y="142"/>
                    <a:pt x="40" y="142"/>
                    <a:pt x="40" y="142"/>
                  </a:cubicBezTo>
                  <a:cubicBezTo>
                    <a:pt x="40" y="142"/>
                    <a:pt x="40" y="142"/>
                    <a:pt x="40" y="142"/>
                  </a:cubicBezTo>
                  <a:cubicBezTo>
                    <a:pt x="40" y="142"/>
                    <a:pt x="40" y="142"/>
                    <a:pt x="40" y="142"/>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0" y="143"/>
                    <a:pt x="40" y="143"/>
                    <a:pt x="40" y="143"/>
                  </a:cubicBezTo>
                  <a:cubicBezTo>
                    <a:pt x="41" y="143"/>
                    <a:pt x="41" y="143"/>
                    <a:pt x="41" y="143"/>
                  </a:cubicBezTo>
                  <a:cubicBezTo>
                    <a:pt x="41" y="143"/>
                    <a:pt x="41" y="143"/>
                    <a:pt x="41" y="143"/>
                  </a:cubicBezTo>
                  <a:cubicBezTo>
                    <a:pt x="41" y="143"/>
                    <a:pt x="41" y="143"/>
                    <a:pt x="41" y="143"/>
                  </a:cubicBezTo>
                  <a:cubicBezTo>
                    <a:pt x="41" y="143"/>
                    <a:pt x="41" y="143"/>
                    <a:pt x="41" y="143"/>
                  </a:cubicBezTo>
                  <a:cubicBezTo>
                    <a:pt x="41" y="144"/>
                    <a:pt x="41" y="144"/>
                    <a:pt x="41" y="144"/>
                  </a:cubicBezTo>
                  <a:cubicBezTo>
                    <a:pt x="41" y="144"/>
                    <a:pt x="41" y="144"/>
                    <a:pt x="41" y="144"/>
                  </a:cubicBezTo>
                  <a:cubicBezTo>
                    <a:pt x="40" y="144"/>
                    <a:pt x="40" y="144"/>
                    <a:pt x="40" y="144"/>
                  </a:cubicBezTo>
                  <a:cubicBezTo>
                    <a:pt x="40" y="144"/>
                    <a:pt x="40" y="144"/>
                    <a:pt x="40" y="144"/>
                  </a:cubicBezTo>
                  <a:cubicBezTo>
                    <a:pt x="40" y="144"/>
                    <a:pt x="40" y="144"/>
                    <a:pt x="40" y="144"/>
                  </a:cubicBezTo>
                  <a:cubicBezTo>
                    <a:pt x="40" y="144"/>
                    <a:pt x="40" y="144"/>
                    <a:pt x="40" y="144"/>
                  </a:cubicBezTo>
                  <a:cubicBezTo>
                    <a:pt x="40" y="144"/>
                    <a:pt x="40" y="144"/>
                    <a:pt x="40" y="144"/>
                  </a:cubicBezTo>
                  <a:cubicBezTo>
                    <a:pt x="40" y="144"/>
                    <a:pt x="40" y="144"/>
                    <a:pt x="40" y="144"/>
                  </a:cubicBezTo>
                  <a:cubicBezTo>
                    <a:pt x="40" y="144"/>
                    <a:pt x="40" y="144"/>
                    <a:pt x="40" y="144"/>
                  </a:cubicBezTo>
                  <a:cubicBezTo>
                    <a:pt x="40" y="144"/>
                    <a:pt x="40" y="144"/>
                    <a:pt x="40" y="144"/>
                  </a:cubicBezTo>
                  <a:cubicBezTo>
                    <a:pt x="40" y="144"/>
                    <a:pt x="40" y="144"/>
                    <a:pt x="40" y="144"/>
                  </a:cubicBezTo>
                  <a:cubicBezTo>
                    <a:pt x="40" y="144"/>
                    <a:pt x="40" y="144"/>
                    <a:pt x="40" y="144"/>
                  </a:cubicBezTo>
                  <a:cubicBezTo>
                    <a:pt x="40" y="144"/>
                    <a:pt x="40" y="144"/>
                    <a:pt x="40" y="144"/>
                  </a:cubicBezTo>
                  <a:cubicBezTo>
                    <a:pt x="40" y="144"/>
                    <a:pt x="40" y="144"/>
                    <a:pt x="40" y="144"/>
                  </a:cubicBezTo>
                  <a:cubicBezTo>
                    <a:pt x="40" y="144"/>
                    <a:pt x="40" y="144"/>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0" y="145"/>
                    <a:pt x="40" y="145"/>
                    <a:pt x="40" y="145"/>
                  </a:cubicBezTo>
                  <a:cubicBezTo>
                    <a:pt x="41" y="145"/>
                    <a:pt x="41" y="145"/>
                    <a:pt x="41" y="145"/>
                  </a:cubicBezTo>
                  <a:cubicBezTo>
                    <a:pt x="41" y="145"/>
                    <a:pt x="41" y="145"/>
                    <a:pt x="41" y="145"/>
                  </a:cubicBezTo>
                  <a:cubicBezTo>
                    <a:pt x="41" y="145"/>
                    <a:pt x="41" y="145"/>
                    <a:pt x="41" y="145"/>
                  </a:cubicBezTo>
                  <a:cubicBezTo>
                    <a:pt x="41" y="145"/>
                    <a:pt x="41" y="145"/>
                    <a:pt x="41" y="145"/>
                  </a:cubicBezTo>
                  <a:cubicBezTo>
                    <a:pt x="41" y="145"/>
                    <a:pt x="41" y="145"/>
                    <a:pt x="41" y="145"/>
                  </a:cubicBezTo>
                  <a:cubicBezTo>
                    <a:pt x="41" y="145"/>
                    <a:pt x="41" y="145"/>
                    <a:pt x="41" y="145"/>
                  </a:cubicBezTo>
                  <a:cubicBezTo>
                    <a:pt x="41" y="145"/>
                    <a:pt x="41" y="145"/>
                    <a:pt x="41" y="145"/>
                  </a:cubicBezTo>
                  <a:cubicBezTo>
                    <a:pt x="41" y="145"/>
                    <a:pt x="41" y="145"/>
                    <a:pt x="41" y="145"/>
                  </a:cubicBezTo>
                  <a:cubicBezTo>
                    <a:pt x="41" y="145"/>
                    <a:pt x="41" y="145"/>
                    <a:pt x="41" y="145"/>
                  </a:cubicBezTo>
                  <a:cubicBezTo>
                    <a:pt x="41" y="145"/>
                    <a:pt x="41" y="145"/>
                    <a:pt x="41" y="145"/>
                  </a:cubicBezTo>
                  <a:cubicBezTo>
                    <a:pt x="41" y="145"/>
                    <a:pt x="41" y="145"/>
                    <a:pt x="41" y="145"/>
                  </a:cubicBezTo>
                  <a:cubicBezTo>
                    <a:pt x="42" y="145"/>
                    <a:pt x="42" y="145"/>
                    <a:pt x="42" y="145"/>
                  </a:cubicBezTo>
                  <a:cubicBezTo>
                    <a:pt x="42" y="145"/>
                    <a:pt x="42" y="145"/>
                    <a:pt x="42" y="145"/>
                  </a:cubicBezTo>
                  <a:cubicBezTo>
                    <a:pt x="42" y="145"/>
                    <a:pt x="42" y="145"/>
                    <a:pt x="42" y="145"/>
                  </a:cubicBezTo>
                  <a:cubicBezTo>
                    <a:pt x="42" y="145"/>
                    <a:pt x="42" y="145"/>
                    <a:pt x="42" y="145"/>
                  </a:cubicBezTo>
                  <a:cubicBezTo>
                    <a:pt x="42" y="145"/>
                    <a:pt x="42" y="145"/>
                    <a:pt x="42" y="145"/>
                  </a:cubicBezTo>
                  <a:cubicBezTo>
                    <a:pt x="42" y="145"/>
                    <a:pt x="42" y="145"/>
                    <a:pt x="42" y="145"/>
                  </a:cubicBezTo>
                  <a:cubicBezTo>
                    <a:pt x="42" y="145"/>
                    <a:pt x="42" y="145"/>
                    <a:pt x="42" y="145"/>
                  </a:cubicBezTo>
                  <a:cubicBezTo>
                    <a:pt x="42" y="145"/>
                    <a:pt x="42" y="145"/>
                    <a:pt x="42" y="145"/>
                  </a:cubicBezTo>
                  <a:cubicBezTo>
                    <a:pt x="43" y="145"/>
                    <a:pt x="43" y="145"/>
                    <a:pt x="43" y="145"/>
                  </a:cubicBezTo>
                  <a:cubicBezTo>
                    <a:pt x="43" y="145"/>
                    <a:pt x="43" y="145"/>
                    <a:pt x="43" y="145"/>
                  </a:cubicBezTo>
                  <a:cubicBezTo>
                    <a:pt x="42" y="146"/>
                    <a:pt x="42" y="146"/>
                    <a:pt x="42"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6"/>
                  </a:cubicBezTo>
                  <a:cubicBezTo>
                    <a:pt x="43" y="146"/>
                    <a:pt x="43" y="146"/>
                    <a:pt x="43" y="147"/>
                  </a:cubicBezTo>
                  <a:cubicBezTo>
                    <a:pt x="43" y="147"/>
                    <a:pt x="43" y="147"/>
                    <a:pt x="43" y="147"/>
                  </a:cubicBezTo>
                  <a:cubicBezTo>
                    <a:pt x="43" y="147"/>
                    <a:pt x="43" y="147"/>
                    <a:pt x="43" y="147"/>
                  </a:cubicBezTo>
                  <a:cubicBezTo>
                    <a:pt x="43" y="147"/>
                    <a:pt x="43" y="147"/>
                    <a:pt x="43" y="147"/>
                  </a:cubicBezTo>
                  <a:cubicBezTo>
                    <a:pt x="43" y="147"/>
                    <a:pt x="43" y="147"/>
                    <a:pt x="43" y="147"/>
                  </a:cubicBezTo>
                  <a:cubicBezTo>
                    <a:pt x="43" y="147"/>
                    <a:pt x="43" y="147"/>
                    <a:pt x="43" y="147"/>
                  </a:cubicBezTo>
                  <a:cubicBezTo>
                    <a:pt x="43" y="147"/>
                    <a:pt x="43" y="147"/>
                    <a:pt x="43" y="147"/>
                  </a:cubicBezTo>
                  <a:cubicBezTo>
                    <a:pt x="43" y="147"/>
                    <a:pt x="43" y="147"/>
                    <a:pt x="43" y="147"/>
                  </a:cubicBezTo>
                  <a:cubicBezTo>
                    <a:pt x="43" y="147"/>
                    <a:pt x="43" y="147"/>
                    <a:pt x="43" y="147"/>
                  </a:cubicBezTo>
                  <a:cubicBezTo>
                    <a:pt x="43" y="147"/>
                    <a:pt x="43" y="147"/>
                    <a:pt x="43" y="147"/>
                  </a:cubicBezTo>
                  <a:cubicBezTo>
                    <a:pt x="43" y="147"/>
                    <a:pt x="43" y="147"/>
                    <a:pt x="43" y="147"/>
                  </a:cubicBezTo>
                  <a:cubicBezTo>
                    <a:pt x="43" y="148"/>
                    <a:pt x="43" y="148"/>
                    <a:pt x="43" y="148"/>
                  </a:cubicBezTo>
                  <a:cubicBezTo>
                    <a:pt x="43" y="148"/>
                    <a:pt x="43" y="148"/>
                    <a:pt x="43" y="148"/>
                  </a:cubicBezTo>
                  <a:cubicBezTo>
                    <a:pt x="43" y="148"/>
                    <a:pt x="43" y="148"/>
                    <a:pt x="43" y="148"/>
                  </a:cubicBezTo>
                  <a:cubicBezTo>
                    <a:pt x="43" y="148"/>
                    <a:pt x="43" y="148"/>
                    <a:pt x="43" y="148"/>
                  </a:cubicBezTo>
                  <a:cubicBezTo>
                    <a:pt x="43" y="148"/>
                    <a:pt x="43" y="148"/>
                    <a:pt x="43" y="148"/>
                  </a:cubicBezTo>
                  <a:cubicBezTo>
                    <a:pt x="43" y="148"/>
                    <a:pt x="43" y="148"/>
                    <a:pt x="43" y="148"/>
                  </a:cubicBezTo>
                  <a:cubicBezTo>
                    <a:pt x="43" y="148"/>
                    <a:pt x="43" y="148"/>
                    <a:pt x="43" y="148"/>
                  </a:cubicBezTo>
                  <a:cubicBezTo>
                    <a:pt x="43" y="148"/>
                    <a:pt x="43" y="148"/>
                    <a:pt x="43" y="148"/>
                  </a:cubicBezTo>
                  <a:cubicBezTo>
                    <a:pt x="43" y="148"/>
                    <a:pt x="43" y="148"/>
                    <a:pt x="43" y="148"/>
                  </a:cubicBezTo>
                  <a:cubicBezTo>
                    <a:pt x="44" y="148"/>
                    <a:pt x="44" y="148"/>
                    <a:pt x="44" y="148"/>
                  </a:cubicBezTo>
                  <a:cubicBezTo>
                    <a:pt x="44" y="148"/>
                    <a:pt x="44" y="148"/>
                    <a:pt x="44" y="148"/>
                  </a:cubicBezTo>
                  <a:cubicBezTo>
                    <a:pt x="44" y="148"/>
                    <a:pt x="44" y="148"/>
                    <a:pt x="44" y="148"/>
                  </a:cubicBezTo>
                  <a:cubicBezTo>
                    <a:pt x="44" y="148"/>
                    <a:pt x="44" y="148"/>
                    <a:pt x="44" y="148"/>
                  </a:cubicBezTo>
                  <a:cubicBezTo>
                    <a:pt x="44" y="148"/>
                    <a:pt x="44" y="148"/>
                    <a:pt x="44" y="148"/>
                  </a:cubicBezTo>
                  <a:cubicBezTo>
                    <a:pt x="44" y="148"/>
                    <a:pt x="44" y="148"/>
                    <a:pt x="44" y="148"/>
                  </a:cubicBezTo>
                  <a:cubicBezTo>
                    <a:pt x="44" y="148"/>
                    <a:pt x="44" y="148"/>
                    <a:pt x="44" y="148"/>
                  </a:cubicBezTo>
                  <a:cubicBezTo>
                    <a:pt x="44" y="148"/>
                    <a:pt x="44" y="148"/>
                    <a:pt x="44" y="148"/>
                  </a:cubicBezTo>
                  <a:cubicBezTo>
                    <a:pt x="44" y="148"/>
                    <a:pt x="44" y="148"/>
                    <a:pt x="44" y="148"/>
                  </a:cubicBezTo>
                  <a:cubicBezTo>
                    <a:pt x="44" y="148"/>
                    <a:pt x="44" y="148"/>
                    <a:pt x="44" y="148"/>
                  </a:cubicBezTo>
                  <a:cubicBezTo>
                    <a:pt x="44" y="148"/>
                    <a:pt x="44" y="148"/>
                    <a:pt x="44" y="148"/>
                  </a:cubicBezTo>
                  <a:cubicBezTo>
                    <a:pt x="44" y="148"/>
                    <a:pt x="44" y="148"/>
                    <a:pt x="44" y="148"/>
                  </a:cubicBezTo>
                  <a:cubicBezTo>
                    <a:pt x="45" y="148"/>
                    <a:pt x="45" y="148"/>
                    <a:pt x="45" y="148"/>
                  </a:cubicBezTo>
                  <a:cubicBezTo>
                    <a:pt x="45" y="148"/>
                    <a:pt x="45" y="148"/>
                    <a:pt x="45" y="148"/>
                  </a:cubicBezTo>
                  <a:cubicBezTo>
                    <a:pt x="45" y="148"/>
                    <a:pt x="45" y="148"/>
                    <a:pt x="45" y="148"/>
                  </a:cubicBezTo>
                  <a:cubicBezTo>
                    <a:pt x="45" y="148"/>
                    <a:pt x="45" y="148"/>
                    <a:pt x="45" y="148"/>
                  </a:cubicBezTo>
                  <a:cubicBezTo>
                    <a:pt x="45" y="148"/>
                    <a:pt x="45" y="148"/>
                    <a:pt x="45" y="148"/>
                  </a:cubicBezTo>
                  <a:cubicBezTo>
                    <a:pt x="45" y="148"/>
                    <a:pt x="45" y="148"/>
                    <a:pt x="45" y="148"/>
                  </a:cubicBezTo>
                  <a:cubicBezTo>
                    <a:pt x="45" y="148"/>
                    <a:pt x="45" y="148"/>
                    <a:pt x="45" y="148"/>
                  </a:cubicBezTo>
                  <a:cubicBezTo>
                    <a:pt x="45" y="148"/>
                    <a:pt x="45" y="148"/>
                    <a:pt x="45" y="148"/>
                  </a:cubicBezTo>
                  <a:cubicBezTo>
                    <a:pt x="45" y="148"/>
                    <a:pt x="45" y="148"/>
                    <a:pt x="45" y="148"/>
                  </a:cubicBezTo>
                  <a:cubicBezTo>
                    <a:pt x="45" y="149"/>
                    <a:pt x="45" y="149"/>
                    <a:pt x="45"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6" y="149"/>
                    <a:pt x="46" y="149"/>
                    <a:pt x="46" y="149"/>
                  </a:cubicBezTo>
                  <a:cubicBezTo>
                    <a:pt x="47" y="149"/>
                    <a:pt x="47" y="149"/>
                    <a:pt x="47" y="149"/>
                  </a:cubicBezTo>
                  <a:cubicBezTo>
                    <a:pt x="47" y="149"/>
                    <a:pt x="47" y="149"/>
                    <a:pt x="47" y="149"/>
                  </a:cubicBezTo>
                  <a:cubicBezTo>
                    <a:pt x="47" y="149"/>
                    <a:pt x="47" y="149"/>
                    <a:pt x="47" y="149"/>
                  </a:cubicBezTo>
                  <a:cubicBezTo>
                    <a:pt x="47" y="149"/>
                    <a:pt x="47" y="149"/>
                    <a:pt x="47" y="149"/>
                  </a:cubicBezTo>
                  <a:cubicBezTo>
                    <a:pt x="47" y="149"/>
                    <a:pt x="47" y="149"/>
                    <a:pt x="47" y="149"/>
                  </a:cubicBezTo>
                  <a:cubicBezTo>
                    <a:pt x="47" y="149"/>
                    <a:pt x="47" y="149"/>
                    <a:pt x="47" y="149"/>
                  </a:cubicBezTo>
                  <a:cubicBezTo>
                    <a:pt x="47" y="149"/>
                    <a:pt x="47" y="149"/>
                    <a:pt x="47" y="149"/>
                  </a:cubicBezTo>
                  <a:cubicBezTo>
                    <a:pt x="47" y="148"/>
                    <a:pt x="47" y="148"/>
                    <a:pt x="47" y="148"/>
                  </a:cubicBezTo>
                  <a:cubicBezTo>
                    <a:pt x="47" y="148"/>
                    <a:pt x="47" y="148"/>
                    <a:pt x="47" y="148"/>
                  </a:cubicBezTo>
                  <a:cubicBezTo>
                    <a:pt x="48" y="148"/>
                    <a:pt x="48" y="148"/>
                    <a:pt x="48" y="148"/>
                  </a:cubicBezTo>
                  <a:cubicBezTo>
                    <a:pt x="48" y="148"/>
                    <a:pt x="48" y="148"/>
                    <a:pt x="48" y="148"/>
                  </a:cubicBezTo>
                  <a:cubicBezTo>
                    <a:pt x="48" y="148"/>
                    <a:pt x="48" y="148"/>
                    <a:pt x="48" y="148"/>
                  </a:cubicBezTo>
                  <a:cubicBezTo>
                    <a:pt x="48" y="148"/>
                    <a:pt x="48" y="148"/>
                    <a:pt x="48" y="148"/>
                  </a:cubicBezTo>
                  <a:cubicBezTo>
                    <a:pt x="48" y="148"/>
                    <a:pt x="48" y="148"/>
                    <a:pt x="48" y="148"/>
                  </a:cubicBezTo>
                  <a:cubicBezTo>
                    <a:pt x="48" y="148"/>
                    <a:pt x="48" y="148"/>
                    <a:pt x="48" y="148"/>
                  </a:cubicBezTo>
                  <a:cubicBezTo>
                    <a:pt x="48" y="148"/>
                    <a:pt x="48" y="148"/>
                    <a:pt x="48" y="148"/>
                  </a:cubicBezTo>
                  <a:cubicBezTo>
                    <a:pt x="48" y="148"/>
                    <a:pt x="48" y="148"/>
                    <a:pt x="48" y="148"/>
                  </a:cubicBezTo>
                  <a:cubicBezTo>
                    <a:pt x="48" y="148"/>
                    <a:pt x="48" y="148"/>
                    <a:pt x="48" y="148"/>
                  </a:cubicBezTo>
                  <a:cubicBezTo>
                    <a:pt x="48" y="148"/>
                    <a:pt x="48" y="148"/>
                    <a:pt x="48" y="148"/>
                  </a:cubicBezTo>
                  <a:cubicBezTo>
                    <a:pt x="49" y="148"/>
                    <a:pt x="49" y="148"/>
                    <a:pt x="49" y="148"/>
                  </a:cubicBezTo>
                  <a:cubicBezTo>
                    <a:pt x="49" y="148"/>
                    <a:pt x="49" y="148"/>
                    <a:pt x="49" y="148"/>
                  </a:cubicBezTo>
                  <a:cubicBezTo>
                    <a:pt x="49" y="148"/>
                    <a:pt x="49" y="148"/>
                    <a:pt x="49" y="148"/>
                  </a:cubicBezTo>
                  <a:cubicBezTo>
                    <a:pt x="49" y="148"/>
                    <a:pt x="49" y="148"/>
                    <a:pt x="49" y="148"/>
                  </a:cubicBezTo>
                  <a:cubicBezTo>
                    <a:pt x="49" y="148"/>
                    <a:pt x="49" y="148"/>
                    <a:pt x="49" y="148"/>
                  </a:cubicBezTo>
                  <a:cubicBezTo>
                    <a:pt x="49" y="148"/>
                    <a:pt x="49" y="148"/>
                    <a:pt x="49" y="148"/>
                  </a:cubicBezTo>
                  <a:cubicBezTo>
                    <a:pt x="49" y="148"/>
                    <a:pt x="49" y="148"/>
                    <a:pt x="49" y="148"/>
                  </a:cubicBezTo>
                  <a:cubicBezTo>
                    <a:pt x="49" y="148"/>
                    <a:pt x="49" y="148"/>
                    <a:pt x="49" y="148"/>
                  </a:cubicBezTo>
                  <a:cubicBezTo>
                    <a:pt x="49" y="149"/>
                    <a:pt x="49" y="149"/>
                    <a:pt x="49" y="149"/>
                  </a:cubicBezTo>
                  <a:cubicBezTo>
                    <a:pt x="49" y="149"/>
                    <a:pt x="49" y="149"/>
                    <a:pt x="49" y="149"/>
                  </a:cubicBezTo>
                  <a:cubicBezTo>
                    <a:pt x="49" y="149"/>
                    <a:pt x="49" y="149"/>
                    <a:pt x="49" y="149"/>
                  </a:cubicBezTo>
                  <a:cubicBezTo>
                    <a:pt x="49" y="149"/>
                    <a:pt x="49" y="149"/>
                    <a:pt x="49" y="149"/>
                  </a:cubicBezTo>
                  <a:cubicBezTo>
                    <a:pt x="49" y="149"/>
                    <a:pt x="49" y="149"/>
                    <a:pt x="49" y="149"/>
                  </a:cubicBezTo>
                  <a:cubicBezTo>
                    <a:pt x="49" y="149"/>
                    <a:pt x="49" y="149"/>
                    <a:pt x="49" y="149"/>
                  </a:cubicBezTo>
                  <a:cubicBezTo>
                    <a:pt x="49" y="149"/>
                    <a:pt x="49" y="149"/>
                    <a:pt x="49" y="149"/>
                  </a:cubicBezTo>
                  <a:cubicBezTo>
                    <a:pt x="49" y="149"/>
                    <a:pt x="49" y="149"/>
                    <a:pt x="49" y="149"/>
                  </a:cubicBezTo>
                  <a:cubicBezTo>
                    <a:pt x="49" y="149"/>
                    <a:pt x="49" y="149"/>
                    <a:pt x="49" y="149"/>
                  </a:cubicBezTo>
                  <a:cubicBezTo>
                    <a:pt x="50" y="149"/>
                    <a:pt x="50" y="149"/>
                    <a:pt x="50" y="149"/>
                  </a:cubicBezTo>
                  <a:cubicBezTo>
                    <a:pt x="50" y="149"/>
                    <a:pt x="50" y="149"/>
                    <a:pt x="50" y="149"/>
                  </a:cubicBezTo>
                  <a:cubicBezTo>
                    <a:pt x="50" y="149"/>
                    <a:pt x="50" y="149"/>
                    <a:pt x="50" y="149"/>
                  </a:cubicBezTo>
                  <a:cubicBezTo>
                    <a:pt x="50" y="149"/>
                    <a:pt x="50" y="149"/>
                    <a:pt x="50" y="149"/>
                  </a:cubicBezTo>
                  <a:cubicBezTo>
                    <a:pt x="50" y="149"/>
                    <a:pt x="50" y="149"/>
                    <a:pt x="50" y="149"/>
                  </a:cubicBezTo>
                  <a:cubicBezTo>
                    <a:pt x="50" y="149"/>
                    <a:pt x="50" y="149"/>
                    <a:pt x="50" y="149"/>
                  </a:cubicBezTo>
                  <a:cubicBezTo>
                    <a:pt x="50" y="149"/>
                    <a:pt x="50" y="149"/>
                    <a:pt x="50" y="149"/>
                  </a:cubicBezTo>
                  <a:cubicBezTo>
                    <a:pt x="50" y="149"/>
                    <a:pt x="50" y="149"/>
                    <a:pt x="50" y="149"/>
                  </a:cubicBezTo>
                  <a:cubicBezTo>
                    <a:pt x="50" y="149"/>
                    <a:pt x="50" y="149"/>
                    <a:pt x="50" y="149"/>
                  </a:cubicBezTo>
                  <a:cubicBezTo>
                    <a:pt x="50" y="150"/>
                    <a:pt x="50" y="150"/>
                    <a:pt x="50" y="150"/>
                  </a:cubicBezTo>
                  <a:cubicBezTo>
                    <a:pt x="50" y="150"/>
                    <a:pt x="50" y="150"/>
                    <a:pt x="50" y="150"/>
                  </a:cubicBezTo>
                  <a:cubicBezTo>
                    <a:pt x="50" y="150"/>
                    <a:pt x="50" y="150"/>
                    <a:pt x="50" y="150"/>
                  </a:cubicBezTo>
                  <a:cubicBezTo>
                    <a:pt x="50" y="150"/>
                    <a:pt x="50" y="150"/>
                    <a:pt x="50" y="150"/>
                  </a:cubicBezTo>
                  <a:cubicBezTo>
                    <a:pt x="50" y="150"/>
                    <a:pt x="50" y="150"/>
                    <a:pt x="50" y="150"/>
                  </a:cubicBezTo>
                  <a:cubicBezTo>
                    <a:pt x="50" y="150"/>
                    <a:pt x="50" y="150"/>
                    <a:pt x="50" y="150"/>
                  </a:cubicBezTo>
                  <a:cubicBezTo>
                    <a:pt x="50" y="150"/>
                    <a:pt x="50" y="150"/>
                    <a:pt x="50" y="150"/>
                  </a:cubicBezTo>
                  <a:cubicBezTo>
                    <a:pt x="50" y="150"/>
                    <a:pt x="50" y="150"/>
                    <a:pt x="50" y="150"/>
                  </a:cubicBezTo>
                  <a:cubicBezTo>
                    <a:pt x="50" y="150"/>
                    <a:pt x="50" y="150"/>
                    <a:pt x="50" y="150"/>
                  </a:cubicBezTo>
                  <a:cubicBezTo>
                    <a:pt x="50" y="150"/>
                    <a:pt x="50" y="150"/>
                    <a:pt x="50" y="150"/>
                  </a:cubicBezTo>
                  <a:cubicBezTo>
                    <a:pt x="51" y="150"/>
                    <a:pt x="51" y="150"/>
                    <a:pt x="51" y="150"/>
                  </a:cubicBezTo>
                  <a:cubicBezTo>
                    <a:pt x="50" y="150"/>
                    <a:pt x="50" y="150"/>
                    <a:pt x="50" y="150"/>
                  </a:cubicBezTo>
                  <a:cubicBezTo>
                    <a:pt x="50" y="150"/>
                    <a:pt x="50" y="150"/>
                    <a:pt x="50" y="150"/>
                  </a:cubicBezTo>
                  <a:cubicBezTo>
                    <a:pt x="51" y="149"/>
                    <a:pt x="51" y="149"/>
                    <a:pt x="51" y="149"/>
                  </a:cubicBezTo>
                  <a:cubicBezTo>
                    <a:pt x="51" y="149"/>
                    <a:pt x="51" y="149"/>
                    <a:pt x="51" y="149"/>
                  </a:cubicBezTo>
                  <a:cubicBezTo>
                    <a:pt x="51" y="149"/>
                    <a:pt x="51" y="149"/>
                    <a:pt x="51" y="149"/>
                  </a:cubicBezTo>
                  <a:cubicBezTo>
                    <a:pt x="51" y="149"/>
                    <a:pt x="51" y="149"/>
                    <a:pt x="51" y="149"/>
                  </a:cubicBezTo>
                  <a:cubicBezTo>
                    <a:pt x="51" y="149"/>
                    <a:pt x="51" y="149"/>
                    <a:pt x="51" y="149"/>
                  </a:cubicBezTo>
                  <a:cubicBezTo>
                    <a:pt x="51" y="149"/>
                    <a:pt x="51" y="149"/>
                    <a:pt x="51" y="149"/>
                  </a:cubicBezTo>
                  <a:cubicBezTo>
                    <a:pt x="51" y="149"/>
                    <a:pt x="51" y="149"/>
                    <a:pt x="51" y="149"/>
                  </a:cubicBezTo>
                  <a:cubicBezTo>
                    <a:pt x="51" y="150"/>
                    <a:pt x="51" y="150"/>
                    <a:pt x="51" y="150"/>
                  </a:cubicBezTo>
                  <a:cubicBezTo>
                    <a:pt x="51" y="150"/>
                    <a:pt x="51" y="150"/>
                    <a:pt x="51" y="150"/>
                  </a:cubicBezTo>
                  <a:cubicBezTo>
                    <a:pt x="51" y="150"/>
                    <a:pt x="51" y="150"/>
                    <a:pt x="51" y="150"/>
                  </a:cubicBezTo>
                  <a:cubicBezTo>
                    <a:pt x="51" y="150"/>
                    <a:pt x="51" y="150"/>
                    <a:pt x="51" y="150"/>
                  </a:cubicBezTo>
                  <a:cubicBezTo>
                    <a:pt x="51" y="150"/>
                    <a:pt x="51" y="150"/>
                    <a:pt x="51" y="150"/>
                  </a:cubicBezTo>
                  <a:cubicBezTo>
                    <a:pt x="51" y="150"/>
                    <a:pt x="51" y="150"/>
                    <a:pt x="51" y="150"/>
                  </a:cubicBezTo>
                  <a:cubicBezTo>
                    <a:pt x="52" y="150"/>
                    <a:pt x="52" y="150"/>
                    <a:pt x="52" y="150"/>
                  </a:cubicBezTo>
                  <a:cubicBezTo>
                    <a:pt x="52" y="150"/>
                    <a:pt x="52" y="150"/>
                    <a:pt x="52" y="150"/>
                  </a:cubicBezTo>
                  <a:cubicBezTo>
                    <a:pt x="52" y="150"/>
                    <a:pt x="52" y="150"/>
                    <a:pt x="52" y="150"/>
                  </a:cubicBezTo>
                  <a:cubicBezTo>
                    <a:pt x="52" y="150"/>
                    <a:pt x="52" y="150"/>
                    <a:pt x="52" y="150"/>
                  </a:cubicBezTo>
                  <a:cubicBezTo>
                    <a:pt x="52" y="150"/>
                    <a:pt x="52" y="150"/>
                    <a:pt x="52" y="150"/>
                  </a:cubicBezTo>
                  <a:cubicBezTo>
                    <a:pt x="52" y="150"/>
                    <a:pt x="52" y="150"/>
                    <a:pt x="52" y="150"/>
                  </a:cubicBezTo>
                  <a:cubicBezTo>
                    <a:pt x="52" y="150"/>
                    <a:pt x="52" y="150"/>
                    <a:pt x="52" y="150"/>
                  </a:cubicBezTo>
                  <a:cubicBezTo>
                    <a:pt x="52" y="150"/>
                    <a:pt x="52" y="150"/>
                    <a:pt x="52" y="150"/>
                  </a:cubicBezTo>
                  <a:cubicBezTo>
                    <a:pt x="52" y="150"/>
                    <a:pt x="52" y="150"/>
                    <a:pt x="52" y="150"/>
                  </a:cubicBezTo>
                  <a:cubicBezTo>
                    <a:pt x="52" y="150"/>
                    <a:pt x="52" y="150"/>
                    <a:pt x="52" y="150"/>
                  </a:cubicBezTo>
                  <a:cubicBezTo>
                    <a:pt x="52" y="150"/>
                    <a:pt x="52" y="150"/>
                    <a:pt x="52" y="150"/>
                  </a:cubicBezTo>
                  <a:cubicBezTo>
                    <a:pt x="52" y="150"/>
                    <a:pt x="52" y="150"/>
                    <a:pt x="52"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3" y="150"/>
                    <a:pt x="53" y="150"/>
                    <a:pt x="53" y="150"/>
                  </a:cubicBezTo>
                  <a:cubicBezTo>
                    <a:pt x="54" y="150"/>
                    <a:pt x="54" y="150"/>
                    <a:pt x="54" y="150"/>
                  </a:cubicBezTo>
                  <a:cubicBezTo>
                    <a:pt x="54" y="150"/>
                    <a:pt x="54" y="150"/>
                    <a:pt x="54" y="150"/>
                  </a:cubicBezTo>
                  <a:cubicBezTo>
                    <a:pt x="54" y="150"/>
                    <a:pt x="54" y="150"/>
                    <a:pt x="54" y="150"/>
                  </a:cubicBezTo>
                  <a:cubicBezTo>
                    <a:pt x="54" y="150"/>
                    <a:pt x="54" y="150"/>
                    <a:pt x="54" y="150"/>
                  </a:cubicBezTo>
                  <a:cubicBezTo>
                    <a:pt x="54" y="150"/>
                    <a:pt x="54" y="150"/>
                    <a:pt x="54" y="150"/>
                  </a:cubicBezTo>
                  <a:cubicBezTo>
                    <a:pt x="54" y="150"/>
                    <a:pt x="54" y="150"/>
                    <a:pt x="54" y="150"/>
                  </a:cubicBezTo>
                  <a:cubicBezTo>
                    <a:pt x="54" y="151"/>
                    <a:pt x="54" y="151"/>
                    <a:pt x="54" y="151"/>
                  </a:cubicBezTo>
                  <a:cubicBezTo>
                    <a:pt x="54" y="151"/>
                    <a:pt x="54" y="151"/>
                    <a:pt x="54" y="151"/>
                  </a:cubicBezTo>
                  <a:cubicBezTo>
                    <a:pt x="54" y="151"/>
                    <a:pt x="54" y="151"/>
                    <a:pt x="54" y="151"/>
                  </a:cubicBezTo>
                  <a:cubicBezTo>
                    <a:pt x="54" y="151"/>
                    <a:pt x="54" y="150"/>
                    <a:pt x="54" y="150"/>
                  </a:cubicBezTo>
                  <a:cubicBezTo>
                    <a:pt x="54" y="150"/>
                    <a:pt x="54" y="150"/>
                    <a:pt x="54" y="150"/>
                  </a:cubicBezTo>
                  <a:cubicBezTo>
                    <a:pt x="54" y="151"/>
                    <a:pt x="54" y="151"/>
                    <a:pt x="54" y="151"/>
                  </a:cubicBezTo>
                  <a:cubicBezTo>
                    <a:pt x="54" y="151"/>
                    <a:pt x="54" y="151"/>
                    <a:pt x="54" y="151"/>
                  </a:cubicBezTo>
                  <a:cubicBezTo>
                    <a:pt x="54" y="151"/>
                    <a:pt x="54" y="151"/>
                    <a:pt x="54" y="151"/>
                  </a:cubicBezTo>
                  <a:cubicBezTo>
                    <a:pt x="54" y="151"/>
                    <a:pt x="54" y="151"/>
                    <a:pt x="54" y="151"/>
                  </a:cubicBezTo>
                  <a:cubicBezTo>
                    <a:pt x="54" y="151"/>
                    <a:pt x="54" y="151"/>
                    <a:pt x="54" y="151"/>
                  </a:cubicBezTo>
                  <a:cubicBezTo>
                    <a:pt x="54" y="151"/>
                    <a:pt x="54" y="151"/>
                    <a:pt x="54"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5" y="151"/>
                    <a:pt x="55" y="151"/>
                    <a:pt x="55" y="151"/>
                  </a:cubicBezTo>
                  <a:cubicBezTo>
                    <a:pt x="56" y="151"/>
                    <a:pt x="56" y="151"/>
                    <a:pt x="56" y="151"/>
                  </a:cubicBezTo>
                  <a:cubicBezTo>
                    <a:pt x="56" y="151"/>
                    <a:pt x="56" y="151"/>
                    <a:pt x="56" y="151"/>
                  </a:cubicBezTo>
                  <a:cubicBezTo>
                    <a:pt x="56" y="151"/>
                    <a:pt x="56" y="151"/>
                    <a:pt x="56" y="151"/>
                  </a:cubicBezTo>
                  <a:cubicBezTo>
                    <a:pt x="56" y="151"/>
                    <a:pt x="56" y="151"/>
                    <a:pt x="56" y="151"/>
                  </a:cubicBezTo>
                  <a:cubicBezTo>
                    <a:pt x="56" y="151"/>
                    <a:pt x="56" y="151"/>
                    <a:pt x="56" y="151"/>
                  </a:cubicBezTo>
                  <a:cubicBezTo>
                    <a:pt x="56" y="151"/>
                    <a:pt x="56" y="151"/>
                    <a:pt x="56" y="151"/>
                  </a:cubicBezTo>
                  <a:cubicBezTo>
                    <a:pt x="56" y="151"/>
                    <a:pt x="56" y="151"/>
                    <a:pt x="56" y="151"/>
                  </a:cubicBezTo>
                  <a:cubicBezTo>
                    <a:pt x="56" y="151"/>
                    <a:pt x="56" y="151"/>
                    <a:pt x="56" y="151"/>
                  </a:cubicBezTo>
                  <a:cubicBezTo>
                    <a:pt x="56" y="151"/>
                    <a:pt x="56" y="151"/>
                    <a:pt x="56" y="151"/>
                  </a:cubicBezTo>
                  <a:cubicBezTo>
                    <a:pt x="56" y="151"/>
                    <a:pt x="56" y="151"/>
                    <a:pt x="56" y="151"/>
                  </a:cubicBezTo>
                  <a:cubicBezTo>
                    <a:pt x="56" y="152"/>
                    <a:pt x="56" y="152"/>
                    <a:pt x="56" y="152"/>
                  </a:cubicBezTo>
                  <a:cubicBezTo>
                    <a:pt x="56" y="152"/>
                    <a:pt x="56" y="152"/>
                    <a:pt x="56" y="152"/>
                  </a:cubicBezTo>
                  <a:cubicBezTo>
                    <a:pt x="56" y="152"/>
                    <a:pt x="56" y="152"/>
                    <a:pt x="56" y="152"/>
                  </a:cubicBezTo>
                  <a:cubicBezTo>
                    <a:pt x="56" y="152"/>
                    <a:pt x="56" y="152"/>
                    <a:pt x="56" y="152"/>
                  </a:cubicBezTo>
                  <a:cubicBezTo>
                    <a:pt x="56" y="152"/>
                    <a:pt x="56" y="152"/>
                    <a:pt x="56" y="152"/>
                  </a:cubicBezTo>
                  <a:cubicBezTo>
                    <a:pt x="56" y="152"/>
                    <a:pt x="56" y="152"/>
                    <a:pt x="56" y="152"/>
                  </a:cubicBezTo>
                  <a:cubicBezTo>
                    <a:pt x="56" y="152"/>
                    <a:pt x="56" y="152"/>
                    <a:pt x="56" y="152"/>
                  </a:cubicBezTo>
                  <a:cubicBezTo>
                    <a:pt x="56" y="152"/>
                    <a:pt x="56" y="152"/>
                    <a:pt x="56" y="152"/>
                  </a:cubicBezTo>
                  <a:cubicBezTo>
                    <a:pt x="56" y="152"/>
                    <a:pt x="56" y="152"/>
                    <a:pt x="56" y="152"/>
                  </a:cubicBezTo>
                  <a:cubicBezTo>
                    <a:pt x="56" y="152"/>
                    <a:pt x="56" y="152"/>
                    <a:pt x="56" y="152"/>
                  </a:cubicBezTo>
                  <a:cubicBezTo>
                    <a:pt x="56" y="152"/>
                    <a:pt x="56" y="152"/>
                    <a:pt x="56" y="152"/>
                  </a:cubicBezTo>
                  <a:cubicBezTo>
                    <a:pt x="56" y="152"/>
                    <a:pt x="56" y="152"/>
                    <a:pt x="56" y="152"/>
                  </a:cubicBezTo>
                  <a:cubicBezTo>
                    <a:pt x="56" y="153"/>
                    <a:pt x="56" y="153"/>
                    <a:pt x="56" y="153"/>
                  </a:cubicBezTo>
                  <a:cubicBezTo>
                    <a:pt x="56" y="153"/>
                    <a:pt x="56" y="153"/>
                    <a:pt x="56" y="153"/>
                  </a:cubicBezTo>
                  <a:cubicBezTo>
                    <a:pt x="56" y="153"/>
                    <a:pt x="56" y="153"/>
                    <a:pt x="56" y="153"/>
                  </a:cubicBezTo>
                  <a:cubicBezTo>
                    <a:pt x="56" y="153"/>
                    <a:pt x="56" y="153"/>
                    <a:pt x="56" y="153"/>
                  </a:cubicBezTo>
                  <a:cubicBezTo>
                    <a:pt x="56" y="153"/>
                    <a:pt x="56" y="153"/>
                    <a:pt x="56" y="153"/>
                  </a:cubicBezTo>
                  <a:cubicBezTo>
                    <a:pt x="56" y="153"/>
                    <a:pt x="56" y="153"/>
                    <a:pt x="56" y="153"/>
                  </a:cubicBezTo>
                  <a:cubicBezTo>
                    <a:pt x="56" y="153"/>
                    <a:pt x="56" y="153"/>
                    <a:pt x="56" y="153"/>
                  </a:cubicBezTo>
                  <a:cubicBezTo>
                    <a:pt x="56" y="153"/>
                    <a:pt x="56" y="153"/>
                    <a:pt x="56" y="153"/>
                  </a:cubicBezTo>
                  <a:cubicBezTo>
                    <a:pt x="56" y="153"/>
                    <a:pt x="56" y="153"/>
                    <a:pt x="56" y="153"/>
                  </a:cubicBezTo>
                  <a:cubicBezTo>
                    <a:pt x="56" y="153"/>
                    <a:pt x="56" y="153"/>
                    <a:pt x="56" y="153"/>
                  </a:cubicBezTo>
                  <a:cubicBezTo>
                    <a:pt x="56" y="153"/>
                    <a:pt x="56" y="153"/>
                    <a:pt x="56" y="153"/>
                  </a:cubicBezTo>
                  <a:cubicBezTo>
                    <a:pt x="56" y="153"/>
                    <a:pt x="56" y="153"/>
                    <a:pt x="56" y="153"/>
                  </a:cubicBezTo>
                  <a:cubicBezTo>
                    <a:pt x="56" y="153"/>
                    <a:pt x="56" y="153"/>
                    <a:pt x="56" y="153"/>
                  </a:cubicBezTo>
                  <a:cubicBezTo>
                    <a:pt x="56" y="153"/>
                    <a:pt x="56" y="153"/>
                    <a:pt x="56" y="153"/>
                  </a:cubicBezTo>
                  <a:cubicBezTo>
                    <a:pt x="55" y="153"/>
                    <a:pt x="55" y="153"/>
                    <a:pt x="55" y="153"/>
                  </a:cubicBezTo>
                  <a:cubicBezTo>
                    <a:pt x="55" y="153"/>
                    <a:pt x="55" y="153"/>
                    <a:pt x="55" y="153"/>
                  </a:cubicBezTo>
                  <a:cubicBezTo>
                    <a:pt x="55" y="153"/>
                    <a:pt x="55" y="153"/>
                    <a:pt x="55" y="153"/>
                  </a:cubicBezTo>
                  <a:cubicBezTo>
                    <a:pt x="55" y="153"/>
                    <a:pt x="55" y="153"/>
                    <a:pt x="55" y="153"/>
                  </a:cubicBezTo>
                  <a:cubicBezTo>
                    <a:pt x="55" y="153"/>
                    <a:pt x="55" y="153"/>
                    <a:pt x="55" y="153"/>
                  </a:cubicBezTo>
                  <a:cubicBezTo>
                    <a:pt x="55" y="154"/>
                    <a:pt x="55" y="154"/>
                    <a:pt x="55" y="154"/>
                  </a:cubicBezTo>
                  <a:cubicBezTo>
                    <a:pt x="55" y="154"/>
                    <a:pt x="55" y="154"/>
                    <a:pt x="55" y="154"/>
                  </a:cubicBezTo>
                  <a:cubicBezTo>
                    <a:pt x="55" y="154"/>
                    <a:pt x="55" y="154"/>
                    <a:pt x="55" y="154"/>
                  </a:cubicBezTo>
                  <a:cubicBezTo>
                    <a:pt x="55" y="154"/>
                    <a:pt x="55" y="154"/>
                    <a:pt x="55" y="154"/>
                  </a:cubicBezTo>
                  <a:cubicBezTo>
                    <a:pt x="55" y="154"/>
                    <a:pt x="55" y="154"/>
                    <a:pt x="55" y="154"/>
                  </a:cubicBezTo>
                  <a:cubicBezTo>
                    <a:pt x="55" y="154"/>
                    <a:pt x="55" y="154"/>
                    <a:pt x="55"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6" y="154"/>
                    <a:pt x="56" y="154"/>
                    <a:pt x="56" y="154"/>
                  </a:cubicBezTo>
                  <a:cubicBezTo>
                    <a:pt x="55" y="154"/>
                    <a:pt x="55" y="154"/>
                    <a:pt x="55" y="154"/>
                  </a:cubicBezTo>
                  <a:cubicBezTo>
                    <a:pt x="55" y="154"/>
                    <a:pt x="55" y="154"/>
                    <a:pt x="55" y="154"/>
                  </a:cubicBezTo>
                  <a:cubicBezTo>
                    <a:pt x="55" y="154"/>
                    <a:pt x="55" y="154"/>
                    <a:pt x="55" y="154"/>
                  </a:cubicBezTo>
                  <a:cubicBezTo>
                    <a:pt x="55" y="154"/>
                    <a:pt x="55" y="154"/>
                    <a:pt x="55" y="154"/>
                  </a:cubicBezTo>
                  <a:cubicBezTo>
                    <a:pt x="55" y="154"/>
                    <a:pt x="55" y="154"/>
                    <a:pt x="55" y="154"/>
                  </a:cubicBezTo>
                  <a:cubicBezTo>
                    <a:pt x="55" y="154"/>
                    <a:pt x="55" y="154"/>
                    <a:pt x="55" y="154"/>
                  </a:cubicBezTo>
                  <a:cubicBezTo>
                    <a:pt x="55" y="154"/>
                    <a:pt x="55" y="154"/>
                    <a:pt x="55" y="154"/>
                  </a:cubicBezTo>
                  <a:cubicBezTo>
                    <a:pt x="55" y="154"/>
                    <a:pt x="55" y="154"/>
                    <a:pt x="55" y="154"/>
                  </a:cubicBezTo>
                  <a:cubicBezTo>
                    <a:pt x="55" y="154"/>
                    <a:pt x="55" y="154"/>
                    <a:pt x="55" y="154"/>
                  </a:cubicBezTo>
                  <a:cubicBezTo>
                    <a:pt x="55" y="154"/>
                    <a:pt x="55" y="154"/>
                    <a:pt x="55" y="154"/>
                  </a:cubicBezTo>
                  <a:cubicBezTo>
                    <a:pt x="55" y="154"/>
                    <a:pt x="55" y="154"/>
                    <a:pt x="55" y="154"/>
                  </a:cubicBezTo>
                  <a:cubicBezTo>
                    <a:pt x="55" y="155"/>
                    <a:pt x="55" y="155"/>
                    <a:pt x="55" y="155"/>
                  </a:cubicBezTo>
                  <a:cubicBezTo>
                    <a:pt x="55" y="155"/>
                    <a:pt x="55" y="155"/>
                    <a:pt x="55" y="155"/>
                  </a:cubicBezTo>
                  <a:cubicBezTo>
                    <a:pt x="55" y="155"/>
                    <a:pt x="55" y="155"/>
                    <a:pt x="55" y="155"/>
                  </a:cubicBezTo>
                  <a:cubicBezTo>
                    <a:pt x="55" y="155"/>
                    <a:pt x="55" y="155"/>
                    <a:pt x="55" y="155"/>
                  </a:cubicBezTo>
                  <a:cubicBezTo>
                    <a:pt x="55" y="155"/>
                    <a:pt x="55" y="155"/>
                    <a:pt x="55" y="155"/>
                  </a:cubicBezTo>
                  <a:cubicBezTo>
                    <a:pt x="55" y="155"/>
                    <a:pt x="55" y="155"/>
                    <a:pt x="55" y="155"/>
                  </a:cubicBezTo>
                  <a:cubicBezTo>
                    <a:pt x="55" y="155"/>
                    <a:pt x="55" y="155"/>
                    <a:pt x="55" y="155"/>
                  </a:cubicBezTo>
                  <a:cubicBezTo>
                    <a:pt x="55" y="155"/>
                    <a:pt x="55" y="155"/>
                    <a:pt x="55" y="155"/>
                  </a:cubicBezTo>
                  <a:cubicBezTo>
                    <a:pt x="55" y="155"/>
                    <a:pt x="55" y="155"/>
                    <a:pt x="55" y="155"/>
                  </a:cubicBezTo>
                  <a:cubicBezTo>
                    <a:pt x="55" y="155"/>
                    <a:pt x="55" y="155"/>
                    <a:pt x="55" y="155"/>
                  </a:cubicBezTo>
                  <a:cubicBezTo>
                    <a:pt x="55" y="155"/>
                    <a:pt x="55" y="155"/>
                    <a:pt x="55" y="155"/>
                  </a:cubicBezTo>
                  <a:cubicBezTo>
                    <a:pt x="55" y="155"/>
                    <a:pt x="55" y="155"/>
                    <a:pt x="55" y="155"/>
                  </a:cubicBezTo>
                  <a:cubicBezTo>
                    <a:pt x="56" y="155"/>
                    <a:pt x="56" y="155"/>
                    <a:pt x="56" y="155"/>
                  </a:cubicBezTo>
                  <a:cubicBezTo>
                    <a:pt x="56" y="155"/>
                    <a:pt x="56" y="155"/>
                    <a:pt x="56" y="155"/>
                  </a:cubicBezTo>
                  <a:cubicBezTo>
                    <a:pt x="56" y="156"/>
                    <a:pt x="56" y="156"/>
                    <a:pt x="56" y="156"/>
                  </a:cubicBezTo>
                  <a:cubicBezTo>
                    <a:pt x="56" y="156"/>
                    <a:pt x="56" y="156"/>
                    <a:pt x="56" y="156"/>
                  </a:cubicBezTo>
                  <a:cubicBezTo>
                    <a:pt x="56" y="156"/>
                    <a:pt x="56" y="156"/>
                    <a:pt x="56" y="156"/>
                  </a:cubicBezTo>
                  <a:cubicBezTo>
                    <a:pt x="56" y="156"/>
                    <a:pt x="56" y="156"/>
                    <a:pt x="56" y="156"/>
                  </a:cubicBezTo>
                  <a:cubicBezTo>
                    <a:pt x="56" y="156"/>
                    <a:pt x="56" y="156"/>
                    <a:pt x="56" y="156"/>
                  </a:cubicBezTo>
                  <a:cubicBezTo>
                    <a:pt x="56" y="156"/>
                    <a:pt x="56" y="156"/>
                    <a:pt x="56" y="156"/>
                  </a:cubicBezTo>
                  <a:cubicBezTo>
                    <a:pt x="56" y="156"/>
                    <a:pt x="56" y="156"/>
                    <a:pt x="56" y="156"/>
                  </a:cubicBezTo>
                  <a:cubicBezTo>
                    <a:pt x="56" y="156"/>
                    <a:pt x="56" y="156"/>
                    <a:pt x="56" y="156"/>
                  </a:cubicBezTo>
                  <a:cubicBezTo>
                    <a:pt x="56" y="156"/>
                    <a:pt x="56" y="156"/>
                    <a:pt x="56" y="156"/>
                  </a:cubicBezTo>
                  <a:cubicBezTo>
                    <a:pt x="56" y="156"/>
                    <a:pt x="56" y="156"/>
                    <a:pt x="56" y="156"/>
                  </a:cubicBezTo>
                  <a:cubicBezTo>
                    <a:pt x="55" y="156"/>
                    <a:pt x="55" y="156"/>
                    <a:pt x="55" y="156"/>
                  </a:cubicBezTo>
                  <a:cubicBezTo>
                    <a:pt x="55" y="156"/>
                    <a:pt x="55" y="156"/>
                    <a:pt x="55" y="156"/>
                  </a:cubicBezTo>
                  <a:cubicBezTo>
                    <a:pt x="55" y="157"/>
                    <a:pt x="55" y="157"/>
                    <a:pt x="55" y="157"/>
                  </a:cubicBezTo>
                  <a:cubicBezTo>
                    <a:pt x="55" y="157"/>
                    <a:pt x="55" y="157"/>
                    <a:pt x="55" y="157"/>
                  </a:cubicBezTo>
                  <a:cubicBezTo>
                    <a:pt x="55" y="157"/>
                    <a:pt x="55" y="157"/>
                    <a:pt x="55" y="157"/>
                  </a:cubicBezTo>
                  <a:cubicBezTo>
                    <a:pt x="55" y="157"/>
                    <a:pt x="55" y="157"/>
                    <a:pt x="55" y="157"/>
                  </a:cubicBezTo>
                  <a:cubicBezTo>
                    <a:pt x="55" y="157"/>
                    <a:pt x="55" y="157"/>
                    <a:pt x="55" y="157"/>
                  </a:cubicBezTo>
                  <a:cubicBezTo>
                    <a:pt x="55" y="157"/>
                    <a:pt x="55" y="157"/>
                    <a:pt x="55" y="157"/>
                  </a:cubicBezTo>
                  <a:cubicBezTo>
                    <a:pt x="55" y="157"/>
                    <a:pt x="55" y="157"/>
                    <a:pt x="55" y="157"/>
                  </a:cubicBezTo>
                  <a:cubicBezTo>
                    <a:pt x="55" y="157"/>
                    <a:pt x="55" y="157"/>
                    <a:pt x="55" y="157"/>
                  </a:cubicBezTo>
                  <a:cubicBezTo>
                    <a:pt x="55" y="157"/>
                    <a:pt x="55" y="157"/>
                    <a:pt x="55" y="157"/>
                  </a:cubicBezTo>
                  <a:cubicBezTo>
                    <a:pt x="55" y="157"/>
                    <a:pt x="55" y="157"/>
                    <a:pt x="55" y="157"/>
                  </a:cubicBezTo>
                  <a:cubicBezTo>
                    <a:pt x="55" y="158"/>
                    <a:pt x="55" y="158"/>
                    <a:pt x="55" y="158"/>
                  </a:cubicBezTo>
                  <a:cubicBezTo>
                    <a:pt x="55" y="158"/>
                    <a:pt x="55" y="158"/>
                    <a:pt x="55" y="158"/>
                  </a:cubicBezTo>
                  <a:cubicBezTo>
                    <a:pt x="55" y="158"/>
                    <a:pt x="55" y="158"/>
                    <a:pt x="55" y="158"/>
                  </a:cubicBezTo>
                  <a:cubicBezTo>
                    <a:pt x="55" y="158"/>
                    <a:pt x="55" y="158"/>
                    <a:pt x="55" y="158"/>
                  </a:cubicBezTo>
                  <a:cubicBezTo>
                    <a:pt x="55" y="158"/>
                    <a:pt x="55" y="158"/>
                    <a:pt x="55" y="158"/>
                  </a:cubicBezTo>
                  <a:cubicBezTo>
                    <a:pt x="55" y="158"/>
                    <a:pt x="55" y="158"/>
                    <a:pt x="55" y="158"/>
                  </a:cubicBezTo>
                  <a:cubicBezTo>
                    <a:pt x="55" y="158"/>
                    <a:pt x="55" y="158"/>
                    <a:pt x="55" y="158"/>
                  </a:cubicBezTo>
                  <a:cubicBezTo>
                    <a:pt x="55" y="158"/>
                    <a:pt x="55" y="158"/>
                    <a:pt x="55" y="158"/>
                  </a:cubicBezTo>
                  <a:cubicBezTo>
                    <a:pt x="54" y="158"/>
                    <a:pt x="54" y="158"/>
                    <a:pt x="54" y="158"/>
                  </a:cubicBezTo>
                  <a:cubicBezTo>
                    <a:pt x="54" y="158"/>
                    <a:pt x="54" y="158"/>
                    <a:pt x="54" y="158"/>
                  </a:cubicBezTo>
                  <a:cubicBezTo>
                    <a:pt x="54" y="158"/>
                    <a:pt x="54" y="158"/>
                    <a:pt x="54" y="158"/>
                  </a:cubicBezTo>
                  <a:cubicBezTo>
                    <a:pt x="54" y="158"/>
                    <a:pt x="54" y="158"/>
                    <a:pt x="54" y="158"/>
                  </a:cubicBezTo>
                  <a:cubicBezTo>
                    <a:pt x="54" y="158"/>
                    <a:pt x="54" y="158"/>
                    <a:pt x="54" y="158"/>
                  </a:cubicBezTo>
                  <a:cubicBezTo>
                    <a:pt x="53" y="158"/>
                    <a:pt x="53" y="158"/>
                    <a:pt x="53" y="158"/>
                  </a:cubicBezTo>
                  <a:cubicBezTo>
                    <a:pt x="53" y="158"/>
                    <a:pt x="53" y="158"/>
                    <a:pt x="53" y="158"/>
                  </a:cubicBezTo>
                  <a:cubicBezTo>
                    <a:pt x="53" y="158"/>
                    <a:pt x="53" y="158"/>
                    <a:pt x="53" y="158"/>
                  </a:cubicBezTo>
                  <a:cubicBezTo>
                    <a:pt x="53" y="158"/>
                    <a:pt x="53" y="158"/>
                    <a:pt x="53" y="158"/>
                  </a:cubicBezTo>
                  <a:cubicBezTo>
                    <a:pt x="53" y="158"/>
                    <a:pt x="53" y="158"/>
                    <a:pt x="53" y="158"/>
                  </a:cubicBezTo>
                  <a:cubicBezTo>
                    <a:pt x="53" y="158"/>
                    <a:pt x="53" y="158"/>
                    <a:pt x="53" y="158"/>
                  </a:cubicBezTo>
                  <a:cubicBezTo>
                    <a:pt x="53" y="158"/>
                    <a:pt x="53" y="158"/>
                    <a:pt x="53" y="158"/>
                  </a:cubicBezTo>
                  <a:cubicBezTo>
                    <a:pt x="52" y="158"/>
                    <a:pt x="52" y="158"/>
                    <a:pt x="52" y="158"/>
                  </a:cubicBezTo>
                  <a:cubicBezTo>
                    <a:pt x="52" y="158"/>
                    <a:pt x="52" y="158"/>
                    <a:pt x="52" y="158"/>
                  </a:cubicBezTo>
                  <a:cubicBezTo>
                    <a:pt x="52" y="158"/>
                    <a:pt x="52" y="158"/>
                    <a:pt x="52" y="158"/>
                  </a:cubicBezTo>
                  <a:cubicBezTo>
                    <a:pt x="52" y="158"/>
                    <a:pt x="52" y="158"/>
                    <a:pt x="52" y="158"/>
                  </a:cubicBezTo>
                  <a:cubicBezTo>
                    <a:pt x="52" y="158"/>
                    <a:pt x="52" y="158"/>
                    <a:pt x="52" y="158"/>
                  </a:cubicBezTo>
                  <a:cubicBezTo>
                    <a:pt x="52" y="158"/>
                    <a:pt x="52" y="158"/>
                    <a:pt x="52" y="158"/>
                  </a:cubicBezTo>
                  <a:cubicBezTo>
                    <a:pt x="52" y="158"/>
                    <a:pt x="52" y="158"/>
                    <a:pt x="52" y="158"/>
                  </a:cubicBezTo>
                  <a:cubicBezTo>
                    <a:pt x="52" y="158"/>
                    <a:pt x="52" y="158"/>
                    <a:pt x="52" y="158"/>
                  </a:cubicBezTo>
                  <a:cubicBezTo>
                    <a:pt x="52" y="158"/>
                    <a:pt x="52" y="158"/>
                    <a:pt x="52" y="158"/>
                  </a:cubicBezTo>
                  <a:cubicBezTo>
                    <a:pt x="51" y="158"/>
                    <a:pt x="51" y="158"/>
                    <a:pt x="51" y="158"/>
                  </a:cubicBezTo>
                  <a:cubicBezTo>
                    <a:pt x="51" y="158"/>
                    <a:pt x="51" y="158"/>
                    <a:pt x="51" y="158"/>
                  </a:cubicBezTo>
                  <a:cubicBezTo>
                    <a:pt x="51" y="158"/>
                    <a:pt x="51" y="158"/>
                    <a:pt x="51" y="158"/>
                  </a:cubicBezTo>
                  <a:cubicBezTo>
                    <a:pt x="51" y="158"/>
                    <a:pt x="51" y="158"/>
                    <a:pt x="51" y="158"/>
                  </a:cubicBezTo>
                  <a:cubicBezTo>
                    <a:pt x="51" y="158"/>
                    <a:pt x="51" y="158"/>
                    <a:pt x="51" y="158"/>
                  </a:cubicBezTo>
                  <a:cubicBezTo>
                    <a:pt x="51" y="158"/>
                    <a:pt x="51" y="158"/>
                    <a:pt x="51" y="158"/>
                  </a:cubicBezTo>
                  <a:cubicBezTo>
                    <a:pt x="51" y="158"/>
                    <a:pt x="51" y="158"/>
                    <a:pt x="51" y="158"/>
                  </a:cubicBezTo>
                  <a:cubicBezTo>
                    <a:pt x="51" y="159"/>
                    <a:pt x="51" y="159"/>
                    <a:pt x="51" y="159"/>
                  </a:cubicBezTo>
                  <a:cubicBezTo>
                    <a:pt x="51" y="159"/>
                    <a:pt x="51" y="159"/>
                    <a:pt x="51" y="159"/>
                  </a:cubicBezTo>
                  <a:cubicBezTo>
                    <a:pt x="51" y="159"/>
                    <a:pt x="51" y="159"/>
                    <a:pt x="51" y="159"/>
                  </a:cubicBezTo>
                  <a:cubicBezTo>
                    <a:pt x="51" y="159"/>
                    <a:pt x="51" y="159"/>
                    <a:pt x="51" y="159"/>
                  </a:cubicBezTo>
                  <a:cubicBezTo>
                    <a:pt x="51" y="159"/>
                    <a:pt x="51" y="159"/>
                    <a:pt x="51" y="159"/>
                  </a:cubicBezTo>
                  <a:cubicBezTo>
                    <a:pt x="51" y="159"/>
                    <a:pt x="51" y="159"/>
                    <a:pt x="51" y="159"/>
                  </a:cubicBezTo>
                  <a:cubicBezTo>
                    <a:pt x="51" y="159"/>
                    <a:pt x="51" y="159"/>
                    <a:pt x="51" y="159"/>
                  </a:cubicBezTo>
                  <a:cubicBezTo>
                    <a:pt x="51" y="159"/>
                    <a:pt x="51" y="159"/>
                    <a:pt x="51" y="159"/>
                  </a:cubicBezTo>
                  <a:cubicBezTo>
                    <a:pt x="51" y="159"/>
                    <a:pt x="51" y="159"/>
                    <a:pt x="51" y="159"/>
                  </a:cubicBezTo>
                  <a:cubicBezTo>
                    <a:pt x="51" y="159"/>
                    <a:pt x="51" y="159"/>
                    <a:pt x="51" y="159"/>
                  </a:cubicBezTo>
                  <a:cubicBezTo>
                    <a:pt x="51" y="160"/>
                    <a:pt x="51" y="160"/>
                    <a:pt x="51" y="160"/>
                  </a:cubicBezTo>
                  <a:cubicBezTo>
                    <a:pt x="51" y="160"/>
                    <a:pt x="51" y="160"/>
                    <a:pt x="51" y="160"/>
                  </a:cubicBezTo>
                  <a:cubicBezTo>
                    <a:pt x="51" y="160"/>
                    <a:pt x="51" y="160"/>
                    <a:pt x="51" y="160"/>
                  </a:cubicBezTo>
                  <a:cubicBezTo>
                    <a:pt x="51" y="160"/>
                    <a:pt x="51" y="160"/>
                    <a:pt x="51" y="160"/>
                  </a:cubicBezTo>
                  <a:cubicBezTo>
                    <a:pt x="51" y="160"/>
                    <a:pt x="51" y="160"/>
                    <a:pt x="51" y="160"/>
                  </a:cubicBezTo>
                  <a:cubicBezTo>
                    <a:pt x="51" y="160"/>
                    <a:pt x="51" y="160"/>
                    <a:pt x="51" y="160"/>
                  </a:cubicBezTo>
                  <a:cubicBezTo>
                    <a:pt x="51" y="160"/>
                    <a:pt x="52" y="160"/>
                    <a:pt x="52" y="160"/>
                  </a:cubicBezTo>
                  <a:cubicBezTo>
                    <a:pt x="52" y="160"/>
                    <a:pt x="52" y="160"/>
                    <a:pt x="52" y="160"/>
                  </a:cubicBezTo>
                  <a:cubicBezTo>
                    <a:pt x="52" y="160"/>
                    <a:pt x="52" y="160"/>
                    <a:pt x="53" y="160"/>
                  </a:cubicBezTo>
                  <a:cubicBezTo>
                    <a:pt x="53" y="160"/>
                    <a:pt x="53" y="159"/>
                    <a:pt x="53" y="159"/>
                  </a:cubicBezTo>
                  <a:cubicBezTo>
                    <a:pt x="53" y="159"/>
                    <a:pt x="53" y="159"/>
                    <a:pt x="54" y="160"/>
                  </a:cubicBezTo>
                  <a:cubicBezTo>
                    <a:pt x="54" y="160"/>
                    <a:pt x="54" y="160"/>
                    <a:pt x="54" y="160"/>
                  </a:cubicBezTo>
                  <a:cubicBezTo>
                    <a:pt x="54" y="160"/>
                    <a:pt x="53" y="161"/>
                    <a:pt x="52" y="161"/>
                  </a:cubicBezTo>
                  <a:cubicBezTo>
                    <a:pt x="52" y="161"/>
                    <a:pt x="52" y="161"/>
                    <a:pt x="51" y="161"/>
                  </a:cubicBezTo>
                  <a:cubicBezTo>
                    <a:pt x="51" y="161"/>
                    <a:pt x="52" y="161"/>
                    <a:pt x="52" y="161"/>
                  </a:cubicBezTo>
                  <a:cubicBezTo>
                    <a:pt x="52" y="162"/>
                    <a:pt x="50" y="162"/>
                    <a:pt x="50" y="162"/>
                  </a:cubicBezTo>
                  <a:cubicBezTo>
                    <a:pt x="50" y="162"/>
                    <a:pt x="50" y="161"/>
                    <a:pt x="50" y="161"/>
                  </a:cubicBezTo>
                  <a:cubicBezTo>
                    <a:pt x="50" y="161"/>
                    <a:pt x="50" y="162"/>
                    <a:pt x="50" y="162"/>
                  </a:cubicBezTo>
                  <a:cubicBezTo>
                    <a:pt x="50" y="162"/>
                    <a:pt x="50" y="162"/>
                    <a:pt x="50" y="162"/>
                  </a:cubicBezTo>
                  <a:cubicBezTo>
                    <a:pt x="51" y="163"/>
                    <a:pt x="52" y="163"/>
                    <a:pt x="52" y="164"/>
                  </a:cubicBezTo>
                  <a:cubicBezTo>
                    <a:pt x="52" y="164"/>
                    <a:pt x="51" y="164"/>
                    <a:pt x="51" y="163"/>
                  </a:cubicBezTo>
                  <a:cubicBezTo>
                    <a:pt x="51" y="163"/>
                    <a:pt x="51" y="163"/>
                    <a:pt x="51" y="163"/>
                  </a:cubicBezTo>
                  <a:cubicBezTo>
                    <a:pt x="51" y="163"/>
                    <a:pt x="50" y="164"/>
                    <a:pt x="50" y="164"/>
                  </a:cubicBezTo>
                  <a:cubicBezTo>
                    <a:pt x="50" y="164"/>
                    <a:pt x="50" y="164"/>
                    <a:pt x="50" y="164"/>
                  </a:cubicBezTo>
                  <a:cubicBezTo>
                    <a:pt x="50" y="164"/>
                    <a:pt x="50" y="164"/>
                    <a:pt x="50" y="164"/>
                  </a:cubicBezTo>
                  <a:cubicBezTo>
                    <a:pt x="50" y="164"/>
                    <a:pt x="50" y="164"/>
                    <a:pt x="50" y="164"/>
                  </a:cubicBezTo>
                  <a:cubicBezTo>
                    <a:pt x="50" y="164"/>
                    <a:pt x="49" y="165"/>
                    <a:pt x="49" y="165"/>
                  </a:cubicBezTo>
                  <a:cubicBezTo>
                    <a:pt x="49" y="165"/>
                    <a:pt x="50" y="166"/>
                    <a:pt x="49" y="166"/>
                  </a:cubicBezTo>
                  <a:cubicBezTo>
                    <a:pt x="49" y="166"/>
                    <a:pt x="48" y="166"/>
                    <a:pt x="48" y="166"/>
                  </a:cubicBezTo>
                  <a:cubicBezTo>
                    <a:pt x="47" y="166"/>
                    <a:pt x="47" y="166"/>
                    <a:pt x="47" y="166"/>
                  </a:cubicBezTo>
                  <a:cubicBezTo>
                    <a:pt x="47" y="166"/>
                    <a:pt x="47" y="166"/>
                    <a:pt x="47" y="166"/>
                  </a:cubicBezTo>
                  <a:cubicBezTo>
                    <a:pt x="47" y="166"/>
                    <a:pt x="47" y="166"/>
                    <a:pt x="46" y="166"/>
                  </a:cubicBezTo>
                  <a:cubicBezTo>
                    <a:pt x="47" y="167"/>
                    <a:pt x="47" y="167"/>
                    <a:pt x="48" y="167"/>
                  </a:cubicBezTo>
                  <a:cubicBezTo>
                    <a:pt x="48" y="167"/>
                    <a:pt x="48" y="168"/>
                    <a:pt x="49" y="168"/>
                  </a:cubicBezTo>
                  <a:cubicBezTo>
                    <a:pt x="49" y="168"/>
                    <a:pt x="49" y="168"/>
                    <a:pt x="50" y="168"/>
                  </a:cubicBezTo>
                  <a:cubicBezTo>
                    <a:pt x="50" y="168"/>
                    <a:pt x="50" y="168"/>
                    <a:pt x="50" y="169"/>
                  </a:cubicBezTo>
                  <a:cubicBezTo>
                    <a:pt x="50" y="169"/>
                    <a:pt x="51" y="169"/>
                    <a:pt x="51" y="169"/>
                  </a:cubicBezTo>
                  <a:cubicBezTo>
                    <a:pt x="51" y="169"/>
                    <a:pt x="51" y="169"/>
                    <a:pt x="52" y="169"/>
                  </a:cubicBezTo>
                  <a:cubicBezTo>
                    <a:pt x="52" y="170"/>
                    <a:pt x="53" y="170"/>
                    <a:pt x="53" y="170"/>
                  </a:cubicBezTo>
                  <a:cubicBezTo>
                    <a:pt x="54" y="171"/>
                    <a:pt x="55" y="172"/>
                    <a:pt x="56" y="172"/>
                  </a:cubicBezTo>
                  <a:cubicBezTo>
                    <a:pt x="56" y="172"/>
                    <a:pt x="56" y="172"/>
                    <a:pt x="56" y="172"/>
                  </a:cubicBezTo>
                  <a:cubicBezTo>
                    <a:pt x="56" y="172"/>
                    <a:pt x="56" y="172"/>
                    <a:pt x="56" y="172"/>
                  </a:cubicBezTo>
                  <a:cubicBezTo>
                    <a:pt x="56" y="172"/>
                    <a:pt x="56" y="172"/>
                    <a:pt x="56" y="172"/>
                  </a:cubicBezTo>
                  <a:cubicBezTo>
                    <a:pt x="56" y="172"/>
                    <a:pt x="56" y="172"/>
                    <a:pt x="56" y="172"/>
                  </a:cubicBezTo>
                  <a:cubicBezTo>
                    <a:pt x="56" y="172"/>
                    <a:pt x="56" y="172"/>
                    <a:pt x="56" y="172"/>
                  </a:cubicBezTo>
                  <a:cubicBezTo>
                    <a:pt x="56" y="172"/>
                    <a:pt x="56" y="172"/>
                    <a:pt x="56" y="172"/>
                  </a:cubicBezTo>
                  <a:cubicBezTo>
                    <a:pt x="56" y="172"/>
                    <a:pt x="56" y="172"/>
                    <a:pt x="56" y="172"/>
                  </a:cubicBezTo>
                  <a:cubicBezTo>
                    <a:pt x="56" y="172"/>
                    <a:pt x="56" y="172"/>
                    <a:pt x="56" y="172"/>
                  </a:cubicBezTo>
                  <a:cubicBezTo>
                    <a:pt x="56" y="172"/>
                    <a:pt x="56" y="172"/>
                    <a:pt x="56" y="172"/>
                  </a:cubicBezTo>
                  <a:cubicBezTo>
                    <a:pt x="56" y="172"/>
                    <a:pt x="56" y="172"/>
                    <a:pt x="56" y="172"/>
                  </a:cubicBezTo>
                  <a:cubicBezTo>
                    <a:pt x="56" y="172"/>
                    <a:pt x="56" y="172"/>
                    <a:pt x="56" y="172"/>
                  </a:cubicBezTo>
                  <a:cubicBezTo>
                    <a:pt x="57" y="172"/>
                    <a:pt x="57" y="172"/>
                    <a:pt x="57" y="172"/>
                  </a:cubicBezTo>
                  <a:cubicBezTo>
                    <a:pt x="57" y="172"/>
                    <a:pt x="57" y="172"/>
                    <a:pt x="57" y="172"/>
                  </a:cubicBezTo>
                  <a:cubicBezTo>
                    <a:pt x="57" y="172"/>
                    <a:pt x="57" y="172"/>
                    <a:pt x="57" y="172"/>
                  </a:cubicBezTo>
                  <a:cubicBezTo>
                    <a:pt x="57" y="172"/>
                    <a:pt x="57" y="172"/>
                    <a:pt x="57" y="172"/>
                  </a:cubicBezTo>
                  <a:cubicBezTo>
                    <a:pt x="57" y="172"/>
                    <a:pt x="57" y="172"/>
                    <a:pt x="57" y="172"/>
                  </a:cubicBezTo>
                  <a:cubicBezTo>
                    <a:pt x="57" y="172"/>
                    <a:pt x="57" y="172"/>
                    <a:pt x="57" y="172"/>
                  </a:cubicBezTo>
                  <a:cubicBezTo>
                    <a:pt x="57" y="172"/>
                    <a:pt x="57" y="172"/>
                    <a:pt x="57" y="172"/>
                  </a:cubicBezTo>
                  <a:cubicBezTo>
                    <a:pt x="57" y="172"/>
                    <a:pt x="57" y="172"/>
                    <a:pt x="57" y="172"/>
                  </a:cubicBezTo>
                  <a:cubicBezTo>
                    <a:pt x="57" y="172"/>
                    <a:pt x="57" y="172"/>
                    <a:pt x="57" y="172"/>
                  </a:cubicBezTo>
                  <a:cubicBezTo>
                    <a:pt x="58" y="172"/>
                    <a:pt x="58" y="172"/>
                    <a:pt x="58" y="172"/>
                  </a:cubicBezTo>
                  <a:cubicBezTo>
                    <a:pt x="58" y="172"/>
                    <a:pt x="58" y="172"/>
                    <a:pt x="58" y="172"/>
                  </a:cubicBezTo>
                  <a:cubicBezTo>
                    <a:pt x="58" y="172"/>
                    <a:pt x="58" y="172"/>
                    <a:pt x="58" y="172"/>
                  </a:cubicBezTo>
                  <a:cubicBezTo>
                    <a:pt x="58" y="172"/>
                    <a:pt x="58" y="172"/>
                    <a:pt x="58" y="172"/>
                  </a:cubicBezTo>
                  <a:cubicBezTo>
                    <a:pt x="58" y="172"/>
                    <a:pt x="58" y="172"/>
                    <a:pt x="58" y="172"/>
                  </a:cubicBezTo>
                  <a:cubicBezTo>
                    <a:pt x="58" y="172"/>
                    <a:pt x="58" y="172"/>
                    <a:pt x="58" y="172"/>
                  </a:cubicBezTo>
                  <a:cubicBezTo>
                    <a:pt x="58" y="172"/>
                    <a:pt x="58" y="172"/>
                    <a:pt x="58" y="172"/>
                  </a:cubicBezTo>
                  <a:cubicBezTo>
                    <a:pt x="58" y="172"/>
                    <a:pt x="58" y="172"/>
                    <a:pt x="58" y="172"/>
                  </a:cubicBezTo>
                  <a:cubicBezTo>
                    <a:pt x="58" y="172"/>
                    <a:pt x="58" y="172"/>
                    <a:pt x="58" y="172"/>
                  </a:cubicBezTo>
                  <a:cubicBezTo>
                    <a:pt x="58" y="172"/>
                    <a:pt x="58" y="172"/>
                    <a:pt x="58" y="172"/>
                  </a:cubicBezTo>
                  <a:cubicBezTo>
                    <a:pt x="58" y="172"/>
                    <a:pt x="58" y="172"/>
                    <a:pt x="58" y="172"/>
                  </a:cubicBezTo>
                  <a:cubicBezTo>
                    <a:pt x="58" y="172"/>
                    <a:pt x="58" y="172"/>
                    <a:pt x="58" y="172"/>
                  </a:cubicBezTo>
                  <a:cubicBezTo>
                    <a:pt x="58" y="172"/>
                    <a:pt x="58" y="172"/>
                    <a:pt x="58" y="172"/>
                  </a:cubicBezTo>
                  <a:cubicBezTo>
                    <a:pt x="59" y="172"/>
                    <a:pt x="59" y="172"/>
                    <a:pt x="59" y="172"/>
                  </a:cubicBezTo>
                  <a:cubicBezTo>
                    <a:pt x="59" y="172"/>
                    <a:pt x="59" y="172"/>
                    <a:pt x="59" y="172"/>
                  </a:cubicBezTo>
                  <a:cubicBezTo>
                    <a:pt x="59" y="172"/>
                    <a:pt x="59" y="172"/>
                    <a:pt x="59" y="172"/>
                  </a:cubicBezTo>
                  <a:cubicBezTo>
                    <a:pt x="59" y="172"/>
                    <a:pt x="59" y="172"/>
                    <a:pt x="59" y="172"/>
                  </a:cubicBezTo>
                  <a:cubicBezTo>
                    <a:pt x="59" y="172"/>
                    <a:pt x="59" y="172"/>
                    <a:pt x="59" y="172"/>
                  </a:cubicBezTo>
                  <a:cubicBezTo>
                    <a:pt x="59" y="172"/>
                    <a:pt x="59" y="172"/>
                    <a:pt x="59" y="172"/>
                  </a:cubicBezTo>
                  <a:cubicBezTo>
                    <a:pt x="59" y="173"/>
                    <a:pt x="59" y="173"/>
                    <a:pt x="59" y="173"/>
                  </a:cubicBezTo>
                  <a:cubicBezTo>
                    <a:pt x="59" y="173"/>
                    <a:pt x="59" y="173"/>
                    <a:pt x="59" y="173"/>
                  </a:cubicBezTo>
                  <a:cubicBezTo>
                    <a:pt x="59" y="173"/>
                    <a:pt x="59" y="173"/>
                    <a:pt x="59" y="173"/>
                  </a:cubicBezTo>
                  <a:cubicBezTo>
                    <a:pt x="59" y="172"/>
                    <a:pt x="59" y="172"/>
                    <a:pt x="59" y="172"/>
                  </a:cubicBezTo>
                  <a:cubicBezTo>
                    <a:pt x="59" y="172"/>
                    <a:pt x="59" y="172"/>
                    <a:pt x="59" y="172"/>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0" y="173"/>
                    <a:pt x="60" y="173"/>
                    <a:pt x="60" y="173"/>
                  </a:cubicBezTo>
                  <a:cubicBezTo>
                    <a:pt x="61" y="173"/>
                    <a:pt x="61" y="173"/>
                    <a:pt x="61" y="173"/>
                  </a:cubicBezTo>
                  <a:cubicBezTo>
                    <a:pt x="61" y="173"/>
                    <a:pt x="61" y="173"/>
                    <a:pt x="61" y="173"/>
                  </a:cubicBezTo>
                  <a:cubicBezTo>
                    <a:pt x="61" y="173"/>
                    <a:pt x="61" y="173"/>
                    <a:pt x="61" y="173"/>
                  </a:cubicBezTo>
                  <a:cubicBezTo>
                    <a:pt x="61" y="173"/>
                    <a:pt x="61" y="173"/>
                    <a:pt x="61" y="173"/>
                  </a:cubicBezTo>
                  <a:cubicBezTo>
                    <a:pt x="61" y="173"/>
                    <a:pt x="61" y="173"/>
                    <a:pt x="61" y="173"/>
                  </a:cubicBezTo>
                  <a:cubicBezTo>
                    <a:pt x="61" y="173"/>
                    <a:pt x="61" y="173"/>
                    <a:pt x="61" y="173"/>
                  </a:cubicBezTo>
                  <a:cubicBezTo>
                    <a:pt x="61" y="173"/>
                    <a:pt x="61" y="173"/>
                    <a:pt x="61" y="173"/>
                  </a:cubicBezTo>
                  <a:cubicBezTo>
                    <a:pt x="61" y="173"/>
                    <a:pt x="61" y="173"/>
                    <a:pt x="61" y="173"/>
                  </a:cubicBezTo>
                  <a:cubicBezTo>
                    <a:pt x="61" y="173"/>
                    <a:pt x="61" y="173"/>
                    <a:pt x="61" y="173"/>
                  </a:cubicBezTo>
                  <a:cubicBezTo>
                    <a:pt x="61" y="173"/>
                    <a:pt x="61" y="173"/>
                    <a:pt x="61" y="173"/>
                  </a:cubicBezTo>
                  <a:cubicBezTo>
                    <a:pt x="61" y="173"/>
                    <a:pt x="61" y="173"/>
                    <a:pt x="61" y="173"/>
                  </a:cubicBezTo>
                  <a:cubicBezTo>
                    <a:pt x="61" y="173"/>
                    <a:pt x="61" y="173"/>
                    <a:pt x="61" y="173"/>
                  </a:cubicBezTo>
                  <a:cubicBezTo>
                    <a:pt x="61" y="173"/>
                    <a:pt x="61" y="173"/>
                    <a:pt x="61" y="173"/>
                  </a:cubicBezTo>
                  <a:cubicBezTo>
                    <a:pt x="62" y="173"/>
                    <a:pt x="62" y="173"/>
                    <a:pt x="62" y="173"/>
                  </a:cubicBezTo>
                  <a:cubicBezTo>
                    <a:pt x="62" y="173"/>
                    <a:pt x="62" y="173"/>
                    <a:pt x="62" y="173"/>
                  </a:cubicBezTo>
                  <a:cubicBezTo>
                    <a:pt x="62" y="173"/>
                    <a:pt x="62" y="173"/>
                    <a:pt x="62" y="173"/>
                  </a:cubicBezTo>
                  <a:cubicBezTo>
                    <a:pt x="62" y="173"/>
                    <a:pt x="62" y="173"/>
                    <a:pt x="62" y="173"/>
                  </a:cubicBezTo>
                  <a:cubicBezTo>
                    <a:pt x="62" y="173"/>
                    <a:pt x="62" y="173"/>
                    <a:pt x="62" y="173"/>
                  </a:cubicBezTo>
                  <a:cubicBezTo>
                    <a:pt x="62" y="173"/>
                    <a:pt x="62" y="173"/>
                    <a:pt x="62" y="173"/>
                  </a:cubicBezTo>
                  <a:cubicBezTo>
                    <a:pt x="62" y="173"/>
                    <a:pt x="62" y="173"/>
                    <a:pt x="62" y="173"/>
                  </a:cubicBezTo>
                  <a:cubicBezTo>
                    <a:pt x="62" y="173"/>
                    <a:pt x="62" y="173"/>
                    <a:pt x="62" y="173"/>
                  </a:cubicBezTo>
                  <a:cubicBezTo>
                    <a:pt x="62" y="173"/>
                    <a:pt x="62" y="173"/>
                    <a:pt x="62" y="173"/>
                  </a:cubicBezTo>
                  <a:cubicBezTo>
                    <a:pt x="62" y="173"/>
                    <a:pt x="62" y="173"/>
                    <a:pt x="62" y="173"/>
                  </a:cubicBezTo>
                  <a:cubicBezTo>
                    <a:pt x="62" y="173"/>
                    <a:pt x="62" y="173"/>
                    <a:pt x="62" y="173"/>
                  </a:cubicBezTo>
                  <a:cubicBezTo>
                    <a:pt x="62" y="173"/>
                    <a:pt x="62" y="173"/>
                    <a:pt x="62" y="173"/>
                  </a:cubicBezTo>
                  <a:cubicBezTo>
                    <a:pt x="62" y="173"/>
                    <a:pt x="62" y="173"/>
                    <a:pt x="62" y="173"/>
                  </a:cubicBezTo>
                  <a:cubicBezTo>
                    <a:pt x="62" y="173"/>
                    <a:pt x="62" y="173"/>
                    <a:pt x="62" y="173"/>
                  </a:cubicBezTo>
                  <a:cubicBezTo>
                    <a:pt x="63" y="173"/>
                    <a:pt x="63" y="173"/>
                    <a:pt x="63" y="173"/>
                  </a:cubicBezTo>
                  <a:cubicBezTo>
                    <a:pt x="63" y="173"/>
                    <a:pt x="63" y="173"/>
                    <a:pt x="63" y="173"/>
                  </a:cubicBezTo>
                  <a:cubicBezTo>
                    <a:pt x="63" y="173"/>
                    <a:pt x="63" y="173"/>
                    <a:pt x="63" y="173"/>
                  </a:cubicBezTo>
                  <a:cubicBezTo>
                    <a:pt x="63" y="173"/>
                    <a:pt x="63" y="173"/>
                    <a:pt x="63" y="173"/>
                  </a:cubicBezTo>
                  <a:cubicBezTo>
                    <a:pt x="63" y="173"/>
                    <a:pt x="63" y="173"/>
                    <a:pt x="63" y="173"/>
                  </a:cubicBezTo>
                  <a:cubicBezTo>
                    <a:pt x="63" y="173"/>
                    <a:pt x="63" y="173"/>
                    <a:pt x="63" y="173"/>
                  </a:cubicBezTo>
                  <a:cubicBezTo>
                    <a:pt x="63" y="173"/>
                    <a:pt x="63" y="173"/>
                    <a:pt x="63" y="173"/>
                  </a:cubicBezTo>
                  <a:cubicBezTo>
                    <a:pt x="63" y="173"/>
                    <a:pt x="63" y="173"/>
                    <a:pt x="63" y="173"/>
                  </a:cubicBezTo>
                  <a:cubicBezTo>
                    <a:pt x="63" y="173"/>
                    <a:pt x="63" y="173"/>
                    <a:pt x="63" y="173"/>
                  </a:cubicBezTo>
                  <a:cubicBezTo>
                    <a:pt x="63" y="173"/>
                    <a:pt x="63" y="173"/>
                    <a:pt x="63" y="173"/>
                  </a:cubicBezTo>
                  <a:cubicBezTo>
                    <a:pt x="63" y="173"/>
                    <a:pt x="63" y="173"/>
                    <a:pt x="63" y="173"/>
                  </a:cubicBezTo>
                  <a:cubicBezTo>
                    <a:pt x="63" y="173"/>
                    <a:pt x="63" y="173"/>
                    <a:pt x="63" y="173"/>
                  </a:cubicBezTo>
                  <a:cubicBezTo>
                    <a:pt x="63" y="173"/>
                    <a:pt x="63" y="173"/>
                    <a:pt x="63" y="173"/>
                  </a:cubicBezTo>
                  <a:cubicBezTo>
                    <a:pt x="64" y="173"/>
                    <a:pt x="64" y="173"/>
                    <a:pt x="64" y="173"/>
                  </a:cubicBezTo>
                  <a:cubicBezTo>
                    <a:pt x="64" y="173"/>
                    <a:pt x="64" y="173"/>
                    <a:pt x="64" y="173"/>
                  </a:cubicBezTo>
                  <a:cubicBezTo>
                    <a:pt x="64" y="173"/>
                    <a:pt x="64" y="173"/>
                    <a:pt x="64" y="173"/>
                  </a:cubicBezTo>
                  <a:cubicBezTo>
                    <a:pt x="64" y="173"/>
                    <a:pt x="64" y="173"/>
                    <a:pt x="64" y="173"/>
                  </a:cubicBezTo>
                  <a:cubicBezTo>
                    <a:pt x="64" y="173"/>
                    <a:pt x="64" y="173"/>
                    <a:pt x="64" y="173"/>
                  </a:cubicBezTo>
                  <a:cubicBezTo>
                    <a:pt x="64" y="173"/>
                    <a:pt x="64" y="173"/>
                    <a:pt x="64" y="173"/>
                  </a:cubicBezTo>
                  <a:cubicBezTo>
                    <a:pt x="64" y="173"/>
                    <a:pt x="64" y="173"/>
                    <a:pt x="64" y="173"/>
                  </a:cubicBezTo>
                  <a:cubicBezTo>
                    <a:pt x="64" y="173"/>
                    <a:pt x="64" y="173"/>
                    <a:pt x="64" y="173"/>
                  </a:cubicBezTo>
                  <a:cubicBezTo>
                    <a:pt x="64" y="173"/>
                    <a:pt x="64" y="173"/>
                    <a:pt x="64" y="173"/>
                  </a:cubicBezTo>
                  <a:cubicBezTo>
                    <a:pt x="64" y="173"/>
                    <a:pt x="64" y="173"/>
                    <a:pt x="64" y="173"/>
                  </a:cubicBezTo>
                  <a:cubicBezTo>
                    <a:pt x="64" y="173"/>
                    <a:pt x="64" y="174"/>
                    <a:pt x="64" y="174"/>
                  </a:cubicBezTo>
                  <a:cubicBezTo>
                    <a:pt x="64" y="174"/>
                    <a:pt x="64" y="174"/>
                    <a:pt x="64" y="174"/>
                  </a:cubicBezTo>
                  <a:cubicBezTo>
                    <a:pt x="64" y="174"/>
                    <a:pt x="64" y="174"/>
                    <a:pt x="64" y="174"/>
                  </a:cubicBezTo>
                  <a:cubicBezTo>
                    <a:pt x="64" y="174"/>
                    <a:pt x="64" y="174"/>
                    <a:pt x="64" y="174"/>
                  </a:cubicBezTo>
                  <a:cubicBezTo>
                    <a:pt x="64" y="174"/>
                    <a:pt x="64" y="174"/>
                    <a:pt x="64" y="174"/>
                  </a:cubicBezTo>
                  <a:cubicBezTo>
                    <a:pt x="64" y="174"/>
                    <a:pt x="64" y="174"/>
                    <a:pt x="64" y="174"/>
                  </a:cubicBezTo>
                  <a:cubicBezTo>
                    <a:pt x="64" y="174"/>
                    <a:pt x="64" y="174"/>
                    <a:pt x="64" y="174"/>
                  </a:cubicBezTo>
                  <a:cubicBezTo>
                    <a:pt x="64" y="174"/>
                    <a:pt x="64" y="174"/>
                    <a:pt x="64" y="174"/>
                  </a:cubicBezTo>
                  <a:cubicBezTo>
                    <a:pt x="64" y="174"/>
                    <a:pt x="64" y="174"/>
                    <a:pt x="64" y="174"/>
                  </a:cubicBezTo>
                  <a:cubicBezTo>
                    <a:pt x="64" y="174"/>
                    <a:pt x="64" y="174"/>
                    <a:pt x="64" y="174"/>
                  </a:cubicBezTo>
                  <a:cubicBezTo>
                    <a:pt x="64" y="174"/>
                    <a:pt x="64" y="174"/>
                    <a:pt x="64" y="174"/>
                  </a:cubicBezTo>
                  <a:cubicBezTo>
                    <a:pt x="65" y="174"/>
                    <a:pt x="65" y="174"/>
                    <a:pt x="65" y="174"/>
                  </a:cubicBezTo>
                  <a:cubicBezTo>
                    <a:pt x="65" y="174"/>
                    <a:pt x="65" y="174"/>
                    <a:pt x="65" y="174"/>
                  </a:cubicBezTo>
                  <a:cubicBezTo>
                    <a:pt x="65" y="174"/>
                    <a:pt x="65" y="174"/>
                    <a:pt x="65" y="174"/>
                  </a:cubicBezTo>
                  <a:cubicBezTo>
                    <a:pt x="65" y="174"/>
                    <a:pt x="65" y="174"/>
                    <a:pt x="65" y="174"/>
                  </a:cubicBezTo>
                  <a:cubicBezTo>
                    <a:pt x="65" y="174"/>
                    <a:pt x="65" y="174"/>
                    <a:pt x="65" y="174"/>
                  </a:cubicBezTo>
                  <a:cubicBezTo>
                    <a:pt x="65" y="174"/>
                    <a:pt x="65" y="174"/>
                    <a:pt x="65" y="174"/>
                  </a:cubicBezTo>
                  <a:cubicBezTo>
                    <a:pt x="65" y="174"/>
                    <a:pt x="65" y="174"/>
                    <a:pt x="65" y="174"/>
                  </a:cubicBezTo>
                  <a:cubicBezTo>
                    <a:pt x="65" y="174"/>
                    <a:pt x="65" y="174"/>
                    <a:pt x="65" y="174"/>
                  </a:cubicBezTo>
                  <a:cubicBezTo>
                    <a:pt x="65" y="174"/>
                    <a:pt x="65" y="174"/>
                    <a:pt x="65" y="174"/>
                  </a:cubicBezTo>
                  <a:cubicBezTo>
                    <a:pt x="65" y="174"/>
                    <a:pt x="65" y="174"/>
                    <a:pt x="65" y="174"/>
                  </a:cubicBezTo>
                  <a:cubicBezTo>
                    <a:pt x="65" y="174"/>
                    <a:pt x="65" y="174"/>
                    <a:pt x="65" y="174"/>
                  </a:cubicBezTo>
                  <a:cubicBezTo>
                    <a:pt x="66" y="174"/>
                    <a:pt x="66" y="174"/>
                    <a:pt x="66" y="174"/>
                  </a:cubicBezTo>
                  <a:cubicBezTo>
                    <a:pt x="66" y="174"/>
                    <a:pt x="66" y="174"/>
                    <a:pt x="66" y="174"/>
                  </a:cubicBezTo>
                  <a:cubicBezTo>
                    <a:pt x="66" y="174"/>
                    <a:pt x="66" y="174"/>
                    <a:pt x="66" y="174"/>
                  </a:cubicBezTo>
                  <a:cubicBezTo>
                    <a:pt x="66" y="174"/>
                    <a:pt x="66" y="174"/>
                    <a:pt x="66" y="174"/>
                  </a:cubicBezTo>
                  <a:cubicBezTo>
                    <a:pt x="66" y="174"/>
                    <a:pt x="66" y="174"/>
                    <a:pt x="66" y="174"/>
                  </a:cubicBezTo>
                  <a:cubicBezTo>
                    <a:pt x="66" y="174"/>
                    <a:pt x="66" y="174"/>
                    <a:pt x="66" y="174"/>
                  </a:cubicBezTo>
                  <a:cubicBezTo>
                    <a:pt x="66" y="174"/>
                    <a:pt x="66" y="174"/>
                    <a:pt x="66" y="174"/>
                  </a:cubicBezTo>
                  <a:cubicBezTo>
                    <a:pt x="66" y="174"/>
                    <a:pt x="66" y="174"/>
                    <a:pt x="66" y="174"/>
                  </a:cubicBezTo>
                  <a:cubicBezTo>
                    <a:pt x="66" y="174"/>
                    <a:pt x="66" y="174"/>
                    <a:pt x="66" y="174"/>
                  </a:cubicBezTo>
                  <a:cubicBezTo>
                    <a:pt x="66" y="174"/>
                    <a:pt x="66" y="174"/>
                    <a:pt x="66" y="174"/>
                  </a:cubicBezTo>
                  <a:cubicBezTo>
                    <a:pt x="66" y="175"/>
                    <a:pt x="66" y="175"/>
                    <a:pt x="66" y="175"/>
                  </a:cubicBezTo>
                  <a:cubicBezTo>
                    <a:pt x="66" y="175"/>
                    <a:pt x="66" y="175"/>
                    <a:pt x="66" y="175"/>
                  </a:cubicBezTo>
                  <a:cubicBezTo>
                    <a:pt x="66" y="175"/>
                    <a:pt x="66" y="175"/>
                    <a:pt x="66" y="175"/>
                  </a:cubicBezTo>
                  <a:cubicBezTo>
                    <a:pt x="66" y="175"/>
                    <a:pt x="66" y="175"/>
                    <a:pt x="66" y="175"/>
                  </a:cubicBezTo>
                  <a:cubicBezTo>
                    <a:pt x="66" y="175"/>
                    <a:pt x="66" y="175"/>
                    <a:pt x="66" y="175"/>
                  </a:cubicBezTo>
                  <a:cubicBezTo>
                    <a:pt x="66" y="175"/>
                    <a:pt x="66" y="175"/>
                    <a:pt x="66" y="175"/>
                  </a:cubicBezTo>
                  <a:cubicBezTo>
                    <a:pt x="66" y="175"/>
                    <a:pt x="66" y="175"/>
                    <a:pt x="66" y="175"/>
                  </a:cubicBezTo>
                  <a:cubicBezTo>
                    <a:pt x="66" y="175"/>
                    <a:pt x="66" y="175"/>
                    <a:pt x="66" y="175"/>
                  </a:cubicBezTo>
                  <a:cubicBezTo>
                    <a:pt x="66" y="175"/>
                    <a:pt x="66" y="175"/>
                    <a:pt x="66" y="175"/>
                  </a:cubicBezTo>
                  <a:cubicBezTo>
                    <a:pt x="66" y="175"/>
                    <a:pt x="66" y="175"/>
                    <a:pt x="66" y="175"/>
                  </a:cubicBezTo>
                  <a:cubicBezTo>
                    <a:pt x="66" y="175"/>
                    <a:pt x="66" y="175"/>
                    <a:pt x="66" y="175"/>
                  </a:cubicBezTo>
                  <a:cubicBezTo>
                    <a:pt x="66" y="175"/>
                    <a:pt x="66" y="175"/>
                    <a:pt x="66" y="175"/>
                  </a:cubicBezTo>
                  <a:cubicBezTo>
                    <a:pt x="66" y="175"/>
                    <a:pt x="66" y="175"/>
                    <a:pt x="66" y="175"/>
                  </a:cubicBezTo>
                  <a:cubicBezTo>
                    <a:pt x="67" y="175"/>
                    <a:pt x="67" y="175"/>
                    <a:pt x="67" y="175"/>
                  </a:cubicBezTo>
                  <a:cubicBezTo>
                    <a:pt x="67" y="175"/>
                    <a:pt x="67" y="175"/>
                    <a:pt x="67" y="175"/>
                  </a:cubicBezTo>
                  <a:cubicBezTo>
                    <a:pt x="67" y="175"/>
                    <a:pt x="67" y="175"/>
                    <a:pt x="67" y="175"/>
                  </a:cubicBezTo>
                  <a:cubicBezTo>
                    <a:pt x="67" y="175"/>
                    <a:pt x="67" y="175"/>
                    <a:pt x="67" y="175"/>
                  </a:cubicBezTo>
                  <a:cubicBezTo>
                    <a:pt x="67" y="175"/>
                    <a:pt x="67" y="175"/>
                    <a:pt x="67" y="175"/>
                  </a:cubicBezTo>
                  <a:cubicBezTo>
                    <a:pt x="67" y="175"/>
                    <a:pt x="67" y="175"/>
                    <a:pt x="67" y="175"/>
                  </a:cubicBezTo>
                  <a:cubicBezTo>
                    <a:pt x="67" y="175"/>
                    <a:pt x="67" y="175"/>
                    <a:pt x="67" y="175"/>
                  </a:cubicBezTo>
                  <a:cubicBezTo>
                    <a:pt x="67" y="175"/>
                    <a:pt x="67" y="175"/>
                    <a:pt x="67" y="175"/>
                  </a:cubicBezTo>
                  <a:cubicBezTo>
                    <a:pt x="67" y="175"/>
                    <a:pt x="67" y="175"/>
                    <a:pt x="67" y="175"/>
                  </a:cubicBezTo>
                  <a:cubicBezTo>
                    <a:pt x="67" y="175"/>
                    <a:pt x="67" y="175"/>
                    <a:pt x="67" y="175"/>
                  </a:cubicBezTo>
                  <a:cubicBezTo>
                    <a:pt x="67" y="175"/>
                    <a:pt x="67" y="175"/>
                    <a:pt x="67" y="175"/>
                  </a:cubicBezTo>
                  <a:cubicBezTo>
                    <a:pt x="67" y="175"/>
                    <a:pt x="67" y="175"/>
                    <a:pt x="67" y="175"/>
                  </a:cubicBezTo>
                  <a:cubicBezTo>
                    <a:pt x="67" y="175"/>
                    <a:pt x="67" y="175"/>
                    <a:pt x="67" y="175"/>
                  </a:cubicBezTo>
                  <a:cubicBezTo>
                    <a:pt x="68" y="175"/>
                    <a:pt x="68" y="175"/>
                    <a:pt x="68" y="175"/>
                  </a:cubicBezTo>
                  <a:cubicBezTo>
                    <a:pt x="68" y="175"/>
                    <a:pt x="68" y="175"/>
                    <a:pt x="68" y="175"/>
                  </a:cubicBezTo>
                  <a:cubicBezTo>
                    <a:pt x="68" y="175"/>
                    <a:pt x="68" y="175"/>
                    <a:pt x="68" y="175"/>
                  </a:cubicBezTo>
                  <a:cubicBezTo>
                    <a:pt x="68" y="175"/>
                    <a:pt x="68" y="175"/>
                    <a:pt x="68" y="175"/>
                  </a:cubicBezTo>
                  <a:cubicBezTo>
                    <a:pt x="68" y="175"/>
                    <a:pt x="68" y="175"/>
                    <a:pt x="68" y="175"/>
                  </a:cubicBezTo>
                  <a:cubicBezTo>
                    <a:pt x="68" y="175"/>
                    <a:pt x="68" y="175"/>
                    <a:pt x="68" y="175"/>
                  </a:cubicBezTo>
                  <a:cubicBezTo>
                    <a:pt x="68" y="174"/>
                    <a:pt x="68" y="174"/>
                    <a:pt x="68" y="174"/>
                  </a:cubicBezTo>
                  <a:cubicBezTo>
                    <a:pt x="69" y="174"/>
                    <a:pt x="69" y="174"/>
                    <a:pt x="69" y="174"/>
                  </a:cubicBezTo>
                  <a:cubicBezTo>
                    <a:pt x="69" y="175"/>
                    <a:pt x="69" y="175"/>
                    <a:pt x="69" y="175"/>
                  </a:cubicBezTo>
                  <a:cubicBezTo>
                    <a:pt x="69" y="175"/>
                    <a:pt x="69" y="175"/>
                    <a:pt x="69" y="175"/>
                  </a:cubicBezTo>
                  <a:cubicBezTo>
                    <a:pt x="69" y="175"/>
                    <a:pt x="69" y="175"/>
                    <a:pt x="69" y="175"/>
                  </a:cubicBezTo>
                  <a:cubicBezTo>
                    <a:pt x="69" y="175"/>
                    <a:pt x="69" y="175"/>
                    <a:pt x="69" y="175"/>
                  </a:cubicBezTo>
                  <a:cubicBezTo>
                    <a:pt x="69" y="175"/>
                    <a:pt x="69" y="175"/>
                    <a:pt x="69" y="175"/>
                  </a:cubicBezTo>
                  <a:cubicBezTo>
                    <a:pt x="69" y="175"/>
                    <a:pt x="69" y="175"/>
                    <a:pt x="69" y="175"/>
                  </a:cubicBezTo>
                  <a:cubicBezTo>
                    <a:pt x="69" y="175"/>
                    <a:pt x="69" y="175"/>
                    <a:pt x="69" y="175"/>
                  </a:cubicBezTo>
                  <a:cubicBezTo>
                    <a:pt x="69" y="175"/>
                    <a:pt x="69" y="175"/>
                    <a:pt x="69" y="175"/>
                  </a:cubicBezTo>
                  <a:cubicBezTo>
                    <a:pt x="69" y="174"/>
                    <a:pt x="69" y="174"/>
                    <a:pt x="69" y="174"/>
                  </a:cubicBezTo>
                  <a:cubicBezTo>
                    <a:pt x="69" y="174"/>
                    <a:pt x="69" y="174"/>
                    <a:pt x="69" y="174"/>
                  </a:cubicBezTo>
                  <a:cubicBezTo>
                    <a:pt x="69" y="175"/>
                    <a:pt x="69" y="175"/>
                    <a:pt x="69" y="175"/>
                  </a:cubicBezTo>
                  <a:cubicBezTo>
                    <a:pt x="69" y="175"/>
                    <a:pt x="69" y="175"/>
                    <a:pt x="69" y="175"/>
                  </a:cubicBezTo>
                  <a:cubicBezTo>
                    <a:pt x="69" y="175"/>
                    <a:pt x="69" y="175"/>
                    <a:pt x="69" y="175"/>
                  </a:cubicBezTo>
                  <a:cubicBezTo>
                    <a:pt x="69" y="175"/>
                    <a:pt x="69" y="175"/>
                    <a:pt x="69" y="175"/>
                  </a:cubicBezTo>
                  <a:cubicBezTo>
                    <a:pt x="70" y="175"/>
                    <a:pt x="70" y="175"/>
                    <a:pt x="70" y="175"/>
                  </a:cubicBezTo>
                  <a:cubicBezTo>
                    <a:pt x="70" y="175"/>
                    <a:pt x="70" y="175"/>
                    <a:pt x="70" y="175"/>
                  </a:cubicBezTo>
                  <a:cubicBezTo>
                    <a:pt x="70" y="175"/>
                    <a:pt x="70" y="175"/>
                    <a:pt x="70" y="175"/>
                  </a:cubicBezTo>
                  <a:cubicBezTo>
                    <a:pt x="70" y="175"/>
                    <a:pt x="70" y="175"/>
                    <a:pt x="70" y="175"/>
                  </a:cubicBezTo>
                  <a:cubicBezTo>
                    <a:pt x="70" y="175"/>
                    <a:pt x="70" y="175"/>
                    <a:pt x="70" y="175"/>
                  </a:cubicBezTo>
                  <a:cubicBezTo>
                    <a:pt x="70" y="175"/>
                    <a:pt x="70" y="175"/>
                    <a:pt x="70" y="175"/>
                  </a:cubicBezTo>
                  <a:cubicBezTo>
                    <a:pt x="70" y="175"/>
                    <a:pt x="70" y="175"/>
                    <a:pt x="70" y="175"/>
                  </a:cubicBezTo>
                  <a:cubicBezTo>
                    <a:pt x="70" y="175"/>
                    <a:pt x="70" y="175"/>
                    <a:pt x="70" y="175"/>
                  </a:cubicBezTo>
                  <a:cubicBezTo>
                    <a:pt x="70" y="175"/>
                    <a:pt x="70" y="175"/>
                    <a:pt x="70" y="175"/>
                  </a:cubicBezTo>
                  <a:cubicBezTo>
                    <a:pt x="70" y="175"/>
                    <a:pt x="70" y="175"/>
                    <a:pt x="70" y="175"/>
                  </a:cubicBezTo>
                  <a:cubicBezTo>
                    <a:pt x="70" y="175"/>
                    <a:pt x="70" y="175"/>
                    <a:pt x="70" y="175"/>
                  </a:cubicBezTo>
                  <a:cubicBezTo>
                    <a:pt x="70" y="175"/>
                    <a:pt x="70" y="175"/>
                    <a:pt x="70" y="175"/>
                  </a:cubicBezTo>
                  <a:cubicBezTo>
                    <a:pt x="70" y="175"/>
                    <a:pt x="70" y="175"/>
                    <a:pt x="70" y="175"/>
                  </a:cubicBezTo>
                  <a:cubicBezTo>
                    <a:pt x="70" y="175"/>
                    <a:pt x="70" y="175"/>
                    <a:pt x="70" y="175"/>
                  </a:cubicBezTo>
                  <a:cubicBezTo>
                    <a:pt x="71" y="175"/>
                    <a:pt x="71" y="175"/>
                    <a:pt x="71" y="175"/>
                  </a:cubicBezTo>
                  <a:cubicBezTo>
                    <a:pt x="71" y="175"/>
                    <a:pt x="71" y="175"/>
                    <a:pt x="71" y="175"/>
                  </a:cubicBezTo>
                  <a:cubicBezTo>
                    <a:pt x="71" y="175"/>
                    <a:pt x="71" y="175"/>
                    <a:pt x="71" y="175"/>
                  </a:cubicBezTo>
                  <a:cubicBezTo>
                    <a:pt x="71" y="175"/>
                    <a:pt x="71" y="175"/>
                    <a:pt x="71" y="175"/>
                  </a:cubicBezTo>
                  <a:cubicBezTo>
                    <a:pt x="71" y="175"/>
                    <a:pt x="71" y="175"/>
                    <a:pt x="71" y="175"/>
                  </a:cubicBezTo>
                  <a:cubicBezTo>
                    <a:pt x="71" y="175"/>
                    <a:pt x="71" y="175"/>
                    <a:pt x="71" y="175"/>
                  </a:cubicBezTo>
                  <a:cubicBezTo>
                    <a:pt x="71" y="175"/>
                    <a:pt x="71" y="175"/>
                    <a:pt x="71" y="175"/>
                  </a:cubicBezTo>
                  <a:cubicBezTo>
                    <a:pt x="71" y="175"/>
                    <a:pt x="71" y="175"/>
                    <a:pt x="71" y="175"/>
                  </a:cubicBezTo>
                  <a:cubicBezTo>
                    <a:pt x="71" y="175"/>
                    <a:pt x="71" y="175"/>
                    <a:pt x="71" y="175"/>
                  </a:cubicBezTo>
                  <a:cubicBezTo>
                    <a:pt x="72" y="175"/>
                    <a:pt x="72" y="175"/>
                    <a:pt x="72" y="175"/>
                  </a:cubicBezTo>
                  <a:cubicBezTo>
                    <a:pt x="72" y="176"/>
                    <a:pt x="72" y="176"/>
                    <a:pt x="72" y="176"/>
                  </a:cubicBezTo>
                  <a:cubicBezTo>
                    <a:pt x="72" y="176"/>
                    <a:pt x="72" y="176"/>
                    <a:pt x="72" y="176"/>
                  </a:cubicBezTo>
                  <a:cubicBezTo>
                    <a:pt x="72" y="176"/>
                    <a:pt x="72" y="176"/>
                    <a:pt x="72" y="176"/>
                  </a:cubicBezTo>
                  <a:cubicBezTo>
                    <a:pt x="71" y="176"/>
                    <a:pt x="71" y="176"/>
                    <a:pt x="71" y="176"/>
                  </a:cubicBezTo>
                  <a:cubicBezTo>
                    <a:pt x="71" y="176"/>
                    <a:pt x="71" y="176"/>
                    <a:pt x="71" y="176"/>
                  </a:cubicBezTo>
                  <a:cubicBezTo>
                    <a:pt x="71" y="176"/>
                    <a:pt x="71" y="176"/>
                    <a:pt x="71" y="176"/>
                  </a:cubicBezTo>
                  <a:cubicBezTo>
                    <a:pt x="71" y="176"/>
                    <a:pt x="71" y="176"/>
                    <a:pt x="71" y="176"/>
                  </a:cubicBezTo>
                  <a:cubicBezTo>
                    <a:pt x="71" y="176"/>
                    <a:pt x="71" y="176"/>
                    <a:pt x="71" y="176"/>
                  </a:cubicBezTo>
                  <a:cubicBezTo>
                    <a:pt x="71" y="176"/>
                    <a:pt x="71" y="176"/>
                    <a:pt x="71" y="176"/>
                  </a:cubicBezTo>
                  <a:cubicBezTo>
                    <a:pt x="71" y="176"/>
                    <a:pt x="71" y="176"/>
                    <a:pt x="71" y="176"/>
                  </a:cubicBezTo>
                  <a:cubicBezTo>
                    <a:pt x="71" y="176"/>
                    <a:pt x="71" y="176"/>
                    <a:pt x="71" y="176"/>
                  </a:cubicBezTo>
                  <a:cubicBezTo>
                    <a:pt x="71" y="176"/>
                    <a:pt x="71" y="176"/>
                    <a:pt x="71" y="176"/>
                  </a:cubicBezTo>
                  <a:cubicBezTo>
                    <a:pt x="71" y="176"/>
                    <a:pt x="71" y="176"/>
                    <a:pt x="71" y="176"/>
                  </a:cubicBezTo>
                  <a:cubicBezTo>
                    <a:pt x="71" y="176"/>
                    <a:pt x="71" y="176"/>
                    <a:pt x="71" y="176"/>
                  </a:cubicBezTo>
                  <a:cubicBezTo>
                    <a:pt x="71" y="176"/>
                    <a:pt x="71" y="176"/>
                    <a:pt x="71" y="176"/>
                  </a:cubicBezTo>
                  <a:cubicBezTo>
                    <a:pt x="71" y="177"/>
                    <a:pt x="71" y="177"/>
                    <a:pt x="71" y="177"/>
                  </a:cubicBezTo>
                  <a:cubicBezTo>
                    <a:pt x="71" y="177"/>
                    <a:pt x="71" y="177"/>
                    <a:pt x="71" y="177"/>
                  </a:cubicBezTo>
                  <a:cubicBezTo>
                    <a:pt x="72" y="177"/>
                    <a:pt x="72" y="177"/>
                    <a:pt x="72" y="177"/>
                  </a:cubicBezTo>
                  <a:cubicBezTo>
                    <a:pt x="72" y="177"/>
                    <a:pt x="72" y="177"/>
                    <a:pt x="72" y="177"/>
                  </a:cubicBezTo>
                  <a:cubicBezTo>
                    <a:pt x="72" y="177"/>
                    <a:pt x="72" y="177"/>
                    <a:pt x="72" y="177"/>
                  </a:cubicBezTo>
                  <a:cubicBezTo>
                    <a:pt x="72" y="177"/>
                    <a:pt x="72" y="177"/>
                    <a:pt x="72" y="177"/>
                  </a:cubicBezTo>
                  <a:cubicBezTo>
                    <a:pt x="72" y="177"/>
                    <a:pt x="72" y="177"/>
                    <a:pt x="72" y="177"/>
                  </a:cubicBezTo>
                  <a:cubicBezTo>
                    <a:pt x="72" y="177"/>
                    <a:pt x="72" y="177"/>
                    <a:pt x="72" y="177"/>
                  </a:cubicBezTo>
                  <a:cubicBezTo>
                    <a:pt x="72" y="177"/>
                    <a:pt x="72" y="177"/>
                    <a:pt x="72" y="177"/>
                  </a:cubicBezTo>
                  <a:cubicBezTo>
                    <a:pt x="72" y="177"/>
                    <a:pt x="72" y="177"/>
                    <a:pt x="72" y="177"/>
                  </a:cubicBezTo>
                  <a:cubicBezTo>
                    <a:pt x="72" y="177"/>
                    <a:pt x="72" y="177"/>
                    <a:pt x="72" y="177"/>
                  </a:cubicBezTo>
                  <a:cubicBezTo>
                    <a:pt x="72" y="177"/>
                    <a:pt x="72" y="177"/>
                    <a:pt x="72" y="177"/>
                  </a:cubicBezTo>
                  <a:cubicBezTo>
                    <a:pt x="72" y="177"/>
                    <a:pt x="72" y="177"/>
                    <a:pt x="72" y="177"/>
                  </a:cubicBezTo>
                  <a:cubicBezTo>
                    <a:pt x="72" y="177"/>
                    <a:pt x="72" y="177"/>
                    <a:pt x="72" y="177"/>
                  </a:cubicBezTo>
                  <a:cubicBezTo>
                    <a:pt x="72" y="177"/>
                    <a:pt x="72" y="177"/>
                    <a:pt x="72" y="177"/>
                  </a:cubicBezTo>
                  <a:cubicBezTo>
                    <a:pt x="73" y="177"/>
                    <a:pt x="73" y="177"/>
                    <a:pt x="73" y="177"/>
                  </a:cubicBezTo>
                  <a:cubicBezTo>
                    <a:pt x="73" y="177"/>
                    <a:pt x="73" y="177"/>
                    <a:pt x="73" y="177"/>
                  </a:cubicBezTo>
                  <a:cubicBezTo>
                    <a:pt x="73" y="177"/>
                    <a:pt x="73" y="177"/>
                    <a:pt x="73" y="177"/>
                  </a:cubicBezTo>
                  <a:cubicBezTo>
                    <a:pt x="73" y="177"/>
                    <a:pt x="73" y="177"/>
                    <a:pt x="73" y="177"/>
                  </a:cubicBezTo>
                  <a:cubicBezTo>
                    <a:pt x="73" y="177"/>
                    <a:pt x="73" y="177"/>
                    <a:pt x="73" y="177"/>
                  </a:cubicBezTo>
                  <a:cubicBezTo>
                    <a:pt x="73" y="177"/>
                    <a:pt x="73" y="177"/>
                    <a:pt x="73" y="177"/>
                  </a:cubicBezTo>
                  <a:cubicBezTo>
                    <a:pt x="73" y="177"/>
                    <a:pt x="73" y="177"/>
                    <a:pt x="73" y="177"/>
                  </a:cubicBezTo>
                  <a:cubicBezTo>
                    <a:pt x="73" y="177"/>
                    <a:pt x="73" y="177"/>
                    <a:pt x="73" y="177"/>
                  </a:cubicBezTo>
                  <a:cubicBezTo>
                    <a:pt x="73" y="177"/>
                    <a:pt x="73" y="177"/>
                    <a:pt x="73" y="177"/>
                  </a:cubicBezTo>
                  <a:cubicBezTo>
                    <a:pt x="73" y="177"/>
                    <a:pt x="73" y="177"/>
                    <a:pt x="73" y="177"/>
                  </a:cubicBezTo>
                  <a:cubicBezTo>
                    <a:pt x="73" y="177"/>
                    <a:pt x="73" y="177"/>
                    <a:pt x="73" y="177"/>
                  </a:cubicBezTo>
                  <a:cubicBezTo>
                    <a:pt x="73" y="177"/>
                    <a:pt x="73" y="177"/>
                    <a:pt x="73" y="177"/>
                  </a:cubicBezTo>
                  <a:cubicBezTo>
                    <a:pt x="73" y="177"/>
                    <a:pt x="73" y="177"/>
                    <a:pt x="73" y="177"/>
                  </a:cubicBezTo>
                  <a:cubicBezTo>
                    <a:pt x="74" y="177"/>
                    <a:pt x="74" y="177"/>
                    <a:pt x="74" y="177"/>
                  </a:cubicBezTo>
                  <a:cubicBezTo>
                    <a:pt x="74" y="177"/>
                    <a:pt x="74" y="177"/>
                    <a:pt x="74" y="177"/>
                  </a:cubicBezTo>
                  <a:cubicBezTo>
                    <a:pt x="74" y="177"/>
                    <a:pt x="74" y="177"/>
                    <a:pt x="74" y="177"/>
                  </a:cubicBezTo>
                  <a:cubicBezTo>
                    <a:pt x="74" y="178"/>
                    <a:pt x="74" y="178"/>
                    <a:pt x="74" y="178"/>
                  </a:cubicBezTo>
                  <a:cubicBezTo>
                    <a:pt x="74" y="178"/>
                    <a:pt x="74" y="178"/>
                    <a:pt x="74" y="178"/>
                  </a:cubicBezTo>
                  <a:cubicBezTo>
                    <a:pt x="74" y="178"/>
                    <a:pt x="74" y="178"/>
                    <a:pt x="74" y="178"/>
                  </a:cubicBezTo>
                  <a:cubicBezTo>
                    <a:pt x="74" y="177"/>
                    <a:pt x="74" y="178"/>
                    <a:pt x="74" y="178"/>
                  </a:cubicBezTo>
                  <a:cubicBezTo>
                    <a:pt x="74" y="178"/>
                    <a:pt x="74" y="178"/>
                    <a:pt x="74" y="178"/>
                  </a:cubicBezTo>
                  <a:cubicBezTo>
                    <a:pt x="74" y="177"/>
                    <a:pt x="74" y="177"/>
                    <a:pt x="74" y="177"/>
                  </a:cubicBezTo>
                  <a:cubicBezTo>
                    <a:pt x="74" y="177"/>
                    <a:pt x="74" y="177"/>
                    <a:pt x="74" y="177"/>
                  </a:cubicBezTo>
                  <a:cubicBezTo>
                    <a:pt x="74" y="177"/>
                    <a:pt x="74" y="177"/>
                    <a:pt x="74" y="177"/>
                  </a:cubicBezTo>
                  <a:cubicBezTo>
                    <a:pt x="74" y="178"/>
                    <a:pt x="74" y="178"/>
                    <a:pt x="74" y="178"/>
                  </a:cubicBezTo>
                  <a:cubicBezTo>
                    <a:pt x="74" y="178"/>
                    <a:pt x="74" y="178"/>
                    <a:pt x="74" y="178"/>
                  </a:cubicBezTo>
                  <a:cubicBezTo>
                    <a:pt x="74" y="178"/>
                    <a:pt x="74" y="178"/>
                    <a:pt x="74" y="178"/>
                  </a:cubicBezTo>
                  <a:cubicBezTo>
                    <a:pt x="74" y="178"/>
                    <a:pt x="74" y="178"/>
                    <a:pt x="74" y="178"/>
                  </a:cubicBezTo>
                  <a:cubicBezTo>
                    <a:pt x="74" y="178"/>
                    <a:pt x="74" y="178"/>
                    <a:pt x="74" y="178"/>
                  </a:cubicBezTo>
                  <a:cubicBezTo>
                    <a:pt x="74" y="178"/>
                    <a:pt x="74" y="178"/>
                    <a:pt x="74" y="178"/>
                  </a:cubicBezTo>
                  <a:cubicBezTo>
                    <a:pt x="74" y="178"/>
                    <a:pt x="74" y="178"/>
                    <a:pt x="74" y="178"/>
                  </a:cubicBezTo>
                  <a:cubicBezTo>
                    <a:pt x="74" y="178"/>
                    <a:pt x="74" y="178"/>
                    <a:pt x="74" y="178"/>
                  </a:cubicBezTo>
                  <a:cubicBezTo>
                    <a:pt x="74" y="178"/>
                    <a:pt x="75" y="178"/>
                    <a:pt x="75" y="178"/>
                  </a:cubicBezTo>
                  <a:cubicBezTo>
                    <a:pt x="75" y="178"/>
                    <a:pt x="75" y="178"/>
                    <a:pt x="75" y="178"/>
                  </a:cubicBezTo>
                  <a:cubicBezTo>
                    <a:pt x="75" y="178"/>
                    <a:pt x="75" y="178"/>
                    <a:pt x="75" y="178"/>
                  </a:cubicBezTo>
                  <a:cubicBezTo>
                    <a:pt x="75" y="178"/>
                    <a:pt x="75" y="178"/>
                    <a:pt x="75" y="178"/>
                  </a:cubicBezTo>
                  <a:cubicBezTo>
                    <a:pt x="75" y="178"/>
                    <a:pt x="75" y="178"/>
                    <a:pt x="75" y="178"/>
                  </a:cubicBezTo>
                  <a:cubicBezTo>
                    <a:pt x="75" y="178"/>
                    <a:pt x="75" y="178"/>
                    <a:pt x="75" y="178"/>
                  </a:cubicBezTo>
                  <a:cubicBezTo>
                    <a:pt x="75" y="178"/>
                    <a:pt x="75" y="178"/>
                    <a:pt x="75" y="178"/>
                  </a:cubicBezTo>
                  <a:cubicBezTo>
                    <a:pt x="75" y="178"/>
                    <a:pt x="75" y="178"/>
                    <a:pt x="75" y="178"/>
                  </a:cubicBezTo>
                  <a:cubicBezTo>
                    <a:pt x="75" y="178"/>
                    <a:pt x="75" y="178"/>
                    <a:pt x="75" y="178"/>
                  </a:cubicBezTo>
                  <a:cubicBezTo>
                    <a:pt x="75" y="178"/>
                    <a:pt x="75" y="178"/>
                    <a:pt x="75" y="178"/>
                  </a:cubicBezTo>
                  <a:cubicBezTo>
                    <a:pt x="75" y="178"/>
                    <a:pt x="75" y="178"/>
                    <a:pt x="75" y="178"/>
                  </a:cubicBezTo>
                  <a:cubicBezTo>
                    <a:pt x="75" y="178"/>
                    <a:pt x="75" y="178"/>
                    <a:pt x="75" y="178"/>
                  </a:cubicBezTo>
                  <a:cubicBezTo>
                    <a:pt x="75" y="178"/>
                    <a:pt x="75" y="178"/>
                    <a:pt x="75" y="178"/>
                  </a:cubicBezTo>
                  <a:cubicBezTo>
                    <a:pt x="75" y="179"/>
                    <a:pt x="75" y="179"/>
                    <a:pt x="75" y="179"/>
                  </a:cubicBezTo>
                  <a:cubicBezTo>
                    <a:pt x="75" y="179"/>
                    <a:pt x="75" y="179"/>
                    <a:pt x="75" y="179"/>
                  </a:cubicBezTo>
                  <a:cubicBezTo>
                    <a:pt x="75" y="179"/>
                    <a:pt x="75" y="179"/>
                    <a:pt x="75" y="179"/>
                  </a:cubicBezTo>
                  <a:cubicBezTo>
                    <a:pt x="75" y="179"/>
                    <a:pt x="75" y="179"/>
                    <a:pt x="75" y="179"/>
                  </a:cubicBezTo>
                  <a:cubicBezTo>
                    <a:pt x="75" y="179"/>
                    <a:pt x="75" y="179"/>
                    <a:pt x="75" y="179"/>
                  </a:cubicBezTo>
                  <a:cubicBezTo>
                    <a:pt x="75" y="179"/>
                    <a:pt x="75" y="179"/>
                    <a:pt x="75" y="179"/>
                  </a:cubicBezTo>
                  <a:cubicBezTo>
                    <a:pt x="76" y="179"/>
                    <a:pt x="76" y="179"/>
                    <a:pt x="76" y="179"/>
                  </a:cubicBezTo>
                  <a:cubicBezTo>
                    <a:pt x="76" y="179"/>
                    <a:pt x="76" y="179"/>
                    <a:pt x="76" y="179"/>
                  </a:cubicBezTo>
                  <a:cubicBezTo>
                    <a:pt x="76" y="179"/>
                    <a:pt x="76" y="179"/>
                    <a:pt x="76" y="179"/>
                  </a:cubicBezTo>
                  <a:cubicBezTo>
                    <a:pt x="76" y="179"/>
                    <a:pt x="76" y="179"/>
                    <a:pt x="76" y="179"/>
                  </a:cubicBezTo>
                  <a:cubicBezTo>
                    <a:pt x="76" y="179"/>
                    <a:pt x="76" y="179"/>
                    <a:pt x="76" y="179"/>
                  </a:cubicBezTo>
                  <a:cubicBezTo>
                    <a:pt x="76" y="179"/>
                    <a:pt x="76" y="179"/>
                    <a:pt x="76" y="179"/>
                  </a:cubicBezTo>
                  <a:cubicBezTo>
                    <a:pt x="76" y="179"/>
                    <a:pt x="76" y="179"/>
                    <a:pt x="76" y="179"/>
                  </a:cubicBezTo>
                  <a:cubicBezTo>
                    <a:pt x="76" y="179"/>
                    <a:pt x="76" y="179"/>
                    <a:pt x="76" y="179"/>
                  </a:cubicBezTo>
                  <a:cubicBezTo>
                    <a:pt x="76" y="179"/>
                    <a:pt x="76" y="179"/>
                    <a:pt x="76" y="179"/>
                  </a:cubicBezTo>
                  <a:cubicBezTo>
                    <a:pt x="76" y="179"/>
                    <a:pt x="76" y="179"/>
                    <a:pt x="76" y="179"/>
                  </a:cubicBezTo>
                  <a:cubicBezTo>
                    <a:pt x="76" y="179"/>
                    <a:pt x="76" y="179"/>
                    <a:pt x="76" y="179"/>
                  </a:cubicBezTo>
                  <a:cubicBezTo>
                    <a:pt x="76" y="179"/>
                    <a:pt x="76" y="179"/>
                    <a:pt x="76" y="179"/>
                  </a:cubicBezTo>
                  <a:cubicBezTo>
                    <a:pt x="76" y="179"/>
                    <a:pt x="76" y="179"/>
                    <a:pt x="76" y="179"/>
                  </a:cubicBezTo>
                  <a:cubicBezTo>
                    <a:pt x="76" y="179"/>
                    <a:pt x="76" y="179"/>
                    <a:pt x="76" y="179"/>
                  </a:cubicBezTo>
                  <a:cubicBezTo>
                    <a:pt x="76" y="180"/>
                    <a:pt x="76" y="180"/>
                    <a:pt x="76" y="180"/>
                  </a:cubicBezTo>
                  <a:cubicBezTo>
                    <a:pt x="76" y="180"/>
                    <a:pt x="76" y="180"/>
                    <a:pt x="76" y="180"/>
                  </a:cubicBezTo>
                  <a:cubicBezTo>
                    <a:pt x="76" y="180"/>
                    <a:pt x="76" y="180"/>
                    <a:pt x="76" y="180"/>
                  </a:cubicBezTo>
                  <a:cubicBezTo>
                    <a:pt x="76" y="180"/>
                    <a:pt x="76" y="180"/>
                    <a:pt x="76" y="180"/>
                  </a:cubicBezTo>
                  <a:cubicBezTo>
                    <a:pt x="76" y="179"/>
                    <a:pt x="76" y="179"/>
                    <a:pt x="76" y="179"/>
                  </a:cubicBezTo>
                  <a:cubicBezTo>
                    <a:pt x="76" y="179"/>
                    <a:pt x="77" y="179"/>
                    <a:pt x="77" y="179"/>
                  </a:cubicBezTo>
                  <a:cubicBezTo>
                    <a:pt x="77" y="180"/>
                    <a:pt x="77" y="180"/>
                    <a:pt x="77" y="180"/>
                  </a:cubicBezTo>
                  <a:cubicBezTo>
                    <a:pt x="77" y="180"/>
                    <a:pt x="77" y="180"/>
                    <a:pt x="77" y="180"/>
                  </a:cubicBezTo>
                  <a:cubicBezTo>
                    <a:pt x="77" y="180"/>
                    <a:pt x="77" y="180"/>
                    <a:pt x="77" y="180"/>
                  </a:cubicBezTo>
                  <a:cubicBezTo>
                    <a:pt x="77" y="180"/>
                    <a:pt x="77" y="180"/>
                    <a:pt x="77" y="180"/>
                  </a:cubicBezTo>
                  <a:cubicBezTo>
                    <a:pt x="77" y="180"/>
                    <a:pt x="77" y="180"/>
                    <a:pt x="77" y="180"/>
                  </a:cubicBezTo>
                  <a:cubicBezTo>
                    <a:pt x="77" y="180"/>
                    <a:pt x="77" y="180"/>
                    <a:pt x="77" y="180"/>
                  </a:cubicBezTo>
                  <a:cubicBezTo>
                    <a:pt x="77" y="180"/>
                    <a:pt x="77" y="180"/>
                    <a:pt x="77" y="180"/>
                  </a:cubicBezTo>
                  <a:cubicBezTo>
                    <a:pt x="77" y="179"/>
                    <a:pt x="77" y="179"/>
                    <a:pt x="77" y="179"/>
                  </a:cubicBezTo>
                  <a:cubicBezTo>
                    <a:pt x="77" y="179"/>
                    <a:pt x="77" y="179"/>
                    <a:pt x="77" y="179"/>
                  </a:cubicBezTo>
                  <a:cubicBezTo>
                    <a:pt x="77" y="179"/>
                    <a:pt x="77" y="179"/>
                    <a:pt x="77" y="179"/>
                  </a:cubicBezTo>
                  <a:cubicBezTo>
                    <a:pt x="77" y="179"/>
                    <a:pt x="77" y="179"/>
                    <a:pt x="77" y="179"/>
                  </a:cubicBezTo>
                  <a:cubicBezTo>
                    <a:pt x="77" y="179"/>
                    <a:pt x="77" y="179"/>
                    <a:pt x="77" y="179"/>
                  </a:cubicBezTo>
                  <a:cubicBezTo>
                    <a:pt x="77" y="179"/>
                    <a:pt x="77" y="179"/>
                    <a:pt x="77" y="179"/>
                  </a:cubicBezTo>
                  <a:cubicBezTo>
                    <a:pt x="77" y="179"/>
                    <a:pt x="77" y="179"/>
                    <a:pt x="77" y="179"/>
                  </a:cubicBezTo>
                  <a:cubicBezTo>
                    <a:pt x="77" y="179"/>
                    <a:pt x="77" y="179"/>
                    <a:pt x="77" y="179"/>
                  </a:cubicBezTo>
                  <a:cubicBezTo>
                    <a:pt x="78" y="179"/>
                    <a:pt x="78" y="179"/>
                    <a:pt x="78" y="179"/>
                  </a:cubicBezTo>
                  <a:cubicBezTo>
                    <a:pt x="78" y="179"/>
                    <a:pt x="78" y="179"/>
                    <a:pt x="78" y="179"/>
                  </a:cubicBezTo>
                  <a:cubicBezTo>
                    <a:pt x="78" y="179"/>
                    <a:pt x="78" y="179"/>
                    <a:pt x="78" y="179"/>
                  </a:cubicBezTo>
                  <a:cubicBezTo>
                    <a:pt x="78" y="179"/>
                    <a:pt x="78" y="179"/>
                    <a:pt x="78" y="179"/>
                  </a:cubicBezTo>
                  <a:cubicBezTo>
                    <a:pt x="78" y="179"/>
                    <a:pt x="78" y="179"/>
                    <a:pt x="78" y="179"/>
                  </a:cubicBezTo>
                  <a:cubicBezTo>
                    <a:pt x="78" y="179"/>
                    <a:pt x="78" y="179"/>
                    <a:pt x="78" y="179"/>
                  </a:cubicBezTo>
                  <a:cubicBezTo>
                    <a:pt x="78" y="179"/>
                    <a:pt x="78" y="179"/>
                    <a:pt x="78" y="179"/>
                  </a:cubicBezTo>
                  <a:cubicBezTo>
                    <a:pt x="78" y="179"/>
                    <a:pt x="78" y="179"/>
                    <a:pt x="78" y="179"/>
                  </a:cubicBezTo>
                  <a:cubicBezTo>
                    <a:pt x="78" y="179"/>
                    <a:pt x="78" y="179"/>
                    <a:pt x="78" y="179"/>
                  </a:cubicBezTo>
                  <a:cubicBezTo>
                    <a:pt x="78" y="179"/>
                    <a:pt x="78" y="179"/>
                    <a:pt x="78" y="179"/>
                  </a:cubicBezTo>
                  <a:cubicBezTo>
                    <a:pt x="78" y="178"/>
                    <a:pt x="78" y="178"/>
                    <a:pt x="78" y="178"/>
                  </a:cubicBezTo>
                  <a:cubicBezTo>
                    <a:pt x="78" y="178"/>
                    <a:pt x="78" y="178"/>
                    <a:pt x="78" y="178"/>
                  </a:cubicBezTo>
                  <a:cubicBezTo>
                    <a:pt x="78" y="178"/>
                    <a:pt x="78" y="178"/>
                    <a:pt x="78" y="178"/>
                  </a:cubicBezTo>
                  <a:cubicBezTo>
                    <a:pt x="78" y="178"/>
                    <a:pt x="78" y="178"/>
                    <a:pt x="78" y="178"/>
                  </a:cubicBezTo>
                  <a:cubicBezTo>
                    <a:pt x="78" y="178"/>
                    <a:pt x="78" y="178"/>
                    <a:pt x="78" y="178"/>
                  </a:cubicBezTo>
                  <a:cubicBezTo>
                    <a:pt x="78" y="178"/>
                    <a:pt x="78" y="178"/>
                    <a:pt x="78" y="178"/>
                  </a:cubicBezTo>
                  <a:cubicBezTo>
                    <a:pt x="79" y="178"/>
                    <a:pt x="79" y="178"/>
                    <a:pt x="79" y="178"/>
                  </a:cubicBezTo>
                  <a:cubicBezTo>
                    <a:pt x="79" y="178"/>
                    <a:pt x="79" y="178"/>
                    <a:pt x="79" y="178"/>
                  </a:cubicBezTo>
                  <a:cubicBezTo>
                    <a:pt x="79" y="178"/>
                    <a:pt x="79" y="178"/>
                    <a:pt x="79" y="178"/>
                  </a:cubicBezTo>
                  <a:cubicBezTo>
                    <a:pt x="79" y="178"/>
                    <a:pt x="79" y="178"/>
                    <a:pt x="79" y="178"/>
                  </a:cubicBezTo>
                  <a:cubicBezTo>
                    <a:pt x="79" y="178"/>
                    <a:pt x="79" y="178"/>
                    <a:pt x="79" y="178"/>
                  </a:cubicBezTo>
                  <a:cubicBezTo>
                    <a:pt x="79" y="178"/>
                    <a:pt x="79" y="178"/>
                    <a:pt x="79" y="178"/>
                  </a:cubicBezTo>
                  <a:cubicBezTo>
                    <a:pt x="79" y="178"/>
                    <a:pt x="79" y="178"/>
                    <a:pt x="79" y="178"/>
                  </a:cubicBezTo>
                  <a:cubicBezTo>
                    <a:pt x="79" y="178"/>
                    <a:pt x="79" y="178"/>
                    <a:pt x="79" y="178"/>
                  </a:cubicBezTo>
                  <a:cubicBezTo>
                    <a:pt x="79" y="178"/>
                    <a:pt x="79" y="178"/>
                    <a:pt x="79" y="178"/>
                  </a:cubicBezTo>
                  <a:cubicBezTo>
                    <a:pt x="79" y="178"/>
                    <a:pt x="79" y="178"/>
                    <a:pt x="79" y="178"/>
                  </a:cubicBezTo>
                  <a:cubicBezTo>
                    <a:pt x="79" y="178"/>
                    <a:pt x="79" y="178"/>
                    <a:pt x="79" y="178"/>
                  </a:cubicBezTo>
                  <a:cubicBezTo>
                    <a:pt x="79" y="178"/>
                    <a:pt x="79" y="178"/>
                    <a:pt x="79" y="178"/>
                  </a:cubicBezTo>
                  <a:cubicBezTo>
                    <a:pt x="79" y="178"/>
                    <a:pt x="79" y="178"/>
                    <a:pt x="79" y="178"/>
                  </a:cubicBezTo>
                  <a:cubicBezTo>
                    <a:pt x="79" y="178"/>
                    <a:pt x="79" y="178"/>
                    <a:pt x="79" y="178"/>
                  </a:cubicBezTo>
                  <a:cubicBezTo>
                    <a:pt x="79" y="177"/>
                    <a:pt x="79" y="177"/>
                    <a:pt x="79" y="177"/>
                  </a:cubicBezTo>
                  <a:cubicBezTo>
                    <a:pt x="78" y="177"/>
                    <a:pt x="78" y="176"/>
                    <a:pt x="78" y="176"/>
                  </a:cubicBezTo>
                  <a:cubicBezTo>
                    <a:pt x="77" y="175"/>
                    <a:pt x="77" y="175"/>
                    <a:pt x="77" y="175"/>
                  </a:cubicBezTo>
                  <a:cubicBezTo>
                    <a:pt x="77" y="175"/>
                    <a:pt x="77" y="174"/>
                    <a:pt x="77" y="174"/>
                  </a:cubicBezTo>
                  <a:cubicBezTo>
                    <a:pt x="77" y="174"/>
                    <a:pt x="76" y="174"/>
                    <a:pt x="76" y="174"/>
                  </a:cubicBezTo>
                  <a:cubicBezTo>
                    <a:pt x="76" y="173"/>
                    <a:pt x="76" y="172"/>
                    <a:pt x="77" y="171"/>
                  </a:cubicBezTo>
                  <a:cubicBezTo>
                    <a:pt x="77" y="171"/>
                    <a:pt x="77" y="171"/>
                    <a:pt x="77" y="171"/>
                  </a:cubicBezTo>
                  <a:cubicBezTo>
                    <a:pt x="76" y="171"/>
                    <a:pt x="76" y="172"/>
                    <a:pt x="76" y="172"/>
                  </a:cubicBezTo>
                  <a:cubicBezTo>
                    <a:pt x="76" y="172"/>
                    <a:pt x="76" y="172"/>
                    <a:pt x="76" y="172"/>
                  </a:cubicBezTo>
                  <a:cubicBezTo>
                    <a:pt x="76" y="172"/>
                    <a:pt x="76" y="171"/>
                    <a:pt x="76" y="171"/>
                  </a:cubicBezTo>
                  <a:cubicBezTo>
                    <a:pt x="76" y="171"/>
                    <a:pt x="76" y="171"/>
                    <a:pt x="76" y="171"/>
                  </a:cubicBezTo>
                  <a:cubicBezTo>
                    <a:pt x="76" y="170"/>
                    <a:pt x="75" y="170"/>
                    <a:pt x="75" y="169"/>
                  </a:cubicBezTo>
                  <a:cubicBezTo>
                    <a:pt x="75" y="169"/>
                    <a:pt x="74" y="169"/>
                    <a:pt x="74" y="169"/>
                  </a:cubicBezTo>
                  <a:cubicBezTo>
                    <a:pt x="74" y="169"/>
                    <a:pt x="74" y="168"/>
                    <a:pt x="75" y="168"/>
                  </a:cubicBezTo>
                  <a:cubicBezTo>
                    <a:pt x="75" y="167"/>
                    <a:pt x="75" y="167"/>
                    <a:pt x="76" y="166"/>
                  </a:cubicBezTo>
                  <a:cubicBezTo>
                    <a:pt x="76" y="166"/>
                    <a:pt x="76" y="166"/>
                    <a:pt x="76" y="165"/>
                  </a:cubicBezTo>
                  <a:cubicBezTo>
                    <a:pt x="76" y="165"/>
                    <a:pt x="76" y="165"/>
                    <a:pt x="76" y="165"/>
                  </a:cubicBezTo>
                  <a:cubicBezTo>
                    <a:pt x="76" y="165"/>
                    <a:pt x="76" y="165"/>
                    <a:pt x="76" y="165"/>
                  </a:cubicBezTo>
                  <a:cubicBezTo>
                    <a:pt x="76" y="165"/>
                    <a:pt x="76" y="165"/>
                    <a:pt x="76" y="165"/>
                  </a:cubicBezTo>
                  <a:cubicBezTo>
                    <a:pt x="76" y="165"/>
                    <a:pt x="76" y="165"/>
                    <a:pt x="76" y="165"/>
                  </a:cubicBezTo>
                  <a:cubicBezTo>
                    <a:pt x="76" y="165"/>
                    <a:pt x="76" y="165"/>
                    <a:pt x="77" y="165"/>
                  </a:cubicBezTo>
                  <a:cubicBezTo>
                    <a:pt x="77" y="165"/>
                    <a:pt x="77" y="165"/>
                    <a:pt x="76" y="165"/>
                  </a:cubicBezTo>
                  <a:cubicBezTo>
                    <a:pt x="77" y="165"/>
                    <a:pt x="77" y="165"/>
                    <a:pt x="77" y="165"/>
                  </a:cubicBezTo>
                  <a:cubicBezTo>
                    <a:pt x="77" y="165"/>
                    <a:pt x="77" y="165"/>
                    <a:pt x="78" y="165"/>
                  </a:cubicBezTo>
                  <a:cubicBezTo>
                    <a:pt x="78" y="165"/>
                    <a:pt x="78" y="165"/>
                    <a:pt x="78" y="165"/>
                  </a:cubicBezTo>
                  <a:cubicBezTo>
                    <a:pt x="79" y="164"/>
                    <a:pt x="79" y="164"/>
                    <a:pt x="79" y="164"/>
                  </a:cubicBezTo>
                  <a:cubicBezTo>
                    <a:pt x="79" y="164"/>
                    <a:pt x="80" y="164"/>
                    <a:pt x="80" y="164"/>
                  </a:cubicBezTo>
                  <a:cubicBezTo>
                    <a:pt x="80" y="164"/>
                    <a:pt x="80" y="164"/>
                    <a:pt x="80" y="163"/>
                  </a:cubicBezTo>
                  <a:cubicBezTo>
                    <a:pt x="79" y="163"/>
                    <a:pt x="80" y="163"/>
                    <a:pt x="81" y="163"/>
                  </a:cubicBezTo>
                  <a:cubicBezTo>
                    <a:pt x="81" y="163"/>
                    <a:pt x="81" y="163"/>
                    <a:pt x="81" y="163"/>
                  </a:cubicBezTo>
                  <a:cubicBezTo>
                    <a:pt x="81" y="163"/>
                    <a:pt x="81" y="163"/>
                    <a:pt x="81" y="163"/>
                  </a:cubicBezTo>
                  <a:cubicBezTo>
                    <a:pt x="81" y="163"/>
                    <a:pt x="81" y="163"/>
                    <a:pt x="81" y="163"/>
                  </a:cubicBezTo>
                  <a:cubicBezTo>
                    <a:pt x="81" y="163"/>
                    <a:pt x="81" y="163"/>
                    <a:pt x="81" y="163"/>
                  </a:cubicBezTo>
                  <a:cubicBezTo>
                    <a:pt x="81" y="163"/>
                    <a:pt x="81" y="163"/>
                    <a:pt x="81" y="163"/>
                  </a:cubicBezTo>
                  <a:cubicBezTo>
                    <a:pt x="80" y="163"/>
                    <a:pt x="80" y="163"/>
                    <a:pt x="80" y="163"/>
                  </a:cubicBezTo>
                  <a:cubicBezTo>
                    <a:pt x="80" y="163"/>
                    <a:pt x="80" y="163"/>
                    <a:pt x="80" y="163"/>
                  </a:cubicBezTo>
                  <a:cubicBezTo>
                    <a:pt x="80" y="163"/>
                    <a:pt x="80" y="163"/>
                    <a:pt x="80" y="163"/>
                  </a:cubicBezTo>
                  <a:cubicBezTo>
                    <a:pt x="80" y="163"/>
                    <a:pt x="80" y="163"/>
                    <a:pt x="80" y="163"/>
                  </a:cubicBezTo>
                  <a:cubicBezTo>
                    <a:pt x="80" y="162"/>
                    <a:pt x="80" y="162"/>
                    <a:pt x="80" y="162"/>
                  </a:cubicBezTo>
                  <a:cubicBezTo>
                    <a:pt x="80" y="162"/>
                    <a:pt x="80" y="162"/>
                    <a:pt x="80" y="162"/>
                  </a:cubicBezTo>
                  <a:cubicBezTo>
                    <a:pt x="80" y="162"/>
                    <a:pt x="80" y="162"/>
                    <a:pt x="80" y="162"/>
                  </a:cubicBezTo>
                  <a:cubicBezTo>
                    <a:pt x="80" y="162"/>
                    <a:pt x="80" y="162"/>
                    <a:pt x="80" y="162"/>
                  </a:cubicBezTo>
                  <a:cubicBezTo>
                    <a:pt x="80" y="162"/>
                    <a:pt x="80" y="162"/>
                    <a:pt x="80" y="162"/>
                  </a:cubicBezTo>
                  <a:cubicBezTo>
                    <a:pt x="80" y="162"/>
                    <a:pt x="80" y="162"/>
                    <a:pt x="80" y="162"/>
                  </a:cubicBezTo>
                  <a:cubicBezTo>
                    <a:pt x="80" y="162"/>
                    <a:pt x="80" y="162"/>
                    <a:pt x="80" y="162"/>
                  </a:cubicBezTo>
                  <a:cubicBezTo>
                    <a:pt x="80" y="162"/>
                    <a:pt x="80" y="162"/>
                    <a:pt x="80" y="162"/>
                  </a:cubicBezTo>
                  <a:cubicBezTo>
                    <a:pt x="80" y="162"/>
                    <a:pt x="80" y="162"/>
                    <a:pt x="80" y="162"/>
                  </a:cubicBezTo>
                  <a:cubicBezTo>
                    <a:pt x="80" y="162"/>
                    <a:pt x="80" y="162"/>
                    <a:pt x="80" y="162"/>
                  </a:cubicBezTo>
                  <a:cubicBezTo>
                    <a:pt x="80" y="162"/>
                    <a:pt x="80" y="162"/>
                    <a:pt x="80" y="162"/>
                  </a:cubicBezTo>
                  <a:cubicBezTo>
                    <a:pt x="79" y="162"/>
                    <a:pt x="79" y="162"/>
                    <a:pt x="79" y="162"/>
                  </a:cubicBezTo>
                  <a:cubicBezTo>
                    <a:pt x="79" y="162"/>
                    <a:pt x="79" y="162"/>
                    <a:pt x="79" y="162"/>
                  </a:cubicBezTo>
                  <a:cubicBezTo>
                    <a:pt x="79" y="162"/>
                    <a:pt x="79" y="162"/>
                    <a:pt x="79" y="162"/>
                  </a:cubicBezTo>
                  <a:cubicBezTo>
                    <a:pt x="79" y="162"/>
                    <a:pt x="79" y="162"/>
                    <a:pt x="79" y="162"/>
                  </a:cubicBezTo>
                  <a:cubicBezTo>
                    <a:pt x="79" y="162"/>
                    <a:pt x="79" y="162"/>
                    <a:pt x="79" y="162"/>
                  </a:cubicBezTo>
                  <a:cubicBezTo>
                    <a:pt x="79" y="162"/>
                    <a:pt x="79" y="162"/>
                    <a:pt x="79" y="162"/>
                  </a:cubicBezTo>
                  <a:cubicBezTo>
                    <a:pt x="79" y="162"/>
                    <a:pt x="79" y="162"/>
                    <a:pt x="79" y="162"/>
                  </a:cubicBezTo>
                  <a:cubicBezTo>
                    <a:pt x="79" y="162"/>
                    <a:pt x="79" y="162"/>
                    <a:pt x="79" y="162"/>
                  </a:cubicBezTo>
                  <a:cubicBezTo>
                    <a:pt x="79" y="162"/>
                    <a:pt x="79" y="162"/>
                    <a:pt x="79" y="162"/>
                  </a:cubicBezTo>
                  <a:cubicBezTo>
                    <a:pt x="79" y="162"/>
                    <a:pt x="79" y="162"/>
                    <a:pt x="79" y="162"/>
                  </a:cubicBezTo>
                  <a:cubicBezTo>
                    <a:pt x="79" y="162"/>
                    <a:pt x="79" y="162"/>
                    <a:pt x="79" y="162"/>
                  </a:cubicBezTo>
                  <a:cubicBezTo>
                    <a:pt x="79" y="162"/>
                    <a:pt x="79" y="162"/>
                    <a:pt x="79" y="162"/>
                  </a:cubicBezTo>
                  <a:cubicBezTo>
                    <a:pt x="79" y="161"/>
                    <a:pt x="79" y="161"/>
                    <a:pt x="79" y="161"/>
                  </a:cubicBezTo>
                  <a:cubicBezTo>
                    <a:pt x="79" y="161"/>
                    <a:pt x="79" y="161"/>
                    <a:pt x="79" y="161"/>
                  </a:cubicBezTo>
                  <a:cubicBezTo>
                    <a:pt x="79" y="161"/>
                    <a:pt x="79" y="161"/>
                    <a:pt x="79" y="161"/>
                  </a:cubicBezTo>
                  <a:cubicBezTo>
                    <a:pt x="79" y="161"/>
                    <a:pt x="79" y="161"/>
                    <a:pt x="79" y="161"/>
                  </a:cubicBezTo>
                  <a:cubicBezTo>
                    <a:pt x="79" y="161"/>
                    <a:pt x="79" y="161"/>
                    <a:pt x="79" y="161"/>
                  </a:cubicBezTo>
                  <a:cubicBezTo>
                    <a:pt x="79" y="161"/>
                    <a:pt x="79" y="161"/>
                    <a:pt x="79" y="161"/>
                  </a:cubicBezTo>
                  <a:cubicBezTo>
                    <a:pt x="79" y="161"/>
                    <a:pt x="79" y="161"/>
                    <a:pt x="79" y="161"/>
                  </a:cubicBezTo>
                  <a:cubicBezTo>
                    <a:pt x="79" y="161"/>
                    <a:pt x="79" y="161"/>
                    <a:pt x="79" y="161"/>
                  </a:cubicBezTo>
                  <a:cubicBezTo>
                    <a:pt x="79" y="161"/>
                    <a:pt x="79" y="161"/>
                    <a:pt x="79" y="161"/>
                  </a:cubicBezTo>
                  <a:cubicBezTo>
                    <a:pt x="79" y="161"/>
                    <a:pt x="79" y="161"/>
                    <a:pt x="79" y="161"/>
                  </a:cubicBezTo>
                  <a:cubicBezTo>
                    <a:pt x="79" y="161"/>
                    <a:pt x="79" y="161"/>
                    <a:pt x="79" y="161"/>
                  </a:cubicBezTo>
                  <a:cubicBezTo>
                    <a:pt x="79" y="161"/>
                    <a:pt x="79" y="161"/>
                    <a:pt x="79" y="161"/>
                  </a:cubicBezTo>
                  <a:cubicBezTo>
                    <a:pt x="80" y="161"/>
                    <a:pt x="80" y="161"/>
                    <a:pt x="80" y="161"/>
                  </a:cubicBezTo>
                  <a:cubicBezTo>
                    <a:pt x="80" y="161"/>
                    <a:pt x="80" y="161"/>
                    <a:pt x="80" y="161"/>
                  </a:cubicBezTo>
                  <a:cubicBezTo>
                    <a:pt x="80" y="161"/>
                    <a:pt x="80" y="161"/>
                    <a:pt x="80" y="161"/>
                  </a:cubicBezTo>
                  <a:cubicBezTo>
                    <a:pt x="80" y="161"/>
                    <a:pt x="80" y="161"/>
                    <a:pt x="80" y="161"/>
                  </a:cubicBezTo>
                  <a:cubicBezTo>
                    <a:pt x="80" y="161"/>
                    <a:pt x="80" y="161"/>
                    <a:pt x="80" y="161"/>
                  </a:cubicBezTo>
                  <a:cubicBezTo>
                    <a:pt x="80" y="161"/>
                    <a:pt x="80" y="161"/>
                    <a:pt x="80" y="161"/>
                  </a:cubicBezTo>
                  <a:cubicBezTo>
                    <a:pt x="80" y="161"/>
                    <a:pt x="80" y="161"/>
                    <a:pt x="80" y="161"/>
                  </a:cubicBezTo>
                  <a:cubicBezTo>
                    <a:pt x="80" y="161"/>
                    <a:pt x="80" y="161"/>
                    <a:pt x="80" y="161"/>
                  </a:cubicBezTo>
                  <a:cubicBezTo>
                    <a:pt x="80" y="161"/>
                    <a:pt x="80" y="161"/>
                    <a:pt x="80" y="161"/>
                  </a:cubicBezTo>
                  <a:cubicBezTo>
                    <a:pt x="80" y="161"/>
                    <a:pt x="80" y="161"/>
                    <a:pt x="80" y="161"/>
                  </a:cubicBezTo>
                  <a:cubicBezTo>
                    <a:pt x="80" y="161"/>
                    <a:pt x="80" y="161"/>
                    <a:pt x="80" y="161"/>
                  </a:cubicBezTo>
                  <a:cubicBezTo>
                    <a:pt x="79" y="160"/>
                    <a:pt x="79" y="160"/>
                    <a:pt x="79" y="160"/>
                  </a:cubicBezTo>
                  <a:cubicBezTo>
                    <a:pt x="79" y="160"/>
                    <a:pt x="79" y="160"/>
                    <a:pt x="79" y="160"/>
                  </a:cubicBezTo>
                  <a:cubicBezTo>
                    <a:pt x="79" y="160"/>
                    <a:pt x="79" y="160"/>
                    <a:pt x="79" y="160"/>
                  </a:cubicBezTo>
                  <a:cubicBezTo>
                    <a:pt x="79" y="160"/>
                    <a:pt x="79" y="160"/>
                    <a:pt x="79" y="160"/>
                  </a:cubicBezTo>
                  <a:cubicBezTo>
                    <a:pt x="79" y="160"/>
                    <a:pt x="79" y="160"/>
                    <a:pt x="79" y="160"/>
                  </a:cubicBezTo>
                  <a:cubicBezTo>
                    <a:pt x="79" y="159"/>
                    <a:pt x="79" y="159"/>
                    <a:pt x="79" y="159"/>
                  </a:cubicBezTo>
                  <a:cubicBezTo>
                    <a:pt x="79" y="159"/>
                    <a:pt x="79" y="159"/>
                    <a:pt x="79" y="159"/>
                  </a:cubicBezTo>
                  <a:cubicBezTo>
                    <a:pt x="79" y="159"/>
                    <a:pt x="79" y="159"/>
                    <a:pt x="79" y="159"/>
                  </a:cubicBezTo>
                  <a:cubicBezTo>
                    <a:pt x="79" y="159"/>
                    <a:pt x="79" y="159"/>
                    <a:pt x="79" y="159"/>
                  </a:cubicBezTo>
                  <a:cubicBezTo>
                    <a:pt x="79" y="159"/>
                    <a:pt x="79" y="159"/>
                    <a:pt x="79" y="159"/>
                  </a:cubicBezTo>
                  <a:cubicBezTo>
                    <a:pt x="79" y="159"/>
                    <a:pt x="79" y="159"/>
                    <a:pt x="79" y="159"/>
                  </a:cubicBezTo>
                  <a:cubicBezTo>
                    <a:pt x="78" y="159"/>
                    <a:pt x="78" y="159"/>
                    <a:pt x="78" y="159"/>
                  </a:cubicBezTo>
                  <a:cubicBezTo>
                    <a:pt x="78" y="159"/>
                    <a:pt x="78" y="159"/>
                    <a:pt x="78" y="159"/>
                  </a:cubicBezTo>
                  <a:cubicBezTo>
                    <a:pt x="78" y="158"/>
                    <a:pt x="78" y="158"/>
                    <a:pt x="78" y="158"/>
                  </a:cubicBezTo>
                  <a:cubicBezTo>
                    <a:pt x="78" y="158"/>
                    <a:pt x="78" y="158"/>
                    <a:pt x="78" y="158"/>
                  </a:cubicBezTo>
                  <a:cubicBezTo>
                    <a:pt x="78" y="158"/>
                    <a:pt x="78" y="158"/>
                    <a:pt x="78" y="158"/>
                  </a:cubicBezTo>
                  <a:cubicBezTo>
                    <a:pt x="78" y="158"/>
                    <a:pt x="78" y="158"/>
                    <a:pt x="78" y="158"/>
                  </a:cubicBezTo>
                  <a:cubicBezTo>
                    <a:pt x="77" y="158"/>
                    <a:pt x="77" y="158"/>
                    <a:pt x="77" y="158"/>
                  </a:cubicBezTo>
                  <a:cubicBezTo>
                    <a:pt x="76" y="158"/>
                    <a:pt x="76" y="158"/>
                    <a:pt x="76" y="158"/>
                  </a:cubicBezTo>
                  <a:cubicBezTo>
                    <a:pt x="76" y="158"/>
                    <a:pt x="76" y="158"/>
                    <a:pt x="76" y="158"/>
                  </a:cubicBezTo>
                  <a:cubicBezTo>
                    <a:pt x="76" y="158"/>
                    <a:pt x="76" y="158"/>
                    <a:pt x="76" y="158"/>
                  </a:cubicBezTo>
                  <a:cubicBezTo>
                    <a:pt x="76" y="158"/>
                    <a:pt x="76" y="158"/>
                    <a:pt x="76" y="158"/>
                  </a:cubicBezTo>
                  <a:cubicBezTo>
                    <a:pt x="76" y="158"/>
                    <a:pt x="76" y="158"/>
                    <a:pt x="76" y="158"/>
                  </a:cubicBezTo>
                  <a:cubicBezTo>
                    <a:pt x="76" y="158"/>
                    <a:pt x="76" y="158"/>
                    <a:pt x="76" y="158"/>
                  </a:cubicBezTo>
                  <a:cubicBezTo>
                    <a:pt x="76" y="158"/>
                    <a:pt x="76" y="158"/>
                    <a:pt x="76" y="158"/>
                  </a:cubicBezTo>
                  <a:cubicBezTo>
                    <a:pt x="75" y="158"/>
                    <a:pt x="75" y="158"/>
                    <a:pt x="75" y="158"/>
                  </a:cubicBezTo>
                  <a:cubicBezTo>
                    <a:pt x="75" y="158"/>
                    <a:pt x="75" y="158"/>
                    <a:pt x="75" y="158"/>
                  </a:cubicBezTo>
                  <a:cubicBezTo>
                    <a:pt x="75" y="158"/>
                    <a:pt x="75" y="158"/>
                    <a:pt x="75" y="158"/>
                  </a:cubicBezTo>
                  <a:cubicBezTo>
                    <a:pt x="75" y="157"/>
                    <a:pt x="75" y="157"/>
                    <a:pt x="75" y="157"/>
                  </a:cubicBezTo>
                  <a:cubicBezTo>
                    <a:pt x="75" y="157"/>
                    <a:pt x="75" y="157"/>
                    <a:pt x="75" y="157"/>
                  </a:cubicBezTo>
                  <a:cubicBezTo>
                    <a:pt x="75" y="157"/>
                    <a:pt x="75" y="157"/>
                    <a:pt x="75" y="157"/>
                  </a:cubicBezTo>
                  <a:cubicBezTo>
                    <a:pt x="75" y="157"/>
                    <a:pt x="75" y="157"/>
                    <a:pt x="75" y="157"/>
                  </a:cubicBezTo>
                  <a:cubicBezTo>
                    <a:pt x="75" y="157"/>
                    <a:pt x="75" y="157"/>
                    <a:pt x="75" y="157"/>
                  </a:cubicBezTo>
                  <a:cubicBezTo>
                    <a:pt x="75" y="157"/>
                    <a:pt x="75" y="157"/>
                    <a:pt x="75" y="157"/>
                  </a:cubicBezTo>
                  <a:cubicBezTo>
                    <a:pt x="75" y="157"/>
                    <a:pt x="75" y="157"/>
                    <a:pt x="75" y="157"/>
                  </a:cubicBezTo>
                  <a:cubicBezTo>
                    <a:pt x="75" y="157"/>
                    <a:pt x="75" y="157"/>
                    <a:pt x="75" y="157"/>
                  </a:cubicBezTo>
                  <a:cubicBezTo>
                    <a:pt x="75" y="157"/>
                    <a:pt x="75" y="157"/>
                    <a:pt x="75" y="157"/>
                  </a:cubicBezTo>
                  <a:cubicBezTo>
                    <a:pt x="75" y="157"/>
                    <a:pt x="75" y="157"/>
                    <a:pt x="75" y="157"/>
                  </a:cubicBezTo>
                  <a:cubicBezTo>
                    <a:pt x="75" y="156"/>
                    <a:pt x="75" y="156"/>
                    <a:pt x="75" y="156"/>
                  </a:cubicBezTo>
                  <a:cubicBezTo>
                    <a:pt x="75" y="156"/>
                    <a:pt x="75" y="156"/>
                    <a:pt x="75" y="156"/>
                  </a:cubicBezTo>
                  <a:cubicBezTo>
                    <a:pt x="75" y="156"/>
                    <a:pt x="75" y="156"/>
                    <a:pt x="75" y="156"/>
                  </a:cubicBezTo>
                  <a:cubicBezTo>
                    <a:pt x="75" y="156"/>
                    <a:pt x="75" y="156"/>
                    <a:pt x="75" y="156"/>
                  </a:cubicBezTo>
                  <a:cubicBezTo>
                    <a:pt x="75" y="156"/>
                    <a:pt x="75" y="156"/>
                    <a:pt x="75" y="156"/>
                  </a:cubicBezTo>
                  <a:cubicBezTo>
                    <a:pt x="75" y="156"/>
                    <a:pt x="75" y="156"/>
                    <a:pt x="75" y="156"/>
                  </a:cubicBezTo>
                  <a:cubicBezTo>
                    <a:pt x="75" y="156"/>
                    <a:pt x="75" y="156"/>
                    <a:pt x="75" y="156"/>
                  </a:cubicBezTo>
                  <a:cubicBezTo>
                    <a:pt x="74" y="156"/>
                    <a:pt x="74" y="156"/>
                    <a:pt x="74" y="156"/>
                  </a:cubicBezTo>
                  <a:cubicBezTo>
                    <a:pt x="74" y="156"/>
                    <a:pt x="74" y="156"/>
                    <a:pt x="74" y="156"/>
                  </a:cubicBezTo>
                  <a:cubicBezTo>
                    <a:pt x="74" y="156"/>
                    <a:pt x="74" y="156"/>
                    <a:pt x="74" y="156"/>
                  </a:cubicBezTo>
                  <a:cubicBezTo>
                    <a:pt x="74" y="156"/>
                    <a:pt x="74" y="156"/>
                    <a:pt x="74" y="156"/>
                  </a:cubicBezTo>
                  <a:cubicBezTo>
                    <a:pt x="74" y="156"/>
                    <a:pt x="74" y="156"/>
                    <a:pt x="74" y="156"/>
                  </a:cubicBezTo>
                  <a:cubicBezTo>
                    <a:pt x="74" y="156"/>
                    <a:pt x="74" y="156"/>
                    <a:pt x="74" y="156"/>
                  </a:cubicBezTo>
                  <a:cubicBezTo>
                    <a:pt x="74" y="156"/>
                    <a:pt x="74" y="156"/>
                    <a:pt x="74" y="156"/>
                  </a:cubicBezTo>
                  <a:cubicBezTo>
                    <a:pt x="73" y="155"/>
                    <a:pt x="73" y="155"/>
                    <a:pt x="73" y="155"/>
                  </a:cubicBezTo>
                  <a:cubicBezTo>
                    <a:pt x="73" y="155"/>
                    <a:pt x="73" y="155"/>
                    <a:pt x="73" y="155"/>
                  </a:cubicBezTo>
                  <a:cubicBezTo>
                    <a:pt x="73" y="155"/>
                    <a:pt x="73" y="155"/>
                    <a:pt x="73" y="155"/>
                  </a:cubicBezTo>
                  <a:cubicBezTo>
                    <a:pt x="74" y="154"/>
                    <a:pt x="74" y="154"/>
                    <a:pt x="74" y="154"/>
                  </a:cubicBezTo>
                  <a:cubicBezTo>
                    <a:pt x="74" y="154"/>
                    <a:pt x="74" y="154"/>
                    <a:pt x="74" y="154"/>
                  </a:cubicBezTo>
                  <a:cubicBezTo>
                    <a:pt x="74" y="154"/>
                    <a:pt x="74" y="154"/>
                    <a:pt x="74" y="154"/>
                  </a:cubicBezTo>
                  <a:cubicBezTo>
                    <a:pt x="74" y="153"/>
                    <a:pt x="74" y="153"/>
                    <a:pt x="74" y="153"/>
                  </a:cubicBezTo>
                  <a:cubicBezTo>
                    <a:pt x="74" y="153"/>
                    <a:pt x="74" y="153"/>
                    <a:pt x="74" y="153"/>
                  </a:cubicBezTo>
                  <a:cubicBezTo>
                    <a:pt x="74" y="153"/>
                    <a:pt x="74" y="153"/>
                    <a:pt x="74" y="153"/>
                  </a:cubicBezTo>
                  <a:cubicBezTo>
                    <a:pt x="75" y="153"/>
                    <a:pt x="75" y="153"/>
                    <a:pt x="75" y="153"/>
                  </a:cubicBezTo>
                  <a:cubicBezTo>
                    <a:pt x="75" y="153"/>
                    <a:pt x="75" y="153"/>
                    <a:pt x="75" y="153"/>
                  </a:cubicBezTo>
                  <a:cubicBezTo>
                    <a:pt x="75" y="153"/>
                    <a:pt x="75" y="153"/>
                    <a:pt x="75" y="153"/>
                  </a:cubicBezTo>
                  <a:cubicBezTo>
                    <a:pt x="75" y="153"/>
                    <a:pt x="75" y="153"/>
                    <a:pt x="75" y="153"/>
                  </a:cubicBezTo>
                  <a:cubicBezTo>
                    <a:pt x="74" y="152"/>
                    <a:pt x="74" y="152"/>
                    <a:pt x="74" y="152"/>
                  </a:cubicBezTo>
                  <a:cubicBezTo>
                    <a:pt x="74" y="152"/>
                    <a:pt x="74" y="152"/>
                    <a:pt x="74" y="152"/>
                  </a:cubicBezTo>
                  <a:cubicBezTo>
                    <a:pt x="74" y="152"/>
                    <a:pt x="74" y="152"/>
                    <a:pt x="74" y="152"/>
                  </a:cubicBezTo>
                  <a:cubicBezTo>
                    <a:pt x="74" y="152"/>
                    <a:pt x="74" y="152"/>
                    <a:pt x="74" y="152"/>
                  </a:cubicBezTo>
                  <a:cubicBezTo>
                    <a:pt x="74" y="152"/>
                    <a:pt x="74" y="152"/>
                    <a:pt x="74" y="152"/>
                  </a:cubicBezTo>
                  <a:cubicBezTo>
                    <a:pt x="74" y="151"/>
                    <a:pt x="74" y="151"/>
                    <a:pt x="74" y="151"/>
                  </a:cubicBezTo>
                  <a:cubicBezTo>
                    <a:pt x="74" y="151"/>
                    <a:pt x="74" y="151"/>
                    <a:pt x="74" y="151"/>
                  </a:cubicBezTo>
                  <a:cubicBezTo>
                    <a:pt x="74" y="151"/>
                    <a:pt x="74" y="151"/>
                    <a:pt x="74" y="151"/>
                  </a:cubicBezTo>
                  <a:cubicBezTo>
                    <a:pt x="74" y="150"/>
                    <a:pt x="74" y="150"/>
                    <a:pt x="74" y="150"/>
                  </a:cubicBezTo>
                  <a:cubicBezTo>
                    <a:pt x="74" y="150"/>
                    <a:pt x="74" y="150"/>
                    <a:pt x="74" y="150"/>
                  </a:cubicBezTo>
                  <a:cubicBezTo>
                    <a:pt x="74" y="150"/>
                    <a:pt x="74" y="150"/>
                    <a:pt x="74" y="150"/>
                  </a:cubicBezTo>
                  <a:cubicBezTo>
                    <a:pt x="74" y="150"/>
                    <a:pt x="74" y="150"/>
                    <a:pt x="74" y="150"/>
                  </a:cubicBezTo>
                  <a:cubicBezTo>
                    <a:pt x="75" y="150"/>
                    <a:pt x="75" y="150"/>
                    <a:pt x="75" y="150"/>
                  </a:cubicBezTo>
                  <a:cubicBezTo>
                    <a:pt x="75" y="150"/>
                    <a:pt x="75" y="150"/>
                    <a:pt x="75" y="150"/>
                  </a:cubicBezTo>
                  <a:cubicBezTo>
                    <a:pt x="76" y="149"/>
                    <a:pt x="76" y="149"/>
                    <a:pt x="76" y="149"/>
                  </a:cubicBezTo>
                  <a:cubicBezTo>
                    <a:pt x="76" y="149"/>
                    <a:pt x="76" y="149"/>
                    <a:pt x="76" y="149"/>
                  </a:cubicBezTo>
                  <a:cubicBezTo>
                    <a:pt x="75" y="149"/>
                    <a:pt x="75" y="149"/>
                    <a:pt x="75" y="149"/>
                  </a:cubicBezTo>
                  <a:cubicBezTo>
                    <a:pt x="75" y="149"/>
                    <a:pt x="75" y="149"/>
                    <a:pt x="75" y="149"/>
                  </a:cubicBezTo>
                  <a:cubicBezTo>
                    <a:pt x="75" y="149"/>
                    <a:pt x="75" y="149"/>
                    <a:pt x="75" y="149"/>
                  </a:cubicBezTo>
                  <a:cubicBezTo>
                    <a:pt x="75" y="149"/>
                    <a:pt x="75" y="149"/>
                    <a:pt x="75" y="149"/>
                  </a:cubicBezTo>
                  <a:cubicBezTo>
                    <a:pt x="75" y="149"/>
                    <a:pt x="75" y="149"/>
                    <a:pt x="75" y="149"/>
                  </a:cubicBezTo>
                  <a:cubicBezTo>
                    <a:pt x="75" y="149"/>
                    <a:pt x="75" y="149"/>
                    <a:pt x="75" y="149"/>
                  </a:cubicBezTo>
                  <a:cubicBezTo>
                    <a:pt x="75" y="149"/>
                    <a:pt x="75" y="149"/>
                    <a:pt x="75" y="149"/>
                  </a:cubicBezTo>
                  <a:cubicBezTo>
                    <a:pt x="76" y="149"/>
                    <a:pt x="76" y="149"/>
                    <a:pt x="76" y="149"/>
                  </a:cubicBezTo>
                  <a:cubicBezTo>
                    <a:pt x="76" y="149"/>
                    <a:pt x="76" y="149"/>
                    <a:pt x="76" y="149"/>
                  </a:cubicBezTo>
                  <a:cubicBezTo>
                    <a:pt x="76" y="148"/>
                    <a:pt x="76" y="148"/>
                    <a:pt x="76" y="148"/>
                  </a:cubicBezTo>
                  <a:cubicBezTo>
                    <a:pt x="76" y="148"/>
                    <a:pt x="76" y="148"/>
                    <a:pt x="76" y="148"/>
                  </a:cubicBezTo>
                  <a:cubicBezTo>
                    <a:pt x="76" y="148"/>
                    <a:pt x="76" y="148"/>
                    <a:pt x="76" y="148"/>
                  </a:cubicBezTo>
                  <a:cubicBezTo>
                    <a:pt x="76" y="148"/>
                    <a:pt x="76" y="148"/>
                    <a:pt x="76" y="148"/>
                  </a:cubicBezTo>
                  <a:cubicBezTo>
                    <a:pt x="76" y="148"/>
                    <a:pt x="76" y="148"/>
                    <a:pt x="76" y="148"/>
                  </a:cubicBezTo>
                  <a:cubicBezTo>
                    <a:pt x="76" y="148"/>
                    <a:pt x="76" y="148"/>
                    <a:pt x="76" y="148"/>
                  </a:cubicBezTo>
                  <a:cubicBezTo>
                    <a:pt x="76" y="148"/>
                    <a:pt x="76" y="148"/>
                    <a:pt x="76" y="148"/>
                  </a:cubicBezTo>
                  <a:cubicBezTo>
                    <a:pt x="76" y="148"/>
                    <a:pt x="76" y="148"/>
                    <a:pt x="76" y="148"/>
                  </a:cubicBezTo>
                  <a:cubicBezTo>
                    <a:pt x="76" y="148"/>
                    <a:pt x="76" y="148"/>
                    <a:pt x="76"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8"/>
                    <a:pt x="77" y="148"/>
                    <a:pt x="77" y="148"/>
                  </a:cubicBezTo>
                  <a:cubicBezTo>
                    <a:pt x="77" y="149"/>
                    <a:pt x="77" y="149"/>
                    <a:pt x="77" y="149"/>
                  </a:cubicBezTo>
                  <a:cubicBezTo>
                    <a:pt x="77" y="149"/>
                    <a:pt x="77" y="149"/>
                    <a:pt x="77" y="149"/>
                  </a:cubicBezTo>
                  <a:cubicBezTo>
                    <a:pt x="77" y="149"/>
                    <a:pt x="77" y="149"/>
                    <a:pt x="77" y="149"/>
                  </a:cubicBezTo>
                  <a:cubicBezTo>
                    <a:pt x="77" y="149"/>
                    <a:pt x="77" y="149"/>
                    <a:pt x="77" y="149"/>
                  </a:cubicBezTo>
                  <a:cubicBezTo>
                    <a:pt x="77" y="149"/>
                    <a:pt x="77" y="149"/>
                    <a:pt x="77" y="149"/>
                  </a:cubicBezTo>
                  <a:cubicBezTo>
                    <a:pt x="77" y="149"/>
                    <a:pt x="77" y="149"/>
                    <a:pt x="77" y="149"/>
                  </a:cubicBezTo>
                  <a:cubicBezTo>
                    <a:pt x="77" y="149"/>
                    <a:pt x="77" y="149"/>
                    <a:pt x="77" y="149"/>
                  </a:cubicBezTo>
                  <a:cubicBezTo>
                    <a:pt x="77" y="149"/>
                    <a:pt x="77" y="149"/>
                    <a:pt x="77" y="149"/>
                  </a:cubicBezTo>
                  <a:cubicBezTo>
                    <a:pt x="77" y="149"/>
                    <a:pt x="77" y="149"/>
                    <a:pt x="77" y="149"/>
                  </a:cubicBezTo>
                  <a:cubicBezTo>
                    <a:pt x="77" y="149"/>
                    <a:pt x="77" y="149"/>
                    <a:pt x="77" y="149"/>
                  </a:cubicBezTo>
                  <a:cubicBezTo>
                    <a:pt x="77" y="149"/>
                    <a:pt x="77" y="149"/>
                    <a:pt x="77" y="149"/>
                  </a:cubicBezTo>
                  <a:cubicBezTo>
                    <a:pt x="78" y="149"/>
                    <a:pt x="78" y="149"/>
                    <a:pt x="78" y="149"/>
                  </a:cubicBezTo>
                  <a:cubicBezTo>
                    <a:pt x="78" y="149"/>
                    <a:pt x="78" y="149"/>
                    <a:pt x="78" y="149"/>
                  </a:cubicBezTo>
                  <a:cubicBezTo>
                    <a:pt x="78" y="149"/>
                    <a:pt x="78" y="149"/>
                    <a:pt x="78" y="149"/>
                  </a:cubicBezTo>
                  <a:cubicBezTo>
                    <a:pt x="78" y="149"/>
                    <a:pt x="78" y="149"/>
                    <a:pt x="78" y="149"/>
                  </a:cubicBezTo>
                  <a:cubicBezTo>
                    <a:pt x="78" y="149"/>
                    <a:pt x="78" y="149"/>
                    <a:pt x="78" y="149"/>
                  </a:cubicBezTo>
                  <a:cubicBezTo>
                    <a:pt x="78" y="149"/>
                    <a:pt x="78" y="149"/>
                    <a:pt x="78" y="149"/>
                  </a:cubicBezTo>
                  <a:cubicBezTo>
                    <a:pt x="78" y="149"/>
                    <a:pt x="78" y="149"/>
                    <a:pt x="78" y="149"/>
                  </a:cubicBezTo>
                  <a:cubicBezTo>
                    <a:pt x="78" y="149"/>
                    <a:pt x="78" y="149"/>
                    <a:pt x="78" y="149"/>
                  </a:cubicBezTo>
                  <a:cubicBezTo>
                    <a:pt x="78" y="149"/>
                    <a:pt x="78" y="149"/>
                    <a:pt x="78" y="149"/>
                  </a:cubicBezTo>
                  <a:cubicBezTo>
                    <a:pt x="78" y="149"/>
                    <a:pt x="78" y="149"/>
                    <a:pt x="78" y="149"/>
                  </a:cubicBezTo>
                  <a:cubicBezTo>
                    <a:pt x="78" y="149"/>
                    <a:pt x="78" y="149"/>
                    <a:pt x="78" y="149"/>
                  </a:cubicBezTo>
                  <a:cubicBezTo>
                    <a:pt x="78" y="149"/>
                    <a:pt x="78" y="149"/>
                    <a:pt x="78" y="149"/>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8" y="150"/>
                    <a:pt x="78" y="150"/>
                    <a:pt x="78"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80" y="150"/>
                    <a:pt x="80" y="150"/>
                    <a:pt x="80" y="150"/>
                  </a:cubicBezTo>
                  <a:cubicBezTo>
                    <a:pt x="80" y="150"/>
                    <a:pt x="80" y="150"/>
                    <a:pt x="80" y="150"/>
                  </a:cubicBezTo>
                  <a:cubicBezTo>
                    <a:pt x="80" y="150"/>
                    <a:pt x="80" y="150"/>
                    <a:pt x="80" y="150"/>
                  </a:cubicBezTo>
                  <a:cubicBezTo>
                    <a:pt x="80" y="150"/>
                    <a:pt x="80" y="150"/>
                    <a:pt x="80" y="150"/>
                  </a:cubicBezTo>
                  <a:cubicBezTo>
                    <a:pt x="80" y="150"/>
                    <a:pt x="80" y="150"/>
                    <a:pt x="80" y="150"/>
                  </a:cubicBezTo>
                  <a:cubicBezTo>
                    <a:pt x="80" y="150"/>
                    <a:pt x="80" y="150"/>
                    <a:pt x="80" y="150"/>
                  </a:cubicBezTo>
                  <a:cubicBezTo>
                    <a:pt x="79" y="150"/>
                    <a:pt x="79" y="150"/>
                    <a:pt x="79" y="150"/>
                  </a:cubicBezTo>
                  <a:cubicBezTo>
                    <a:pt x="79" y="149"/>
                    <a:pt x="79" y="149"/>
                    <a:pt x="79" y="149"/>
                  </a:cubicBezTo>
                  <a:cubicBezTo>
                    <a:pt x="80" y="149"/>
                    <a:pt x="80" y="149"/>
                    <a:pt x="80" y="149"/>
                  </a:cubicBezTo>
                  <a:cubicBezTo>
                    <a:pt x="79" y="149"/>
                    <a:pt x="79" y="149"/>
                    <a:pt x="79" y="149"/>
                  </a:cubicBezTo>
                  <a:cubicBezTo>
                    <a:pt x="79" y="149"/>
                    <a:pt x="79" y="149"/>
                    <a:pt x="79" y="149"/>
                  </a:cubicBezTo>
                  <a:cubicBezTo>
                    <a:pt x="79" y="149"/>
                    <a:pt x="79" y="149"/>
                    <a:pt x="79" y="149"/>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80" y="147"/>
                    <a:pt x="80" y="147"/>
                    <a:pt x="80" y="147"/>
                  </a:cubicBezTo>
                  <a:cubicBezTo>
                    <a:pt x="80" y="147"/>
                    <a:pt x="80" y="147"/>
                    <a:pt x="80" y="147"/>
                  </a:cubicBezTo>
                  <a:cubicBezTo>
                    <a:pt x="80" y="147"/>
                    <a:pt x="80" y="147"/>
                    <a:pt x="80" y="147"/>
                  </a:cubicBezTo>
                  <a:cubicBezTo>
                    <a:pt x="80" y="147"/>
                    <a:pt x="80" y="147"/>
                    <a:pt x="80" y="147"/>
                  </a:cubicBezTo>
                  <a:cubicBezTo>
                    <a:pt x="80" y="147"/>
                    <a:pt x="80" y="147"/>
                    <a:pt x="80" y="147"/>
                  </a:cubicBezTo>
                  <a:cubicBezTo>
                    <a:pt x="81" y="147"/>
                    <a:pt x="81" y="147"/>
                    <a:pt x="81" y="147"/>
                  </a:cubicBezTo>
                  <a:cubicBezTo>
                    <a:pt x="81" y="147"/>
                    <a:pt x="81" y="147"/>
                    <a:pt x="81" y="147"/>
                  </a:cubicBezTo>
                  <a:cubicBezTo>
                    <a:pt x="81" y="147"/>
                    <a:pt x="81" y="147"/>
                    <a:pt x="81" y="147"/>
                  </a:cubicBezTo>
                  <a:cubicBezTo>
                    <a:pt x="81" y="147"/>
                    <a:pt x="81" y="147"/>
                    <a:pt x="81" y="147"/>
                  </a:cubicBezTo>
                  <a:cubicBezTo>
                    <a:pt x="81" y="147"/>
                    <a:pt x="81" y="147"/>
                    <a:pt x="81" y="147"/>
                  </a:cubicBezTo>
                  <a:cubicBezTo>
                    <a:pt x="81" y="147"/>
                    <a:pt x="81" y="147"/>
                    <a:pt x="81" y="147"/>
                  </a:cubicBezTo>
                  <a:cubicBezTo>
                    <a:pt x="81" y="147"/>
                    <a:pt x="81" y="147"/>
                    <a:pt x="81" y="147"/>
                  </a:cubicBezTo>
                  <a:cubicBezTo>
                    <a:pt x="81" y="146"/>
                    <a:pt x="81" y="146"/>
                    <a:pt x="81" y="146"/>
                  </a:cubicBezTo>
                  <a:cubicBezTo>
                    <a:pt x="81" y="146"/>
                    <a:pt x="81" y="146"/>
                    <a:pt x="81" y="146"/>
                  </a:cubicBezTo>
                  <a:cubicBezTo>
                    <a:pt x="81" y="146"/>
                    <a:pt x="81" y="146"/>
                    <a:pt x="81" y="146"/>
                  </a:cubicBezTo>
                  <a:cubicBezTo>
                    <a:pt x="81" y="146"/>
                    <a:pt x="81" y="146"/>
                    <a:pt x="81" y="146"/>
                  </a:cubicBezTo>
                  <a:cubicBezTo>
                    <a:pt x="81" y="146"/>
                    <a:pt x="81" y="146"/>
                    <a:pt x="81" y="146"/>
                  </a:cubicBezTo>
                  <a:cubicBezTo>
                    <a:pt x="81" y="146"/>
                    <a:pt x="81" y="146"/>
                    <a:pt x="81" y="146"/>
                  </a:cubicBezTo>
                  <a:cubicBezTo>
                    <a:pt x="81" y="146"/>
                    <a:pt x="81" y="146"/>
                    <a:pt x="81" y="146"/>
                  </a:cubicBezTo>
                  <a:cubicBezTo>
                    <a:pt x="81" y="146"/>
                    <a:pt x="81" y="146"/>
                    <a:pt x="81" y="146"/>
                  </a:cubicBezTo>
                  <a:cubicBezTo>
                    <a:pt x="81" y="146"/>
                    <a:pt x="81" y="146"/>
                    <a:pt x="81" y="146"/>
                  </a:cubicBezTo>
                  <a:cubicBezTo>
                    <a:pt x="81" y="146"/>
                    <a:pt x="81" y="146"/>
                    <a:pt x="81" y="146"/>
                  </a:cubicBezTo>
                  <a:cubicBezTo>
                    <a:pt x="81" y="146"/>
                    <a:pt x="81" y="146"/>
                    <a:pt x="81" y="146"/>
                  </a:cubicBezTo>
                  <a:cubicBezTo>
                    <a:pt x="81" y="146"/>
                    <a:pt x="81" y="146"/>
                    <a:pt x="81" y="146"/>
                  </a:cubicBezTo>
                  <a:cubicBezTo>
                    <a:pt x="82" y="146"/>
                    <a:pt x="82" y="146"/>
                    <a:pt x="82" y="146"/>
                  </a:cubicBezTo>
                  <a:cubicBezTo>
                    <a:pt x="82" y="146"/>
                    <a:pt x="82" y="146"/>
                    <a:pt x="82" y="146"/>
                  </a:cubicBezTo>
                  <a:cubicBezTo>
                    <a:pt x="82" y="146"/>
                    <a:pt x="82" y="146"/>
                    <a:pt x="82" y="146"/>
                  </a:cubicBezTo>
                  <a:cubicBezTo>
                    <a:pt x="83" y="145"/>
                    <a:pt x="83" y="145"/>
                    <a:pt x="83" y="145"/>
                  </a:cubicBezTo>
                  <a:cubicBezTo>
                    <a:pt x="83" y="145"/>
                    <a:pt x="83" y="145"/>
                    <a:pt x="83" y="145"/>
                  </a:cubicBezTo>
                  <a:cubicBezTo>
                    <a:pt x="83" y="145"/>
                    <a:pt x="83" y="145"/>
                    <a:pt x="83" y="145"/>
                  </a:cubicBezTo>
                  <a:cubicBezTo>
                    <a:pt x="83" y="145"/>
                    <a:pt x="83" y="145"/>
                    <a:pt x="83" y="145"/>
                  </a:cubicBezTo>
                  <a:cubicBezTo>
                    <a:pt x="83" y="145"/>
                    <a:pt x="83" y="145"/>
                    <a:pt x="83" y="145"/>
                  </a:cubicBezTo>
                  <a:cubicBezTo>
                    <a:pt x="84" y="145"/>
                    <a:pt x="84" y="145"/>
                    <a:pt x="84" y="145"/>
                  </a:cubicBezTo>
                  <a:cubicBezTo>
                    <a:pt x="84" y="145"/>
                    <a:pt x="84" y="145"/>
                    <a:pt x="84" y="145"/>
                  </a:cubicBezTo>
                  <a:cubicBezTo>
                    <a:pt x="84" y="145"/>
                    <a:pt x="84" y="145"/>
                    <a:pt x="84" y="145"/>
                  </a:cubicBezTo>
                  <a:cubicBezTo>
                    <a:pt x="84" y="145"/>
                    <a:pt x="84" y="145"/>
                    <a:pt x="84" y="145"/>
                  </a:cubicBezTo>
                  <a:cubicBezTo>
                    <a:pt x="84" y="145"/>
                    <a:pt x="84" y="145"/>
                    <a:pt x="84" y="145"/>
                  </a:cubicBezTo>
                  <a:cubicBezTo>
                    <a:pt x="84" y="145"/>
                    <a:pt x="84" y="145"/>
                    <a:pt x="84" y="145"/>
                  </a:cubicBezTo>
                  <a:cubicBezTo>
                    <a:pt x="84" y="145"/>
                    <a:pt x="84" y="145"/>
                    <a:pt x="84" y="145"/>
                  </a:cubicBezTo>
                  <a:cubicBezTo>
                    <a:pt x="84" y="145"/>
                    <a:pt x="84" y="145"/>
                    <a:pt x="84" y="145"/>
                  </a:cubicBezTo>
                  <a:cubicBezTo>
                    <a:pt x="84" y="145"/>
                    <a:pt x="84" y="145"/>
                    <a:pt x="84" y="145"/>
                  </a:cubicBezTo>
                  <a:cubicBezTo>
                    <a:pt x="84" y="145"/>
                    <a:pt x="84" y="145"/>
                    <a:pt x="84" y="145"/>
                  </a:cubicBezTo>
                  <a:cubicBezTo>
                    <a:pt x="84" y="145"/>
                    <a:pt x="84" y="145"/>
                    <a:pt x="84" y="145"/>
                  </a:cubicBezTo>
                  <a:cubicBezTo>
                    <a:pt x="84" y="145"/>
                    <a:pt x="84" y="145"/>
                    <a:pt x="84" y="145"/>
                  </a:cubicBezTo>
                  <a:cubicBezTo>
                    <a:pt x="84" y="144"/>
                    <a:pt x="84" y="144"/>
                    <a:pt x="84" y="144"/>
                  </a:cubicBezTo>
                  <a:cubicBezTo>
                    <a:pt x="84" y="144"/>
                    <a:pt x="84" y="144"/>
                    <a:pt x="84" y="144"/>
                  </a:cubicBezTo>
                  <a:cubicBezTo>
                    <a:pt x="84" y="144"/>
                    <a:pt x="84" y="144"/>
                    <a:pt x="84" y="144"/>
                  </a:cubicBezTo>
                  <a:cubicBezTo>
                    <a:pt x="84" y="144"/>
                    <a:pt x="84" y="144"/>
                    <a:pt x="84" y="144"/>
                  </a:cubicBezTo>
                  <a:cubicBezTo>
                    <a:pt x="84" y="144"/>
                    <a:pt x="84" y="144"/>
                    <a:pt x="84" y="144"/>
                  </a:cubicBezTo>
                  <a:cubicBezTo>
                    <a:pt x="84" y="144"/>
                    <a:pt x="84" y="144"/>
                    <a:pt x="84" y="144"/>
                  </a:cubicBezTo>
                  <a:cubicBezTo>
                    <a:pt x="84" y="144"/>
                    <a:pt x="84" y="144"/>
                    <a:pt x="84" y="144"/>
                  </a:cubicBezTo>
                  <a:cubicBezTo>
                    <a:pt x="84" y="144"/>
                    <a:pt x="84" y="144"/>
                    <a:pt x="84" y="144"/>
                  </a:cubicBezTo>
                  <a:cubicBezTo>
                    <a:pt x="85" y="144"/>
                    <a:pt x="85" y="144"/>
                    <a:pt x="85" y="144"/>
                  </a:cubicBezTo>
                  <a:cubicBezTo>
                    <a:pt x="85" y="144"/>
                    <a:pt x="85" y="144"/>
                    <a:pt x="85" y="144"/>
                  </a:cubicBezTo>
                  <a:cubicBezTo>
                    <a:pt x="85" y="144"/>
                    <a:pt x="85" y="144"/>
                    <a:pt x="85" y="144"/>
                  </a:cubicBezTo>
                  <a:cubicBezTo>
                    <a:pt x="85" y="143"/>
                    <a:pt x="85" y="143"/>
                    <a:pt x="85" y="143"/>
                  </a:cubicBezTo>
                  <a:cubicBezTo>
                    <a:pt x="85" y="143"/>
                    <a:pt x="85" y="143"/>
                    <a:pt x="85" y="143"/>
                  </a:cubicBezTo>
                  <a:cubicBezTo>
                    <a:pt x="85" y="143"/>
                    <a:pt x="85" y="143"/>
                    <a:pt x="85" y="143"/>
                  </a:cubicBezTo>
                  <a:cubicBezTo>
                    <a:pt x="85" y="143"/>
                    <a:pt x="85" y="143"/>
                    <a:pt x="85" y="143"/>
                  </a:cubicBezTo>
                  <a:cubicBezTo>
                    <a:pt x="85" y="143"/>
                    <a:pt x="85" y="143"/>
                    <a:pt x="86" y="143"/>
                  </a:cubicBezTo>
                  <a:cubicBezTo>
                    <a:pt x="86" y="143"/>
                    <a:pt x="86" y="143"/>
                    <a:pt x="86" y="143"/>
                  </a:cubicBezTo>
                  <a:cubicBezTo>
                    <a:pt x="85" y="143"/>
                    <a:pt x="85" y="143"/>
                    <a:pt x="85" y="143"/>
                  </a:cubicBezTo>
                  <a:cubicBezTo>
                    <a:pt x="85" y="143"/>
                    <a:pt x="85" y="143"/>
                    <a:pt x="85" y="143"/>
                  </a:cubicBezTo>
                  <a:cubicBezTo>
                    <a:pt x="85" y="143"/>
                    <a:pt x="85" y="143"/>
                    <a:pt x="85" y="143"/>
                  </a:cubicBezTo>
                  <a:cubicBezTo>
                    <a:pt x="86" y="144"/>
                    <a:pt x="86" y="144"/>
                    <a:pt x="86" y="144"/>
                  </a:cubicBezTo>
                  <a:cubicBezTo>
                    <a:pt x="86" y="144"/>
                    <a:pt x="86" y="144"/>
                    <a:pt x="86" y="144"/>
                  </a:cubicBezTo>
                  <a:cubicBezTo>
                    <a:pt x="86" y="144"/>
                    <a:pt x="86" y="144"/>
                    <a:pt x="86" y="144"/>
                  </a:cubicBezTo>
                  <a:cubicBezTo>
                    <a:pt x="86" y="144"/>
                    <a:pt x="86" y="144"/>
                    <a:pt x="86" y="144"/>
                  </a:cubicBezTo>
                  <a:cubicBezTo>
                    <a:pt x="86" y="144"/>
                    <a:pt x="86" y="144"/>
                    <a:pt x="86" y="144"/>
                  </a:cubicBezTo>
                  <a:cubicBezTo>
                    <a:pt x="86" y="144"/>
                    <a:pt x="86" y="144"/>
                    <a:pt x="86" y="144"/>
                  </a:cubicBezTo>
                  <a:cubicBezTo>
                    <a:pt x="86" y="144"/>
                    <a:pt x="86" y="144"/>
                    <a:pt x="86" y="144"/>
                  </a:cubicBezTo>
                  <a:cubicBezTo>
                    <a:pt x="86" y="144"/>
                    <a:pt x="86" y="144"/>
                    <a:pt x="86" y="144"/>
                  </a:cubicBezTo>
                  <a:cubicBezTo>
                    <a:pt x="86" y="144"/>
                    <a:pt x="86" y="144"/>
                    <a:pt x="86" y="144"/>
                  </a:cubicBezTo>
                  <a:cubicBezTo>
                    <a:pt x="86" y="144"/>
                    <a:pt x="86" y="144"/>
                    <a:pt x="86" y="144"/>
                  </a:cubicBezTo>
                  <a:cubicBezTo>
                    <a:pt x="86" y="144"/>
                    <a:pt x="86" y="144"/>
                    <a:pt x="86" y="144"/>
                  </a:cubicBezTo>
                  <a:cubicBezTo>
                    <a:pt x="86" y="144"/>
                    <a:pt x="86" y="144"/>
                    <a:pt x="86" y="144"/>
                  </a:cubicBezTo>
                  <a:cubicBezTo>
                    <a:pt x="86" y="144"/>
                    <a:pt x="86" y="144"/>
                    <a:pt x="86" y="144"/>
                  </a:cubicBezTo>
                  <a:cubicBezTo>
                    <a:pt x="86"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7" y="144"/>
                  </a:cubicBezTo>
                  <a:cubicBezTo>
                    <a:pt x="87" y="144"/>
                    <a:pt x="87"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8" y="144"/>
                    <a:pt x="88" y="144"/>
                    <a:pt x="88" y="144"/>
                  </a:cubicBezTo>
                  <a:cubicBezTo>
                    <a:pt x="89" y="144"/>
                    <a:pt x="89" y="144"/>
                    <a:pt x="89" y="144"/>
                  </a:cubicBezTo>
                  <a:cubicBezTo>
                    <a:pt x="89" y="144"/>
                    <a:pt x="89" y="144"/>
                    <a:pt x="89" y="144"/>
                  </a:cubicBezTo>
                  <a:cubicBezTo>
                    <a:pt x="89" y="144"/>
                    <a:pt x="89" y="144"/>
                    <a:pt x="89" y="144"/>
                  </a:cubicBezTo>
                  <a:cubicBezTo>
                    <a:pt x="89" y="144"/>
                    <a:pt x="89" y="144"/>
                    <a:pt x="89" y="144"/>
                  </a:cubicBezTo>
                  <a:cubicBezTo>
                    <a:pt x="89" y="144"/>
                    <a:pt x="89" y="144"/>
                    <a:pt x="89" y="144"/>
                  </a:cubicBezTo>
                  <a:cubicBezTo>
                    <a:pt x="89" y="144"/>
                    <a:pt x="89" y="144"/>
                    <a:pt x="89" y="144"/>
                  </a:cubicBezTo>
                  <a:cubicBezTo>
                    <a:pt x="89" y="143"/>
                    <a:pt x="89" y="143"/>
                    <a:pt x="89" y="143"/>
                  </a:cubicBezTo>
                  <a:cubicBezTo>
                    <a:pt x="89" y="143"/>
                    <a:pt x="89" y="143"/>
                    <a:pt x="89" y="143"/>
                  </a:cubicBezTo>
                  <a:cubicBezTo>
                    <a:pt x="89" y="143"/>
                    <a:pt x="89" y="143"/>
                    <a:pt x="89" y="143"/>
                  </a:cubicBezTo>
                  <a:cubicBezTo>
                    <a:pt x="89" y="143"/>
                    <a:pt x="89" y="143"/>
                    <a:pt x="89" y="143"/>
                  </a:cubicBezTo>
                  <a:cubicBezTo>
                    <a:pt x="89" y="143"/>
                    <a:pt x="89" y="143"/>
                    <a:pt x="89" y="143"/>
                  </a:cubicBezTo>
                  <a:cubicBezTo>
                    <a:pt x="89" y="143"/>
                    <a:pt x="89" y="143"/>
                    <a:pt x="89" y="143"/>
                  </a:cubicBezTo>
                  <a:cubicBezTo>
                    <a:pt x="90" y="143"/>
                    <a:pt x="90" y="143"/>
                    <a:pt x="90" y="143"/>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0" y="144"/>
                    <a:pt x="90" y="144"/>
                    <a:pt x="90"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1" y="144"/>
                    <a:pt x="91" y="144"/>
                  </a:cubicBezTo>
                  <a:cubicBezTo>
                    <a:pt x="91" y="144"/>
                    <a:pt x="92" y="144"/>
                    <a:pt x="92" y="144"/>
                  </a:cubicBezTo>
                  <a:cubicBezTo>
                    <a:pt x="92" y="144"/>
                    <a:pt x="92" y="144"/>
                    <a:pt x="92" y="144"/>
                  </a:cubicBezTo>
                  <a:cubicBezTo>
                    <a:pt x="92" y="144"/>
                    <a:pt x="92" y="144"/>
                    <a:pt x="92" y="144"/>
                  </a:cubicBezTo>
                  <a:cubicBezTo>
                    <a:pt x="92" y="144"/>
                    <a:pt x="92" y="144"/>
                    <a:pt x="92" y="144"/>
                  </a:cubicBezTo>
                  <a:cubicBezTo>
                    <a:pt x="92" y="144"/>
                    <a:pt x="92" y="144"/>
                    <a:pt x="92" y="144"/>
                  </a:cubicBezTo>
                  <a:cubicBezTo>
                    <a:pt x="92" y="144"/>
                    <a:pt x="92" y="144"/>
                    <a:pt x="92" y="144"/>
                  </a:cubicBezTo>
                  <a:cubicBezTo>
                    <a:pt x="92" y="144"/>
                    <a:pt x="92" y="144"/>
                    <a:pt x="92" y="144"/>
                  </a:cubicBezTo>
                  <a:cubicBezTo>
                    <a:pt x="92" y="144"/>
                    <a:pt x="92" y="144"/>
                    <a:pt x="92" y="144"/>
                  </a:cubicBezTo>
                  <a:cubicBezTo>
                    <a:pt x="92" y="144"/>
                    <a:pt x="92" y="144"/>
                    <a:pt x="92" y="144"/>
                  </a:cubicBezTo>
                  <a:cubicBezTo>
                    <a:pt x="92" y="144"/>
                    <a:pt x="92" y="144"/>
                    <a:pt x="92" y="144"/>
                  </a:cubicBezTo>
                  <a:cubicBezTo>
                    <a:pt x="92" y="144"/>
                    <a:pt x="93" y="144"/>
                    <a:pt x="93" y="144"/>
                  </a:cubicBezTo>
                  <a:cubicBezTo>
                    <a:pt x="93" y="144"/>
                    <a:pt x="93" y="144"/>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3" y="145"/>
                    <a:pt x="93" y="145"/>
                    <a:pt x="93" y="145"/>
                  </a:cubicBezTo>
                  <a:cubicBezTo>
                    <a:pt x="94" y="145"/>
                    <a:pt x="94" y="145"/>
                    <a:pt x="94" y="145"/>
                  </a:cubicBezTo>
                  <a:cubicBezTo>
                    <a:pt x="94" y="145"/>
                    <a:pt x="94" y="145"/>
                    <a:pt x="94" y="145"/>
                  </a:cubicBezTo>
                  <a:cubicBezTo>
                    <a:pt x="94" y="145"/>
                    <a:pt x="94" y="145"/>
                    <a:pt x="94" y="145"/>
                  </a:cubicBezTo>
                  <a:cubicBezTo>
                    <a:pt x="94" y="145"/>
                    <a:pt x="94" y="145"/>
                    <a:pt x="94" y="145"/>
                  </a:cubicBezTo>
                  <a:cubicBezTo>
                    <a:pt x="94" y="145"/>
                    <a:pt x="94" y="145"/>
                    <a:pt x="94" y="145"/>
                  </a:cubicBezTo>
                  <a:cubicBezTo>
                    <a:pt x="94" y="145"/>
                    <a:pt x="94" y="145"/>
                    <a:pt x="94" y="145"/>
                  </a:cubicBezTo>
                  <a:cubicBezTo>
                    <a:pt x="94" y="146"/>
                    <a:pt x="94" y="146"/>
                    <a:pt x="94" y="146"/>
                  </a:cubicBezTo>
                  <a:cubicBezTo>
                    <a:pt x="94" y="146"/>
                    <a:pt x="94" y="146"/>
                    <a:pt x="94" y="146"/>
                  </a:cubicBezTo>
                  <a:cubicBezTo>
                    <a:pt x="94" y="146"/>
                    <a:pt x="94" y="146"/>
                    <a:pt x="94" y="146"/>
                  </a:cubicBezTo>
                  <a:cubicBezTo>
                    <a:pt x="94" y="146"/>
                    <a:pt x="94" y="146"/>
                    <a:pt x="94" y="146"/>
                  </a:cubicBezTo>
                  <a:cubicBezTo>
                    <a:pt x="94" y="146"/>
                    <a:pt x="94" y="146"/>
                    <a:pt x="94" y="146"/>
                  </a:cubicBezTo>
                  <a:cubicBezTo>
                    <a:pt x="94" y="146"/>
                    <a:pt x="94" y="146"/>
                    <a:pt x="94" y="146"/>
                  </a:cubicBezTo>
                  <a:cubicBezTo>
                    <a:pt x="94" y="146"/>
                    <a:pt x="94" y="146"/>
                    <a:pt x="94"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7"/>
                    <a:pt x="95" y="147"/>
                    <a:pt x="95" y="147"/>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5" y="146"/>
                    <a:pt x="95" y="146"/>
                    <a:pt x="95" y="146"/>
                  </a:cubicBezTo>
                  <a:cubicBezTo>
                    <a:pt x="96" y="146"/>
                    <a:pt x="96" y="146"/>
                    <a:pt x="96" y="146"/>
                  </a:cubicBezTo>
                  <a:cubicBezTo>
                    <a:pt x="96" y="146"/>
                    <a:pt x="96" y="146"/>
                    <a:pt x="96" y="146"/>
                  </a:cubicBezTo>
                  <a:cubicBezTo>
                    <a:pt x="96" y="146"/>
                    <a:pt x="96" y="146"/>
                    <a:pt x="96" y="146"/>
                  </a:cubicBezTo>
                  <a:cubicBezTo>
                    <a:pt x="96" y="146"/>
                    <a:pt x="96" y="146"/>
                    <a:pt x="96" y="146"/>
                  </a:cubicBezTo>
                  <a:cubicBezTo>
                    <a:pt x="96" y="146"/>
                    <a:pt x="96" y="146"/>
                    <a:pt x="96" y="146"/>
                  </a:cubicBezTo>
                  <a:cubicBezTo>
                    <a:pt x="96" y="146"/>
                    <a:pt x="96" y="146"/>
                    <a:pt x="96" y="146"/>
                  </a:cubicBezTo>
                  <a:cubicBezTo>
                    <a:pt x="96" y="146"/>
                    <a:pt x="96" y="146"/>
                    <a:pt x="96" y="146"/>
                  </a:cubicBezTo>
                  <a:cubicBezTo>
                    <a:pt x="96" y="146"/>
                    <a:pt x="96" y="146"/>
                    <a:pt x="96" y="146"/>
                  </a:cubicBezTo>
                  <a:cubicBezTo>
                    <a:pt x="96" y="146"/>
                    <a:pt x="96" y="146"/>
                    <a:pt x="96" y="146"/>
                  </a:cubicBezTo>
                  <a:cubicBezTo>
                    <a:pt x="97" y="146"/>
                    <a:pt x="97" y="146"/>
                    <a:pt x="97" y="146"/>
                  </a:cubicBezTo>
                  <a:cubicBezTo>
                    <a:pt x="97" y="146"/>
                    <a:pt x="97" y="146"/>
                    <a:pt x="97" y="146"/>
                  </a:cubicBezTo>
                  <a:cubicBezTo>
                    <a:pt x="97" y="146"/>
                    <a:pt x="97" y="146"/>
                    <a:pt x="97" y="146"/>
                  </a:cubicBezTo>
                  <a:cubicBezTo>
                    <a:pt x="97" y="146"/>
                    <a:pt x="97" y="146"/>
                    <a:pt x="97" y="146"/>
                  </a:cubicBezTo>
                  <a:cubicBezTo>
                    <a:pt x="97" y="146"/>
                    <a:pt x="97" y="146"/>
                    <a:pt x="97" y="146"/>
                  </a:cubicBezTo>
                  <a:cubicBezTo>
                    <a:pt x="97" y="146"/>
                    <a:pt x="97" y="146"/>
                    <a:pt x="97" y="146"/>
                  </a:cubicBezTo>
                  <a:cubicBezTo>
                    <a:pt x="97" y="146"/>
                    <a:pt x="97" y="146"/>
                    <a:pt x="97" y="146"/>
                  </a:cubicBezTo>
                  <a:cubicBezTo>
                    <a:pt x="97" y="146"/>
                    <a:pt x="97" y="146"/>
                    <a:pt x="97" y="146"/>
                  </a:cubicBezTo>
                  <a:cubicBezTo>
                    <a:pt x="97" y="146"/>
                    <a:pt x="97" y="146"/>
                    <a:pt x="97" y="146"/>
                  </a:cubicBezTo>
                  <a:cubicBezTo>
                    <a:pt x="97" y="146"/>
                    <a:pt x="97" y="146"/>
                    <a:pt x="97" y="146"/>
                  </a:cubicBezTo>
                  <a:cubicBezTo>
                    <a:pt x="97" y="146"/>
                    <a:pt x="97" y="146"/>
                    <a:pt x="97" y="146"/>
                  </a:cubicBezTo>
                  <a:cubicBezTo>
                    <a:pt x="97" y="146"/>
                    <a:pt x="97" y="146"/>
                    <a:pt x="97" y="146"/>
                  </a:cubicBezTo>
                  <a:cubicBezTo>
                    <a:pt x="97" y="147"/>
                    <a:pt x="97" y="147"/>
                    <a:pt x="97" y="147"/>
                  </a:cubicBezTo>
                  <a:cubicBezTo>
                    <a:pt x="97" y="147"/>
                    <a:pt x="97" y="147"/>
                    <a:pt x="97" y="147"/>
                  </a:cubicBezTo>
                  <a:cubicBezTo>
                    <a:pt x="97" y="147"/>
                    <a:pt x="97" y="147"/>
                    <a:pt x="97" y="147"/>
                  </a:cubicBezTo>
                  <a:cubicBezTo>
                    <a:pt x="97" y="147"/>
                    <a:pt x="97" y="147"/>
                    <a:pt x="97" y="147"/>
                  </a:cubicBezTo>
                  <a:cubicBezTo>
                    <a:pt x="97" y="147"/>
                    <a:pt x="97" y="147"/>
                    <a:pt x="97" y="147"/>
                  </a:cubicBezTo>
                  <a:cubicBezTo>
                    <a:pt x="97" y="147"/>
                    <a:pt x="97" y="147"/>
                    <a:pt x="97" y="147"/>
                  </a:cubicBezTo>
                  <a:cubicBezTo>
                    <a:pt x="97" y="147"/>
                    <a:pt x="97" y="147"/>
                    <a:pt x="97" y="147"/>
                  </a:cubicBezTo>
                  <a:cubicBezTo>
                    <a:pt x="97" y="147"/>
                    <a:pt x="97" y="147"/>
                    <a:pt x="97" y="147"/>
                  </a:cubicBezTo>
                  <a:cubicBezTo>
                    <a:pt x="97" y="147"/>
                    <a:pt x="97" y="147"/>
                    <a:pt x="97" y="147"/>
                  </a:cubicBezTo>
                  <a:cubicBezTo>
                    <a:pt x="97" y="147"/>
                    <a:pt x="97" y="147"/>
                    <a:pt x="97" y="147"/>
                  </a:cubicBezTo>
                  <a:cubicBezTo>
                    <a:pt x="97" y="147"/>
                    <a:pt x="97" y="147"/>
                    <a:pt x="97" y="147"/>
                  </a:cubicBezTo>
                  <a:cubicBezTo>
                    <a:pt x="97" y="147"/>
                    <a:pt x="97" y="147"/>
                    <a:pt x="97" y="147"/>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7"/>
                    <a:pt x="98" y="147"/>
                    <a:pt x="98" y="147"/>
                  </a:cubicBezTo>
                  <a:cubicBezTo>
                    <a:pt x="98" y="148"/>
                    <a:pt x="98" y="148"/>
                    <a:pt x="98" y="148"/>
                  </a:cubicBezTo>
                  <a:cubicBezTo>
                    <a:pt x="98" y="148"/>
                    <a:pt x="98" y="148"/>
                    <a:pt x="98"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8"/>
                    <a:pt x="99" y="148"/>
                    <a:pt x="99" y="148"/>
                  </a:cubicBezTo>
                  <a:cubicBezTo>
                    <a:pt x="99" y="147"/>
                    <a:pt x="99" y="147"/>
                    <a:pt x="99" y="147"/>
                  </a:cubicBezTo>
                  <a:cubicBezTo>
                    <a:pt x="99" y="147"/>
                    <a:pt x="99" y="147"/>
                    <a:pt x="99" y="147"/>
                  </a:cubicBezTo>
                  <a:cubicBezTo>
                    <a:pt x="99" y="147"/>
                    <a:pt x="99" y="147"/>
                    <a:pt x="99" y="147"/>
                  </a:cubicBezTo>
                  <a:cubicBezTo>
                    <a:pt x="99" y="147"/>
                    <a:pt x="99" y="147"/>
                    <a:pt x="99" y="147"/>
                  </a:cubicBezTo>
                  <a:cubicBezTo>
                    <a:pt x="99" y="147"/>
                    <a:pt x="99" y="147"/>
                    <a:pt x="99" y="147"/>
                  </a:cubicBezTo>
                  <a:cubicBezTo>
                    <a:pt x="99" y="147"/>
                    <a:pt x="99" y="147"/>
                    <a:pt x="99" y="147"/>
                  </a:cubicBezTo>
                  <a:cubicBezTo>
                    <a:pt x="99" y="147"/>
                    <a:pt x="99" y="147"/>
                    <a:pt x="99" y="147"/>
                  </a:cubicBezTo>
                  <a:cubicBezTo>
                    <a:pt x="99" y="147"/>
                    <a:pt x="99" y="147"/>
                    <a:pt x="99" y="147"/>
                  </a:cubicBezTo>
                  <a:cubicBezTo>
                    <a:pt x="99" y="147"/>
                    <a:pt x="99" y="147"/>
                    <a:pt x="99" y="147"/>
                  </a:cubicBezTo>
                  <a:cubicBezTo>
                    <a:pt x="99" y="147"/>
                    <a:pt x="99" y="147"/>
                    <a:pt x="99" y="147"/>
                  </a:cubicBezTo>
                  <a:cubicBezTo>
                    <a:pt x="100" y="147"/>
                    <a:pt x="100" y="147"/>
                    <a:pt x="100" y="147"/>
                  </a:cubicBezTo>
                  <a:cubicBezTo>
                    <a:pt x="100" y="147"/>
                    <a:pt x="100" y="147"/>
                    <a:pt x="100" y="147"/>
                  </a:cubicBezTo>
                  <a:cubicBezTo>
                    <a:pt x="100" y="147"/>
                    <a:pt x="100" y="147"/>
                    <a:pt x="100" y="147"/>
                  </a:cubicBezTo>
                  <a:cubicBezTo>
                    <a:pt x="100" y="147"/>
                    <a:pt x="100" y="147"/>
                    <a:pt x="100" y="147"/>
                  </a:cubicBezTo>
                  <a:cubicBezTo>
                    <a:pt x="100" y="147"/>
                    <a:pt x="100" y="147"/>
                    <a:pt x="100" y="147"/>
                  </a:cubicBezTo>
                  <a:cubicBezTo>
                    <a:pt x="100" y="146"/>
                    <a:pt x="100" y="146"/>
                    <a:pt x="100" y="146"/>
                  </a:cubicBezTo>
                  <a:cubicBezTo>
                    <a:pt x="100" y="146"/>
                    <a:pt x="100" y="146"/>
                    <a:pt x="100" y="146"/>
                  </a:cubicBezTo>
                  <a:cubicBezTo>
                    <a:pt x="100" y="146"/>
                    <a:pt x="100" y="146"/>
                    <a:pt x="100" y="146"/>
                  </a:cubicBezTo>
                  <a:cubicBezTo>
                    <a:pt x="100" y="146"/>
                    <a:pt x="100" y="146"/>
                    <a:pt x="100" y="146"/>
                  </a:cubicBezTo>
                  <a:cubicBezTo>
                    <a:pt x="100" y="146"/>
                    <a:pt x="100" y="146"/>
                    <a:pt x="100" y="146"/>
                  </a:cubicBezTo>
                  <a:cubicBezTo>
                    <a:pt x="100" y="146"/>
                    <a:pt x="100" y="146"/>
                    <a:pt x="100" y="146"/>
                  </a:cubicBezTo>
                  <a:cubicBezTo>
                    <a:pt x="100" y="146"/>
                    <a:pt x="100" y="146"/>
                    <a:pt x="100" y="146"/>
                  </a:cubicBezTo>
                  <a:cubicBezTo>
                    <a:pt x="100" y="146"/>
                    <a:pt x="100" y="146"/>
                    <a:pt x="100" y="146"/>
                  </a:cubicBezTo>
                  <a:cubicBezTo>
                    <a:pt x="100" y="146"/>
                    <a:pt x="100" y="146"/>
                    <a:pt x="100" y="146"/>
                  </a:cubicBezTo>
                  <a:cubicBezTo>
                    <a:pt x="100" y="146"/>
                    <a:pt x="100" y="146"/>
                    <a:pt x="100"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1" y="146"/>
                    <a:pt x="101" y="146"/>
                    <a:pt x="101"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3" y="146"/>
                    <a:pt x="103" y="146"/>
                    <a:pt x="103" y="146"/>
                  </a:cubicBezTo>
                  <a:cubicBezTo>
                    <a:pt x="104" y="146"/>
                    <a:pt x="104" y="146"/>
                    <a:pt x="104" y="146"/>
                  </a:cubicBezTo>
                  <a:cubicBezTo>
                    <a:pt x="104" y="146"/>
                    <a:pt x="104" y="146"/>
                    <a:pt x="104" y="146"/>
                  </a:cubicBezTo>
                  <a:cubicBezTo>
                    <a:pt x="104" y="146"/>
                    <a:pt x="104" y="146"/>
                    <a:pt x="104" y="146"/>
                  </a:cubicBezTo>
                  <a:cubicBezTo>
                    <a:pt x="104" y="146"/>
                    <a:pt x="104" y="146"/>
                    <a:pt x="104" y="146"/>
                  </a:cubicBezTo>
                  <a:cubicBezTo>
                    <a:pt x="104" y="146"/>
                    <a:pt x="104" y="146"/>
                    <a:pt x="104" y="146"/>
                  </a:cubicBezTo>
                  <a:cubicBezTo>
                    <a:pt x="104" y="146"/>
                    <a:pt x="104" y="146"/>
                    <a:pt x="104" y="146"/>
                  </a:cubicBezTo>
                  <a:cubicBezTo>
                    <a:pt x="104" y="146"/>
                    <a:pt x="104" y="146"/>
                    <a:pt x="104" y="146"/>
                  </a:cubicBezTo>
                  <a:cubicBezTo>
                    <a:pt x="104" y="146"/>
                    <a:pt x="104" y="146"/>
                    <a:pt x="104"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5" y="146"/>
                    <a:pt x="105" y="146"/>
                    <a:pt x="105" y="146"/>
                  </a:cubicBezTo>
                  <a:cubicBezTo>
                    <a:pt x="106" y="146"/>
                    <a:pt x="106" y="146"/>
                    <a:pt x="106" y="146"/>
                  </a:cubicBezTo>
                  <a:cubicBezTo>
                    <a:pt x="106" y="145"/>
                    <a:pt x="106" y="145"/>
                    <a:pt x="106" y="145"/>
                  </a:cubicBezTo>
                  <a:cubicBezTo>
                    <a:pt x="106" y="145"/>
                    <a:pt x="106" y="145"/>
                    <a:pt x="106" y="145"/>
                  </a:cubicBezTo>
                  <a:cubicBezTo>
                    <a:pt x="106" y="145"/>
                    <a:pt x="106" y="145"/>
                    <a:pt x="106" y="145"/>
                  </a:cubicBezTo>
                  <a:cubicBezTo>
                    <a:pt x="106" y="145"/>
                    <a:pt x="106" y="145"/>
                    <a:pt x="106" y="146"/>
                  </a:cubicBezTo>
                  <a:cubicBezTo>
                    <a:pt x="106" y="146"/>
                    <a:pt x="106" y="146"/>
                    <a:pt x="106" y="146"/>
                  </a:cubicBezTo>
                  <a:cubicBezTo>
                    <a:pt x="106" y="146"/>
                    <a:pt x="106" y="146"/>
                    <a:pt x="106" y="146"/>
                  </a:cubicBezTo>
                  <a:cubicBezTo>
                    <a:pt x="106" y="146"/>
                    <a:pt x="106" y="146"/>
                    <a:pt x="106" y="146"/>
                  </a:cubicBezTo>
                  <a:cubicBezTo>
                    <a:pt x="106" y="146"/>
                    <a:pt x="106" y="146"/>
                    <a:pt x="106" y="146"/>
                  </a:cubicBezTo>
                  <a:cubicBezTo>
                    <a:pt x="106" y="146"/>
                    <a:pt x="106" y="146"/>
                    <a:pt x="106" y="146"/>
                  </a:cubicBezTo>
                  <a:cubicBezTo>
                    <a:pt x="106" y="146"/>
                    <a:pt x="106" y="146"/>
                    <a:pt x="106" y="146"/>
                  </a:cubicBezTo>
                  <a:cubicBezTo>
                    <a:pt x="106" y="146"/>
                    <a:pt x="106" y="146"/>
                    <a:pt x="106" y="146"/>
                  </a:cubicBezTo>
                  <a:cubicBezTo>
                    <a:pt x="107" y="146"/>
                    <a:pt x="107" y="146"/>
                    <a:pt x="107" y="146"/>
                  </a:cubicBezTo>
                  <a:cubicBezTo>
                    <a:pt x="107" y="146"/>
                    <a:pt x="107" y="146"/>
                    <a:pt x="107" y="146"/>
                  </a:cubicBezTo>
                  <a:cubicBezTo>
                    <a:pt x="107" y="146"/>
                    <a:pt x="107" y="146"/>
                    <a:pt x="107" y="146"/>
                  </a:cubicBezTo>
                  <a:cubicBezTo>
                    <a:pt x="107" y="146"/>
                    <a:pt x="107" y="146"/>
                    <a:pt x="107" y="146"/>
                  </a:cubicBezTo>
                  <a:cubicBezTo>
                    <a:pt x="107" y="146"/>
                    <a:pt x="107" y="146"/>
                    <a:pt x="107" y="146"/>
                  </a:cubicBezTo>
                  <a:cubicBezTo>
                    <a:pt x="107" y="146"/>
                    <a:pt x="107" y="146"/>
                    <a:pt x="107" y="146"/>
                  </a:cubicBezTo>
                  <a:cubicBezTo>
                    <a:pt x="107" y="147"/>
                    <a:pt x="107" y="147"/>
                    <a:pt x="107" y="147"/>
                  </a:cubicBezTo>
                  <a:cubicBezTo>
                    <a:pt x="107" y="147"/>
                    <a:pt x="107" y="147"/>
                    <a:pt x="107" y="147"/>
                  </a:cubicBezTo>
                  <a:cubicBezTo>
                    <a:pt x="107" y="147"/>
                    <a:pt x="107" y="147"/>
                    <a:pt x="107" y="147"/>
                  </a:cubicBezTo>
                  <a:cubicBezTo>
                    <a:pt x="107" y="147"/>
                    <a:pt x="107" y="147"/>
                    <a:pt x="107" y="147"/>
                  </a:cubicBezTo>
                  <a:cubicBezTo>
                    <a:pt x="107" y="147"/>
                    <a:pt x="107" y="147"/>
                    <a:pt x="107" y="147"/>
                  </a:cubicBezTo>
                  <a:cubicBezTo>
                    <a:pt x="107" y="147"/>
                    <a:pt x="107" y="147"/>
                    <a:pt x="107" y="147"/>
                  </a:cubicBezTo>
                  <a:cubicBezTo>
                    <a:pt x="107" y="147"/>
                    <a:pt x="107" y="147"/>
                    <a:pt x="107" y="147"/>
                  </a:cubicBezTo>
                  <a:cubicBezTo>
                    <a:pt x="107" y="147"/>
                    <a:pt x="107" y="147"/>
                    <a:pt x="107" y="147"/>
                  </a:cubicBezTo>
                  <a:cubicBezTo>
                    <a:pt x="107" y="147"/>
                    <a:pt x="107" y="147"/>
                    <a:pt x="107" y="147"/>
                  </a:cubicBezTo>
                  <a:cubicBezTo>
                    <a:pt x="107" y="147"/>
                    <a:pt x="107" y="147"/>
                    <a:pt x="107" y="147"/>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8" y="147"/>
                    <a:pt x="108" y="147"/>
                    <a:pt x="108" y="147"/>
                  </a:cubicBezTo>
                  <a:cubicBezTo>
                    <a:pt x="108" y="147"/>
                    <a:pt x="108" y="147"/>
                    <a:pt x="108" y="147"/>
                  </a:cubicBezTo>
                  <a:cubicBezTo>
                    <a:pt x="108" y="147"/>
                    <a:pt x="108" y="147"/>
                    <a:pt x="108" y="147"/>
                  </a:cubicBezTo>
                  <a:cubicBezTo>
                    <a:pt x="108" y="147"/>
                    <a:pt x="108" y="147"/>
                    <a:pt x="108" y="147"/>
                  </a:cubicBezTo>
                  <a:cubicBezTo>
                    <a:pt x="108" y="147"/>
                    <a:pt x="108" y="147"/>
                    <a:pt x="108" y="147"/>
                  </a:cubicBezTo>
                  <a:cubicBezTo>
                    <a:pt x="109" y="147"/>
                    <a:pt x="109" y="147"/>
                    <a:pt x="109" y="147"/>
                  </a:cubicBezTo>
                  <a:cubicBezTo>
                    <a:pt x="109" y="147"/>
                    <a:pt x="109" y="147"/>
                    <a:pt x="109" y="147"/>
                  </a:cubicBezTo>
                  <a:cubicBezTo>
                    <a:pt x="109" y="147"/>
                    <a:pt x="109" y="147"/>
                    <a:pt x="109" y="147"/>
                  </a:cubicBezTo>
                  <a:cubicBezTo>
                    <a:pt x="109" y="147"/>
                    <a:pt x="109" y="147"/>
                    <a:pt x="109" y="147"/>
                  </a:cubicBezTo>
                  <a:cubicBezTo>
                    <a:pt x="109" y="147"/>
                    <a:pt x="109" y="147"/>
                    <a:pt x="109" y="147"/>
                  </a:cubicBezTo>
                  <a:cubicBezTo>
                    <a:pt x="109" y="147"/>
                    <a:pt x="109" y="147"/>
                    <a:pt x="109" y="147"/>
                  </a:cubicBezTo>
                  <a:cubicBezTo>
                    <a:pt x="109" y="148"/>
                    <a:pt x="109" y="148"/>
                    <a:pt x="109" y="148"/>
                  </a:cubicBezTo>
                  <a:cubicBezTo>
                    <a:pt x="109" y="148"/>
                    <a:pt x="109" y="148"/>
                    <a:pt x="109" y="148"/>
                  </a:cubicBezTo>
                  <a:cubicBezTo>
                    <a:pt x="109" y="148"/>
                    <a:pt x="109" y="148"/>
                    <a:pt x="109" y="148"/>
                  </a:cubicBezTo>
                  <a:cubicBezTo>
                    <a:pt x="110" y="148"/>
                    <a:pt x="110" y="148"/>
                    <a:pt x="110" y="148"/>
                  </a:cubicBezTo>
                  <a:cubicBezTo>
                    <a:pt x="110" y="148"/>
                    <a:pt x="110" y="148"/>
                    <a:pt x="110" y="148"/>
                  </a:cubicBezTo>
                  <a:cubicBezTo>
                    <a:pt x="110" y="148"/>
                    <a:pt x="110" y="148"/>
                    <a:pt x="110" y="148"/>
                  </a:cubicBezTo>
                  <a:cubicBezTo>
                    <a:pt x="110" y="147"/>
                    <a:pt x="110" y="147"/>
                    <a:pt x="110" y="147"/>
                  </a:cubicBezTo>
                  <a:cubicBezTo>
                    <a:pt x="110" y="147"/>
                    <a:pt x="110" y="147"/>
                    <a:pt x="110" y="147"/>
                  </a:cubicBezTo>
                  <a:cubicBezTo>
                    <a:pt x="110" y="147"/>
                    <a:pt x="110" y="147"/>
                    <a:pt x="110" y="147"/>
                  </a:cubicBezTo>
                  <a:cubicBezTo>
                    <a:pt x="110" y="147"/>
                    <a:pt x="110" y="147"/>
                    <a:pt x="110" y="147"/>
                  </a:cubicBezTo>
                  <a:cubicBezTo>
                    <a:pt x="110" y="147"/>
                    <a:pt x="110" y="147"/>
                    <a:pt x="110" y="147"/>
                  </a:cubicBezTo>
                  <a:cubicBezTo>
                    <a:pt x="110" y="147"/>
                    <a:pt x="110" y="147"/>
                    <a:pt x="110" y="147"/>
                  </a:cubicBezTo>
                  <a:cubicBezTo>
                    <a:pt x="110" y="147"/>
                    <a:pt x="110" y="147"/>
                    <a:pt x="110" y="147"/>
                  </a:cubicBezTo>
                  <a:cubicBezTo>
                    <a:pt x="110" y="147"/>
                    <a:pt x="110" y="147"/>
                    <a:pt x="110" y="147"/>
                  </a:cubicBezTo>
                  <a:cubicBezTo>
                    <a:pt x="110" y="147"/>
                    <a:pt x="110" y="147"/>
                    <a:pt x="110" y="147"/>
                  </a:cubicBezTo>
                  <a:cubicBezTo>
                    <a:pt x="111" y="147"/>
                    <a:pt x="111" y="147"/>
                    <a:pt x="111" y="147"/>
                  </a:cubicBezTo>
                  <a:cubicBezTo>
                    <a:pt x="111" y="147"/>
                    <a:pt x="111" y="147"/>
                    <a:pt x="111" y="147"/>
                  </a:cubicBezTo>
                  <a:cubicBezTo>
                    <a:pt x="111" y="147"/>
                    <a:pt x="111" y="147"/>
                    <a:pt x="111" y="147"/>
                  </a:cubicBezTo>
                  <a:cubicBezTo>
                    <a:pt x="111" y="147"/>
                    <a:pt x="111" y="147"/>
                    <a:pt x="111" y="147"/>
                  </a:cubicBezTo>
                  <a:cubicBezTo>
                    <a:pt x="111" y="147"/>
                    <a:pt x="111" y="147"/>
                    <a:pt x="111" y="147"/>
                  </a:cubicBezTo>
                  <a:cubicBezTo>
                    <a:pt x="111" y="147"/>
                    <a:pt x="111" y="147"/>
                    <a:pt x="111" y="147"/>
                  </a:cubicBezTo>
                  <a:cubicBezTo>
                    <a:pt x="112" y="147"/>
                    <a:pt x="112" y="147"/>
                    <a:pt x="112" y="147"/>
                  </a:cubicBezTo>
                  <a:cubicBezTo>
                    <a:pt x="112" y="147"/>
                    <a:pt x="112" y="147"/>
                    <a:pt x="112" y="147"/>
                  </a:cubicBezTo>
                  <a:cubicBezTo>
                    <a:pt x="112" y="147"/>
                    <a:pt x="112" y="147"/>
                    <a:pt x="112" y="147"/>
                  </a:cubicBezTo>
                  <a:cubicBezTo>
                    <a:pt x="112" y="147"/>
                    <a:pt x="112" y="147"/>
                    <a:pt x="112" y="147"/>
                  </a:cubicBezTo>
                  <a:cubicBezTo>
                    <a:pt x="112" y="147"/>
                    <a:pt x="112" y="147"/>
                    <a:pt x="112" y="147"/>
                  </a:cubicBezTo>
                  <a:cubicBezTo>
                    <a:pt x="112" y="147"/>
                    <a:pt x="112" y="147"/>
                    <a:pt x="112" y="147"/>
                  </a:cubicBezTo>
                  <a:cubicBezTo>
                    <a:pt x="112" y="147"/>
                    <a:pt x="112" y="147"/>
                    <a:pt x="112" y="147"/>
                  </a:cubicBezTo>
                  <a:cubicBezTo>
                    <a:pt x="112" y="147"/>
                    <a:pt x="112" y="147"/>
                    <a:pt x="112" y="147"/>
                  </a:cubicBezTo>
                  <a:cubicBezTo>
                    <a:pt x="112" y="147"/>
                    <a:pt x="112" y="147"/>
                    <a:pt x="112" y="147"/>
                  </a:cubicBezTo>
                  <a:cubicBezTo>
                    <a:pt x="113" y="147"/>
                    <a:pt x="113" y="147"/>
                    <a:pt x="113" y="147"/>
                  </a:cubicBezTo>
                  <a:cubicBezTo>
                    <a:pt x="113" y="147"/>
                    <a:pt x="113" y="147"/>
                    <a:pt x="113" y="147"/>
                  </a:cubicBezTo>
                  <a:cubicBezTo>
                    <a:pt x="114" y="147"/>
                    <a:pt x="114" y="147"/>
                    <a:pt x="114" y="147"/>
                  </a:cubicBezTo>
                  <a:cubicBezTo>
                    <a:pt x="114" y="146"/>
                    <a:pt x="114" y="146"/>
                    <a:pt x="114" y="146"/>
                  </a:cubicBezTo>
                  <a:cubicBezTo>
                    <a:pt x="114" y="145"/>
                    <a:pt x="114" y="145"/>
                    <a:pt x="114" y="145"/>
                  </a:cubicBezTo>
                  <a:cubicBezTo>
                    <a:pt x="114" y="145"/>
                    <a:pt x="114" y="145"/>
                    <a:pt x="115" y="145"/>
                  </a:cubicBezTo>
                  <a:cubicBezTo>
                    <a:pt x="115" y="145"/>
                    <a:pt x="115" y="145"/>
                    <a:pt x="115" y="145"/>
                  </a:cubicBezTo>
                  <a:cubicBezTo>
                    <a:pt x="115" y="145"/>
                    <a:pt x="115" y="145"/>
                    <a:pt x="115"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4" y="145"/>
                    <a:pt x="114" y="145"/>
                    <a:pt x="114" y="145"/>
                  </a:cubicBezTo>
                  <a:cubicBezTo>
                    <a:pt x="113" y="145"/>
                    <a:pt x="113" y="145"/>
                    <a:pt x="113" y="145"/>
                  </a:cubicBezTo>
                  <a:cubicBezTo>
                    <a:pt x="113" y="145"/>
                    <a:pt x="113" y="145"/>
                    <a:pt x="113" y="145"/>
                  </a:cubicBezTo>
                  <a:cubicBezTo>
                    <a:pt x="113" y="145"/>
                    <a:pt x="113" y="145"/>
                    <a:pt x="113" y="145"/>
                  </a:cubicBezTo>
                  <a:cubicBezTo>
                    <a:pt x="113" y="145"/>
                    <a:pt x="113" y="145"/>
                    <a:pt x="113" y="145"/>
                  </a:cubicBezTo>
                  <a:cubicBezTo>
                    <a:pt x="113" y="145"/>
                    <a:pt x="113" y="145"/>
                    <a:pt x="113" y="145"/>
                  </a:cubicBezTo>
                  <a:cubicBezTo>
                    <a:pt x="113" y="145"/>
                    <a:pt x="113" y="145"/>
                    <a:pt x="113" y="145"/>
                  </a:cubicBezTo>
                  <a:cubicBezTo>
                    <a:pt x="113" y="145"/>
                    <a:pt x="113" y="145"/>
                    <a:pt x="113" y="145"/>
                  </a:cubicBezTo>
                  <a:cubicBezTo>
                    <a:pt x="113" y="145"/>
                    <a:pt x="113" y="145"/>
                    <a:pt x="113" y="145"/>
                  </a:cubicBezTo>
                  <a:cubicBezTo>
                    <a:pt x="113" y="145"/>
                    <a:pt x="113" y="145"/>
                    <a:pt x="113" y="145"/>
                  </a:cubicBezTo>
                  <a:cubicBezTo>
                    <a:pt x="113" y="145"/>
                    <a:pt x="113" y="145"/>
                    <a:pt x="113" y="145"/>
                  </a:cubicBezTo>
                  <a:cubicBezTo>
                    <a:pt x="113" y="144"/>
                    <a:pt x="113" y="144"/>
                    <a:pt x="113" y="144"/>
                  </a:cubicBezTo>
                  <a:cubicBezTo>
                    <a:pt x="113" y="144"/>
                    <a:pt x="113" y="144"/>
                    <a:pt x="113" y="144"/>
                  </a:cubicBezTo>
                  <a:cubicBezTo>
                    <a:pt x="113" y="144"/>
                    <a:pt x="113" y="144"/>
                    <a:pt x="113" y="144"/>
                  </a:cubicBezTo>
                  <a:cubicBezTo>
                    <a:pt x="113" y="144"/>
                    <a:pt x="113" y="144"/>
                    <a:pt x="113" y="144"/>
                  </a:cubicBezTo>
                  <a:cubicBezTo>
                    <a:pt x="113" y="144"/>
                    <a:pt x="113" y="144"/>
                    <a:pt x="113" y="144"/>
                  </a:cubicBezTo>
                  <a:cubicBezTo>
                    <a:pt x="112" y="144"/>
                    <a:pt x="112" y="144"/>
                    <a:pt x="112" y="144"/>
                  </a:cubicBezTo>
                  <a:cubicBezTo>
                    <a:pt x="112" y="144"/>
                    <a:pt x="112" y="144"/>
                    <a:pt x="112" y="144"/>
                  </a:cubicBezTo>
                  <a:cubicBezTo>
                    <a:pt x="112" y="144"/>
                    <a:pt x="112" y="144"/>
                    <a:pt x="112" y="144"/>
                  </a:cubicBezTo>
                  <a:cubicBezTo>
                    <a:pt x="111" y="144"/>
                    <a:pt x="111" y="144"/>
                    <a:pt x="111" y="144"/>
                  </a:cubicBezTo>
                  <a:cubicBezTo>
                    <a:pt x="111" y="144"/>
                    <a:pt x="111" y="144"/>
                    <a:pt x="111" y="144"/>
                  </a:cubicBezTo>
                  <a:cubicBezTo>
                    <a:pt x="111" y="144"/>
                    <a:pt x="111" y="144"/>
                    <a:pt x="111" y="144"/>
                  </a:cubicBezTo>
                  <a:cubicBezTo>
                    <a:pt x="111" y="144"/>
                    <a:pt x="111" y="144"/>
                    <a:pt x="111" y="144"/>
                  </a:cubicBezTo>
                  <a:cubicBezTo>
                    <a:pt x="111" y="144"/>
                    <a:pt x="111" y="144"/>
                    <a:pt x="111" y="144"/>
                  </a:cubicBezTo>
                  <a:cubicBezTo>
                    <a:pt x="111" y="144"/>
                    <a:pt x="111" y="144"/>
                    <a:pt x="111" y="144"/>
                  </a:cubicBezTo>
                  <a:cubicBezTo>
                    <a:pt x="111" y="144"/>
                    <a:pt x="111" y="144"/>
                    <a:pt x="111" y="144"/>
                  </a:cubicBezTo>
                  <a:cubicBezTo>
                    <a:pt x="111" y="144"/>
                    <a:pt x="111" y="144"/>
                    <a:pt x="111" y="144"/>
                  </a:cubicBezTo>
                  <a:cubicBezTo>
                    <a:pt x="111" y="144"/>
                    <a:pt x="111" y="144"/>
                    <a:pt x="111" y="144"/>
                  </a:cubicBezTo>
                  <a:cubicBezTo>
                    <a:pt x="111" y="144"/>
                    <a:pt x="111" y="144"/>
                    <a:pt x="111" y="144"/>
                  </a:cubicBezTo>
                  <a:cubicBezTo>
                    <a:pt x="111" y="143"/>
                    <a:pt x="111" y="143"/>
                    <a:pt x="111" y="143"/>
                  </a:cubicBezTo>
                  <a:cubicBezTo>
                    <a:pt x="111" y="143"/>
                    <a:pt x="111" y="143"/>
                    <a:pt x="111" y="143"/>
                  </a:cubicBezTo>
                  <a:cubicBezTo>
                    <a:pt x="111" y="143"/>
                    <a:pt x="111" y="143"/>
                    <a:pt x="111" y="143"/>
                  </a:cubicBezTo>
                  <a:cubicBezTo>
                    <a:pt x="111" y="143"/>
                    <a:pt x="111" y="143"/>
                    <a:pt x="111" y="143"/>
                  </a:cubicBezTo>
                  <a:cubicBezTo>
                    <a:pt x="111" y="143"/>
                    <a:pt x="111" y="143"/>
                    <a:pt x="111" y="143"/>
                  </a:cubicBezTo>
                  <a:cubicBezTo>
                    <a:pt x="111" y="143"/>
                    <a:pt x="111" y="143"/>
                    <a:pt x="111" y="143"/>
                  </a:cubicBezTo>
                  <a:cubicBezTo>
                    <a:pt x="111" y="143"/>
                    <a:pt x="111" y="143"/>
                    <a:pt x="111" y="143"/>
                  </a:cubicBezTo>
                  <a:cubicBezTo>
                    <a:pt x="111" y="143"/>
                    <a:pt x="111" y="143"/>
                    <a:pt x="111" y="143"/>
                  </a:cubicBezTo>
                  <a:cubicBezTo>
                    <a:pt x="111" y="143"/>
                    <a:pt x="111" y="143"/>
                    <a:pt x="111" y="143"/>
                  </a:cubicBezTo>
                  <a:cubicBezTo>
                    <a:pt x="111" y="143"/>
                    <a:pt x="111" y="143"/>
                    <a:pt x="111" y="143"/>
                  </a:cubicBezTo>
                  <a:cubicBezTo>
                    <a:pt x="111" y="143"/>
                    <a:pt x="111" y="143"/>
                    <a:pt x="111" y="143"/>
                  </a:cubicBezTo>
                  <a:cubicBezTo>
                    <a:pt x="110" y="143"/>
                    <a:pt x="110" y="143"/>
                    <a:pt x="110" y="143"/>
                  </a:cubicBezTo>
                  <a:cubicBezTo>
                    <a:pt x="110" y="143"/>
                    <a:pt x="110" y="143"/>
                    <a:pt x="110" y="143"/>
                  </a:cubicBezTo>
                  <a:cubicBezTo>
                    <a:pt x="110" y="143"/>
                    <a:pt x="110" y="143"/>
                    <a:pt x="110" y="143"/>
                  </a:cubicBezTo>
                  <a:cubicBezTo>
                    <a:pt x="110" y="143"/>
                    <a:pt x="110" y="143"/>
                    <a:pt x="110" y="143"/>
                  </a:cubicBezTo>
                  <a:cubicBezTo>
                    <a:pt x="110" y="143"/>
                    <a:pt x="110" y="143"/>
                    <a:pt x="110" y="143"/>
                  </a:cubicBezTo>
                  <a:cubicBezTo>
                    <a:pt x="110" y="143"/>
                    <a:pt x="110" y="143"/>
                    <a:pt x="110" y="143"/>
                  </a:cubicBezTo>
                  <a:cubicBezTo>
                    <a:pt x="110" y="143"/>
                    <a:pt x="110" y="143"/>
                    <a:pt x="110" y="143"/>
                  </a:cubicBezTo>
                  <a:cubicBezTo>
                    <a:pt x="110" y="143"/>
                    <a:pt x="110" y="143"/>
                    <a:pt x="110" y="143"/>
                  </a:cubicBezTo>
                  <a:cubicBezTo>
                    <a:pt x="110" y="143"/>
                    <a:pt x="110" y="143"/>
                    <a:pt x="110" y="143"/>
                  </a:cubicBezTo>
                  <a:cubicBezTo>
                    <a:pt x="110" y="143"/>
                    <a:pt x="110" y="143"/>
                    <a:pt x="110" y="143"/>
                  </a:cubicBezTo>
                  <a:cubicBezTo>
                    <a:pt x="110" y="142"/>
                    <a:pt x="110" y="142"/>
                    <a:pt x="110" y="142"/>
                  </a:cubicBezTo>
                  <a:cubicBezTo>
                    <a:pt x="111" y="142"/>
                    <a:pt x="111" y="142"/>
                    <a:pt x="111" y="142"/>
                  </a:cubicBezTo>
                  <a:cubicBezTo>
                    <a:pt x="111" y="142"/>
                    <a:pt x="111" y="142"/>
                    <a:pt x="111" y="142"/>
                  </a:cubicBezTo>
                  <a:cubicBezTo>
                    <a:pt x="111" y="142"/>
                    <a:pt x="111" y="142"/>
                    <a:pt x="111" y="142"/>
                  </a:cubicBezTo>
                  <a:cubicBezTo>
                    <a:pt x="111" y="142"/>
                    <a:pt x="111" y="142"/>
                    <a:pt x="111" y="142"/>
                  </a:cubicBezTo>
                  <a:cubicBezTo>
                    <a:pt x="111" y="142"/>
                    <a:pt x="111" y="142"/>
                    <a:pt x="111" y="142"/>
                  </a:cubicBezTo>
                  <a:cubicBezTo>
                    <a:pt x="111" y="142"/>
                    <a:pt x="111" y="142"/>
                    <a:pt x="111" y="142"/>
                  </a:cubicBezTo>
                  <a:cubicBezTo>
                    <a:pt x="112" y="142"/>
                    <a:pt x="112" y="142"/>
                    <a:pt x="112" y="142"/>
                  </a:cubicBezTo>
                  <a:cubicBezTo>
                    <a:pt x="112" y="142"/>
                    <a:pt x="112" y="142"/>
                    <a:pt x="112" y="142"/>
                  </a:cubicBezTo>
                  <a:cubicBezTo>
                    <a:pt x="112" y="142"/>
                    <a:pt x="112" y="142"/>
                    <a:pt x="112" y="142"/>
                  </a:cubicBezTo>
                  <a:cubicBezTo>
                    <a:pt x="112" y="142"/>
                    <a:pt x="112" y="142"/>
                    <a:pt x="112" y="142"/>
                  </a:cubicBezTo>
                  <a:cubicBezTo>
                    <a:pt x="112" y="142"/>
                    <a:pt x="112" y="142"/>
                    <a:pt x="112" y="142"/>
                  </a:cubicBezTo>
                  <a:cubicBezTo>
                    <a:pt x="112" y="142"/>
                    <a:pt x="112" y="142"/>
                    <a:pt x="112" y="142"/>
                  </a:cubicBezTo>
                  <a:cubicBezTo>
                    <a:pt x="112" y="142"/>
                    <a:pt x="112" y="142"/>
                    <a:pt x="112" y="142"/>
                  </a:cubicBezTo>
                  <a:cubicBezTo>
                    <a:pt x="112" y="142"/>
                    <a:pt x="112" y="142"/>
                    <a:pt x="112" y="142"/>
                  </a:cubicBezTo>
                  <a:cubicBezTo>
                    <a:pt x="112" y="142"/>
                    <a:pt x="112" y="142"/>
                    <a:pt x="112" y="142"/>
                  </a:cubicBezTo>
                  <a:cubicBezTo>
                    <a:pt x="112" y="142"/>
                    <a:pt x="112" y="142"/>
                    <a:pt x="112" y="142"/>
                  </a:cubicBezTo>
                  <a:cubicBezTo>
                    <a:pt x="112" y="142"/>
                    <a:pt x="112" y="142"/>
                    <a:pt x="112" y="142"/>
                  </a:cubicBezTo>
                  <a:cubicBezTo>
                    <a:pt x="113" y="142"/>
                    <a:pt x="113" y="142"/>
                    <a:pt x="113" y="142"/>
                  </a:cubicBezTo>
                  <a:cubicBezTo>
                    <a:pt x="113" y="142"/>
                    <a:pt x="113" y="142"/>
                    <a:pt x="113" y="142"/>
                  </a:cubicBezTo>
                  <a:cubicBezTo>
                    <a:pt x="113" y="141"/>
                    <a:pt x="113" y="141"/>
                    <a:pt x="113" y="141"/>
                  </a:cubicBezTo>
                  <a:cubicBezTo>
                    <a:pt x="113" y="141"/>
                    <a:pt x="113" y="141"/>
                    <a:pt x="113" y="141"/>
                  </a:cubicBezTo>
                  <a:cubicBezTo>
                    <a:pt x="113" y="141"/>
                    <a:pt x="113" y="141"/>
                    <a:pt x="113" y="141"/>
                  </a:cubicBezTo>
                  <a:cubicBezTo>
                    <a:pt x="113" y="141"/>
                    <a:pt x="113" y="141"/>
                    <a:pt x="113" y="141"/>
                  </a:cubicBezTo>
                  <a:cubicBezTo>
                    <a:pt x="113" y="141"/>
                    <a:pt x="113" y="141"/>
                    <a:pt x="113" y="141"/>
                  </a:cubicBezTo>
                  <a:cubicBezTo>
                    <a:pt x="113" y="141"/>
                    <a:pt x="113" y="141"/>
                    <a:pt x="113" y="141"/>
                  </a:cubicBezTo>
                  <a:cubicBezTo>
                    <a:pt x="113" y="141"/>
                    <a:pt x="113" y="141"/>
                    <a:pt x="113" y="141"/>
                  </a:cubicBezTo>
                  <a:cubicBezTo>
                    <a:pt x="113" y="141"/>
                    <a:pt x="113" y="141"/>
                    <a:pt x="113" y="141"/>
                  </a:cubicBezTo>
                  <a:cubicBezTo>
                    <a:pt x="113" y="141"/>
                    <a:pt x="113" y="141"/>
                    <a:pt x="113" y="141"/>
                  </a:cubicBezTo>
                  <a:cubicBezTo>
                    <a:pt x="113" y="141"/>
                    <a:pt x="113" y="141"/>
                    <a:pt x="113" y="141"/>
                  </a:cubicBezTo>
                  <a:cubicBezTo>
                    <a:pt x="113" y="141"/>
                    <a:pt x="113" y="141"/>
                    <a:pt x="113" y="141"/>
                  </a:cubicBezTo>
                  <a:cubicBezTo>
                    <a:pt x="112" y="141"/>
                    <a:pt x="112" y="141"/>
                    <a:pt x="112" y="141"/>
                  </a:cubicBezTo>
                  <a:cubicBezTo>
                    <a:pt x="112" y="140"/>
                    <a:pt x="112" y="140"/>
                    <a:pt x="112" y="140"/>
                  </a:cubicBezTo>
                  <a:cubicBezTo>
                    <a:pt x="112" y="140"/>
                    <a:pt x="112" y="140"/>
                    <a:pt x="112" y="140"/>
                  </a:cubicBezTo>
                  <a:cubicBezTo>
                    <a:pt x="112" y="140"/>
                    <a:pt x="112" y="140"/>
                    <a:pt x="112" y="140"/>
                  </a:cubicBezTo>
                  <a:cubicBezTo>
                    <a:pt x="112" y="140"/>
                    <a:pt x="112" y="140"/>
                    <a:pt x="112" y="140"/>
                  </a:cubicBezTo>
                  <a:cubicBezTo>
                    <a:pt x="112" y="140"/>
                    <a:pt x="112" y="140"/>
                    <a:pt x="112" y="140"/>
                  </a:cubicBezTo>
                  <a:cubicBezTo>
                    <a:pt x="112" y="140"/>
                    <a:pt x="112" y="140"/>
                    <a:pt x="112" y="140"/>
                  </a:cubicBezTo>
                  <a:cubicBezTo>
                    <a:pt x="112" y="140"/>
                    <a:pt x="112" y="140"/>
                    <a:pt x="112" y="140"/>
                  </a:cubicBezTo>
                  <a:cubicBezTo>
                    <a:pt x="112" y="140"/>
                    <a:pt x="112" y="140"/>
                    <a:pt x="112" y="140"/>
                  </a:cubicBezTo>
                  <a:cubicBezTo>
                    <a:pt x="112" y="140"/>
                    <a:pt x="112" y="140"/>
                    <a:pt x="112" y="140"/>
                  </a:cubicBezTo>
                  <a:cubicBezTo>
                    <a:pt x="112" y="140"/>
                    <a:pt x="112" y="140"/>
                    <a:pt x="112" y="140"/>
                  </a:cubicBezTo>
                  <a:cubicBezTo>
                    <a:pt x="112" y="140"/>
                    <a:pt x="112" y="140"/>
                    <a:pt x="112" y="140"/>
                  </a:cubicBezTo>
                  <a:cubicBezTo>
                    <a:pt x="112" y="140"/>
                    <a:pt x="112" y="140"/>
                    <a:pt x="112" y="140"/>
                  </a:cubicBezTo>
                  <a:cubicBezTo>
                    <a:pt x="113" y="140"/>
                    <a:pt x="113" y="140"/>
                    <a:pt x="113" y="140"/>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4" y="139"/>
                    <a:pt x="114" y="139"/>
                    <a:pt x="114" y="139"/>
                  </a:cubicBezTo>
                  <a:cubicBezTo>
                    <a:pt x="114" y="139"/>
                    <a:pt x="114" y="139"/>
                    <a:pt x="114" y="139"/>
                  </a:cubicBezTo>
                  <a:cubicBezTo>
                    <a:pt x="114" y="139"/>
                    <a:pt x="114" y="139"/>
                    <a:pt x="114" y="139"/>
                  </a:cubicBezTo>
                  <a:cubicBezTo>
                    <a:pt x="114" y="139"/>
                    <a:pt x="114" y="139"/>
                    <a:pt x="114" y="139"/>
                  </a:cubicBezTo>
                  <a:cubicBezTo>
                    <a:pt x="114" y="139"/>
                    <a:pt x="114" y="139"/>
                    <a:pt x="114" y="139"/>
                  </a:cubicBezTo>
                  <a:cubicBezTo>
                    <a:pt x="114" y="139"/>
                    <a:pt x="114" y="139"/>
                    <a:pt x="114" y="139"/>
                  </a:cubicBezTo>
                  <a:cubicBezTo>
                    <a:pt x="114" y="139"/>
                    <a:pt x="114" y="139"/>
                    <a:pt x="114" y="139"/>
                  </a:cubicBezTo>
                  <a:cubicBezTo>
                    <a:pt x="114" y="139"/>
                    <a:pt x="114" y="139"/>
                    <a:pt x="114" y="139"/>
                  </a:cubicBezTo>
                  <a:cubicBezTo>
                    <a:pt x="114" y="139"/>
                    <a:pt x="114" y="139"/>
                    <a:pt x="114" y="139"/>
                  </a:cubicBezTo>
                  <a:cubicBezTo>
                    <a:pt x="114" y="139"/>
                    <a:pt x="114" y="139"/>
                    <a:pt x="114" y="139"/>
                  </a:cubicBezTo>
                  <a:cubicBezTo>
                    <a:pt x="115" y="139"/>
                    <a:pt x="115" y="139"/>
                    <a:pt x="115" y="139"/>
                  </a:cubicBezTo>
                  <a:cubicBezTo>
                    <a:pt x="115" y="139"/>
                    <a:pt x="115" y="139"/>
                    <a:pt x="115" y="139"/>
                  </a:cubicBezTo>
                  <a:cubicBezTo>
                    <a:pt x="115" y="139"/>
                    <a:pt x="115" y="139"/>
                    <a:pt x="115" y="139"/>
                  </a:cubicBezTo>
                  <a:cubicBezTo>
                    <a:pt x="115" y="139"/>
                    <a:pt x="115" y="139"/>
                    <a:pt x="115" y="139"/>
                  </a:cubicBezTo>
                  <a:cubicBezTo>
                    <a:pt x="115" y="139"/>
                    <a:pt x="115" y="139"/>
                    <a:pt x="115" y="139"/>
                  </a:cubicBezTo>
                  <a:cubicBezTo>
                    <a:pt x="115" y="139"/>
                    <a:pt x="115" y="139"/>
                    <a:pt x="115" y="139"/>
                  </a:cubicBezTo>
                  <a:cubicBezTo>
                    <a:pt x="115" y="139"/>
                    <a:pt x="115" y="139"/>
                    <a:pt x="115" y="139"/>
                  </a:cubicBezTo>
                  <a:cubicBezTo>
                    <a:pt x="115" y="139"/>
                    <a:pt x="115" y="139"/>
                    <a:pt x="115" y="139"/>
                  </a:cubicBezTo>
                  <a:cubicBezTo>
                    <a:pt x="115" y="139"/>
                    <a:pt x="115" y="139"/>
                    <a:pt x="115" y="139"/>
                  </a:cubicBezTo>
                  <a:cubicBezTo>
                    <a:pt x="115" y="139"/>
                    <a:pt x="115" y="139"/>
                    <a:pt x="115" y="139"/>
                  </a:cubicBezTo>
                  <a:cubicBezTo>
                    <a:pt x="116" y="139"/>
                    <a:pt x="116" y="139"/>
                    <a:pt x="116" y="139"/>
                  </a:cubicBezTo>
                  <a:cubicBezTo>
                    <a:pt x="116" y="139"/>
                    <a:pt x="116" y="139"/>
                    <a:pt x="116" y="139"/>
                  </a:cubicBezTo>
                  <a:cubicBezTo>
                    <a:pt x="116" y="139"/>
                    <a:pt x="116" y="139"/>
                    <a:pt x="116" y="139"/>
                  </a:cubicBezTo>
                  <a:cubicBezTo>
                    <a:pt x="116" y="139"/>
                    <a:pt x="116" y="139"/>
                    <a:pt x="116" y="139"/>
                  </a:cubicBezTo>
                  <a:cubicBezTo>
                    <a:pt x="116" y="139"/>
                    <a:pt x="116" y="139"/>
                    <a:pt x="116" y="139"/>
                  </a:cubicBezTo>
                  <a:cubicBezTo>
                    <a:pt x="116" y="139"/>
                    <a:pt x="116" y="139"/>
                    <a:pt x="116" y="139"/>
                  </a:cubicBezTo>
                  <a:cubicBezTo>
                    <a:pt x="116" y="139"/>
                    <a:pt x="116" y="139"/>
                    <a:pt x="116" y="139"/>
                  </a:cubicBezTo>
                  <a:cubicBezTo>
                    <a:pt x="115" y="139"/>
                    <a:pt x="115" y="139"/>
                    <a:pt x="115" y="139"/>
                  </a:cubicBezTo>
                  <a:cubicBezTo>
                    <a:pt x="115" y="138"/>
                    <a:pt x="115" y="138"/>
                    <a:pt x="115" y="138"/>
                  </a:cubicBezTo>
                  <a:cubicBezTo>
                    <a:pt x="115" y="138"/>
                    <a:pt x="115" y="138"/>
                    <a:pt x="115" y="138"/>
                  </a:cubicBezTo>
                  <a:cubicBezTo>
                    <a:pt x="115" y="138"/>
                    <a:pt x="115" y="138"/>
                    <a:pt x="115" y="138"/>
                  </a:cubicBezTo>
                  <a:cubicBezTo>
                    <a:pt x="115" y="138"/>
                    <a:pt x="115" y="138"/>
                    <a:pt x="115" y="138"/>
                  </a:cubicBezTo>
                  <a:cubicBezTo>
                    <a:pt x="115" y="138"/>
                    <a:pt x="115" y="138"/>
                    <a:pt x="115" y="138"/>
                  </a:cubicBezTo>
                  <a:cubicBezTo>
                    <a:pt x="115" y="138"/>
                    <a:pt x="115" y="138"/>
                    <a:pt x="115" y="138"/>
                  </a:cubicBezTo>
                  <a:cubicBezTo>
                    <a:pt x="115" y="138"/>
                    <a:pt x="115" y="138"/>
                    <a:pt x="115" y="138"/>
                  </a:cubicBezTo>
                  <a:cubicBezTo>
                    <a:pt x="115" y="138"/>
                    <a:pt x="115" y="138"/>
                    <a:pt x="115" y="138"/>
                  </a:cubicBezTo>
                  <a:cubicBezTo>
                    <a:pt x="115" y="138"/>
                    <a:pt x="115" y="138"/>
                    <a:pt x="115" y="138"/>
                  </a:cubicBezTo>
                  <a:cubicBezTo>
                    <a:pt x="115" y="138"/>
                    <a:pt x="115" y="138"/>
                    <a:pt x="115"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3" y="138"/>
                    <a:pt x="113" y="138"/>
                    <a:pt x="113" y="138"/>
                  </a:cubicBezTo>
                  <a:cubicBezTo>
                    <a:pt x="113" y="138"/>
                    <a:pt x="113" y="138"/>
                    <a:pt x="113" y="138"/>
                  </a:cubicBezTo>
                  <a:cubicBezTo>
                    <a:pt x="113" y="138"/>
                    <a:pt x="113" y="138"/>
                    <a:pt x="113" y="138"/>
                  </a:cubicBezTo>
                  <a:cubicBezTo>
                    <a:pt x="113" y="138"/>
                    <a:pt x="113" y="138"/>
                    <a:pt x="113" y="138"/>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6"/>
                    <a:pt x="113" y="136"/>
                    <a:pt x="113" y="136"/>
                  </a:cubicBezTo>
                  <a:cubicBezTo>
                    <a:pt x="113" y="135"/>
                    <a:pt x="113" y="135"/>
                    <a:pt x="113" y="135"/>
                  </a:cubicBezTo>
                  <a:cubicBezTo>
                    <a:pt x="113" y="135"/>
                    <a:pt x="113" y="135"/>
                    <a:pt x="113" y="135"/>
                  </a:cubicBezTo>
                  <a:cubicBezTo>
                    <a:pt x="113" y="135"/>
                    <a:pt x="113" y="135"/>
                    <a:pt x="113" y="135"/>
                  </a:cubicBezTo>
                  <a:cubicBezTo>
                    <a:pt x="113" y="135"/>
                    <a:pt x="113" y="135"/>
                    <a:pt x="113" y="135"/>
                  </a:cubicBezTo>
                  <a:cubicBezTo>
                    <a:pt x="113" y="135"/>
                    <a:pt x="113" y="135"/>
                    <a:pt x="113" y="135"/>
                  </a:cubicBezTo>
                  <a:cubicBezTo>
                    <a:pt x="113" y="135"/>
                    <a:pt x="113" y="135"/>
                    <a:pt x="113" y="135"/>
                  </a:cubicBezTo>
                  <a:cubicBezTo>
                    <a:pt x="114" y="135"/>
                    <a:pt x="114" y="135"/>
                    <a:pt x="114" y="135"/>
                  </a:cubicBezTo>
                  <a:cubicBezTo>
                    <a:pt x="114" y="135"/>
                    <a:pt x="114" y="135"/>
                    <a:pt x="114" y="135"/>
                  </a:cubicBezTo>
                  <a:cubicBezTo>
                    <a:pt x="114" y="135"/>
                    <a:pt x="114" y="135"/>
                    <a:pt x="114" y="135"/>
                  </a:cubicBezTo>
                  <a:cubicBezTo>
                    <a:pt x="114" y="135"/>
                    <a:pt x="114" y="135"/>
                    <a:pt x="114" y="135"/>
                  </a:cubicBezTo>
                  <a:cubicBezTo>
                    <a:pt x="114" y="135"/>
                    <a:pt x="114" y="135"/>
                    <a:pt x="114" y="135"/>
                  </a:cubicBezTo>
                  <a:cubicBezTo>
                    <a:pt x="114" y="135"/>
                    <a:pt x="114" y="135"/>
                    <a:pt x="114" y="135"/>
                  </a:cubicBezTo>
                  <a:cubicBezTo>
                    <a:pt x="114" y="135"/>
                    <a:pt x="114" y="135"/>
                    <a:pt x="114" y="135"/>
                  </a:cubicBezTo>
                  <a:cubicBezTo>
                    <a:pt x="114" y="135"/>
                    <a:pt x="114" y="135"/>
                    <a:pt x="114" y="135"/>
                  </a:cubicBezTo>
                  <a:cubicBezTo>
                    <a:pt x="114" y="135"/>
                    <a:pt x="114" y="135"/>
                    <a:pt x="114" y="135"/>
                  </a:cubicBezTo>
                  <a:cubicBezTo>
                    <a:pt x="114" y="135"/>
                    <a:pt x="114" y="135"/>
                    <a:pt x="114" y="135"/>
                  </a:cubicBezTo>
                  <a:cubicBezTo>
                    <a:pt x="114" y="135"/>
                    <a:pt x="114" y="135"/>
                    <a:pt x="114" y="135"/>
                  </a:cubicBezTo>
                  <a:cubicBezTo>
                    <a:pt x="114" y="135"/>
                    <a:pt x="114" y="135"/>
                    <a:pt x="114" y="135"/>
                  </a:cubicBezTo>
                  <a:cubicBezTo>
                    <a:pt x="114" y="135"/>
                    <a:pt x="114" y="135"/>
                    <a:pt x="114"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5" y="135"/>
                    <a:pt x="115" y="135"/>
                    <a:pt x="115" y="135"/>
                  </a:cubicBezTo>
                  <a:cubicBezTo>
                    <a:pt x="116" y="135"/>
                    <a:pt x="116" y="135"/>
                    <a:pt x="116" y="135"/>
                  </a:cubicBezTo>
                  <a:cubicBezTo>
                    <a:pt x="116" y="135"/>
                    <a:pt x="116" y="135"/>
                    <a:pt x="116" y="135"/>
                  </a:cubicBezTo>
                  <a:cubicBezTo>
                    <a:pt x="116" y="135"/>
                    <a:pt x="116" y="135"/>
                    <a:pt x="116" y="135"/>
                  </a:cubicBezTo>
                  <a:cubicBezTo>
                    <a:pt x="116" y="135"/>
                    <a:pt x="116" y="135"/>
                    <a:pt x="116"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7" y="135"/>
                    <a:pt x="117" y="135"/>
                    <a:pt x="117" y="135"/>
                  </a:cubicBezTo>
                  <a:cubicBezTo>
                    <a:pt x="118" y="135"/>
                    <a:pt x="118" y="135"/>
                    <a:pt x="118" y="135"/>
                  </a:cubicBezTo>
                  <a:cubicBezTo>
                    <a:pt x="118" y="135"/>
                    <a:pt x="118" y="135"/>
                    <a:pt x="118" y="135"/>
                  </a:cubicBezTo>
                  <a:cubicBezTo>
                    <a:pt x="118" y="135"/>
                    <a:pt x="118" y="135"/>
                    <a:pt x="118" y="135"/>
                  </a:cubicBezTo>
                  <a:cubicBezTo>
                    <a:pt x="119" y="135"/>
                    <a:pt x="119" y="135"/>
                    <a:pt x="119" y="135"/>
                  </a:cubicBezTo>
                  <a:cubicBezTo>
                    <a:pt x="119" y="135"/>
                    <a:pt x="119" y="135"/>
                    <a:pt x="119" y="135"/>
                  </a:cubicBezTo>
                  <a:cubicBezTo>
                    <a:pt x="119" y="135"/>
                    <a:pt x="119" y="135"/>
                    <a:pt x="119" y="135"/>
                  </a:cubicBezTo>
                  <a:cubicBezTo>
                    <a:pt x="119" y="134"/>
                    <a:pt x="119" y="134"/>
                    <a:pt x="119" y="134"/>
                  </a:cubicBezTo>
                  <a:cubicBezTo>
                    <a:pt x="119" y="134"/>
                    <a:pt x="119" y="134"/>
                    <a:pt x="119" y="134"/>
                  </a:cubicBezTo>
                  <a:cubicBezTo>
                    <a:pt x="119" y="134"/>
                    <a:pt x="119" y="134"/>
                    <a:pt x="119" y="134"/>
                  </a:cubicBezTo>
                  <a:cubicBezTo>
                    <a:pt x="120" y="134"/>
                    <a:pt x="120" y="134"/>
                    <a:pt x="120" y="134"/>
                  </a:cubicBezTo>
                  <a:cubicBezTo>
                    <a:pt x="120" y="134"/>
                    <a:pt x="120" y="134"/>
                    <a:pt x="120" y="134"/>
                  </a:cubicBezTo>
                  <a:cubicBezTo>
                    <a:pt x="120" y="134"/>
                    <a:pt x="120" y="134"/>
                    <a:pt x="120" y="134"/>
                  </a:cubicBezTo>
                  <a:cubicBezTo>
                    <a:pt x="120" y="134"/>
                    <a:pt x="120" y="134"/>
                    <a:pt x="120" y="134"/>
                  </a:cubicBezTo>
                  <a:cubicBezTo>
                    <a:pt x="120" y="134"/>
                    <a:pt x="120" y="134"/>
                    <a:pt x="120" y="134"/>
                  </a:cubicBezTo>
                  <a:cubicBezTo>
                    <a:pt x="120" y="134"/>
                    <a:pt x="120" y="134"/>
                    <a:pt x="120" y="134"/>
                  </a:cubicBezTo>
                  <a:cubicBezTo>
                    <a:pt x="120" y="134"/>
                    <a:pt x="120" y="134"/>
                    <a:pt x="120" y="134"/>
                  </a:cubicBezTo>
                  <a:cubicBezTo>
                    <a:pt x="120" y="134"/>
                    <a:pt x="120" y="134"/>
                    <a:pt x="120" y="134"/>
                  </a:cubicBezTo>
                  <a:cubicBezTo>
                    <a:pt x="120" y="134"/>
                    <a:pt x="120" y="134"/>
                    <a:pt x="120" y="134"/>
                  </a:cubicBezTo>
                  <a:cubicBezTo>
                    <a:pt x="120" y="134"/>
                    <a:pt x="120" y="134"/>
                    <a:pt x="120" y="134"/>
                  </a:cubicBezTo>
                  <a:cubicBezTo>
                    <a:pt x="120" y="134"/>
                    <a:pt x="120" y="134"/>
                    <a:pt x="120" y="134"/>
                  </a:cubicBezTo>
                  <a:cubicBezTo>
                    <a:pt x="120" y="134"/>
                    <a:pt x="120" y="134"/>
                    <a:pt x="120" y="134"/>
                  </a:cubicBezTo>
                  <a:cubicBezTo>
                    <a:pt x="120" y="134"/>
                    <a:pt x="120" y="134"/>
                    <a:pt x="120" y="134"/>
                  </a:cubicBezTo>
                  <a:cubicBezTo>
                    <a:pt x="121" y="134"/>
                    <a:pt x="121" y="134"/>
                    <a:pt x="121" y="134"/>
                  </a:cubicBezTo>
                  <a:cubicBezTo>
                    <a:pt x="121" y="134"/>
                    <a:pt x="121" y="134"/>
                    <a:pt x="121" y="134"/>
                  </a:cubicBezTo>
                  <a:cubicBezTo>
                    <a:pt x="121" y="134"/>
                    <a:pt x="121" y="134"/>
                    <a:pt x="121" y="134"/>
                  </a:cubicBezTo>
                  <a:cubicBezTo>
                    <a:pt x="121" y="134"/>
                    <a:pt x="121" y="134"/>
                    <a:pt x="121" y="134"/>
                  </a:cubicBezTo>
                  <a:cubicBezTo>
                    <a:pt x="121" y="134"/>
                    <a:pt x="121" y="134"/>
                    <a:pt x="121" y="134"/>
                  </a:cubicBezTo>
                  <a:cubicBezTo>
                    <a:pt x="121" y="134"/>
                    <a:pt x="121" y="134"/>
                    <a:pt x="121" y="134"/>
                  </a:cubicBezTo>
                  <a:cubicBezTo>
                    <a:pt x="121" y="134"/>
                    <a:pt x="121" y="134"/>
                    <a:pt x="121" y="134"/>
                  </a:cubicBezTo>
                  <a:cubicBezTo>
                    <a:pt x="121" y="134"/>
                    <a:pt x="121" y="134"/>
                    <a:pt x="121" y="134"/>
                  </a:cubicBezTo>
                  <a:cubicBezTo>
                    <a:pt x="121" y="134"/>
                    <a:pt x="121" y="134"/>
                    <a:pt x="121" y="134"/>
                  </a:cubicBezTo>
                  <a:cubicBezTo>
                    <a:pt x="121" y="134"/>
                    <a:pt x="121" y="134"/>
                    <a:pt x="121" y="134"/>
                  </a:cubicBezTo>
                  <a:cubicBezTo>
                    <a:pt x="121" y="134"/>
                    <a:pt x="121" y="134"/>
                    <a:pt x="121" y="134"/>
                  </a:cubicBezTo>
                  <a:cubicBezTo>
                    <a:pt x="121" y="134"/>
                    <a:pt x="121" y="134"/>
                    <a:pt x="121" y="134"/>
                  </a:cubicBezTo>
                  <a:cubicBezTo>
                    <a:pt x="121" y="134"/>
                    <a:pt x="121" y="134"/>
                    <a:pt x="121" y="134"/>
                  </a:cubicBezTo>
                  <a:cubicBezTo>
                    <a:pt x="121" y="134"/>
                    <a:pt x="121" y="134"/>
                    <a:pt x="121"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2" y="134"/>
                    <a:pt x="122" y="134"/>
                    <a:pt x="122"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3"/>
                    <a:pt x="123" y="133"/>
                    <a:pt x="123" y="133"/>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3" y="134"/>
                    <a:pt x="123" y="134"/>
                    <a:pt x="123" y="134"/>
                  </a:cubicBezTo>
                  <a:cubicBezTo>
                    <a:pt x="124" y="134"/>
                    <a:pt x="124" y="134"/>
                    <a:pt x="124" y="134"/>
                  </a:cubicBezTo>
                  <a:cubicBezTo>
                    <a:pt x="124" y="133"/>
                    <a:pt x="124" y="133"/>
                    <a:pt x="124" y="133"/>
                  </a:cubicBezTo>
                  <a:cubicBezTo>
                    <a:pt x="124" y="133"/>
                    <a:pt x="124" y="133"/>
                    <a:pt x="124" y="133"/>
                  </a:cubicBezTo>
                  <a:cubicBezTo>
                    <a:pt x="124" y="133"/>
                    <a:pt x="124" y="133"/>
                    <a:pt x="124" y="133"/>
                  </a:cubicBezTo>
                  <a:cubicBezTo>
                    <a:pt x="124" y="133"/>
                    <a:pt x="124" y="133"/>
                    <a:pt x="124" y="133"/>
                  </a:cubicBezTo>
                  <a:cubicBezTo>
                    <a:pt x="124" y="133"/>
                    <a:pt x="124" y="133"/>
                    <a:pt x="124" y="133"/>
                  </a:cubicBezTo>
                  <a:cubicBezTo>
                    <a:pt x="124" y="133"/>
                    <a:pt x="124" y="133"/>
                    <a:pt x="124" y="133"/>
                  </a:cubicBezTo>
                  <a:cubicBezTo>
                    <a:pt x="124" y="134"/>
                    <a:pt x="124" y="134"/>
                    <a:pt x="124" y="134"/>
                  </a:cubicBezTo>
                  <a:cubicBezTo>
                    <a:pt x="124" y="134"/>
                    <a:pt x="124" y="134"/>
                    <a:pt x="124" y="134"/>
                  </a:cubicBezTo>
                  <a:cubicBezTo>
                    <a:pt x="124" y="134"/>
                    <a:pt x="124" y="134"/>
                    <a:pt x="124" y="134"/>
                  </a:cubicBezTo>
                  <a:cubicBezTo>
                    <a:pt x="124" y="134"/>
                    <a:pt x="124" y="134"/>
                    <a:pt x="124" y="134"/>
                  </a:cubicBezTo>
                  <a:cubicBezTo>
                    <a:pt x="124" y="134"/>
                    <a:pt x="124" y="134"/>
                    <a:pt x="124" y="134"/>
                  </a:cubicBezTo>
                  <a:cubicBezTo>
                    <a:pt x="124" y="134"/>
                    <a:pt x="124" y="134"/>
                    <a:pt x="124" y="134"/>
                  </a:cubicBezTo>
                  <a:cubicBezTo>
                    <a:pt x="124" y="134"/>
                    <a:pt x="124" y="134"/>
                    <a:pt x="124" y="134"/>
                  </a:cubicBezTo>
                  <a:cubicBezTo>
                    <a:pt x="124" y="133"/>
                    <a:pt x="124" y="133"/>
                    <a:pt x="124" y="133"/>
                  </a:cubicBezTo>
                  <a:cubicBezTo>
                    <a:pt x="124" y="133"/>
                    <a:pt x="124" y="133"/>
                    <a:pt x="124" y="133"/>
                  </a:cubicBezTo>
                  <a:cubicBezTo>
                    <a:pt x="124" y="133"/>
                    <a:pt x="124" y="133"/>
                    <a:pt x="124" y="133"/>
                  </a:cubicBezTo>
                  <a:cubicBezTo>
                    <a:pt x="124" y="133"/>
                    <a:pt x="124" y="133"/>
                    <a:pt x="124" y="133"/>
                  </a:cubicBezTo>
                  <a:cubicBezTo>
                    <a:pt x="124" y="133"/>
                    <a:pt x="125" y="133"/>
                    <a:pt x="125" y="133"/>
                  </a:cubicBezTo>
                  <a:cubicBezTo>
                    <a:pt x="125" y="133"/>
                    <a:pt x="125" y="133"/>
                    <a:pt x="125" y="133"/>
                  </a:cubicBezTo>
                  <a:cubicBezTo>
                    <a:pt x="125" y="133"/>
                    <a:pt x="125" y="133"/>
                    <a:pt x="125" y="133"/>
                  </a:cubicBezTo>
                  <a:cubicBezTo>
                    <a:pt x="125" y="133"/>
                    <a:pt x="125" y="133"/>
                    <a:pt x="125" y="133"/>
                  </a:cubicBezTo>
                  <a:cubicBezTo>
                    <a:pt x="125" y="133"/>
                    <a:pt x="125" y="133"/>
                    <a:pt x="125" y="133"/>
                  </a:cubicBezTo>
                  <a:cubicBezTo>
                    <a:pt x="125" y="133"/>
                    <a:pt x="125" y="133"/>
                    <a:pt x="125" y="133"/>
                  </a:cubicBezTo>
                  <a:cubicBezTo>
                    <a:pt x="125" y="133"/>
                    <a:pt x="125" y="133"/>
                    <a:pt x="125" y="133"/>
                  </a:cubicBezTo>
                  <a:cubicBezTo>
                    <a:pt x="125" y="133"/>
                    <a:pt x="125" y="133"/>
                    <a:pt x="125" y="133"/>
                  </a:cubicBezTo>
                  <a:cubicBezTo>
                    <a:pt x="125" y="133"/>
                    <a:pt x="125" y="133"/>
                    <a:pt x="125" y="133"/>
                  </a:cubicBezTo>
                  <a:cubicBezTo>
                    <a:pt x="125" y="133"/>
                    <a:pt x="125" y="133"/>
                    <a:pt x="125" y="133"/>
                  </a:cubicBezTo>
                  <a:cubicBezTo>
                    <a:pt x="125" y="133"/>
                    <a:pt x="125" y="133"/>
                    <a:pt x="125" y="133"/>
                  </a:cubicBezTo>
                  <a:cubicBezTo>
                    <a:pt x="125" y="133"/>
                    <a:pt x="125" y="133"/>
                    <a:pt x="125" y="133"/>
                  </a:cubicBezTo>
                  <a:cubicBezTo>
                    <a:pt x="126" y="133"/>
                    <a:pt x="126" y="133"/>
                    <a:pt x="126" y="133"/>
                  </a:cubicBezTo>
                  <a:cubicBezTo>
                    <a:pt x="126" y="133"/>
                    <a:pt x="126" y="133"/>
                    <a:pt x="126" y="133"/>
                  </a:cubicBezTo>
                  <a:cubicBezTo>
                    <a:pt x="126" y="133"/>
                    <a:pt x="126" y="133"/>
                    <a:pt x="126" y="133"/>
                  </a:cubicBezTo>
                  <a:cubicBezTo>
                    <a:pt x="126" y="133"/>
                    <a:pt x="126" y="133"/>
                    <a:pt x="126" y="133"/>
                  </a:cubicBezTo>
                  <a:cubicBezTo>
                    <a:pt x="126" y="133"/>
                    <a:pt x="126" y="133"/>
                    <a:pt x="126" y="133"/>
                  </a:cubicBezTo>
                  <a:cubicBezTo>
                    <a:pt x="126" y="133"/>
                    <a:pt x="126" y="133"/>
                    <a:pt x="126" y="133"/>
                  </a:cubicBezTo>
                  <a:cubicBezTo>
                    <a:pt x="126" y="133"/>
                    <a:pt x="126" y="133"/>
                    <a:pt x="126" y="133"/>
                  </a:cubicBezTo>
                  <a:cubicBezTo>
                    <a:pt x="126" y="133"/>
                    <a:pt x="126" y="133"/>
                    <a:pt x="126" y="133"/>
                  </a:cubicBezTo>
                  <a:cubicBezTo>
                    <a:pt x="126" y="133"/>
                    <a:pt x="126" y="133"/>
                    <a:pt x="126" y="133"/>
                  </a:cubicBezTo>
                  <a:cubicBezTo>
                    <a:pt x="126" y="133"/>
                    <a:pt x="126" y="133"/>
                    <a:pt x="126" y="133"/>
                  </a:cubicBezTo>
                  <a:cubicBezTo>
                    <a:pt x="126" y="132"/>
                    <a:pt x="126" y="132"/>
                    <a:pt x="126" y="132"/>
                  </a:cubicBezTo>
                  <a:cubicBezTo>
                    <a:pt x="127" y="132"/>
                    <a:pt x="127" y="132"/>
                    <a:pt x="127" y="132"/>
                  </a:cubicBezTo>
                  <a:cubicBezTo>
                    <a:pt x="127" y="132"/>
                    <a:pt x="127" y="132"/>
                    <a:pt x="127" y="132"/>
                  </a:cubicBezTo>
                  <a:cubicBezTo>
                    <a:pt x="127" y="133"/>
                    <a:pt x="127" y="133"/>
                    <a:pt x="127" y="133"/>
                  </a:cubicBezTo>
                  <a:cubicBezTo>
                    <a:pt x="127" y="133"/>
                    <a:pt x="127" y="133"/>
                    <a:pt x="127" y="133"/>
                  </a:cubicBezTo>
                  <a:cubicBezTo>
                    <a:pt x="127" y="132"/>
                    <a:pt x="127" y="132"/>
                    <a:pt x="127" y="132"/>
                  </a:cubicBezTo>
                  <a:cubicBezTo>
                    <a:pt x="128" y="132"/>
                    <a:pt x="128" y="132"/>
                    <a:pt x="128" y="132"/>
                  </a:cubicBezTo>
                  <a:cubicBezTo>
                    <a:pt x="128" y="132"/>
                    <a:pt x="128" y="132"/>
                    <a:pt x="128" y="132"/>
                  </a:cubicBezTo>
                  <a:cubicBezTo>
                    <a:pt x="128" y="132"/>
                    <a:pt x="128" y="132"/>
                    <a:pt x="128" y="132"/>
                  </a:cubicBezTo>
                  <a:cubicBezTo>
                    <a:pt x="128" y="132"/>
                    <a:pt x="128" y="132"/>
                    <a:pt x="128" y="132"/>
                  </a:cubicBezTo>
                  <a:cubicBezTo>
                    <a:pt x="129" y="132"/>
                    <a:pt x="129" y="132"/>
                    <a:pt x="129" y="132"/>
                  </a:cubicBezTo>
                  <a:cubicBezTo>
                    <a:pt x="129" y="132"/>
                    <a:pt x="129" y="132"/>
                    <a:pt x="129" y="132"/>
                  </a:cubicBezTo>
                  <a:cubicBezTo>
                    <a:pt x="129" y="132"/>
                    <a:pt x="129" y="132"/>
                    <a:pt x="129" y="132"/>
                  </a:cubicBezTo>
                  <a:cubicBezTo>
                    <a:pt x="129" y="132"/>
                    <a:pt x="129" y="132"/>
                    <a:pt x="129" y="132"/>
                  </a:cubicBezTo>
                  <a:cubicBezTo>
                    <a:pt x="129" y="132"/>
                    <a:pt x="129" y="132"/>
                    <a:pt x="129" y="132"/>
                  </a:cubicBezTo>
                  <a:cubicBezTo>
                    <a:pt x="130" y="132"/>
                    <a:pt x="130" y="132"/>
                    <a:pt x="130" y="132"/>
                  </a:cubicBezTo>
                  <a:cubicBezTo>
                    <a:pt x="130" y="132"/>
                    <a:pt x="130" y="132"/>
                    <a:pt x="130" y="132"/>
                  </a:cubicBezTo>
                  <a:cubicBezTo>
                    <a:pt x="130" y="132"/>
                    <a:pt x="130" y="132"/>
                    <a:pt x="130" y="132"/>
                  </a:cubicBezTo>
                  <a:cubicBezTo>
                    <a:pt x="130" y="132"/>
                    <a:pt x="130" y="132"/>
                    <a:pt x="130" y="132"/>
                  </a:cubicBezTo>
                  <a:cubicBezTo>
                    <a:pt x="130" y="132"/>
                    <a:pt x="130" y="132"/>
                    <a:pt x="130" y="132"/>
                  </a:cubicBezTo>
                  <a:cubicBezTo>
                    <a:pt x="130" y="132"/>
                    <a:pt x="130" y="132"/>
                    <a:pt x="130" y="132"/>
                  </a:cubicBezTo>
                  <a:cubicBezTo>
                    <a:pt x="130" y="132"/>
                    <a:pt x="130" y="132"/>
                    <a:pt x="130" y="132"/>
                  </a:cubicBezTo>
                  <a:cubicBezTo>
                    <a:pt x="130" y="132"/>
                    <a:pt x="130" y="132"/>
                    <a:pt x="130" y="132"/>
                  </a:cubicBezTo>
                  <a:cubicBezTo>
                    <a:pt x="130" y="132"/>
                    <a:pt x="130" y="132"/>
                    <a:pt x="130" y="132"/>
                  </a:cubicBezTo>
                  <a:cubicBezTo>
                    <a:pt x="131" y="132"/>
                    <a:pt x="131" y="132"/>
                    <a:pt x="131" y="132"/>
                  </a:cubicBezTo>
                  <a:cubicBezTo>
                    <a:pt x="131" y="132"/>
                    <a:pt x="131" y="132"/>
                    <a:pt x="131" y="132"/>
                  </a:cubicBezTo>
                  <a:cubicBezTo>
                    <a:pt x="131" y="132"/>
                    <a:pt x="131" y="132"/>
                    <a:pt x="131" y="132"/>
                  </a:cubicBezTo>
                  <a:cubicBezTo>
                    <a:pt x="131" y="132"/>
                    <a:pt x="131" y="132"/>
                    <a:pt x="131" y="132"/>
                  </a:cubicBezTo>
                  <a:cubicBezTo>
                    <a:pt x="131" y="132"/>
                    <a:pt x="131" y="132"/>
                    <a:pt x="131" y="132"/>
                  </a:cubicBezTo>
                  <a:cubicBezTo>
                    <a:pt x="131" y="132"/>
                    <a:pt x="131" y="132"/>
                    <a:pt x="131" y="132"/>
                  </a:cubicBezTo>
                  <a:cubicBezTo>
                    <a:pt x="131" y="132"/>
                    <a:pt x="131" y="132"/>
                    <a:pt x="131" y="132"/>
                  </a:cubicBezTo>
                  <a:cubicBezTo>
                    <a:pt x="131" y="132"/>
                    <a:pt x="131" y="132"/>
                    <a:pt x="131" y="132"/>
                  </a:cubicBezTo>
                  <a:cubicBezTo>
                    <a:pt x="131" y="132"/>
                    <a:pt x="131" y="132"/>
                    <a:pt x="131" y="132"/>
                  </a:cubicBezTo>
                  <a:cubicBezTo>
                    <a:pt x="132" y="132"/>
                    <a:pt x="132" y="132"/>
                    <a:pt x="132" y="132"/>
                  </a:cubicBezTo>
                  <a:cubicBezTo>
                    <a:pt x="132" y="131"/>
                    <a:pt x="132" y="131"/>
                    <a:pt x="132" y="131"/>
                  </a:cubicBezTo>
                  <a:cubicBezTo>
                    <a:pt x="132" y="131"/>
                    <a:pt x="132" y="131"/>
                    <a:pt x="132" y="131"/>
                  </a:cubicBezTo>
                  <a:cubicBezTo>
                    <a:pt x="132" y="131"/>
                    <a:pt x="132" y="131"/>
                    <a:pt x="132" y="131"/>
                  </a:cubicBezTo>
                  <a:cubicBezTo>
                    <a:pt x="132" y="131"/>
                    <a:pt x="132" y="131"/>
                    <a:pt x="132" y="131"/>
                  </a:cubicBezTo>
                  <a:cubicBezTo>
                    <a:pt x="132" y="131"/>
                    <a:pt x="132" y="131"/>
                    <a:pt x="132" y="131"/>
                  </a:cubicBezTo>
                  <a:cubicBezTo>
                    <a:pt x="133" y="131"/>
                    <a:pt x="133" y="131"/>
                    <a:pt x="133" y="131"/>
                  </a:cubicBezTo>
                  <a:cubicBezTo>
                    <a:pt x="133" y="131"/>
                    <a:pt x="133" y="131"/>
                    <a:pt x="133" y="131"/>
                  </a:cubicBezTo>
                  <a:cubicBezTo>
                    <a:pt x="133" y="131"/>
                    <a:pt x="133" y="131"/>
                    <a:pt x="133" y="131"/>
                  </a:cubicBezTo>
                  <a:cubicBezTo>
                    <a:pt x="133" y="131"/>
                    <a:pt x="133" y="131"/>
                    <a:pt x="133" y="131"/>
                  </a:cubicBezTo>
                  <a:cubicBezTo>
                    <a:pt x="133" y="131"/>
                    <a:pt x="133" y="131"/>
                    <a:pt x="133" y="131"/>
                  </a:cubicBezTo>
                  <a:cubicBezTo>
                    <a:pt x="133" y="131"/>
                    <a:pt x="133" y="131"/>
                    <a:pt x="133" y="131"/>
                  </a:cubicBezTo>
                  <a:cubicBezTo>
                    <a:pt x="133" y="131"/>
                    <a:pt x="133" y="131"/>
                    <a:pt x="133" y="131"/>
                  </a:cubicBezTo>
                  <a:cubicBezTo>
                    <a:pt x="132" y="131"/>
                    <a:pt x="132" y="131"/>
                    <a:pt x="132" y="131"/>
                  </a:cubicBezTo>
                  <a:cubicBezTo>
                    <a:pt x="132" y="131"/>
                    <a:pt x="132" y="131"/>
                    <a:pt x="132" y="131"/>
                  </a:cubicBezTo>
                  <a:cubicBezTo>
                    <a:pt x="132" y="131"/>
                    <a:pt x="132" y="131"/>
                    <a:pt x="132" y="131"/>
                  </a:cubicBezTo>
                  <a:cubicBezTo>
                    <a:pt x="132" y="131"/>
                    <a:pt x="132" y="131"/>
                    <a:pt x="132" y="131"/>
                  </a:cubicBezTo>
                  <a:cubicBezTo>
                    <a:pt x="133" y="131"/>
                    <a:pt x="133" y="131"/>
                    <a:pt x="133" y="131"/>
                  </a:cubicBezTo>
                  <a:cubicBezTo>
                    <a:pt x="133" y="131"/>
                    <a:pt x="133" y="131"/>
                    <a:pt x="133" y="131"/>
                  </a:cubicBezTo>
                  <a:cubicBezTo>
                    <a:pt x="133" y="131"/>
                    <a:pt x="133" y="131"/>
                    <a:pt x="133" y="131"/>
                  </a:cubicBezTo>
                  <a:cubicBezTo>
                    <a:pt x="133" y="130"/>
                    <a:pt x="133" y="130"/>
                    <a:pt x="133" y="130"/>
                  </a:cubicBezTo>
                  <a:cubicBezTo>
                    <a:pt x="133" y="130"/>
                    <a:pt x="133" y="130"/>
                    <a:pt x="133" y="130"/>
                  </a:cubicBezTo>
                  <a:cubicBezTo>
                    <a:pt x="133" y="130"/>
                    <a:pt x="133" y="130"/>
                    <a:pt x="133" y="130"/>
                  </a:cubicBezTo>
                  <a:cubicBezTo>
                    <a:pt x="133" y="131"/>
                    <a:pt x="133" y="131"/>
                    <a:pt x="133" y="131"/>
                  </a:cubicBezTo>
                  <a:cubicBezTo>
                    <a:pt x="133" y="130"/>
                    <a:pt x="133" y="130"/>
                    <a:pt x="133" y="130"/>
                  </a:cubicBezTo>
                  <a:cubicBezTo>
                    <a:pt x="134" y="130"/>
                    <a:pt x="134" y="130"/>
                    <a:pt x="134" y="130"/>
                  </a:cubicBezTo>
                  <a:cubicBezTo>
                    <a:pt x="134" y="130"/>
                    <a:pt x="134" y="130"/>
                    <a:pt x="134" y="130"/>
                  </a:cubicBezTo>
                  <a:cubicBezTo>
                    <a:pt x="134" y="130"/>
                    <a:pt x="134" y="130"/>
                    <a:pt x="134" y="130"/>
                  </a:cubicBezTo>
                  <a:cubicBezTo>
                    <a:pt x="134" y="130"/>
                    <a:pt x="134" y="130"/>
                    <a:pt x="134" y="130"/>
                  </a:cubicBezTo>
                  <a:cubicBezTo>
                    <a:pt x="134" y="130"/>
                    <a:pt x="134" y="130"/>
                    <a:pt x="134" y="130"/>
                  </a:cubicBezTo>
                  <a:cubicBezTo>
                    <a:pt x="134" y="130"/>
                    <a:pt x="134" y="130"/>
                    <a:pt x="134" y="130"/>
                  </a:cubicBezTo>
                  <a:cubicBezTo>
                    <a:pt x="134" y="130"/>
                    <a:pt x="134" y="130"/>
                    <a:pt x="134" y="130"/>
                  </a:cubicBezTo>
                  <a:cubicBezTo>
                    <a:pt x="134" y="130"/>
                    <a:pt x="134" y="130"/>
                    <a:pt x="134" y="130"/>
                  </a:cubicBezTo>
                  <a:cubicBezTo>
                    <a:pt x="134" y="130"/>
                    <a:pt x="134" y="130"/>
                    <a:pt x="134" y="130"/>
                  </a:cubicBezTo>
                  <a:cubicBezTo>
                    <a:pt x="134" y="130"/>
                    <a:pt x="134" y="130"/>
                    <a:pt x="134" y="130"/>
                  </a:cubicBezTo>
                  <a:cubicBezTo>
                    <a:pt x="134" y="130"/>
                    <a:pt x="134" y="130"/>
                    <a:pt x="134" y="130"/>
                  </a:cubicBezTo>
                  <a:cubicBezTo>
                    <a:pt x="134" y="130"/>
                    <a:pt x="134" y="130"/>
                    <a:pt x="134" y="130"/>
                  </a:cubicBezTo>
                  <a:cubicBezTo>
                    <a:pt x="134" y="130"/>
                    <a:pt x="134" y="130"/>
                    <a:pt x="134" y="130"/>
                  </a:cubicBezTo>
                  <a:cubicBezTo>
                    <a:pt x="135" y="130"/>
                    <a:pt x="135" y="130"/>
                    <a:pt x="135" y="130"/>
                  </a:cubicBezTo>
                  <a:cubicBezTo>
                    <a:pt x="135" y="130"/>
                    <a:pt x="135" y="130"/>
                    <a:pt x="135" y="130"/>
                  </a:cubicBezTo>
                  <a:cubicBezTo>
                    <a:pt x="135" y="130"/>
                    <a:pt x="135" y="130"/>
                    <a:pt x="135" y="130"/>
                  </a:cubicBezTo>
                  <a:cubicBezTo>
                    <a:pt x="135" y="130"/>
                    <a:pt x="135" y="130"/>
                    <a:pt x="135" y="130"/>
                  </a:cubicBezTo>
                  <a:cubicBezTo>
                    <a:pt x="135" y="130"/>
                    <a:pt x="135" y="130"/>
                    <a:pt x="135" y="130"/>
                  </a:cubicBezTo>
                  <a:cubicBezTo>
                    <a:pt x="135" y="130"/>
                    <a:pt x="135" y="130"/>
                    <a:pt x="135" y="130"/>
                  </a:cubicBezTo>
                  <a:cubicBezTo>
                    <a:pt x="135" y="130"/>
                    <a:pt x="135" y="130"/>
                    <a:pt x="135" y="130"/>
                  </a:cubicBezTo>
                  <a:cubicBezTo>
                    <a:pt x="135" y="130"/>
                    <a:pt x="135" y="130"/>
                    <a:pt x="135" y="130"/>
                  </a:cubicBezTo>
                  <a:cubicBezTo>
                    <a:pt x="135" y="130"/>
                    <a:pt x="135" y="130"/>
                    <a:pt x="136" y="130"/>
                  </a:cubicBezTo>
                  <a:cubicBezTo>
                    <a:pt x="136" y="130"/>
                    <a:pt x="136" y="130"/>
                    <a:pt x="136" y="130"/>
                  </a:cubicBezTo>
                  <a:cubicBezTo>
                    <a:pt x="136" y="130"/>
                    <a:pt x="136" y="130"/>
                    <a:pt x="136" y="130"/>
                  </a:cubicBezTo>
                  <a:cubicBezTo>
                    <a:pt x="136" y="130"/>
                    <a:pt x="136" y="130"/>
                    <a:pt x="136" y="130"/>
                  </a:cubicBezTo>
                  <a:cubicBezTo>
                    <a:pt x="136" y="130"/>
                    <a:pt x="136" y="130"/>
                    <a:pt x="136" y="130"/>
                  </a:cubicBezTo>
                  <a:cubicBezTo>
                    <a:pt x="136" y="130"/>
                    <a:pt x="136" y="130"/>
                    <a:pt x="136" y="130"/>
                  </a:cubicBezTo>
                  <a:cubicBezTo>
                    <a:pt x="136" y="130"/>
                    <a:pt x="136" y="130"/>
                    <a:pt x="136" y="130"/>
                  </a:cubicBezTo>
                  <a:cubicBezTo>
                    <a:pt x="136" y="130"/>
                    <a:pt x="136" y="130"/>
                    <a:pt x="136" y="130"/>
                  </a:cubicBezTo>
                  <a:cubicBezTo>
                    <a:pt x="136" y="130"/>
                    <a:pt x="136" y="130"/>
                    <a:pt x="136" y="130"/>
                  </a:cubicBezTo>
                  <a:cubicBezTo>
                    <a:pt x="136" y="130"/>
                    <a:pt x="136" y="130"/>
                    <a:pt x="136" y="130"/>
                  </a:cubicBezTo>
                  <a:cubicBezTo>
                    <a:pt x="136" y="130"/>
                    <a:pt x="136" y="130"/>
                    <a:pt x="136" y="130"/>
                  </a:cubicBezTo>
                  <a:cubicBezTo>
                    <a:pt x="136" y="130"/>
                    <a:pt x="136" y="130"/>
                    <a:pt x="136" y="130"/>
                  </a:cubicBezTo>
                  <a:cubicBezTo>
                    <a:pt x="136" y="130"/>
                    <a:pt x="136" y="130"/>
                    <a:pt x="136" y="130"/>
                  </a:cubicBezTo>
                  <a:cubicBezTo>
                    <a:pt x="137" y="130"/>
                    <a:pt x="137" y="130"/>
                    <a:pt x="137" y="130"/>
                  </a:cubicBezTo>
                  <a:cubicBezTo>
                    <a:pt x="137" y="130"/>
                    <a:pt x="137" y="130"/>
                    <a:pt x="137" y="130"/>
                  </a:cubicBezTo>
                  <a:cubicBezTo>
                    <a:pt x="137" y="130"/>
                    <a:pt x="137" y="130"/>
                    <a:pt x="137" y="130"/>
                  </a:cubicBezTo>
                  <a:cubicBezTo>
                    <a:pt x="137" y="130"/>
                    <a:pt x="137" y="130"/>
                    <a:pt x="137" y="130"/>
                  </a:cubicBezTo>
                  <a:cubicBezTo>
                    <a:pt x="137" y="130"/>
                    <a:pt x="137" y="130"/>
                    <a:pt x="137" y="130"/>
                  </a:cubicBezTo>
                  <a:cubicBezTo>
                    <a:pt x="137" y="130"/>
                    <a:pt x="137" y="130"/>
                    <a:pt x="137" y="130"/>
                  </a:cubicBezTo>
                  <a:cubicBezTo>
                    <a:pt x="138" y="130"/>
                    <a:pt x="138" y="130"/>
                    <a:pt x="138" y="130"/>
                  </a:cubicBezTo>
                  <a:cubicBezTo>
                    <a:pt x="138" y="130"/>
                    <a:pt x="138" y="130"/>
                    <a:pt x="138" y="130"/>
                  </a:cubicBezTo>
                  <a:cubicBezTo>
                    <a:pt x="138" y="130"/>
                    <a:pt x="138" y="130"/>
                    <a:pt x="138" y="130"/>
                  </a:cubicBezTo>
                  <a:cubicBezTo>
                    <a:pt x="138" y="130"/>
                    <a:pt x="138" y="130"/>
                    <a:pt x="138" y="130"/>
                  </a:cubicBezTo>
                  <a:cubicBezTo>
                    <a:pt x="138" y="131"/>
                    <a:pt x="138" y="131"/>
                    <a:pt x="138" y="131"/>
                  </a:cubicBezTo>
                  <a:cubicBezTo>
                    <a:pt x="138" y="131"/>
                    <a:pt x="138" y="131"/>
                    <a:pt x="138" y="131"/>
                  </a:cubicBezTo>
                  <a:cubicBezTo>
                    <a:pt x="138" y="131"/>
                    <a:pt x="138" y="131"/>
                    <a:pt x="138" y="131"/>
                  </a:cubicBezTo>
                  <a:cubicBezTo>
                    <a:pt x="138" y="131"/>
                    <a:pt x="138" y="131"/>
                    <a:pt x="138" y="131"/>
                  </a:cubicBezTo>
                  <a:cubicBezTo>
                    <a:pt x="138" y="131"/>
                    <a:pt x="138" y="131"/>
                    <a:pt x="138" y="131"/>
                  </a:cubicBezTo>
                  <a:cubicBezTo>
                    <a:pt x="138" y="131"/>
                    <a:pt x="138" y="131"/>
                    <a:pt x="138" y="131"/>
                  </a:cubicBezTo>
                  <a:cubicBezTo>
                    <a:pt x="138" y="131"/>
                    <a:pt x="138" y="131"/>
                    <a:pt x="138" y="131"/>
                  </a:cubicBezTo>
                  <a:cubicBezTo>
                    <a:pt x="139" y="130"/>
                    <a:pt x="139" y="130"/>
                    <a:pt x="139" y="130"/>
                  </a:cubicBezTo>
                  <a:cubicBezTo>
                    <a:pt x="139" y="130"/>
                    <a:pt x="139" y="130"/>
                    <a:pt x="139" y="130"/>
                  </a:cubicBezTo>
                  <a:cubicBezTo>
                    <a:pt x="139" y="130"/>
                    <a:pt x="139" y="130"/>
                    <a:pt x="139" y="130"/>
                  </a:cubicBezTo>
                  <a:cubicBezTo>
                    <a:pt x="139" y="130"/>
                    <a:pt x="139" y="130"/>
                    <a:pt x="139" y="130"/>
                  </a:cubicBezTo>
                  <a:cubicBezTo>
                    <a:pt x="139" y="130"/>
                    <a:pt x="139" y="130"/>
                    <a:pt x="139" y="130"/>
                  </a:cubicBezTo>
                  <a:cubicBezTo>
                    <a:pt x="139" y="130"/>
                    <a:pt x="139" y="130"/>
                    <a:pt x="139" y="130"/>
                  </a:cubicBezTo>
                  <a:cubicBezTo>
                    <a:pt x="139" y="130"/>
                    <a:pt x="139" y="130"/>
                    <a:pt x="139" y="130"/>
                  </a:cubicBezTo>
                  <a:cubicBezTo>
                    <a:pt x="139" y="130"/>
                    <a:pt x="139" y="130"/>
                    <a:pt x="139" y="130"/>
                  </a:cubicBezTo>
                  <a:cubicBezTo>
                    <a:pt x="139" y="130"/>
                    <a:pt x="139" y="130"/>
                    <a:pt x="139" y="130"/>
                  </a:cubicBezTo>
                  <a:cubicBezTo>
                    <a:pt x="140" y="130"/>
                    <a:pt x="140" y="130"/>
                    <a:pt x="140" y="130"/>
                  </a:cubicBezTo>
                  <a:cubicBezTo>
                    <a:pt x="140" y="130"/>
                    <a:pt x="140" y="130"/>
                    <a:pt x="140" y="130"/>
                  </a:cubicBezTo>
                  <a:cubicBezTo>
                    <a:pt x="140" y="130"/>
                    <a:pt x="140" y="130"/>
                    <a:pt x="140" y="130"/>
                  </a:cubicBezTo>
                  <a:cubicBezTo>
                    <a:pt x="140" y="130"/>
                    <a:pt x="140" y="130"/>
                    <a:pt x="140" y="130"/>
                  </a:cubicBezTo>
                  <a:cubicBezTo>
                    <a:pt x="140" y="130"/>
                    <a:pt x="140" y="130"/>
                    <a:pt x="140" y="130"/>
                  </a:cubicBezTo>
                  <a:cubicBezTo>
                    <a:pt x="140" y="130"/>
                    <a:pt x="140" y="130"/>
                    <a:pt x="140" y="130"/>
                  </a:cubicBezTo>
                  <a:cubicBezTo>
                    <a:pt x="140" y="131"/>
                    <a:pt x="140" y="131"/>
                    <a:pt x="140" y="131"/>
                  </a:cubicBezTo>
                  <a:cubicBezTo>
                    <a:pt x="140" y="131"/>
                    <a:pt x="140" y="131"/>
                    <a:pt x="140" y="131"/>
                  </a:cubicBezTo>
                  <a:cubicBezTo>
                    <a:pt x="140" y="131"/>
                    <a:pt x="140" y="131"/>
                    <a:pt x="140" y="131"/>
                  </a:cubicBezTo>
                  <a:cubicBezTo>
                    <a:pt x="140" y="131"/>
                    <a:pt x="140" y="131"/>
                    <a:pt x="140" y="131"/>
                  </a:cubicBezTo>
                  <a:cubicBezTo>
                    <a:pt x="140" y="131"/>
                    <a:pt x="140" y="131"/>
                    <a:pt x="140" y="131"/>
                  </a:cubicBezTo>
                  <a:cubicBezTo>
                    <a:pt x="140" y="131"/>
                    <a:pt x="140" y="131"/>
                    <a:pt x="140" y="131"/>
                  </a:cubicBezTo>
                  <a:cubicBezTo>
                    <a:pt x="141" y="131"/>
                    <a:pt x="141" y="131"/>
                    <a:pt x="141" y="131"/>
                  </a:cubicBezTo>
                  <a:cubicBezTo>
                    <a:pt x="141" y="131"/>
                    <a:pt x="141" y="131"/>
                    <a:pt x="141" y="131"/>
                  </a:cubicBezTo>
                  <a:cubicBezTo>
                    <a:pt x="141" y="131"/>
                    <a:pt x="141" y="131"/>
                    <a:pt x="141" y="131"/>
                  </a:cubicBezTo>
                  <a:cubicBezTo>
                    <a:pt x="141" y="131"/>
                    <a:pt x="141" y="131"/>
                    <a:pt x="141" y="131"/>
                  </a:cubicBezTo>
                  <a:cubicBezTo>
                    <a:pt x="141" y="131"/>
                    <a:pt x="141" y="131"/>
                    <a:pt x="141" y="131"/>
                  </a:cubicBezTo>
                  <a:cubicBezTo>
                    <a:pt x="141" y="131"/>
                    <a:pt x="141" y="131"/>
                    <a:pt x="141" y="131"/>
                  </a:cubicBezTo>
                  <a:cubicBezTo>
                    <a:pt x="141" y="131"/>
                    <a:pt x="141" y="131"/>
                    <a:pt x="141" y="132"/>
                  </a:cubicBezTo>
                  <a:cubicBezTo>
                    <a:pt x="141" y="132"/>
                    <a:pt x="141" y="132"/>
                    <a:pt x="141" y="132"/>
                  </a:cubicBezTo>
                  <a:cubicBezTo>
                    <a:pt x="141" y="132"/>
                    <a:pt x="141" y="132"/>
                    <a:pt x="141" y="132"/>
                  </a:cubicBezTo>
                  <a:cubicBezTo>
                    <a:pt x="140" y="132"/>
                    <a:pt x="140" y="132"/>
                    <a:pt x="140" y="132"/>
                  </a:cubicBezTo>
                  <a:cubicBezTo>
                    <a:pt x="140" y="132"/>
                    <a:pt x="140" y="132"/>
                    <a:pt x="140" y="132"/>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1" y="132"/>
                    <a:pt x="141" y="132"/>
                    <a:pt x="141" y="132"/>
                  </a:cubicBezTo>
                  <a:cubicBezTo>
                    <a:pt x="141" y="132"/>
                    <a:pt x="141" y="132"/>
                    <a:pt x="141" y="132"/>
                  </a:cubicBezTo>
                  <a:cubicBezTo>
                    <a:pt x="141" y="132"/>
                    <a:pt x="141" y="132"/>
                    <a:pt x="141" y="132"/>
                  </a:cubicBezTo>
                  <a:cubicBezTo>
                    <a:pt x="141" y="132"/>
                    <a:pt x="141" y="132"/>
                    <a:pt x="141" y="132"/>
                  </a:cubicBezTo>
                  <a:cubicBezTo>
                    <a:pt x="141" y="132"/>
                    <a:pt x="141" y="132"/>
                    <a:pt x="141" y="132"/>
                  </a:cubicBezTo>
                  <a:cubicBezTo>
                    <a:pt x="141" y="132"/>
                    <a:pt x="141" y="132"/>
                    <a:pt x="141" y="132"/>
                  </a:cubicBezTo>
                  <a:cubicBezTo>
                    <a:pt x="141" y="132"/>
                    <a:pt x="141" y="132"/>
                    <a:pt x="141" y="132"/>
                  </a:cubicBezTo>
                  <a:cubicBezTo>
                    <a:pt x="141" y="132"/>
                    <a:pt x="141" y="132"/>
                    <a:pt x="141" y="132"/>
                  </a:cubicBezTo>
                  <a:cubicBezTo>
                    <a:pt x="141" y="133"/>
                    <a:pt x="141" y="133"/>
                    <a:pt x="141" y="133"/>
                  </a:cubicBezTo>
                  <a:cubicBezTo>
                    <a:pt x="141" y="133"/>
                    <a:pt x="141" y="133"/>
                    <a:pt x="141" y="133"/>
                  </a:cubicBezTo>
                  <a:cubicBezTo>
                    <a:pt x="141" y="133"/>
                    <a:pt x="141" y="133"/>
                    <a:pt x="141" y="133"/>
                  </a:cubicBezTo>
                  <a:cubicBezTo>
                    <a:pt x="141" y="133"/>
                    <a:pt x="141" y="133"/>
                    <a:pt x="141" y="133"/>
                  </a:cubicBezTo>
                  <a:cubicBezTo>
                    <a:pt x="141" y="133"/>
                    <a:pt x="141" y="133"/>
                    <a:pt x="141" y="133"/>
                  </a:cubicBezTo>
                  <a:cubicBezTo>
                    <a:pt x="141" y="133"/>
                    <a:pt x="141" y="133"/>
                    <a:pt x="141" y="133"/>
                  </a:cubicBezTo>
                  <a:cubicBezTo>
                    <a:pt x="141" y="133"/>
                    <a:pt x="141" y="133"/>
                    <a:pt x="141" y="133"/>
                  </a:cubicBezTo>
                  <a:cubicBezTo>
                    <a:pt x="141" y="133"/>
                    <a:pt x="141" y="133"/>
                    <a:pt x="141" y="133"/>
                  </a:cubicBezTo>
                  <a:cubicBezTo>
                    <a:pt x="141" y="133"/>
                    <a:pt x="141" y="133"/>
                    <a:pt x="141" y="133"/>
                  </a:cubicBezTo>
                  <a:cubicBezTo>
                    <a:pt x="141" y="133"/>
                    <a:pt x="141" y="133"/>
                    <a:pt x="141" y="133"/>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5"/>
                    <a:pt x="141" y="135"/>
                    <a:pt x="141" y="135"/>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1" y="134"/>
                    <a:pt x="141" y="134"/>
                    <a:pt x="141" y="134"/>
                  </a:cubicBezTo>
                  <a:cubicBezTo>
                    <a:pt x="142" y="134"/>
                    <a:pt x="142" y="134"/>
                    <a:pt x="142" y="134"/>
                  </a:cubicBezTo>
                  <a:cubicBezTo>
                    <a:pt x="142" y="134"/>
                    <a:pt x="142" y="135"/>
                    <a:pt x="142" y="135"/>
                  </a:cubicBezTo>
                  <a:cubicBezTo>
                    <a:pt x="142" y="135"/>
                    <a:pt x="142" y="135"/>
                    <a:pt x="142" y="135"/>
                  </a:cubicBezTo>
                  <a:cubicBezTo>
                    <a:pt x="142" y="135"/>
                    <a:pt x="142" y="135"/>
                    <a:pt x="142" y="135"/>
                  </a:cubicBezTo>
                  <a:cubicBezTo>
                    <a:pt x="142" y="134"/>
                    <a:pt x="142" y="134"/>
                    <a:pt x="142" y="134"/>
                  </a:cubicBezTo>
                  <a:cubicBezTo>
                    <a:pt x="142" y="134"/>
                    <a:pt x="142" y="134"/>
                    <a:pt x="142" y="134"/>
                  </a:cubicBezTo>
                  <a:cubicBezTo>
                    <a:pt x="142" y="134"/>
                    <a:pt x="142" y="134"/>
                    <a:pt x="142" y="134"/>
                  </a:cubicBezTo>
                  <a:cubicBezTo>
                    <a:pt x="143" y="134"/>
                    <a:pt x="143" y="134"/>
                    <a:pt x="143" y="134"/>
                  </a:cubicBezTo>
                  <a:cubicBezTo>
                    <a:pt x="143" y="134"/>
                    <a:pt x="143" y="134"/>
                    <a:pt x="143" y="134"/>
                  </a:cubicBezTo>
                  <a:cubicBezTo>
                    <a:pt x="143" y="134"/>
                    <a:pt x="143" y="134"/>
                    <a:pt x="143" y="134"/>
                  </a:cubicBezTo>
                  <a:cubicBezTo>
                    <a:pt x="143" y="134"/>
                    <a:pt x="143" y="134"/>
                    <a:pt x="143" y="134"/>
                  </a:cubicBezTo>
                  <a:cubicBezTo>
                    <a:pt x="143" y="134"/>
                    <a:pt x="143" y="134"/>
                    <a:pt x="143" y="134"/>
                  </a:cubicBezTo>
                  <a:cubicBezTo>
                    <a:pt x="143" y="134"/>
                    <a:pt x="143" y="134"/>
                    <a:pt x="143" y="134"/>
                  </a:cubicBezTo>
                  <a:cubicBezTo>
                    <a:pt x="143" y="134"/>
                    <a:pt x="143" y="134"/>
                    <a:pt x="143" y="134"/>
                  </a:cubicBezTo>
                  <a:cubicBezTo>
                    <a:pt x="143" y="134"/>
                    <a:pt x="143" y="134"/>
                    <a:pt x="143" y="134"/>
                  </a:cubicBezTo>
                  <a:cubicBezTo>
                    <a:pt x="143" y="134"/>
                    <a:pt x="143" y="134"/>
                    <a:pt x="143" y="134"/>
                  </a:cubicBezTo>
                  <a:cubicBezTo>
                    <a:pt x="143" y="134"/>
                    <a:pt x="143" y="134"/>
                    <a:pt x="143" y="134"/>
                  </a:cubicBezTo>
                  <a:cubicBezTo>
                    <a:pt x="143" y="134"/>
                    <a:pt x="143" y="134"/>
                    <a:pt x="143" y="134"/>
                  </a:cubicBezTo>
                  <a:cubicBezTo>
                    <a:pt x="143" y="134"/>
                    <a:pt x="143" y="134"/>
                    <a:pt x="143" y="134"/>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4" y="134"/>
                    <a:pt x="144" y="134"/>
                    <a:pt x="144" y="134"/>
                  </a:cubicBezTo>
                  <a:cubicBezTo>
                    <a:pt x="144" y="134"/>
                    <a:pt x="144" y="134"/>
                    <a:pt x="144" y="134"/>
                  </a:cubicBezTo>
                  <a:cubicBezTo>
                    <a:pt x="144" y="134"/>
                    <a:pt x="144" y="134"/>
                    <a:pt x="144" y="134"/>
                  </a:cubicBezTo>
                  <a:cubicBezTo>
                    <a:pt x="144" y="134"/>
                    <a:pt x="144" y="134"/>
                    <a:pt x="144" y="134"/>
                  </a:cubicBezTo>
                  <a:cubicBezTo>
                    <a:pt x="144" y="134"/>
                    <a:pt x="144" y="134"/>
                    <a:pt x="144" y="134"/>
                  </a:cubicBezTo>
                  <a:cubicBezTo>
                    <a:pt x="144" y="134"/>
                    <a:pt x="144" y="134"/>
                    <a:pt x="144" y="134"/>
                  </a:cubicBezTo>
                  <a:cubicBezTo>
                    <a:pt x="144" y="134"/>
                    <a:pt x="144" y="134"/>
                    <a:pt x="144" y="134"/>
                  </a:cubicBezTo>
                  <a:cubicBezTo>
                    <a:pt x="144" y="134"/>
                    <a:pt x="144" y="134"/>
                    <a:pt x="144" y="134"/>
                  </a:cubicBezTo>
                  <a:cubicBezTo>
                    <a:pt x="144" y="134"/>
                    <a:pt x="144" y="134"/>
                    <a:pt x="144" y="134"/>
                  </a:cubicBezTo>
                  <a:cubicBezTo>
                    <a:pt x="144" y="134"/>
                    <a:pt x="144" y="134"/>
                    <a:pt x="144" y="134"/>
                  </a:cubicBezTo>
                  <a:cubicBezTo>
                    <a:pt x="145" y="135"/>
                    <a:pt x="145" y="135"/>
                    <a:pt x="145" y="135"/>
                  </a:cubicBezTo>
                  <a:cubicBezTo>
                    <a:pt x="145" y="135"/>
                    <a:pt x="145" y="135"/>
                    <a:pt x="145" y="135"/>
                  </a:cubicBezTo>
                  <a:cubicBezTo>
                    <a:pt x="145" y="135"/>
                    <a:pt x="145" y="135"/>
                    <a:pt x="145" y="135"/>
                  </a:cubicBezTo>
                  <a:cubicBezTo>
                    <a:pt x="145" y="135"/>
                    <a:pt x="145" y="135"/>
                    <a:pt x="145" y="135"/>
                  </a:cubicBezTo>
                  <a:cubicBezTo>
                    <a:pt x="145" y="135"/>
                    <a:pt x="145" y="135"/>
                    <a:pt x="145" y="135"/>
                  </a:cubicBezTo>
                  <a:cubicBezTo>
                    <a:pt x="145" y="135"/>
                    <a:pt x="145" y="135"/>
                    <a:pt x="145" y="135"/>
                  </a:cubicBezTo>
                  <a:cubicBezTo>
                    <a:pt x="145" y="135"/>
                    <a:pt x="145" y="135"/>
                    <a:pt x="145" y="135"/>
                  </a:cubicBezTo>
                  <a:cubicBezTo>
                    <a:pt x="146" y="135"/>
                    <a:pt x="146" y="135"/>
                    <a:pt x="146" y="135"/>
                  </a:cubicBezTo>
                  <a:cubicBezTo>
                    <a:pt x="146" y="135"/>
                    <a:pt x="146" y="135"/>
                    <a:pt x="146" y="135"/>
                  </a:cubicBezTo>
                  <a:cubicBezTo>
                    <a:pt x="146" y="135"/>
                    <a:pt x="146" y="135"/>
                    <a:pt x="146" y="135"/>
                  </a:cubicBezTo>
                  <a:cubicBezTo>
                    <a:pt x="146" y="135"/>
                    <a:pt x="146" y="135"/>
                    <a:pt x="146" y="135"/>
                  </a:cubicBezTo>
                  <a:cubicBezTo>
                    <a:pt x="146" y="135"/>
                    <a:pt x="146" y="135"/>
                    <a:pt x="146" y="135"/>
                  </a:cubicBezTo>
                  <a:cubicBezTo>
                    <a:pt x="146" y="135"/>
                    <a:pt x="146" y="135"/>
                    <a:pt x="146" y="135"/>
                  </a:cubicBezTo>
                  <a:cubicBezTo>
                    <a:pt x="146" y="135"/>
                    <a:pt x="146" y="135"/>
                    <a:pt x="146" y="135"/>
                  </a:cubicBezTo>
                  <a:cubicBezTo>
                    <a:pt x="146" y="135"/>
                    <a:pt x="146" y="135"/>
                    <a:pt x="146" y="135"/>
                  </a:cubicBezTo>
                  <a:cubicBezTo>
                    <a:pt x="146" y="135"/>
                    <a:pt x="146" y="135"/>
                    <a:pt x="146" y="135"/>
                  </a:cubicBezTo>
                  <a:cubicBezTo>
                    <a:pt x="146" y="135"/>
                    <a:pt x="146" y="135"/>
                    <a:pt x="146" y="135"/>
                  </a:cubicBezTo>
                  <a:cubicBezTo>
                    <a:pt x="147" y="135"/>
                    <a:pt x="147" y="135"/>
                    <a:pt x="147" y="135"/>
                  </a:cubicBezTo>
                  <a:cubicBezTo>
                    <a:pt x="147" y="135"/>
                    <a:pt x="147" y="135"/>
                    <a:pt x="147" y="135"/>
                  </a:cubicBezTo>
                  <a:cubicBezTo>
                    <a:pt x="147" y="135"/>
                    <a:pt x="147" y="135"/>
                    <a:pt x="147" y="135"/>
                  </a:cubicBezTo>
                  <a:cubicBezTo>
                    <a:pt x="147" y="135"/>
                    <a:pt x="147" y="135"/>
                    <a:pt x="147" y="135"/>
                  </a:cubicBezTo>
                  <a:cubicBezTo>
                    <a:pt x="147" y="135"/>
                    <a:pt x="147" y="135"/>
                    <a:pt x="147" y="135"/>
                  </a:cubicBezTo>
                  <a:cubicBezTo>
                    <a:pt x="147" y="135"/>
                    <a:pt x="147" y="135"/>
                    <a:pt x="147" y="135"/>
                  </a:cubicBezTo>
                  <a:cubicBezTo>
                    <a:pt x="147" y="135"/>
                    <a:pt x="147" y="135"/>
                    <a:pt x="147" y="135"/>
                  </a:cubicBezTo>
                  <a:cubicBezTo>
                    <a:pt x="147" y="135"/>
                    <a:pt x="147" y="135"/>
                    <a:pt x="147" y="135"/>
                  </a:cubicBezTo>
                  <a:cubicBezTo>
                    <a:pt x="147" y="135"/>
                    <a:pt x="147" y="135"/>
                    <a:pt x="147" y="135"/>
                  </a:cubicBezTo>
                  <a:cubicBezTo>
                    <a:pt x="147" y="135"/>
                    <a:pt x="147" y="135"/>
                    <a:pt x="147" y="135"/>
                  </a:cubicBezTo>
                  <a:cubicBezTo>
                    <a:pt x="147" y="135"/>
                    <a:pt x="147" y="135"/>
                    <a:pt x="147" y="135"/>
                  </a:cubicBezTo>
                  <a:cubicBezTo>
                    <a:pt x="147" y="135"/>
                    <a:pt x="147" y="135"/>
                    <a:pt x="148" y="135"/>
                  </a:cubicBezTo>
                  <a:cubicBezTo>
                    <a:pt x="148" y="135"/>
                    <a:pt x="148" y="135"/>
                    <a:pt x="148" y="135"/>
                  </a:cubicBezTo>
                  <a:cubicBezTo>
                    <a:pt x="148" y="135"/>
                    <a:pt x="148" y="135"/>
                    <a:pt x="148" y="135"/>
                  </a:cubicBezTo>
                  <a:cubicBezTo>
                    <a:pt x="148" y="135"/>
                    <a:pt x="148" y="135"/>
                    <a:pt x="148" y="135"/>
                  </a:cubicBezTo>
                  <a:cubicBezTo>
                    <a:pt x="148" y="135"/>
                    <a:pt x="148" y="135"/>
                    <a:pt x="148" y="135"/>
                  </a:cubicBezTo>
                  <a:cubicBezTo>
                    <a:pt x="148" y="135"/>
                    <a:pt x="148" y="135"/>
                    <a:pt x="148" y="135"/>
                  </a:cubicBezTo>
                  <a:cubicBezTo>
                    <a:pt x="148" y="136"/>
                    <a:pt x="148" y="136"/>
                    <a:pt x="148" y="136"/>
                  </a:cubicBezTo>
                  <a:cubicBezTo>
                    <a:pt x="148" y="136"/>
                    <a:pt x="148" y="136"/>
                    <a:pt x="148"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6"/>
                    <a:pt x="147" y="136"/>
                  </a:cubicBezTo>
                  <a:cubicBezTo>
                    <a:pt x="147" y="136"/>
                    <a:pt x="147" y="137"/>
                    <a:pt x="147" y="137"/>
                  </a:cubicBezTo>
                  <a:cubicBezTo>
                    <a:pt x="147" y="137"/>
                    <a:pt x="147" y="137"/>
                    <a:pt x="147" y="137"/>
                  </a:cubicBezTo>
                  <a:cubicBezTo>
                    <a:pt x="147" y="137"/>
                    <a:pt x="147" y="137"/>
                    <a:pt x="147" y="137"/>
                  </a:cubicBezTo>
                  <a:cubicBezTo>
                    <a:pt x="147" y="137"/>
                    <a:pt x="147" y="137"/>
                    <a:pt x="147" y="137"/>
                  </a:cubicBezTo>
                  <a:cubicBezTo>
                    <a:pt x="147" y="137"/>
                    <a:pt x="147" y="137"/>
                    <a:pt x="147" y="137"/>
                  </a:cubicBezTo>
                  <a:cubicBezTo>
                    <a:pt x="147" y="137"/>
                    <a:pt x="147" y="137"/>
                    <a:pt x="147" y="137"/>
                  </a:cubicBezTo>
                  <a:cubicBezTo>
                    <a:pt x="147" y="137"/>
                    <a:pt x="147" y="137"/>
                    <a:pt x="147" y="137"/>
                  </a:cubicBezTo>
                  <a:cubicBezTo>
                    <a:pt x="147" y="137"/>
                    <a:pt x="147" y="137"/>
                    <a:pt x="147" y="137"/>
                  </a:cubicBezTo>
                  <a:cubicBezTo>
                    <a:pt x="147" y="137"/>
                    <a:pt x="147" y="137"/>
                    <a:pt x="147" y="137"/>
                  </a:cubicBezTo>
                  <a:cubicBezTo>
                    <a:pt x="147" y="137"/>
                    <a:pt x="147" y="137"/>
                    <a:pt x="147" y="137"/>
                  </a:cubicBezTo>
                  <a:cubicBezTo>
                    <a:pt x="147" y="137"/>
                    <a:pt x="147" y="137"/>
                    <a:pt x="147" y="137"/>
                  </a:cubicBezTo>
                  <a:cubicBezTo>
                    <a:pt x="147" y="137"/>
                    <a:pt x="147" y="137"/>
                    <a:pt x="147" y="137"/>
                  </a:cubicBezTo>
                  <a:cubicBezTo>
                    <a:pt x="148" y="137"/>
                    <a:pt x="148" y="136"/>
                    <a:pt x="148" y="136"/>
                  </a:cubicBezTo>
                  <a:cubicBezTo>
                    <a:pt x="148" y="136"/>
                    <a:pt x="148" y="136"/>
                    <a:pt x="148" y="136"/>
                  </a:cubicBezTo>
                  <a:cubicBezTo>
                    <a:pt x="148" y="137"/>
                    <a:pt x="148" y="137"/>
                    <a:pt x="148" y="137"/>
                  </a:cubicBezTo>
                  <a:cubicBezTo>
                    <a:pt x="148" y="137"/>
                    <a:pt x="148" y="137"/>
                    <a:pt x="148" y="137"/>
                  </a:cubicBezTo>
                  <a:cubicBezTo>
                    <a:pt x="148" y="136"/>
                    <a:pt x="148" y="136"/>
                    <a:pt x="148" y="136"/>
                  </a:cubicBezTo>
                  <a:cubicBezTo>
                    <a:pt x="148" y="136"/>
                    <a:pt x="148" y="136"/>
                    <a:pt x="148" y="136"/>
                  </a:cubicBezTo>
                  <a:cubicBezTo>
                    <a:pt x="149" y="136"/>
                    <a:pt x="149" y="136"/>
                    <a:pt x="149" y="136"/>
                  </a:cubicBezTo>
                  <a:cubicBezTo>
                    <a:pt x="149" y="136"/>
                    <a:pt x="149" y="136"/>
                    <a:pt x="149" y="136"/>
                  </a:cubicBezTo>
                  <a:cubicBezTo>
                    <a:pt x="149" y="137"/>
                    <a:pt x="149" y="137"/>
                    <a:pt x="149" y="137"/>
                  </a:cubicBezTo>
                  <a:cubicBezTo>
                    <a:pt x="149" y="137"/>
                    <a:pt x="149" y="137"/>
                    <a:pt x="149" y="137"/>
                  </a:cubicBezTo>
                  <a:cubicBezTo>
                    <a:pt x="149" y="136"/>
                    <a:pt x="149" y="136"/>
                    <a:pt x="149" y="136"/>
                  </a:cubicBezTo>
                  <a:cubicBezTo>
                    <a:pt x="149" y="137"/>
                    <a:pt x="149" y="137"/>
                    <a:pt x="149" y="137"/>
                  </a:cubicBezTo>
                  <a:cubicBezTo>
                    <a:pt x="149" y="137"/>
                    <a:pt x="149" y="137"/>
                    <a:pt x="149" y="137"/>
                  </a:cubicBezTo>
                  <a:cubicBezTo>
                    <a:pt x="149" y="137"/>
                    <a:pt x="149" y="137"/>
                    <a:pt x="149" y="137"/>
                  </a:cubicBezTo>
                  <a:cubicBezTo>
                    <a:pt x="149" y="137"/>
                    <a:pt x="149" y="137"/>
                    <a:pt x="149" y="137"/>
                  </a:cubicBezTo>
                  <a:cubicBezTo>
                    <a:pt x="150" y="137"/>
                    <a:pt x="150" y="137"/>
                    <a:pt x="150" y="137"/>
                  </a:cubicBezTo>
                  <a:cubicBezTo>
                    <a:pt x="150" y="137"/>
                    <a:pt x="150" y="137"/>
                    <a:pt x="150" y="137"/>
                  </a:cubicBezTo>
                  <a:cubicBezTo>
                    <a:pt x="150" y="137"/>
                    <a:pt x="150" y="137"/>
                    <a:pt x="150" y="137"/>
                  </a:cubicBezTo>
                  <a:cubicBezTo>
                    <a:pt x="150" y="137"/>
                    <a:pt x="150" y="137"/>
                    <a:pt x="150" y="137"/>
                  </a:cubicBezTo>
                  <a:cubicBezTo>
                    <a:pt x="150" y="137"/>
                    <a:pt x="150" y="137"/>
                    <a:pt x="150" y="137"/>
                  </a:cubicBezTo>
                  <a:cubicBezTo>
                    <a:pt x="150" y="136"/>
                    <a:pt x="150" y="136"/>
                    <a:pt x="150" y="136"/>
                  </a:cubicBezTo>
                  <a:cubicBezTo>
                    <a:pt x="150" y="136"/>
                    <a:pt x="150" y="136"/>
                    <a:pt x="150" y="136"/>
                  </a:cubicBezTo>
                  <a:cubicBezTo>
                    <a:pt x="150" y="136"/>
                    <a:pt x="150" y="136"/>
                    <a:pt x="150" y="136"/>
                  </a:cubicBezTo>
                  <a:cubicBezTo>
                    <a:pt x="150" y="136"/>
                    <a:pt x="150" y="136"/>
                    <a:pt x="150" y="136"/>
                  </a:cubicBezTo>
                  <a:cubicBezTo>
                    <a:pt x="150" y="136"/>
                    <a:pt x="150" y="136"/>
                    <a:pt x="150" y="136"/>
                  </a:cubicBezTo>
                  <a:cubicBezTo>
                    <a:pt x="150" y="136"/>
                    <a:pt x="150" y="136"/>
                    <a:pt x="150" y="136"/>
                  </a:cubicBezTo>
                  <a:cubicBezTo>
                    <a:pt x="150" y="136"/>
                    <a:pt x="150" y="136"/>
                    <a:pt x="150" y="136"/>
                  </a:cubicBezTo>
                  <a:cubicBezTo>
                    <a:pt x="151" y="136"/>
                    <a:pt x="151" y="136"/>
                    <a:pt x="151" y="136"/>
                  </a:cubicBezTo>
                  <a:cubicBezTo>
                    <a:pt x="151" y="136"/>
                    <a:pt x="151" y="136"/>
                    <a:pt x="151" y="136"/>
                  </a:cubicBezTo>
                  <a:cubicBezTo>
                    <a:pt x="151" y="136"/>
                    <a:pt x="151" y="136"/>
                    <a:pt x="151" y="136"/>
                  </a:cubicBezTo>
                  <a:cubicBezTo>
                    <a:pt x="151" y="136"/>
                    <a:pt x="151" y="136"/>
                    <a:pt x="151" y="136"/>
                  </a:cubicBezTo>
                  <a:cubicBezTo>
                    <a:pt x="151" y="136"/>
                    <a:pt x="151" y="136"/>
                    <a:pt x="151" y="136"/>
                  </a:cubicBezTo>
                  <a:cubicBezTo>
                    <a:pt x="151" y="136"/>
                    <a:pt x="151" y="136"/>
                    <a:pt x="151" y="136"/>
                  </a:cubicBezTo>
                  <a:cubicBezTo>
                    <a:pt x="151" y="136"/>
                    <a:pt x="151" y="136"/>
                    <a:pt x="151" y="136"/>
                  </a:cubicBezTo>
                  <a:cubicBezTo>
                    <a:pt x="152" y="136"/>
                    <a:pt x="152" y="136"/>
                    <a:pt x="152" y="136"/>
                  </a:cubicBezTo>
                  <a:cubicBezTo>
                    <a:pt x="152" y="135"/>
                    <a:pt x="152" y="135"/>
                    <a:pt x="152" y="135"/>
                  </a:cubicBezTo>
                  <a:cubicBezTo>
                    <a:pt x="152" y="135"/>
                    <a:pt x="152" y="135"/>
                    <a:pt x="152" y="135"/>
                  </a:cubicBezTo>
                  <a:cubicBezTo>
                    <a:pt x="152" y="135"/>
                    <a:pt x="152" y="135"/>
                    <a:pt x="152" y="135"/>
                  </a:cubicBezTo>
                  <a:cubicBezTo>
                    <a:pt x="152" y="135"/>
                    <a:pt x="152" y="135"/>
                    <a:pt x="152" y="135"/>
                  </a:cubicBezTo>
                  <a:cubicBezTo>
                    <a:pt x="152" y="135"/>
                    <a:pt x="152" y="135"/>
                    <a:pt x="152" y="135"/>
                  </a:cubicBezTo>
                  <a:cubicBezTo>
                    <a:pt x="152" y="135"/>
                    <a:pt x="152" y="135"/>
                    <a:pt x="152" y="135"/>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3" y="135"/>
                    <a:pt x="153" y="135"/>
                    <a:pt x="153" y="135"/>
                  </a:cubicBezTo>
                  <a:cubicBezTo>
                    <a:pt x="153" y="135"/>
                    <a:pt x="153" y="135"/>
                    <a:pt x="153" y="135"/>
                  </a:cubicBezTo>
                  <a:cubicBezTo>
                    <a:pt x="153" y="135"/>
                    <a:pt x="153" y="135"/>
                    <a:pt x="153" y="135"/>
                  </a:cubicBezTo>
                  <a:cubicBezTo>
                    <a:pt x="153" y="135"/>
                    <a:pt x="153" y="135"/>
                    <a:pt x="153" y="135"/>
                  </a:cubicBezTo>
                  <a:cubicBezTo>
                    <a:pt x="153" y="134"/>
                    <a:pt x="153" y="134"/>
                    <a:pt x="153" y="134"/>
                  </a:cubicBezTo>
                  <a:cubicBezTo>
                    <a:pt x="154" y="134"/>
                    <a:pt x="154" y="134"/>
                    <a:pt x="154" y="134"/>
                  </a:cubicBezTo>
                  <a:cubicBezTo>
                    <a:pt x="154" y="134"/>
                    <a:pt x="154" y="134"/>
                    <a:pt x="154" y="134"/>
                  </a:cubicBezTo>
                  <a:cubicBezTo>
                    <a:pt x="154" y="134"/>
                    <a:pt x="154" y="134"/>
                    <a:pt x="154" y="134"/>
                  </a:cubicBezTo>
                  <a:cubicBezTo>
                    <a:pt x="154" y="134"/>
                    <a:pt x="154" y="134"/>
                    <a:pt x="154" y="134"/>
                  </a:cubicBezTo>
                  <a:cubicBezTo>
                    <a:pt x="154" y="134"/>
                    <a:pt x="154" y="134"/>
                    <a:pt x="154" y="134"/>
                  </a:cubicBezTo>
                  <a:cubicBezTo>
                    <a:pt x="154" y="134"/>
                    <a:pt x="154" y="134"/>
                    <a:pt x="154" y="134"/>
                  </a:cubicBezTo>
                  <a:cubicBezTo>
                    <a:pt x="154" y="134"/>
                    <a:pt x="154" y="134"/>
                    <a:pt x="154" y="134"/>
                  </a:cubicBezTo>
                  <a:cubicBezTo>
                    <a:pt x="154" y="134"/>
                    <a:pt x="154" y="134"/>
                    <a:pt x="154" y="134"/>
                  </a:cubicBezTo>
                  <a:cubicBezTo>
                    <a:pt x="154" y="134"/>
                    <a:pt x="154" y="134"/>
                    <a:pt x="154" y="134"/>
                  </a:cubicBezTo>
                  <a:cubicBezTo>
                    <a:pt x="154" y="134"/>
                    <a:pt x="154" y="134"/>
                    <a:pt x="154" y="134"/>
                  </a:cubicBezTo>
                  <a:cubicBezTo>
                    <a:pt x="154" y="134"/>
                    <a:pt x="154" y="134"/>
                    <a:pt x="154" y="134"/>
                  </a:cubicBezTo>
                  <a:cubicBezTo>
                    <a:pt x="155" y="134"/>
                    <a:pt x="155" y="134"/>
                    <a:pt x="155" y="134"/>
                  </a:cubicBezTo>
                  <a:cubicBezTo>
                    <a:pt x="155" y="134"/>
                    <a:pt x="155" y="134"/>
                    <a:pt x="155" y="134"/>
                  </a:cubicBezTo>
                  <a:cubicBezTo>
                    <a:pt x="155" y="134"/>
                    <a:pt x="155" y="134"/>
                    <a:pt x="155" y="134"/>
                  </a:cubicBezTo>
                  <a:cubicBezTo>
                    <a:pt x="155" y="134"/>
                    <a:pt x="155" y="134"/>
                    <a:pt x="155" y="134"/>
                  </a:cubicBezTo>
                  <a:cubicBezTo>
                    <a:pt x="155" y="134"/>
                    <a:pt x="155" y="134"/>
                    <a:pt x="155" y="134"/>
                  </a:cubicBezTo>
                  <a:cubicBezTo>
                    <a:pt x="155" y="134"/>
                    <a:pt x="155" y="134"/>
                    <a:pt x="155" y="134"/>
                  </a:cubicBezTo>
                  <a:cubicBezTo>
                    <a:pt x="155" y="134"/>
                    <a:pt x="155" y="134"/>
                    <a:pt x="155" y="134"/>
                  </a:cubicBezTo>
                  <a:cubicBezTo>
                    <a:pt x="156" y="134"/>
                    <a:pt x="156" y="134"/>
                    <a:pt x="156" y="134"/>
                  </a:cubicBezTo>
                  <a:cubicBezTo>
                    <a:pt x="156" y="134"/>
                    <a:pt x="156" y="134"/>
                    <a:pt x="156" y="134"/>
                  </a:cubicBezTo>
                  <a:cubicBezTo>
                    <a:pt x="156" y="134"/>
                    <a:pt x="156" y="134"/>
                    <a:pt x="156" y="134"/>
                  </a:cubicBezTo>
                  <a:cubicBezTo>
                    <a:pt x="156" y="134"/>
                    <a:pt x="156" y="134"/>
                    <a:pt x="156" y="134"/>
                  </a:cubicBezTo>
                  <a:cubicBezTo>
                    <a:pt x="156" y="134"/>
                    <a:pt x="156" y="134"/>
                    <a:pt x="156" y="134"/>
                  </a:cubicBezTo>
                  <a:cubicBezTo>
                    <a:pt x="156" y="133"/>
                    <a:pt x="156" y="133"/>
                    <a:pt x="156" y="133"/>
                  </a:cubicBezTo>
                  <a:cubicBezTo>
                    <a:pt x="156" y="133"/>
                    <a:pt x="156" y="133"/>
                    <a:pt x="156" y="133"/>
                  </a:cubicBezTo>
                  <a:cubicBezTo>
                    <a:pt x="156" y="133"/>
                    <a:pt x="156" y="133"/>
                    <a:pt x="156" y="133"/>
                  </a:cubicBezTo>
                  <a:cubicBezTo>
                    <a:pt x="156" y="133"/>
                    <a:pt x="156" y="133"/>
                    <a:pt x="156" y="133"/>
                  </a:cubicBezTo>
                  <a:cubicBezTo>
                    <a:pt x="156" y="133"/>
                    <a:pt x="156" y="133"/>
                    <a:pt x="156" y="133"/>
                  </a:cubicBezTo>
                  <a:cubicBezTo>
                    <a:pt x="157" y="133"/>
                    <a:pt x="157" y="133"/>
                    <a:pt x="157" y="133"/>
                  </a:cubicBezTo>
                  <a:cubicBezTo>
                    <a:pt x="157" y="133"/>
                    <a:pt x="157" y="133"/>
                    <a:pt x="157" y="133"/>
                  </a:cubicBezTo>
                  <a:cubicBezTo>
                    <a:pt x="157" y="133"/>
                    <a:pt x="157" y="133"/>
                    <a:pt x="157" y="133"/>
                  </a:cubicBezTo>
                  <a:cubicBezTo>
                    <a:pt x="157" y="134"/>
                    <a:pt x="157" y="134"/>
                    <a:pt x="157" y="134"/>
                  </a:cubicBezTo>
                  <a:cubicBezTo>
                    <a:pt x="157" y="134"/>
                    <a:pt x="157" y="134"/>
                    <a:pt x="157" y="134"/>
                  </a:cubicBezTo>
                  <a:cubicBezTo>
                    <a:pt x="157" y="134"/>
                    <a:pt x="157" y="134"/>
                    <a:pt x="157" y="134"/>
                  </a:cubicBezTo>
                  <a:cubicBezTo>
                    <a:pt x="157" y="134"/>
                    <a:pt x="157" y="134"/>
                    <a:pt x="157" y="134"/>
                  </a:cubicBezTo>
                  <a:cubicBezTo>
                    <a:pt x="157" y="134"/>
                    <a:pt x="157" y="134"/>
                    <a:pt x="157" y="134"/>
                  </a:cubicBezTo>
                  <a:cubicBezTo>
                    <a:pt x="157" y="134"/>
                    <a:pt x="157" y="134"/>
                    <a:pt x="157" y="134"/>
                  </a:cubicBezTo>
                  <a:cubicBezTo>
                    <a:pt x="156" y="134"/>
                    <a:pt x="156" y="134"/>
                    <a:pt x="156" y="134"/>
                  </a:cubicBezTo>
                  <a:cubicBezTo>
                    <a:pt x="156" y="134"/>
                    <a:pt x="156" y="134"/>
                    <a:pt x="156" y="134"/>
                  </a:cubicBezTo>
                  <a:cubicBezTo>
                    <a:pt x="156" y="134"/>
                    <a:pt x="156" y="134"/>
                    <a:pt x="156" y="134"/>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5" y="135"/>
                    <a:pt x="155" y="135"/>
                    <a:pt x="155"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5"/>
                    <a:pt x="156" y="135"/>
                    <a:pt x="156" y="135"/>
                  </a:cubicBezTo>
                  <a:cubicBezTo>
                    <a:pt x="156" y="136"/>
                    <a:pt x="156" y="136"/>
                    <a:pt x="156" y="136"/>
                  </a:cubicBezTo>
                  <a:cubicBezTo>
                    <a:pt x="157" y="136"/>
                    <a:pt x="157" y="136"/>
                    <a:pt x="157" y="136"/>
                  </a:cubicBezTo>
                  <a:cubicBezTo>
                    <a:pt x="157" y="136"/>
                    <a:pt x="157" y="136"/>
                    <a:pt x="157" y="136"/>
                  </a:cubicBezTo>
                  <a:cubicBezTo>
                    <a:pt x="157" y="136"/>
                    <a:pt x="157" y="136"/>
                    <a:pt x="157" y="136"/>
                  </a:cubicBezTo>
                  <a:cubicBezTo>
                    <a:pt x="158" y="137"/>
                    <a:pt x="158" y="137"/>
                    <a:pt x="158" y="137"/>
                  </a:cubicBezTo>
                  <a:cubicBezTo>
                    <a:pt x="158" y="137"/>
                    <a:pt x="158" y="137"/>
                    <a:pt x="158" y="137"/>
                  </a:cubicBezTo>
                  <a:cubicBezTo>
                    <a:pt x="158" y="137"/>
                    <a:pt x="158" y="137"/>
                    <a:pt x="158" y="137"/>
                  </a:cubicBezTo>
                  <a:cubicBezTo>
                    <a:pt x="159" y="137"/>
                    <a:pt x="159" y="137"/>
                    <a:pt x="159" y="137"/>
                  </a:cubicBezTo>
                  <a:cubicBezTo>
                    <a:pt x="159" y="138"/>
                    <a:pt x="159" y="138"/>
                    <a:pt x="159" y="138"/>
                  </a:cubicBezTo>
                  <a:cubicBezTo>
                    <a:pt x="159" y="138"/>
                    <a:pt x="159" y="138"/>
                    <a:pt x="159" y="138"/>
                  </a:cubicBezTo>
                  <a:cubicBezTo>
                    <a:pt x="159" y="138"/>
                    <a:pt x="159" y="138"/>
                    <a:pt x="159" y="138"/>
                  </a:cubicBezTo>
                  <a:cubicBezTo>
                    <a:pt x="160" y="138"/>
                    <a:pt x="160" y="138"/>
                    <a:pt x="160" y="138"/>
                  </a:cubicBezTo>
                  <a:cubicBezTo>
                    <a:pt x="160" y="138"/>
                    <a:pt x="160" y="138"/>
                    <a:pt x="160" y="138"/>
                  </a:cubicBezTo>
                  <a:cubicBezTo>
                    <a:pt x="160" y="138"/>
                    <a:pt x="160" y="138"/>
                    <a:pt x="160" y="138"/>
                  </a:cubicBezTo>
                  <a:cubicBezTo>
                    <a:pt x="160" y="138"/>
                    <a:pt x="160" y="138"/>
                    <a:pt x="160" y="138"/>
                  </a:cubicBezTo>
                  <a:cubicBezTo>
                    <a:pt x="160" y="138"/>
                    <a:pt x="160" y="138"/>
                    <a:pt x="160" y="138"/>
                  </a:cubicBezTo>
                  <a:cubicBezTo>
                    <a:pt x="160" y="139"/>
                    <a:pt x="160" y="139"/>
                    <a:pt x="160" y="139"/>
                  </a:cubicBezTo>
                  <a:cubicBezTo>
                    <a:pt x="160" y="139"/>
                    <a:pt x="160" y="139"/>
                    <a:pt x="160" y="139"/>
                  </a:cubicBezTo>
                  <a:cubicBezTo>
                    <a:pt x="160" y="139"/>
                    <a:pt x="160" y="139"/>
                    <a:pt x="160" y="139"/>
                  </a:cubicBezTo>
                  <a:cubicBezTo>
                    <a:pt x="160" y="139"/>
                    <a:pt x="160" y="139"/>
                    <a:pt x="160" y="139"/>
                  </a:cubicBezTo>
                  <a:cubicBezTo>
                    <a:pt x="160" y="139"/>
                    <a:pt x="160" y="139"/>
                    <a:pt x="160" y="139"/>
                  </a:cubicBezTo>
                  <a:cubicBezTo>
                    <a:pt x="161" y="139"/>
                    <a:pt x="161" y="139"/>
                    <a:pt x="161" y="139"/>
                  </a:cubicBezTo>
                  <a:cubicBezTo>
                    <a:pt x="161" y="140"/>
                    <a:pt x="161" y="140"/>
                    <a:pt x="161" y="140"/>
                  </a:cubicBezTo>
                  <a:cubicBezTo>
                    <a:pt x="161" y="140"/>
                    <a:pt x="161" y="140"/>
                    <a:pt x="161" y="140"/>
                  </a:cubicBezTo>
                  <a:cubicBezTo>
                    <a:pt x="161" y="140"/>
                    <a:pt x="161" y="140"/>
                    <a:pt x="161" y="140"/>
                  </a:cubicBezTo>
                  <a:cubicBezTo>
                    <a:pt x="161" y="140"/>
                    <a:pt x="161" y="140"/>
                    <a:pt x="161" y="140"/>
                  </a:cubicBezTo>
                  <a:cubicBezTo>
                    <a:pt x="161" y="140"/>
                    <a:pt x="161" y="140"/>
                    <a:pt x="161" y="140"/>
                  </a:cubicBezTo>
                  <a:cubicBezTo>
                    <a:pt x="161" y="141"/>
                    <a:pt x="161" y="141"/>
                    <a:pt x="161" y="141"/>
                  </a:cubicBezTo>
                  <a:cubicBezTo>
                    <a:pt x="162" y="141"/>
                    <a:pt x="162" y="141"/>
                    <a:pt x="162" y="141"/>
                  </a:cubicBezTo>
                  <a:cubicBezTo>
                    <a:pt x="162" y="141"/>
                    <a:pt x="162" y="141"/>
                    <a:pt x="162" y="141"/>
                  </a:cubicBezTo>
                  <a:cubicBezTo>
                    <a:pt x="162" y="141"/>
                    <a:pt x="162" y="141"/>
                    <a:pt x="162" y="141"/>
                  </a:cubicBezTo>
                  <a:cubicBezTo>
                    <a:pt x="162" y="141"/>
                    <a:pt x="162" y="141"/>
                    <a:pt x="162" y="141"/>
                  </a:cubicBezTo>
                  <a:cubicBezTo>
                    <a:pt x="162" y="142"/>
                    <a:pt x="162" y="142"/>
                    <a:pt x="162" y="142"/>
                  </a:cubicBezTo>
                  <a:cubicBezTo>
                    <a:pt x="162" y="142"/>
                    <a:pt x="162" y="142"/>
                    <a:pt x="162" y="142"/>
                  </a:cubicBezTo>
                  <a:cubicBezTo>
                    <a:pt x="162" y="142"/>
                    <a:pt x="162" y="142"/>
                    <a:pt x="162" y="142"/>
                  </a:cubicBezTo>
                  <a:cubicBezTo>
                    <a:pt x="162" y="142"/>
                    <a:pt x="162" y="142"/>
                    <a:pt x="162" y="142"/>
                  </a:cubicBezTo>
                  <a:cubicBezTo>
                    <a:pt x="163" y="143"/>
                    <a:pt x="163" y="143"/>
                    <a:pt x="163" y="143"/>
                  </a:cubicBezTo>
                  <a:cubicBezTo>
                    <a:pt x="163" y="143"/>
                    <a:pt x="163" y="143"/>
                    <a:pt x="163" y="143"/>
                  </a:cubicBezTo>
                  <a:cubicBezTo>
                    <a:pt x="163" y="143"/>
                    <a:pt x="163" y="143"/>
                    <a:pt x="163" y="143"/>
                  </a:cubicBezTo>
                  <a:cubicBezTo>
                    <a:pt x="163" y="143"/>
                    <a:pt x="163" y="143"/>
                    <a:pt x="163" y="143"/>
                  </a:cubicBezTo>
                  <a:cubicBezTo>
                    <a:pt x="163" y="143"/>
                    <a:pt x="163" y="143"/>
                    <a:pt x="163" y="143"/>
                  </a:cubicBezTo>
                  <a:cubicBezTo>
                    <a:pt x="163" y="143"/>
                    <a:pt x="163" y="143"/>
                    <a:pt x="163" y="143"/>
                  </a:cubicBezTo>
                  <a:cubicBezTo>
                    <a:pt x="163" y="144"/>
                    <a:pt x="163" y="144"/>
                    <a:pt x="163" y="144"/>
                  </a:cubicBezTo>
                  <a:cubicBezTo>
                    <a:pt x="163" y="144"/>
                    <a:pt x="163" y="144"/>
                    <a:pt x="163" y="144"/>
                  </a:cubicBezTo>
                  <a:cubicBezTo>
                    <a:pt x="163" y="144"/>
                    <a:pt x="163" y="144"/>
                    <a:pt x="163" y="144"/>
                  </a:cubicBezTo>
                  <a:cubicBezTo>
                    <a:pt x="164" y="144"/>
                    <a:pt x="164" y="144"/>
                    <a:pt x="164" y="144"/>
                  </a:cubicBezTo>
                  <a:cubicBezTo>
                    <a:pt x="164" y="144"/>
                    <a:pt x="164" y="144"/>
                    <a:pt x="164" y="144"/>
                  </a:cubicBezTo>
                  <a:cubicBezTo>
                    <a:pt x="164" y="144"/>
                    <a:pt x="164" y="144"/>
                    <a:pt x="164" y="144"/>
                  </a:cubicBezTo>
                  <a:cubicBezTo>
                    <a:pt x="164" y="145"/>
                    <a:pt x="164" y="145"/>
                    <a:pt x="164" y="145"/>
                  </a:cubicBezTo>
                  <a:cubicBezTo>
                    <a:pt x="164" y="145"/>
                    <a:pt x="164" y="145"/>
                    <a:pt x="164" y="145"/>
                  </a:cubicBezTo>
                  <a:cubicBezTo>
                    <a:pt x="164" y="145"/>
                    <a:pt x="164" y="145"/>
                    <a:pt x="164" y="145"/>
                  </a:cubicBezTo>
                  <a:cubicBezTo>
                    <a:pt x="164" y="145"/>
                    <a:pt x="164" y="145"/>
                    <a:pt x="164" y="145"/>
                  </a:cubicBezTo>
                  <a:cubicBezTo>
                    <a:pt x="164" y="145"/>
                    <a:pt x="164" y="145"/>
                    <a:pt x="164" y="145"/>
                  </a:cubicBezTo>
                  <a:cubicBezTo>
                    <a:pt x="164" y="146"/>
                    <a:pt x="164" y="146"/>
                    <a:pt x="164" y="146"/>
                  </a:cubicBezTo>
                  <a:cubicBezTo>
                    <a:pt x="164" y="146"/>
                    <a:pt x="164" y="146"/>
                    <a:pt x="164" y="146"/>
                  </a:cubicBezTo>
                  <a:cubicBezTo>
                    <a:pt x="165" y="146"/>
                    <a:pt x="165" y="146"/>
                    <a:pt x="165" y="146"/>
                  </a:cubicBezTo>
                  <a:cubicBezTo>
                    <a:pt x="165" y="146"/>
                    <a:pt x="165" y="146"/>
                    <a:pt x="165" y="146"/>
                  </a:cubicBezTo>
                  <a:cubicBezTo>
                    <a:pt x="165" y="146"/>
                    <a:pt x="165" y="146"/>
                    <a:pt x="165" y="146"/>
                  </a:cubicBezTo>
                  <a:cubicBezTo>
                    <a:pt x="165" y="146"/>
                    <a:pt x="165" y="146"/>
                    <a:pt x="165" y="146"/>
                  </a:cubicBezTo>
                  <a:cubicBezTo>
                    <a:pt x="165" y="147"/>
                    <a:pt x="165" y="147"/>
                    <a:pt x="165" y="147"/>
                  </a:cubicBezTo>
                  <a:cubicBezTo>
                    <a:pt x="165" y="147"/>
                    <a:pt x="165" y="147"/>
                    <a:pt x="165" y="147"/>
                  </a:cubicBezTo>
                  <a:cubicBezTo>
                    <a:pt x="165" y="147"/>
                    <a:pt x="165" y="147"/>
                    <a:pt x="165" y="147"/>
                  </a:cubicBezTo>
                  <a:cubicBezTo>
                    <a:pt x="165" y="147"/>
                    <a:pt x="165" y="147"/>
                    <a:pt x="165" y="147"/>
                  </a:cubicBezTo>
                  <a:cubicBezTo>
                    <a:pt x="165" y="147"/>
                    <a:pt x="165" y="147"/>
                    <a:pt x="165" y="147"/>
                  </a:cubicBezTo>
                  <a:cubicBezTo>
                    <a:pt x="165" y="146"/>
                    <a:pt x="165" y="146"/>
                    <a:pt x="165" y="146"/>
                  </a:cubicBezTo>
                  <a:cubicBezTo>
                    <a:pt x="165" y="146"/>
                    <a:pt x="165" y="146"/>
                    <a:pt x="165" y="146"/>
                  </a:cubicBezTo>
                  <a:cubicBezTo>
                    <a:pt x="166" y="146"/>
                    <a:pt x="166" y="146"/>
                    <a:pt x="166" y="146"/>
                  </a:cubicBezTo>
                  <a:cubicBezTo>
                    <a:pt x="166" y="146"/>
                    <a:pt x="166" y="146"/>
                    <a:pt x="166" y="146"/>
                  </a:cubicBezTo>
                  <a:cubicBezTo>
                    <a:pt x="166" y="146"/>
                    <a:pt x="166" y="146"/>
                    <a:pt x="166" y="146"/>
                  </a:cubicBezTo>
                  <a:cubicBezTo>
                    <a:pt x="166" y="146"/>
                    <a:pt x="166" y="146"/>
                    <a:pt x="166" y="146"/>
                  </a:cubicBezTo>
                  <a:cubicBezTo>
                    <a:pt x="166" y="146"/>
                    <a:pt x="166" y="146"/>
                    <a:pt x="166" y="146"/>
                  </a:cubicBezTo>
                  <a:cubicBezTo>
                    <a:pt x="166" y="146"/>
                    <a:pt x="166" y="146"/>
                    <a:pt x="166" y="146"/>
                  </a:cubicBezTo>
                  <a:cubicBezTo>
                    <a:pt x="166" y="146"/>
                    <a:pt x="166" y="146"/>
                    <a:pt x="166" y="146"/>
                  </a:cubicBezTo>
                  <a:cubicBezTo>
                    <a:pt x="166" y="146"/>
                    <a:pt x="166" y="146"/>
                    <a:pt x="166" y="146"/>
                  </a:cubicBezTo>
                  <a:cubicBezTo>
                    <a:pt x="166" y="146"/>
                    <a:pt x="166" y="146"/>
                    <a:pt x="166" y="146"/>
                  </a:cubicBezTo>
                  <a:cubicBezTo>
                    <a:pt x="166" y="146"/>
                    <a:pt x="166" y="146"/>
                    <a:pt x="166" y="146"/>
                  </a:cubicBezTo>
                  <a:cubicBezTo>
                    <a:pt x="166" y="146"/>
                    <a:pt x="166" y="146"/>
                    <a:pt x="166" y="146"/>
                  </a:cubicBezTo>
                  <a:cubicBezTo>
                    <a:pt x="166" y="146"/>
                    <a:pt x="166" y="146"/>
                    <a:pt x="166" y="146"/>
                  </a:cubicBezTo>
                  <a:cubicBezTo>
                    <a:pt x="166" y="146"/>
                    <a:pt x="166" y="146"/>
                    <a:pt x="166" y="146"/>
                  </a:cubicBezTo>
                  <a:cubicBezTo>
                    <a:pt x="166" y="146"/>
                    <a:pt x="166" y="146"/>
                    <a:pt x="166" y="146"/>
                  </a:cubicBezTo>
                  <a:cubicBezTo>
                    <a:pt x="166" y="145"/>
                    <a:pt x="166" y="145"/>
                    <a:pt x="166" y="145"/>
                  </a:cubicBezTo>
                  <a:cubicBezTo>
                    <a:pt x="166" y="145"/>
                    <a:pt x="166" y="145"/>
                    <a:pt x="166" y="145"/>
                  </a:cubicBezTo>
                  <a:cubicBezTo>
                    <a:pt x="166" y="145"/>
                    <a:pt x="166" y="145"/>
                    <a:pt x="166" y="145"/>
                  </a:cubicBezTo>
                  <a:cubicBezTo>
                    <a:pt x="166" y="145"/>
                    <a:pt x="166" y="145"/>
                    <a:pt x="166" y="145"/>
                  </a:cubicBezTo>
                  <a:cubicBezTo>
                    <a:pt x="166" y="145"/>
                    <a:pt x="166" y="145"/>
                    <a:pt x="166" y="145"/>
                  </a:cubicBezTo>
                  <a:cubicBezTo>
                    <a:pt x="166" y="145"/>
                    <a:pt x="166" y="145"/>
                    <a:pt x="166" y="145"/>
                  </a:cubicBezTo>
                  <a:cubicBezTo>
                    <a:pt x="167" y="145"/>
                    <a:pt x="167" y="145"/>
                    <a:pt x="167" y="145"/>
                  </a:cubicBezTo>
                  <a:cubicBezTo>
                    <a:pt x="167" y="145"/>
                    <a:pt x="167" y="145"/>
                    <a:pt x="167" y="145"/>
                  </a:cubicBezTo>
                  <a:cubicBezTo>
                    <a:pt x="167" y="145"/>
                    <a:pt x="167" y="145"/>
                    <a:pt x="167" y="145"/>
                  </a:cubicBezTo>
                  <a:cubicBezTo>
                    <a:pt x="167" y="145"/>
                    <a:pt x="167" y="145"/>
                    <a:pt x="167" y="145"/>
                  </a:cubicBezTo>
                  <a:cubicBezTo>
                    <a:pt x="167" y="145"/>
                    <a:pt x="167" y="145"/>
                    <a:pt x="167" y="145"/>
                  </a:cubicBezTo>
                  <a:cubicBezTo>
                    <a:pt x="167" y="145"/>
                    <a:pt x="167" y="145"/>
                    <a:pt x="167" y="145"/>
                  </a:cubicBezTo>
                  <a:cubicBezTo>
                    <a:pt x="167" y="145"/>
                    <a:pt x="167" y="145"/>
                    <a:pt x="167" y="145"/>
                  </a:cubicBezTo>
                  <a:cubicBezTo>
                    <a:pt x="167" y="145"/>
                    <a:pt x="167" y="145"/>
                    <a:pt x="167" y="145"/>
                  </a:cubicBezTo>
                  <a:cubicBezTo>
                    <a:pt x="167" y="145"/>
                    <a:pt x="167" y="145"/>
                    <a:pt x="167" y="145"/>
                  </a:cubicBezTo>
                  <a:cubicBezTo>
                    <a:pt x="167" y="145"/>
                    <a:pt x="167" y="145"/>
                    <a:pt x="167" y="145"/>
                  </a:cubicBezTo>
                  <a:cubicBezTo>
                    <a:pt x="167" y="145"/>
                    <a:pt x="167" y="145"/>
                    <a:pt x="167" y="145"/>
                  </a:cubicBezTo>
                  <a:cubicBezTo>
                    <a:pt x="167" y="145"/>
                    <a:pt x="167" y="145"/>
                    <a:pt x="167" y="145"/>
                  </a:cubicBezTo>
                  <a:cubicBezTo>
                    <a:pt x="167" y="145"/>
                    <a:pt x="167" y="145"/>
                    <a:pt x="167" y="145"/>
                  </a:cubicBezTo>
                  <a:cubicBezTo>
                    <a:pt x="168" y="145"/>
                    <a:pt x="168" y="145"/>
                    <a:pt x="168" y="145"/>
                  </a:cubicBezTo>
                  <a:cubicBezTo>
                    <a:pt x="168" y="145"/>
                    <a:pt x="168" y="145"/>
                    <a:pt x="168" y="145"/>
                  </a:cubicBezTo>
                  <a:cubicBezTo>
                    <a:pt x="168" y="145"/>
                    <a:pt x="168" y="145"/>
                    <a:pt x="168" y="145"/>
                  </a:cubicBezTo>
                  <a:cubicBezTo>
                    <a:pt x="168" y="145"/>
                    <a:pt x="168" y="145"/>
                    <a:pt x="168" y="145"/>
                  </a:cubicBezTo>
                  <a:cubicBezTo>
                    <a:pt x="168" y="145"/>
                    <a:pt x="168" y="145"/>
                    <a:pt x="168" y="145"/>
                  </a:cubicBezTo>
                  <a:cubicBezTo>
                    <a:pt x="168" y="145"/>
                    <a:pt x="168" y="145"/>
                    <a:pt x="168" y="145"/>
                  </a:cubicBezTo>
                  <a:cubicBezTo>
                    <a:pt x="168" y="145"/>
                    <a:pt x="168" y="145"/>
                    <a:pt x="168" y="145"/>
                  </a:cubicBezTo>
                  <a:cubicBezTo>
                    <a:pt x="168" y="145"/>
                    <a:pt x="168" y="145"/>
                    <a:pt x="168" y="145"/>
                  </a:cubicBezTo>
                  <a:cubicBezTo>
                    <a:pt x="168" y="145"/>
                    <a:pt x="168" y="145"/>
                    <a:pt x="168" y="145"/>
                  </a:cubicBezTo>
                  <a:cubicBezTo>
                    <a:pt x="168" y="145"/>
                    <a:pt x="168" y="145"/>
                    <a:pt x="168" y="145"/>
                  </a:cubicBezTo>
                  <a:cubicBezTo>
                    <a:pt x="168" y="145"/>
                    <a:pt x="168" y="145"/>
                    <a:pt x="168" y="145"/>
                  </a:cubicBezTo>
                  <a:cubicBezTo>
                    <a:pt x="168" y="145"/>
                    <a:pt x="168" y="145"/>
                    <a:pt x="168" y="145"/>
                  </a:cubicBezTo>
                  <a:cubicBezTo>
                    <a:pt x="168" y="145"/>
                    <a:pt x="168" y="145"/>
                    <a:pt x="168" y="145"/>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8" y="146"/>
                    <a:pt x="168" y="146"/>
                    <a:pt x="168" y="146"/>
                  </a:cubicBezTo>
                  <a:cubicBezTo>
                    <a:pt x="169" y="146"/>
                    <a:pt x="169" y="146"/>
                    <a:pt x="169" y="146"/>
                  </a:cubicBezTo>
                  <a:cubicBezTo>
                    <a:pt x="169" y="146"/>
                    <a:pt x="169" y="146"/>
                    <a:pt x="169" y="146"/>
                  </a:cubicBezTo>
                  <a:cubicBezTo>
                    <a:pt x="169" y="146"/>
                    <a:pt x="169" y="146"/>
                    <a:pt x="169" y="146"/>
                  </a:cubicBezTo>
                  <a:cubicBezTo>
                    <a:pt x="169" y="146"/>
                    <a:pt x="169" y="146"/>
                    <a:pt x="169" y="146"/>
                  </a:cubicBezTo>
                  <a:cubicBezTo>
                    <a:pt x="169" y="146"/>
                    <a:pt x="169" y="146"/>
                    <a:pt x="169" y="146"/>
                  </a:cubicBezTo>
                  <a:cubicBezTo>
                    <a:pt x="169" y="146"/>
                    <a:pt x="169" y="146"/>
                    <a:pt x="169" y="146"/>
                  </a:cubicBezTo>
                  <a:cubicBezTo>
                    <a:pt x="169" y="147"/>
                    <a:pt x="169" y="147"/>
                    <a:pt x="169" y="147"/>
                  </a:cubicBezTo>
                  <a:cubicBezTo>
                    <a:pt x="169" y="147"/>
                    <a:pt x="169" y="147"/>
                    <a:pt x="169" y="147"/>
                  </a:cubicBezTo>
                  <a:cubicBezTo>
                    <a:pt x="169" y="147"/>
                    <a:pt x="169" y="147"/>
                    <a:pt x="169" y="147"/>
                  </a:cubicBezTo>
                  <a:cubicBezTo>
                    <a:pt x="169" y="147"/>
                    <a:pt x="169" y="147"/>
                    <a:pt x="169" y="147"/>
                  </a:cubicBezTo>
                  <a:cubicBezTo>
                    <a:pt x="169" y="147"/>
                    <a:pt x="169" y="147"/>
                    <a:pt x="169" y="147"/>
                  </a:cubicBezTo>
                  <a:cubicBezTo>
                    <a:pt x="169" y="147"/>
                    <a:pt x="169" y="147"/>
                    <a:pt x="169" y="147"/>
                  </a:cubicBezTo>
                  <a:cubicBezTo>
                    <a:pt x="169" y="147"/>
                    <a:pt x="169" y="147"/>
                    <a:pt x="169" y="147"/>
                  </a:cubicBezTo>
                  <a:cubicBezTo>
                    <a:pt x="169" y="147"/>
                    <a:pt x="169" y="147"/>
                    <a:pt x="169"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0" y="147"/>
                    <a:pt x="170" y="147"/>
                    <a:pt x="170" y="147"/>
                  </a:cubicBezTo>
                  <a:cubicBezTo>
                    <a:pt x="171" y="147"/>
                    <a:pt x="171" y="147"/>
                    <a:pt x="171" y="147"/>
                  </a:cubicBezTo>
                  <a:cubicBezTo>
                    <a:pt x="171" y="147"/>
                    <a:pt x="171" y="147"/>
                    <a:pt x="171" y="147"/>
                  </a:cubicBezTo>
                  <a:cubicBezTo>
                    <a:pt x="171" y="147"/>
                    <a:pt x="171" y="147"/>
                    <a:pt x="171" y="147"/>
                  </a:cubicBezTo>
                  <a:cubicBezTo>
                    <a:pt x="171" y="147"/>
                    <a:pt x="171" y="147"/>
                    <a:pt x="171" y="147"/>
                  </a:cubicBezTo>
                  <a:cubicBezTo>
                    <a:pt x="171" y="147"/>
                    <a:pt x="171" y="147"/>
                    <a:pt x="171" y="147"/>
                  </a:cubicBezTo>
                  <a:cubicBezTo>
                    <a:pt x="171" y="147"/>
                    <a:pt x="171" y="147"/>
                    <a:pt x="171" y="147"/>
                  </a:cubicBezTo>
                  <a:cubicBezTo>
                    <a:pt x="171" y="147"/>
                    <a:pt x="171" y="147"/>
                    <a:pt x="171" y="147"/>
                  </a:cubicBezTo>
                  <a:cubicBezTo>
                    <a:pt x="171" y="147"/>
                    <a:pt x="171" y="147"/>
                    <a:pt x="171" y="147"/>
                  </a:cubicBezTo>
                  <a:cubicBezTo>
                    <a:pt x="171" y="147"/>
                    <a:pt x="171" y="147"/>
                    <a:pt x="171" y="147"/>
                  </a:cubicBezTo>
                  <a:cubicBezTo>
                    <a:pt x="171" y="147"/>
                    <a:pt x="171" y="147"/>
                    <a:pt x="171" y="147"/>
                  </a:cubicBezTo>
                  <a:cubicBezTo>
                    <a:pt x="171" y="147"/>
                    <a:pt x="171" y="147"/>
                    <a:pt x="171"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7"/>
                    <a:pt x="172" y="147"/>
                    <a:pt x="172" y="147"/>
                  </a:cubicBezTo>
                  <a:cubicBezTo>
                    <a:pt x="172" y="146"/>
                    <a:pt x="172" y="146"/>
                    <a:pt x="172" y="146"/>
                  </a:cubicBezTo>
                  <a:cubicBezTo>
                    <a:pt x="172" y="146"/>
                    <a:pt x="172" y="146"/>
                    <a:pt x="172" y="146"/>
                  </a:cubicBezTo>
                  <a:cubicBezTo>
                    <a:pt x="172" y="146"/>
                    <a:pt x="172" y="146"/>
                    <a:pt x="172" y="146"/>
                  </a:cubicBezTo>
                  <a:cubicBezTo>
                    <a:pt x="172" y="146"/>
                    <a:pt x="172" y="146"/>
                    <a:pt x="172"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3" y="146"/>
                    <a:pt x="173" y="146"/>
                    <a:pt x="173" y="146"/>
                  </a:cubicBezTo>
                  <a:cubicBezTo>
                    <a:pt x="174" y="146"/>
                    <a:pt x="174" y="146"/>
                    <a:pt x="174" y="146"/>
                  </a:cubicBezTo>
                  <a:cubicBezTo>
                    <a:pt x="174" y="146"/>
                    <a:pt x="174" y="146"/>
                    <a:pt x="174" y="146"/>
                  </a:cubicBezTo>
                  <a:cubicBezTo>
                    <a:pt x="174" y="146"/>
                    <a:pt x="174" y="146"/>
                    <a:pt x="174" y="146"/>
                  </a:cubicBezTo>
                  <a:cubicBezTo>
                    <a:pt x="174" y="146"/>
                    <a:pt x="174" y="146"/>
                    <a:pt x="174"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5" y="146"/>
                    <a:pt x="175" y="146"/>
                    <a:pt x="175" y="146"/>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7"/>
                    <a:pt x="176" y="147"/>
                    <a:pt x="176" y="147"/>
                  </a:cubicBezTo>
                  <a:cubicBezTo>
                    <a:pt x="176" y="148"/>
                    <a:pt x="176" y="148"/>
                    <a:pt x="176" y="148"/>
                  </a:cubicBezTo>
                  <a:cubicBezTo>
                    <a:pt x="176" y="148"/>
                    <a:pt x="176" y="148"/>
                    <a:pt x="176" y="148"/>
                  </a:cubicBezTo>
                  <a:cubicBezTo>
                    <a:pt x="176" y="148"/>
                    <a:pt x="176" y="148"/>
                    <a:pt x="176" y="148"/>
                  </a:cubicBezTo>
                  <a:cubicBezTo>
                    <a:pt x="176" y="148"/>
                    <a:pt x="176" y="148"/>
                    <a:pt x="176" y="148"/>
                  </a:cubicBezTo>
                  <a:cubicBezTo>
                    <a:pt x="177" y="148"/>
                    <a:pt x="177" y="148"/>
                    <a:pt x="177" y="148"/>
                  </a:cubicBezTo>
                  <a:cubicBezTo>
                    <a:pt x="177" y="148"/>
                    <a:pt x="177" y="148"/>
                    <a:pt x="177" y="148"/>
                  </a:cubicBezTo>
                  <a:cubicBezTo>
                    <a:pt x="177" y="148"/>
                    <a:pt x="177" y="148"/>
                    <a:pt x="177" y="148"/>
                  </a:cubicBezTo>
                  <a:cubicBezTo>
                    <a:pt x="177" y="148"/>
                    <a:pt x="177" y="148"/>
                    <a:pt x="177" y="148"/>
                  </a:cubicBezTo>
                  <a:cubicBezTo>
                    <a:pt x="177" y="148"/>
                    <a:pt x="177" y="148"/>
                    <a:pt x="177" y="148"/>
                  </a:cubicBezTo>
                  <a:cubicBezTo>
                    <a:pt x="177" y="148"/>
                    <a:pt x="177" y="148"/>
                    <a:pt x="177" y="148"/>
                  </a:cubicBezTo>
                  <a:cubicBezTo>
                    <a:pt x="177" y="148"/>
                    <a:pt x="177" y="148"/>
                    <a:pt x="177" y="148"/>
                  </a:cubicBezTo>
                  <a:cubicBezTo>
                    <a:pt x="177" y="148"/>
                    <a:pt x="177" y="148"/>
                    <a:pt x="177" y="148"/>
                  </a:cubicBezTo>
                  <a:cubicBezTo>
                    <a:pt x="177" y="148"/>
                    <a:pt x="177" y="148"/>
                    <a:pt x="177" y="148"/>
                  </a:cubicBezTo>
                  <a:cubicBezTo>
                    <a:pt x="177" y="148"/>
                    <a:pt x="177" y="148"/>
                    <a:pt x="177" y="148"/>
                  </a:cubicBezTo>
                  <a:cubicBezTo>
                    <a:pt x="177" y="148"/>
                    <a:pt x="177" y="148"/>
                    <a:pt x="177" y="148"/>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7" y="149"/>
                    <a:pt x="177" y="149"/>
                    <a:pt x="177"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8" y="149"/>
                    <a:pt x="178" y="149"/>
                  </a:cubicBezTo>
                  <a:cubicBezTo>
                    <a:pt x="178" y="149"/>
                    <a:pt x="179" y="149"/>
                    <a:pt x="179" y="149"/>
                  </a:cubicBezTo>
                  <a:cubicBezTo>
                    <a:pt x="179" y="149"/>
                    <a:pt x="179" y="149"/>
                    <a:pt x="179" y="149"/>
                  </a:cubicBezTo>
                  <a:cubicBezTo>
                    <a:pt x="179" y="149"/>
                    <a:pt x="179" y="149"/>
                    <a:pt x="179" y="149"/>
                  </a:cubicBezTo>
                  <a:cubicBezTo>
                    <a:pt x="179" y="149"/>
                    <a:pt x="179" y="149"/>
                    <a:pt x="179" y="149"/>
                  </a:cubicBezTo>
                  <a:cubicBezTo>
                    <a:pt x="179" y="149"/>
                    <a:pt x="179" y="149"/>
                    <a:pt x="179" y="149"/>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0"/>
                    <a:pt x="179" y="150"/>
                    <a:pt x="179" y="150"/>
                  </a:cubicBezTo>
                  <a:cubicBezTo>
                    <a:pt x="179" y="151"/>
                    <a:pt x="179" y="151"/>
                    <a:pt x="179" y="151"/>
                  </a:cubicBezTo>
                  <a:cubicBezTo>
                    <a:pt x="179" y="151"/>
                    <a:pt x="179" y="151"/>
                    <a:pt x="179" y="151"/>
                  </a:cubicBezTo>
                  <a:cubicBezTo>
                    <a:pt x="179" y="151"/>
                    <a:pt x="179" y="151"/>
                    <a:pt x="179" y="151"/>
                  </a:cubicBezTo>
                  <a:cubicBezTo>
                    <a:pt x="179" y="151"/>
                    <a:pt x="179" y="151"/>
                    <a:pt x="179" y="151"/>
                  </a:cubicBezTo>
                  <a:cubicBezTo>
                    <a:pt x="179" y="151"/>
                    <a:pt x="179" y="151"/>
                    <a:pt x="179" y="151"/>
                  </a:cubicBezTo>
                  <a:cubicBezTo>
                    <a:pt x="179" y="151"/>
                    <a:pt x="179" y="151"/>
                    <a:pt x="179" y="151"/>
                  </a:cubicBezTo>
                  <a:cubicBezTo>
                    <a:pt x="179" y="151"/>
                    <a:pt x="179" y="151"/>
                    <a:pt x="179" y="151"/>
                  </a:cubicBezTo>
                  <a:cubicBezTo>
                    <a:pt x="179" y="151"/>
                    <a:pt x="179" y="151"/>
                    <a:pt x="179" y="151"/>
                  </a:cubicBezTo>
                  <a:cubicBezTo>
                    <a:pt x="180" y="151"/>
                    <a:pt x="180" y="151"/>
                    <a:pt x="180" y="151"/>
                  </a:cubicBezTo>
                  <a:cubicBezTo>
                    <a:pt x="180" y="151"/>
                    <a:pt x="180" y="151"/>
                    <a:pt x="180" y="151"/>
                  </a:cubicBezTo>
                  <a:cubicBezTo>
                    <a:pt x="180" y="151"/>
                    <a:pt x="180" y="151"/>
                    <a:pt x="180" y="151"/>
                  </a:cubicBezTo>
                  <a:cubicBezTo>
                    <a:pt x="180" y="151"/>
                    <a:pt x="180" y="151"/>
                    <a:pt x="180" y="151"/>
                  </a:cubicBezTo>
                  <a:cubicBezTo>
                    <a:pt x="180" y="151"/>
                    <a:pt x="180" y="151"/>
                    <a:pt x="180" y="151"/>
                  </a:cubicBezTo>
                  <a:cubicBezTo>
                    <a:pt x="180" y="151"/>
                    <a:pt x="180" y="151"/>
                    <a:pt x="180" y="151"/>
                  </a:cubicBezTo>
                  <a:cubicBezTo>
                    <a:pt x="180" y="151"/>
                    <a:pt x="180" y="151"/>
                    <a:pt x="180" y="151"/>
                  </a:cubicBezTo>
                  <a:cubicBezTo>
                    <a:pt x="180" y="151"/>
                    <a:pt x="180" y="151"/>
                    <a:pt x="180" y="151"/>
                  </a:cubicBezTo>
                  <a:cubicBezTo>
                    <a:pt x="180" y="151"/>
                    <a:pt x="180" y="151"/>
                    <a:pt x="180" y="151"/>
                  </a:cubicBezTo>
                  <a:cubicBezTo>
                    <a:pt x="180" y="151"/>
                    <a:pt x="180" y="151"/>
                    <a:pt x="180" y="151"/>
                  </a:cubicBezTo>
                  <a:cubicBezTo>
                    <a:pt x="181" y="151"/>
                    <a:pt x="181" y="151"/>
                    <a:pt x="181" y="151"/>
                  </a:cubicBezTo>
                  <a:cubicBezTo>
                    <a:pt x="181" y="151"/>
                    <a:pt x="181" y="151"/>
                    <a:pt x="181" y="151"/>
                  </a:cubicBezTo>
                  <a:cubicBezTo>
                    <a:pt x="181" y="151"/>
                    <a:pt x="181" y="151"/>
                    <a:pt x="181" y="151"/>
                  </a:cubicBezTo>
                  <a:cubicBezTo>
                    <a:pt x="181" y="151"/>
                    <a:pt x="181" y="151"/>
                    <a:pt x="181" y="151"/>
                  </a:cubicBezTo>
                  <a:cubicBezTo>
                    <a:pt x="181" y="151"/>
                    <a:pt x="181" y="151"/>
                    <a:pt x="181" y="151"/>
                  </a:cubicBezTo>
                  <a:cubicBezTo>
                    <a:pt x="181" y="151"/>
                    <a:pt x="181" y="151"/>
                    <a:pt x="181" y="151"/>
                  </a:cubicBezTo>
                  <a:cubicBezTo>
                    <a:pt x="181" y="151"/>
                    <a:pt x="181" y="151"/>
                    <a:pt x="181" y="151"/>
                  </a:cubicBezTo>
                  <a:cubicBezTo>
                    <a:pt x="181" y="151"/>
                    <a:pt x="181" y="151"/>
                    <a:pt x="181" y="151"/>
                  </a:cubicBezTo>
                  <a:cubicBezTo>
                    <a:pt x="181" y="151"/>
                    <a:pt x="181" y="151"/>
                    <a:pt x="181" y="151"/>
                  </a:cubicBezTo>
                  <a:cubicBezTo>
                    <a:pt x="181" y="151"/>
                    <a:pt x="181" y="151"/>
                    <a:pt x="181" y="151"/>
                  </a:cubicBezTo>
                  <a:cubicBezTo>
                    <a:pt x="181" y="151"/>
                    <a:pt x="181" y="151"/>
                    <a:pt x="181" y="151"/>
                  </a:cubicBezTo>
                  <a:cubicBezTo>
                    <a:pt x="181" y="151"/>
                    <a:pt x="181" y="151"/>
                    <a:pt x="181" y="151"/>
                  </a:cubicBezTo>
                  <a:cubicBezTo>
                    <a:pt x="182" y="151"/>
                    <a:pt x="182" y="151"/>
                    <a:pt x="182" y="151"/>
                  </a:cubicBezTo>
                  <a:cubicBezTo>
                    <a:pt x="182" y="151"/>
                    <a:pt x="182" y="151"/>
                    <a:pt x="182" y="151"/>
                  </a:cubicBezTo>
                  <a:cubicBezTo>
                    <a:pt x="182" y="151"/>
                    <a:pt x="182" y="151"/>
                    <a:pt x="182" y="151"/>
                  </a:cubicBezTo>
                  <a:cubicBezTo>
                    <a:pt x="182" y="151"/>
                    <a:pt x="182" y="151"/>
                    <a:pt x="182" y="151"/>
                  </a:cubicBezTo>
                  <a:cubicBezTo>
                    <a:pt x="182" y="151"/>
                    <a:pt x="182" y="151"/>
                    <a:pt x="182" y="151"/>
                  </a:cubicBezTo>
                  <a:cubicBezTo>
                    <a:pt x="182" y="151"/>
                    <a:pt x="182" y="151"/>
                    <a:pt x="182" y="151"/>
                  </a:cubicBezTo>
                  <a:cubicBezTo>
                    <a:pt x="182" y="151"/>
                    <a:pt x="182" y="151"/>
                    <a:pt x="182" y="151"/>
                  </a:cubicBezTo>
                  <a:cubicBezTo>
                    <a:pt x="182" y="151"/>
                    <a:pt x="182" y="151"/>
                    <a:pt x="182" y="151"/>
                  </a:cubicBezTo>
                  <a:cubicBezTo>
                    <a:pt x="182" y="151"/>
                    <a:pt x="182" y="151"/>
                    <a:pt x="182" y="151"/>
                  </a:cubicBezTo>
                  <a:cubicBezTo>
                    <a:pt x="182" y="151"/>
                    <a:pt x="182" y="151"/>
                    <a:pt x="182" y="151"/>
                  </a:cubicBezTo>
                  <a:cubicBezTo>
                    <a:pt x="182" y="151"/>
                    <a:pt x="182" y="151"/>
                    <a:pt x="182" y="151"/>
                  </a:cubicBezTo>
                  <a:cubicBezTo>
                    <a:pt x="182" y="151"/>
                    <a:pt x="182" y="151"/>
                    <a:pt x="182" y="151"/>
                  </a:cubicBezTo>
                  <a:cubicBezTo>
                    <a:pt x="182" y="151"/>
                    <a:pt x="182" y="151"/>
                    <a:pt x="182" y="151"/>
                  </a:cubicBezTo>
                  <a:cubicBezTo>
                    <a:pt x="182" y="151"/>
                    <a:pt x="182" y="151"/>
                    <a:pt x="182" y="151"/>
                  </a:cubicBezTo>
                  <a:cubicBezTo>
                    <a:pt x="183" y="151"/>
                    <a:pt x="183" y="151"/>
                    <a:pt x="183" y="151"/>
                  </a:cubicBezTo>
                  <a:cubicBezTo>
                    <a:pt x="183" y="151"/>
                    <a:pt x="183" y="151"/>
                    <a:pt x="183" y="151"/>
                  </a:cubicBezTo>
                  <a:cubicBezTo>
                    <a:pt x="183" y="151"/>
                    <a:pt x="183" y="151"/>
                    <a:pt x="183" y="151"/>
                  </a:cubicBezTo>
                  <a:cubicBezTo>
                    <a:pt x="183" y="151"/>
                    <a:pt x="183" y="151"/>
                    <a:pt x="183" y="151"/>
                  </a:cubicBezTo>
                  <a:cubicBezTo>
                    <a:pt x="183" y="151"/>
                    <a:pt x="183" y="151"/>
                    <a:pt x="183" y="151"/>
                  </a:cubicBezTo>
                  <a:cubicBezTo>
                    <a:pt x="183" y="151"/>
                    <a:pt x="183" y="151"/>
                    <a:pt x="183" y="151"/>
                  </a:cubicBezTo>
                  <a:cubicBezTo>
                    <a:pt x="183" y="151"/>
                    <a:pt x="183" y="151"/>
                    <a:pt x="183" y="151"/>
                  </a:cubicBezTo>
                  <a:cubicBezTo>
                    <a:pt x="183" y="151"/>
                    <a:pt x="183" y="151"/>
                    <a:pt x="183" y="151"/>
                  </a:cubicBezTo>
                  <a:cubicBezTo>
                    <a:pt x="183" y="151"/>
                    <a:pt x="183" y="151"/>
                    <a:pt x="183" y="151"/>
                  </a:cubicBezTo>
                  <a:cubicBezTo>
                    <a:pt x="183" y="150"/>
                    <a:pt x="183" y="150"/>
                    <a:pt x="183" y="150"/>
                  </a:cubicBezTo>
                  <a:cubicBezTo>
                    <a:pt x="183" y="150"/>
                    <a:pt x="183" y="150"/>
                    <a:pt x="183" y="150"/>
                  </a:cubicBezTo>
                  <a:cubicBezTo>
                    <a:pt x="183" y="150"/>
                    <a:pt x="183" y="150"/>
                    <a:pt x="183" y="150"/>
                  </a:cubicBezTo>
                  <a:cubicBezTo>
                    <a:pt x="183" y="150"/>
                    <a:pt x="183" y="150"/>
                    <a:pt x="183" y="150"/>
                  </a:cubicBezTo>
                  <a:cubicBezTo>
                    <a:pt x="183" y="150"/>
                    <a:pt x="183" y="150"/>
                    <a:pt x="183" y="150"/>
                  </a:cubicBezTo>
                  <a:cubicBezTo>
                    <a:pt x="183" y="150"/>
                    <a:pt x="183" y="150"/>
                    <a:pt x="183" y="150"/>
                  </a:cubicBezTo>
                  <a:cubicBezTo>
                    <a:pt x="184" y="150"/>
                    <a:pt x="184" y="150"/>
                    <a:pt x="184" y="150"/>
                  </a:cubicBezTo>
                  <a:cubicBezTo>
                    <a:pt x="184" y="150"/>
                    <a:pt x="184" y="150"/>
                    <a:pt x="184" y="150"/>
                  </a:cubicBezTo>
                  <a:cubicBezTo>
                    <a:pt x="184" y="151"/>
                    <a:pt x="184" y="151"/>
                    <a:pt x="184" y="151"/>
                  </a:cubicBezTo>
                  <a:cubicBezTo>
                    <a:pt x="184" y="151"/>
                    <a:pt x="184" y="151"/>
                    <a:pt x="184" y="151"/>
                  </a:cubicBezTo>
                  <a:cubicBezTo>
                    <a:pt x="184" y="151"/>
                    <a:pt x="184" y="151"/>
                    <a:pt x="184" y="151"/>
                  </a:cubicBezTo>
                  <a:cubicBezTo>
                    <a:pt x="184" y="151"/>
                    <a:pt x="184" y="151"/>
                    <a:pt x="184" y="151"/>
                  </a:cubicBezTo>
                  <a:cubicBezTo>
                    <a:pt x="184" y="151"/>
                    <a:pt x="184" y="151"/>
                    <a:pt x="184" y="151"/>
                  </a:cubicBezTo>
                  <a:cubicBezTo>
                    <a:pt x="184" y="151"/>
                    <a:pt x="184" y="151"/>
                    <a:pt x="184" y="151"/>
                  </a:cubicBezTo>
                  <a:cubicBezTo>
                    <a:pt x="184" y="151"/>
                    <a:pt x="184" y="151"/>
                    <a:pt x="184" y="151"/>
                  </a:cubicBezTo>
                  <a:cubicBezTo>
                    <a:pt x="183" y="151"/>
                    <a:pt x="183" y="151"/>
                    <a:pt x="183" y="151"/>
                  </a:cubicBezTo>
                  <a:cubicBezTo>
                    <a:pt x="183" y="151"/>
                    <a:pt x="183" y="151"/>
                    <a:pt x="183" y="151"/>
                  </a:cubicBezTo>
                  <a:cubicBezTo>
                    <a:pt x="183" y="151"/>
                    <a:pt x="183" y="151"/>
                    <a:pt x="183" y="151"/>
                  </a:cubicBezTo>
                  <a:cubicBezTo>
                    <a:pt x="183" y="151"/>
                    <a:pt x="183" y="151"/>
                    <a:pt x="183" y="151"/>
                  </a:cubicBezTo>
                  <a:cubicBezTo>
                    <a:pt x="183" y="151"/>
                    <a:pt x="183" y="151"/>
                    <a:pt x="183" y="151"/>
                  </a:cubicBezTo>
                  <a:cubicBezTo>
                    <a:pt x="183" y="151"/>
                    <a:pt x="183" y="151"/>
                    <a:pt x="183" y="151"/>
                  </a:cubicBezTo>
                  <a:cubicBezTo>
                    <a:pt x="184" y="151"/>
                    <a:pt x="184" y="151"/>
                    <a:pt x="184" y="151"/>
                  </a:cubicBezTo>
                  <a:cubicBezTo>
                    <a:pt x="184" y="151"/>
                    <a:pt x="184" y="151"/>
                    <a:pt x="184" y="151"/>
                  </a:cubicBezTo>
                  <a:cubicBezTo>
                    <a:pt x="184" y="151"/>
                    <a:pt x="184" y="151"/>
                    <a:pt x="184" y="151"/>
                  </a:cubicBezTo>
                  <a:cubicBezTo>
                    <a:pt x="184" y="151"/>
                    <a:pt x="184" y="151"/>
                    <a:pt x="184" y="151"/>
                  </a:cubicBezTo>
                  <a:cubicBezTo>
                    <a:pt x="184" y="151"/>
                    <a:pt x="184" y="151"/>
                    <a:pt x="184" y="151"/>
                  </a:cubicBezTo>
                  <a:cubicBezTo>
                    <a:pt x="184" y="151"/>
                    <a:pt x="184" y="151"/>
                    <a:pt x="184" y="151"/>
                  </a:cubicBezTo>
                  <a:cubicBezTo>
                    <a:pt x="184" y="151"/>
                    <a:pt x="184" y="151"/>
                    <a:pt x="184" y="151"/>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4" y="152"/>
                    <a:pt x="184" y="152"/>
                    <a:pt x="184" y="152"/>
                  </a:cubicBezTo>
                  <a:cubicBezTo>
                    <a:pt x="185" y="152"/>
                    <a:pt x="185" y="152"/>
                    <a:pt x="185" y="152"/>
                  </a:cubicBezTo>
                  <a:cubicBezTo>
                    <a:pt x="185" y="152"/>
                    <a:pt x="185" y="152"/>
                    <a:pt x="185" y="152"/>
                  </a:cubicBezTo>
                  <a:cubicBezTo>
                    <a:pt x="185" y="152"/>
                    <a:pt x="185" y="152"/>
                    <a:pt x="185" y="152"/>
                  </a:cubicBezTo>
                  <a:cubicBezTo>
                    <a:pt x="185" y="152"/>
                    <a:pt x="185" y="152"/>
                    <a:pt x="185" y="152"/>
                  </a:cubicBezTo>
                  <a:cubicBezTo>
                    <a:pt x="185" y="153"/>
                    <a:pt x="185" y="153"/>
                    <a:pt x="185" y="153"/>
                  </a:cubicBezTo>
                  <a:cubicBezTo>
                    <a:pt x="185" y="153"/>
                    <a:pt x="185" y="153"/>
                    <a:pt x="185" y="153"/>
                  </a:cubicBezTo>
                  <a:cubicBezTo>
                    <a:pt x="185" y="153"/>
                    <a:pt x="185" y="153"/>
                    <a:pt x="185" y="153"/>
                  </a:cubicBezTo>
                  <a:cubicBezTo>
                    <a:pt x="185" y="153"/>
                    <a:pt x="185" y="153"/>
                    <a:pt x="185" y="153"/>
                  </a:cubicBezTo>
                  <a:cubicBezTo>
                    <a:pt x="185" y="153"/>
                    <a:pt x="185" y="153"/>
                    <a:pt x="185" y="153"/>
                  </a:cubicBezTo>
                  <a:cubicBezTo>
                    <a:pt x="185" y="153"/>
                    <a:pt x="185" y="153"/>
                    <a:pt x="185" y="153"/>
                  </a:cubicBezTo>
                  <a:cubicBezTo>
                    <a:pt x="185" y="153"/>
                    <a:pt x="185" y="153"/>
                    <a:pt x="185" y="153"/>
                  </a:cubicBezTo>
                  <a:cubicBezTo>
                    <a:pt x="185" y="153"/>
                    <a:pt x="185" y="153"/>
                    <a:pt x="185" y="153"/>
                  </a:cubicBezTo>
                  <a:cubicBezTo>
                    <a:pt x="185" y="153"/>
                    <a:pt x="185" y="153"/>
                    <a:pt x="185" y="153"/>
                  </a:cubicBezTo>
                  <a:cubicBezTo>
                    <a:pt x="186" y="153"/>
                    <a:pt x="186" y="153"/>
                    <a:pt x="186" y="153"/>
                  </a:cubicBezTo>
                  <a:cubicBezTo>
                    <a:pt x="186" y="153"/>
                    <a:pt x="186" y="153"/>
                    <a:pt x="186" y="153"/>
                  </a:cubicBezTo>
                  <a:cubicBezTo>
                    <a:pt x="186" y="153"/>
                    <a:pt x="186" y="153"/>
                    <a:pt x="186" y="153"/>
                  </a:cubicBezTo>
                  <a:cubicBezTo>
                    <a:pt x="187" y="153"/>
                    <a:pt x="187" y="153"/>
                    <a:pt x="187" y="153"/>
                  </a:cubicBezTo>
                  <a:cubicBezTo>
                    <a:pt x="187" y="153"/>
                    <a:pt x="187" y="153"/>
                    <a:pt x="187" y="153"/>
                  </a:cubicBezTo>
                  <a:cubicBezTo>
                    <a:pt x="187" y="153"/>
                    <a:pt x="187" y="153"/>
                    <a:pt x="187" y="153"/>
                  </a:cubicBezTo>
                  <a:cubicBezTo>
                    <a:pt x="187" y="153"/>
                    <a:pt x="187" y="153"/>
                    <a:pt x="187" y="153"/>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2"/>
                    <a:pt x="187" y="152"/>
                    <a:pt x="187" y="152"/>
                  </a:cubicBezTo>
                  <a:cubicBezTo>
                    <a:pt x="187" y="151"/>
                    <a:pt x="187" y="151"/>
                    <a:pt x="187" y="151"/>
                  </a:cubicBezTo>
                  <a:cubicBezTo>
                    <a:pt x="188" y="151"/>
                    <a:pt x="188" y="151"/>
                    <a:pt x="188" y="151"/>
                  </a:cubicBezTo>
                  <a:cubicBezTo>
                    <a:pt x="188" y="151"/>
                    <a:pt x="188" y="151"/>
                    <a:pt x="188" y="151"/>
                  </a:cubicBezTo>
                  <a:cubicBezTo>
                    <a:pt x="188" y="151"/>
                    <a:pt x="188" y="151"/>
                    <a:pt x="188" y="151"/>
                  </a:cubicBezTo>
                  <a:cubicBezTo>
                    <a:pt x="188" y="151"/>
                    <a:pt x="188" y="151"/>
                    <a:pt x="188" y="151"/>
                  </a:cubicBezTo>
                  <a:cubicBezTo>
                    <a:pt x="188" y="151"/>
                    <a:pt x="188" y="151"/>
                    <a:pt x="188" y="151"/>
                  </a:cubicBezTo>
                  <a:cubicBezTo>
                    <a:pt x="188" y="151"/>
                    <a:pt x="188" y="151"/>
                    <a:pt x="188" y="151"/>
                  </a:cubicBezTo>
                  <a:cubicBezTo>
                    <a:pt x="188" y="151"/>
                    <a:pt x="188" y="151"/>
                    <a:pt x="188" y="151"/>
                  </a:cubicBezTo>
                  <a:cubicBezTo>
                    <a:pt x="188" y="151"/>
                    <a:pt x="188" y="151"/>
                    <a:pt x="188" y="151"/>
                  </a:cubicBezTo>
                  <a:cubicBezTo>
                    <a:pt x="188" y="151"/>
                    <a:pt x="188" y="151"/>
                    <a:pt x="188" y="151"/>
                  </a:cubicBezTo>
                  <a:cubicBezTo>
                    <a:pt x="188" y="151"/>
                    <a:pt x="188" y="151"/>
                    <a:pt x="188" y="151"/>
                  </a:cubicBezTo>
                  <a:cubicBezTo>
                    <a:pt x="189" y="151"/>
                    <a:pt x="189" y="151"/>
                    <a:pt x="189" y="151"/>
                  </a:cubicBezTo>
                  <a:cubicBezTo>
                    <a:pt x="189" y="151"/>
                    <a:pt x="189" y="151"/>
                    <a:pt x="189" y="151"/>
                  </a:cubicBezTo>
                  <a:cubicBezTo>
                    <a:pt x="189" y="152"/>
                    <a:pt x="189" y="152"/>
                    <a:pt x="189" y="152"/>
                  </a:cubicBezTo>
                  <a:cubicBezTo>
                    <a:pt x="189" y="152"/>
                    <a:pt x="189" y="152"/>
                    <a:pt x="189" y="152"/>
                  </a:cubicBezTo>
                  <a:cubicBezTo>
                    <a:pt x="189" y="152"/>
                    <a:pt x="189" y="152"/>
                    <a:pt x="189" y="152"/>
                  </a:cubicBezTo>
                  <a:cubicBezTo>
                    <a:pt x="189" y="152"/>
                    <a:pt x="189" y="152"/>
                    <a:pt x="189" y="152"/>
                  </a:cubicBezTo>
                  <a:cubicBezTo>
                    <a:pt x="189" y="152"/>
                    <a:pt x="189" y="152"/>
                    <a:pt x="189" y="152"/>
                  </a:cubicBezTo>
                  <a:cubicBezTo>
                    <a:pt x="189" y="151"/>
                    <a:pt x="189" y="151"/>
                    <a:pt x="189" y="151"/>
                  </a:cubicBezTo>
                  <a:cubicBezTo>
                    <a:pt x="189" y="151"/>
                    <a:pt x="189" y="151"/>
                    <a:pt x="189" y="151"/>
                  </a:cubicBezTo>
                  <a:cubicBezTo>
                    <a:pt x="189" y="151"/>
                    <a:pt x="189" y="151"/>
                    <a:pt x="189" y="151"/>
                  </a:cubicBezTo>
                  <a:cubicBezTo>
                    <a:pt x="189" y="151"/>
                    <a:pt x="189" y="151"/>
                    <a:pt x="189" y="151"/>
                  </a:cubicBezTo>
                  <a:cubicBezTo>
                    <a:pt x="189" y="151"/>
                    <a:pt x="189" y="151"/>
                    <a:pt x="189" y="151"/>
                  </a:cubicBezTo>
                  <a:cubicBezTo>
                    <a:pt x="189" y="151"/>
                    <a:pt x="189" y="151"/>
                    <a:pt x="189"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0" y="151"/>
                    <a:pt x="190" y="151"/>
                    <a:pt x="190"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1"/>
                    <a:pt x="191" y="151"/>
                    <a:pt x="191" y="151"/>
                  </a:cubicBezTo>
                  <a:cubicBezTo>
                    <a:pt x="191" y="150"/>
                    <a:pt x="191" y="150"/>
                    <a:pt x="191" y="150"/>
                  </a:cubicBezTo>
                  <a:cubicBezTo>
                    <a:pt x="191" y="150"/>
                    <a:pt x="191" y="150"/>
                    <a:pt x="191" y="150"/>
                  </a:cubicBezTo>
                  <a:cubicBezTo>
                    <a:pt x="191" y="150"/>
                    <a:pt x="191" y="150"/>
                    <a:pt x="191" y="150"/>
                  </a:cubicBezTo>
                  <a:cubicBezTo>
                    <a:pt x="191" y="150"/>
                    <a:pt x="191" y="150"/>
                    <a:pt x="191" y="150"/>
                  </a:cubicBezTo>
                  <a:cubicBezTo>
                    <a:pt x="191" y="150"/>
                    <a:pt x="191" y="150"/>
                    <a:pt x="191" y="150"/>
                  </a:cubicBezTo>
                  <a:cubicBezTo>
                    <a:pt x="191" y="150"/>
                    <a:pt x="191" y="150"/>
                    <a:pt x="191" y="150"/>
                  </a:cubicBezTo>
                  <a:cubicBezTo>
                    <a:pt x="191" y="150"/>
                    <a:pt x="191" y="150"/>
                    <a:pt x="191" y="150"/>
                  </a:cubicBezTo>
                  <a:cubicBezTo>
                    <a:pt x="191" y="150"/>
                    <a:pt x="191" y="150"/>
                    <a:pt x="191" y="150"/>
                  </a:cubicBezTo>
                  <a:cubicBezTo>
                    <a:pt x="191" y="150"/>
                    <a:pt x="191" y="150"/>
                    <a:pt x="191" y="150"/>
                  </a:cubicBezTo>
                  <a:cubicBezTo>
                    <a:pt x="191" y="150"/>
                    <a:pt x="191" y="150"/>
                    <a:pt x="191" y="150"/>
                  </a:cubicBezTo>
                  <a:cubicBezTo>
                    <a:pt x="191" y="150"/>
                    <a:pt x="191" y="150"/>
                    <a:pt x="191" y="150"/>
                  </a:cubicBezTo>
                  <a:cubicBezTo>
                    <a:pt x="192" y="150"/>
                    <a:pt x="192" y="150"/>
                    <a:pt x="192" y="150"/>
                  </a:cubicBezTo>
                  <a:cubicBezTo>
                    <a:pt x="192" y="150"/>
                    <a:pt x="192" y="150"/>
                    <a:pt x="192" y="150"/>
                  </a:cubicBezTo>
                  <a:cubicBezTo>
                    <a:pt x="192" y="150"/>
                    <a:pt x="192" y="150"/>
                    <a:pt x="192" y="150"/>
                  </a:cubicBezTo>
                  <a:cubicBezTo>
                    <a:pt x="192" y="150"/>
                    <a:pt x="192" y="150"/>
                    <a:pt x="192" y="150"/>
                  </a:cubicBezTo>
                  <a:cubicBezTo>
                    <a:pt x="192" y="150"/>
                    <a:pt x="192" y="150"/>
                    <a:pt x="192" y="150"/>
                  </a:cubicBezTo>
                  <a:cubicBezTo>
                    <a:pt x="192" y="150"/>
                    <a:pt x="192" y="150"/>
                    <a:pt x="192" y="150"/>
                  </a:cubicBezTo>
                  <a:cubicBezTo>
                    <a:pt x="192" y="150"/>
                    <a:pt x="192" y="150"/>
                    <a:pt x="192" y="150"/>
                  </a:cubicBezTo>
                  <a:cubicBezTo>
                    <a:pt x="192" y="150"/>
                    <a:pt x="192" y="150"/>
                    <a:pt x="192" y="150"/>
                  </a:cubicBezTo>
                  <a:cubicBezTo>
                    <a:pt x="192" y="149"/>
                    <a:pt x="192" y="149"/>
                    <a:pt x="192" y="149"/>
                  </a:cubicBezTo>
                  <a:cubicBezTo>
                    <a:pt x="192" y="149"/>
                    <a:pt x="192" y="149"/>
                    <a:pt x="192" y="149"/>
                  </a:cubicBezTo>
                  <a:cubicBezTo>
                    <a:pt x="192" y="149"/>
                    <a:pt x="192" y="149"/>
                    <a:pt x="192" y="149"/>
                  </a:cubicBezTo>
                  <a:cubicBezTo>
                    <a:pt x="192" y="149"/>
                    <a:pt x="192" y="149"/>
                    <a:pt x="192" y="149"/>
                  </a:cubicBezTo>
                  <a:cubicBezTo>
                    <a:pt x="192" y="149"/>
                    <a:pt x="192" y="149"/>
                    <a:pt x="192" y="149"/>
                  </a:cubicBezTo>
                  <a:cubicBezTo>
                    <a:pt x="192" y="149"/>
                    <a:pt x="192" y="149"/>
                    <a:pt x="192" y="149"/>
                  </a:cubicBezTo>
                  <a:cubicBezTo>
                    <a:pt x="193" y="149"/>
                    <a:pt x="193" y="149"/>
                    <a:pt x="193" y="149"/>
                  </a:cubicBezTo>
                  <a:cubicBezTo>
                    <a:pt x="193" y="149"/>
                    <a:pt x="193" y="149"/>
                    <a:pt x="193" y="149"/>
                  </a:cubicBezTo>
                  <a:cubicBezTo>
                    <a:pt x="193" y="149"/>
                    <a:pt x="193" y="149"/>
                    <a:pt x="193" y="149"/>
                  </a:cubicBezTo>
                  <a:cubicBezTo>
                    <a:pt x="193" y="149"/>
                    <a:pt x="193" y="149"/>
                    <a:pt x="193" y="149"/>
                  </a:cubicBezTo>
                  <a:cubicBezTo>
                    <a:pt x="193" y="149"/>
                    <a:pt x="193" y="149"/>
                    <a:pt x="193" y="149"/>
                  </a:cubicBezTo>
                  <a:cubicBezTo>
                    <a:pt x="193" y="149"/>
                    <a:pt x="193" y="149"/>
                    <a:pt x="193" y="149"/>
                  </a:cubicBezTo>
                  <a:cubicBezTo>
                    <a:pt x="193" y="149"/>
                    <a:pt x="193" y="149"/>
                    <a:pt x="193" y="149"/>
                  </a:cubicBezTo>
                  <a:cubicBezTo>
                    <a:pt x="193" y="149"/>
                    <a:pt x="193" y="149"/>
                    <a:pt x="193" y="149"/>
                  </a:cubicBezTo>
                  <a:cubicBezTo>
                    <a:pt x="193" y="149"/>
                    <a:pt x="193" y="149"/>
                    <a:pt x="193" y="149"/>
                  </a:cubicBezTo>
                  <a:cubicBezTo>
                    <a:pt x="193" y="149"/>
                    <a:pt x="193" y="149"/>
                    <a:pt x="193" y="149"/>
                  </a:cubicBezTo>
                  <a:cubicBezTo>
                    <a:pt x="193" y="149"/>
                    <a:pt x="193" y="149"/>
                    <a:pt x="193" y="149"/>
                  </a:cubicBezTo>
                  <a:cubicBezTo>
                    <a:pt x="194" y="149"/>
                    <a:pt x="194" y="149"/>
                    <a:pt x="194" y="149"/>
                  </a:cubicBezTo>
                  <a:cubicBezTo>
                    <a:pt x="194" y="149"/>
                    <a:pt x="194" y="149"/>
                    <a:pt x="194" y="149"/>
                  </a:cubicBezTo>
                  <a:cubicBezTo>
                    <a:pt x="194" y="149"/>
                    <a:pt x="194" y="149"/>
                    <a:pt x="194" y="149"/>
                  </a:cubicBezTo>
                  <a:cubicBezTo>
                    <a:pt x="194" y="149"/>
                    <a:pt x="194" y="149"/>
                    <a:pt x="194" y="149"/>
                  </a:cubicBezTo>
                  <a:cubicBezTo>
                    <a:pt x="194" y="149"/>
                    <a:pt x="194" y="149"/>
                    <a:pt x="194" y="149"/>
                  </a:cubicBezTo>
                  <a:cubicBezTo>
                    <a:pt x="194" y="149"/>
                    <a:pt x="194" y="149"/>
                    <a:pt x="194" y="149"/>
                  </a:cubicBezTo>
                  <a:cubicBezTo>
                    <a:pt x="194" y="149"/>
                    <a:pt x="194" y="149"/>
                    <a:pt x="194" y="149"/>
                  </a:cubicBezTo>
                  <a:cubicBezTo>
                    <a:pt x="194" y="149"/>
                    <a:pt x="194" y="149"/>
                    <a:pt x="194" y="149"/>
                  </a:cubicBezTo>
                  <a:cubicBezTo>
                    <a:pt x="194" y="149"/>
                    <a:pt x="194" y="149"/>
                    <a:pt x="194" y="149"/>
                  </a:cubicBezTo>
                  <a:cubicBezTo>
                    <a:pt x="194" y="149"/>
                    <a:pt x="194" y="149"/>
                    <a:pt x="194" y="149"/>
                  </a:cubicBezTo>
                  <a:cubicBezTo>
                    <a:pt x="194" y="149"/>
                    <a:pt x="194" y="149"/>
                    <a:pt x="194" y="149"/>
                  </a:cubicBezTo>
                  <a:cubicBezTo>
                    <a:pt x="194" y="149"/>
                    <a:pt x="194" y="149"/>
                    <a:pt x="194" y="149"/>
                  </a:cubicBezTo>
                  <a:cubicBezTo>
                    <a:pt x="194" y="148"/>
                    <a:pt x="194" y="148"/>
                    <a:pt x="194" y="148"/>
                  </a:cubicBezTo>
                  <a:cubicBezTo>
                    <a:pt x="194" y="148"/>
                    <a:pt x="194" y="148"/>
                    <a:pt x="194" y="148"/>
                  </a:cubicBezTo>
                  <a:cubicBezTo>
                    <a:pt x="194" y="148"/>
                    <a:pt x="194" y="148"/>
                    <a:pt x="194" y="148"/>
                  </a:cubicBezTo>
                  <a:cubicBezTo>
                    <a:pt x="194" y="148"/>
                    <a:pt x="194" y="148"/>
                    <a:pt x="194" y="148"/>
                  </a:cubicBezTo>
                  <a:cubicBezTo>
                    <a:pt x="195" y="148"/>
                    <a:pt x="195" y="148"/>
                    <a:pt x="195" y="148"/>
                  </a:cubicBezTo>
                  <a:cubicBezTo>
                    <a:pt x="195" y="148"/>
                    <a:pt x="195" y="148"/>
                    <a:pt x="195" y="148"/>
                  </a:cubicBezTo>
                  <a:cubicBezTo>
                    <a:pt x="195" y="148"/>
                    <a:pt x="195" y="148"/>
                    <a:pt x="195" y="148"/>
                  </a:cubicBezTo>
                  <a:cubicBezTo>
                    <a:pt x="195" y="148"/>
                    <a:pt x="195" y="148"/>
                    <a:pt x="195" y="148"/>
                  </a:cubicBezTo>
                  <a:cubicBezTo>
                    <a:pt x="195" y="148"/>
                    <a:pt x="195" y="148"/>
                    <a:pt x="195" y="148"/>
                  </a:cubicBezTo>
                  <a:cubicBezTo>
                    <a:pt x="195" y="148"/>
                    <a:pt x="195" y="148"/>
                    <a:pt x="195" y="148"/>
                  </a:cubicBezTo>
                  <a:cubicBezTo>
                    <a:pt x="195" y="148"/>
                    <a:pt x="195" y="148"/>
                    <a:pt x="195" y="148"/>
                  </a:cubicBezTo>
                  <a:cubicBezTo>
                    <a:pt x="195" y="148"/>
                    <a:pt x="195" y="148"/>
                    <a:pt x="195" y="148"/>
                  </a:cubicBezTo>
                  <a:cubicBezTo>
                    <a:pt x="195" y="148"/>
                    <a:pt x="195" y="148"/>
                    <a:pt x="195" y="148"/>
                  </a:cubicBezTo>
                  <a:cubicBezTo>
                    <a:pt x="195" y="148"/>
                    <a:pt x="195" y="148"/>
                    <a:pt x="195" y="148"/>
                  </a:cubicBezTo>
                  <a:cubicBezTo>
                    <a:pt x="195" y="148"/>
                    <a:pt x="195" y="148"/>
                    <a:pt x="196" y="148"/>
                  </a:cubicBezTo>
                  <a:cubicBezTo>
                    <a:pt x="196" y="148"/>
                    <a:pt x="196" y="148"/>
                    <a:pt x="196" y="148"/>
                  </a:cubicBezTo>
                  <a:cubicBezTo>
                    <a:pt x="196" y="148"/>
                    <a:pt x="196" y="148"/>
                    <a:pt x="196" y="148"/>
                  </a:cubicBezTo>
                  <a:cubicBezTo>
                    <a:pt x="196" y="148"/>
                    <a:pt x="196" y="148"/>
                    <a:pt x="196" y="148"/>
                  </a:cubicBezTo>
                  <a:cubicBezTo>
                    <a:pt x="196" y="148"/>
                    <a:pt x="196" y="148"/>
                    <a:pt x="196" y="148"/>
                  </a:cubicBezTo>
                  <a:cubicBezTo>
                    <a:pt x="196" y="148"/>
                    <a:pt x="196" y="148"/>
                    <a:pt x="196" y="148"/>
                  </a:cubicBezTo>
                  <a:cubicBezTo>
                    <a:pt x="196" y="148"/>
                    <a:pt x="196" y="148"/>
                    <a:pt x="196" y="148"/>
                  </a:cubicBezTo>
                  <a:cubicBezTo>
                    <a:pt x="196" y="148"/>
                    <a:pt x="196" y="148"/>
                    <a:pt x="196" y="148"/>
                  </a:cubicBezTo>
                  <a:cubicBezTo>
                    <a:pt x="196" y="148"/>
                    <a:pt x="196" y="148"/>
                    <a:pt x="196" y="148"/>
                  </a:cubicBezTo>
                  <a:cubicBezTo>
                    <a:pt x="196" y="148"/>
                    <a:pt x="196" y="148"/>
                    <a:pt x="196" y="148"/>
                  </a:cubicBezTo>
                  <a:cubicBezTo>
                    <a:pt x="196" y="148"/>
                    <a:pt x="196" y="148"/>
                    <a:pt x="196" y="148"/>
                  </a:cubicBezTo>
                  <a:cubicBezTo>
                    <a:pt x="196" y="148"/>
                    <a:pt x="196" y="148"/>
                    <a:pt x="196" y="148"/>
                  </a:cubicBezTo>
                  <a:cubicBezTo>
                    <a:pt x="196" y="148"/>
                    <a:pt x="196" y="148"/>
                    <a:pt x="196" y="148"/>
                  </a:cubicBezTo>
                  <a:cubicBezTo>
                    <a:pt x="196" y="148"/>
                    <a:pt x="196" y="148"/>
                    <a:pt x="196" y="148"/>
                  </a:cubicBezTo>
                  <a:cubicBezTo>
                    <a:pt x="196" y="148"/>
                    <a:pt x="196" y="148"/>
                    <a:pt x="196" y="148"/>
                  </a:cubicBezTo>
                  <a:cubicBezTo>
                    <a:pt x="197" y="148"/>
                    <a:pt x="197" y="148"/>
                    <a:pt x="197" y="148"/>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7" y="147"/>
                    <a:pt x="197" y="147"/>
                    <a:pt x="197" y="147"/>
                  </a:cubicBezTo>
                  <a:cubicBezTo>
                    <a:pt x="198" y="147"/>
                    <a:pt x="198" y="147"/>
                    <a:pt x="198" y="147"/>
                  </a:cubicBezTo>
                  <a:cubicBezTo>
                    <a:pt x="198" y="147"/>
                    <a:pt x="198" y="147"/>
                    <a:pt x="198" y="147"/>
                  </a:cubicBezTo>
                  <a:cubicBezTo>
                    <a:pt x="198" y="147"/>
                    <a:pt x="198" y="147"/>
                    <a:pt x="198" y="147"/>
                  </a:cubicBezTo>
                  <a:cubicBezTo>
                    <a:pt x="198" y="147"/>
                    <a:pt x="198" y="147"/>
                    <a:pt x="198" y="147"/>
                  </a:cubicBezTo>
                  <a:cubicBezTo>
                    <a:pt x="198" y="147"/>
                    <a:pt x="198" y="147"/>
                    <a:pt x="198" y="147"/>
                  </a:cubicBezTo>
                  <a:cubicBezTo>
                    <a:pt x="198" y="147"/>
                    <a:pt x="198" y="147"/>
                    <a:pt x="198" y="147"/>
                  </a:cubicBezTo>
                  <a:cubicBezTo>
                    <a:pt x="198" y="147"/>
                    <a:pt x="198" y="147"/>
                    <a:pt x="198" y="147"/>
                  </a:cubicBezTo>
                  <a:cubicBezTo>
                    <a:pt x="198" y="147"/>
                    <a:pt x="198" y="147"/>
                    <a:pt x="198" y="147"/>
                  </a:cubicBezTo>
                  <a:cubicBezTo>
                    <a:pt x="198" y="147"/>
                    <a:pt x="198" y="147"/>
                    <a:pt x="198" y="147"/>
                  </a:cubicBezTo>
                  <a:cubicBezTo>
                    <a:pt x="198" y="147"/>
                    <a:pt x="198" y="147"/>
                    <a:pt x="198" y="147"/>
                  </a:cubicBezTo>
                  <a:cubicBezTo>
                    <a:pt x="198" y="147"/>
                    <a:pt x="198" y="147"/>
                    <a:pt x="198" y="147"/>
                  </a:cubicBezTo>
                  <a:cubicBezTo>
                    <a:pt x="198" y="147"/>
                    <a:pt x="198" y="147"/>
                    <a:pt x="198" y="147"/>
                  </a:cubicBezTo>
                  <a:cubicBezTo>
                    <a:pt x="198" y="147"/>
                    <a:pt x="198" y="147"/>
                    <a:pt x="198" y="147"/>
                  </a:cubicBezTo>
                  <a:cubicBezTo>
                    <a:pt x="199" y="147"/>
                    <a:pt x="199" y="147"/>
                    <a:pt x="199" y="147"/>
                  </a:cubicBezTo>
                  <a:cubicBezTo>
                    <a:pt x="199" y="146"/>
                    <a:pt x="199" y="146"/>
                    <a:pt x="199" y="146"/>
                  </a:cubicBezTo>
                  <a:cubicBezTo>
                    <a:pt x="199" y="146"/>
                    <a:pt x="199" y="146"/>
                    <a:pt x="199" y="146"/>
                  </a:cubicBezTo>
                  <a:cubicBezTo>
                    <a:pt x="199" y="147"/>
                    <a:pt x="199" y="147"/>
                    <a:pt x="199" y="147"/>
                  </a:cubicBezTo>
                  <a:cubicBezTo>
                    <a:pt x="199" y="147"/>
                    <a:pt x="199" y="147"/>
                    <a:pt x="199" y="147"/>
                  </a:cubicBezTo>
                  <a:cubicBezTo>
                    <a:pt x="199" y="147"/>
                    <a:pt x="199" y="147"/>
                    <a:pt x="199" y="147"/>
                  </a:cubicBezTo>
                  <a:cubicBezTo>
                    <a:pt x="199" y="147"/>
                    <a:pt x="199" y="147"/>
                    <a:pt x="199" y="147"/>
                  </a:cubicBezTo>
                  <a:cubicBezTo>
                    <a:pt x="199" y="147"/>
                    <a:pt x="199" y="147"/>
                    <a:pt x="199" y="147"/>
                  </a:cubicBezTo>
                  <a:cubicBezTo>
                    <a:pt x="199" y="147"/>
                    <a:pt x="199" y="147"/>
                    <a:pt x="199" y="147"/>
                  </a:cubicBezTo>
                  <a:cubicBezTo>
                    <a:pt x="199" y="147"/>
                    <a:pt x="199" y="147"/>
                    <a:pt x="199" y="147"/>
                  </a:cubicBezTo>
                  <a:cubicBezTo>
                    <a:pt x="199" y="147"/>
                    <a:pt x="199" y="147"/>
                    <a:pt x="199" y="147"/>
                  </a:cubicBezTo>
                  <a:cubicBezTo>
                    <a:pt x="199" y="147"/>
                    <a:pt x="199" y="147"/>
                    <a:pt x="199" y="147"/>
                  </a:cubicBezTo>
                  <a:cubicBezTo>
                    <a:pt x="199" y="147"/>
                    <a:pt x="199" y="147"/>
                    <a:pt x="199"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0" y="147"/>
                    <a:pt x="200" y="147"/>
                    <a:pt x="200" y="147"/>
                  </a:cubicBezTo>
                  <a:cubicBezTo>
                    <a:pt x="201" y="147"/>
                    <a:pt x="201" y="147"/>
                    <a:pt x="201" y="147"/>
                  </a:cubicBezTo>
                  <a:cubicBezTo>
                    <a:pt x="201" y="147"/>
                    <a:pt x="201" y="147"/>
                    <a:pt x="201" y="147"/>
                  </a:cubicBezTo>
                  <a:cubicBezTo>
                    <a:pt x="201" y="147"/>
                    <a:pt x="201" y="147"/>
                    <a:pt x="201" y="147"/>
                  </a:cubicBezTo>
                  <a:cubicBezTo>
                    <a:pt x="201" y="147"/>
                    <a:pt x="201" y="147"/>
                    <a:pt x="201" y="147"/>
                  </a:cubicBezTo>
                  <a:cubicBezTo>
                    <a:pt x="201" y="147"/>
                    <a:pt x="201" y="147"/>
                    <a:pt x="201" y="147"/>
                  </a:cubicBezTo>
                  <a:cubicBezTo>
                    <a:pt x="201" y="147"/>
                    <a:pt x="201" y="147"/>
                    <a:pt x="201" y="147"/>
                  </a:cubicBezTo>
                  <a:cubicBezTo>
                    <a:pt x="201" y="147"/>
                    <a:pt x="201" y="147"/>
                    <a:pt x="201" y="147"/>
                  </a:cubicBezTo>
                  <a:cubicBezTo>
                    <a:pt x="201" y="147"/>
                    <a:pt x="201" y="147"/>
                    <a:pt x="201" y="147"/>
                  </a:cubicBezTo>
                  <a:cubicBezTo>
                    <a:pt x="201" y="147"/>
                    <a:pt x="201" y="147"/>
                    <a:pt x="201" y="147"/>
                  </a:cubicBezTo>
                  <a:cubicBezTo>
                    <a:pt x="201" y="147"/>
                    <a:pt x="201" y="147"/>
                    <a:pt x="201" y="147"/>
                  </a:cubicBezTo>
                  <a:cubicBezTo>
                    <a:pt x="201" y="147"/>
                    <a:pt x="201" y="147"/>
                    <a:pt x="201" y="147"/>
                  </a:cubicBezTo>
                  <a:cubicBezTo>
                    <a:pt x="201" y="147"/>
                    <a:pt x="201" y="147"/>
                    <a:pt x="201" y="147"/>
                  </a:cubicBezTo>
                  <a:cubicBezTo>
                    <a:pt x="201" y="147"/>
                    <a:pt x="201" y="147"/>
                    <a:pt x="201" y="147"/>
                  </a:cubicBezTo>
                  <a:cubicBezTo>
                    <a:pt x="202" y="147"/>
                    <a:pt x="202" y="147"/>
                    <a:pt x="202" y="147"/>
                  </a:cubicBezTo>
                  <a:cubicBezTo>
                    <a:pt x="202" y="147"/>
                    <a:pt x="202" y="147"/>
                    <a:pt x="202" y="147"/>
                  </a:cubicBezTo>
                  <a:cubicBezTo>
                    <a:pt x="202" y="147"/>
                    <a:pt x="202" y="147"/>
                    <a:pt x="202" y="147"/>
                  </a:cubicBezTo>
                  <a:cubicBezTo>
                    <a:pt x="202" y="147"/>
                    <a:pt x="202" y="147"/>
                    <a:pt x="202" y="147"/>
                  </a:cubicBezTo>
                  <a:cubicBezTo>
                    <a:pt x="202" y="148"/>
                    <a:pt x="202" y="148"/>
                    <a:pt x="202" y="148"/>
                  </a:cubicBezTo>
                  <a:cubicBezTo>
                    <a:pt x="202" y="148"/>
                    <a:pt x="202" y="148"/>
                    <a:pt x="202" y="148"/>
                  </a:cubicBezTo>
                  <a:cubicBezTo>
                    <a:pt x="202" y="148"/>
                    <a:pt x="202" y="148"/>
                    <a:pt x="202" y="148"/>
                  </a:cubicBezTo>
                  <a:cubicBezTo>
                    <a:pt x="203" y="147"/>
                    <a:pt x="203" y="147"/>
                    <a:pt x="203" y="147"/>
                  </a:cubicBezTo>
                  <a:cubicBezTo>
                    <a:pt x="203" y="147"/>
                    <a:pt x="203" y="147"/>
                    <a:pt x="203" y="147"/>
                  </a:cubicBezTo>
                  <a:cubicBezTo>
                    <a:pt x="203" y="147"/>
                    <a:pt x="203" y="147"/>
                    <a:pt x="203" y="147"/>
                  </a:cubicBezTo>
                  <a:cubicBezTo>
                    <a:pt x="203" y="148"/>
                    <a:pt x="203" y="148"/>
                    <a:pt x="203" y="148"/>
                  </a:cubicBezTo>
                  <a:cubicBezTo>
                    <a:pt x="203" y="147"/>
                    <a:pt x="203" y="147"/>
                    <a:pt x="203" y="147"/>
                  </a:cubicBezTo>
                  <a:cubicBezTo>
                    <a:pt x="203" y="147"/>
                    <a:pt x="203" y="147"/>
                    <a:pt x="203" y="147"/>
                  </a:cubicBezTo>
                  <a:cubicBezTo>
                    <a:pt x="204" y="147"/>
                    <a:pt x="204" y="147"/>
                    <a:pt x="204" y="147"/>
                  </a:cubicBezTo>
                  <a:cubicBezTo>
                    <a:pt x="204" y="147"/>
                    <a:pt x="204" y="147"/>
                    <a:pt x="204" y="147"/>
                  </a:cubicBezTo>
                  <a:cubicBezTo>
                    <a:pt x="204" y="148"/>
                    <a:pt x="204" y="148"/>
                    <a:pt x="204" y="148"/>
                  </a:cubicBezTo>
                  <a:cubicBezTo>
                    <a:pt x="204" y="148"/>
                    <a:pt x="204" y="148"/>
                    <a:pt x="204" y="148"/>
                  </a:cubicBezTo>
                  <a:cubicBezTo>
                    <a:pt x="204" y="148"/>
                    <a:pt x="204" y="148"/>
                    <a:pt x="204" y="148"/>
                  </a:cubicBezTo>
                  <a:cubicBezTo>
                    <a:pt x="204" y="148"/>
                    <a:pt x="204" y="148"/>
                    <a:pt x="204" y="148"/>
                  </a:cubicBezTo>
                  <a:cubicBezTo>
                    <a:pt x="204" y="148"/>
                    <a:pt x="204" y="148"/>
                    <a:pt x="204" y="148"/>
                  </a:cubicBezTo>
                  <a:cubicBezTo>
                    <a:pt x="204" y="148"/>
                    <a:pt x="204" y="148"/>
                    <a:pt x="204" y="148"/>
                  </a:cubicBezTo>
                  <a:cubicBezTo>
                    <a:pt x="204" y="148"/>
                    <a:pt x="204" y="148"/>
                    <a:pt x="204" y="148"/>
                  </a:cubicBezTo>
                  <a:cubicBezTo>
                    <a:pt x="204" y="148"/>
                    <a:pt x="204" y="148"/>
                    <a:pt x="204" y="148"/>
                  </a:cubicBezTo>
                  <a:cubicBezTo>
                    <a:pt x="204" y="149"/>
                    <a:pt x="204" y="149"/>
                    <a:pt x="204" y="149"/>
                  </a:cubicBezTo>
                  <a:cubicBezTo>
                    <a:pt x="204" y="149"/>
                    <a:pt x="204" y="149"/>
                    <a:pt x="204" y="149"/>
                  </a:cubicBezTo>
                  <a:cubicBezTo>
                    <a:pt x="205" y="149"/>
                    <a:pt x="205" y="149"/>
                    <a:pt x="205" y="149"/>
                  </a:cubicBezTo>
                  <a:cubicBezTo>
                    <a:pt x="205" y="149"/>
                    <a:pt x="205" y="149"/>
                    <a:pt x="205" y="149"/>
                  </a:cubicBezTo>
                  <a:cubicBezTo>
                    <a:pt x="205" y="149"/>
                    <a:pt x="205" y="149"/>
                    <a:pt x="205" y="149"/>
                  </a:cubicBezTo>
                  <a:cubicBezTo>
                    <a:pt x="205" y="149"/>
                    <a:pt x="205" y="149"/>
                    <a:pt x="205" y="149"/>
                  </a:cubicBezTo>
                  <a:cubicBezTo>
                    <a:pt x="205" y="149"/>
                    <a:pt x="205" y="149"/>
                    <a:pt x="205" y="149"/>
                  </a:cubicBezTo>
                  <a:cubicBezTo>
                    <a:pt x="205" y="149"/>
                    <a:pt x="205" y="149"/>
                    <a:pt x="205" y="149"/>
                  </a:cubicBezTo>
                  <a:cubicBezTo>
                    <a:pt x="205" y="149"/>
                    <a:pt x="205" y="149"/>
                    <a:pt x="205" y="149"/>
                  </a:cubicBezTo>
                  <a:cubicBezTo>
                    <a:pt x="205" y="149"/>
                    <a:pt x="205" y="149"/>
                    <a:pt x="205" y="149"/>
                  </a:cubicBezTo>
                  <a:cubicBezTo>
                    <a:pt x="205" y="149"/>
                    <a:pt x="205" y="149"/>
                    <a:pt x="205" y="149"/>
                  </a:cubicBezTo>
                  <a:cubicBezTo>
                    <a:pt x="205" y="149"/>
                    <a:pt x="205" y="149"/>
                    <a:pt x="205" y="149"/>
                  </a:cubicBezTo>
                  <a:cubicBezTo>
                    <a:pt x="205" y="149"/>
                    <a:pt x="205" y="149"/>
                    <a:pt x="205" y="149"/>
                  </a:cubicBezTo>
                  <a:cubicBezTo>
                    <a:pt x="205" y="149"/>
                    <a:pt x="205" y="149"/>
                    <a:pt x="205" y="149"/>
                  </a:cubicBezTo>
                  <a:cubicBezTo>
                    <a:pt x="205" y="150"/>
                    <a:pt x="205" y="150"/>
                    <a:pt x="205" y="150"/>
                  </a:cubicBezTo>
                  <a:cubicBezTo>
                    <a:pt x="205" y="150"/>
                    <a:pt x="205" y="150"/>
                    <a:pt x="205" y="150"/>
                  </a:cubicBezTo>
                  <a:cubicBezTo>
                    <a:pt x="205" y="149"/>
                    <a:pt x="205" y="149"/>
                    <a:pt x="205" y="149"/>
                  </a:cubicBezTo>
                  <a:cubicBezTo>
                    <a:pt x="205" y="149"/>
                    <a:pt x="205" y="149"/>
                    <a:pt x="205" y="149"/>
                  </a:cubicBezTo>
                  <a:cubicBezTo>
                    <a:pt x="206" y="149"/>
                    <a:pt x="206" y="149"/>
                    <a:pt x="206" y="149"/>
                  </a:cubicBezTo>
                  <a:cubicBezTo>
                    <a:pt x="206" y="149"/>
                    <a:pt x="206" y="149"/>
                    <a:pt x="206" y="149"/>
                  </a:cubicBezTo>
                  <a:cubicBezTo>
                    <a:pt x="206" y="149"/>
                    <a:pt x="206" y="149"/>
                    <a:pt x="206" y="149"/>
                  </a:cubicBezTo>
                  <a:cubicBezTo>
                    <a:pt x="206" y="149"/>
                    <a:pt x="206" y="149"/>
                    <a:pt x="206" y="149"/>
                  </a:cubicBezTo>
                  <a:cubicBezTo>
                    <a:pt x="206" y="149"/>
                    <a:pt x="206" y="149"/>
                    <a:pt x="206" y="149"/>
                  </a:cubicBezTo>
                  <a:cubicBezTo>
                    <a:pt x="206" y="149"/>
                    <a:pt x="206" y="150"/>
                    <a:pt x="206"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7" y="150"/>
                    <a:pt x="207" y="150"/>
                    <a:pt x="207" y="150"/>
                  </a:cubicBezTo>
                  <a:cubicBezTo>
                    <a:pt x="207" y="150"/>
                    <a:pt x="207" y="150"/>
                    <a:pt x="207" y="150"/>
                  </a:cubicBezTo>
                  <a:cubicBezTo>
                    <a:pt x="207" y="150"/>
                    <a:pt x="207" y="150"/>
                    <a:pt x="207" y="150"/>
                  </a:cubicBezTo>
                  <a:cubicBezTo>
                    <a:pt x="207" y="150"/>
                    <a:pt x="207" y="150"/>
                    <a:pt x="207" y="150"/>
                  </a:cubicBezTo>
                  <a:cubicBezTo>
                    <a:pt x="208" y="150"/>
                    <a:pt x="208" y="150"/>
                    <a:pt x="208" y="150"/>
                  </a:cubicBezTo>
                  <a:cubicBezTo>
                    <a:pt x="208" y="150"/>
                    <a:pt x="208" y="150"/>
                    <a:pt x="208" y="150"/>
                  </a:cubicBezTo>
                  <a:cubicBezTo>
                    <a:pt x="208" y="150"/>
                    <a:pt x="208" y="150"/>
                    <a:pt x="208" y="150"/>
                  </a:cubicBezTo>
                  <a:cubicBezTo>
                    <a:pt x="208" y="150"/>
                    <a:pt x="208" y="150"/>
                    <a:pt x="208" y="150"/>
                  </a:cubicBezTo>
                  <a:cubicBezTo>
                    <a:pt x="208" y="150"/>
                    <a:pt x="208" y="150"/>
                    <a:pt x="208" y="150"/>
                  </a:cubicBezTo>
                  <a:cubicBezTo>
                    <a:pt x="208" y="150"/>
                    <a:pt x="208" y="150"/>
                    <a:pt x="208" y="150"/>
                  </a:cubicBezTo>
                  <a:cubicBezTo>
                    <a:pt x="209" y="150"/>
                    <a:pt x="209" y="150"/>
                    <a:pt x="209" y="150"/>
                  </a:cubicBezTo>
                  <a:cubicBezTo>
                    <a:pt x="209" y="150"/>
                    <a:pt x="209" y="150"/>
                    <a:pt x="209" y="150"/>
                  </a:cubicBezTo>
                  <a:cubicBezTo>
                    <a:pt x="209" y="150"/>
                    <a:pt x="209" y="150"/>
                    <a:pt x="209" y="150"/>
                  </a:cubicBezTo>
                  <a:cubicBezTo>
                    <a:pt x="209" y="150"/>
                    <a:pt x="209" y="150"/>
                    <a:pt x="209" y="150"/>
                  </a:cubicBezTo>
                  <a:cubicBezTo>
                    <a:pt x="209" y="150"/>
                    <a:pt x="209" y="150"/>
                    <a:pt x="209" y="150"/>
                  </a:cubicBezTo>
                  <a:cubicBezTo>
                    <a:pt x="209" y="150"/>
                    <a:pt x="209" y="150"/>
                    <a:pt x="209" y="150"/>
                  </a:cubicBezTo>
                  <a:cubicBezTo>
                    <a:pt x="209" y="150"/>
                    <a:pt x="209" y="150"/>
                    <a:pt x="209" y="150"/>
                  </a:cubicBezTo>
                  <a:cubicBezTo>
                    <a:pt x="209" y="150"/>
                    <a:pt x="209" y="150"/>
                    <a:pt x="209" y="150"/>
                  </a:cubicBezTo>
                  <a:cubicBezTo>
                    <a:pt x="209" y="150"/>
                    <a:pt x="209" y="150"/>
                    <a:pt x="209"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0" y="150"/>
                    <a:pt x="210" y="150"/>
                    <a:pt x="210" y="150"/>
                  </a:cubicBezTo>
                  <a:cubicBezTo>
                    <a:pt x="211" y="150"/>
                    <a:pt x="211" y="150"/>
                    <a:pt x="211" y="150"/>
                  </a:cubicBezTo>
                  <a:cubicBezTo>
                    <a:pt x="211" y="150"/>
                    <a:pt x="211" y="150"/>
                    <a:pt x="211" y="150"/>
                  </a:cubicBezTo>
                  <a:cubicBezTo>
                    <a:pt x="211" y="150"/>
                    <a:pt x="211" y="150"/>
                    <a:pt x="211" y="150"/>
                  </a:cubicBezTo>
                  <a:cubicBezTo>
                    <a:pt x="211" y="150"/>
                    <a:pt x="211" y="150"/>
                    <a:pt x="211" y="150"/>
                  </a:cubicBezTo>
                  <a:cubicBezTo>
                    <a:pt x="211" y="150"/>
                    <a:pt x="211" y="150"/>
                    <a:pt x="211" y="150"/>
                  </a:cubicBezTo>
                  <a:cubicBezTo>
                    <a:pt x="211" y="150"/>
                    <a:pt x="211" y="150"/>
                    <a:pt x="211" y="150"/>
                  </a:cubicBezTo>
                  <a:cubicBezTo>
                    <a:pt x="211" y="150"/>
                    <a:pt x="211" y="150"/>
                    <a:pt x="211" y="150"/>
                  </a:cubicBezTo>
                  <a:cubicBezTo>
                    <a:pt x="211" y="150"/>
                    <a:pt x="211" y="150"/>
                    <a:pt x="211" y="150"/>
                  </a:cubicBezTo>
                  <a:cubicBezTo>
                    <a:pt x="211" y="150"/>
                    <a:pt x="211" y="150"/>
                    <a:pt x="211" y="150"/>
                  </a:cubicBezTo>
                  <a:cubicBezTo>
                    <a:pt x="212" y="150"/>
                    <a:pt x="212" y="150"/>
                    <a:pt x="212" y="150"/>
                  </a:cubicBezTo>
                  <a:cubicBezTo>
                    <a:pt x="212" y="150"/>
                    <a:pt x="212" y="150"/>
                    <a:pt x="212" y="150"/>
                  </a:cubicBezTo>
                  <a:cubicBezTo>
                    <a:pt x="212" y="150"/>
                    <a:pt x="212" y="150"/>
                    <a:pt x="212" y="150"/>
                  </a:cubicBezTo>
                  <a:cubicBezTo>
                    <a:pt x="212" y="150"/>
                    <a:pt x="212" y="150"/>
                    <a:pt x="212" y="150"/>
                  </a:cubicBezTo>
                  <a:cubicBezTo>
                    <a:pt x="212" y="150"/>
                    <a:pt x="212" y="150"/>
                    <a:pt x="212" y="150"/>
                  </a:cubicBezTo>
                  <a:cubicBezTo>
                    <a:pt x="212" y="150"/>
                    <a:pt x="212" y="150"/>
                    <a:pt x="212" y="150"/>
                  </a:cubicBezTo>
                  <a:cubicBezTo>
                    <a:pt x="212" y="150"/>
                    <a:pt x="212" y="150"/>
                    <a:pt x="212" y="150"/>
                  </a:cubicBezTo>
                  <a:cubicBezTo>
                    <a:pt x="212" y="150"/>
                    <a:pt x="212" y="150"/>
                    <a:pt x="212" y="150"/>
                  </a:cubicBezTo>
                  <a:cubicBezTo>
                    <a:pt x="212" y="150"/>
                    <a:pt x="212" y="150"/>
                    <a:pt x="212" y="150"/>
                  </a:cubicBezTo>
                  <a:cubicBezTo>
                    <a:pt x="212" y="151"/>
                    <a:pt x="212" y="151"/>
                    <a:pt x="212" y="151"/>
                  </a:cubicBezTo>
                  <a:cubicBezTo>
                    <a:pt x="212" y="151"/>
                    <a:pt x="212" y="151"/>
                    <a:pt x="212" y="151"/>
                  </a:cubicBezTo>
                  <a:cubicBezTo>
                    <a:pt x="212" y="151"/>
                    <a:pt x="212" y="151"/>
                    <a:pt x="212" y="151"/>
                  </a:cubicBezTo>
                  <a:cubicBezTo>
                    <a:pt x="212" y="151"/>
                    <a:pt x="212" y="151"/>
                    <a:pt x="212" y="151"/>
                  </a:cubicBezTo>
                  <a:cubicBezTo>
                    <a:pt x="212" y="150"/>
                    <a:pt x="212" y="150"/>
                    <a:pt x="212" y="150"/>
                  </a:cubicBezTo>
                  <a:cubicBezTo>
                    <a:pt x="212" y="150"/>
                    <a:pt x="212" y="150"/>
                    <a:pt x="212" y="150"/>
                  </a:cubicBezTo>
                  <a:cubicBezTo>
                    <a:pt x="212" y="150"/>
                    <a:pt x="212" y="150"/>
                    <a:pt x="212" y="150"/>
                  </a:cubicBezTo>
                  <a:cubicBezTo>
                    <a:pt x="212" y="150"/>
                    <a:pt x="212" y="150"/>
                    <a:pt x="212"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3" y="150"/>
                    <a:pt x="213" y="150"/>
                    <a:pt x="213" y="150"/>
                  </a:cubicBezTo>
                  <a:cubicBezTo>
                    <a:pt x="214" y="150"/>
                    <a:pt x="214" y="150"/>
                    <a:pt x="214" y="150"/>
                  </a:cubicBezTo>
                  <a:cubicBezTo>
                    <a:pt x="214" y="150"/>
                    <a:pt x="214" y="150"/>
                    <a:pt x="214" y="150"/>
                  </a:cubicBezTo>
                  <a:cubicBezTo>
                    <a:pt x="214" y="150"/>
                    <a:pt x="214" y="150"/>
                    <a:pt x="214" y="150"/>
                  </a:cubicBezTo>
                  <a:cubicBezTo>
                    <a:pt x="214" y="150"/>
                    <a:pt x="214" y="150"/>
                    <a:pt x="214" y="150"/>
                  </a:cubicBezTo>
                  <a:cubicBezTo>
                    <a:pt x="214" y="150"/>
                    <a:pt x="214" y="150"/>
                    <a:pt x="214" y="150"/>
                  </a:cubicBezTo>
                  <a:cubicBezTo>
                    <a:pt x="214" y="150"/>
                    <a:pt x="214" y="150"/>
                    <a:pt x="214" y="150"/>
                  </a:cubicBezTo>
                  <a:cubicBezTo>
                    <a:pt x="214" y="150"/>
                    <a:pt x="214" y="150"/>
                    <a:pt x="214" y="150"/>
                  </a:cubicBezTo>
                  <a:cubicBezTo>
                    <a:pt x="214" y="150"/>
                    <a:pt x="214" y="150"/>
                    <a:pt x="214" y="150"/>
                  </a:cubicBezTo>
                  <a:cubicBezTo>
                    <a:pt x="214" y="150"/>
                    <a:pt x="214" y="150"/>
                    <a:pt x="214" y="150"/>
                  </a:cubicBezTo>
                  <a:cubicBezTo>
                    <a:pt x="214" y="150"/>
                    <a:pt x="214" y="150"/>
                    <a:pt x="214" y="150"/>
                  </a:cubicBezTo>
                  <a:cubicBezTo>
                    <a:pt x="214" y="150"/>
                    <a:pt x="214" y="150"/>
                    <a:pt x="214" y="150"/>
                  </a:cubicBezTo>
                  <a:cubicBezTo>
                    <a:pt x="214" y="150"/>
                    <a:pt x="214" y="150"/>
                    <a:pt x="214" y="150"/>
                  </a:cubicBezTo>
                  <a:cubicBezTo>
                    <a:pt x="214" y="149"/>
                    <a:pt x="214" y="149"/>
                    <a:pt x="214" y="149"/>
                  </a:cubicBezTo>
                  <a:cubicBezTo>
                    <a:pt x="214" y="149"/>
                    <a:pt x="214" y="149"/>
                    <a:pt x="214" y="149"/>
                  </a:cubicBezTo>
                  <a:cubicBezTo>
                    <a:pt x="214" y="149"/>
                    <a:pt x="214" y="149"/>
                    <a:pt x="214" y="149"/>
                  </a:cubicBezTo>
                  <a:cubicBezTo>
                    <a:pt x="214" y="149"/>
                    <a:pt x="214" y="149"/>
                    <a:pt x="214" y="149"/>
                  </a:cubicBezTo>
                  <a:cubicBezTo>
                    <a:pt x="214" y="149"/>
                    <a:pt x="214" y="149"/>
                    <a:pt x="214" y="149"/>
                  </a:cubicBezTo>
                  <a:cubicBezTo>
                    <a:pt x="214" y="149"/>
                    <a:pt x="214" y="149"/>
                    <a:pt x="214" y="149"/>
                  </a:cubicBezTo>
                  <a:cubicBezTo>
                    <a:pt x="214" y="149"/>
                    <a:pt x="214" y="149"/>
                    <a:pt x="214" y="149"/>
                  </a:cubicBezTo>
                  <a:cubicBezTo>
                    <a:pt x="214" y="149"/>
                    <a:pt x="214" y="149"/>
                    <a:pt x="214" y="149"/>
                  </a:cubicBezTo>
                  <a:cubicBezTo>
                    <a:pt x="215" y="149"/>
                    <a:pt x="215" y="149"/>
                    <a:pt x="215" y="149"/>
                  </a:cubicBezTo>
                  <a:cubicBezTo>
                    <a:pt x="215" y="149"/>
                    <a:pt x="215" y="149"/>
                    <a:pt x="215" y="149"/>
                  </a:cubicBezTo>
                  <a:cubicBezTo>
                    <a:pt x="215" y="149"/>
                    <a:pt x="215" y="149"/>
                    <a:pt x="215" y="149"/>
                  </a:cubicBezTo>
                  <a:cubicBezTo>
                    <a:pt x="215" y="149"/>
                    <a:pt x="215" y="149"/>
                    <a:pt x="215" y="149"/>
                  </a:cubicBezTo>
                  <a:cubicBezTo>
                    <a:pt x="215" y="149"/>
                    <a:pt x="215" y="149"/>
                    <a:pt x="215" y="149"/>
                  </a:cubicBezTo>
                  <a:cubicBezTo>
                    <a:pt x="215" y="149"/>
                    <a:pt x="215" y="149"/>
                    <a:pt x="215" y="149"/>
                  </a:cubicBezTo>
                  <a:cubicBezTo>
                    <a:pt x="215" y="149"/>
                    <a:pt x="215" y="149"/>
                    <a:pt x="215" y="149"/>
                  </a:cubicBezTo>
                  <a:cubicBezTo>
                    <a:pt x="215" y="149"/>
                    <a:pt x="215" y="149"/>
                    <a:pt x="215" y="149"/>
                  </a:cubicBezTo>
                  <a:cubicBezTo>
                    <a:pt x="215" y="149"/>
                    <a:pt x="215" y="149"/>
                    <a:pt x="215" y="149"/>
                  </a:cubicBezTo>
                  <a:cubicBezTo>
                    <a:pt x="215" y="149"/>
                    <a:pt x="215" y="149"/>
                    <a:pt x="215" y="149"/>
                  </a:cubicBezTo>
                  <a:cubicBezTo>
                    <a:pt x="215" y="148"/>
                    <a:pt x="215" y="148"/>
                    <a:pt x="215" y="148"/>
                  </a:cubicBezTo>
                  <a:cubicBezTo>
                    <a:pt x="215" y="148"/>
                    <a:pt x="215" y="148"/>
                    <a:pt x="215" y="148"/>
                  </a:cubicBezTo>
                  <a:cubicBezTo>
                    <a:pt x="215" y="148"/>
                    <a:pt x="215" y="148"/>
                    <a:pt x="215" y="148"/>
                  </a:cubicBezTo>
                  <a:cubicBezTo>
                    <a:pt x="215" y="148"/>
                    <a:pt x="215" y="148"/>
                    <a:pt x="215" y="148"/>
                  </a:cubicBezTo>
                  <a:cubicBezTo>
                    <a:pt x="215" y="148"/>
                    <a:pt x="215" y="148"/>
                    <a:pt x="215" y="148"/>
                  </a:cubicBezTo>
                  <a:cubicBezTo>
                    <a:pt x="215" y="148"/>
                    <a:pt x="215" y="148"/>
                    <a:pt x="215" y="148"/>
                  </a:cubicBezTo>
                  <a:cubicBezTo>
                    <a:pt x="215" y="148"/>
                    <a:pt x="215" y="148"/>
                    <a:pt x="215" y="148"/>
                  </a:cubicBezTo>
                  <a:cubicBezTo>
                    <a:pt x="215" y="148"/>
                    <a:pt x="215" y="148"/>
                    <a:pt x="215" y="148"/>
                  </a:cubicBezTo>
                  <a:cubicBezTo>
                    <a:pt x="215" y="148"/>
                    <a:pt x="215" y="148"/>
                    <a:pt x="215" y="148"/>
                  </a:cubicBezTo>
                  <a:cubicBezTo>
                    <a:pt x="215" y="148"/>
                    <a:pt x="215" y="148"/>
                    <a:pt x="215" y="148"/>
                  </a:cubicBezTo>
                  <a:cubicBezTo>
                    <a:pt x="215" y="148"/>
                    <a:pt x="215" y="148"/>
                    <a:pt x="215" y="148"/>
                  </a:cubicBezTo>
                  <a:cubicBezTo>
                    <a:pt x="215" y="148"/>
                    <a:pt x="215" y="148"/>
                    <a:pt x="215" y="148"/>
                  </a:cubicBezTo>
                  <a:cubicBezTo>
                    <a:pt x="214" y="148"/>
                    <a:pt x="214" y="148"/>
                    <a:pt x="214" y="148"/>
                  </a:cubicBezTo>
                  <a:cubicBezTo>
                    <a:pt x="214" y="148"/>
                    <a:pt x="214" y="148"/>
                    <a:pt x="214" y="148"/>
                  </a:cubicBezTo>
                  <a:cubicBezTo>
                    <a:pt x="214" y="148"/>
                    <a:pt x="214" y="148"/>
                    <a:pt x="214" y="148"/>
                  </a:cubicBezTo>
                  <a:cubicBezTo>
                    <a:pt x="214" y="148"/>
                    <a:pt x="214" y="148"/>
                    <a:pt x="214" y="148"/>
                  </a:cubicBezTo>
                  <a:cubicBezTo>
                    <a:pt x="214" y="148"/>
                    <a:pt x="214" y="148"/>
                    <a:pt x="214" y="148"/>
                  </a:cubicBezTo>
                  <a:cubicBezTo>
                    <a:pt x="214" y="148"/>
                    <a:pt x="214" y="148"/>
                    <a:pt x="214" y="148"/>
                  </a:cubicBezTo>
                  <a:cubicBezTo>
                    <a:pt x="214" y="148"/>
                    <a:pt x="214" y="148"/>
                    <a:pt x="214" y="148"/>
                  </a:cubicBezTo>
                  <a:cubicBezTo>
                    <a:pt x="214" y="148"/>
                    <a:pt x="214" y="148"/>
                    <a:pt x="214" y="148"/>
                  </a:cubicBezTo>
                  <a:cubicBezTo>
                    <a:pt x="214" y="148"/>
                    <a:pt x="214" y="148"/>
                    <a:pt x="214" y="148"/>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7"/>
                    <a:pt x="214" y="147"/>
                    <a:pt x="214" y="147"/>
                  </a:cubicBezTo>
                  <a:cubicBezTo>
                    <a:pt x="214" y="146"/>
                    <a:pt x="214" y="146"/>
                    <a:pt x="214" y="146"/>
                  </a:cubicBezTo>
                  <a:cubicBezTo>
                    <a:pt x="214" y="146"/>
                    <a:pt x="214" y="146"/>
                    <a:pt x="214" y="146"/>
                  </a:cubicBezTo>
                  <a:cubicBezTo>
                    <a:pt x="214" y="146"/>
                    <a:pt x="214" y="146"/>
                    <a:pt x="214" y="146"/>
                  </a:cubicBezTo>
                  <a:cubicBezTo>
                    <a:pt x="214" y="146"/>
                    <a:pt x="214" y="146"/>
                    <a:pt x="214" y="146"/>
                  </a:cubicBezTo>
                  <a:cubicBezTo>
                    <a:pt x="214" y="146"/>
                    <a:pt x="214" y="146"/>
                    <a:pt x="214" y="146"/>
                  </a:cubicBezTo>
                  <a:cubicBezTo>
                    <a:pt x="214" y="146"/>
                    <a:pt x="214" y="146"/>
                    <a:pt x="214" y="146"/>
                  </a:cubicBezTo>
                  <a:cubicBezTo>
                    <a:pt x="214" y="146"/>
                    <a:pt x="214" y="146"/>
                    <a:pt x="214" y="146"/>
                  </a:cubicBezTo>
                  <a:cubicBezTo>
                    <a:pt x="214" y="146"/>
                    <a:pt x="214" y="146"/>
                    <a:pt x="214" y="146"/>
                  </a:cubicBezTo>
                  <a:cubicBezTo>
                    <a:pt x="214" y="146"/>
                    <a:pt x="214" y="146"/>
                    <a:pt x="214" y="146"/>
                  </a:cubicBezTo>
                  <a:cubicBezTo>
                    <a:pt x="214" y="146"/>
                    <a:pt x="214" y="146"/>
                    <a:pt x="214" y="146"/>
                  </a:cubicBezTo>
                  <a:cubicBezTo>
                    <a:pt x="214" y="146"/>
                    <a:pt x="214" y="146"/>
                    <a:pt x="214" y="146"/>
                  </a:cubicBezTo>
                  <a:cubicBezTo>
                    <a:pt x="214" y="146"/>
                    <a:pt x="214" y="146"/>
                    <a:pt x="214" y="146"/>
                  </a:cubicBezTo>
                  <a:cubicBezTo>
                    <a:pt x="214" y="146"/>
                    <a:pt x="214" y="146"/>
                    <a:pt x="214" y="146"/>
                  </a:cubicBezTo>
                  <a:cubicBezTo>
                    <a:pt x="214" y="145"/>
                    <a:pt x="214" y="145"/>
                    <a:pt x="214" y="145"/>
                  </a:cubicBezTo>
                  <a:cubicBezTo>
                    <a:pt x="214" y="145"/>
                    <a:pt x="214" y="145"/>
                    <a:pt x="214" y="145"/>
                  </a:cubicBezTo>
                  <a:cubicBezTo>
                    <a:pt x="214" y="145"/>
                    <a:pt x="214" y="145"/>
                    <a:pt x="214" y="145"/>
                  </a:cubicBezTo>
                  <a:cubicBezTo>
                    <a:pt x="214" y="145"/>
                    <a:pt x="214" y="145"/>
                    <a:pt x="214" y="145"/>
                  </a:cubicBezTo>
                  <a:cubicBezTo>
                    <a:pt x="214" y="145"/>
                    <a:pt x="214" y="145"/>
                    <a:pt x="214" y="145"/>
                  </a:cubicBezTo>
                  <a:cubicBezTo>
                    <a:pt x="214" y="145"/>
                    <a:pt x="214" y="145"/>
                    <a:pt x="214" y="145"/>
                  </a:cubicBezTo>
                  <a:cubicBezTo>
                    <a:pt x="214" y="145"/>
                    <a:pt x="214" y="145"/>
                    <a:pt x="214" y="145"/>
                  </a:cubicBezTo>
                  <a:cubicBezTo>
                    <a:pt x="214" y="145"/>
                    <a:pt x="214" y="145"/>
                    <a:pt x="214" y="145"/>
                  </a:cubicBezTo>
                  <a:cubicBezTo>
                    <a:pt x="214" y="145"/>
                    <a:pt x="214" y="145"/>
                    <a:pt x="214" y="145"/>
                  </a:cubicBezTo>
                  <a:cubicBezTo>
                    <a:pt x="214" y="145"/>
                    <a:pt x="214" y="145"/>
                    <a:pt x="214" y="145"/>
                  </a:cubicBezTo>
                  <a:cubicBezTo>
                    <a:pt x="214" y="145"/>
                    <a:pt x="214" y="145"/>
                    <a:pt x="214" y="145"/>
                  </a:cubicBezTo>
                  <a:cubicBezTo>
                    <a:pt x="214" y="145"/>
                    <a:pt x="214" y="145"/>
                    <a:pt x="214" y="145"/>
                  </a:cubicBezTo>
                  <a:cubicBezTo>
                    <a:pt x="214" y="145"/>
                    <a:pt x="214" y="145"/>
                    <a:pt x="214" y="145"/>
                  </a:cubicBezTo>
                  <a:cubicBezTo>
                    <a:pt x="214" y="145"/>
                    <a:pt x="214" y="145"/>
                    <a:pt x="214" y="145"/>
                  </a:cubicBezTo>
                  <a:cubicBezTo>
                    <a:pt x="214" y="144"/>
                    <a:pt x="214" y="144"/>
                    <a:pt x="214" y="144"/>
                  </a:cubicBezTo>
                  <a:cubicBezTo>
                    <a:pt x="214" y="144"/>
                    <a:pt x="214" y="144"/>
                    <a:pt x="214" y="144"/>
                  </a:cubicBezTo>
                  <a:cubicBezTo>
                    <a:pt x="214" y="144"/>
                    <a:pt x="214" y="144"/>
                    <a:pt x="214"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4"/>
                    <a:pt x="215" y="144"/>
                    <a:pt x="215" y="144"/>
                  </a:cubicBezTo>
                  <a:cubicBezTo>
                    <a:pt x="215" y="143"/>
                    <a:pt x="215" y="143"/>
                    <a:pt x="215" y="143"/>
                  </a:cubicBezTo>
                  <a:cubicBezTo>
                    <a:pt x="215" y="143"/>
                    <a:pt x="215" y="143"/>
                    <a:pt x="215" y="143"/>
                  </a:cubicBezTo>
                  <a:cubicBezTo>
                    <a:pt x="215" y="143"/>
                    <a:pt x="215" y="143"/>
                    <a:pt x="215" y="143"/>
                  </a:cubicBezTo>
                  <a:cubicBezTo>
                    <a:pt x="215" y="143"/>
                    <a:pt x="215" y="143"/>
                    <a:pt x="215" y="143"/>
                  </a:cubicBezTo>
                  <a:cubicBezTo>
                    <a:pt x="215" y="143"/>
                    <a:pt x="215" y="143"/>
                    <a:pt x="215" y="143"/>
                  </a:cubicBezTo>
                  <a:cubicBezTo>
                    <a:pt x="215" y="143"/>
                    <a:pt x="215" y="143"/>
                    <a:pt x="215" y="143"/>
                  </a:cubicBezTo>
                  <a:cubicBezTo>
                    <a:pt x="215" y="143"/>
                    <a:pt x="215" y="143"/>
                    <a:pt x="215" y="143"/>
                  </a:cubicBezTo>
                  <a:cubicBezTo>
                    <a:pt x="215" y="143"/>
                    <a:pt x="215" y="143"/>
                    <a:pt x="215" y="143"/>
                  </a:cubicBezTo>
                  <a:cubicBezTo>
                    <a:pt x="215" y="143"/>
                    <a:pt x="215" y="143"/>
                    <a:pt x="215" y="143"/>
                  </a:cubicBezTo>
                  <a:cubicBezTo>
                    <a:pt x="216" y="143"/>
                    <a:pt x="216" y="143"/>
                    <a:pt x="216" y="143"/>
                  </a:cubicBezTo>
                  <a:cubicBezTo>
                    <a:pt x="216" y="143"/>
                    <a:pt x="216" y="143"/>
                    <a:pt x="216" y="143"/>
                  </a:cubicBezTo>
                  <a:cubicBezTo>
                    <a:pt x="216" y="143"/>
                    <a:pt x="216" y="143"/>
                    <a:pt x="216" y="143"/>
                  </a:cubicBezTo>
                  <a:cubicBezTo>
                    <a:pt x="216" y="143"/>
                    <a:pt x="216" y="143"/>
                    <a:pt x="216" y="143"/>
                  </a:cubicBezTo>
                  <a:cubicBezTo>
                    <a:pt x="216" y="143"/>
                    <a:pt x="216" y="143"/>
                    <a:pt x="216" y="143"/>
                  </a:cubicBezTo>
                  <a:cubicBezTo>
                    <a:pt x="216" y="143"/>
                    <a:pt x="216" y="143"/>
                    <a:pt x="216" y="143"/>
                  </a:cubicBezTo>
                  <a:cubicBezTo>
                    <a:pt x="216" y="143"/>
                    <a:pt x="216" y="143"/>
                    <a:pt x="216" y="143"/>
                  </a:cubicBezTo>
                  <a:cubicBezTo>
                    <a:pt x="216" y="143"/>
                    <a:pt x="216" y="143"/>
                    <a:pt x="216" y="143"/>
                  </a:cubicBezTo>
                  <a:cubicBezTo>
                    <a:pt x="216" y="143"/>
                    <a:pt x="216" y="143"/>
                    <a:pt x="216" y="143"/>
                  </a:cubicBezTo>
                  <a:cubicBezTo>
                    <a:pt x="216" y="143"/>
                    <a:pt x="216" y="143"/>
                    <a:pt x="216" y="143"/>
                  </a:cubicBezTo>
                  <a:cubicBezTo>
                    <a:pt x="216" y="143"/>
                    <a:pt x="216" y="143"/>
                    <a:pt x="216" y="143"/>
                  </a:cubicBezTo>
                  <a:cubicBezTo>
                    <a:pt x="216" y="143"/>
                    <a:pt x="216" y="143"/>
                    <a:pt x="216" y="143"/>
                  </a:cubicBezTo>
                  <a:cubicBezTo>
                    <a:pt x="216" y="143"/>
                    <a:pt x="216" y="142"/>
                    <a:pt x="216" y="142"/>
                  </a:cubicBezTo>
                  <a:cubicBezTo>
                    <a:pt x="216" y="142"/>
                    <a:pt x="216" y="142"/>
                    <a:pt x="216" y="142"/>
                  </a:cubicBezTo>
                  <a:cubicBezTo>
                    <a:pt x="216" y="142"/>
                    <a:pt x="216" y="142"/>
                    <a:pt x="216" y="142"/>
                  </a:cubicBezTo>
                  <a:cubicBezTo>
                    <a:pt x="216" y="142"/>
                    <a:pt x="216" y="142"/>
                    <a:pt x="216" y="142"/>
                  </a:cubicBezTo>
                  <a:cubicBezTo>
                    <a:pt x="216" y="142"/>
                    <a:pt x="216" y="142"/>
                    <a:pt x="216" y="142"/>
                  </a:cubicBezTo>
                  <a:cubicBezTo>
                    <a:pt x="216" y="142"/>
                    <a:pt x="216" y="142"/>
                    <a:pt x="216" y="142"/>
                  </a:cubicBezTo>
                  <a:cubicBezTo>
                    <a:pt x="216" y="142"/>
                    <a:pt x="216" y="142"/>
                    <a:pt x="216"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8" y="142"/>
                    <a:pt x="218" y="142"/>
                    <a:pt x="218" y="142"/>
                  </a:cubicBezTo>
                  <a:cubicBezTo>
                    <a:pt x="218" y="142"/>
                    <a:pt x="218" y="142"/>
                    <a:pt x="218" y="142"/>
                  </a:cubicBezTo>
                  <a:cubicBezTo>
                    <a:pt x="218" y="142"/>
                    <a:pt x="218" y="142"/>
                    <a:pt x="218" y="142"/>
                  </a:cubicBezTo>
                  <a:cubicBezTo>
                    <a:pt x="218" y="142"/>
                    <a:pt x="218" y="142"/>
                    <a:pt x="218" y="142"/>
                  </a:cubicBezTo>
                  <a:cubicBezTo>
                    <a:pt x="218" y="142"/>
                    <a:pt x="218" y="142"/>
                    <a:pt x="218" y="142"/>
                  </a:cubicBezTo>
                  <a:cubicBezTo>
                    <a:pt x="218" y="143"/>
                    <a:pt x="218" y="143"/>
                    <a:pt x="218" y="143"/>
                  </a:cubicBezTo>
                  <a:cubicBezTo>
                    <a:pt x="218" y="143"/>
                    <a:pt x="218" y="143"/>
                    <a:pt x="218" y="143"/>
                  </a:cubicBezTo>
                  <a:cubicBezTo>
                    <a:pt x="218" y="143"/>
                    <a:pt x="218" y="143"/>
                    <a:pt x="218" y="143"/>
                  </a:cubicBezTo>
                  <a:cubicBezTo>
                    <a:pt x="218" y="143"/>
                    <a:pt x="218" y="143"/>
                    <a:pt x="218" y="143"/>
                  </a:cubicBezTo>
                  <a:cubicBezTo>
                    <a:pt x="218" y="143"/>
                    <a:pt x="218" y="143"/>
                    <a:pt x="218" y="143"/>
                  </a:cubicBezTo>
                  <a:cubicBezTo>
                    <a:pt x="218" y="143"/>
                    <a:pt x="218" y="143"/>
                    <a:pt x="218" y="143"/>
                  </a:cubicBezTo>
                  <a:cubicBezTo>
                    <a:pt x="218" y="143"/>
                    <a:pt x="218" y="143"/>
                    <a:pt x="218" y="143"/>
                  </a:cubicBezTo>
                  <a:cubicBezTo>
                    <a:pt x="218" y="143"/>
                    <a:pt x="218" y="143"/>
                    <a:pt x="218" y="143"/>
                  </a:cubicBezTo>
                  <a:cubicBezTo>
                    <a:pt x="218" y="143"/>
                    <a:pt x="218" y="143"/>
                    <a:pt x="218" y="143"/>
                  </a:cubicBezTo>
                  <a:cubicBezTo>
                    <a:pt x="218" y="143"/>
                    <a:pt x="218" y="143"/>
                    <a:pt x="218" y="143"/>
                  </a:cubicBezTo>
                  <a:cubicBezTo>
                    <a:pt x="218" y="143"/>
                    <a:pt x="218" y="143"/>
                    <a:pt x="218"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19" y="143"/>
                    <a:pt x="219" y="143"/>
                    <a:pt x="219" y="143"/>
                  </a:cubicBezTo>
                  <a:cubicBezTo>
                    <a:pt x="220" y="143"/>
                    <a:pt x="220" y="143"/>
                    <a:pt x="220" y="143"/>
                  </a:cubicBezTo>
                  <a:cubicBezTo>
                    <a:pt x="220" y="143"/>
                    <a:pt x="220" y="143"/>
                    <a:pt x="220" y="143"/>
                  </a:cubicBezTo>
                  <a:cubicBezTo>
                    <a:pt x="220" y="143"/>
                    <a:pt x="220" y="143"/>
                    <a:pt x="220" y="143"/>
                  </a:cubicBezTo>
                  <a:cubicBezTo>
                    <a:pt x="220" y="143"/>
                    <a:pt x="220" y="143"/>
                    <a:pt x="220" y="143"/>
                  </a:cubicBezTo>
                  <a:cubicBezTo>
                    <a:pt x="220" y="143"/>
                    <a:pt x="220" y="143"/>
                    <a:pt x="220" y="143"/>
                  </a:cubicBezTo>
                  <a:cubicBezTo>
                    <a:pt x="220" y="143"/>
                    <a:pt x="220" y="143"/>
                    <a:pt x="220" y="143"/>
                  </a:cubicBezTo>
                  <a:cubicBezTo>
                    <a:pt x="220" y="143"/>
                    <a:pt x="220" y="143"/>
                    <a:pt x="220" y="143"/>
                  </a:cubicBezTo>
                  <a:cubicBezTo>
                    <a:pt x="220" y="143"/>
                    <a:pt x="220" y="143"/>
                    <a:pt x="220" y="143"/>
                  </a:cubicBezTo>
                  <a:cubicBezTo>
                    <a:pt x="220" y="143"/>
                    <a:pt x="220" y="143"/>
                    <a:pt x="220" y="143"/>
                  </a:cubicBezTo>
                  <a:cubicBezTo>
                    <a:pt x="220" y="143"/>
                    <a:pt x="220" y="143"/>
                    <a:pt x="220" y="143"/>
                  </a:cubicBezTo>
                  <a:cubicBezTo>
                    <a:pt x="220" y="143"/>
                    <a:pt x="220" y="143"/>
                    <a:pt x="220" y="143"/>
                  </a:cubicBezTo>
                  <a:cubicBezTo>
                    <a:pt x="220" y="143"/>
                    <a:pt x="220" y="143"/>
                    <a:pt x="220" y="143"/>
                  </a:cubicBezTo>
                  <a:cubicBezTo>
                    <a:pt x="221" y="143"/>
                    <a:pt x="221" y="143"/>
                    <a:pt x="221" y="143"/>
                  </a:cubicBezTo>
                  <a:cubicBezTo>
                    <a:pt x="221" y="143"/>
                    <a:pt x="221" y="143"/>
                    <a:pt x="221" y="143"/>
                  </a:cubicBezTo>
                  <a:cubicBezTo>
                    <a:pt x="221" y="143"/>
                    <a:pt x="221" y="143"/>
                    <a:pt x="221" y="143"/>
                  </a:cubicBezTo>
                  <a:cubicBezTo>
                    <a:pt x="221" y="143"/>
                    <a:pt x="221" y="143"/>
                    <a:pt x="221" y="143"/>
                  </a:cubicBezTo>
                  <a:cubicBezTo>
                    <a:pt x="221" y="143"/>
                    <a:pt x="221" y="143"/>
                    <a:pt x="221" y="143"/>
                  </a:cubicBezTo>
                  <a:cubicBezTo>
                    <a:pt x="221" y="143"/>
                    <a:pt x="221" y="143"/>
                    <a:pt x="221" y="143"/>
                  </a:cubicBezTo>
                  <a:cubicBezTo>
                    <a:pt x="221" y="143"/>
                    <a:pt x="221" y="143"/>
                    <a:pt x="221" y="143"/>
                  </a:cubicBezTo>
                  <a:cubicBezTo>
                    <a:pt x="221" y="143"/>
                    <a:pt x="221" y="143"/>
                    <a:pt x="221" y="143"/>
                  </a:cubicBezTo>
                  <a:cubicBezTo>
                    <a:pt x="221" y="143"/>
                    <a:pt x="221" y="143"/>
                    <a:pt x="221" y="143"/>
                  </a:cubicBezTo>
                  <a:cubicBezTo>
                    <a:pt x="221" y="143"/>
                    <a:pt x="221" y="143"/>
                    <a:pt x="221" y="143"/>
                  </a:cubicBezTo>
                  <a:cubicBezTo>
                    <a:pt x="222" y="143"/>
                    <a:pt x="222" y="143"/>
                    <a:pt x="222" y="143"/>
                  </a:cubicBezTo>
                  <a:cubicBezTo>
                    <a:pt x="222" y="143"/>
                    <a:pt x="222" y="143"/>
                    <a:pt x="222" y="143"/>
                  </a:cubicBezTo>
                  <a:cubicBezTo>
                    <a:pt x="222" y="144"/>
                    <a:pt x="222" y="144"/>
                    <a:pt x="222" y="144"/>
                  </a:cubicBezTo>
                  <a:cubicBezTo>
                    <a:pt x="222" y="144"/>
                    <a:pt x="222" y="144"/>
                    <a:pt x="222" y="144"/>
                  </a:cubicBezTo>
                  <a:cubicBezTo>
                    <a:pt x="222" y="144"/>
                    <a:pt x="222" y="144"/>
                    <a:pt x="222" y="144"/>
                  </a:cubicBezTo>
                  <a:cubicBezTo>
                    <a:pt x="222" y="144"/>
                    <a:pt x="222" y="144"/>
                    <a:pt x="222" y="144"/>
                  </a:cubicBezTo>
                  <a:cubicBezTo>
                    <a:pt x="222" y="144"/>
                    <a:pt x="222" y="144"/>
                    <a:pt x="222" y="144"/>
                  </a:cubicBezTo>
                  <a:cubicBezTo>
                    <a:pt x="222" y="144"/>
                    <a:pt x="222" y="144"/>
                    <a:pt x="222" y="144"/>
                  </a:cubicBezTo>
                  <a:cubicBezTo>
                    <a:pt x="222" y="144"/>
                    <a:pt x="222" y="144"/>
                    <a:pt x="222" y="144"/>
                  </a:cubicBezTo>
                  <a:cubicBezTo>
                    <a:pt x="222" y="144"/>
                    <a:pt x="222" y="144"/>
                    <a:pt x="222" y="144"/>
                  </a:cubicBezTo>
                  <a:cubicBezTo>
                    <a:pt x="222" y="144"/>
                    <a:pt x="222" y="144"/>
                    <a:pt x="222" y="144"/>
                  </a:cubicBezTo>
                  <a:cubicBezTo>
                    <a:pt x="222" y="144"/>
                    <a:pt x="222" y="144"/>
                    <a:pt x="222" y="144"/>
                  </a:cubicBezTo>
                  <a:cubicBezTo>
                    <a:pt x="222" y="144"/>
                    <a:pt x="222" y="144"/>
                    <a:pt x="222"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3" y="144"/>
                    <a:pt x="223" y="144"/>
                    <a:pt x="223" y="144"/>
                  </a:cubicBezTo>
                  <a:cubicBezTo>
                    <a:pt x="224" y="144"/>
                    <a:pt x="224" y="144"/>
                    <a:pt x="224" y="144"/>
                  </a:cubicBezTo>
                  <a:cubicBezTo>
                    <a:pt x="224" y="144"/>
                    <a:pt x="224" y="144"/>
                    <a:pt x="224" y="144"/>
                  </a:cubicBezTo>
                  <a:cubicBezTo>
                    <a:pt x="224" y="144"/>
                    <a:pt x="224" y="144"/>
                    <a:pt x="224" y="144"/>
                  </a:cubicBezTo>
                  <a:cubicBezTo>
                    <a:pt x="224" y="144"/>
                    <a:pt x="224" y="144"/>
                    <a:pt x="224" y="144"/>
                  </a:cubicBezTo>
                  <a:cubicBezTo>
                    <a:pt x="224" y="144"/>
                    <a:pt x="224" y="144"/>
                    <a:pt x="224" y="144"/>
                  </a:cubicBezTo>
                  <a:cubicBezTo>
                    <a:pt x="224" y="144"/>
                    <a:pt x="224" y="144"/>
                    <a:pt x="224" y="144"/>
                  </a:cubicBezTo>
                  <a:cubicBezTo>
                    <a:pt x="224" y="144"/>
                    <a:pt x="224" y="144"/>
                    <a:pt x="224" y="144"/>
                  </a:cubicBezTo>
                  <a:cubicBezTo>
                    <a:pt x="225" y="144"/>
                    <a:pt x="225" y="144"/>
                    <a:pt x="225" y="144"/>
                  </a:cubicBezTo>
                  <a:cubicBezTo>
                    <a:pt x="225" y="144"/>
                    <a:pt x="225" y="144"/>
                    <a:pt x="225" y="144"/>
                  </a:cubicBezTo>
                  <a:cubicBezTo>
                    <a:pt x="225" y="145"/>
                    <a:pt x="225" y="145"/>
                    <a:pt x="225" y="145"/>
                  </a:cubicBezTo>
                  <a:cubicBezTo>
                    <a:pt x="225" y="145"/>
                    <a:pt x="225" y="145"/>
                    <a:pt x="225" y="145"/>
                  </a:cubicBezTo>
                  <a:cubicBezTo>
                    <a:pt x="225" y="145"/>
                    <a:pt x="225" y="145"/>
                    <a:pt x="225" y="145"/>
                  </a:cubicBezTo>
                  <a:cubicBezTo>
                    <a:pt x="225" y="145"/>
                    <a:pt x="225" y="145"/>
                    <a:pt x="225" y="145"/>
                  </a:cubicBezTo>
                  <a:cubicBezTo>
                    <a:pt x="225" y="145"/>
                    <a:pt x="225" y="145"/>
                    <a:pt x="225" y="145"/>
                  </a:cubicBezTo>
                  <a:cubicBezTo>
                    <a:pt x="225" y="145"/>
                    <a:pt x="225" y="145"/>
                    <a:pt x="225" y="145"/>
                  </a:cubicBezTo>
                  <a:cubicBezTo>
                    <a:pt x="225" y="145"/>
                    <a:pt x="225" y="145"/>
                    <a:pt x="225" y="145"/>
                  </a:cubicBezTo>
                  <a:cubicBezTo>
                    <a:pt x="225" y="145"/>
                    <a:pt x="225" y="145"/>
                    <a:pt x="225" y="145"/>
                  </a:cubicBezTo>
                  <a:cubicBezTo>
                    <a:pt x="225" y="145"/>
                    <a:pt x="225" y="145"/>
                    <a:pt x="225" y="145"/>
                  </a:cubicBezTo>
                  <a:cubicBezTo>
                    <a:pt x="225" y="145"/>
                    <a:pt x="225" y="145"/>
                    <a:pt x="225" y="145"/>
                  </a:cubicBezTo>
                  <a:cubicBezTo>
                    <a:pt x="225" y="145"/>
                    <a:pt x="225" y="145"/>
                    <a:pt x="225" y="145"/>
                  </a:cubicBezTo>
                  <a:cubicBezTo>
                    <a:pt x="226" y="145"/>
                    <a:pt x="226" y="145"/>
                    <a:pt x="226" y="145"/>
                  </a:cubicBezTo>
                  <a:cubicBezTo>
                    <a:pt x="226" y="145"/>
                    <a:pt x="226" y="145"/>
                    <a:pt x="226" y="145"/>
                  </a:cubicBezTo>
                  <a:cubicBezTo>
                    <a:pt x="226" y="145"/>
                    <a:pt x="226" y="145"/>
                    <a:pt x="226" y="145"/>
                  </a:cubicBezTo>
                  <a:cubicBezTo>
                    <a:pt x="226" y="145"/>
                    <a:pt x="226" y="145"/>
                    <a:pt x="226" y="145"/>
                  </a:cubicBezTo>
                  <a:cubicBezTo>
                    <a:pt x="226" y="145"/>
                    <a:pt x="226" y="145"/>
                    <a:pt x="226" y="145"/>
                  </a:cubicBezTo>
                  <a:cubicBezTo>
                    <a:pt x="226" y="145"/>
                    <a:pt x="226" y="145"/>
                    <a:pt x="226" y="145"/>
                  </a:cubicBezTo>
                  <a:cubicBezTo>
                    <a:pt x="226" y="145"/>
                    <a:pt x="226" y="145"/>
                    <a:pt x="226" y="145"/>
                  </a:cubicBezTo>
                  <a:cubicBezTo>
                    <a:pt x="226" y="145"/>
                    <a:pt x="226" y="145"/>
                    <a:pt x="226" y="145"/>
                  </a:cubicBezTo>
                  <a:cubicBezTo>
                    <a:pt x="226" y="145"/>
                    <a:pt x="226" y="145"/>
                    <a:pt x="226" y="145"/>
                  </a:cubicBezTo>
                  <a:cubicBezTo>
                    <a:pt x="226" y="145"/>
                    <a:pt x="226" y="145"/>
                    <a:pt x="226" y="145"/>
                  </a:cubicBezTo>
                  <a:cubicBezTo>
                    <a:pt x="226" y="145"/>
                    <a:pt x="226" y="145"/>
                    <a:pt x="226" y="145"/>
                  </a:cubicBezTo>
                  <a:cubicBezTo>
                    <a:pt x="226" y="145"/>
                    <a:pt x="226" y="145"/>
                    <a:pt x="226" y="145"/>
                  </a:cubicBezTo>
                  <a:cubicBezTo>
                    <a:pt x="226" y="145"/>
                    <a:pt x="226" y="145"/>
                    <a:pt x="226" y="145"/>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6"/>
                    <a:pt x="226" y="146"/>
                    <a:pt x="226" y="146"/>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6" y="147"/>
                    <a:pt x="226" y="147"/>
                    <a:pt x="226" y="147"/>
                  </a:cubicBezTo>
                  <a:cubicBezTo>
                    <a:pt x="227" y="147"/>
                    <a:pt x="227" y="147"/>
                    <a:pt x="227" y="147"/>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7" y="148"/>
                    <a:pt x="227" y="148"/>
                    <a:pt x="227" y="148"/>
                  </a:cubicBezTo>
                  <a:cubicBezTo>
                    <a:pt x="228" y="148"/>
                    <a:pt x="228" y="148"/>
                    <a:pt x="228" y="148"/>
                  </a:cubicBezTo>
                  <a:cubicBezTo>
                    <a:pt x="228" y="149"/>
                    <a:pt x="228" y="149"/>
                    <a:pt x="228" y="149"/>
                  </a:cubicBezTo>
                  <a:cubicBezTo>
                    <a:pt x="228" y="149"/>
                    <a:pt x="228" y="149"/>
                    <a:pt x="228" y="149"/>
                  </a:cubicBezTo>
                  <a:cubicBezTo>
                    <a:pt x="228" y="149"/>
                    <a:pt x="228" y="149"/>
                    <a:pt x="228" y="149"/>
                  </a:cubicBezTo>
                  <a:cubicBezTo>
                    <a:pt x="228" y="149"/>
                    <a:pt x="228" y="149"/>
                    <a:pt x="228" y="149"/>
                  </a:cubicBezTo>
                  <a:cubicBezTo>
                    <a:pt x="228" y="149"/>
                    <a:pt x="228" y="149"/>
                    <a:pt x="228" y="149"/>
                  </a:cubicBezTo>
                  <a:cubicBezTo>
                    <a:pt x="228" y="149"/>
                    <a:pt x="228" y="149"/>
                    <a:pt x="228" y="149"/>
                  </a:cubicBezTo>
                  <a:cubicBezTo>
                    <a:pt x="228" y="149"/>
                    <a:pt x="228" y="149"/>
                    <a:pt x="228" y="149"/>
                  </a:cubicBezTo>
                  <a:cubicBezTo>
                    <a:pt x="228" y="149"/>
                    <a:pt x="228" y="149"/>
                    <a:pt x="228" y="149"/>
                  </a:cubicBezTo>
                  <a:cubicBezTo>
                    <a:pt x="228" y="148"/>
                    <a:pt x="228" y="148"/>
                    <a:pt x="228" y="148"/>
                  </a:cubicBezTo>
                  <a:cubicBezTo>
                    <a:pt x="228" y="148"/>
                    <a:pt x="228" y="148"/>
                    <a:pt x="228" y="148"/>
                  </a:cubicBezTo>
                  <a:cubicBezTo>
                    <a:pt x="228" y="148"/>
                    <a:pt x="228" y="148"/>
                    <a:pt x="228" y="148"/>
                  </a:cubicBezTo>
                  <a:cubicBezTo>
                    <a:pt x="228" y="148"/>
                    <a:pt x="228" y="148"/>
                    <a:pt x="228" y="148"/>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29" y="149"/>
                    <a:pt x="229" y="149"/>
                    <a:pt x="229" y="149"/>
                  </a:cubicBezTo>
                  <a:cubicBezTo>
                    <a:pt x="230" y="149"/>
                    <a:pt x="230" y="149"/>
                    <a:pt x="230" y="149"/>
                  </a:cubicBezTo>
                  <a:cubicBezTo>
                    <a:pt x="230" y="149"/>
                    <a:pt x="230" y="149"/>
                    <a:pt x="230" y="149"/>
                  </a:cubicBezTo>
                  <a:cubicBezTo>
                    <a:pt x="230" y="149"/>
                    <a:pt x="230" y="149"/>
                    <a:pt x="230" y="149"/>
                  </a:cubicBezTo>
                  <a:cubicBezTo>
                    <a:pt x="230" y="149"/>
                    <a:pt x="230" y="149"/>
                    <a:pt x="230" y="149"/>
                  </a:cubicBezTo>
                  <a:cubicBezTo>
                    <a:pt x="230" y="149"/>
                    <a:pt x="230" y="149"/>
                    <a:pt x="230" y="149"/>
                  </a:cubicBezTo>
                  <a:cubicBezTo>
                    <a:pt x="230" y="149"/>
                    <a:pt x="230" y="149"/>
                    <a:pt x="230" y="149"/>
                  </a:cubicBezTo>
                  <a:cubicBezTo>
                    <a:pt x="230" y="149"/>
                    <a:pt x="230" y="149"/>
                    <a:pt x="230" y="149"/>
                  </a:cubicBezTo>
                  <a:cubicBezTo>
                    <a:pt x="230" y="149"/>
                    <a:pt x="230" y="149"/>
                    <a:pt x="230" y="149"/>
                  </a:cubicBezTo>
                  <a:cubicBezTo>
                    <a:pt x="230" y="149"/>
                    <a:pt x="230" y="149"/>
                    <a:pt x="230" y="149"/>
                  </a:cubicBezTo>
                  <a:cubicBezTo>
                    <a:pt x="230" y="149"/>
                    <a:pt x="230" y="149"/>
                    <a:pt x="230" y="149"/>
                  </a:cubicBezTo>
                  <a:cubicBezTo>
                    <a:pt x="230" y="149"/>
                    <a:pt x="230" y="149"/>
                    <a:pt x="230" y="149"/>
                  </a:cubicBezTo>
                  <a:cubicBezTo>
                    <a:pt x="230" y="149"/>
                    <a:pt x="230" y="149"/>
                    <a:pt x="230" y="149"/>
                  </a:cubicBezTo>
                  <a:cubicBezTo>
                    <a:pt x="230" y="149"/>
                    <a:pt x="230" y="149"/>
                    <a:pt x="230" y="149"/>
                  </a:cubicBezTo>
                  <a:cubicBezTo>
                    <a:pt x="230" y="149"/>
                    <a:pt x="230" y="149"/>
                    <a:pt x="230" y="149"/>
                  </a:cubicBezTo>
                  <a:cubicBezTo>
                    <a:pt x="231" y="149"/>
                    <a:pt x="231" y="149"/>
                    <a:pt x="231" y="149"/>
                  </a:cubicBezTo>
                  <a:cubicBezTo>
                    <a:pt x="231" y="149"/>
                    <a:pt x="231" y="149"/>
                    <a:pt x="231" y="149"/>
                  </a:cubicBezTo>
                  <a:cubicBezTo>
                    <a:pt x="231" y="149"/>
                    <a:pt x="231" y="149"/>
                    <a:pt x="231" y="149"/>
                  </a:cubicBezTo>
                  <a:cubicBezTo>
                    <a:pt x="231" y="149"/>
                    <a:pt x="231" y="149"/>
                    <a:pt x="231" y="149"/>
                  </a:cubicBezTo>
                  <a:cubicBezTo>
                    <a:pt x="231" y="149"/>
                    <a:pt x="231" y="149"/>
                    <a:pt x="231" y="149"/>
                  </a:cubicBezTo>
                  <a:cubicBezTo>
                    <a:pt x="231" y="149"/>
                    <a:pt x="231" y="149"/>
                    <a:pt x="231" y="149"/>
                  </a:cubicBezTo>
                  <a:cubicBezTo>
                    <a:pt x="231" y="149"/>
                    <a:pt x="231" y="149"/>
                    <a:pt x="231" y="149"/>
                  </a:cubicBezTo>
                  <a:cubicBezTo>
                    <a:pt x="231" y="149"/>
                    <a:pt x="231" y="149"/>
                    <a:pt x="231" y="149"/>
                  </a:cubicBezTo>
                  <a:cubicBezTo>
                    <a:pt x="231" y="149"/>
                    <a:pt x="231" y="149"/>
                    <a:pt x="231" y="149"/>
                  </a:cubicBezTo>
                  <a:cubicBezTo>
                    <a:pt x="231" y="149"/>
                    <a:pt x="231" y="149"/>
                    <a:pt x="231" y="149"/>
                  </a:cubicBezTo>
                  <a:cubicBezTo>
                    <a:pt x="231" y="149"/>
                    <a:pt x="231" y="149"/>
                    <a:pt x="231" y="149"/>
                  </a:cubicBezTo>
                  <a:cubicBezTo>
                    <a:pt x="231" y="149"/>
                    <a:pt x="231" y="149"/>
                    <a:pt x="231" y="149"/>
                  </a:cubicBezTo>
                  <a:cubicBezTo>
                    <a:pt x="231" y="149"/>
                    <a:pt x="231" y="149"/>
                    <a:pt x="231" y="149"/>
                  </a:cubicBezTo>
                  <a:cubicBezTo>
                    <a:pt x="231" y="149"/>
                    <a:pt x="231" y="149"/>
                    <a:pt x="231" y="149"/>
                  </a:cubicBezTo>
                  <a:cubicBezTo>
                    <a:pt x="232" y="149"/>
                    <a:pt x="232" y="149"/>
                    <a:pt x="232" y="149"/>
                  </a:cubicBezTo>
                  <a:cubicBezTo>
                    <a:pt x="232" y="149"/>
                    <a:pt x="232" y="149"/>
                    <a:pt x="232" y="149"/>
                  </a:cubicBezTo>
                  <a:cubicBezTo>
                    <a:pt x="232" y="149"/>
                    <a:pt x="232" y="149"/>
                    <a:pt x="232" y="149"/>
                  </a:cubicBezTo>
                  <a:cubicBezTo>
                    <a:pt x="232" y="149"/>
                    <a:pt x="232" y="149"/>
                    <a:pt x="232" y="149"/>
                  </a:cubicBezTo>
                  <a:cubicBezTo>
                    <a:pt x="232" y="149"/>
                    <a:pt x="232" y="149"/>
                    <a:pt x="232" y="149"/>
                  </a:cubicBezTo>
                  <a:cubicBezTo>
                    <a:pt x="232" y="148"/>
                    <a:pt x="232" y="148"/>
                    <a:pt x="232" y="148"/>
                  </a:cubicBezTo>
                  <a:cubicBezTo>
                    <a:pt x="232" y="148"/>
                    <a:pt x="232" y="148"/>
                    <a:pt x="232" y="148"/>
                  </a:cubicBezTo>
                  <a:cubicBezTo>
                    <a:pt x="232" y="148"/>
                    <a:pt x="232" y="148"/>
                    <a:pt x="232" y="148"/>
                  </a:cubicBezTo>
                  <a:cubicBezTo>
                    <a:pt x="233" y="148"/>
                    <a:pt x="233" y="148"/>
                    <a:pt x="233" y="148"/>
                  </a:cubicBezTo>
                  <a:cubicBezTo>
                    <a:pt x="233" y="148"/>
                    <a:pt x="233" y="148"/>
                    <a:pt x="233" y="148"/>
                  </a:cubicBezTo>
                  <a:cubicBezTo>
                    <a:pt x="233" y="148"/>
                    <a:pt x="233" y="148"/>
                    <a:pt x="233" y="148"/>
                  </a:cubicBezTo>
                  <a:cubicBezTo>
                    <a:pt x="233" y="148"/>
                    <a:pt x="233" y="148"/>
                    <a:pt x="233" y="148"/>
                  </a:cubicBezTo>
                  <a:cubicBezTo>
                    <a:pt x="233" y="148"/>
                    <a:pt x="233" y="148"/>
                    <a:pt x="233" y="148"/>
                  </a:cubicBezTo>
                  <a:cubicBezTo>
                    <a:pt x="233" y="148"/>
                    <a:pt x="233" y="148"/>
                    <a:pt x="233" y="148"/>
                  </a:cubicBezTo>
                  <a:cubicBezTo>
                    <a:pt x="233" y="148"/>
                    <a:pt x="233" y="148"/>
                    <a:pt x="233" y="148"/>
                  </a:cubicBezTo>
                  <a:cubicBezTo>
                    <a:pt x="233" y="148"/>
                    <a:pt x="233" y="148"/>
                    <a:pt x="233" y="148"/>
                  </a:cubicBezTo>
                  <a:cubicBezTo>
                    <a:pt x="233" y="148"/>
                    <a:pt x="233" y="148"/>
                    <a:pt x="233" y="148"/>
                  </a:cubicBezTo>
                  <a:cubicBezTo>
                    <a:pt x="233" y="148"/>
                    <a:pt x="233" y="148"/>
                    <a:pt x="233" y="148"/>
                  </a:cubicBezTo>
                  <a:cubicBezTo>
                    <a:pt x="233" y="148"/>
                    <a:pt x="233" y="148"/>
                    <a:pt x="233" y="148"/>
                  </a:cubicBezTo>
                  <a:cubicBezTo>
                    <a:pt x="233" y="148"/>
                    <a:pt x="233" y="148"/>
                    <a:pt x="233" y="148"/>
                  </a:cubicBezTo>
                  <a:cubicBezTo>
                    <a:pt x="234" y="148"/>
                    <a:pt x="234" y="148"/>
                    <a:pt x="234" y="148"/>
                  </a:cubicBezTo>
                  <a:cubicBezTo>
                    <a:pt x="234" y="148"/>
                    <a:pt x="234" y="148"/>
                    <a:pt x="234" y="148"/>
                  </a:cubicBezTo>
                  <a:cubicBezTo>
                    <a:pt x="234" y="148"/>
                    <a:pt x="234" y="148"/>
                    <a:pt x="234" y="148"/>
                  </a:cubicBezTo>
                  <a:cubicBezTo>
                    <a:pt x="234" y="148"/>
                    <a:pt x="234" y="148"/>
                    <a:pt x="234" y="148"/>
                  </a:cubicBezTo>
                  <a:cubicBezTo>
                    <a:pt x="234" y="148"/>
                    <a:pt x="234" y="148"/>
                    <a:pt x="234" y="148"/>
                  </a:cubicBezTo>
                  <a:cubicBezTo>
                    <a:pt x="234" y="148"/>
                    <a:pt x="234" y="148"/>
                    <a:pt x="234" y="148"/>
                  </a:cubicBezTo>
                  <a:cubicBezTo>
                    <a:pt x="234" y="148"/>
                    <a:pt x="234" y="148"/>
                    <a:pt x="234" y="148"/>
                  </a:cubicBezTo>
                  <a:cubicBezTo>
                    <a:pt x="234" y="148"/>
                    <a:pt x="234" y="148"/>
                    <a:pt x="234" y="148"/>
                  </a:cubicBezTo>
                  <a:cubicBezTo>
                    <a:pt x="234" y="148"/>
                    <a:pt x="234" y="148"/>
                    <a:pt x="234" y="148"/>
                  </a:cubicBezTo>
                  <a:cubicBezTo>
                    <a:pt x="234" y="148"/>
                    <a:pt x="234" y="148"/>
                    <a:pt x="234" y="148"/>
                  </a:cubicBezTo>
                  <a:cubicBezTo>
                    <a:pt x="234" y="148"/>
                    <a:pt x="234" y="148"/>
                    <a:pt x="234" y="148"/>
                  </a:cubicBezTo>
                  <a:cubicBezTo>
                    <a:pt x="234" y="148"/>
                    <a:pt x="234" y="148"/>
                    <a:pt x="234" y="148"/>
                  </a:cubicBezTo>
                  <a:cubicBezTo>
                    <a:pt x="234" y="148"/>
                    <a:pt x="234" y="148"/>
                    <a:pt x="234" y="148"/>
                  </a:cubicBezTo>
                  <a:cubicBezTo>
                    <a:pt x="234" y="148"/>
                    <a:pt x="234" y="148"/>
                    <a:pt x="234" y="148"/>
                  </a:cubicBezTo>
                  <a:cubicBezTo>
                    <a:pt x="235" y="148"/>
                    <a:pt x="235" y="148"/>
                    <a:pt x="235" y="148"/>
                  </a:cubicBezTo>
                  <a:cubicBezTo>
                    <a:pt x="235" y="148"/>
                    <a:pt x="235" y="148"/>
                    <a:pt x="235" y="148"/>
                  </a:cubicBezTo>
                  <a:cubicBezTo>
                    <a:pt x="235" y="148"/>
                    <a:pt x="235" y="148"/>
                    <a:pt x="235" y="148"/>
                  </a:cubicBezTo>
                  <a:cubicBezTo>
                    <a:pt x="235" y="148"/>
                    <a:pt x="235" y="148"/>
                    <a:pt x="235" y="148"/>
                  </a:cubicBezTo>
                  <a:cubicBezTo>
                    <a:pt x="235" y="148"/>
                    <a:pt x="235" y="148"/>
                    <a:pt x="235" y="148"/>
                  </a:cubicBezTo>
                  <a:cubicBezTo>
                    <a:pt x="235" y="148"/>
                    <a:pt x="235" y="148"/>
                    <a:pt x="235" y="148"/>
                  </a:cubicBezTo>
                  <a:cubicBezTo>
                    <a:pt x="235" y="148"/>
                    <a:pt x="235" y="148"/>
                    <a:pt x="235" y="148"/>
                  </a:cubicBezTo>
                  <a:cubicBezTo>
                    <a:pt x="236" y="148"/>
                    <a:pt x="236" y="148"/>
                    <a:pt x="236" y="148"/>
                  </a:cubicBezTo>
                  <a:cubicBezTo>
                    <a:pt x="236" y="148"/>
                    <a:pt x="236" y="148"/>
                    <a:pt x="236" y="148"/>
                  </a:cubicBezTo>
                  <a:cubicBezTo>
                    <a:pt x="236" y="148"/>
                    <a:pt x="236" y="148"/>
                    <a:pt x="236" y="148"/>
                  </a:cubicBezTo>
                  <a:cubicBezTo>
                    <a:pt x="236" y="148"/>
                    <a:pt x="236" y="148"/>
                    <a:pt x="236" y="148"/>
                  </a:cubicBezTo>
                  <a:cubicBezTo>
                    <a:pt x="236" y="148"/>
                    <a:pt x="236" y="148"/>
                    <a:pt x="236" y="148"/>
                  </a:cubicBezTo>
                  <a:cubicBezTo>
                    <a:pt x="236" y="148"/>
                    <a:pt x="236" y="148"/>
                    <a:pt x="236" y="148"/>
                  </a:cubicBezTo>
                  <a:cubicBezTo>
                    <a:pt x="236" y="148"/>
                    <a:pt x="236" y="148"/>
                    <a:pt x="236" y="148"/>
                  </a:cubicBezTo>
                  <a:cubicBezTo>
                    <a:pt x="236" y="148"/>
                    <a:pt x="236" y="148"/>
                    <a:pt x="236" y="148"/>
                  </a:cubicBezTo>
                  <a:cubicBezTo>
                    <a:pt x="237" y="148"/>
                    <a:pt x="237" y="148"/>
                    <a:pt x="237" y="148"/>
                  </a:cubicBezTo>
                  <a:cubicBezTo>
                    <a:pt x="237" y="148"/>
                    <a:pt x="237" y="148"/>
                    <a:pt x="237" y="148"/>
                  </a:cubicBezTo>
                  <a:cubicBezTo>
                    <a:pt x="237" y="149"/>
                    <a:pt x="237" y="149"/>
                    <a:pt x="237" y="149"/>
                  </a:cubicBezTo>
                  <a:cubicBezTo>
                    <a:pt x="237" y="149"/>
                    <a:pt x="237" y="149"/>
                    <a:pt x="237" y="149"/>
                  </a:cubicBezTo>
                  <a:cubicBezTo>
                    <a:pt x="237" y="149"/>
                    <a:pt x="237" y="149"/>
                    <a:pt x="237" y="149"/>
                  </a:cubicBezTo>
                  <a:cubicBezTo>
                    <a:pt x="237" y="149"/>
                    <a:pt x="237" y="149"/>
                    <a:pt x="237" y="149"/>
                  </a:cubicBezTo>
                  <a:cubicBezTo>
                    <a:pt x="237" y="149"/>
                    <a:pt x="237" y="149"/>
                    <a:pt x="237" y="149"/>
                  </a:cubicBezTo>
                  <a:cubicBezTo>
                    <a:pt x="237" y="148"/>
                    <a:pt x="237" y="148"/>
                    <a:pt x="237" y="148"/>
                  </a:cubicBezTo>
                  <a:cubicBezTo>
                    <a:pt x="237" y="148"/>
                    <a:pt x="237" y="148"/>
                    <a:pt x="237" y="148"/>
                  </a:cubicBezTo>
                  <a:cubicBezTo>
                    <a:pt x="238" y="148"/>
                    <a:pt x="238" y="148"/>
                    <a:pt x="238" y="148"/>
                  </a:cubicBezTo>
                  <a:cubicBezTo>
                    <a:pt x="238" y="148"/>
                    <a:pt x="238" y="148"/>
                    <a:pt x="238" y="148"/>
                  </a:cubicBezTo>
                  <a:cubicBezTo>
                    <a:pt x="238" y="149"/>
                    <a:pt x="238" y="149"/>
                    <a:pt x="238" y="149"/>
                  </a:cubicBezTo>
                  <a:cubicBezTo>
                    <a:pt x="238" y="149"/>
                    <a:pt x="238" y="149"/>
                    <a:pt x="238" y="149"/>
                  </a:cubicBezTo>
                  <a:cubicBezTo>
                    <a:pt x="238" y="149"/>
                    <a:pt x="238" y="149"/>
                    <a:pt x="238" y="149"/>
                  </a:cubicBezTo>
                  <a:cubicBezTo>
                    <a:pt x="238" y="149"/>
                    <a:pt x="238" y="149"/>
                    <a:pt x="238" y="149"/>
                  </a:cubicBezTo>
                  <a:cubicBezTo>
                    <a:pt x="238" y="149"/>
                    <a:pt x="238" y="149"/>
                    <a:pt x="238" y="149"/>
                  </a:cubicBezTo>
                  <a:cubicBezTo>
                    <a:pt x="238" y="149"/>
                    <a:pt x="238" y="149"/>
                    <a:pt x="238" y="149"/>
                  </a:cubicBezTo>
                  <a:cubicBezTo>
                    <a:pt x="238" y="149"/>
                    <a:pt x="238" y="149"/>
                    <a:pt x="238" y="149"/>
                  </a:cubicBezTo>
                  <a:cubicBezTo>
                    <a:pt x="239" y="149"/>
                    <a:pt x="239" y="149"/>
                    <a:pt x="239" y="149"/>
                  </a:cubicBezTo>
                  <a:cubicBezTo>
                    <a:pt x="239" y="149"/>
                    <a:pt x="239" y="149"/>
                    <a:pt x="239" y="149"/>
                  </a:cubicBezTo>
                  <a:cubicBezTo>
                    <a:pt x="239" y="149"/>
                    <a:pt x="239" y="149"/>
                    <a:pt x="239" y="149"/>
                  </a:cubicBezTo>
                  <a:cubicBezTo>
                    <a:pt x="239" y="149"/>
                    <a:pt x="239" y="149"/>
                    <a:pt x="239" y="149"/>
                  </a:cubicBezTo>
                  <a:cubicBezTo>
                    <a:pt x="239" y="149"/>
                    <a:pt x="239" y="149"/>
                    <a:pt x="239" y="149"/>
                  </a:cubicBezTo>
                  <a:cubicBezTo>
                    <a:pt x="239" y="149"/>
                    <a:pt x="239" y="149"/>
                    <a:pt x="239" y="149"/>
                  </a:cubicBezTo>
                  <a:cubicBezTo>
                    <a:pt x="239" y="149"/>
                    <a:pt x="239" y="149"/>
                    <a:pt x="239" y="149"/>
                  </a:cubicBezTo>
                  <a:cubicBezTo>
                    <a:pt x="239" y="149"/>
                    <a:pt x="239" y="149"/>
                    <a:pt x="239" y="149"/>
                  </a:cubicBezTo>
                  <a:cubicBezTo>
                    <a:pt x="239" y="149"/>
                    <a:pt x="239" y="149"/>
                    <a:pt x="239" y="149"/>
                  </a:cubicBezTo>
                  <a:cubicBezTo>
                    <a:pt x="239" y="149"/>
                    <a:pt x="239" y="149"/>
                    <a:pt x="239" y="149"/>
                  </a:cubicBezTo>
                  <a:cubicBezTo>
                    <a:pt x="239" y="149"/>
                    <a:pt x="239" y="149"/>
                    <a:pt x="239" y="149"/>
                  </a:cubicBezTo>
                  <a:cubicBezTo>
                    <a:pt x="239" y="149"/>
                    <a:pt x="239" y="149"/>
                    <a:pt x="239" y="149"/>
                  </a:cubicBezTo>
                  <a:cubicBezTo>
                    <a:pt x="239" y="149"/>
                    <a:pt x="239" y="149"/>
                    <a:pt x="239" y="149"/>
                  </a:cubicBezTo>
                  <a:cubicBezTo>
                    <a:pt x="239" y="150"/>
                    <a:pt x="239" y="150"/>
                    <a:pt x="239" y="150"/>
                  </a:cubicBezTo>
                  <a:cubicBezTo>
                    <a:pt x="239" y="150"/>
                    <a:pt x="239" y="150"/>
                    <a:pt x="239" y="150"/>
                  </a:cubicBezTo>
                  <a:cubicBezTo>
                    <a:pt x="239" y="150"/>
                    <a:pt x="239" y="150"/>
                    <a:pt x="239" y="150"/>
                  </a:cubicBezTo>
                  <a:cubicBezTo>
                    <a:pt x="239" y="150"/>
                    <a:pt x="239" y="150"/>
                    <a:pt x="239" y="150"/>
                  </a:cubicBezTo>
                  <a:cubicBezTo>
                    <a:pt x="240" y="150"/>
                    <a:pt x="240" y="150"/>
                    <a:pt x="240" y="150"/>
                  </a:cubicBezTo>
                  <a:cubicBezTo>
                    <a:pt x="240" y="150"/>
                    <a:pt x="240" y="150"/>
                    <a:pt x="240" y="150"/>
                  </a:cubicBezTo>
                  <a:cubicBezTo>
                    <a:pt x="240" y="150"/>
                    <a:pt x="240" y="150"/>
                    <a:pt x="240" y="150"/>
                  </a:cubicBezTo>
                  <a:cubicBezTo>
                    <a:pt x="240" y="150"/>
                    <a:pt x="240" y="150"/>
                    <a:pt x="240" y="150"/>
                  </a:cubicBezTo>
                  <a:cubicBezTo>
                    <a:pt x="240" y="150"/>
                    <a:pt x="240" y="150"/>
                    <a:pt x="240" y="150"/>
                  </a:cubicBezTo>
                  <a:cubicBezTo>
                    <a:pt x="240" y="150"/>
                    <a:pt x="240" y="150"/>
                    <a:pt x="240" y="150"/>
                  </a:cubicBezTo>
                  <a:cubicBezTo>
                    <a:pt x="240" y="150"/>
                    <a:pt x="240" y="150"/>
                    <a:pt x="240" y="150"/>
                  </a:cubicBezTo>
                  <a:cubicBezTo>
                    <a:pt x="240" y="150"/>
                    <a:pt x="240" y="150"/>
                    <a:pt x="240" y="150"/>
                  </a:cubicBezTo>
                  <a:cubicBezTo>
                    <a:pt x="240" y="150"/>
                    <a:pt x="240" y="150"/>
                    <a:pt x="240" y="150"/>
                  </a:cubicBezTo>
                  <a:cubicBezTo>
                    <a:pt x="240" y="150"/>
                    <a:pt x="240" y="150"/>
                    <a:pt x="240" y="150"/>
                  </a:cubicBezTo>
                  <a:cubicBezTo>
                    <a:pt x="241" y="150"/>
                    <a:pt x="241" y="150"/>
                    <a:pt x="241" y="150"/>
                  </a:cubicBezTo>
                  <a:cubicBezTo>
                    <a:pt x="241" y="150"/>
                    <a:pt x="241" y="150"/>
                    <a:pt x="241" y="150"/>
                  </a:cubicBezTo>
                  <a:cubicBezTo>
                    <a:pt x="241" y="150"/>
                    <a:pt x="241" y="150"/>
                    <a:pt x="241" y="150"/>
                  </a:cubicBezTo>
                  <a:cubicBezTo>
                    <a:pt x="241" y="150"/>
                    <a:pt x="241" y="150"/>
                    <a:pt x="241" y="150"/>
                  </a:cubicBezTo>
                  <a:cubicBezTo>
                    <a:pt x="241" y="150"/>
                    <a:pt x="241" y="150"/>
                    <a:pt x="241" y="150"/>
                  </a:cubicBezTo>
                  <a:cubicBezTo>
                    <a:pt x="241" y="150"/>
                    <a:pt x="241" y="150"/>
                    <a:pt x="241" y="150"/>
                  </a:cubicBezTo>
                  <a:cubicBezTo>
                    <a:pt x="241" y="150"/>
                    <a:pt x="241" y="150"/>
                    <a:pt x="241" y="150"/>
                  </a:cubicBezTo>
                  <a:cubicBezTo>
                    <a:pt x="241" y="150"/>
                    <a:pt x="241" y="150"/>
                    <a:pt x="241" y="150"/>
                  </a:cubicBezTo>
                  <a:cubicBezTo>
                    <a:pt x="241" y="150"/>
                    <a:pt x="241" y="150"/>
                    <a:pt x="241" y="150"/>
                  </a:cubicBezTo>
                  <a:cubicBezTo>
                    <a:pt x="241" y="150"/>
                    <a:pt x="241" y="150"/>
                    <a:pt x="241" y="150"/>
                  </a:cubicBezTo>
                  <a:cubicBezTo>
                    <a:pt x="241" y="150"/>
                    <a:pt x="241" y="150"/>
                    <a:pt x="241" y="150"/>
                  </a:cubicBezTo>
                  <a:cubicBezTo>
                    <a:pt x="242" y="150"/>
                    <a:pt x="242" y="150"/>
                    <a:pt x="242" y="150"/>
                  </a:cubicBezTo>
                  <a:cubicBezTo>
                    <a:pt x="242" y="150"/>
                    <a:pt x="242" y="150"/>
                    <a:pt x="242" y="150"/>
                  </a:cubicBezTo>
                  <a:cubicBezTo>
                    <a:pt x="242" y="150"/>
                    <a:pt x="242" y="150"/>
                    <a:pt x="242" y="150"/>
                  </a:cubicBezTo>
                  <a:cubicBezTo>
                    <a:pt x="242" y="150"/>
                    <a:pt x="242" y="150"/>
                    <a:pt x="242" y="150"/>
                  </a:cubicBezTo>
                  <a:cubicBezTo>
                    <a:pt x="242" y="150"/>
                    <a:pt x="242" y="150"/>
                    <a:pt x="242" y="150"/>
                  </a:cubicBezTo>
                  <a:cubicBezTo>
                    <a:pt x="242" y="150"/>
                    <a:pt x="242" y="150"/>
                    <a:pt x="242" y="150"/>
                  </a:cubicBezTo>
                  <a:cubicBezTo>
                    <a:pt x="242" y="150"/>
                    <a:pt x="242" y="150"/>
                    <a:pt x="242" y="150"/>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2" y="151"/>
                    <a:pt x="242" y="151"/>
                    <a:pt x="242" y="151"/>
                  </a:cubicBezTo>
                  <a:cubicBezTo>
                    <a:pt x="243" y="151"/>
                    <a:pt x="243" y="151"/>
                    <a:pt x="243" y="151"/>
                  </a:cubicBezTo>
                  <a:cubicBezTo>
                    <a:pt x="243" y="152"/>
                    <a:pt x="243" y="152"/>
                    <a:pt x="243" y="152"/>
                  </a:cubicBezTo>
                  <a:cubicBezTo>
                    <a:pt x="243" y="152"/>
                    <a:pt x="243" y="152"/>
                    <a:pt x="243" y="152"/>
                  </a:cubicBezTo>
                  <a:cubicBezTo>
                    <a:pt x="243" y="152"/>
                    <a:pt x="243" y="152"/>
                    <a:pt x="243" y="152"/>
                  </a:cubicBezTo>
                  <a:cubicBezTo>
                    <a:pt x="243" y="152"/>
                    <a:pt x="243" y="152"/>
                    <a:pt x="243" y="152"/>
                  </a:cubicBezTo>
                  <a:cubicBezTo>
                    <a:pt x="243" y="152"/>
                    <a:pt x="243" y="152"/>
                    <a:pt x="243" y="152"/>
                  </a:cubicBezTo>
                  <a:cubicBezTo>
                    <a:pt x="243" y="152"/>
                    <a:pt x="243" y="152"/>
                    <a:pt x="243" y="152"/>
                  </a:cubicBezTo>
                  <a:cubicBezTo>
                    <a:pt x="243" y="152"/>
                    <a:pt x="243" y="152"/>
                    <a:pt x="243" y="152"/>
                  </a:cubicBezTo>
                  <a:cubicBezTo>
                    <a:pt x="243" y="152"/>
                    <a:pt x="243" y="152"/>
                    <a:pt x="243" y="152"/>
                  </a:cubicBezTo>
                  <a:cubicBezTo>
                    <a:pt x="243" y="152"/>
                    <a:pt x="243" y="152"/>
                    <a:pt x="243" y="152"/>
                  </a:cubicBezTo>
                  <a:cubicBezTo>
                    <a:pt x="243" y="152"/>
                    <a:pt x="243" y="152"/>
                    <a:pt x="243" y="152"/>
                  </a:cubicBezTo>
                  <a:cubicBezTo>
                    <a:pt x="244" y="152"/>
                    <a:pt x="244" y="152"/>
                    <a:pt x="244" y="152"/>
                  </a:cubicBezTo>
                  <a:cubicBezTo>
                    <a:pt x="244" y="152"/>
                    <a:pt x="244" y="152"/>
                    <a:pt x="244" y="152"/>
                  </a:cubicBezTo>
                  <a:cubicBezTo>
                    <a:pt x="244" y="152"/>
                    <a:pt x="244" y="152"/>
                    <a:pt x="244" y="152"/>
                  </a:cubicBezTo>
                  <a:cubicBezTo>
                    <a:pt x="245" y="152"/>
                    <a:pt x="245" y="152"/>
                    <a:pt x="245" y="152"/>
                  </a:cubicBezTo>
                  <a:cubicBezTo>
                    <a:pt x="245" y="152"/>
                    <a:pt x="245" y="152"/>
                    <a:pt x="245" y="152"/>
                  </a:cubicBezTo>
                  <a:cubicBezTo>
                    <a:pt x="245" y="152"/>
                    <a:pt x="245" y="152"/>
                    <a:pt x="245" y="152"/>
                  </a:cubicBezTo>
                  <a:cubicBezTo>
                    <a:pt x="245" y="152"/>
                    <a:pt x="245" y="152"/>
                    <a:pt x="245" y="152"/>
                  </a:cubicBezTo>
                  <a:cubicBezTo>
                    <a:pt x="245" y="152"/>
                    <a:pt x="245" y="152"/>
                    <a:pt x="245" y="152"/>
                  </a:cubicBezTo>
                  <a:cubicBezTo>
                    <a:pt x="245" y="152"/>
                    <a:pt x="245" y="152"/>
                    <a:pt x="245" y="152"/>
                  </a:cubicBezTo>
                  <a:cubicBezTo>
                    <a:pt x="245" y="152"/>
                    <a:pt x="245" y="152"/>
                    <a:pt x="245" y="152"/>
                  </a:cubicBezTo>
                  <a:cubicBezTo>
                    <a:pt x="245" y="152"/>
                    <a:pt x="245" y="152"/>
                    <a:pt x="245" y="152"/>
                  </a:cubicBezTo>
                  <a:cubicBezTo>
                    <a:pt x="246" y="152"/>
                    <a:pt x="246" y="152"/>
                    <a:pt x="246" y="152"/>
                  </a:cubicBezTo>
                  <a:cubicBezTo>
                    <a:pt x="246" y="152"/>
                    <a:pt x="246" y="152"/>
                    <a:pt x="246" y="152"/>
                  </a:cubicBezTo>
                  <a:cubicBezTo>
                    <a:pt x="246" y="152"/>
                    <a:pt x="246" y="152"/>
                    <a:pt x="246" y="152"/>
                  </a:cubicBezTo>
                  <a:cubicBezTo>
                    <a:pt x="246" y="152"/>
                    <a:pt x="246" y="152"/>
                    <a:pt x="246" y="152"/>
                  </a:cubicBezTo>
                  <a:cubicBezTo>
                    <a:pt x="246" y="152"/>
                    <a:pt x="246" y="152"/>
                    <a:pt x="246" y="152"/>
                  </a:cubicBezTo>
                  <a:cubicBezTo>
                    <a:pt x="246" y="152"/>
                    <a:pt x="246" y="152"/>
                    <a:pt x="246" y="152"/>
                  </a:cubicBezTo>
                  <a:cubicBezTo>
                    <a:pt x="246" y="152"/>
                    <a:pt x="246" y="152"/>
                    <a:pt x="246" y="152"/>
                  </a:cubicBezTo>
                  <a:cubicBezTo>
                    <a:pt x="246" y="152"/>
                    <a:pt x="246" y="152"/>
                    <a:pt x="246" y="152"/>
                  </a:cubicBezTo>
                  <a:cubicBezTo>
                    <a:pt x="246" y="152"/>
                    <a:pt x="246" y="152"/>
                    <a:pt x="246" y="152"/>
                  </a:cubicBezTo>
                  <a:cubicBezTo>
                    <a:pt x="247" y="153"/>
                    <a:pt x="247" y="153"/>
                    <a:pt x="247" y="153"/>
                  </a:cubicBezTo>
                  <a:cubicBezTo>
                    <a:pt x="247" y="153"/>
                    <a:pt x="247" y="153"/>
                    <a:pt x="247" y="153"/>
                  </a:cubicBezTo>
                  <a:cubicBezTo>
                    <a:pt x="247" y="153"/>
                    <a:pt x="247" y="153"/>
                    <a:pt x="247" y="153"/>
                  </a:cubicBezTo>
                  <a:cubicBezTo>
                    <a:pt x="247" y="153"/>
                    <a:pt x="247" y="153"/>
                    <a:pt x="247" y="153"/>
                  </a:cubicBezTo>
                  <a:cubicBezTo>
                    <a:pt x="247" y="153"/>
                    <a:pt x="247" y="153"/>
                    <a:pt x="247" y="153"/>
                  </a:cubicBezTo>
                  <a:cubicBezTo>
                    <a:pt x="248" y="153"/>
                    <a:pt x="248" y="153"/>
                    <a:pt x="248" y="153"/>
                  </a:cubicBezTo>
                  <a:cubicBezTo>
                    <a:pt x="248" y="153"/>
                    <a:pt x="248" y="153"/>
                    <a:pt x="248" y="153"/>
                  </a:cubicBezTo>
                  <a:cubicBezTo>
                    <a:pt x="248" y="153"/>
                    <a:pt x="248" y="153"/>
                    <a:pt x="248" y="153"/>
                  </a:cubicBezTo>
                  <a:cubicBezTo>
                    <a:pt x="248" y="153"/>
                    <a:pt x="248" y="153"/>
                    <a:pt x="248" y="153"/>
                  </a:cubicBezTo>
                  <a:cubicBezTo>
                    <a:pt x="248" y="152"/>
                    <a:pt x="248" y="152"/>
                    <a:pt x="248" y="152"/>
                  </a:cubicBezTo>
                  <a:cubicBezTo>
                    <a:pt x="248" y="152"/>
                    <a:pt x="248" y="152"/>
                    <a:pt x="248" y="152"/>
                  </a:cubicBezTo>
                  <a:cubicBezTo>
                    <a:pt x="248" y="152"/>
                    <a:pt x="248" y="152"/>
                    <a:pt x="248" y="152"/>
                  </a:cubicBezTo>
                  <a:cubicBezTo>
                    <a:pt x="248" y="152"/>
                    <a:pt x="248" y="152"/>
                    <a:pt x="248" y="152"/>
                  </a:cubicBezTo>
                  <a:cubicBezTo>
                    <a:pt x="248" y="153"/>
                    <a:pt x="248" y="153"/>
                    <a:pt x="248" y="153"/>
                  </a:cubicBezTo>
                  <a:cubicBezTo>
                    <a:pt x="249" y="153"/>
                    <a:pt x="249" y="153"/>
                    <a:pt x="249" y="153"/>
                  </a:cubicBezTo>
                  <a:cubicBezTo>
                    <a:pt x="249" y="153"/>
                    <a:pt x="249" y="153"/>
                    <a:pt x="249" y="153"/>
                  </a:cubicBezTo>
                  <a:cubicBezTo>
                    <a:pt x="249" y="153"/>
                    <a:pt x="249" y="153"/>
                    <a:pt x="249" y="153"/>
                  </a:cubicBezTo>
                  <a:cubicBezTo>
                    <a:pt x="249" y="153"/>
                    <a:pt x="249" y="153"/>
                    <a:pt x="249" y="153"/>
                  </a:cubicBezTo>
                  <a:cubicBezTo>
                    <a:pt x="249" y="153"/>
                    <a:pt x="249" y="153"/>
                    <a:pt x="249" y="153"/>
                  </a:cubicBezTo>
                  <a:cubicBezTo>
                    <a:pt x="249" y="152"/>
                    <a:pt x="249" y="152"/>
                    <a:pt x="249" y="152"/>
                  </a:cubicBezTo>
                  <a:cubicBezTo>
                    <a:pt x="250" y="152"/>
                    <a:pt x="250" y="152"/>
                    <a:pt x="250" y="152"/>
                  </a:cubicBezTo>
                  <a:cubicBezTo>
                    <a:pt x="250" y="152"/>
                    <a:pt x="250" y="152"/>
                    <a:pt x="250" y="152"/>
                  </a:cubicBezTo>
                  <a:cubicBezTo>
                    <a:pt x="250" y="152"/>
                    <a:pt x="250" y="152"/>
                    <a:pt x="250" y="152"/>
                  </a:cubicBezTo>
                  <a:cubicBezTo>
                    <a:pt x="250" y="152"/>
                    <a:pt x="250" y="152"/>
                    <a:pt x="250" y="152"/>
                  </a:cubicBezTo>
                  <a:cubicBezTo>
                    <a:pt x="250" y="152"/>
                    <a:pt x="250" y="152"/>
                    <a:pt x="250" y="152"/>
                  </a:cubicBezTo>
                  <a:cubicBezTo>
                    <a:pt x="250" y="152"/>
                    <a:pt x="250" y="152"/>
                    <a:pt x="250" y="152"/>
                  </a:cubicBezTo>
                  <a:cubicBezTo>
                    <a:pt x="250" y="152"/>
                    <a:pt x="250" y="152"/>
                    <a:pt x="250" y="152"/>
                  </a:cubicBezTo>
                  <a:cubicBezTo>
                    <a:pt x="250" y="152"/>
                    <a:pt x="250" y="152"/>
                    <a:pt x="250" y="152"/>
                  </a:cubicBezTo>
                  <a:cubicBezTo>
                    <a:pt x="250" y="152"/>
                    <a:pt x="250" y="152"/>
                    <a:pt x="250" y="152"/>
                  </a:cubicBezTo>
                  <a:cubicBezTo>
                    <a:pt x="251" y="152"/>
                    <a:pt x="251" y="152"/>
                    <a:pt x="251" y="152"/>
                  </a:cubicBezTo>
                  <a:cubicBezTo>
                    <a:pt x="251" y="152"/>
                    <a:pt x="251" y="152"/>
                    <a:pt x="251" y="152"/>
                  </a:cubicBezTo>
                  <a:cubicBezTo>
                    <a:pt x="251" y="152"/>
                    <a:pt x="251" y="152"/>
                    <a:pt x="251" y="152"/>
                  </a:cubicBezTo>
                  <a:cubicBezTo>
                    <a:pt x="251" y="152"/>
                    <a:pt x="251" y="152"/>
                    <a:pt x="251" y="152"/>
                  </a:cubicBezTo>
                  <a:cubicBezTo>
                    <a:pt x="251" y="152"/>
                    <a:pt x="251" y="152"/>
                    <a:pt x="251" y="152"/>
                  </a:cubicBezTo>
                  <a:cubicBezTo>
                    <a:pt x="251" y="152"/>
                    <a:pt x="251" y="152"/>
                    <a:pt x="251" y="152"/>
                  </a:cubicBezTo>
                  <a:cubicBezTo>
                    <a:pt x="252" y="152"/>
                    <a:pt x="252" y="152"/>
                    <a:pt x="252" y="152"/>
                  </a:cubicBezTo>
                  <a:cubicBezTo>
                    <a:pt x="252" y="152"/>
                    <a:pt x="252" y="152"/>
                    <a:pt x="252" y="152"/>
                  </a:cubicBezTo>
                  <a:cubicBezTo>
                    <a:pt x="252" y="152"/>
                    <a:pt x="252" y="152"/>
                    <a:pt x="252" y="152"/>
                  </a:cubicBezTo>
                  <a:cubicBezTo>
                    <a:pt x="252" y="152"/>
                    <a:pt x="252" y="152"/>
                    <a:pt x="252" y="152"/>
                  </a:cubicBezTo>
                  <a:cubicBezTo>
                    <a:pt x="252" y="152"/>
                    <a:pt x="252" y="152"/>
                    <a:pt x="252" y="152"/>
                  </a:cubicBezTo>
                  <a:cubicBezTo>
                    <a:pt x="252" y="152"/>
                    <a:pt x="252" y="152"/>
                    <a:pt x="252" y="152"/>
                  </a:cubicBezTo>
                  <a:cubicBezTo>
                    <a:pt x="253" y="152"/>
                    <a:pt x="253" y="152"/>
                    <a:pt x="253" y="152"/>
                  </a:cubicBezTo>
                  <a:cubicBezTo>
                    <a:pt x="253" y="152"/>
                    <a:pt x="253" y="152"/>
                    <a:pt x="253" y="152"/>
                  </a:cubicBezTo>
                  <a:cubicBezTo>
                    <a:pt x="253" y="152"/>
                    <a:pt x="253" y="152"/>
                    <a:pt x="253" y="152"/>
                  </a:cubicBezTo>
                  <a:cubicBezTo>
                    <a:pt x="253" y="151"/>
                    <a:pt x="253" y="151"/>
                    <a:pt x="253" y="151"/>
                  </a:cubicBezTo>
                  <a:cubicBezTo>
                    <a:pt x="253" y="151"/>
                    <a:pt x="253" y="151"/>
                    <a:pt x="253" y="151"/>
                  </a:cubicBezTo>
                  <a:cubicBezTo>
                    <a:pt x="254" y="151"/>
                    <a:pt x="254" y="151"/>
                    <a:pt x="254" y="151"/>
                  </a:cubicBezTo>
                  <a:cubicBezTo>
                    <a:pt x="254" y="151"/>
                    <a:pt x="254" y="151"/>
                    <a:pt x="254" y="151"/>
                  </a:cubicBezTo>
                  <a:cubicBezTo>
                    <a:pt x="254" y="151"/>
                    <a:pt x="254" y="151"/>
                    <a:pt x="254" y="151"/>
                  </a:cubicBezTo>
                  <a:cubicBezTo>
                    <a:pt x="254" y="151"/>
                    <a:pt x="254" y="151"/>
                    <a:pt x="254" y="151"/>
                  </a:cubicBezTo>
                  <a:cubicBezTo>
                    <a:pt x="254" y="151"/>
                    <a:pt x="254" y="151"/>
                    <a:pt x="254" y="151"/>
                  </a:cubicBezTo>
                  <a:cubicBezTo>
                    <a:pt x="254" y="151"/>
                    <a:pt x="254" y="151"/>
                    <a:pt x="254" y="151"/>
                  </a:cubicBezTo>
                  <a:cubicBezTo>
                    <a:pt x="254" y="151"/>
                    <a:pt x="254" y="151"/>
                    <a:pt x="254" y="151"/>
                  </a:cubicBezTo>
                  <a:cubicBezTo>
                    <a:pt x="254" y="151"/>
                    <a:pt x="254" y="151"/>
                    <a:pt x="254"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5" y="151"/>
                    <a:pt x="255" y="151"/>
                    <a:pt x="255" y="151"/>
                  </a:cubicBezTo>
                  <a:cubicBezTo>
                    <a:pt x="256" y="150"/>
                    <a:pt x="256" y="150"/>
                    <a:pt x="256" y="150"/>
                  </a:cubicBezTo>
                  <a:cubicBezTo>
                    <a:pt x="256" y="150"/>
                    <a:pt x="256" y="150"/>
                    <a:pt x="256" y="150"/>
                  </a:cubicBezTo>
                  <a:cubicBezTo>
                    <a:pt x="256" y="150"/>
                    <a:pt x="256" y="150"/>
                    <a:pt x="256" y="150"/>
                  </a:cubicBezTo>
                  <a:cubicBezTo>
                    <a:pt x="256" y="150"/>
                    <a:pt x="256" y="150"/>
                    <a:pt x="256" y="150"/>
                  </a:cubicBezTo>
                  <a:cubicBezTo>
                    <a:pt x="256" y="150"/>
                    <a:pt x="256" y="150"/>
                    <a:pt x="256" y="150"/>
                  </a:cubicBezTo>
                  <a:cubicBezTo>
                    <a:pt x="256" y="150"/>
                    <a:pt x="256" y="150"/>
                    <a:pt x="256" y="150"/>
                  </a:cubicBezTo>
                  <a:cubicBezTo>
                    <a:pt x="257" y="150"/>
                    <a:pt x="257" y="150"/>
                    <a:pt x="257" y="150"/>
                  </a:cubicBezTo>
                  <a:cubicBezTo>
                    <a:pt x="257" y="149"/>
                    <a:pt x="257" y="149"/>
                    <a:pt x="257" y="149"/>
                  </a:cubicBezTo>
                  <a:cubicBezTo>
                    <a:pt x="257" y="149"/>
                    <a:pt x="257" y="149"/>
                    <a:pt x="257" y="149"/>
                  </a:cubicBezTo>
                  <a:cubicBezTo>
                    <a:pt x="257" y="149"/>
                    <a:pt x="257" y="149"/>
                    <a:pt x="257" y="149"/>
                  </a:cubicBezTo>
                  <a:cubicBezTo>
                    <a:pt x="257" y="149"/>
                    <a:pt x="257" y="149"/>
                    <a:pt x="257" y="149"/>
                  </a:cubicBezTo>
                  <a:cubicBezTo>
                    <a:pt x="258" y="149"/>
                    <a:pt x="258" y="149"/>
                    <a:pt x="258" y="149"/>
                  </a:cubicBezTo>
                  <a:cubicBezTo>
                    <a:pt x="258" y="149"/>
                    <a:pt x="258" y="149"/>
                    <a:pt x="258" y="149"/>
                  </a:cubicBezTo>
                  <a:cubicBezTo>
                    <a:pt x="258" y="149"/>
                    <a:pt x="258" y="149"/>
                    <a:pt x="258" y="149"/>
                  </a:cubicBezTo>
                  <a:cubicBezTo>
                    <a:pt x="258" y="149"/>
                    <a:pt x="258" y="149"/>
                    <a:pt x="258" y="149"/>
                  </a:cubicBezTo>
                  <a:cubicBezTo>
                    <a:pt x="258" y="149"/>
                    <a:pt x="258" y="149"/>
                    <a:pt x="258" y="149"/>
                  </a:cubicBezTo>
                  <a:cubicBezTo>
                    <a:pt x="258" y="149"/>
                    <a:pt x="258" y="149"/>
                    <a:pt x="258" y="149"/>
                  </a:cubicBezTo>
                  <a:cubicBezTo>
                    <a:pt x="258" y="149"/>
                    <a:pt x="258" y="149"/>
                    <a:pt x="258" y="149"/>
                  </a:cubicBezTo>
                  <a:cubicBezTo>
                    <a:pt x="258" y="149"/>
                    <a:pt x="258" y="149"/>
                    <a:pt x="258" y="149"/>
                  </a:cubicBezTo>
                  <a:cubicBezTo>
                    <a:pt x="259" y="149"/>
                    <a:pt x="259" y="149"/>
                    <a:pt x="259" y="149"/>
                  </a:cubicBezTo>
                  <a:cubicBezTo>
                    <a:pt x="259" y="149"/>
                    <a:pt x="259" y="149"/>
                    <a:pt x="259" y="149"/>
                  </a:cubicBezTo>
                  <a:cubicBezTo>
                    <a:pt x="259" y="149"/>
                    <a:pt x="259" y="149"/>
                    <a:pt x="259" y="149"/>
                  </a:cubicBezTo>
                  <a:cubicBezTo>
                    <a:pt x="259" y="149"/>
                    <a:pt x="259" y="149"/>
                    <a:pt x="259" y="149"/>
                  </a:cubicBezTo>
                  <a:cubicBezTo>
                    <a:pt x="259" y="149"/>
                    <a:pt x="259" y="149"/>
                    <a:pt x="259" y="149"/>
                  </a:cubicBezTo>
                  <a:cubicBezTo>
                    <a:pt x="259" y="149"/>
                    <a:pt x="259" y="149"/>
                    <a:pt x="259" y="149"/>
                  </a:cubicBezTo>
                  <a:cubicBezTo>
                    <a:pt x="259" y="149"/>
                    <a:pt x="259" y="149"/>
                    <a:pt x="259" y="149"/>
                  </a:cubicBezTo>
                  <a:cubicBezTo>
                    <a:pt x="259" y="149"/>
                    <a:pt x="259" y="149"/>
                    <a:pt x="259" y="149"/>
                  </a:cubicBezTo>
                  <a:cubicBezTo>
                    <a:pt x="259" y="149"/>
                    <a:pt x="259" y="149"/>
                    <a:pt x="259" y="149"/>
                  </a:cubicBezTo>
                  <a:cubicBezTo>
                    <a:pt x="259" y="149"/>
                    <a:pt x="259" y="149"/>
                    <a:pt x="259" y="149"/>
                  </a:cubicBezTo>
                  <a:cubicBezTo>
                    <a:pt x="259" y="149"/>
                    <a:pt x="259" y="149"/>
                    <a:pt x="259" y="149"/>
                  </a:cubicBezTo>
                  <a:cubicBezTo>
                    <a:pt x="260" y="149"/>
                    <a:pt x="260" y="149"/>
                    <a:pt x="260" y="149"/>
                  </a:cubicBezTo>
                  <a:cubicBezTo>
                    <a:pt x="260" y="149"/>
                    <a:pt x="260" y="149"/>
                    <a:pt x="260" y="149"/>
                  </a:cubicBezTo>
                  <a:cubicBezTo>
                    <a:pt x="260" y="149"/>
                    <a:pt x="260" y="149"/>
                    <a:pt x="260" y="149"/>
                  </a:cubicBezTo>
                  <a:cubicBezTo>
                    <a:pt x="260" y="149"/>
                    <a:pt x="260" y="149"/>
                    <a:pt x="260" y="149"/>
                  </a:cubicBezTo>
                  <a:cubicBezTo>
                    <a:pt x="260" y="149"/>
                    <a:pt x="260" y="149"/>
                    <a:pt x="260" y="149"/>
                  </a:cubicBezTo>
                  <a:cubicBezTo>
                    <a:pt x="260" y="149"/>
                    <a:pt x="260" y="149"/>
                    <a:pt x="260" y="149"/>
                  </a:cubicBezTo>
                  <a:cubicBezTo>
                    <a:pt x="260" y="149"/>
                    <a:pt x="260" y="149"/>
                    <a:pt x="260" y="149"/>
                  </a:cubicBezTo>
                  <a:cubicBezTo>
                    <a:pt x="261" y="149"/>
                    <a:pt x="261" y="149"/>
                    <a:pt x="261" y="149"/>
                  </a:cubicBezTo>
                  <a:cubicBezTo>
                    <a:pt x="261" y="149"/>
                    <a:pt x="261" y="149"/>
                    <a:pt x="261" y="149"/>
                  </a:cubicBezTo>
                  <a:cubicBezTo>
                    <a:pt x="261" y="149"/>
                    <a:pt x="261" y="149"/>
                    <a:pt x="261" y="149"/>
                  </a:cubicBezTo>
                  <a:cubicBezTo>
                    <a:pt x="261" y="149"/>
                    <a:pt x="261" y="149"/>
                    <a:pt x="261" y="149"/>
                  </a:cubicBezTo>
                  <a:cubicBezTo>
                    <a:pt x="261" y="149"/>
                    <a:pt x="261" y="149"/>
                    <a:pt x="261" y="149"/>
                  </a:cubicBezTo>
                  <a:cubicBezTo>
                    <a:pt x="261" y="149"/>
                    <a:pt x="261" y="149"/>
                    <a:pt x="261" y="149"/>
                  </a:cubicBezTo>
                  <a:cubicBezTo>
                    <a:pt x="261" y="149"/>
                    <a:pt x="261" y="149"/>
                    <a:pt x="261" y="149"/>
                  </a:cubicBezTo>
                  <a:cubicBezTo>
                    <a:pt x="261" y="149"/>
                    <a:pt x="261" y="149"/>
                    <a:pt x="261" y="149"/>
                  </a:cubicBezTo>
                  <a:cubicBezTo>
                    <a:pt x="261" y="150"/>
                    <a:pt x="261" y="150"/>
                    <a:pt x="261" y="150"/>
                  </a:cubicBezTo>
                  <a:cubicBezTo>
                    <a:pt x="261" y="150"/>
                    <a:pt x="261" y="150"/>
                    <a:pt x="261" y="150"/>
                  </a:cubicBezTo>
                  <a:cubicBezTo>
                    <a:pt x="261" y="150"/>
                    <a:pt x="261" y="150"/>
                    <a:pt x="261" y="150"/>
                  </a:cubicBezTo>
                  <a:cubicBezTo>
                    <a:pt x="261" y="150"/>
                    <a:pt x="261" y="150"/>
                    <a:pt x="261" y="150"/>
                  </a:cubicBezTo>
                  <a:cubicBezTo>
                    <a:pt x="261" y="150"/>
                    <a:pt x="261" y="150"/>
                    <a:pt x="261" y="150"/>
                  </a:cubicBezTo>
                  <a:cubicBezTo>
                    <a:pt x="262" y="150"/>
                    <a:pt x="262" y="150"/>
                    <a:pt x="262" y="150"/>
                  </a:cubicBezTo>
                  <a:cubicBezTo>
                    <a:pt x="262" y="150"/>
                    <a:pt x="262" y="150"/>
                    <a:pt x="262" y="150"/>
                  </a:cubicBezTo>
                  <a:cubicBezTo>
                    <a:pt x="262" y="150"/>
                    <a:pt x="262" y="150"/>
                    <a:pt x="262" y="150"/>
                  </a:cubicBezTo>
                  <a:cubicBezTo>
                    <a:pt x="262" y="150"/>
                    <a:pt x="262" y="150"/>
                    <a:pt x="262" y="150"/>
                  </a:cubicBezTo>
                  <a:cubicBezTo>
                    <a:pt x="262" y="150"/>
                    <a:pt x="262" y="150"/>
                    <a:pt x="262" y="150"/>
                  </a:cubicBezTo>
                  <a:cubicBezTo>
                    <a:pt x="262" y="150"/>
                    <a:pt x="262" y="150"/>
                    <a:pt x="262" y="150"/>
                  </a:cubicBezTo>
                  <a:cubicBezTo>
                    <a:pt x="263" y="150"/>
                    <a:pt x="263" y="150"/>
                    <a:pt x="263" y="150"/>
                  </a:cubicBezTo>
                  <a:cubicBezTo>
                    <a:pt x="263" y="150"/>
                    <a:pt x="263" y="150"/>
                    <a:pt x="263" y="150"/>
                  </a:cubicBezTo>
                  <a:cubicBezTo>
                    <a:pt x="263" y="150"/>
                    <a:pt x="263" y="150"/>
                    <a:pt x="263" y="150"/>
                  </a:cubicBezTo>
                  <a:cubicBezTo>
                    <a:pt x="263" y="150"/>
                    <a:pt x="263" y="150"/>
                    <a:pt x="263" y="150"/>
                  </a:cubicBezTo>
                  <a:cubicBezTo>
                    <a:pt x="263" y="150"/>
                    <a:pt x="263" y="150"/>
                    <a:pt x="263" y="150"/>
                  </a:cubicBezTo>
                  <a:cubicBezTo>
                    <a:pt x="263" y="150"/>
                    <a:pt x="263" y="150"/>
                    <a:pt x="263" y="150"/>
                  </a:cubicBezTo>
                  <a:cubicBezTo>
                    <a:pt x="263" y="150"/>
                    <a:pt x="263" y="150"/>
                    <a:pt x="263" y="150"/>
                  </a:cubicBezTo>
                  <a:cubicBezTo>
                    <a:pt x="263" y="150"/>
                    <a:pt x="263" y="150"/>
                    <a:pt x="263" y="150"/>
                  </a:cubicBezTo>
                  <a:cubicBezTo>
                    <a:pt x="263" y="150"/>
                    <a:pt x="263" y="150"/>
                    <a:pt x="263" y="150"/>
                  </a:cubicBezTo>
                  <a:cubicBezTo>
                    <a:pt x="263" y="150"/>
                    <a:pt x="263" y="150"/>
                    <a:pt x="263" y="150"/>
                  </a:cubicBezTo>
                  <a:cubicBezTo>
                    <a:pt x="263" y="150"/>
                    <a:pt x="263" y="150"/>
                    <a:pt x="263" y="150"/>
                  </a:cubicBezTo>
                  <a:cubicBezTo>
                    <a:pt x="263" y="150"/>
                    <a:pt x="263" y="150"/>
                    <a:pt x="263" y="150"/>
                  </a:cubicBezTo>
                  <a:cubicBezTo>
                    <a:pt x="263" y="150"/>
                    <a:pt x="263" y="150"/>
                    <a:pt x="263" y="150"/>
                  </a:cubicBezTo>
                  <a:cubicBezTo>
                    <a:pt x="264" y="150"/>
                    <a:pt x="264" y="150"/>
                    <a:pt x="264" y="150"/>
                  </a:cubicBezTo>
                  <a:cubicBezTo>
                    <a:pt x="264" y="150"/>
                    <a:pt x="264" y="150"/>
                    <a:pt x="264" y="150"/>
                  </a:cubicBezTo>
                  <a:cubicBezTo>
                    <a:pt x="264" y="150"/>
                    <a:pt x="264" y="150"/>
                    <a:pt x="264" y="150"/>
                  </a:cubicBezTo>
                  <a:cubicBezTo>
                    <a:pt x="264" y="150"/>
                    <a:pt x="264" y="150"/>
                    <a:pt x="264" y="150"/>
                  </a:cubicBezTo>
                  <a:cubicBezTo>
                    <a:pt x="264" y="150"/>
                    <a:pt x="264" y="150"/>
                    <a:pt x="264" y="150"/>
                  </a:cubicBezTo>
                  <a:cubicBezTo>
                    <a:pt x="264" y="150"/>
                    <a:pt x="264" y="150"/>
                    <a:pt x="264" y="150"/>
                  </a:cubicBezTo>
                  <a:cubicBezTo>
                    <a:pt x="264" y="150"/>
                    <a:pt x="264" y="150"/>
                    <a:pt x="264" y="150"/>
                  </a:cubicBezTo>
                  <a:cubicBezTo>
                    <a:pt x="264" y="150"/>
                    <a:pt x="264" y="150"/>
                    <a:pt x="264" y="150"/>
                  </a:cubicBezTo>
                  <a:cubicBezTo>
                    <a:pt x="264" y="150"/>
                    <a:pt x="264" y="150"/>
                    <a:pt x="264" y="150"/>
                  </a:cubicBezTo>
                  <a:cubicBezTo>
                    <a:pt x="265" y="150"/>
                    <a:pt x="265" y="150"/>
                    <a:pt x="265" y="150"/>
                  </a:cubicBezTo>
                  <a:cubicBezTo>
                    <a:pt x="265" y="150"/>
                    <a:pt x="265" y="150"/>
                    <a:pt x="265" y="150"/>
                  </a:cubicBezTo>
                  <a:cubicBezTo>
                    <a:pt x="265" y="150"/>
                    <a:pt x="265" y="150"/>
                    <a:pt x="265" y="150"/>
                  </a:cubicBezTo>
                  <a:cubicBezTo>
                    <a:pt x="265" y="150"/>
                    <a:pt x="265" y="150"/>
                    <a:pt x="265" y="150"/>
                  </a:cubicBezTo>
                  <a:cubicBezTo>
                    <a:pt x="265" y="150"/>
                    <a:pt x="265" y="150"/>
                    <a:pt x="265" y="150"/>
                  </a:cubicBezTo>
                  <a:cubicBezTo>
                    <a:pt x="265" y="150"/>
                    <a:pt x="265" y="150"/>
                    <a:pt x="265" y="150"/>
                  </a:cubicBezTo>
                  <a:cubicBezTo>
                    <a:pt x="265" y="150"/>
                    <a:pt x="265" y="150"/>
                    <a:pt x="265" y="150"/>
                  </a:cubicBezTo>
                  <a:cubicBezTo>
                    <a:pt x="265" y="150"/>
                    <a:pt x="265" y="150"/>
                    <a:pt x="265" y="150"/>
                  </a:cubicBezTo>
                  <a:cubicBezTo>
                    <a:pt x="265" y="150"/>
                    <a:pt x="265" y="150"/>
                    <a:pt x="265" y="150"/>
                  </a:cubicBezTo>
                  <a:cubicBezTo>
                    <a:pt x="266" y="150"/>
                    <a:pt x="266" y="150"/>
                    <a:pt x="266" y="150"/>
                  </a:cubicBezTo>
                  <a:cubicBezTo>
                    <a:pt x="266" y="150"/>
                    <a:pt x="266" y="150"/>
                    <a:pt x="266" y="150"/>
                  </a:cubicBezTo>
                  <a:cubicBezTo>
                    <a:pt x="266" y="150"/>
                    <a:pt x="266" y="150"/>
                    <a:pt x="266" y="150"/>
                  </a:cubicBezTo>
                  <a:cubicBezTo>
                    <a:pt x="266" y="151"/>
                    <a:pt x="266" y="151"/>
                    <a:pt x="266" y="151"/>
                  </a:cubicBezTo>
                  <a:cubicBezTo>
                    <a:pt x="266" y="151"/>
                    <a:pt x="266" y="151"/>
                    <a:pt x="266" y="151"/>
                  </a:cubicBezTo>
                  <a:cubicBezTo>
                    <a:pt x="266" y="151"/>
                    <a:pt x="266" y="151"/>
                    <a:pt x="266" y="151"/>
                  </a:cubicBezTo>
                  <a:cubicBezTo>
                    <a:pt x="267" y="151"/>
                    <a:pt x="267" y="151"/>
                    <a:pt x="267" y="151"/>
                  </a:cubicBezTo>
                  <a:cubicBezTo>
                    <a:pt x="267" y="151"/>
                    <a:pt x="267" y="151"/>
                    <a:pt x="267" y="151"/>
                  </a:cubicBezTo>
                  <a:cubicBezTo>
                    <a:pt x="267" y="151"/>
                    <a:pt x="267" y="151"/>
                    <a:pt x="267" y="151"/>
                  </a:cubicBezTo>
                  <a:cubicBezTo>
                    <a:pt x="268" y="151"/>
                    <a:pt x="268" y="151"/>
                    <a:pt x="268" y="151"/>
                  </a:cubicBezTo>
                  <a:cubicBezTo>
                    <a:pt x="268" y="151"/>
                    <a:pt x="268" y="151"/>
                    <a:pt x="268" y="151"/>
                  </a:cubicBezTo>
                  <a:cubicBezTo>
                    <a:pt x="268" y="151"/>
                    <a:pt x="268" y="151"/>
                    <a:pt x="268" y="151"/>
                  </a:cubicBezTo>
                  <a:cubicBezTo>
                    <a:pt x="268" y="151"/>
                    <a:pt x="268" y="151"/>
                    <a:pt x="268" y="151"/>
                  </a:cubicBezTo>
                  <a:cubicBezTo>
                    <a:pt x="268" y="151"/>
                    <a:pt x="268" y="151"/>
                    <a:pt x="268" y="151"/>
                  </a:cubicBezTo>
                  <a:cubicBezTo>
                    <a:pt x="268" y="151"/>
                    <a:pt x="268" y="151"/>
                    <a:pt x="268" y="151"/>
                  </a:cubicBezTo>
                  <a:cubicBezTo>
                    <a:pt x="268" y="151"/>
                    <a:pt x="268" y="151"/>
                    <a:pt x="268" y="151"/>
                  </a:cubicBezTo>
                  <a:cubicBezTo>
                    <a:pt x="268" y="151"/>
                    <a:pt x="268" y="151"/>
                    <a:pt x="268" y="151"/>
                  </a:cubicBezTo>
                  <a:cubicBezTo>
                    <a:pt x="269" y="151"/>
                    <a:pt x="269" y="151"/>
                    <a:pt x="269" y="151"/>
                  </a:cubicBezTo>
                  <a:cubicBezTo>
                    <a:pt x="269" y="151"/>
                    <a:pt x="269" y="151"/>
                    <a:pt x="269" y="151"/>
                  </a:cubicBezTo>
                  <a:cubicBezTo>
                    <a:pt x="269" y="151"/>
                    <a:pt x="269" y="151"/>
                    <a:pt x="269" y="151"/>
                  </a:cubicBezTo>
                  <a:cubicBezTo>
                    <a:pt x="269" y="151"/>
                    <a:pt x="269" y="151"/>
                    <a:pt x="269" y="151"/>
                  </a:cubicBezTo>
                  <a:cubicBezTo>
                    <a:pt x="269" y="151"/>
                    <a:pt x="269" y="151"/>
                    <a:pt x="269" y="151"/>
                  </a:cubicBezTo>
                  <a:cubicBezTo>
                    <a:pt x="269" y="151"/>
                    <a:pt x="269" y="151"/>
                    <a:pt x="269" y="151"/>
                  </a:cubicBezTo>
                  <a:cubicBezTo>
                    <a:pt x="269" y="151"/>
                    <a:pt x="269" y="151"/>
                    <a:pt x="269" y="151"/>
                  </a:cubicBezTo>
                  <a:cubicBezTo>
                    <a:pt x="269" y="151"/>
                    <a:pt x="269" y="151"/>
                    <a:pt x="269" y="151"/>
                  </a:cubicBezTo>
                  <a:cubicBezTo>
                    <a:pt x="269" y="151"/>
                    <a:pt x="269" y="151"/>
                    <a:pt x="269" y="151"/>
                  </a:cubicBezTo>
                  <a:cubicBezTo>
                    <a:pt x="269" y="151"/>
                    <a:pt x="269" y="151"/>
                    <a:pt x="269" y="151"/>
                  </a:cubicBezTo>
                  <a:cubicBezTo>
                    <a:pt x="269" y="151"/>
                    <a:pt x="269" y="151"/>
                    <a:pt x="269" y="151"/>
                  </a:cubicBezTo>
                  <a:cubicBezTo>
                    <a:pt x="269" y="151"/>
                    <a:pt x="269" y="151"/>
                    <a:pt x="269" y="151"/>
                  </a:cubicBezTo>
                  <a:cubicBezTo>
                    <a:pt x="269" y="151"/>
                    <a:pt x="269" y="151"/>
                    <a:pt x="269" y="151"/>
                  </a:cubicBezTo>
                  <a:cubicBezTo>
                    <a:pt x="269" y="151"/>
                    <a:pt x="269" y="151"/>
                    <a:pt x="269" y="151"/>
                  </a:cubicBezTo>
                  <a:cubicBezTo>
                    <a:pt x="270" y="151"/>
                    <a:pt x="270" y="151"/>
                    <a:pt x="270" y="151"/>
                  </a:cubicBezTo>
                  <a:cubicBezTo>
                    <a:pt x="270" y="151"/>
                    <a:pt x="270" y="151"/>
                    <a:pt x="270" y="151"/>
                  </a:cubicBezTo>
                  <a:cubicBezTo>
                    <a:pt x="270" y="151"/>
                    <a:pt x="270" y="151"/>
                    <a:pt x="270" y="151"/>
                  </a:cubicBezTo>
                  <a:cubicBezTo>
                    <a:pt x="270" y="151"/>
                    <a:pt x="270" y="151"/>
                    <a:pt x="270" y="151"/>
                  </a:cubicBezTo>
                  <a:cubicBezTo>
                    <a:pt x="270" y="150"/>
                    <a:pt x="270" y="150"/>
                    <a:pt x="270" y="150"/>
                  </a:cubicBezTo>
                  <a:cubicBezTo>
                    <a:pt x="270" y="150"/>
                    <a:pt x="270" y="150"/>
                    <a:pt x="270" y="150"/>
                  </a:cubicBezTo>
                  <a:cubicBezTo>
                    <a:pt x="270" y="150"/>
                    <a:pt x="270" y="150"/>
                    <a:pt x="270" y="150"/>
                  </a:cubicBezTo>
                  <a:cubicBezTo>
                    <a:pt x="270" y="150"/>
                    <a:pt x="270" y="150"/>
                    <a:pt x="270" y="150"/>
                  </a:cubicBezTo>
                  <a:cubicBezTo>
                    <a:pt x="270" y="150"/>
                    <a:pt x="270" y="150"/>
                    <a:pt x="270" y="150"/>
                  </a:cubicBezTo>
                  <a:cubicBezTo>
                    <a:pt x="270" y="150"/>
                    <a:pt x="270" y="150"/>
                    <a:pt x="270" y="150"/>
                  </a:cubicBezTo>
                  <a:cubicBezTo>
                    <a:pt x="270" y="150"/>
                    <a:pt x="270" y="150"/>
                    <a:pt x="270" y="150"/>
                  </a:cubicBezTo>
                  <a:cubicBezTo>
                    <a:pt x="270" y="150"/>
                    <a:pt x="270" y="150"/>
                    <a:pt x="270" y="150"/>
                  </a:cubicBezTo>
                  <a:cubicBezTo>
                    <a:pt x="270" y="150"/>
                    <a:pt x="270" y="150"/>
                    <a:pt x="270" y="150"/>
                  </a:cubicBezTo>
                  <a:cubicBezTo>
                    <a:pt x="270" y="150"/>
                    <a:pt x="270" y="150"/>
                    <a:pt x="270" y="150"/>
                  </a:cubicBezTo>
                  <a:cubicBezTo>
                    <a:pt x="270" y="150"/>
                    <a:pt x="270" y="150"/>
                    <a:pt x="270" y="150"/>
                  </a:cubicBezTo>
                  <a:cubicBezTo>
                    <a:pt x="270" y="150"/>
                    <a:pt x="270" y="150"/>
                    <a:pt x="270" y="150"/>
                  </a:cubicBezTo>
                  <a:cubicBezTo>
                    <a:pt x="270" y="150"/>
                    <a:pt x="270" y="150"/>
                    <a:pt x="270" y="150"/>
                  </a:cubicBezTo>
                  <a:cubicBezTo>
                    <a:pt x="270" y="150"/>
                    <a:pt x="270" y="150"/>
                    <a:pt x="270" y="150"/>
                  </a:cubicBezTo>
                  <a:cubicBezTo>
                    <a:pt x="271" y="150"/>
                    <a:pt x="271" y="150"/>
                    <a:pt x="271" y="150"/>
                  </a:cubicBezTo>
                  <a:cubicBezTo>
                    <a:pt x="271" y="150"/>
                    <a:pt x="271" y="150"/>
                    <a:pt x="271" y="150"/>
                  </a:cubicBezTo>
                  <a:cubicBezTo>
                    <a:pt x="271" y="150"/>
                    <a:pt x="271" y="150"/>
                    <a:pt x="271" y="150"/>
                  </a:cubicBezTo>
                  <a:cubicBezTo>
                    <a:pt x="271" y="150"/>
                    <a:pt x="271" y="150"/>
                    <a:pt x="271" y="150"/>
                  </a:cubicBezTo>
                  <a:cubicBezTo>
                    <a:pt x="271" y="150"/>
                    <a:pt x="271" y="150"/>
                    <a:pt x="271" y="150"/>
                  </a:cubicBezTo>
                  <a:cubicBezTo>
                    <a:pt x="271" y="150"/>
                    <a:pt x="271" y="150"/>
                    <a:pt x="271" y="150"/>
                  </a:cubicBezTo>
                  <a:cubicBezTo>
                    <a:pt x="271" y="150"/>
                    <a:pt x="271" y="150"/>
                    <a:pt x="271" y="150"/>
                  </a:cubicBezTo>
                  <a:cubicBezTo>
                    <a:pt x="271" y="150"/>
                    <a:pt x="271" y="150"/>
                    <a:pt x="271" y="150"/>
                  </a:cubicBezTo>
                  <a:cubicBezTo>
                    <a:pt x="271" y="150"/>
                    <a:pt x="271" y="150"/>
                    <a:pt x="271" y="150"/>
                  </a:cubicBezTo>
                  <a:cubicBezTo>
                    <a:pt x="271" y="150"/>
                    <a:pt x="271" y="150"/>
                    <a:pt x="271" y="150"/>
                  </a:cubicBezTo>
                  <a:cubicBezTo>
                    <a:pt x="272" y="150"/>
                    <a:pt x="272" y="150"/>
                    <a:pt x="272" y="150"/>
                  </a:cubicBezTo>
                  <a:cubicBezTo>
                    <a:pt x="272" y="150"/>
                    <a:pt x="272" y="150"/>
                    <a:pt x="272" y="150"/>
                  </a:cubicBezTo>
                  <a:cubicBezTo>
                    <a:pt x="272" y="150"/>
                    <a:pt x="272" y="150"/>
                    <a:pt x="272" y="150"/>
                  </a:cubicBezTo>
                  <a:cubicBezTo>
                    <a:pt x="272" y="150"/>
                    <a:pt x="272" y="150"/>
                    <a:pt x="272" y="150"/>
                  </a:cubicBezTo>
                  <a:cubicBezTo>
                    <a:pt x="272" y="150"/>
                    <a:pt x="272" y="150"/>
                    <a:pt x="272" y="150"/>
                  </a:cubicBezTo>
                  <a:cubicBezTo>
                    <a:pt x="272" y="150"/>
                    <a:pt x="272" y="150"/>
                    <a:pt x="272" y="150"/>
                  </a:cubicBezTo>
                  <a:cubicBezTo>
                    <a:pt x="272" y="150"/>
                    <a:pt x="272" y="150"/>
                    <a:pt x="272" y="150"/>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9"/>
                    <a:pt x="272" y="149"/>
                    <a:pt x="272" y="149"/>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8"/>
                    <a:pt x="272" y="148"/>
                    <a:pt x="272" y="148"/>
                  </a:cubicBezTo>
                  <a:cubicBezTo>
                    <a:pt x="272" y="147"/>
                    <a:pt x="272" y="147"/>
                    <a:pt x="272" y="147"/>
                  </a:cubicBezTo>
                  <a:cubicBezTo>
                    <a:pt x="272" y="147"/>
                    <a:pt x="272" y="147"/>
                    <a:pt x="272" y="147"/>
                  </a:cubicBezTo>
                  <a:cubicBezTo>
                    <a:pt x="272" y="147"/>
                    <a:pt x="272" y="147"/>
                    <a:pt x="272" y="147"/>
                  </a:cubicBezTo>
                  <a:cubicBezTo>
                    <a:pt x="272" y="147"/>
                    <a:pt x="272" y="147"/>
                    <a:pt x="272" y="147"/>
                  </a:cubicBezTo>
                  <a:cubicBezTo>
                    <a:pt x="273" y="147"/>
                    <a:pt x="273" y="147"/>
                    <a:pt x="273" y="147"/>
                  </a:cubicBezTo>
                  <a:cubicBezTo>
                    <a:pt x="273" y="147"/>
                    <a:pt x="273" y="147"/>
                    <a:pt x="273" y="147"/>
                  </a:cubicBezTo>
                  <a:cubicBezTo>
                    <a:pt x="273" y="147"/>
                    <a:pt x="273" y="147"/>
                    <a:pt x="273" y="147"/>
                  </a:cubicBezTo>
                  <a:cubicBezTo>
                    <a:pt x="273" y="147"/>
                    <a:pt x="273" y="147"/>
                    <a:pt x="273" y="147"/>
                  </a:cubicBezTo>
                  <a:cubicBezTo>
                    <a:pt x="273" y="147"/>
                    <a:pt x="273" y="147"/>
                    <a:pt x="273" y="147"/>
                  </a:cubicBezTo>
                  <a:cubicBezTo>
                    <a:pt x="273" y="147"/>
                    <a:pt x="273" y="147"/>
                    <a:pt x="273" y="147"/>
                  </a:cubicBezTo>
                  <a:cubicBezTo>
                    <a:pt x="273" y="147"/>
                    <a:pt x="273" y="147"/>
                    <a:pt x="273" y="147"/>
                  </a:cubicBezTo>
                  <a:cubicBezTo>
                    <a:pt x="273" y="147"/>
                    <a:pt x="273" y="147"/>
                    <a:pt x="273" y="147"/>
                  </a:cubicBezTo>
                  <a:cubicBezTo>
                    <a:pt x="273" y="147"/>
                    <a:pt x="273" y="147"/>
                    <a:pt x="273" y="147"/>
                  </a:cubicBezTo>
                  <a:cubicBezTo>
                    <a:pt x="273" y="147"/>
                    <a:pt x="273" y="147"/>
                    <a:pt x="273" y="147"/>
                  </a:cubicBezTo>
                  <a:cubicBezTo>
                    <a:pt x="273" y="147"/>
                    <a:pt x="273" y="147"/>
                    <a:pt x="273" y="147"/>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6"/>
                    <a:pt x="273" y="146"/>
                    <a:pt x="273" y="146"/>
                  </a:cubicBezTo>
                  <a:cubicBezTo>
                    <a:pt x="273" y="145"/>
                    <a:pt x="273" y="145"/>
                    <a:pt x="273"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5"/>
                    <a:pt x="274" y="145"/>
                    <a:pt x="274" y="145"/>
                  </a:cubicBezTo>
                  <a:cubicBezTo>
                    <a:pt x="274" y="144"/>
                    <a:pt x="274" y="144"/>
                    <a:pt x="274" y="144"/>
                  </a:cubicBezTo>
                  <a:cubicBezTo>
                    <a:pt x="274" y="144"/>
                    <a:pt x="274" y="144"/>
                    <a:pt x="274" y="144"/>
                  </a:cubicBezTo>
                  <a:cubicBezTo>
                    <a:pt x="274" y="144"/>
                    <a:pt x="274" y="144"/>
                    <a:pt x="274" y="144"/>
                  </a:cubicBezTo>
                  <a:cubicBezTo>
                    <a:pt x="274" y="144"/>
                    <a:pt x="274" y="144"/>
                    <a:pt x="274" y="144"/>
                  </a:cubicBezTo>
                  <a:cubicBezTo>
                    <a:pt x="274" y="144"/>
                    <a:pt x="274" y="144"/>
                    <a:pt x="274" y="144"/>
                  </a:cubicBezTo>
                  <a:cubicBezTo>
                    <a:pt x="274" y="144"/>
                    <a:pt x="274" y="144"/>
                    <a:pt x="274" y="144"/>
                  </a:cubicBezTo>
                  <a:cubicBezTo>
                    <a:pt x="274" y="144"/>
                    <a:pt x="274" y="144"/>
                    <a:pt x="274" y="144"/>
                  </a:cubicBezTo>
                  <a:cubicBezTo>
                    <a:pt x="274" y="144"/>
                    <a:pt x="274" y="144"/>
                    <a:pt x="274" y="144"/>
                  </a:cubicBezTo>
                  <a:cubicBezTo>
                    <a:pt x="274" y="144"/>
                    <a:pt x="274" y="144"/>
                    <a:pt x="274" y="144"/>
                  </a:cubicBezTo>
                  <a:cubicBezTo>
                    <a:pt x="274" y="144"/>
                    <a:pt x="274" y="144"/>
                    <a:pt x="274" y="144"/>
                  </a:cubicBezTo>
                  <a:cubicBezTo>
                    <a:pt x="274" y="144"/>
                    <a:pt x="274" y="144"/>
                    <a:pt x="274" y="144"/>
                  </a:cubicBezTo>
                  <a:cubicBezTo>
                    <a:pt x="274" y="144"/>
                    <a:pt x="274" y="144"/>
                    <a:pt x="274" y="144"/>
                  </a:cubicBezTo>
                  <a:cubicBezTo>
                    <a:pt x="275" y="144"/>
                    <a:pt x="275" y="144"/>
                    <a:pt x="275" y="144"/>
                  </a:cubicBezTo>
                  <a:cubicBezTo>
                    <a:pt x="275" y="144"/>
                    <a:pt x="275" y="144"/>
                    <a:pt x="275" y="144"/>
                  </a:cubicBezTo>
                  <a:cubicBezTo>
                    <a:pt x="275" y="144"/>
                    <a:pt x="275" y="144"/>
                    <a:pt x="275" y="144"/>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5" y="143"/>
                    <a:pt x="275" y="143"/>
                    <a:pt x="275" y="143"/>
                  </a:cubicBezTo>
                  <a:cubicBezTo>
                    <a:pt x="276" y="143"/>
                    <a:pt x="276" y="143"/>
                    <a:pt x="276" y="143"/>
                  </a:cubicBezTo>
                  <a:cubicBezTo>
                    <a:pt x="276" y="143"/>
                    <a:pt x="276" y="143"/>
                    <a:pt x="276" y="143"/>
                  </a:cubicBezTo>
                  <a:cubicBezTo>
                    <a:pt x="276" y="143"/>
                    <a:pt x="276" y="143"/>
                    <a:pt x="276" y="143"/>
                  </a:cubicBezTo>
                  <a:cubicBezTo>
                    <a:pt x="276" y="143"/>
                    <a:pt x="276" y="143"/>
                    <a:pt x="276" y="143"/>
                  </a:cubicBezTo>
                  <a:cubicBezTo>
                    <a:pt x="276" y="143"/>
                    <a:pt x="276" y="143"/>
                    <a:pt x="276" y="143"/>
                  </a:cubicBezTo>
                  <a:cubicBezTo>
                    <a:pt x="276" y="143"/>
                    <a:pt x="276" y="143"/>
                    <a:pt x="276" y="143"/>
                  </a:cubicBezTo>
                  <a:cubicBezTo>
                    <a:pt x="276" y="143"/>
                    <a:pt x="276" y="143"/>
                    <a:pt x="276" y="143"/>
                  </a:cubicBezTo>
                  <a:cubicBezTo>
                    <a:pt x="276" y="143"/>
                    <a:pt x="276" y="143"/>
                    <a:pt x="276" y="143"/>
                  </a:cubicBezTo>
                  <a:cubicBezTo>
                    <a:pt x="276" y="143"/>
                    <a:pt x="276" y="143"/>
                    <a:pt x="276" y="143"/>
                  </a:cubicBezTo>
                  <a:cubicBezTo>
                    <a:pt x="276" y="143"/>
                    <a:pt x="276" y="143"/>
                    <a:pt x="276" y="143"/>
                  </a:cubicBezTo>
                  <a:cubicBezTo>
                    <a:pt x="276" y="143"/>
                    <a:pt x="276" y="143"/>
                    <a:pt x="276" y="143"/>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2"/>
                    <a:pt x="276" y="142"/>
                    <a:pt x="276" y="142"/>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1"/>
                    <a:pt x="276" y="141"/>
                    <a:pt x="276" y="141"/>
                  </a:cubicBezTo>
                  <a:cubicBezTo>
                    <a:pt x="276" y="140"/>
                    <a:pt x="276" y="140"/>
                    <a:pt x="276" y="140"/>
                  </a:cubicBezTo>
                  <a:cubicBezTo>
                    <a:pt x="276" y="140"/>
                    <a:pt x="276" y="140"/>
                    <a:pt x="276" y="140"/>
                  </a:cubicBezTo>
                  <a:cubicBezTo>
                    <a:pt x="275" y="140"/>
                    <a:pt x="275" y="140"/>
                    <a:pt x="275" y="140"/>
                  </a:cubicBezTo>
                  <a:cubicBezTo>
                    <a:pt x="275" y="140"/>
                    <a:pt x="275" y="140"/>
                    <a:pt x="275" y="140"/>
                  </a:cubicBezTo>
                  <a:cubicBezTo>
                    <a:pt x="275" y="140"/>
                    <a:pt x="275" y="140"/>
                    <a:pt x="275" y="140"/>
                  </a:cubicBezTo>
                  <a:cubicBezTo>
                    <a:pt x="275" y="141"/>
                    <a:pt x="275" y="141"/>
                    <a:pt x="275" y="141"/>
                  </a:cubicBezTo>
                  <a:cubicBezTo>
                    <a:pt x="275" y="141"/>
                    <a:pt x="275" y="141"/>
                    <a:pt x="275" y="141"/>
                  </a:cubicBezTo>
                  <a:cubicBezTo>
                    <a:pt x="275" y="141"/>
                    <a:pt x="275" y="141"/>
                    <a:pt x="275" y="141"/>
                  </a:cubicBezTo>
                  <a:cubicBezTo>
                    <a:pt x="275" y="141"/>
                    <a:pt x="275" y="141"/>
                    <a:pt x="275" y="141"/>
                  </a:cubicBezTo>
                  <a:cubicBezTo>
                    <a:pt x="275" y="141"/>
                    <a:pt x="275" y="141"/>
                    <a:pt x="275" y="141"/>
                  </a:cubicBezTo>
                  <a:cubicBezTo>
                    <a:pt x="275" y="141"/>
                    <a:pt x="275" y="141"/>
                    <a:pt x="275" y="141"/>
                  </a:cubicBezTo>
                  <a:cubicBezTo>
                    <a:pt x="275" y="141"/>
                    <a:pt x="275" y="141"/>
                    <a:pt x="275" y="141"/>
                  </a:cubicBezTo>
                  <a:cubicBezTo>
                    <a:pt x="275" y="141"/>
                    <a:pt x="275" y="141"/>
                    <a:pt x="274" y="141"/>
                  </a:cubicBezTo>
                  <a:cubicBezTo>
                    <a:pt x="274" y="141"/>
                    <a:pt x="274" y="141"/>
                    <a:pt x="274" y="141"/>
                  </a:cubicBezTo>
                  <a:cubicBezTo>
                    <a:pt x="274" y="141"/>
                    <a:pt x="274" y="141"/>
                    <a:pt x="274" y="141"/>
                  </a:cubicBezTo>
                  <a:cubicBezTo>
                    <a:pt x="274" y="141"/>
                    <a:pt x="274" y="141"/>
                    <a:pt x="274" y="141"/>
                  </a:cubicBezTo>
                  <a:cubicBezTo>
                    <a:pt x="274" y="140"/>
                    <a:pt x="274" y="140"/>
                    <a:pt x="274" y="140"/>
                  </a:cubicBezTo>
                  <a:cubicBezTo>
                    <a:pt x="274" y="140"/>
                    <a:pt x="274" y="140"/>
                    <a:pt x="274" y="140"/>
                  </a:cubicBezTo>
                  <a:cubicBezTo>
                    <a:pt x="274" y="140"/>
                    <a:pt x="274" y="140"/>
                    <a:pt x="274" y="140"/>
                  </a:cubicBezTo>
                  <a:cubicBezTo>
                    <a:pt x="274" y="140"/>
                    <a:pt x="274" y="140"/>
                    <a:pt x="274" y="140"/>
                  </a:cubicBezTo>
                  <a:cubicBezTo>
                    <a:pt x="274" y="140"/>
                    <a:pt x="274" y="140"/>
                    <a:pt x="274" y="140"/>
                  </a:cubicBezTo>
                  <a:cubicBezTo>
                    <a:pt x="274" y="140"/>
                    <a:pt x="274" y="140"/>
                    <a:pt x="274" y="140"/>
                  </a:cubicBezTo>
                  <a:cubicBezTo>
                    <a:pt x="274" y="140"/>
                    <a:pt x="274" y="140"/>
                    <a:pt x="274" y="140"/>
                  </a:cubicBezTo>
                  <a:cubicBezTo>
                    <a:pt x="274" y="140"/>
                    <a:pt x="274" y="140"/>
                    <a:pt x="274" y="140"/>
                  </a:cubicBezTo>
                  <a:cubicBezTo>
                    <a:pt x="274" y="140"/>
                    <a:pt x="274" y="140"/>
                    <a:pt x="274" y="140"/>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5" y="139"/>
                    <a:pt x="275" y="139"/>
                    <a:pt x="275" y="139"/>
                  </a:cubicBezTo>
                  <a:cubicBezTo>
                    <a:pt x="276" y="139"/>
                    <a:pt x="276" y="139"/>
                    <a:pt x="276" y="139"/>
                  </a:cubicBezTo>
                  <a:cubicBezTo>
                    <a:pt x="276" y="139"/>
                    <a:pt x="276" y="139"/>
                    <a:pt x="276" y="139"/>
                  </a:cubicBezTo>
                  <a:cubicBezTo>
                    <a:pt x="276" y="139"/>
                    <a:pt x="276" y="139"/>
                    <a:pt x="276" y="139"/>
                  </a:cubicBezTo>
                  <a:cubicBezTo>
                    <a:pt x="276" y="139"/>
                    <a:pt x="276" y="139"/>
                    <a:pt x="276" y="139"/>
                  </a:cubicBezTo>
                  <a:cubicBezTo>
                    <a:pt x="276" y="139"/>
                    <a:pt x="276" y="139"/>
                    <a:pt x="276" y="139"/>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6" y="138"/>
                    <a:pt x="276" y="138"/>
                    <a:pt x="276" y="138"/>
                  </a:cubicBezTo>
                  <a:cubicBezTo>
                    <a:pt x="277" y="138"/>
                    <a:pt x="277" y="138"/>
                    <a:pt x="277" y="138"/>
                  </a:cubicBezTo>
                  <a:cubicBezTo>
                    <a:pt x="277" y="138"/>
                    <a:pt x="277" y="138"/>
                    <a:pt x="277" y="138"/>
                  </a:cubicBezTo>
                  <a:cubicBezTo>
                    <a:pt x="277" y="138"/>
                    <a:pt x="277" y="138"/>
                    <a:pt x="277" y="138"/>
                  </a:cubicBezTo>
                  <a:cubicBezTo>
                    <a:pt x="277" y="138"/>
                    <a:pt x="277" y="138"/>
                    <a:pt x="277" y="138"/>
                  </a:cubicBezTo>
                  <a:cubicBezTo>
                    <a:pt x="277" y="138"/>
                    <a:pt x="277" y="138"/>
                    <a:pt x="277" y="138"/>
                  </a:cubicBezTo>
                  <a:cubicBezTo>
                    <a:pt x="277" y="138"/>
                    <a:pt x="277" y="138"/>
                    <a:pt x="277" y="138"/>
                  </a:cubicBezTo>
                  <a:cubicBezTo>
                    <a:pt x="277" y="138"/>
                    <a:pt x="277" y="138"/>
                    <a:pt x="277" y="138"/>
                  </a:cubicBezTo>
                  <a:cubicBezTo>
                    <a:pt x="277" y="138"/>
                    <a:pt x="277" y="138"/>
                    <a:pt x="277" y="138"/>
                  </a:cubicBezTo>
                  <a:cubicBezTo>
                    <a:pt x="277" y="138"/>
                    <a:pt x="277" y="138"/>
                    <a:pt x="277" y="138"/>
                  </a:cubicBezTo>
                  <a:cubicBezTo>
                    <a:pt x="278" y="138"/>
                    <a:pt x="278" y="138"/>
                    <a:pt x="278" y="138"/>
                  </a:cubicBezTo>
                  <a:cubicBezTo>
                    <a:pt x="278" y="138"/>
                    <a:pt x="278" y="138"/>
                    <a:pt x="278" y="138"/>
                  </a:cubicBezTo>
                  <a:cubicBezTo>
                    <a:pt x="278" y="138"/>
                    <a:pt x="278" y="138"/>
                    <a:pt x="278" y="138"/>
                  </a:cubicBezTo>
                  <a:cubicBezTo>
                    <a:pt x="278" y="137"/>
                    <a:pt x="278" y="137"/>
                    <a:pt x="278" y="137"/>
                  </a:cubicBezTo>
                  <a:cubicBezTo>
                    <a:pt x="278" y="137"/>
                    <a:pt x="278" y="137"/>
                    <a:pt x="278" y="137"/>
                  </a:cubicBezTo>
                  <a:cubicBezTo>
                    <a:pt x="278" y="138"/>
                    <a:pt x="278" y="138"/>
                    <a:pt x="278" y="138"/>
                  </a:cubicBezTo>
                  <a:cubicBezTo>
                    <a:pt x="278" y="137"/>
                    <a:pt x="278" y="137"/>
                    <a:pt x="278" y="137"/>
                  </a:cubicBezTo>
                  <a:cubicBezTo>
                    <a:pt x="278" y="137"/>
                    <a:pt x="278" y="137"/>
                    <a:pt x="278" y="137"/>
                  </a:cubicBezTo>
                  <a:cubicBezTo>
                    <a:pt x="279" y="137"/>
                    <a:pt x="279" y="137"/>
                    <a:pt x="279" y="137"/>
                  </a:cubicBezTo>
                  <a:cubicBezTo>
                    <a:pt x="279" y="137"/>
                    <a:pt x="279" y="137"/>
                    <a:pt x="279" y="137"/>
                  </a:cubicBezTo>
                  <a:cubicBezTo>
                    <a:pt x="279" y="137"/>
                    <a:pt x="279" y="137"/>
                    <a:pt x="279" y="137"/>
                  </a:cubicBezTo>
                  <a:cubicBezTo>
                    <a:pt x="279" y="137"/>
                    <a:pt x="279" y="137"/>
                    <a:pt x="279" y="137"/>
                  </a:cubicBezTo>
                  <a:cubicBezTo>
                    <a:pt x="279" y="137"/>
                    <a:pt x="279" y="137"/>
                    <a:pt x="279" y="137"/>
                  </a:cubicBezTo>
                  <a:cubicBezTo>
                    <a:pt x="279" y="137"/>
                    <a:pt x="279" y="137"/>
                    <a:pt x="279" y="137"/>
                  </a:cubicBezTo>
                  <a:cubicBezTo>
                    <a:pt x="279" y="137"/>
                    <a:pt x="279" y="137"/>
                    <a:pt x="279" y="137"/>
                  </a:cubicBezTo>
                  <a:cubicBezTo>
                    <a:pt x="279" y="137"/>
                    <a:pt x="279" y="137"/>
                    <a:pt x="279" y="137"/>
                  </a:cubicBezTo>
                  <a:cubicBezTo>
                    <a:pt x="279" y="137"/>
                    <a:pt x="279" y="137"/>
                    <a:pt x="279" y="137"/>
                  </a:cubicBezTo>
                  <a:cubicBezTo>
                    <a:pt x="279" y="137"/>
                    <a:pt x="279" y="137"/>
                    <a:pt x="279" y="137"/>
                  </a:cubicBezTo>
                  <a:cubicBezTo>
                    <a:pt x="280" y="137"/>
                    <a:pt x="280" y="137"/>
                    <a:pt x="280" y="137"/>
                  </a:cubicBezTo>
                  <a:cubicBezTo>
                    <a:pt x="280" y="137"/>
                    <a:pt x="280" y="137"/>
                    <a:pt x="280" y="137"/>
                  </a:cubicBezTo>
                  <a:cubicBezTo>
                    <a:pt x="280" y="137"/>
                    <a:pt x="280" y="137"/>
                    <a:pt x="280" y="137"/>
                  </a:cubicBezTo>
                  <a:cubicBezTo>
                    <a:pt x="280" y="137"/>
                    <a:pt x="280" y="137"/>
                    <a:pt x="280" y="137"/>
                  </a:cubicBezTo>
                  <a:cubicBezTo>
                    <a:pt x="280" y="137"/>
                    <a:pt x="280" y="137"/>
                    <a:pt x="280" y="137"/>
                  </a:cubicBezTo>
                  <a:cubicBezTo>
                    <a:pt x="280" y="137"/>
                    <a:pt x="280" y="137"/>
                    <a:pt x="280" y="137"/>
                  </a:cubicBezTo>
                  <a:cubicBezTo>
                    <a:pt x="281" y="137"/>
                    <a:pt x="281" y="137"/>
                    <a:pt x="281" y="137"/>
                  </a:cubicBezTo>
                  <a:cubicBezTo>
                    <a:pt x="281" y="137"/>
                    <a:pt x="281" y="137"/>
                    <a:pt x="281" y="137"/>
                  </a:cubicBezTo>
                  <a:cubicBezTo>
                    <a:pt x="281" y="137"/>
                    <a:pt x="281" y="137"/>
                    <a:pt x="281" y="137"/>
                  </a:cubicBezTo>
                  <a:cubicBezTo>
                    <a:pt x="281" y="137"/>
                    <a:pt x="281" y="137"/>
                    <a:pt x="281" y="137"/>
                  </a:cubicBezTo>
                  <a:cubicBezTo>
                    <a:pt x="281" y="137"/>
                    <a:pt x="281" y="137"/>
                    <a:pt x="281" y="137"/>
                  </a:cubicBezTo>
                  <a:cubicBezTo>
                    <a:pt x="281" y="137"/>
                    <a:pt x="281" y="137"/>
                    <a:pt x="281" y="137"/>
                  </a:cubicBezTo>
                  <a:cubicBezTo>
                    <a:pt x="281" y="137"/>
                    <a:pt x="281" y="137"/>
                    <a:pt x="281" y="137"/>
                  </a:cubicBezTo>
                  <a:cubicBezTo>
                    <a:pt x="281" y="137"/>
                    <a:pt x="281" y="137"/>
                    <a:pt x="281" y="137"/>
                  </a:cubicBezTo>
                  <a:cubicBezTo>
                    <a:pt x="281" y="137"/>
                    <a:pt x="281" y="137"/>
                    <a:pt x="281" y="137"/>
                  </a:cubicBezTo>
                  <a:cubicBezTo>
                    <a:pt x="281" y="137"/>
                    <a:pt x="281" y="137"/>
                    <a:pt x="281" y="137"/>
                  </a:cubicBezTo>
                  <a:cubicBezTo>
                    <a:pt x="282" y="137"/>
                    <a:pt x="282" y="137"/>
                    <a:pt x="282" y="137"/>
                  </a:cubicBezTo>
                  <a:cubicBezTo>
                    <a:pt x="282" y="137"/>
                    <a:pt x="282" y="137"/>
                    <a:pt x="282" y="137"/>
                  </a:cubicBezTo>
                  <a:cubicBezTo>
                    <a:pt x="282" y="137"/>
                    <a:pt x="282" y="137"/>
                    <a:pt x="282" y="137"/>
                  </a:cubicBezTo>
                  <a:cubicBezTo>
                    <a:pt x="282" y="137"/>
                    <a:pt x="282" y="137"/>
                    <a:pt x="282" y="137"/>
                  </a:cubicBezTo>
                  <a:cubicBezTo>
                    <a:pt x="282" y="137"/>
                    <a:pt x="282" y="137"/>
                    <a:pt x="282" y="137"/>
                  </a:cubicBezTo>
                  <a:cubicBezTo>
                    <a:pt x="282" y="137"/>
                    <a:pt x="282" y="137"/>
                    <a:pt x="282" y="137"/>
                  </a:cubicBezTo>
                  <a:cubicBezTo>
                    <a:pt x="282" y="137"/>
                    <a:pt x="282" y="137"/>
                    <a:pt x="282" y="137"/>
                  </a:cubicBezTo>
                  <a:cubicBezTo>
                    <a:pt x="282" y="137"/>
                    <a:pt x="282" y="137"/>
                    <a:pt x="282" y="137"/>
                  </a:cubicBezTo>
                  <a:cubicBezTo>
                    <a:pt x="282" y="137"/>
                    <a:pt x="282" y="137"/>
                    <a:pt x="282" y="137"/>
                  </a:cubicBezTo>
                  <a:cubicBezTo>
                    <a:pt x="282" y="137"/>
                    <a:pt x="282" y="137"/>
                    <a:pt x="282" y="137"/>
                  </a:cubicBezTo>
                  <a:cubicBezTo>
                    <a:pt x="282" y="137"/>
                    <a:pt x="282" y="137"/>
                    <a:pt x="282" y="137"/>
                  </a:cubicBezTo>
                  <a:cubicBezTo>
                    <a:pt x="282" y="137"/>
                    <a:pt x="282" y="137"/>
                    <a:pt x="282"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3" y="137"/>
                    <a:pt x="283" y="137"/>
                    <a:pt x="283" y="137"/>
                  </a:cubicBezTo>
                  <a:cubicBezTo>
                    <a:pt x="284" y="137"/>
                    <a:pt x="284" y="137"/>
                    <a:pt x="284" y="137"/>
                  </a:cubicBezTo>
                  <a:cubicBezTo>
                    <a:pt x="284" y="137"/>
                    <a:pt x="284" y="137"/>
                    <a:pt x="284" y="137"/>
                  </a:cubicBezTo>
                  <a:cubicBezTo>
                    <a:pt x="284" y="137"/>
                    <a:pt x="284" y="137"/>
                    <a:pt x="284" y="137"/>
                  </a:cubicBezTo>
                  <a:cubicBezTo>
                    <a:pt x="284" y="137"/>
                    <a:pt x="284" y="137"/>
                    <a:pt x="284" y="137"/>
                  </a:cubicBezTo>
                  <a:cubicBezTo>
                    <a:pt x="284" y="137"/>
                    <a:pt x="284" y="137"/>
                    <a:pt x="284" y="137"/>
                  </a:cubicBezTo>
                  <a:cubicBezTo>
                    <a:pt x="284" y="137"/>
                    <a:pt x="284" y="137"/>
                    <a:pt x="284" y="137"/>
                  </a:cubicBezTo>
                  <a:cubicBezTo>
                    <a:pt x="284" y="137"/>
                    <a:pt x="284" y="137"/>
                    <a:pt x="284" y="137"/>
                  </a:cubicBezTo>
                  <a:cubicBezTo>
                    <a:pt x="284" y="137"/>
                    <a:pt x="284" y="137"/>
                    <a:pt x="284" y="137"/>
                  </a:cubicBezTo>
                  <a:cubicBezTo>
                    <a:pt x="284" y="137"/>
                    <a:pt x="284" y="137"/>
                    <a:pt x="284" y="137"/>
                  </a:cubicBezTo>
                  <a:cubicBezTo>
                    <a:pt x="284" y="137"/>
                    <a:pt x="284" y="137"/>
                    <a:pt x="284" y="137"/>
                  </a:cubicBezTo>
                  <a:cubicBezTo>
                    <a:pt x="284" y="137"/>
                    <a:pt x="284" y="137"/>
                    <a:pt x="284" y="137"/>
                  </a:cubicBezTo>
                  <a:cubicBezTo>
                    <a:pt x="284" y="137"/>
                    <a:pt x="284" y="137"/>
                    <a:pt x="284" y="137"/>
                  </a:cubicBezTo>
                  <a:cubicBezTo>
                    <a:pt x="285" y="137"/>
                    <a:pt x="285" y="137"/>
                    <a:pt x="285" y="137"/>
                  </a:cubicBezTo>
                  <a:cubicBezTo>
                    <a:pt x="285" y="137"/>
                    <a:pt x="285" y="137"/>
                    <a:pt x="285" y="137"/>
                  </a:cubicBezTo>
                  <a:cubicBezTo>
                    <a:pt x="285" y="137"/>
                    <a:pt x="285" y="137"/>
                    <a:pt x="285" y="137"/>
                  </a:cubicBezTo>
                  <a:cubicBezTo>
                    <a:pt x="285" y="137"/>
                    <a:pt x="285" y="137"/>
                    <a:pt x="285" y="137"/>
                  </a:cubicBezTo>
                  <a:cubicBezTo>
                    <a:pt x="285" y="137"/>
                    <a:pt x="285" y="137"/>
                    <a:pt x="285" y="137"/>
                  </a:cubicBezTo>
                  <a:cubicBezTo>
                    <a:pt x="285" y="137"/>
                    <a:pt x="285" y="137"/>
                    <a:pt x="285" y="137"/>
                  </a:cubicBezTo>
                  <a:cubicBezTo>
                    <a:pt x="285" y="137"/>
                    <a:pt x="285" y="137"/>
                    <a:pt x="285" y="137"/>
                  </a:cubicBezTo>
                  <a:cubicBezTo>
                    <a:pt x="285" y="137"/>
                    <a:pt x="285" y="137"/>
                    <a:pt x="285" y="137"/>
                  </a:cubicBezTo>
                  <a:cubicBezTo>
                    <a:pt x="285" y="137"/>
                    <a:pt x="285" y="137"/>
                    <a:pt x="285" y="137"/>
                  </a:cubicBezTo>
                  <a:cubicBezTo>
                    <a:pt x="285" y="137"/>
                    <a:pt x="285" y="137"/>
                    <a:pt x="285" y="137"/>
                  </a:cubicBezTo>
                  <a:cubicBezTo>
                    <a:pt x="285" y="137"/>
                    <a:pt x="285" y="137"/>
                    <a:pt x="285" y="137"/>
                  </a:cubicBezTo>
                  <a:cubicBezTo>
                    <a:pt x="286" y="137"/>
                    <a:pt x="286" y="137"/>
                    <a:pt x="286" y="137"/>
                  </a:cubicBezTo>
                  <a:cubicBezTo>
                    <a:pt x="286" y="137"/>
                    <a:pt x="286" y="137"/>
                    <a:pt x="286" y="137"/>
                  </a:cubicBezTo>
                  <a:cubicBezTo>
                    <a:pt x="286" y="137"/>
                    <a:pt x="286" y="137"/>
                    <a:pt x="286" y="137"/>
                  </a:cubicBezTo>
                  <a:cubicBezTo>
                    <a:pt x="286" y="137"/>
                    <a:pt x="286" y="137"/>
                    <a:pt x="286" y="137"/>
                  </a:cubicBezTo>
                  <a:cubicBezTo>
                    <a:pt x="286" y="137"/>
                    <a:pt x="286" y="137"/>
                    <a:pt x="286" y="137"/>
                  </a:cubicBezTo>
                  <a:cubicBezTo>
                    <a:pt x="286" y="137"/>
                    <a:pt x="286" y="137"/>
                    <a:pt x="286" y="137"/>
                  </a:cubicBezTo>
                  <a:cubicBezTo>
                    <a:pt x="286" y="137"/>
                    <a:pt x="286" y="137"/>
                    <a:pt x="286" y="137"/>
                  </a:cubicBezTo>
                  <a:cubicBezTo>
                    <a:pt x="286" y="137"/>
                    <a:pt x="286" y="137"/>
                    <a:pt x="286" y="137"/>
                  </a:cubicBezTo>
                  <a:cubicBezTo>
                    <a:pt x="286" y="138"/>
                    <a:pt x="286" y="138"/>
                    <a:pt x="286" y="138"/>
                  </a:cubicBezTo>
                  <a:cubicBezTo>
                    <a:pt x="286" y="138"/>
                    <a:pt x="286" y="138"/>
                    <a:pt x="286" y="138"/>
                  </a:cubicBezTo>
                  <a:cubicBezTo>
                    <a:pt x="286" y="138"/>
                    <a:pt x="286" y="138"/>
                    <a:pt x="286" y="138"/>
                  </a:cubicBezTo>
                  <a:cubicBezTo>
                    <a:pt x="286" y="138"/>
                    <a:pt x="286" y="138"/>
                    <a:pt x="286" y="138"/>
                  </a:cubicBezTo>
                  <a:cubicBezTo>
                    <a:pt x="286" y="138"/>
                    <a:pt x="286" y="138"/>
                    <a:pt x="286" y="138"/>
                  </a:cubicBezTo>
                  <a:cubicBezTo>
                    <a:pt x="286" y="138"/>
                    <a:pt x="286" y="138"/>
                    <a:pt x="286" y="138"/>
                  </a:cubicBezTo>
                  <a:cubicBezTo>
                    <a:pt x="286" y="138"/>
                    <a:pt x="286" y="138"/>
                    <a:pt x="286" y="138"/>
                  </a:cubicBezTo>
                  <a:cubicBezTo>
                    <a:pt x="286" y="138"/>
                    <a:pt x="286" y="138"/>
                    <a:pt x="286" y="138"/>
                  </a:cubicBezTo>
                  <a:cubicBezTo>
                    <a:pt x="286" y="138"/>
                    <a:pt x="286" y="138"/>
                    <a:pt x="286" y="138"/>
                  </a:cubicBezTo>
                  <a:cubicBezTo>
                    <a:pt x="286" y="138"/>
                    <a:pt x="286" y="138"/>
                    <a:pt x="286" y="138"/>
                  </a:cubicBezTo>
                  <a:cubicBezTo>
                    <a:pt x="287" y="138"/>
                    <a:pt x="287" y="138"/>
                    <a:pt x="287" y="138"/>
                  </a:cubicBezTo>
                  <a:cubicBezTo>
                    <a:pt x="287" y="138"/>
                    <a:pt x="287" y="138"/>
                    <a:pt x="287" y="138"/>
                  </a:cubicBezTo>
                  <a:cubicBezTo>
                    <a:pt x="287" y="138"/>
                    <a:pt x="287" y="138"/>
                    <a:pt x="287" y="138"/>
                  </a:cubicBezTo>
                  <a:cubicBezTo>
                    <a:pt x="287" y="138"/>
                    <a:pt x="287" y="138"/>
                    <a:pt x="287" y="138"/>
                  </a:cubicBezTo>
                  <a:cubicBezTo>
                    <a:pt x="287" y="138"/>
                    <a:pt x="287" y="138"/>
                    <a:pt x="287" y="138"/>
                  </a:cubicBezTo>
                  <a:cubicBezTo>
                    <a:pt x="287" y="138"/>
                    <a:pt x="287" y="138"/>
                    <a:pt x="287" y="138"/>
                  </a:cubicBezTo>
                  <a:cubicBezTo>
                    <a:pt x="287" y="138"/>
                    <a:pt x="287" y="138"/>
                    <a:pt x="287" y="138"/>
                  </a:cubicBezTo>
                  <a:cubicBezTo>
                    <a:pt x="287" y="138"/>
                    <a:pt x="287" y="138"/>
                    <a:pt x="287" y="138"/>
                  </a:cubicBezTo>
                  <a:cubicBezTo>
                    <a:pt x="287" y="138"/>
                    <a:pt x="287" y="138"/>
                    <a:pt x="287" y="138"/>
                  </a:cubicBezTo>
                  <a:cubicBezTo>
                    <a:pt x="287" y="138"/>
                    <a:pt x="287" y="138"/>
                    <a:pt x="287" y="138"/>
                  </a:cubicBezTo>
                  <a:cubicBezTo>
                    <a:pt x="287" y="138"/>
                    <a:pt x="287" y="138"/>
                    <a:pt x="287" y="138"/>
                  </a:cubicBezTo>
                  <a:cubicBezTo>
                    <a:pt x="288" y="138"/>
                    <a:pt x="288" y="138"/>
                    <a:pt x="288" y="138"/>
                  </a:cubicBezTo>
                  <a:cubicBezTo>
                    <a:pt x="288" y="138"/>
                    <a:pt x="288" y="138"/>
                    <a:pt x="288" y="138"/>
                  </a:cubicBezTo>
                  <a:cubicBezTo>
                    <a:pt x="288" y="138"/>
                    <a:pt x="288" y="138"/>
                    <a:pt x="288" y="138"/>
                  </a:cubicBezTo>
                  <a:cubicBezTo>
                    <a:pt x="288" y="138"/>
                    <a:pt x="288" y="138"/>
                    <a:pt x="288" y="138"/>
                  </a:cubicBezTo>
                  <a:cubicBezTo>
                    <a:pt x="288" y="138"/>
                    <a:pt x="288" y="138"/>
                    <a:pt x="288" y="138"/>
                  </a:cubicBezTo>
                  <a:cubicBezTo>
                    <a:pt x="288" y="138"/>
                    <a:pt x="288" y="138"/>
                    <a:pt x="288" y="138"/>
                  </a:cubicBezTo>
                  <a:cubicBezTo>
                    <a:pt x="288" y="138"/>
                    <a:pt x="288" y="138"/>
                    <a:pt x="288"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89" y="138"/>
                    <a:pt x="289" y="138"/>
                    <a:pt x="289" y="138"/>
                  </a:cubicBezTo>
                  <a:cubicBezTo>
                    <a:pt x="290" y="138"/>
                    <a:pt x="290" y="138"/>
                    <a:pt x="290" y="138"/>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0" y="139"/>
                    <a:pt x="290" y="139"/>
                    <a:pt x="290" y="139"/>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39"/>
                    <a:pt x="291" y="139"/>
                    <a:pt x="291" y="139"/>
                  </a:cubicBezTo>
                  <a:cubicBezTo>
                    <a:pt x="291" y="139"/>
                    <a:pt x="291" y="139"/>
                    <a:pt x="291" y="139"/>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0"/>
                    <a:pt x="291" y="140"/>
                    <a:pt x="291" y="140"/>
                  </a:cubicBezTo>
                  <a:cubicBezTo>
                    <a:pt x="291" y="141"/>
                    <a:pt x="291" y="141"/>
                    <a:pt x="291" y="141"/>
                  </a:cubicBezTo>
                  <a:cubicBezTo>
                    <a:pt x="291" y="141"/>
                    <a:pt x="291" y="141"/>
                    <a:pt x="291" y="141"/>
                  </a:cubicBezTo>
                  <a:cubicBezTo>
                    <a:pt x="291" y="141"/>
                    <a:pt x="291" y="141"/>
                    <a:pt x="291" y="141"/>
                  </a:cubicBezTo>
                  <a:cubicBezTo>
                    <a:pt x="291" y="141"/>
                    <a:pt x="291" y="141"/>
                    <a:pt x="291" y="141"/>
                  </a:cubicBezTo>
                  <a:cubicBezTo>
                    <a:pt x="292" y="141"/>
                    <a:pt x="292" y="141"/>
                    <a:pt x="292" y="141"/>
                  </a:cubicBezTo>
                  <a:cubicBezTo>
                    <a:pt x="292" y="141"/>
                    <a:pt x="292" y="141"/>
                    <a:pt x="292" y="141"/>
                  </a:cubicBezTo>
                  <a:cubicBezTo>
                    <a:pt x="292" y="141"/>
                    <a:pt x="292" y="141"/>
                    <a:pt x="292" y="141"/>
                  </a:cubicBezTo>
                  <a:cubicBezTo>
                    <a:pt x="292" y="141"/>
                    <a:pt x="292" y="141"/>
                    <a:pt x="292" y="141"/>
                  </a:cubicBezTo>
                  <a:cubicBezTo>
                    <a:pt x="292" y="141"/>
                    <a:pt x="292" y="141"/>
                    <a:pt x="292" y="141"/>
                  </a:cubicBezTo>
                  <a:cubicBezTo>
                    <a:pt x="292" y="141"/>
                    <a:pt x="292" y="141"/>
                    <a:pt x="292" y="141"/>
                  </a:cubicBezTo>
                  <a:cubicBezTo>
                    <a:pt x="292" y="141"/>
                    <a:pt x="292" y="141"/>
                    <a:pt x="292" y="141"/>
                  </a:cubicBezTo>
                  <a:cubicBezTo>
                    <a:pt x="292" y="141"/>
                    <a:pt x="292" y="141"/>
                    <a:pt x="292" y="141"/>
                  </a:cubicBezTo>
                  <a:cubicBezTo>
                    <a:pt x="292" y="141"/>
                    <a:pt x="292" y="141"/>
                    <a:pt x="292" y="141"/>
                  </a:cubicBezTo>
                  <a:cubicBezTo>
                    <a:pt x="292" y="141"/>
                    <a:pt x="292" y="141"/>
                    <a:pt x="292" y="141"/>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2"/>
                  </a:cubicBezTo>
                  <a:cubicBezTo>
                    <a:pt x="292" y="142"/>
                    <a:pt x="292" y="142"/>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2" y="143"/>
                    <a:pt x="292" y="143"/>
                    <a:pt x="292" y="143"/>
                  </a:cubicBezTo>
                  <a:cubicBezTo>
                    <a:pt x="293" y="143"/>
                    <a:pt x="293" y="143"/>
                    <a:pt x="293" y="143"/>
                  </a:cubicBezTo>
                  <a:cubicBezTo>
                    <a:pt x="293" y="143"/>
                    <a:pt x="293" y="143"/>
                    <a:pt x="293" y="143"/>
                  </a:cubicBezTo>
                  <a:cubicBezTo>
                    <a:pt x="293" y="143"/>
                    <a:pt x="293" y="143"/>
                    <a:pt x="293" y="143"/>
                  </a:cubicBezTo>
                  <a:cubicBezTo>
                    <a:pt x="293" y="143"/>
                    <a:pt x="293" y="143"/>
                    <a:pt x="293" y="143"/>
                  </a:cubicBezTo>
                  <a:cubicBezTo>
                    <a:pt x="293" y="144"/>
                    <a:pt x="293" y="144"/>
                    <a:pt x="293" y="144"/>
                  </a:cubicBezTo>
                  <a:cubicBezTo>
                    <a:pt x="293" y="144"/>
                    <a:pt x="293" y="144"/>
                    <a:pt x="293" y="144"/>
                  </a:cubicBezTo>
                  <a:cubicBezTo>
                    <a:pt x="293" y="144"/>
                    <a:pt x="293" y="144"/>
                    <a:pt x="293" y="144"/>
                  </a:cubicBezTo>
                  <a:cubicBezTo>
                    <a:pt x="293" y="144"/>
                    <a:pt x="293" y="144"/>
                    <a:pt x="293" y="144"/>
                  </a:cubicBezTo>
                  <a:cubicBezTo>
                    <a:pt x="293" y="144"/>
                    <a:pt x="293" y="144"/>
                    <a:pt x="293" y="144"/>
                  </a:cubicBezTo>
                  <a:cubicBezTo>
                    <a:pt x="293" y="144"/>
                    <a:pt x="293" y="144"/>
                    <a:pt x="293" y="144"/>
                  </a:cubicBezTo>
                  <a:cubicBezTo>
                    <a:pt x="293" y="144"/>
                    <a:pt x="293" y="144"/>
                    <a:pt x="293" y="144"/>
                  </a:cubicBezTo>
                  <a:cubicBezTo>
                    <a:pt x="293" y="144"/>
                    <a:pt x="293" y="144"/>
                    <a:pt x="293" y="144"/>
                  </a:cubicBezTo>
                  <a:cubicBezTo>
                    <a:pt x="293" y="144"/>
                    <a:pt x="293" y="144"/>
                    <a:pt x="293" y="144"/>
                  </a:cubicBezTo>
                  <a:cubicBezTo>
                    <a:pt x="293" y="144"/>
                    <a:pt x="293" y="144"/>
                    <a:pt x="293" y="144"/>
                  </a:cubicBezTo>
                  <a:cubicBezTo>
                    <a:pt x="293" y="144"/>
                    <a:pt x="293" y="144"/>
                    <a:pt x="293" y="144"/>
                  </a:cubicBezTo>
                  <a:cubicBezTo>
                    <a:pt x="293" y="144"/>
                    <a:pt x="293" y="144"/>
                    <a:pt x="293" y="144"/>
                  </a:cubicBezTo>
                  <a:cubicBezTo>
                    <a:pt x="293" y="145"/>
                    <a:pt x="293" y="145"/>
                    <a:pt x="293" y="145"/>
                  </a:cubicBezTo>
                  <a:cubicBezTo>
                    <a:pt x="293" y="145"/>
                    <a:pt x="293" y="145"/>
                    <a:pt x="293" y="145"/>
                  </a:cubicBezTo>
                  <a:cubicBezTo>
                    <a:pt x="293" y="145"/>
                    <a:pt x="293" y="145"/>
                    <a:pt x="293" y="145"/>
                  </a:cubicBezTo>
                  <a:cubicBezTo>
                    <a:pt x="293" y="145"/>
                    <a:pt x="293" y="145"/>
                    <a:pt x="293" y="145"/>
                  </a:cubicBezTo>
                  <a:cubicBezTo>
                    <a:pt x="293" y="145"/>
                    <a:pt x="293" y="145"/>
                    <a:pt x="293" y="145"/>
                  </a:cubicBezTo>
                  <a:cubicBezTo>
                    <a:pt x="293" y="145"/>
                    <a:pt x="293" y="145"/>
                    <a:pt x="293" y="145"/>
                  </a:cubicBezTo>
                  <a:cubicBezTo>
                    <a:pt x="293" y="145"/>
                    <a:pt x="293" y="145"/>
                    <a:pt x="293" y="145"/>
                  </a:cubicBezTo>
                  <a:cubicBezTo>
                    <a:pt x="293" y="145"/>
                    <a:pt x="293" y="145"/>
                    <a:pt x="293" y="145"/>
                  </a:cubicBezTo>
                  <a:cubicBezTo>
                    <a:pt x="293" y="145"/>
                    <a:pt x="293" y="145"/>
                    <a:pt x="293" y="145"/>
                  </a:cubicBezTo>
                  <a:cubicBezTo>
                    <a:pt x="293" y="145"/>
                    <a:pt x="293" y="145"/>
                    <a:pt x="293" y="145"/>
                  </a:cubicBezTo>
                  <a:cubicBezTo>
                    <a:pt x="294" y="145"/>
                    <a:pt x="294" y="145"/>
                    <a:pt x="294" y="145"/>
                  </a:cubicBezTo>
                  <a:cubicBezTo>
                    <a:pt x="294" y="145"/>
                    <a:pt x="294" y="145"/>
                    <a:pt x="294" y="145"/>
                  </a:cubicBezTo>
                  <a:cubicBezTo>
                    <a:pt x="294" y="145"/>
                    <a:pt x="294" y="145"/>
                    <a:pt x="294" y="145"/>
                  </a:cubicBezTo>
                  <a:cubicBezTo>
                    <a:pt x="293" y="145"/>
                    <a:pt x="293" y="145"/>
                    <a:pt x="293" y="145"/>
                  </a:cubicBezTo>
                  <a:cubicBezTo>
                    <a:pt x="293" y="145"/>
                    <a:pt x="293" y="145"/>
                    <a:pt x="293" y="145"/>
                  </a:cubicBezTo>
                  <a:cubicBezTo>
                    <a:pt x="293" y="145"/>
                    <a:pt x="293" y="145"/>
                    <a:pt x="293" y="145"/>
                  </a:cubicBezTo>
                  <a:cubicBezTo>
                    <a:pt x="293" y="145"/>
                    <a:pt x="293" y="145"/>
                    <a:pt x="293" y="145"/>
                  </a:cubicBezTo>
                  <a:cubicBezTo>
                    <a:pt x="293" y="145"/>
                    <a:pt x="293" y="145"/>
                    <a:pt x="293" y="145"/>
                  </a:cubicBezTo>
                  <a:cubicBezTo>
                    <a:pt x="293" y="145"/>
                    <a:pt x="293" y="145"/>
                    <a:pt x="293" y="145"/>
                  </a:cubicBezTo>
                  <a:cubicBezTo>
                    <a:pt x="293" y="146"/>
                    <a:pt x="293" y="146"/>
                    <a:pt x="293" y="146"/>
                  </a:cubicBezTo>
                  <a:cubicBezTo>
                    <a:pt x="293" y="146"/>
                    <a:pt x="293" y="146"/>
                    <a:pt x="293" y="146"/>
                  </a:cubicBezTo>
                  <a:cubicBezTo>
                    <a:pt x="293" y="146"/>
                    <a:pt x="293" y="146"/>
                    <a:pt x="293" y="146"/>
                  </a:cubicBezTo>
                  <a:cubicBezTo>
                    <a:pt x="293" y="146"/>
                    <a:pt x="293" y="146"/>
                    <a:pt x="293" y="146"/>
                  </a:cubicBezTo>
                  <a:cubicBezTo>
                    <a:pt x="293" y="146"/>
                    <a:pt x="293" y="146"/>
                    <a:pt x="293" y="146"/>
                  </a:cubicBezTo>
                  <a:cubicBezTo>
                    <a:pt x="293" y="146"/>
                    <a:pt x="293" y="146"/>
                    <a:pt x="293" y="146"/>
                  </a:cubicBezTo>
                  <a:cubicBezTo>
                    <a:pt x="294" y="146"/>
                    <a:pt x="294" y="146"/>
                    <a:pt x="294" y="146"/>
                  </a:cubicBezTo>
                  <a:cubicBezTo>
                    <a:pt x="294" y="146"/>
                    <a:pt x="294" y="146"/>
                    <a:pt x="294" y="146"/>
                  </a:cubicBezTo>
                  <a:cubicBezTo>
                    <a:pt x="294" y="146"/>
                    <a:pt x="294" y="146"/>
                    <a:pt x="294" y="146"/>
                  </a:cubicBezTo>
                  <a:cubicBezTo>
                    <a:pt x="294" y="146"/>
                    <a:pt x="294" y="146"/>
                    <a:pt x="294" y="146"/>
                  </a:cubicBezTo>
                  <a:cubicBezTo>
                    <a:pt x="294" y="146"/>
                    <a:pt x="294" y="146"/>
                    <a:pt x="294" y="146"/>
                  </a:cubicBezTo>
                  <a:cubicBezTo>
                    <a:pt x="294" y="146"/>
                    <a:pt x="294" y="146"/>
                    <a:pt x="294" y="146"/>
                  </a:cubicBezTo>
                  <a:cubicBezTo>
                    <a:pt x="294" y="146"/>
                    <a:pt x="294" y="146"/>
                    <a:pt x="294" y="146"/>
                  </a:cubicBezTo>
                  <a:cubicBezTo>
                    <a:pt x="294" y="146"/>
                    <a:pt x="294" y="146"/>
                    <a:pt x="294" y="146"/>
                  </a:cubicBezTo>
                  <a:cubicBezTo>
                    <a:pt x="294" y="146"/>
                    <a:pt x="294" y="146"/>
                    <a:pt x="294" y="146"/>
                  </a:cubicBezTo>
                  <a:cubicBezTo>
                    <a:pt x="294" y="146"/>
                    <a:pt x="294" y="146"/>
                    <a:pt x="294" y="146"/>
                  </a:cubicBezTo>
                  <a:cubicBezTo>
                    <a:pt x="294" y="146"/>
                    <a:pt x="294" y="146"/>
                    <a:pt x="294" y="146"/>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7"/>
                    <a:pt x="294" y="147"/>
                    <a:pt x="294" y="147"/>
                  </a:cubicBezTo>
                  <a:cubicBezTo>
                    <a:pt x="294" y="148"/>
                    <a:pt x="294" y="148"/>
                    <a:pt x="294" y="148"/>
                  </a:cubicBezTo>
                  <a:cubicBezTo>
                    <a:pt x="295" y="148"/>
                    <a:pt x="295" y="148"/>
                    <a:pt x="295" y="148"/>
                  </a:cubicBezTo>
                  <a:cubicBezTo>
                    <a:pt x="295" y="148"/>
                    <a:pt x="295" y="148"/>
                    <a:pt x="295" y="148"/>
                  </a:cubicBezTo>
                  <a:cubicBezTo>
                    <a:pt x="295" y="148"/>
                    <a:pt x="295" y="148"/>
                    <a:pt x="295" y="148"/>
                  </a:cubicBezTo>
                  <a:cubicBezTo>
                    <a:pt x="295" y="148"/>
                    <a:pt x="295" y="148"/>
                    <a:pt x="295" y="148"/>
                  </a:cubicBezTo>
                  <a:cubicBezTo>
                    <a:pt x="294" y="148"/>
                    <a:pt x="294" y="148"/>
                    <a:pt x="294" y="148"/>
                  </a:cubicBezTo>
                  <a:cubicBezTo>
                    <a:pt x="294" y="148"/>
                    <a:pt x="294" y="148"/>
                    <a:pt x="294" y="148"/>
                  </a:cubicBezTo>
                  <a:cubicBezTo>
                    <a:pt x="294" y="148"/>
                    <a:pt x="294" y="148"/>
                    <a:pt x="294" y="148"/>
                  </a:cubicBezTo>
                  <a:cubicBezTo>
                    <a:pt x="294" y="148"/>
                    <a:pt x="294" y="148"/>
                    <a:pt x="294" y="148"/>
                  </a:cubicBezTo>
                  <a:cubicBezTo>
                    <a:pt x="294" y="148"/>
                    <a:pt x="294" y="148"/>
                    <a:pt x="294" y="148"/>
                  </a:cubicBezTo>
                  <a:cubicBezTo>
                    <a:pt x="295" y="148"/>
                    <a:pt x="295" y="148"/>
                    <a:pt x="295" y="148"/>
                  </a:cubicBezTo>
                  <a:cubicBezTo>
                    <a:pt x="295" y="148"/>
                    <a:pt x="295" y="148"/>
                    <a:pt x="295" y="148"/>
                  </a:cubicBezTo>
                  <a:cubicBezTo>
                    <a:pt x="295" y="148"/>
                    <a:pt x="295" y="148"/>
                    <a:pt x="295" y="148"/>
                  </a:cubicBezTo>
                  <a:cubicBezTo>
                    <a:pt x="295" y="149"/>
                    <a:pt x="295" y="149"/>
                    <a:pt x="295" y="149"/>
                  </a:cubicBezTo>
                  <a:cubicBezTo>
                    <a:pt x="294" y="149"/>
                    <a:pt x="294" y="149"/>
                    <a:pt x="294"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49"/>
                    <a:pt x="295" y="149"/>
                    <a:pt x="295" y="149"/>
                  </a:cubicBezTo>
                  <a:cubicBezTo>
                    <a:pt x="295" y="150"/>
                    <a:pt x="295" y="150"/>
                    <a:pt x="295" y="150"/>
                  </a:cubicBezTo>
                  <a:cubicBezTo>
                    <a:pt x="295" y="150"/>
                    <a:pt x="295" y="150"/>
                    <a:pt x="295" y="150"/>
                  </a:cubicBezTo>
                  <a:cubicBezTo>
                    <a:pt x="295" y="150"/>
                    <a:pt x="295" y="150"/>
                    <a:pt x="295" y="150"/>
                  </a:cubicBezTo>
                  <a:cubicBezTo>
                    <a:pt x="295" y="150"/>
                    <a:pt x="295" y="150"/>
                    <a:pt x="295" y="150"/>
                  </a:cubicBezTo>
                  <a:cubicBezTo>
                    <a:pt x="295" y="150"/>
                    <a:pt x="295" y="150"/>
                    <a:pt x="295" y="150"/>
                  </a:cubicBezTo>
                  <a:cubicBezTo>
                    <a:pt x="295" y="150"/>
                    <a:pt x="295" y="150"/>
                    <a:pt x="295" y="150"/>
                  </a:cubicBezTo>
                  <a:cubicBezTo>
                    <a:pt x="295" y="150"/>
                    <a:pt x="295" y="150"/>
                    <a:pt x="295" y="150"/>
                  </a:cubicBezTo>
                  <a:cubicBezTo>
                    <a:pt x="295" y="150"/>
                    <a:pt x="295" y="150"/>
                    <a:pt x="295" y="150"/>
                  </a:cubicBezTo>
                  <a:cubicBezTo>
                    <a:pt x="295" y="150"/>
                    <a:pt x="295" y="150"/>
                    <a:pt x="295" y="150"/>
                  </a:cubicBezTo>
                  <a:cubicBezTo>
                    <a:pt x="295" y="150"/>
                    <a:pt x="295" y="150"/>
                    <a:pt x="295" y="150"/>
                  </a:cubicBezTo>
                  <a:cubicBezTo>
                    <a:pt x="295" y="150"/>
                    <a:pt x="295" y="150"/>
                    <a:pt x="295" y="150"/>
                  </a:cubicBezTo>
                  <a:cubicBezTo>
                    <a:pt x="295" y="150"/>
                    <a:pt x="295" y="151"/>
                    <a:pt x="295" y="151"/>
                  </a:cubicBezTo>
                  <a:cubicBezTo>
                    <a:pt x="295" y="151"/>
                    <a:pt x="295" y="151"/>
                    <a:pt x="295" y="151"/>
                  </a:cubicBezTo>
                  <a:cubicBezTo>
                    <a:pt x="295" y="151"/>
                    <a:pt x="295" y="151"/>
                    <a:pt x="295" y="151"/>
                  </a:cubicBezTo>
                  <a:cubicBezTo>
                    <a:pt x="295" y="151"/>
                    <a:pt x="295" y="151"/>
                    <a:pt x="295" y="151"/>
                  </a:cubicBezTo>
                  <a:cubicBezTo>
                    <a:pt x="295" y="151"/>
                    <a:pt x="295" y="151"/>
                    <a:pt x="295" y="151"/>
                  </a:cubicBezTo>
                  <a:cubicBezTo>
                    <a:pt x="295" y="151"/>
                    <a:pt x="295" y="151"/>
                    <a:pt x="295" y="151"/>
                  </a:cubicBezTo>
                  <a:cubicBezTo>
                    <a:pt x="296" y="151"/>
                    <a:pt x="296" y="151"/>
                    <a:pt x="296" y="151"/>
                  </a:cubicBezTo>
                  <a:cubicBezTo>
                    <a:pt x="296" y="151"/>
                    <a:pt x="296" y="151"/>
                    <a:pt x="296" y="151"/>
                  </a:cubicBezTo>
                  <a:cubicBezTo>
                    <a:pt x="296" y="151"/>
                    <a:pt x="296" y="151"/>
                    <a:pt x="296" y="151"/>
                  </a:cubicBezTo>
                  <a:cubicBezTo>
                    <a:pt x="296" y="151"/>
                    <a:pt x="296" y="151"/>
                    <a:pt x="296" y="151"/>
                  </a:cubicBezTo>
                  <a:cubicBezTo>
                    <a:pt x="296" y="151"/>
                    <a:pt x="296" y="151"/>
                    <a:pt x="296" y="151"/>
                  </a:cubicBezTo>
                  <a:cubicBezTo>
                    <a:pt x="296" y="151"/>
                    <a:pt x="296" y="151"/>
                    <a:pt x="296" y="151"/>
                  </a:cubicBezTo>
                  <a:cubicBezTo>
                    <a:pt x="296" y="151"/>
                    <a:pt x="296" y="151"/>
                    <a:pt x="296" y="151"/>
                  </a:cubicBezTo>
                  <a:cubicBezTo>
                    <a:pt x="296" y="151"/>
                    <a:pt x="296" y="151"/>
                    <a:pt x="296" y="151"/>
                  </a:cubicBezTo>
                  <a:cubicBezTo>
                    <a:pt x="296" y="151"/>
                    <a:pt x="296" y="151"/>
                    <a:pt x="296" y="151"/>
                  </a:cubicBezTo>
                  <a:cubicBezTo>
                    <a:pt x="296" y="151"/>
                    <a:pt x="296" y="151"/>
                    <a:pt x="296" y="151"/>
                  </a:cubicBezTo>
                  <a:cubicBezTo>
                    <a:pt x="296" y="151"/>
                    <a:pt x="296" y="151"/>
                    <a:pt x="296" y="151"/>
                  </a:cubicBezTo>
                  <a:cubicBezTo>
                    <a:pt x="296" y="151"/>
                    <a:pt x="296" y="151"/>
                    <a:pt x="296" y="151"/>
                  </a:cubicBezTo>
                  <a:cubicBezTo>
                    <a:pt x="296" y="151"/>
                    <a:pt x="296" y="151"/>
                    <a:pt x="296" y="151"/>
                  </a:cubicBezTo>
                  <a:cubicBezTo>
                    <a:pt x="297" y="151"/>
                    <a:pt x="297" y="151"/>
                    <a:pt x="297" y="151"/>
                  </a:cubicBezTo>
                  <a:cubicBezTo>
                    <a:pt x="297" y="151"/>
                    <a:pt x="297" y="151"/>
                    <a:pt x="297" y="151"/>
                  </a:cubicBezTo>
                  <a:cubicBezTo>
                    <a:pt x="297" y="151"/>
                    <a:pt x="297" y="151"/>
                    <a:pt x="297" y="151"/>
                  </a:cubicBezTo>
                  <a:cubicBezTo>
                    <a:pt x="297" y="151"/>
                    <a:pt x="297" y="151"/>
                    <a:pt x="297" y="151"/>
                  </a:cubicBezTo>
                  <a:cubicBezTo>
                    <a:pt x="297" y="151"/>
                    <a:pt x="297" y="151"/>
                    <a:pt x="297" y="151"/>
                  </a:cubicBezTo>
                  <a:cubicBezTo>
                    <a:pt x="297" y="151"/>
                    <a:pt x="297" y="151"/>
                    <a:pt x="297"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8" y="151"/>
                    <a:pt x="298" y="151"/>
                    <a:pt x="298" y="151"/>
                  </a:cubicBezTo>
                  <a:cubicBezTo>
                    <a:pt x="299" y="152"/>
                    <a:pt x="299" y="152"/>
                    <a:pt x="299" y="152"/>
                  </a:cubicBezTo>
                  <a:cubicBezTo>
                    <a:pt x="299" y="152"/>
                    <a:pt x="299" y="152"/>
                    <a:pt x="299" y="152"/>
                  </a:cubicBezTo>
                  <a:cubicBezTo>
                    <a:pt x="299" y="152"/>
                    <a:pt x="299" y="152"/>
                    <a:pt x="299" y="152"/>
                  </a:cubicBezTo>
                  <a:cubicBezTo>
                    <a:pt x="299" y="152"/>
                    <a:pt x="299" y="152"/>
                    <a:pt x="299" y="152"/>
                  </a:cubicBezTo>
                  <a:cubicBezTo>
                    <a:pt x="299" y="152"/>
                    <a:pt x="299" y="152"/>
                    <a:pt x="299" y="152"/>
                  </a:cubicBezTo>
                  <a:cubicBezTo>
                    <a:pt x="299" y="152"/>
                    <a:pt x="299" y="152"/>
                    <a:pt x="299" y="152"/>
                  </a:cubicBezTo>
                  <a:cubicBezTo>
                    <a:pt x="299" y="152"/>
                    <a:pt x="299" y="152"/>
                    <a:pt x="299" y="152"/>
                  </a:cubicBezTo>
                  <a:cubicBezTo>
                    <a:pt x="299" y="152"/>
                    <a:pt x="299" y="152"/>
                    <a:pt x="299" y="152"/>
                  </a:cubicBezTo>
                  <a:cubicBezTo>
                    <a:pt x="299" y="152"/>
                    <a:pt x="299" y="152"/>
                    <a:pt x="299" y="152"/>
                  </a:cubicBezTo>
                  <a:cubicBezTo>
                    <a:pt x="299" y="152"/>
                    <a:pt x="299" y="152"/>
                    <a:pt x="299" y="152"/>
                  </a:cubicBezTo>
                  <a:cubicBezTo>
                    <a:pt x="299" y="152"/>
                    <a:pt x="299" y="152"/>
                    <a:pt x="299" y="152"/>
                  </a:cubicBezTo>
                  <a:cubicBezTo>
                    <a:pt x="299" y="152"/>
                    <a:pt x="299" y="152"/>
                    <a:pt x="299" y="152"/>
                  </a:cubicBezTo>
                  <a:cubicBezTo>
                    <a:pt x="299" y="152"/>
                    <a:pt x="299" y="152"/>
                    <a:pt x="299" y="152"/>
                  </a:cubicBezTo>
                  <a:cubicBezTo>
                    <a:pt x="300" y="152"/>
                    <a:pt x="300" y="152"/>
                    <a:pt x="300" y="152"/>
                  </a:cubicBezTo>
                  <a:cubicBezTo>
                    <a:pt x="300" y="152"/>
                    <a:pt x="300" y="152"/>
                    <a:pt x="300" y="152"/>
                  </a:cubicBezTo>
                  <a:cubicBezTo>
                    <a:pt x="300" y="152"/>
                    <a:pt x="300" y="152"/>
                    <a:pt x="300" y="152"/>
                  </a:cubicBezTo>
                  <a:cubicBezTo>
                    <a:pt x="300" y="152"/>
                    <a:pt x="300" y="152"/>
                    <a:pt x="300" y="152"/>
                  </a:cubicBezTo>
                  <a:cubicBezTo>
                    <a:pt x="300" y="152"/>
                    <a:pt x="300" y="152"/>
                    <a:pt x="300" y="152"/>
                  </a:cubicBezTo>
                  <a:cubicBezTo>
                    <a:pt x="300" y="152"/>
                    <a:pt x="300" y="152"/>
                    <a:pt x="300" y="152"/>
                  </a:cubicBezTo>
                  <a:cubicBezTo>
                    <a:pt x="300" y="152"/>
                    <a:pt x="300" y="152"/>
                    <a:pt x="300" y="152"/>
                  </a:cubicBezTo>
                  <a:cubicBezTo>
                    <a:pt x="300" y="152"/>
                    <a:pt x="300" y="152"/>
                    <a:pt x="300" y="152"/>
                  </a:cubicBezTo>
                  <a:cubicBezTo>
                    <a:pt x="300" y="152"/>
                    <a:pt x="300" y="152"/>
                    <a:pt x="300" y="152"/>
                  </a:cubicBezTo>
                  <a:cubicBezTo>
                    <a:pt x="300" y="152"/>
                    <a:pt x="300" y="152"/>
                    <a:pt x="300" y="152"/>
                  </a:cubicBezTo>
                  <a:cubicBezTo>
                    <a:pt x="300" y="152"/>
                    <a:pt x="300" y="152"/>
                    <a:pt x="300" y="152"/>
                  </a:cubicBezTo>
                  <a:cubicBezTo>
                    <a:pt x="300" y="152"/>
                    <a:pt x="300" y="152"/>
                    <a:pt x="300" y="152"/>
                  </a:cubicBezTo>
                  <a:cubicBezTo>
                    <a:pt x="301" y="152"/>
                    <a:pt x="301" y="152"/>
                    <a:pt x="301" y="152"/>
                  </a:cubicBezTo>
                  <a:cubicBezTo>
                    <a:pt x="301" y="152"/>
                    <a:pt x="301" y="152"/>
                    <a:pt x="301" y="152"/>
                  </a:cubicBezTo>
                  <a:cubicBezTo>
                    <a:pt x="301" y="152"/>
                    <a:pt x="301" y="152"/>
                    <a:pt x="301" y="152"/>
                  </a:cubicBezTo>
                  <a:cubicBezTo>
                    <a:pt x="301" y="152"/>
                    <a:pt x="301" y="152"/>
                    <a:pt x="301" y="152"/>
                  </a:cubicBezTo>
                  <a:cubicBezTo>
                    <a:pt x="301" y="152"/>
                    <a:pt x="301" y="152"/>
                    <a:pt x="301" y="152"/>
                  </a:cubicBezTo>
                  <a:cubicBezTo>
                    <a:pt x="301" y="152"/>
                    <a:pt x="301" y="152"/>
                    <a:pt x="301" y="152"/>
                  </a:cubicBezTo>
                  <a:cubicBezTo>
                    <a:pt x="301" y="152"/>
                    <a:pt x="301" y="152"/>
                    <a:pt x="301" y="152"/>
                  </a:cubicBezTo>
                  <a:cubicBezTo>
                    <a:pt x="301" y="152"/>
                    <a:pt x="301" y="152"/>
                    <a:pt x="301" y="152"/>
                  </a:cubicBezTo>
                  <a:cubicBezTo>
                    <a:pt x="301" y="152"/>
                    <a:pt x="301" y="152"/>
                    <a:pt x="301" y="152"/>
                  </a:cubicBezTo>
                  <a:cubicBezTo>
                    <a:pt x="301" y="152"/>
                    <a:pt x="301" y="152"/>
                    <a:pt x="301" y="152"/>
                  </a:cubicBezTo>
                  <a:cubicBezTo>
                    <a:pt x="301" y="152"/>
                    <a:pt x="301" y="152"/>
                    <a:pt x="301" y="152"/>
                  </a:cubicBezTo>
                  <a:cubicBezTo>
                    <a:pt x="301" y="153"/>
                    <a:pt x="301" y="153"/>
                    <a:pt x="301" y="153"/>
                  </a:cubicBezTo>
                  <a:cubicBezTo>
                    <a:pt x="301" y="153"/>
                    <a:pt x="301" y="153"/>
                    <a:pt x="301" y="153"/>
                  </a:cubicBezTo>
                  <a:cubicBezTo>
                    <a:pt x="301" y="153"/>
                    <a:pt x="301" y="153"/>
                    <a:pt x="301" y="153"/>
                  </a:cubicBezTo>
                  <a:cubicBezTo>
                    <a:pt x="301" y="153"/>
                    <a:pt x="301" y="153"/>
                    <a:pt x="301" y="153"/>
                  </a:cubicBezTo>
                  <a:cubicBezTo>
                    <a:pt x="301" y="153"/>
                    <a:pt x="301" y="153"/>
                    <a:pt x="301" y="153"/>
                  </a:cubicBezTo>
                  <a:cubicBezTo>
                    <a:pt x="301" y="153"/>
                    <a:pt x="301" y="153"/>
                    <a:pt x="301" y="153"/>
                  </a:cubicBezTo>
                  <a:cubicBezTo>
                    <a:pt x="301" y="153"/>
                    <a:pt x="301" y="153"/>
                    <a:pt x="301" y="153"/>
                  </a:cubicBezTo>
                  <a:cubicBezTo>
                    <a:pt x="301" y="153"/>
                    <a:pt x="301" y="153"/>
                    <a:pt x="301" y="153"/>
                  </a:cubicBezTo>
                  <a:cubicBezTo>
                    <a:pt x="301" y="153"/>
                    <a:pt x="301" y="153"/>
                    <a:pt x="301" y="153"/>
                  </a:cubicBezTo>
                  <a:cubicBezTo>
                    <a:pt x="301" y="153"/>
                    <a:pt x="301" y="153"/>
                    <a:pt x="301" y="153"/>
                  </a:cubicBezTo>
                  <a:cubicBezTo>
                    <a:pt x="301" y="153"/>
                    <a:pt x="301" y="153"/>
                    <a:pt x="301" y="153"/>
                  </a:cubicBezTo>
                  <a:cubicBezTo>
                    <a:pt x="302" y="153"/>
                    <a:pt x="302" y="153"/>
                    <a:pt x="302" y="153"/>
                  </a:cubicBezTo>
                  <a:cubicBezTo>
                    <a:pt x="302" y="153"/>
                    <a:pt x="302" y="153"/>
                    <a:pt x="302" y="153"/>
                  </a:cubicBezTo>
                  <a:cubicBezTo>
                    <a:pt x="302" y="153"/>
                    <a:pt x="302" y="153"/>
                    <a:pt x="302" y="153"/>
                  </a:cubicBezTo>
                  <a:cubicBezTo>
                    <a:pt x="302" y="153"/>
                    <a:pt x="302" y="153"/>
                    <a:pt x="302" y="153"/>
                  </a:cubicBezTo>
                  <a:cubicBezTo>
                    <a:pt x="302" y="153"/>
                    <a:pt x="302" y="153"/>
                    <a:pt x="302" y="153"/>
                  </a:cubicBezTo>
                  <a:cubicBezTo>
                    <a:pt x="302" y="153"/>
                    <a:pt x="302" y="153"/>
                    <a:pt x="302" y="153"/>
                  </a:cubicBezTo>
                  <a:cubicBezTo>
                    <a:pt x="302" y="153"/>
                    <a:pt x="302" y="153"/>
                    <a:pt x="302" y="153"/>
                  </a:cubicBezTo>
                  <a:cubicBezTo>
                    <a:pt x="302" y="153"/>
                    <a:pt x="302" y="153"/>
                    <a:pt x="302" y="153"/>
                  </a:cubicBezTo>
                  <a:cubicBezTo>
                    <a:pt x="302" y="153"/>
                    <a:pt x="302" y="153"/>
                    <a:pt x="302" y="153"/>
                  </a:cubicBezTo>
                  <a:cubicBezTo>
                    <a:pt x="302" y="153"/>
                    <a:pt x="302" y="153"/>
                    <a:pt x="302" y="153"/>
                  </a:cubicBezTo>
                  <a:cubicBezTo>
                    <a:pt x="302" y="153"/>
                    <a:pt x="302" y="153"/>
                    <a:pt x="302" y="153"/>
                  </a:cubicBezTo>
                  <a:cubicBezTo>
                    <a:pt x="302" y="153"/>
                    <a:pt x="302" y="153"/>
                    <a:pt x="302" y="153"/>
                  </a:cubicBezTo>
                  <a:cubicBezTo>
                    <a:pt x="302" y="154"/>
                    <a:pt x="302" y="154"/>
                    <a:pt x="302" y="154"/>
                  </a:cubicBezTo>
                  <a:cubicBezTo>
                    <a:pt x="302" y="154"/>
                    <a:pt x="302" y="154"/>
                    <a:pt x="302" y="154"/>
                  </a:cubicBezTo>
                  <a:cubicBezTo>
                    <a:pt x="302" y="154"/>
                    <a:pt x="302" y="154"/>
                    <a:pt x="302" y="154"/>
                  </a:cubicBezTo>
                  <a:cubicBezTo>
                    <a:pt x="302" y="154"/>
                    <a:pt x="302" y="154"/>
                    <a:pt x="302" y="154"/>
                  </a:cubicBezTo>
                  <a:cubicBezTo>
                    <a:pt x="302" y="154"/>
                    <a:pt x="302" y="154"/>
                    <a:pt x="302" y="154"/>
                  </a:cubicBezTo>
                  <a:cubicBezTo>
                    <a:pt x="302" y="154"/>
                    <a:pt x="302" y="154"/>
                    <a:pt x="302" y="154"/>
                  </a:cubicBezTo>
                  <a:cubicBezTo>
                    <a:pt x="302" y="154"/>
                    <a:pt x="302" y="154"/>
                    <a:pt x="302" y="154"/>
                  </a:cubicBezTo>
                  <a:cubicBezTo>
                    <a:pt x="302" y="154"/>
                    <a:pt x="302" y="154"/>
                    <a:pt x="302" y="154"/>
                  </a:cubicBezTo>
                  <a:cubicBezTo>
                    <a:pt x="303" y="154"/>
                    <a:pt x="303" y="154"/>
                    <a:pt x="303" y="154"/>
                  </a:cubicBezTo>
                  <a:cubicBezTo>
                    <a:pt x="303" y="154"/>
                    <a:pt x="303" y="154"/>
                    <a:pt x="303" y="154"/>
                  </a:cubicBezTo>
                  <a:cubicBezTo>
                    <a:pt x="303" y="154"/>
                    <a:pt x="303" y="154"/>
                    <a:pt x="303" y="154"/>
                  </a:cubicBezTo>
                  <a:cubicBezTo>
                    <a:pt x="303" y="154"/>
                    <a:pt x="303" y="154"/>
                    <a:pt x="303" y="154"/>
                  </a:cubicBezTo>
                  <a:cubicBezTo>
                    <a:pt x="303" y="154"/>
                    <a:pt x="303" y="154"/>
                    <a:pt x="303" y="154"/>
                  </a:cubicBezTo>
                  <a:cubicBezTo>
                    <a:pt x="303" y="154"/>
                    <a:pt x="303" y="154"/>
                    <a:pt x="303" y="154"/>
                  </a:cubicBezTo>
                  <a:cubicBezTo>
                    <a:pt x="303" y="154"/>
                    <a:pt x="303" y="154"/>
                    <a:pt x="303" y="154"/>
                  </a:cubicBezTo>
                  <a:cubicBezTo>
                    <a:pt x="303" y="154"/>
                    <a:pt x="303" y="154"/>
                    <a:pt x="303" y="154"/>
                  </a:cubicBezTo>
                  <a:cubicBezTo>
                    <a:pt x="303" y="154"/>
                    <a:pt x="303" y="154"/>
                    <a:pt x="303" y="154"/>
                  </a:cubicBezTo>
                  <a:cubicBezTo>
                    <a:pt x="303" y="154"/>
                    <a:pt x="303" y="154"/>
                    <a:pt x="303" y="154"/>
                  </a:cubicBezTo>
                  <a:cubicBezTo>
                    <a:pt x="303" y="154"/>
                    <a:pt x="303" y="154"/>
                    <a:pt x="303" y="154"/>
                  </a:cubicBezTo>
                  <a:cubicBezTo>
                    <a:pt x="303" y="154"/>
                    <a:pt x="303" y="154"/>
                    <a:pt x="303" y="154"/>
                  </a:cubicBezTo>
                  <a:cubicBezTo>
                    <a:pt x="304" y="154"/>
                    <a:pt x="304" y="154"/>
                    <a:pt x="304" y="154"/>
                  </a:cubicBezTo>
                  <a:cubicBezTo>
                    <a:pt x="304" y="154"/>
                    <a:pt x="304" y="154"/>
                    <a:pt x="304" y="154"/>
                  </a:cubicBezTo>
                  <a:cubicBezTo>
                    <a:pt x="304" y="154"/>
                    <a:pt x="304" y="154"/>
                    <a:pt x="304" y="154"/>
                  </a:cubicBezTo>
                  <a:cubicBezTo>
                    <a:pt x="304" y="154"/>
                    <a:pt x="304" y="154"/>
                    <a:pt x="304" y="154"/>
                  </a:cubicBezTo>
                  <a:cubicBezTo>
                    <a:pt x="303" y="154"/>
                    <a:pt x="303" y="154"/>
                    <a:pt x="303" y="154"/>
                  </a:cubicBezTo>
                  <a:cubicBezTo>
                    <a:pt x="303" y="154"/>
                    <a:pt x="303" y="154"/>
                    <a:pt x="303" y="154"/>
                  </a:cubicBezTo>
                  <a:cubicBezTo>
                    <a:pt x="303" y="154"/>
                    <a:pt x="303" y="154"/>
                    <a:pt x="303" y="154"/>
                  </a:cubicBezTo>
                  <a:cubicBezTo>
                    <a:pt x="303" y="154"/>
                    <a:pt x="303" y="154"/>
                    <a:pt x="303" y="154"/>
                  </a:cubicBezTo>
                  <a:cubicBezTo>
                    <a:pt x="303" y="155"/>
                    <a:pt x="303" y="155"/>
                    <a:pt x="303" y="155"/>
                  </a:cubicBezTo>
                  <a:cubicBezTo>
                    <a:pt x="303" y="155"/>
                    <a:pt x="303" y="155"/>
                    <a:pt x="303" y="155"/>
                  </a:cubicBezTo>
                  <a:cubicBezTo>
                    <a:pt x="303" y="155"/>
                    <a:pt x="303" y="155"/>
                    <a:pt x="303" y="155"/>
                  </a:cubicBezTo>
                  <a:cubicBezTo>
                    <a:pt x="303" y="155"/>
                    <a:pt x="303" y="155"/>
                    <a:pt x="303" y="155"/>
                  </a:cubicBezTo>
                  <a:cubicBezTo>
                    <a:pt x="303" y="155"/>
                    <a:pt x="303" y="155"/>
                    <a:pt x="303" y="155"/>
                  </a:cubicBezTo>
                  <a:cubicBezTo>
                    <a:pt x="303" y="155"/>
                    <a:pt x="303" y="155"/>
                    <a:pt x="303" y="155"/>
                  </a:cubicBezTo>
                  <a:cubicBezTo>
                    <a:pt x="304" y="155"/>
                    <a:pt x="304" y="155"/>
                    <a:pt x="304" y="155"/>
                  </a:cubicBezTo>
                  <a:cubicBezTo>
                    <a:pt x="304" y="155"/>
                    <a:pt x="304" y="155"/>
                    <a:pt x="304" y="155"/>
                  </a:cubicBezTo>
                  <a:cubicBezTo>
                    <a:pt x="304" y="155"/>
                    <a:pt x="304" y="155"/>
                    <a:pt x="304" y="155"/>
                  </a:cubicBezTo>
                  <a:cubicBezTo>
                    <a:pt x="304" y="155"/>
                    <a:pt x="304" y="155"/>
                    <a:pt x="304" y="155"/>
                  </a:cubicBezTo>
                  <a:cubicBezTo>
                    <a:pt x="304" y="155"/>
                    <a:pt x="304" y="155"/>
                    <a:pt x="304" y="155"/>
                  </a:cubicBezTo>
                  <a:cubicBezTo>
                    <a:pt x="304" y="155"/>
                    <a:pt x="304" y="155"/>
                    <a:pt x="304" y="155"/>
                  </a:cubicBezTo>
                  <a:cubicBezTo>
                    <a:pt x="304" y="155"/>
                    <a:pt x="304" y="155"/>
                    <a:pt x="304" y="155"/>
                  </a:cubicBezTo>
                  <a:cubicBezTo>
                    <a:pt x="304" y="155"/>
                    <a:pt x="304" y="155"/>
                    <a:pt x="304" y="155"/>
                  </a:cubicBezTo>
                  <a:cubicBezTo>
                    <a:pt x="304" y="155"/>
                    <a:pt x="304" y="155"/>
                    <a:pt x="304" y="155"/>
                  </a:cubicBezTo>
                  <a:cubicBezTo>
                    <a:pt x="304" y="156"/>
                    <a:pt x="304" y="156"/>
                    <a:pt x="304" y="156"/>
                  </a:cubicBezTo>
                  <a:cubicBezTo>
                    <a:pt x="304" y="156"/>
                    <a:pt x="304" y="156"/>
                    <a:pt x="304" y="156"/>
                  </a:cubicBezTo>
                  <a:cubicBezTo>
                    <a:pt x="304" y="156"/>
                    <a:pt x="304" y="156"/>
                    <a:pt x="304" y="156"/>
                  </a:cubicBezTo>
                  <a:cubicBezTo>
                    <a:pt x="304" y="156"/>
                    <a:pt x="304" y="156"/>
                    <a:pt x="304" y="156"/>
                  </a:cubicBezTo>
                  <a:cubicBezTo>
                    <a:pt x="304" y="156"/>
                    <a:pt x="304" y="156"/>
                    <a:pt x="304" y="156"/>
                  </a:cubicBezTo>
                  <a:cubicBezTo>
                    <a:pt x="304" y="156"/>
                    <a:pt x="304" y="156"/>
                    <a:pt x="304" y="156"/>
                  </a:cubicBezTo>
                  <a:cubicBezTo>
                    <a:pt x="304" y="156"/>
                    <a:pt x="304" y="156"/>
                    <a:pt x="304" y="156"/>
                  </a:cubicBezTo>
                  <a:cubicBezTo>
                    <a:pt x="304" y="156"/>
                    <a:pt x="304" y="156"/>
                    <a:pt x="304" y="156"/>
                  </a:cubicBezTo>
                  <a:cubicBezTo>
                    <a:pt x="304" y="156"/>
                    <a:pt x="304" y="156"/>
                    <a:pt x="304" y="156"/>
                  </a:cubicBezTo>
                  <a:cubicBezTo>
                    <a:pt x="304" y="156"/>
                    <a:pt x="304" y="156"/>
                    <a:pt x="304" y="156"/>
                  </a:cubicBezTo>
                  <a:cubicBezTo>
                    <a:pt x="304" y="156"/>
                    <a:pt x="304" y="156"/>
                    <a:pt x="304" y="156"/>
                  </a:cubicBezTo>
                  <a:cubicBezTo>
                    <a:pt x="304" y="156"/>
                    <a:pt x="304" y="156"/>
                    <a:pt x="304" y="156"/>
                  </a:cubicBezTo>
                  <a:cubicBezTo>
                    <a:pt x="304" y="156"/>
                    <a:pt x="304" y="156"/>
                    <a:pt x="304" y="156"/>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7"/>
                    <a:pt x="304" y="157"/>
                    <a:pt x="304" y="157"/>
                  </a:cubicBezTo>
                  <a:cubicBezTo>
                    <a:pt x="304" y="158"/>
                    <a:pt x="304" y="158"/>
                    <a:pt x="304" y="158"/>
                  </a:cubicBezTo>
                  <a:cubicBezTo>
                    <a:pt x="304" y="158"/>
                    <a:pt x="304" y="158"/>
                    <a:pt x="304" y="158"/>
                  </a:cubicBezTo>
                  <a:cubicBezTo>
                    <a:pt x="304" y="158"/>
                    <a:pt x="304" y="158"/>
                    <a:pt x="304" y="158"/>
                  </a:cubicBezTo>
                  <a:cubicBezTo>
                    <a:pt x="305" y="158"/>
                    <a:pt x="305" y="158"/>
                    <a:pt x="305" y="158"/>
                  </a:cubicBezTo>
                  <a:cubicBezTo>
                    <a:pt x="305" y="158"/>
                    <a:pt x="305" y="158"/>
                    <a:pt x="305" y="158"/>
                  </a:cubicBezTo>
                  <a:cubicBezTo>
                    <a:pt x="305" y="158"/>
                    <a:pt x="305" y="158"/>
                    <a:pt x="305" y="158"/>
                  </a:cubicBezTo>
                  <a:cubicBezTo>
                    <a:pt x="305" y="158"/>
                    <a:pt x="305" y="158"/>
                    <a:pt x="305" y="158"/>
                  </a:cubicBezTo>
                  <a:cubicBezTo>
                    <a:pt x="305" y="158"/>
                    <a:pt x="305" y="158"/>
                    <a:pt x="305" y="158"/>
                  </a:cubicBezTo>
                  <a:cubicBezTo>
                    <a:pt x="305" y="158"/>
                    <a:pt x="305" y="158"/>
                    <a:pt x="305" y="158"/>
                  </a:cubicBezTo>
                  <a:cubicBezTo>
                    <a:pt x="305" y="158"/>
                    <a:pt x="305" y="158"/>
                    <a:pt x="305" y="158"/>
                  </a:cubicBezTo>
                  <a:cubicBezTo>
                    <a:pt x="305" y="158"/>
                    <a:pt x="305" y="158"/>
                    <a:pt x="305" y="158"/>
                  </a:cubicBezTo>
                  <a:cubicBezTo>
                    <a:pt x="306" y="158"/>
                    <a:pt x="306" y="158"/>
                    <a:pt x="306" y="158"/>
                  </a:cubicBezTo>
                  <a:cubicBezTo>
                    <a:pt x="306" y="158"/>
                    <a:pt x="306" y="158"/>
                    <a:pt x="306" y="158"/>
                  </a:cubicBezTo>
                  <a:cubicBezTo>
                    <a:pt x="306" y="158"/>
                    <a:pt x="306" y="158"/>
                    <a:pt x="306" y="158"/>
                  </a:cubicBezTo>
                  <a:cubicBezTo>
                    <a:pt x="306" y="158"/>
                    <a:pt x="306" y="158"/>
                    <a:pt x="306" y="158"/>
                  </a:cubicBezTo>
                  <a:cubicBezTo>
                    <a:pt x="306" y="158"/>
                    <a:pt x="306" y="158"/>
                    <a:pt x="306" y="158"/>
                  </a:cubicBezTo>
                  <a:cubicBezTo>
                    <a:pt x="306" y="158"/>
                    <a:pt x="306" y="158"/>
                    <a:pt x="306" y="158"/>
                  </a:cubicBezTo>
                  <a:cubicBezTo>
                    <a:pt x="306" y="158"/>
                    <a:pt x="306" y="158"/>
                    <a:pt x="306" y="158"/>
                  </a:cubicBezTo>
                  <a:cubicBezTo>
                    <a:pt x="306" y="158"/>
                    <a:pt x="306" y="158"/>
                    <a:pt x="306" y="158"/>
                  </a:cubicBezTo>
                  <a:cubicBezTo>
                    <a:pt x="306" y="158"/>
                    <a:pt x="306" y="158"/>
                    <a:pt x="306" y="158"/>
                  </a:cubicBezTo>
                  <a:cubicBezTo>
                    <a:pt x="306" y="158"/>
                    <a:pt x="306" y="158"/>
                    <a:pt x="306" y="158"/>
                  </a:cubicBezTo>
                  <a:cubicBezTo>
                    <a:pt x="306" y="158"/>
                    <a:pt x="306" y="158"/>
                    <a:pt x="306" y="158"/>
                  </a:cubicBezTo>
                  <a:cubicBezTo>
                    <a:pt x="307" y="158"/>
                    <a:pt x="307" y="158"/>
                    <a:pt x="307" y="158"/>
                  </a:cubicBezTo>
                  <a:cubicBezTo>
                    <a:pt x="307" y="158"/>
                    <a:pt x="307" y="158"/>
                    <a:pt x="307" y="158"/>
                  </a:cubicBezTo>
                  <a:cubicBezTo>
                    <a:pt x="307" y="158"/>
                    <a:pt x="307" y="158"/>
                    <a:pt x="307" y="158"/>
                  </a:cubicBezTo>
                  <a:cubicBezTo>
                    <a:pt x="307" y="158"/>
                    <a:pt x="307" y="158"/>
                    <a:pt x="307" y="158"/>
                  </a:cubicBezTo>
                  <a:cubicBezTo>
                    <a:pt x="307" y="158"/>
                    <a:pt x="307" y="158"/>
                    <a:pt x="307" y="158"/>
                  </a:cubicBezTo>
                  <a:cubicBezTo>
                    <a:pt x="307" y="158"/>
                    <a:pt x="307" y="158"/>
                    <a:pt x="307" y="158"/>
                  </a:cubicBezTo>
                  <a:cubicBezTo>
                    <a:pt x="307" y="158"/>
                    <a:pt x="307" y="158"/>
                    <a:pt x="307" y="158"/>
                  </a:cubicBezTo>
                  <a:cubicBezTo>
                    <a:pt x="307" y="158"/>
                    <a:pt x="307" y="158"/>
                    <a:pt x="307" y="158"/>
                  </a:cubicBezTo>
                  <a:cubicBezTo>
                    <a:pt x="307" y="158"/>
                    <a:pt x="307" y="158"/>
                    <a:pt x="307" y="158"/>
                  </a:cubicBezTo>
                  <a:cubicBezTo>
                    <a:pt x="307" y="158"/>
                    <a:pt x="307" y="158"/>
                    <a:pt x="307" y="158"/>
                  </a:cubicBezTo>
                  <a:cubicBezTo>
                    <a:pt x="307" y="158"/>
                    <a:pt x="307" y="158"/>
                    <a:pt x="307" y="158"/>
                  </a:cubicBezTo>
                  <a:cubicBezTo>
                    <a:pt x="307" y="158"/>
                    <a:pt x="307" y="158"/>
                    <a:pt x="307" y="158"/>
                  </a:cubicBezTo>
                  <a:cubicBezTo>
                    <a:pt x="308" y="158"/>
                    <a:pt x="308" y="158"/>
                    <a:pt x="308" y="158"/>
                  </a:cubicBezTo>
                  <a:cubicBezTo>
                    <a:pt x="308" y="158"/>
                    <a:pt x="308" y="158"/>
                    <a:pt x="308" y="158"/>
                  </a:cubicBezTo>
                  <a:cubicBezTo>
                    <a:pt x="308" y="158"/>
                    <a:pt x="308" y="158"/>
                    <a:pt x="308" y="158"/>
                  </a:cubicBezTo>
                  <a:cubicBezTo>
                    <a:pt x="308" y="158"/>
                    <a:pt x="308" y="158"/>
                    <a:pt x="308" y="158"/>
                  </a:cubicBezTo>
                  <a:cubicBezTo>
                    <a:pt x="308" y="158"/>
                    <a:pt x="308" y="158"/>
                    <a:pt x="308" y="158"/>
                  </a:cubicBezTo>
                  <a:cubicBezTo>
                    <a:pt x="308" y="158"/>
                    <a:pt x="308" y="158"/>
                    <a:pt x="308" y="158"/>
                  </a:cubicBezTo>
                  <a:cubicBezTo>
                    <a:pt x="308" y="158"/>
                    <a:pt x="308" y="158"/>
                    <a:pt x="308" y="158"/>
                  </a:cubicBezTo>
                  <a:cubicBezTo>
                    <a:pt x="308" y="158"/>
                    <a:pt x="308" y="158"/>
                    <a:pt x="308" y="158"/>
                  </a:cubicBezTo>
                  <a:cubicBezTo>
                    <a:pt x="308" y="158"/>
                    <a:pt x="308" y="158"/>
                    <a:pt x="308" y="158"/>
                  </a:cubicBezTo>
                  <a:cubicBezTo>
                    <a:pt x="308" y="158"/>
                    <a:pt x="308" y="158"/>
                    <a:pt x="308" y="158"/>
                  </a:cubicBezTo>
                  <a:cubicBezTo>
                    <a:pt x="309" y="158"/>
                    <a:pt x="309" y="158"/>
                    <a:pt x="309" y="158"/>
                  </a:cubicBezTo>
                  <a:cubicBezTo>
                    <a:pt x="309" y="158"/>
                    <a:pt x="309" y="158"/>
                    <a:pt x="309" y="158"/>
                  </a:cubicBezTo>
                  <a:cubicBezTo>
                    <a:pt x="309" y="158"/>
                    <a:pt x="309" y="158"/>
                    <a:pt x="309" y="158"/>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09" y="157"/>
                    <a:pt x="309" y="157"/>
                    <a:pt x="309" y="157"/>
                  </a:cubicBezTo>
                  <a:cubicBezTo>
                    <a:pt x="310" y="157"/>
                    <a:pt x="310" y="157"/>
                    <a:pt x="310" y="157"/>
                  </a:cubicBezTo>
                  <a:cubicBezTo>
                    <a:pt x="310" y="157"/>
                    <a:pt x="310" y="157"/>
                    <a:pt x="310" y="157"/>
                  </a:cubicBezTo>
                  <a:cubicBezTo>
                    <a:pt x="310" y="157"/>
                    <a:pt x="310" y="157"/>
                    <a:pt x="310" y="157"/>
                  </a:cubicBezTo>
                  <a:cubicBezTo>
                    <a:pt x="310" y="157"/>
                    <a:pt x="310" y="157"/>
                    <a:pt x="310" y="157"/>
                  </a:cubicBezTo>
                  <a:cubicBezTo>
                    <a:pt x="310" y="157"/>
                    <a:pt x="310" y="157"/>
                    <a:pt x="310" y="157"/>
                  </a:cubicBezTo>
                  <a:cubicBezTo>
                    <a:pt x="310" y="156"/>
                    <a:pt x="310" y="156"/>
                    <a:pt x="310" y="156"/>
                  </a:cubicBezTo>
                  <a:cubicBezTo>
                    <a:pt x="310" y="156"/>
                    <a:pt x="310" y="156"/>
                    <a:pt x="310" y="156"/>
                  </a:cubicBezTo>
                  <a:cubicBezTo>
                    <a:pt x="310" y="156"/>
                    <a:pt x="310" y="156"/>
                    <a:pt x="310" y="156"/>
                  </a:cubicBezTo>
                  <a:cubicBezTo>
                    <a:pt x="310" y="156"/>
                    <a:pt x="310" y="156"/>
                    <a:pt x="310" y="156"/>
                  </a:cubicBezTo>
                  <a:cubicBezTo>
                    <a:pt x="310" y="156"/>
                    <a:pt x="310" y="156"/>
                    <a:pt x="310" y="156"/>
                  </a:cubicBezTo>
                  <a:cubicBezTo>
                    <a:pt x="310" y="156"/>
                    <a:pt x="310" y="156"/>
                    <a:pt x="310" y="156"/>
                  </a:cubicBezTo>
                  <a:cubicBezTo>
                    <a:pt x="311" y="156"/>
                    <a:pt x="311" y="156"/>
                    <a:pt x="311" y="156"/>
                  </a:cubicBezTo>
                  <a:cubicBezTo>
                    <a:pt x="311" y="156"/>
                    <a:pt x="311" y="156"/>
                    <a:pt x="311" y="156"/>
                  </a:cubicBezTo>
                  <a:cubicBezTo>
                    <a:pt x="311" y="156"/>
                    <a:pt x="311" y="156"/>
                    <a:pt x="311" y="156"/>
                  </a:cubicBezTo>
                  <a:cubicBezTo>
                    <a:pt x="311" y="156"/>
                    <a:pt x="311" y="156"/>
                    <a:pt x="311" y="156"/>
                  </a:cubicBezTo>
                  <a:cubicBezTo>
                    <a:pt x="311" y="156"/>
                    <a:pt x="311" y="156"/>
                    <a:pt x="311" y="156"/>
                  </a:cubicBezTo>
                  <a:cubicBezTo>
                    <a:pt x="311" y="156"/>
                    <a:pt x="311" y="156"/>
                    <a:pt x="311" y="156"/>
                  </a:cubicBezTo>
                  <a:cubicBezTo>
                    <a:pt x="311" y="156"/>
                    <a:pt x="311" y="156"/>
                    <a:pt x="311" y="156"/>
                  </a:cubicBezTo>
                  <a:cubicBezTo>
                    <a:pt x="311" y="156"/>
                    <a:pt x="311" y="156"/>
                    <a:pt x="311" y="156"/>
                  </a:cubicBezTo>
                  <a:cubicBezTo>
                    <a:pt x="311" y="156"/>
                    <a:pt x="311" y="156"/>
                    <a:pt x="311" y="156"/>
                  </a:cubicBezTo>
                  <a:cubicBezTo>
                    <a:pt x="311" y="156"/>
                    <a:pt x="311" y="156"/>
                    <a:pt x="311" y="156"/>
                  </a:cubicBezTo>
                  <a:cubicBezTo>
                    <a:pt x="311" y="156"/>
                    <a:pt x="311" y="156"/>
                    <a:pt x="311" y="156"/>
                  </a:cubicBezTo>
                  <a:cubicBezTo>
                    <a:pt x="311" y="156"/>
                    <a:pt x="311" y="156"/>
                    <a:pt x="311" y="156"/>
                  </a:cubicBezTo>
                  <a:cubicBezTo>
                    <a:pt x="311" y="156"/>
                    <a:pt x="311" y="156"/>
                    <a:pt x="311" y="156"/>
                  </a:cubicBezTo>
                  <a:cubicBezTo>
                    <a:pt x="311" y="156"/>
                    <a:pt x="311" y="156"/>
                    <a:pt x="311" y="156"/>
                  </a:cubicBezTo>
                  <a:cubicBezTo>
                    <a:pt x="312" y="156"/>
                    <a:pt x="312" y="156"/>
                    <a:pt x="312" y="156"/>
                  </a:cubicBezTo>
                  <a:cubicBezTo>
                    <a:pt x="312" y="156"/>
                    <a:pt x="312" y="156"/>
                    <a:pt x="312" y="156"/>
                  </a:cubicBezTo>
                  <a:cubicBezTo>
                    <a:pt x="312" y="156"/>
                    <a:pt x="312" y="156"/>
                    <a:pt x="312" y="156"/>
                  </a:cubicBezTo>
                  <a:cubicBezTo>
                    <a:pt x="312" y="156"/>
                    <a:pt x="312" y="156"/>
                    <a:pt x="312" y="156"/>
                  </a:cubicBezTo>
                  <a:cubicBezTo>
                    <a:pt x="312" y="156"/>
                    <a:pt x="312" y="156"/>
                    <a:pt x="312" y="156"/>
                  </a:cubicBezTo>
                  <a:cubicBezTo>
                    <a:pt x="312" y="156"/>
                    <a:pt x="312" y="156"/>
                    <a:pt x="312" y="156"/>
                  </a:cubicBezTo>
                  <a:cubicBezTo>
                    <a:pt x="312" y="156"/>
                    <a:pt x="312" y="156"/>
                    <a:pt x="312" y="156"/>
                  </a:cubicBezTo>
                  <a:cubicBezTo>
                    <a:pt x="312" y="156"/>
                    <a:pt x="312" y="156"/>
                    <a:pt x="312" y="156"/>
                  </a:cubicBezTo>
                  <a:cubicBezTo>
                    <a:pt x="312" y="156"/>
                    <a:pt x="312" y="156"/>
                    <a:pt x="312" y="156"/>
                  </a:cubicBezTo>
                  <a:cubicBezTo>
                    <a:pt x="312" y="156"/>
                    <a:pt x="312" y="156"/>
                    <a:pt x="312" y="156"/>
                  </a:cubicBezTo>
                  <a:cubicBezTo>
                    <a:pt x="312" y="156"/>
                    <a:pt x="312" y="156"/>
                    <a:pt x="312" y="156"/>
                  </a:cubicBezTo>
                  <a:cubicBezTo>
                    <a:pt x="312" y="156"/>
                    <a:pt x="312" y="156"/>
                    <a:pt x="312" y="156"/>
                  </a:cubicBezTo>
                  <a:cubicBezTo>
                    <a:pt x="312" y="156"/>
                    <a:pt x="312" y="156"/>
                    <a:pt x="312" y="156"/>
                  </a:cubicBezTo>
                  <a:cubicBezTo>
                    <a:pt x="313" y="156"/>
                    <a:pt x="313" y="156"/>
                    <a:pt x="313" y="156"/>
                  </a:cubicBezTo>
                  <a:cubicBezTo>
                    <a:pt x="313" y="156"/>
                    <a:pt x="313" y="156"/>
                    <a:pt x="313" y="156"/>
                  </a:cubicBezTo>
                  <a:cubicBezTo>
                    <a:pt x="313" y="156"/>
                    <a:pt x="313" y="156"/>
                    <a:pt x="313" y="156"/>
                  </a:cubicBezTo>
                  <a:cubicBezTo>
                    <a:pt x="313" y="155"/>
                    <a:pt x="313" y="155"/>
                    <a:pt x="313" y="155"/>
                  </a:cubicBezTo>
                  <a:cubicBezTo>
                    <a:pt x="313" y="155"/>
                    <a:pt x="313" y="155"/>
                    <a:pt x="313" y="155"/>
                  </a:cubicBezTo>
                  <a:cubicBezTo>
                    <a:pt x="313" y="155"/>
                    <a:pt x="313" y="155"/>
                    <a:pt x="313" y="155"/>
                  </a:cubicBezTo>
                  <a:cubicBezTo>
                    <a:pt x="313" y="155"/>
                    <a:pt x="313" y="155"/>
                    <a:pt x="313" y="155"/>
                  </a:cubicBezTo>
                  <a:cubicBezTo>
                    <a:pt x="313" y="155"/>
                    <a:pt x="313" y="155"/>
                    <a:pt x="313" y="155"/>
                  </a:cubicBezTo>
                  <a:cubicBezTo>
                    <a:pt x="313" y="155"/>
                    <a:pt x="313" y="155"/>
                    <a:pt x="313" y="155"/>
                  </a:cubicBezTo>
                  <a:cubicBezTo>
                    <a:pt x="314" y="155"/>
                    <a:pt x="314" y="155"/>
                    <a:pt x="314" y="155"/>
                  </a:cubicBezTo>
                  <a:cubicBezTo>
                    <a:pt x="314" y="155"/>
                    <a:pt x="314" y="155"/>
                    <a:pt x="314" y="155"/>
                  </a:cubicBezTo>
                  <a:cubicBezTo>
                    <a:pt x="314" y="155"/>
                    <a:pt x="314" y="155"/>
                    <a:pt x="314" y="155"/>
                  </a:cubicBezTo>
                  <a:cubicBezTo>
                    <a:pt x="314" y="155"/>
                    <a:pt x="314" y="155"/>
                    <a:pt x="314" y="155"/>
                  </a:cubicBezTo>
                  <a:cubicBezTo>
                    <a:pt x="314" y="155"/>
                    <a:pt x="314" y="155"/>
                    <a:pt x="314" y="155"/>
                  </a:cubicBezTo>
                  <a:cubicBezTo>
                    <a:pt x="314" y="155"/>
                    <a:pt x="314" y="155"/>
                    <a:pt x="314" y="155"/>
                  </a:cubicBezTo>
                  <a:cubicBezTo>
                    <a:pt x="314" y="155"/>
                    <a:pt x="314" y="155"/>
                    <a:pt x="314" y="155"/>
                  </a:cubicBezTo>
                  <a:cubicBezTo>
                    <a:pt x="314" y="155"/>
                    <a:pt x="314" y="155"/>
                    <a:pt x="314" y="155"/>
                  </a:cubicBezTo>
                  <a:cubicBezTo>
                    <a:pt x="314" y="155"/>
                    <a:pt x="314" y="155"/>
                    <a:pt x="314" y="155"/>
                  </a:cubicBezTo>
                  <a:cubicBezTo>
                    <a:pt x="314" y="155"/>
                    <a:pt x="314" y="155"/>
                    <a:pt x="314" y="155"/>
                  </a:cubicBezTo>
                  <a:cubicBezTo>
                    <a:pt x="315" y="155"/>
                    <a:pt x="315" y="155"/>
                    <a:pt x="315" y="155"/>
                  </a:cubicBezTo>
                  <a:cubicBezTo>
                    <a:pt x="315" y="155"/>
                    <a:pt x="315" y="155"/>
                    <a:pt x="315" y="155"/>
                  </a:cubicBezTo>
                  <a:cubicBezTo>
                    <a:pt x="315" y="155"/>
                    <a:pt x="315" y="155"/>
                    <a:pt x="315" y="155"/>
                  </a:cubicBezTo>
                  <a:cubicBezTo>
                    <a:pt x="315" y="155"/>
                    <a:pt x="315" y="155"/>
                    <a:pt x="315" y="155"/>
                  </a:cubicBezTo>
                  <a:cubicBezTo>
                    <a:pt x="315" y="155"/>
                    <a:pt x="315" y="155"/>
                    <a:pt x="315" y="155"/>
                  </a:cubicBezTo>
                  <a:cubicBezTo>
                    <a:pt x="315" y="156"/>
                    <a:pt x="315" y="156"/>
                    <a:pt x="315" y="156"/>
                  </a:cubicBezTo>
                  <a:cubicBezTo>
                    <a:pt x="315" y="156"/>
                    <a:pt x="315" y="156"/>
                    <a:pt x="315" y="156"/>
                  </a:cubicBezTo>
                  <a:cubicBezTo>
                    <a:pt x="315" y="156"/>
                    <a:pt x="315" y="156"/>
                    <a:pt x="315" y="156"/>
                  </a:cubicBezTo>
                  <a:cubicBezTo>
                    <a:pt x="315" y="156"/>
                    <a:pt x="315" y="156"/>
                    <a:pt x="315" y="156"/>
                  </a:cubicBezTo>
                  <a:cubicBezTo>
                    <a:pt x="315" y="156"/>
                    <a:pt x="315" y="156"/>
                    <a:pt x="315" y="156"/>
                  </a:cubicBezTo>
                  <a:cubicBezTo>
                    <a:pt x="314" y="156"/>
                    <a:pt x="314" y="156"/>
                    <a:pt x="314" y="156"/>
                  </a:cubicBezTo>
                  <a:cubicBezTo>
                    <a:pt x="314" y="156"/>
                    <a:pt x="314" y="156"/>
                    <a:pt x="314" y="156"/>
                  </a:cubicBezTo>
                  <a:cubicBezTo>
                    <a:pt x="314" y="157"/>
                    <a:pt x="314" y="157"/>
                    <a:pt x="314" y="157"/>
                  </a:cubicBezTo>
                  <a:cubicBezTo>
                    <a:pt x="314" y="157"/>
                    <a:pt x="314" y="157"/>
                    <a:pt x="314" y="157"/>
                  </a:cubicBezTo>
                  <a:cubicBezTo>
                    <a:pt x="314" y="157"/>
                    <a:pt x="314" y="157"/>
                    <a:pt x="314" y="157"/>
                  </a:cubicBezTo>
                  <a:cubicBezTo>
                    <a:pt x="314" y="157"/>
                    <a:pt x="314" y="157"/>
                    <a:pt x="314" y="157"/>
                  </a:cubicBezTo>
                  <a:cubicBezTo>
                    <a:pt x="314" y="157"/>
                    <a:pt x="314" y="157"/>
                    <a:pt x="314" y="157"/>
                  </a:cubicBezTo>
                  <a:cubicBezTo>
                    <a:pt x="314" y="157"/>
                    <a:pt x="314" y="157"/>
                    <a:pt x="314" y="157"/>
                  </a:cubicBezTo>
                  <a:cubicBezTo>
                    <a:pt x="314" y="157"/>
                    <a:pt x="314" y="157"/>
                    <a:pt x="314" y="157"/>
                  </a:cubicBezTo>
                  <a:cubicBezTo>
                    <a:pt x="314" y="157"/>
                    <a:pt x="314" y="157"/>
                    <a:pt x="314" y="157"/>
                  </a:cubicBezTo>
                  <a:cubicBezTo>
                    <a:pt x="314" y="157"/>
                    <a:pt x="314" y="157"/>
                    <a:pt x="314" y="157"/>
                  </a:cubicBezTo>
                  <a:cubicBezTo>
                    <a:pt x="314" y="157"/>
                    <a:pt x="314" y="157"/>
                    <a:pt x="314" y="157"/>
                  </a:cubicBezTo>
                  <a:cubicBezTo>
                    <a:pt x="314" y="157"/>
                    <a:pt x="314" y="157"/>
                    <a:pt x="314" y="157"/>
                  </a:cubicBezTo>
                  <a:cubicBezTo>
                    <a:pt x="314" y="157"/>
                    <a:pt x="314" y="157"/>
                    <a:pt x="314" y="157"/>
                  </a:cubicBezTo>
                  <a:cubicBezTo>
                    <a:pt x="315" y="157"/>
                    <a:pt x="315" y="157"/>
                    <a:pt x="315" y="157"/>
                  </a:cubicBezTo>
                  <a:cubicBezTo>
                    <a:pt x="315" y="157"/>
                    <a:pt x="315" y="157"/>
                    <a:pt x="315" y="157"/>
                  </a:cubicBezTo>
                  <a:cubicBezTo>
                    <a:pt x="315" y="157"/>
                    <a:pt x="315" y="157"/>
                    <a:pt x="315" y="157"/>
                  </a:cubicBezTo>
                  <a:cubicBezTo>
                    <a:pt x="315" y="158"/>
                    <a:pt x="315" y="158"/>
                    <a:pt x="315" y="158"/>
                  </a:cubicBezTo>
                  <a:cubicBezTo>
                    <a:pt x="315" y="158"/>
                    <a:pt x="315" y="158"/>
                    <a:pt x="315" y="158"/>
                  </a:cubicBezTo>
                  <a:cubicBezTo>
                    <a:pt x="315" y="158"/>
                    <a:pt x="315" y="158"/>
                    <a:pt x="315" y="158"/>
                  </a:cubicBezTo>
                  <a:cubicBezTo>
                    <a:pt x="315" y="158"/>
                    <a:pt x="315" y="158"/>
                    <a:pt x="315" y="158"/>
                  </a:cubicBezTo>
                  <a:cubicBezTo>
                    <a:pt x="315" y="158"/>
                    <a:pt x="315" y="158"/>
                    <a:pt x="315" y="158"/>
                  </a:cubicBezTo>
                  <a:cubicBezTo>
                    <a:pt x="315" y="158"/>
                    <a:pt x="315" y="158"/>
                    <a:pt x="315" y="158"/>
                  </a:cubicBezTo>
                  <a:cubicBezTo>
                    <a:pt x="315" y="158"/>
                    <a:pt x="315" y="158"/>
                    <a:pt x="315" y="158"/>
                  </a:cubicBezTo>
                  <a:cubicBezTo>
                    <a:pt x="315" y="158"/>
                    <a:pt x="315" y="158"/>
                    <a:pt x="315" y="158"/>
                  </a:cubicBezTo>
                  <a:cubicBezTo>
                    <a:pt x="315" y="158"/>
                    <a:pt x="315" y="158"/>
                    <a:pt x="315" y="158"/>
                  </a:cubicBezTo>
                  <a:cubicBezTo>
                    <a:pt x="315" y="158"/>
                    <a:pt x="315" y="158"/>
                    <a:pt x="315" y="158"/>
                  </a:cubicBezTo>
                  <a:cubicBezTo>
                    <a:pt x="315" y="158"/>
                    <a:pt x="315" y="158"/>
                    <a:pt x="315" y="158"/>
                  </a:cubicBezTo>
                  <a:cubicBezTo>
                    <a:pt x="315" y="158"/>
                    <a:pt x="315" y="158"/>
                    <a:pt x="315" y="158"/>
                  </a:cubicBezTo>
                  <a:cubicBezTo>
                    <a:pt x="315" y="158"/>
                    <a:pt x="315" y="158"/>
                    <a:pt x="315" y="158"/>
                  </a:cubicBezTo>
                  <a:cubicBezTo>
                    <a:pt x="315" y="158"/>
                    <a:pt x="315" y="158"/>
                    <a:pt x="315" y="158"/>
                  </a:cubicBezTo>
                  <a:cubicBezTo>
                    <a:pt x="314" y="158"/>
                    <a:pt x="314" y="158"/>
                    <a:pt x="314" y="158"/>
                  </a:cubicBezTo>
                  <a:cubicBezTo>
                    <a:pt x="314" y="158"/>
                    <a:pt x="314" y="158"/>
                    <a:pt x="314" y="158"/>
                  </a:cubicBezTo>
                  <a:cubicBezTo>
                    <a:pt x="314" y="159"/>
                    <a:pt x="314" y="159"/>
                    <a:pt x="314" y="159"/>
                  </a:cubicBezTo>
                  <a:cubicBezTo>
                    <a:pt x="314" y="159"/>
                    <a:pt x="314" y="159"/>
                    <a:pt x="314" y="159"/>
                  </a:cubicBezTo>
                  <a:cubicBezTo>
                    <a:pt x="314" y="159"/>
                    <a:pt x="314" y="159"/>
                    <a:pt x="314" y="159"/>
                  </a:cubicBezTo>
                  <a:cubicBezTo>
                    <a:pt x="314" y="159"/>
                    <a:pt x="314" y="159"/>
                    <a:pt x="314" y="159"/>
                  </a:cubicBezTo>
                  <a:cubicBezTo>
                    <a:pt x="314" y="159"/>
                    <a:pt x="314" y="159"/>
                    <a:pt x="314" y="159"/>
                  </a:cubicBezTo>
                  <a:cubicBezTo>
                    <a:pt x="314" y="159"/>
                    <a:pt x="314" y="159"/>
                    <a:pt x="314" y="159"/>
                  </a:cubicBezTo>
                  <a:cubicBezTo>
                    <a:pt x="314" y="159"/>
                    <a:pt x="314" y="159"/>
                    <a:pt x="314" y="159"/>
                  </a:cubicBezTo>
                  <a:cubicBezTo>
                    <a:pt x="314" y="159"/>
                    <a:pt x="314" y="159"/>
                    <a:pt x="314" y="159"/>
                  </a:cubicBezTo>
                  <a:cubicBezTo>
                    <a:pt x="314" y="159"/>
                    <a:pt x="314" y="159"/>
                    <a:pt x="314" y="159"/>
                  </a:cubicBezTo>
                  <a:cubicBezTo>
                    <a:pt x="314" y="159"/>
                    <a:pt x="314" y="159"/>
                    <a:pt x="314" y="159"/>
                  </a:cubicBezTo>
                  <a:cubicBezTo>
                    <a:pt x="314" y="159"/>
                    <a:pt x="314" y="159"/>
                    <a:pt x="314" y="159"/>
                  </a:cubicBezTo>
                  <a:cubicBezTo>
                    <a:pt x="313" y="159"/>
                    <a:pt x="313" y="159"/>
                    <a:pt x="313" y="159"/>
                  </a:cubicBezTo>
                  <a:cubicBezTo>
                    <a:pt x="313" y="159"/>
                    <a:pt x="313" y="159"/>
                    <a:pt x="313" y="159"/>
                  </a:cubicBezTo>
                  <a:cubicBezTo>
                    <a:pt x="313" y="159"/>
                    <a:pt x="313" y="159"/>
                    <a:pt x="313" y="159"/>
                  </a:cubicBezTo>
                  <a:cubicBezTo>
                    <a:pt x="313" y="159"/>
                    <a:pt x="313" y="159"/>
                    <a:pt x="313" y="159"/>
                  </a:cubicBezTo>
                  <a:cubicBezTo>
                    <a:pt x="313" y="159"/>
                    <a:pt x="313" y="159"/>
                    <a:pt x="313" y="159"/>
                  </a:cubicBezTo>
                  <a:cubicBezTo>
                    <a:pt x="313" y="159"/>
                    <a:pt x="313" y="159"/>
                    <a:pt x="313" y="159"/>
                  </a:cubicBezTo>
                  <a:cubicBezTo>
                    <a:pt x="313" y="159"/>
                    <a:pt x="313" y="159"/>
                    <a:pt x="313" y="159"/>
                  </a:cubicBezTo>
                  <a:cubicBezTo>
                    <a:pt x="313" y="159"/>
                    <a:pt x="313" y="159"/>
                    <a:pt x="313" y="159"/>
                  </a:cubicBezTo>
                  <a:cubicBezTo>
                    <a:pt x="313" y="159"/>
                    <a:pt x="313" y="159"/>
                    <a:pt x="313" y="159"/>
                  </a:cubicBezTo>
                  <a:cubicBezTo>
                    <a:pt x="313" y="159"/>
                    <a:pt x="313" y="159"/>
                    <a:pt x="313" y="159"/>
                  </a:cubicBezTo>
                  <a:cubicBezTo>
                    <a:pt x="313" y="159"/>
                    <a:pt x="313" y="159"/>
                    <a:pt x="313" y="159"/>
                  </a:cubicBezTo>
                  <a:cubicBezTo>
                    <a:pt x="313" y="160"/>
                    <a:pt x="313" y="160"/>
                    <a:pt x="313" y="160"/>
                  </a:cubicBezTo>
                  <a:cubicBezTo>
                    <a:pt x="313" y="160"/>
                    <a:pt x="313" y="160"/>
                    <a:pt x="313" y="160"/>
                  </a:cubicBezTo>
                  <a:cubicBezTo>
                    <a:pt x="313" y="160"/>
                    <a:pt x="313" y="160"/>
                    <a:pt x="313" y="160"/>
                  </a:cubicBezTo>
                  <a:cubicBezTo>
                    <a:pt x="313" y="160"/>
                    <a:pt x="313" y="160"/>
                    <a:pt x="313" y="160"/>
                  </a:cubicBezTo>
                  <a:cubicBezTo>
                    <a:pt x="313" y="160"/>
                    <a:pt x="313" y="160"/>
                    <a:pt x="313" y="160"/>
                  </a:cubicBezTo>
                  <a:cubicBezTo>
                    <a:pt x="313" y="160"/>
                    <a:pt x="313" y="160"/>
                    <a:pt x="313" y="160"/>
                  </a:cubicBezTo>
                  <a:cubicBezTo>
                    <a:pt x="313" y="160"/>
                    <a:pt x="313" y="160"/>
                    <a:pt x="313" y="160"/>
                  </a:cubicBezTo>
                  <a:cubicBezTo>
                    <a:pt x="313" y="160"/>
                    <a:pt x="313" y="160"/>
                    <a:pt x="313" y="160"/>
                  </a:cubicBezTo>
                  <a:cubicBezTo>
                    <a:pt x="313" y="160"/>
                    <a:pt x="313" y="160"/>
                    <a:pt x="313" y="160"/>
                  </a:cubicBezTo>
                  <a:cubicBezTo>
                    <a:pt x="313" y="160"/>
                    <a:pt x="313" y="160"/>
                    <a:pt x="313" y="160"/>
                  </a:cubicBezTo>
                  <a:cubicBezTo>
                    <a:pt x="313" y="160"/>
                    <a:pt x="313" y="160"/>
                    <a:pt x="313" y="160"/>
                  </a:cubicBezTo>
                  <a:cubicBezTo>
                    <a:pt x="313" y="160"/>
                    <a:pt x="313" y="160"/>
                    <a:pt x="313" y="160"/>
                  </a:cubicBezTo>
                  <a:cubicBezTo>
                    <a:pt x="313" y="160"/>
                    <a:pt x="313" y="160"/>
                    <a:pt x="313" y="160"/>
                  </a:cubicBezTo>
                  <a:cubicBezTo>
                    <a:pt x="313" y="160"/>
                    <a:pt x="313" y="160"/>
                    <a:pt x="313" y="160"/>
                  </a:cubicBezTo>
                  <a:cubicBezTo>
                    <a:pt x="313" y="161"/>
                    <a:pt x="313" y="161"/>
                    <a:pt x="313" y="161"/>
                  </a:cubicBezTo>
                  <a:cubicBezTo>
                    <a:pt x="313" y="161"/>
                    <a:pt x="313" y="161"/>
                    <a:pt x="313" y="161"/>
                  </a:cubicBezTo>
                  <a:cubicBezTo>
                    <a:pt x="313" y="161"/>
                    <a:pt x="313" y="161"/>
                    <a:pt x="313" y="161"/>
                  </a:cubicBezTo>
                  <a:cubicBezTo>
                    <a:pt x="313" y="161"/>
                    <a:pt x="313" y="161"/>
                    <a:pt x="313" y="161"/>
                  </a:cubicBezTo>
                  <a:cubicBezTo>
                    <a:pt x="313" y="161"/>
                    <a:pt x="313" y="161"/>
                    <a:pt x="313" y="161"/>
                  </a:cubicBezTo>
                  <a:cubicBezTo>
                    <a:pt x="313" y="161"/>
                    <a:pt x="313" y="161"/>
                    <a:pt x="313" y="161"/>
                  </a:cubicBezTo>
                  <a:cubicBezTo>
                    <a:pt x="313" y="161"/>
                    <a:pt x="313" y="161"/>
                    <a:pt x="313" y="161"/>
                  </a:cubicBezTo>
                  <a:cubicBezTo>
                    <a:pt x="313" y="161"/>
                    <a:pt x="313" y="161"/>
                    <a:pt x="313" y="161"/>
                  </a:cubicBezTo>
                  <a:cubicBezTo>
                    <a:pt x="313" y="161"/>
                    <a:pt x="313" y="161"/>
                    <a:pt x="313" y="161"/>
                  </a:cubicBezTo>
                  <a:cubicBezTo>
                    <a:pt x="313" y="161"/>
                    <a:pt x="313" y="161"/>
                    <a:pt x="313" y="161"/>
                  </a:cubicBezTo>
                  <a:cubicBezTo>
                    <a:pt x="313" y="162"/>
                    <a:pt x="313" y="162"/>
                    <a:pt x="313" y="162"/>
                  </a:cubicBezTo>
                  <a:cubicBezTo>
                    <a:pt x="313" y="162"/>
                    <a:pt x="313" y="162"/>
                    <a:pt x="313" y="162"/>
                  </a:cubicBezTo>
                  <a:cubicBezTo>
                    <a:pt x="313" y="162"/>
                    <a:pt x="313" y="162"/>
                    <a:pt x="313" y="162"/>
                  </a:cubicBezTo>
                  <a:cubicBezTo>
                    <a:pt x="313" y="162"/>
                    <a:pt x="313" y="162"/>
                    <a:pt x="313" y="162"/>
                  </a:cubicBezTo>
                  <a:cubicBezTo>
                    <a:pt x="313" y="162"/>
                    <a:pt x="313" y="162"/>
                    <a:pt x="313" y="162"/>
                  </a:cubicBezTo>
                  <a:cubicBezTo>
                    <a:pt x="313" y="162"/>
                    <a:pt x="313" y="162"/>
                    <a:pt x="313" y="162"/>
                  </a:cubicBezTo>
                  <a:cubicBezTo>
                    <a:pt x="312" y="162"/>
                    <a:pt x="312" y="162"/>
                    <a:pt x="312" y="162"/>
                  </a:cubicBezTo>
                  <a:cubicBezTo>
                    <a:pt x="312" y="162"/>
                    <a:pt x="312" y="162"/>
                    <a:pt x="312" y="162"/>
                  </a:cubicBezTo>
                  <a:cubicBezTo>
                    <a:pt x="312" y="162"/>
                    <a:pt x="312" y="162"/>
                    <a:pt x="312" y="162"/>
                  </a:cubicBezTo>
                  <a:cubicBezTo>
                    <a:pt x="312" y="162"/>
                    <a:pt x="312" y="162"/>
                    <a:pt x="312" y="162"/>
                  </a:cubicBezTo>
                  <a:cubicBezTo>
                    <a:pt x="312" y="162"/>
                    <a:pt x="312" y="162"/>
                    <a:pt x="312" y="162"/>
                  </a:cubicBezTo>
                  <a:cubicBezTo>
                    <a:pt x="312" y="162"/>
                    <a:pt x="312" y="162"/>
                    <a:pt x="312" y="162"/>
                  </a:cubicBezTo>
                  <a:cubicBezTo>
                    <a:pt x="312" y="162"/>
                    <a:pt x="312" y="162"/>
                    <a:pt x="312" y="162"/>
                  </a:cubicBezTo>
                  <a:cubicBezTo>
                    <a:pt x="313" y="162"/>
                    <a:pt x="313" y="162"/>
                    <a:pt x="313" y="162"/>
                  </a:cubicBezTo>
                  <a:cubicBezTo>
                    <a:pt x="313" y="162"/>
                    <a:pt x="313" y="162"/>
                    <a:pt x="313" y="162"/>
                  </a:cubicBezTo>
                  <a:cubicBezTo>
                    <a:pt x="313" y="162"/>
                    <a:pt x="313" y="162"/>
                    <a:pt x="313" y="162"/>
                  </a:cubicBezTo>
                  <a:cubicBezTo>
                    <a:pt x="313" y="163"/>
                    <a:pt x="313" y="163"/>
                    <a:pt x="313"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3"/>
                    <a:pt x="312" y="163"/>
                    <a:pt x="312" y="163"/>
                  </a:cubicBezTo>
                  <a:cubicBezTo>
                    <a:pt x="312" y="164"/>
                    <a:pt x="312" y="164"/>
                    <a:pt x="312" y="164"/>
                  </a:cubicBezTo>
                  <a:cubicBezTo>
                    <a:pt x="312" y="164"/>
                    <a:pt x="312" y="164"/>
                    <a:pt x="312" y="164"/>
                  </a:cubicBezTo>
                  <a:cubicBezTo>
                    <a:pt x="312" y="164"/>
                    <a:pt x="312" y="164"/>
                    <a:pt x="312" y="164"/>
                  </a:cubicBezTo>
                  <a:cubicBezTo>
                    <a:pt x="312" y="164"/>
                    <a:pt x="312" y="164"/>
                    <a:pt x="312" y="164"/>
                  </a:cubicBezTo>
                  <a:cubicBezTo>
                    <a:pt x="312" y="164"/>
                    <a:pt x="312" y="164"/>
                    <a:pt x="312" y="164"/>
                  </a:cubicBezTo>
                  <a:cubicBezTo>
                    <a:pt x="312" y="164"/>
                    <a:pt x="312" y="164"/>
                    <a:pt x="312" y="164"/>
                  </a:cubicBezTo>
                  <a:cubicBezTo>
                    <a:pt x="312" y="164"/>
                    <a:pt x="312" y="164"/>
                    <a:pt x="312" y="164"/>
                  </a:cubicBezTo>
                  <a:cubicBezTo>
                    <a:pt x="312" y="164"/>
                    <a:pt x="312" y="164"/>
                    <a:pt x="312" y="164"/>
                  </a:cubicBezTo>
                  <a:cubicBezTo>
                    <a:pt x="312" y="164"/>
                    <a:pt x="312" y="164"/>
                    <a:pt x="312" y="164"/>
                  </a:cubicBezTo>
                  <a:cubicBezTo>
                    <a:pt x="312" y="164"/>
                    <a:pt x="312" y="164"/>
                    <a:pt x="312" y="164"/>
                  </a:cubicBezTo>
                  <a:cubicBezTo>
                    <a:pt x="311" y="164"/>
                    <a:pt x="311" y="164"/>
                    <a:pt x="311" y="164"/>
                  </a:cubicBezTo>
                  <a:cubicBezTo>
                    <a:pt x="311" y="164"/>
                    <a:pt x="311" y="164"/>
                    <a:pt x="311" y="164"/>
                  </a:cubicBezTo>
                  <a:cubicBezTo>
                    <a:pt x="311" y="164"/>
                    <a:pt x="311" y="164"/>
                    <a:pt x="311" y="164"/>
                  </a:cubicBezTo>
                  <a:cubicBezTo>
                    <a:pt x="311" y="164"/>
                    <a:pt x="311" y="164"/>
                    <a:pt x="311" y="164"/>
                  </a:cubicBezTo>
                  <a:cubicBezTo>
                    <a:pt x="311" y="164"/>
                    <a:pt x="311" y="164"/>
                    <a:pt x="311" y="164"/>
                  </a:cubicBezTo>
                  <a:cubicBezTo>
                    <a:pt x="311" y="164"/>
                    <a:pt x="311" y="164"/>
                    <a:pt x="311" y="164"/>
                  </a:cubicBezTo>
                  <a:cubicBezTo>
                    <a:pt x="311" y="164"/>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5"/>
                    <a:pt x="311" y="165"/>
                    <a:pt x="311" y="165"/>
                  </a:cubicBezTo>
                  <a:cubicBezTo>
                    <a:pt x="311" y="166"/>
                    <a:pt x="311" y="166"/>
                    <a:pt x="311" y="166"/>
                  </a:cubicBezTo>
                  <a:cubicBezTo>
                    <a:pt x="311" y="166"/>
                    <a:pt x="311" y="166"/>
                    <a:pt x="311" y="166"/>
                  </a:cubicBezTo>
                  <a:cubicBezTo>
                    <a:pt x="311" y="166"/>
                    <a:pt x="311" y="166"/>
                    <a:pt x="311" y="166"/>
                  </a:cubicBezTo>
                  <a:cubicBezTo>
                    <a:pt x="310" y="166"/>
                    <a:pt x="310" y="166"/>
                    <a:pt x="310" y="166"/>
                  </a:cubicBezTo>
                  <a:cubicBezTo>
                    <a:pt x="310" y="166"/>
                    <a:pt x="310" y="166"/>
                    <a:pt x="310" y="166"/>
                  </a:cubicBezTo>
                  <a:cubicBezTo>
                    <a:pt x="310" y="166"/>
                    <a:pt x="310" y="166"/>
                    <a:pt x="310" y="166"/>
                  </a:cubicBezTo>
                  <a:cubicBezTo>
                    <a:pt x="310" y="166"/>
                    <a:pt x="310" y="166"/>
                    <a:pt x="310" y="166"/>
                  </a:cubicBezTo>
                  <a:cubicBezTo>
                    <a:pt x="310" y="166"/>
                    <a:pt x="310" y="166"/>
                    <a:pt x="310" y="166"/>
                  </a:cubicBezTo>
                  <a:cubicBezTo>
                    <a:pt x="310" y="166"/>
                    <a:pt x="310" y="166"/>
                    <a:pt x="310" y="166"/>
                  </a:cubicBezTo>
                  <a:cubicBezTo>
                    <a:pt x="310" y="166"/>
                    <a:pt x="310" y="166"/>
                    <a:pt x="310" y="166"/>
                  </a:cubicBezTo>
                  <a:cubicBezTo>
                    <a:pt x="310" y="166"/>
                    <a:pt x="310" y="166"/>
                    <a:pt x="310" y="166"/>
                  </a:cubicBezTo>
                  <a:cubicBezTo>
                    <a:pt x="310" y="166"/>
                    <a:pt x="310" y="166"/>
                    <a:pt x="310" y="166"/>
                  </a:cubicBezTo>
                  <a:cubicBezTo>
                    <a:pt x="310" y="166"/>
                    <a:pt x="310" y="166"/>
                    <a:pt x="310" y="166"/>
                  </a:cubicBezTo>
                  <a:cubicBezTo>
                    <a:pt x="310" y="166"/>
                    <a:pt x="310" y="166"/>
                    <a:pt x="310" y="166"/>
                  </a:cubicBezTo>
                  <a:cubicBezTo>
                    <a:pt x="310" y="166"/>
                    <a:pt x="310" y="166"/>
                    <a:pt x="310" y="166"/>
                  </a:cubicBezTo>
                  <a:cubicBezTo>
                    <a:pt x="310" y="166"/>
                    <a:pt x="310" y="166"/>
                    <a:pt x="310" y="166"/>
                  </a:cubicBezTo>
                  <a:cubicBezTo>
                    <a:pt x="310" y="166"/>
                    <a:pt x="310" y="166"/>
                    <a:pt x="310" y="166"/>
                  </a:cubicBezTo>
                  <a:cubicBezTo>
                    <a:pt x="310" y="167"/>
                    <a:pt x="310" y="167"/>
                    <a:pt x="310" y="167"/>
                  </a:cubicBezTo>
                  <a:cubicBezTo>
                    <a:pt x="310" y="167"/>
                    <a:pt x="310" y="167"/>
                    <a:pt x="310" y="167"/>
                  </a:cubicBezTo>
                  <a:cubicBezTo>
                    <a:pt x="310" y="167"/>
                    <a:pt x="310" y="167"/>
                    <a:pt x="310" y="167"/>
                  </a:cubicBezTo>
                  <a:cubicBezTo>
                    <a:pt x="310" y="167"/>
                    <a:pt x="310" y="167"/>
                    <a:pt x="310" y="167"/>
                  </a:cubicBezTo>
                  <a:cubicBezTo>
                    <a:pt x="310" y="167"/>
                    <a:pt x="310" y="167"/>
                    <a:pt x="310" y="167"/>
                  </a:cubicBezTo>
                  <a:cubicBezTo>
                    <a:pt x="310" y="167"/>
                    <a:pt x="310" y="167"/>
                    <a:pt x="310" y="167"/>
                  </a:cubicBezTo>
                  <a:cubicBezTo>
                    <a:pt x="310" y="167"/>
                    <a:pt x="310" y="167"/>
                    <a:pt x="310" y="167"/>
                  </a:cubicBezTo>
                  <a:cubicBezTo>
                    <a:pt x="310" y="167"/>
                    <a:pt x="310" y="167"/>
                    <a:pt x="310" y="167"/>
                  </a:cubicBezTo>
                  <a:cubicBezTo>
                    <a:pt x="310" y="167"/>
                    <a:pt x="310" y="167"/>
                    <a:pt x="310" y="167"/>
                  </a:cubicBezTo>
                  <a:cubicBezTo>
                    <a:pt x="310" y="167"/>
                    <a:pt x="310" y="167"/>
                    <a:pt x="310" y="167"/>
                  </a:cubicBezTo>
                  <a:cubicBezTo>
                    <a:pt x="310" y="167"/>
                    <a:pt x="310" y="167"/>
                    <a:pt x="310" y="167"/>
                  </a:cubicBezTo>
                  <a:cubicBezTo>
                    <a:pt x="310" y="167"/>
                    <a:pt x="310" y="167"/>
                    <a:pt x="310" y="167"/>
                  </a:cubicBezTo>
                  <a:cubicBezTo>
                    <a:pt x="310" y="167"/>
                    <a:pt x="310" y="167"/>
                    <a:pt x="310" y="167"/>
                  </a:cubicBezTo>
                  <a:cubicBezTo>
                    <a:pt x="309" y="167"/>
                    <a:pt x="309" y="167"/>
                    <a:pt x="309" y="167"/>
                  </a:cubicBezTo>
                  <a:cubicBezTo>
                    <a:pt x="309" y="167"/>
                    <a:pt x="309" y="167"/>
                    <a:pt x="309" y="167"/>
                  </a:cubicBezTo>
                  <a:cubicBezTo>
                    <a:pt x="309" y="167"/>
                    <a:pt x="309" y="167"/>
                    <a:pt x="309" y="167"/>
                  </a:cubicBezTo>
                  <a:cubicBezTo>
                    <a:pt x="309" y="167"/>
                    <a:pt x="309" y="167"/>
                    <a:pt x="309" y="167"/>
                  </a:cubicBezTo>
                  <a:cubicBezTo>
                    <a:pt x="309" y="167"/>
                    <a:pt x="309" y="167"/>
                    <a:pt x="309" y="167"/>
                  </a:cubicBezTo>
                  <a:cubicBezTo>
                    <a:pt x="309" y="167"/>
                    <a:pt x="309" y="167"/>
                    <a:pt x="309" y="167"/>
                  </a:cubicBezTo>
                  <a:cubicBezTo>
                    <a:pt x="309" y="167"/>
                    <a:pt x="309" y="167"/>
                    <a:pt x="309" y="167"/>
                  </a:cubicBezTo>
                  <a:cubicBezTo>
                    <a:pt x="309" y="167"/>
                    <a:pt x="309" y="167"/>
                    <a:pt x="309" y="167"/>
                  </a:cubicBezTo>
                  <a:cubicBezTo>
                    <a:pt x="309" y="167"/>
                    <a:pt x="309" y="167"/>
                    <a:pt x="309" y="167"/>
                  </a:cubicBezTo>
                  <a:cubicBezTo>
                    <a:pt x="309" y="167"/>
                    <a:pt x="309" y="167"/>
                    <a:pt x="309" y="167"/>
                  </a:cubicBezTo>
                  <a:cubicBezTo>
                    <a:pt x="309" y="167"/>
                    <a:pt x="309" y="167"/>
                    <a:pt x="309" y="167"/>
                  </a:cubicBezTo>
                  <a:cubicBezTo>
                    <a:pt x="308" y="167"/>
                    <a:pt x="308" y="167"/>
                    <a:pt x="308" y="167"/>
                  </a:cubicBezTo>
                  <a:cubicBezTo>
                    <a:pt x="308" y="167"/>
                    <a:pt x="308" y="167"/>
                    <a:pt x="308" y="167"/>
                  </a:cubicBezTo>
                  <a:cubicBezTo>
                    <a:pt x="308" y="167"/>
                    <a:pt x="308" y="167"/>
                    <a:pt x="308" y="167"/>
                  </a:cubicBezTo>
                  <a:cubicBezTo>
                    <a:pt x="308" y="167"/>
                    <a:pt x="308" y="167"/>
                    <a:pt x="308" y="167"/>
                  </a:cubicBezTo>
                  <a:cubicBezTo>
                    <a:pt x="308" y="167"/>
                    <a:pt x="308" y="167"/>
                    <a:pt x="308" y="167"/>
                  </a:cubicBezTo>
                  <a:cubicBezTo>
                    <a:pt x="308" y="167"/>
                    <a:pt x="308" y="167"/>
                    <a:pt x="308" y="167"/>
                  </a:cubicBezTo>
                  <a:cubicBezTo>
                    <a:pt x="308" y="167"/>
                    <a:pt x="308" y="167"/>
                    <a:pt x="308" y="167"/>
                  </a:cubicBezTo>
                  <a:cubicBezTo>
                    <a:pt x="308" y="167"/>
                    <a:pt x="308" y="167"/>
                    <a:pt x="308" y="167"/>
                  </a:cubicBezTo>
                  <a:cubicBezTo>
                    <a:pt x="308" y="167"/>
                    <a:pt x="308" y="167"/>
                    <a:pt x="308" y="167"/>
                  </a:cubicBezTo>
                  <a:cubicBezTo>
                    <a:pt x="308" y="167"/>
                    <a:pt x="308" y="167"/>
                    <a:pt x="308" y="167"/>
                  </a:cubicBezTo>
                  <a:cubicBezTo>
                    <a:pt x="308" y="167"/>
                    <a:pt x="308" y="167"/>
                    <a:pt x="308" y="167"/>
                  </a:cubicBezTo>
                  <a:cubicBezTo>
                    <a:pt x="307" y="167"/>
                    <a:pt x="307" y="167"/>
                    <a:pt x="307" y="167"/>
                  </a:cubicBezTo>
                  <a:cubicBezTo>
                    <a:pt x="307" y="167"/>
                    <a:pt x="307" y="167"/>
                    <a:pt x="307" y="167"/>
                  </a:cubicBezTo>
                  <a:cubicBezTo>
                    <a:pt x="307" y="167"/>
                    <a:pt x="307" y="167"/>
                    <a:pt x="307" y="167"/>
                  </a:cubicBezTo>
                  <a:cubicBezTo>
                    <a:pt x="307" y="166"/>
                    <a:pt x="307" y="166"/>
                    <a:pt x="307" y="166"/>
                  </a:cubicBezTo>
                  <a:cubicBezTo>
                    <a:pt x="307" y="166"/>
                    <a:pt x="307" y="166"/>
                    <a:pt x="307" y="166"/>
                  </a:cubicBezTo>
                  <a:cubicBezTo>
                    <a:pt x="307" y="166"/>
                    <a:pt x="307" y="166"/>
                    <a:pt x="307" y="166"/>
                  </a:cubicBezTo>
                  <a:cubicBezTo>
                    <a:pt x="307" y="166"/>
                    <a:pt x="307" y="166"/>
                    <a:pt x="307" y="166"/>
                  </a:cubicBezTo>
                  <a:cubicBezTo>
                    <a:pt x="307" y="166"/>
                    <a:pt x="307" y="166"/>
                    <a:pt x="307" y="166"/>
                  </a:cubicBezTo>
                  <a:cubicBezTo>
                    <a:pt x="307" y="166"/>
                    <a:pt x="307" y="166"/>
                    <a:pt x="307" y="166"/>
                  </a:cubicBezTo>
                  <a:cubicBezTo>
                    <a:pt x="307" y="166"/>
                    <a:pt x="307" y="166"/>
                    <a:pt x="307" y="166"/>
                  </a:cubicBezTo>
                  <a:cubicBezTo>
                    <a:pt x="307" y="166"/>
                    <a:pt x="307" y="166"/>
                    <a:pt x="307" y="166"/>
                  </a:cubicBezTo>
                  <a:cubicBezTo>
                    <a:pt x="307" y="166"/>
                    <a:pt x="307" y="166"/>
                    <a:pt x="307" y="166"/>
                  </a:cubicBezTo>
                  <a:cubicBezTo>
                    <a:pt x="307" y="167"/>
                    <a:pt x="307" y="167"/>
                    <a:pt x="307" y="167"/>
                  </a:cubicBezTo>
                  <a:cubicBezTo>
                    <a:pt x="307"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6" y="167"/>
                    <a:pt x="306" y="167"/>
                    <a:pt x="306" y="167"/>
                  </a:cubicBezTo>
                  <a:cubicBezTo>
                    <a:pt x="305" y="167"/>
                    <a:pt x="305" y="167"/>
                    <a:pt x="305" y="167"/>
                  </a:cubicBezTo>
                  <a:cubicBezTo>
                    <a:pt x="305" y="167"/>
                    <a:pt x="305" y="167"/>
                    <a:pt x="305" y="167"/>
                  </a:cubicBezTo>
                  <a:cubicBezTo>
                    <a:pt x="305" y="167"/>
                    <a:pt x="305" y="167"/>
                    <a:pt x="305" y="167"/>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8"/>
                    <a:pt x="305" y="168"/>
                    <a:pt x="305" y="168"/>
                  </a:cubicBezTo>
                  <a:cubicBezTo>
                    <a:pt x="305" y="169"/>
                    <a:pt x="305" y="169"/>
                    <a:pt x="305" y="169"/>
                  </a:cubicBezTo>
                  <a:cubicBezTo>
                    <a:pt x="305" y="169"/>
                    <a:pt x="305" y="169"/>
                    <a:pt x="305" y="169"/>
                  </a:cubicBezTo>
                  <a:cubicBezTo>
                    <a:pt x="305" y="169"/>
                    <a:pt x="305" y="169"/>
                    <a:pt x="305" y="169"/>
                  </a:cubicBezTo>
                  <a:cubicBezTo>
                    <a:pt x="305" y="169"/>
                    <a:pt x="305" y="169"/>
                    <a:pt x="305" y="169"/>
                  </a:cubicBezTo>
                  <a:cubicBezTo>
                    <a:pt x="305" y="169"/>
                    <a:pt x="305" y="169"/>
                    <a:pt x="305" y="169"/>
                  </a:cubicBezTo>
                  <a:cubicBezTo>
                    <a:pt x="305" y="169"/>
                    <a:pt x="305" y="169"/>
                    <a:pt x="305" y="169"/>
                  </a:cubicBezTo>
                  <a:cubicBezTo>
                    <a:pt x="305" y="169"/>
                    <a:pt x="305" y="169"/>
                    <a:pt x="305" y="169"/>
                  </a:cubicBezTo>
                  <a:cubicBezTo>
                    <a:pt x="305" y="169"/>
                    <a:pt x="305" y="169"/>
                    <a:pt x="305" y="169"/>
                  </a:cubicBezTo>
                  <a:cubicBezTo>
                    <a:pt x="305" y="169"/>
                    <a:pt x="305" y="169"/>
                    <a:pt x="305" y="169"/>
                  </a:cubicBezTo>
                  <a:cubicBezTo>
                    <a:pt x="305" y="170"/>
                    <a:pt x="305" y="170"/>
                    <a:pt x="305" y="170"/>
                  </a:cubicBezTo>
                  <a:cubicBezTo>
                    <a:pt x="305" y="170"/>
                    <a:pt x="305" y="170"/>
                    <a:pt x="305" y="170"/>
                  </a:cubicBezTo>
                  <a:cubicBezTo>
                    <a:pt x="305" y="170"/>
                    <a:pt x="305" y="170"/>
                    <a:pt x="305" y="170"/>
                  </a:cubicBezTo>
                  <a:cubicBezTo>
                    <a:pt x="305" y="170"/>
                    <a:pt x="305" y="170"/>
                    <a:pt x="305" y="170"/>
                  </a:cubicBezTo>
                  <a:cubicBezTo>
                    <a:pt x="305" y="170"/>
                    <a:pt x="305" y="170"/>
                    <a:pt x="305" y="170"/>
                  </a:cubicBezTo>
                  <a:cubicBezTo>
                    <a:pt x="305" y="170"/>
                    <a:pt x="305" y="170"/>
                    <a:pt x="305" y="170"/>
                  </a:cubicBezTo>
                  <a:cubicBezTo>
                    <a:pt x="305" y="170"/>
                    <a:pt x="305" y="170"/>
                    <a:pt x="305" y="170"/>
                  </a:cubicBezTo>
                  <a:cubicBezTo>
                    <a:pt x="305" y="171"/>
                    <a:pt x="305" y="171"/>
                    <a:pt x="305" y="171"/>
                  </a:cubicBezTo>
                  <a:cubicBezTo>
                    <a:pt x="305" y="171"/>
                    <a:pt x="305" y="171"/>
                    <a:pt x="305" y="171"/>
                  </a:cubicBezTo>
                  <a:cubicBezTo>
                    <a:pt x="305" y="171"/>
                    <a:pt x="305" y="171"/>
                    <a:pt x="305" y="171"/>
                  </a:cubicBezTo>
                  <a:cubicBezTo>
                    <a:pt x="305" y="171"/>
                    <a:pt x="305" y="171"/>
                    <a:pt x="305" y="171"/>
                  </a:cubicBezTo>
                  <a:cubicBezTo>
                    <a:pt x="305" y="171"/>
                    <a:pt x="305" y="171"/>
                    <a:pt x="305" y="171"/>
                  </a:cubicBezTo>
                  <a:cubicBezTo>
                    <a:pt x="305" y="171"/>
                    <a:pt x="305" y="171"/>
                    <a:pt x="305" y="171"/>
                  </a:cubicBezTo>
                  <a:cubicBezTo>
                    <a:pt x="305" y="171"/>
                    <a:pt x="305" y="171"/>
                    <a:pt x="305" y="171"/>
                  </a:cubicBezTo>
                  <a:cubicBezTo>
                    <a:pt x="305" y="171"/>
                    <a:pt x="305" y="171"/>
                    <a:pt x="305" y="171"/>
                  </a:cubicBezTo>
                  <a:cubicBezTo>
                    <a:pt x="305" y="171"/>
                    <a:pt x="305" y="171"/>
                    <a:pt x="305" y="171"/>
                  </a:cubicBezTo>
                  <a:cubicBezTo>
                    <a:pt x="305" y="171"/>
                    <a:pt x="305" y="171"/>
                    <a:pt x="305" y="171"/>
                  </a:cubicBezTo>
                  <a:cubicBezTo>
                    <a:pt x="305" y="171"/>
                    <a:pt x="305" y="171"/>
                    <a:pt x="305" y="171"/>
                  </a:cubicBezTo>
                  <a:cubicBezTo>
                    <a:pt x="305" y="171"/>
                    <a:pt x="305" y="171"/>
                    <a:pt x="305" y="171"/>
                  </a:cubicBezTo>
                  <a:cubicBezTo>
                    <a:pt x="305" y="171"/>
                    <a:pt x="305" y="171"/>
                    <a:pt x="305" y="171"/>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2"/>
                    <a:pt x="305" y="172"/>
                    <a:pt x="305" y="172"/>
                  </a:cubicBezTo>
                  <a:cubicBezTo>
                    <a:pt x="305" y="173"/>
                    <a:pt x="305" y="173"/>
                    <a:pt x="305" y="173"/>
                  </a:cubicBezTo>
                  <a:cubicBezTo>
                    <a:pt x="305" y="173"/>
                    <a:pt x="305" y="173"/>
                    <a:pt x="305" y="173"/>
                  </a:cubicBezTo>
                  <a:cubicBezTo>
                    <a:pt x="305" y="173"/>
                    <a:pt x="305" y="173"/>
                    <a:pt x="305" y="173"/>
                  </a:cubicBezTo>
                  <a:cubicBezTo>
                    <a:pt x="305" y="173"/>
                    <a:pt x="305" y="173"/>
                    <a:pt x="305" y="173"/>
                  </a:cubicBezTo>
                  <a:cubicBezTo>
                    <a:pt x="305" y="173"/>
                    <a:pt x="305" y="173"/>
                    <a:pt x="305" y="173"/>
                  </a:cubicBezTo>
                  <a:cubicBezTo>
                    <a:pt x="305" y="173"/>
                    <a:pt x="305" y="173"/>
                    <a:pt x="305" y="173"/>
                  </a:cubicBezTo>
                  <a:cubicBezTo>
                    <a:pt x="305" y="173"/>
                    <a:pt x="305" y="173"/>
                    <a:pt x="305" y="173"/>
                  </a:cubicBezTo>
                  <a:cubicBezTo>
                    <a:pt x="305" y="173"/>
                    <a:pt x="305" y="173"/>
                    <a:pt x="305" y="173"/>
                  </a:cubicBezTo>
                  <a:cubicBezTo>
                    <a:pt x="305" y="173"/>
                    <a:pt x="305" y="173"/>
                    <a:pt x="305" y="173"/>
                  </a:cubicBezTo>
                  <a:cubicBezTo>
                    <a:pt x="305" y="173"/>
                    <a:pt x="305" y="173"/>
                    <a:pt x="305" y="173"/>
                  </a:cubicBezTo>
                  <a:cubicBezTo>
                    <a:pt x="305" y="173"/>
                    <a:pt x="305" y="173"/>
                    <a:pt x="305" y="173"/>
                  </a:cubicBezTo>
                  <a:cubicBezTo>
                    <a:pt x="305" y="173"/>
                    <a:pt x="305" y="173"/>
                    <a:pt x="305" y="173"/>
                  </a:cubicBezTo>
                  <a:cubicBezTo>
                    <a:pt x="305" y="173"/>
                    <a:pt x="305" y="173"/>
                    <a:pt x="305" y="173"/>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5" y="174"/>
                    <a:pt x="305" y="174"/>
                    <a:pt x="305" y="174"/>
                  </a:cubicBezTo>
                  <a:cubicBezTo>
                    <a:pt x="304" y="174"/>
                    <a:pt x="304" y="174"/>
                    <a:pt x="304" y="174"/>
                  </a:cubicBezTo>
                  <a:cubicBezTo>
                    <a:pt x="304" y="174"/>
                    <a:pt x="304" y="174"/>
                    <a:pt x="304" y="174"/>
                  </a:cubicBezTo>
                  <a:cubicBezTo>
                    <a:pt x="304" y="174"/>
                    <a:pt x="304" y="174"/>
                    <a:pt x="304" y="174"/>
                  </a:cubicBezTo>
                  <a:cubicBezTo>
                    <a:pt x="304" y="174"/>
                    <a:pt x="304" y="174"/>
                    <a:pt x="304" y="174"/>
                  </a:cubicBezTo>
                  <a:cubicBezTo>
                    <a:pt x="304" y="174"/>
                    <a:pt x="304" y="174"/>
                    <a:pt x="304" y="174"/>
                  </a:cubicBezTo>
                  <a:cubicBezTo>
                    <a:pt x="304" y="174"/>
                    <a:pt x="304" y="174"/>
                    <a:pt x="304" y="174"/>
                  </a:cubicBezTo>
                  <a:cubicBezTo>
                    <a:pt x="304" y="175"/>
                    <a:pt x="304" y="175"/>
                    <a:pt x="304" y="175"/>
                  </a:cubicBezTo>
                  <a:cubicBezTo>
                    <a:pt x="304" y="175"/>
                    <a:pt x="304" y="175"/>
                    <a:pt x="304" y="175"/>
                  </a:cubicBezTo>
                  <a:cubicBezTo>
                    <a:pt x="304" y="175"/>
                    <a:pt x="304" y="175"/>
                    <a:pt x="304" y="175"/>
                  </a:cubicBezTo>
                  <a:cubicBezTo>
                    <a:pt x="303" y="175"/>
                    <a:pt x="303" y="175"/>
                    <a:pt x="303" y="175"/>
                  </a:cubicBezTo>
                  <a:cubicBezTo>
                    <a:pt x="303" y="175"/>
                    <a:pt x="303" y="175"/>
                    <a:pt x="303" y="175"/>
                  </a:cubicBezTo>
                  <a:cubicBezTo>
                    <a:pt x="303" y="175"/>
                    <a:pt x="303" y="175"/>
                    <a:pt x="303" y="175"/>
                  </a:cubicBezTo>
                  <a:cubicBezTo>
                    <a:pt x="303" y="175"/>
                    <a:pt x="303" y="175"/>
                    <a:pt x="303" y="175"/>
                  </a:cubicBezTo>
                  <a:cubicBezTo>
                    <a:pt x="303" y="175"/>
                    <a:pt x="303" y="175"/>
                    <a:pt x="303" y="175"/>
                  </a:cubicBezTo>
                  <a:cubicBezTo>
                    <a:pt x="303" y="175"/>
                    <a:pt x="303" y="175"/>
                    <a:pt x="303" y="175"/>
                  </a:cubicBezTo>
                  <a:cubicBezTo>
                    <a:pt x="303" y="175"/>
                    <a:pt x="303" y="175"/>
                    <a:pt x="303" y="175"/>
                  </a:cubicBezTo>
                  <a:cubicBezTo>
                    <a:pt x="303" y="175"/>
                    <a:pt x="303" y="175"/>
                    <a:pt x="303" y="175"/>
                  </a:cubicBezTo>
                  <a:cubicBezTo>
                    <a:pt x="303" y="175"/>
                    <a:pt x="303" y="175"/>
                    <a:pt x="303" y="175"/>
                  </a:cubicBezTo>
                  <a:cubicBezTo>
                    <a:pt x="303" y="175"/>
                    <a:pt x="303" y="175"/>
                    <a:pt x="303" y="175"/>
                  </a:cubicBezTo>
                  <a:cubicBezTo>
                    <a:pt x="303" y="175"/>
                    <a:pt x="303" y="175"/>
                    <a:pt x="303" y="175"/>
                  </a:cubicBezTo>
                  <a:cubicBezTo>
                    <a:pt x="303" y="175"/>
                    <a:pt x="303" y="175"/>
                    <a:pt x="303" y="175"/>
                  </a:cubicBezTo>
                  <a:cubicBezTo>
                    <a:pt x="303" y="175"/>
                    <a:pt x="303" y="175"/>
                    <a:pt x="303" y="175"/>
                  </a:cubicBezTo>
                  <a:cubicBezTo>
                    <a:pt x="304" y="175"/>
                    <a:pt x="304" y="175"/>
                    <a:pt x="304" y="175"/>
                  </a:cubicBezTo>
                  <a:cubicBezTo>
                    <a:pt x="304" y="175"/>
                    <a:pt x="304" y="175"/>
                    <a:pt x="304" y="175"/>
                  </a:cubicBezTo>
                  <a:cubicBezTo>
                    <a:pt x="303" y="175"/>
                    <a:pt x="303" y="175"/>
                    <a:pt x="303" y="175"/>
                  </a:cubicBezTo>
                  <a:cubicBezTo>
                    <a:pt x="303" y="175"/>
                    <a:pt x="303" y="175"/>
                    <a:pt x="303" y="175"/>
                  </a:cubicBezTo>
                  <a:cubicBezTo>
                    <a:pt x="303" y="175"/>
                    <a:pt x="303" y="176"/>
                    <a:pt x="303" y="176"/>
                  </a:cubicBezTo>
                  <a:cubicBezTo>
                    <a:pt x="304" y="176"/>
                    <a:pt x="304" y="176"/>
                    <a:pt x="304" y="176"/>
                  </a:cubicBezTo>
                  <a:cubicBezTo>
                    <a:pt x="304" y="176"/>
                    <a:pt x="304" y="176"/>
                    <a:pt x="304" y="176"/>
                  </a:cubicBezTo>
                  <a:cubicBezTo>
                    <a:pt x="304" y="176"/>
                    <a:pt x="304" y="176"/>
                    <a:pt x="304" y="176"/>
                  </a:cubicBezTo>
                  <a:cubicBezTo>
                    <a:pt x="304" y="176"/>
                    <a:pt x="304" y="176"/>
                    <a:pt x="304" y="176"/>
                  </a:cubicBezTo>
                  <a:cubicBezTo>
                    <a:pt x="304" y="176"/>
                    <a:pt x="304" y="176"/>
                    <a:pt x="304" y="176"/>
                  </a:cubicBezTo>
                  <a:cubicBezTo>
                    <a:pt x="304" y="176"/>
                    <a:pt x="304" y="176"/>
                    <a:pt x="304" y="176"/>
                  </a:cubicBezTo>
                  <a:cubicBezTo>
                    <a:pt x="304" y="176"/>
                    <a:pt x="304" y="176"/>
                    <a:pt x="304" y="176"/>
                  </a:cubicBezTo>
                  <a:cubicBezTo>
                    <a:pt x="304" y="176"/>
                    <a:pt x="304" y="176"/>
                    <a:pt x="304" y="176"/>
                  </a:cubicBezTo>
                  <a:cubicBezTo>
                    <a:pt x="304" y="176"/>
                    <a:pt x="304" y="176"/>
                    <a:pt x="304" y="176"/>
                  </a:cubicBezTo>
                  <a:cubicBezTo>
                    <a:pt x="304" y="176"/>
                    <a:pt x="304" y="176"/>
                    <a:pt x="304" y="176"/>
                  </a:cubicBezTo>
                  <a:cubicBezTo>
                    <a:pt x="304" y="176"/>
                    <a:pt x="304" y="176"/>
                    <a:pt x="304" y="176"/>
                  </a:cubicBezTo>
                  <a:cubicBezTo>
                    <a:pt x="304" y="176"/>
                    <a:pt x="304" y="176"/>
                    <a:pt x="304" y="175"/>
                  </a:cubicBezTo>
                  <a:cubicBezTo>
                    <a:pt x="304" y="175"/>
                    <a:pt x="304" y="175"/>
                    <a:pt x="304" y="175"/>
                  </a:cubicBezTo>
                  <a:cubicBezTo>
                    <a:pt x="304" y="175"/>
                    <a:pt x="304" y="175"/>
                    <a:pt x="304" y="175"/>
                  </a:cubicBezTo>
                  <a:cubicBezTo>
                    <a:pt x="304" y="175"/>
                    <a:pt x="304" y="175"/>
                    <a:pt x="304" y="175"/>
                  </a:cubicBezTo>
                  <a:cubicBezTo>
                    <a:pt x="304" y="175"/>
                    <a:pt x="304" y="175"/>
                    <a:pt x="304" y="175"/>
                  </a:cubicBezTo>
                  <a:cubicBezTo>
                    <a:pt x="304" y="175"/>
                    <a:pt x="304" y="175"/>
                    <a:pt x="304" y="175"/>
                  </a:cubicBezTo>
                  <a:cubicBezTo>
                    <a:pt x="304" y="175"/>
                    <a:pt x="304" y="175"/>
                    <a:pt x="305" y="175"/>
                  </a:cubicBezTo>
                  <a:cubicBezTo>
                    <a:pt x="305" y="175"/>
                    <a:pt x="305" y="175"/>
                    <a:pt x="305" y="175"/>
                  </a:cubicBezTo>
                  <a:cubicBezTo>
                    <a:pt x="305" y="175"/>
                    <a:pt x="306" y="174"/>
                    <a:pt x="306" y="174"/>
                  </a:cubicBezTo>
                  <a:cubicBezTo>
                    <a:pt x="306" y="174"/>
                    <a:pt x="306" y="173"/>
                    <a:pt x="306" y="173"/>
                  </a:cubicBezTo>
                  <a:cubicBezTo>
                    <a:pt x="307" y="173"/>
                    <a:pt x="307" y="173"/>
                    <a:pt x="307" y="173"/>
                  </a:cubicBezTo>
                  <a:cubicBezTo>
                    <a:pt x="307" y="173"/>
                    <a:pt x="307" y="173"/>
                    <a:pt x="307" y="174"/>
                  </a:cubicBezTo>
                  <a:cubicBezTo>
                    <a:pt x="307" y="174"/>
                    <a:pt x="308" y="173"/>
                    <a:pt x="308" y="173"/>
                  </a:cubicBezTo>
                  <a:cubicBezTo>
                    <a:pt x="308" y="173"/>
                    <a:pt x="308" y="174"/>
                    <a:pt x="308" y="174"/>
                  </a:cubicBezTo>
                  <a:cubicBezTo>
                    <a:pt x="308" y="174"/>
                    <a:pt x="308" y="174"/>
                    <a:pt x="308" y="174"/>
                  </a:cubicBezTo>
                  <a:cubicBezTo>
                    <a:pt x="308" y="174"/>
                    <a:pt x="309" y="174"/>
                    <a:pt x="309" y="174"/>
                  </a:cubicBezTo>
                  <a:cubicBezTo>
                    <a:pt x="309" y="174"/>
                    <a:pt x="309" y="174"/>
                    <a:pt x="309" y="174"/>
                  </a:cubicBezTo>
                  <a:cubicBezTo>
                    <a:pt x="310" y="174"/>
                    <a:pt x="310" y="175"/>
                    <a:pt x="310" y="175"/>
                  </a:cubicBezTo>
                  <a:cubicBezTo>
                    <a:pt x="311" y="175"/>
                    <a:pt x="311" y="175"/>
                    <a:pt x="311" y="175"/>
                  </a:cubicBezTo>
                  <a:cubicBezTo>
                    <a:pt x="311" y="174"/>
                    <a:pt x="312" y="174"/>
                    <a:pt x="312" y="174"/>
                  </a:cubicBezTo>
                  <a:cubicBezTo>
                    <a:pt x="313" y="174"/>
                    <a:pt x="313" y="174"/>
                    <a:pt x="314" y="173"/>
                  </a:cubicBezTo>
                  <a:cubicBezTo>
                    <a:pt x="315" y="173"/>
                    <a:pt x="315" y="173"/>
                    <a:pt x="316" y="172"/>
                  </a:cubicBezTo>
                  <a:cubicBezTo>
                    <a:pt x="316" y="172"/>
                    <a:pt x="317" y="171"/>
                    <a:pt x="317" y="171"/>
                  </a:cubicBezTo>
                  <a:cubicBezTo>
                    <a:pt x="317" y="171"/>
                    <a:pt x="317" y="170"/>
                    <a:pt x="317" y="170"/>
                  </a:cubicBezTo>
                  <a:cubicBezTo>
                    <a:pt x="318" y="169"/>
                    <a:pt x="318" y="169"/>
                    <a:pt x="318" y="169"/>
                  </a:cubicBezTo>
                  <a:cubicBezTo>
                    <a:pt x="319" y="168"/>
                    <a:pt x="319" y="168"/>
                    <a:pt x="320" y="167"/>
                  </a:cubicBezTo>
                  <a:cubicBezTo>
                    <a:pt x="320" y="166"/>
                    <a:pt x="321" y="166"/>
                    <a:pt x="322" y="165"/>
                  </a:cubicBezTo>
                  <a:cubicBezTo>
                    <a:pt x="322" y="165"/>
                    <a:pt x="323" y="164"/>
                    <a:pt x="323" y="164"/>
                  </a:cubicBezTo>
                  <a:cubicBezTo>
                    <a:pt x="324" y="163"/>
                    <a:pt x="324" y="162"/>
                    <a:pt x="325" y="162"/>
                  </a:cubicBezTo>
                  <a:cubicBezTo>
                    <a:pt x="325" y="161"/>
                    <a:pt x="325" y="160"/>
                    <a:pt x="325" y="160"/>
                  </a:cubicBezTo>
                  <a:cubicBezTo>
                    <a:pt x="326" y="159"/>
                    <a:pt x="326" y="159"/>
                    <a:pt x="327" y="158"/>
                  </a:cubicBezTo>
                  <a:cubicBezTo>
                    <a:pt x="327" y="158"/>
                    <a:pt x="327" y="157"/>
                    <a:pt x="328" y="157"/>
                  </a:cubicBezTo>
                  <a:cubicBezTo>
                    <a:pt x="328" y="157"/>
                    <a:pt x="329" y="156"/>
                    <a:pt x="329" y="156"/>
                  </a:cubicBezTo>
                  <a:cubicBezTo>
                    <a:pt x="330" y="155"/>
                    <a:pt x="330" y="154"/>
                    <a:pt x="330" y="154"/>
                  </a:cubicBezTo>
                  <a:cubicBezTo>
                    <a:pt x="330" y="154"/>
                    <a:pt x="330" y="153"/>
                    <a:pt x="330" y="153"/>
                  </a:cubicBezTo>
                  <a:cubicBezTo>
                    <a:pt x="330" y="153"/>
                    <a:pt x="331" y="152"/>
                    <a:pt x="331" y="151"/>
                  </a:cubicBezTo>
                  <a:cubicBezTo>
                    <a:pt x="331" y="151"/>
                    <a:pt x="331" y="151"/>
                    <a:pt x="331" y="151"/>
                  </a:cubicBezTo>
                  <a:cubicBezTo>
                    <a:pt x="331" y="150"/>
                    <a:pt x="330" y="150"/>
                    <a:pt x="330" y="150"/>
                  </a:cubicBezTo>
                  <a:cubicBezTo>
                    <a:pt x="330" y="150"/>
                    <a:pt x="331" y="150"/>
                    <a:pt x="331" y="149"/>
                  </a:cubicBezTo>
                  <a:cubicBezTo>
                    <a:pt x="331" y="150"/>
                    <a:pt x="331" y="149"/>
                    <a:pt x="331" y="149"/>
                  </a:cubicBezTo>
                  <a:cubicBezTo>
                    <a:pt x="331" y="149"/>
                    <a:pt x="331" y="148"/>
                    <a:pt x="331" y="148"/>
                  </a:cubicBezTo>
                  <a:cubicBezTo>
                    <a:pt x="330" y="147"/>
                    <a:pt x="330" y="147"/>
                    <a:pt x="331" y="147"/>
                  </a:cubicBezTo>
                  <a:cubicBezTo>
                    <a:pt x="331" y="146"/>
                    <a:pt x="331" y="146"/>
                    <a:pt x="331" y="145"/>
                  </a:cubicBezTo>
                  <a:cubicBezTo>
                    <a:pt x="331" y="145"/>
                    <a:pt x="331" y="145"/>
                    <a:pt x="331" y="145"/>
                  </a:cubicBezTo>
                  <a:cubicBezTo>
                    <a:pt x="332" y="145"/>
                    <a:pt x="331" y="145"/>
                    <a:pt x="331" y="145"/>
                  </a:cubicBezTo>
                  <a:cubicBezTo>
                    <a:pt x="331" y="144"/>
                    <a:pt x="333" y="143"/>
                    <a:pt x="333" y="143"/>
                  </a:cubicBezTo>
                  <a:cubicBezTo>
                    <a:pt x="332" y="142"/>
                    <a:pt x="333" y="142"/>
                    <a:pt x="333" y="142"/>
                  </a:cubicBezTo>
                  <a:cubicBezTo>
                    <a:pt x="333" y="142"/>
                    <a:pt x="332" y="141"/>
                    <a:pt x="332" y="141"/>
                  </a:cubicBezTo>
                  <a:cubicBezTo>
                    <a:pt x="332" y="141"/>
                    <a:pt x="332" y="141"/>
                    <a:pt x="332" y="141"/>
                  </a:cubicBezTo>
                  <a:cubicBezTo>
                    <a:pt x="333" y="140"/>
                    <a:pt x="333" y="140"/>
                    <a:pt x="333" y="139"/>
                  </a:cubicBezTo>
                  <a:cubicBezTo>
                    <a:pt x="332" y="139"/>
                    <a:pt x="332" y="139"/>
                    <a:pt x="332" y="139"/>
                  </a:cubicBezTo>
                  <a:cubicBezTo>
                    <a:pt x="332" y="139"/>
                    <a:pt x="332" y="139"/>
                    <a:pt x="332" y="139"/>
                  </a:cubicBezTo>
                  <a:cubicBezTo>
                    <a:pt x="331" y="139"/>
                    <a:pt x="331" y="139"/>
                    <a:pt x="331" y="138"/>
                  </a:cubicBezTo>
                  <a:cubicBezTo>
                    <a:pt x="332" y="139"/>
                    <a:pt x="332" y="139"/>
                    <a:pt x="332" y="139"/>
                  </a:cubicBezTo>
                  <a:cubicBezTo>
                    <a:pt x="332" y="139"/>
                    <a:pt x="332" y="139"/>
                    <a:pt x="332" y="139"/>
                  </a:cubicBezTo>
                  <a:cubicBezTo>
                    <a:pt x="333" y="139"/>
                    <a:pt x="333" y="138"/>
                    <a:pt x="333" y="138"/>
                  </a:cubicBezTo>
                  <a:cubicBezTo>
                    <a:pt x="333" y="138"/>
                    <a:pt x="332" y="137"/>
                    <a:pt x="332" y="137"/>
                  </a:cubicBezTo>
                  <a:cubicBezTo>
                    <a:pt x="331" y="137"/>
                    <a:pt x="331" y="137"/>
                    <a:pt x="330" y="136"/>
                  </a:cubicBezTo>
                  <a:cubicBezTo>
                    <a:pt x="330" y="136"/>
                    <a:pt x="329" y="135"/>
                    <a:pt x="329" y="134"/>
                  </a:cubicBezTo>
                  <a:cubicBezTo>
                    <a:pt x="329" y="134"/>
                    <a:pt x="328" y="134"/>
                    <a:pt x="327" y="134"/>
                  </a:cubicBezTo>
                  <a:cubicBezTo>
                    <a:pt x="327" y="134"/>
                    <a:pt x="326" y="134"/>
                    <a:pt x="325" y="134"/>
                  </a:cubicBezTo>
                  <a:cubicBezTo>
                    <a:pt x="326" y="134"/>
                    <a:pt x="326" y="135"/>
                    <a:pt x="325" y="135"/>
                  </a:cubicBezTo>
                  <a:cubicBezTo>
                    <a:pt x="326" y="134"/>
                    <a:pt x="326" y="135"/>
                    <a:pt x="326" y="136"/>
                  </a:cubicBezTo>
                  <a:cubicBezTo>
                    <a:pt x="326" y="136"/>
                    <a:pt x="326" y="136"/>
                    <a:pt x="326" y="136"/>
                  </a:cubicBezTo>
                  <a:cubicBezTo>
                    <a:pt x="325" y="136"/>
                    <a:pt x="325" y="136"/>
                    <a:pt x="325" y="137"/>
                  </a:cubicBezTo>
                  <a:cubicBezTo>
                    <a:pt x="325" y="137"/>
                    <a:pt x="325" y="137"/>
                    <a:pt x="324" y="137"/>
                  </a:cubicBezTo>
                  <a:cubicBezTo>
                    <a:pt x="324" y="137"/>
                    <a:pt x="324" y="137"/>
                    <a:pt x="325" y="137"/>
                  </a:cubicBezTo>
                  <a:cubicBezTo>
                    <a:pt x="325" y="136"/>
                    <a:pt x="325" y="136"/>
                    <a:pt x="325" y="136"/>
                  </a:cubicBezTo>
                  <a:cubicBezTo>
                    <a:pt x="325" y="136"/>
                    <a:pt x="325" y="135"/>
                    <a:pt x="325" y="135"/>
                  </a:cubicBezTo>
                  <a:cubicBezTo>
                    <a:pt x="325" y="135"/>
                    <a:pt x="324" y="136"/>
                    <a:pt x="324" y="136"/>
                  </a:cubicBezTo>
                  <a:cubicBezTo>
                    <a:pt x="324" y="137"/>
                    <a:pt x="323" y="137"/>
                    <a:pt x="323" y="137"/>
                  </a:cubicBezTo>
                  <a:cubicBezTo>
                    <a:pt x="323" y="137"/>
                    <a:pt x="321" y="137"/>
                    <a:pt x="322" y="137"/>
                  </a:cubicBezTo>
                  <a:cubicBezTo>
                    <a:pt x="322" y="136"/>
                    <a:pt x="322" y="136"/>
                    <a:pt x="322" y="136"/>
                  </a:cubicBezTo>
                  <a:cubicBezTo>
                    <a:pt x="322" y="136"/>
                    <a:pt x="322" y="136"/>
                    <a:pt x="323" y="136"/>
                  </a:cubicBezTo>
                  <a:cubicBezTo>
                    <a:pt x="323" y="136"/>
                    <a:pt x="323" y="135"/>
                    <a:pt x="323" y="135"/>
                  </a:cubicBezTo>
                  <a:cubicBezTo>
                    <a:pt x="323" y="135"/>
                    <a:pt x="323" y="135"/>
                    <a:pt x="322" y="135"/>
                  </a:cubicBezTo>
                  <a:cubicBezTo>
                    <a:pt x="322" y="135"/>
                    <a:pt x="321" y="135"/>
                    <a:pt x="322" y="135"/>
                  </a:cubicBezTo>
                  <a:cubicBezTo>
                    <a:pt x="322" y="135"/>
                    <a:pt x="322" y="134"/>
                    <a:pt x="322" y="134"/>
                  </a:cubicBezTo>
                  <a:cubicBezTo>
                    <a:pt x="322" y="134"/>
                    <a:pt x="322" y="134"/>
                    <a:pt x="321" y="134"/>
                  </a:cubicBezTo>
                  <a:cubicBezTo>
                    <a:pt x="321" y="134"/>
                    <a:pt x="321" y="135"/>
                    <a:pt x="321" y="135"/>
                  </a:cubicBezTo>
                  <a:cubicBezTo>
                    <a:pt x="321" y="135"/>
                    <a:pt x="322" y="135"/>
                    <a:pt x="322" y="135"/>
                  </a:cubicBezTo>
                  <a:cubicBezTo>
                    <a:pt x="322" y="135"/>
                    <a:pt x="320" y="136"/>
                    <a:pt x="320" y="136"/>
                  </a:cubicBezTo>
                  <a:cubicBezTo>
                    <a:pt x="320" y="136"/>
                    <a:pt x="320" y="135"/>
                    <a:pt x="320" y="135"/>
                  </a:cubicBezTo>
                  <a:cubicBezTo>
                    <a:pt x="320" y="135"/>
                    <a:pt x="320" y="135"/>
                    <a:pt x="320" y="134"/>
                  </a:cubicBezTo>
                  <a:cubicBezTo>
                    <a:pt x="320" y="134"/>
                    <a:pt x="320" y="134"/>
                    <a:pt x="320" y="134"/>
                  </a:cubicBezTo>
                  <a:cubicBezTo>
                    <a:pt x="320" y="134"/>
                    <a:pt x="320" y="134"/>
                    <a:pt x="320" y="134"/>
                  </a:cubicBezTo>
                  <a:cubicBezTo>
                    <a:pt x="320" y="134"/>
                    <a:pt x="320" y="134"/>
                    <a:pt x="320" y="134"/>
                  </a:cubicBezTo>
                  <a:cubicBezTo>
                    <a:pt x="320" y="134"/>
                    <a:pt x="320" y="134"/>
                    <a:pt x="320" y="134"/>
                  </a:cubicBezTo>
                  <a:cubicBezTo>
                    <a:pt x="320" y="134"/>
                    <a:pt x="320" y="134"/>
                    <a:pt x="320" y="134"/>
                  </a:cubicBezTo>
                  <a:cubicBezTo>
                    <a:pt x="320" y="134"/>
                    <a:pt x="320" y="134"/>
                    <a:pt x="320" y="134"/>
                  </a:cubicBezTo>
                  <a:cubicBezTo>
                    <a:pt x="320" y="134"/>
                    <a:pt x="320" y="133"/>
                    <a:pt x="320" y="133"/>
                  </a:cubicBezTo>
                  <a:cubicBezTo>
                    <a:pt x="321" y="133"/>
                    <a:pt x="320" y="133"/>
                    <a:pt x="320" y="133"/>
                  </a:cubicBezTo>
                  <a:cubicBezTo>
                    <a:pt x="320" y="132"/>
                    <a:pt x="319" y="133"/>
                    <a:pt x="319" y="133"/>
                  </a:cubicBezTo>
                  <a:cubicBezTo>
                    <a:pt x="318" y="133"/>
                    <a:pt x="317" y="133"/>
                    <a:pt x="316" y="133"/>
                  </a:cubicBezTo>
                  <a:cubicBezTo>
                    <a:pt x="316" y="132"/>
                    <a:pt x="316" y="132"/>
                    <a:pt x="316" y="132"/>
                  </a:cubicBezTo>
                  <a:cubicBezTo>
                    <a:pt x="316" y="132"/>
                    <a:pt x="316" y="132"/>
                    <a:pt x="316" y="131"/>
                  </a:cubicBezTo>
                  <a:cubicBezTo>
                    <a:pt x="317" y="131"/>
                    <a:pt x="317" y="131"/>
                    <a:pt x="318" y="131"/>
                  </a:cubicBezTo>
                  <a:cubicBezTo>
                    <a:pt x="318" y="130"/>
                    <a:pt x="319" y="130"/>
                    <a:pt x="319" y="130"/>
                  </a:cubicBezTo>
                  <a:cubicBezTo>
                    <a:pt x="320" y="129"/>
                    <a:pt x="321" y="129"/>
                    <a:pt x="321" y="128"/>
                  </a:cubicBezTo>
                  <a:cubicBezTo>
                    <a:pt x="322" y="128"/>
                    <a:pt x="322" y="128"/>
                    <a:pt x="323" y="127"/>
                  </a:cubicBezTo>
                  <a:cubicBezTo>
                    <a:pt x="323" y="127"/>
                    <a:pt x="324" y="126"/>
                    <a:pt x="324" y="126"/>
                  </a:cubicBezTo>
                  <a:cubicBezTo>
                    <a:pt x="324" y="126"/>
                    <a:pt x="324" y="126"/>
                    <a:pt x="324" y="126"/>
                  </a:cubicBezTo>
                  <a:cubicBezTo>
                    <a:pt x="324" y="125"/>
                    <a:pt x="324" y="125"/>
                    <a:pt x="325" y="125"/>
                  </a:cubicBezTo>
                  <a:cubicBezTo>
                    <a:pt x="325" y="124"/>
                    <a:pt x="325" y="124"/>
                    <a:pt x="326" y="123"/>
                  </a:cubicBezTo>
                  <a:cubicBezTo>
                    <a:pt x="327" y="123"/>
                    <a:pt x="328" y="122"/>
                    <a:pt x="329" y="121"/>
                  </a:cubicBezTo>
                  <a:cubicBezTo>
                    <a:pt x="329" y="121"/>
                    <a:pt x="330" y="121"/>
                    <a:pt x="330" y="120"/>
                  </a:cubicBezTo>
                  <a:cubicBezTo>
                    <a:pt x="331" y="120"/>
                    <a:pt x="331" y="120"/>
                    <a:pt x="331" y="120"/>
                  </a:cubicBezTo>
                  <a:cubicBezTo>
                    <a:pt x="331" y="120"/>
                    <a:pt x="331" y="119"/>
                    <a:pt x="331" y="119"/>
                  </a:cubicBezTo>
                  <a:cubicBezTo>
                    <a:pt x="331" y="118"/>
                    <a:pt x="332" y="118"/>
                    <a:pt x="332" y="118"/>
                  </a:cubicBezTo>
                  <a:cubicBezTo>
                    <a:pt x="333" y="117"/>
                    <a:pt x="334" y="117"/>
                    <a:pt x="334" y="116"/>
                  </a:cubicBezTo>
                  <a:cubicBezTo>
                    <a:pt x="335" y="116"/>
                    <a:pt x="335" y="115"/>
                    <a:pt x="336" y="115"/>
                  </a:cubicBezTo>
                  <a:cubicBezTo>
                    <a:pt x="336" y="115"/>
                    <a:pt x="337" y="114"/>
                    <a:pt x="338" y="114"/>
                  </a:cubicBezTo>
                  <a:cubicBezTo>
                    <a:pt x="338" y="114"/>
                    <a:pt x="338" y="114"/>
                    <a:pt x="339" y="114"/>
                  </a:cubicBezTo>
                  <a:cubicBezTo>
                    <a:pt x="339" y="114"/>
                    <a:pt x="339" y="114"/>
                    <a:pt x="340" y="114"/>
                  </a:cubicBezTo>
                  <a:cubicBezTo>
                    <a:pt x="340" y="114"/>
                    <a:pt x="341" y="114"/>
                    <a:pt x="341" y="114"/>
                  </a:cubicBezTo>
                  <a:cubicBezTo>
                    <a:pt x="341" y="114"/>
                    <a:pt x="342" y="114"/>
                    <a:pt x="342" y="114"/>
                  </a:cubicBezTo>
                  <a:cubicBezTo>
                    <a:pt x="342" y="114"/>
                    <a:pt x="342" y="114"/>
                    <a:pt x="343" y="114"/>
                  </a:cubicBezTo>
                  <a:cubicBezTo>
                    <a:pt x="343" y="114"/>
                    <a:pt x="343" y="114"/>
                    <a:pt x="344" y="114"/>
                  </a:cubicBezTo>
                  <a:cubicBezTo>
                    <a:pt x="344" y="114"/>
                    <a:pt x="344" y="114"/>
                    <a:pt x="344" y="114"/>
                  </a:cubicBezTo>
                  <a:cubicBezTo>
                    <a:pt x="344" y="114"/>
                    <a:pt x="344" y="114"/>
                    <a:pt x="344" y="114"/>
                  </a:cubicBezTo>
                  <a:cubicBezTo>
                    <a:pt x="345" y="114"/>
                    <a:pt x="345" y="114"/>
                    <a:pt x="345" y="114"/>
                  </a:cubicBezTo>
                  <a:cubicBezTo>
                    <a:pt x="345" y="114"/>
                    <a:pt x="345" y="114"/>
                    <a:pt x="345" y="115"/>
                  </a:cubicBezTo>
                  <a:cubicBezTo>
                    <a:pt x="345" y="115"/>
                    <a:pt x="346" y="115"/>
                    <a:pt x="346" y="115"/>
                  </a:cubicBezTo>
                  <a:cubicBezTo>
                    <a:pt x="347" y="115"/>
                    <a:pt x="346" y="115"/>
                    <a:pt x="346" y="115"/>
                  </a:cubicBezTo>
                  <a:cubicBezTo>
                    <a:pt x="346" y="114"/>
                    <a:pt x="347" y="114"/>
                    <a:pt x="347" y="114"/>
                  </a:cubicBezTo>
                  <a:cubicBezTo>
                    <a:pt x="347" y="114"/>
                    <a:pt x="348" y="115"/>
                    <a:pt x="348" y="114"/>
                  </a:cubicBezTo>
                  <a:cubicBezTo>
                    <a:pt x="348" y="114"/>
                    <a:pt x="348" y="114"/>
                    <a:pt x="348" y="114"/>
                  </a:cubicBezTo>
                  <a:cubicBezTo>
                    <a:pt x="348" y="114"/>
                    <a:pt x="349" y="114"/>
                    <a:pt x="348" y="114"/>
                  </a:cubicBezTo>
                  <a:cubicBezTo>
                    <a:pt x="348" y="114"/>
                    <a:pt x="348" y="114"/>
                    <a:pt x="348" y="114"/>
                  </a:cubicBezTo>
                  <a:cubicBezTo>
                    <a:pt x="349" y="115"/>
                    <a:pt x="350" y="115"/>
                    <a:pt x="351" y="115"/>
                  </a:cubicBezTo>
                  <a:cubicBezTo>
                    <a:pt x="351" y="114"/>
                    <a:pt x="351" y="114"/>
                    <a:pt x="352" y="114"/>
                  </a:cubicBezTo>
                  <a:cubicBezTo>
                    <a:pt x="352" y="114"/>
                    <a:pt x="352" y="114"/>
                    <a:pt x="353" y="114"/>
                  </a:cubicBezTo>
                  <a:cubicBezTo>
                    <a:pt x="353" y="115"/>
                    <a:pt x="353" y="115"/>
                    <a:pt x="353" y="115"/>
                  </a:cubicBezTo>
                  <a:cubicBezTo>
                    <a:pt x="354" y="115"/>
                    <a:pt x="354" y="115"/>
                    <a:pt x="354" y="115"/>
                  </a:cubicBezTo>
                  <a:cubicBezTo>
                    <a:pt x="354" y="114"/>
                    <a:pt x="353" y="114"/>
                    <a:pt x="353" y="114"/>
                  </a:cubicBezTo>
                  <a:cubicBezTo>
                    <a:pt x="353" y="114"/>
                    <a:pt x="353" y="114"/>
                    <a:pt x="353" y="114"/>
                  </a:cubicBezTo>
                  <a:cubicBezTo>
                    <a:pt x="353" y="113"/>
                    <a:pt x="354" y="114"/>
                    <a:pt x="354" y="114"/>
                  </a:cubicBezTo>
                  <a:cubicBezTo>
                    <a:pt x="354" y="114"/>
                    <a:pt x="354" y="114"/>
                    <a:pt x="354" y="113"/>
                  </a:cubicBezTo>
                  <a:cubicBezTo>
                    <a:pt x="354" y="113"/>
                    <a:pt x="355" y="113"/>
                    <a:pt x="355" y="113"/>
                  </a:cubicBezTo>
                  <a:cubicBezTo>
                    <a:pt x="355" y="113"/>
                    <a:pt x="356" y="113"/>
                    <a:pt x="356" y="113"/>
                  </a:cubicBezTo>
                  <a:cubicBezTo>
                    <a:pt x="356" y="113"/>
                    <a:pt x="357" y="113"/>
                    <a:pt x="357" y="113"/>
                  </a:cubicBezTo>
                  <a:cubicBezTo>
                    <a:pt x="357" y="113"/>
                    <a:pt x="358" y="113"/>
                    <a:pt x="358" y="114"/>
                  </a:cubicBezTo>
                  <a:cubicBezTo>
                    <a:pt x="358" y="114"/>
                    <a:pt x="358" y="114"/>
                    <a:pt x="358" y="114"/>
                  </a:cubicBezTo>
                  <a:cubicBezTo>
                    <a:pt x="359" y="114"/>
                    <a:pt x="359" y="114"/>
                    <a:pt x="359" y="114"/>
                  </a:cubicBezTo>
                  <a:cubicBezTo>
                    <a:pt x="359" y="113"/>
                    <a:pt x="359" y="113"/>
                    <a:pt x="360" y="114"/>
                  </a:cubicBezTo>
                  <a:cubicBezTo>
                    <a:pt x="360" y="114"/>
                    <a:pt x="360" y="114"/>
                    <a:pt x="361" y="114"/>
                  </a:cubicBezTo>
                  <a:cubicBezTo>
                    <a:pt x="361" y="114"/>
                    <a:pt x="361" y="114"/>
                    <a:pt x="361" y="114"/>
                  </a:cubicBezTo>
                  <a:cubicBezTo>
                    <a:pt x="361" y="114"/>
                    <a:pt x="361" y="114"/>
                    <a:pt x="361" y="115"/>
                  </a:cubicBezTo>
                  <a:cubicBezTo>
                    <a:pt x="361" y="115"/>
                    <a:pt x="362" y="115"/>
                    <a:pt x="363" y="115"/>
                  </a:cubicBezTo>
                  <a:cubicBezTo>
                    <a:pt x="362" y="115"/>
                    <a:pt x="362" y="115"/>
                    <a:pt x="361" y="115"/>
                  </a:cubicBezTo>
                  <a:cubicBezTo>
                    <a:pt x="361" y="115"/>
                    <a:pt x="361" y="115"/>
                    <a:pt x="360" y="115"/>
                  </a:cubicBezTo>
                  <a:cubicBezTo>
                    <a:pt x="360" y="115"/>
                    <a:pt x="360" y="115"/>
                    <a:pt x="359" y="115"/>
                  </a:cubicBezTo>
                  <a:cubicBezTo>
                    <a:pt x="360" y="116"/>
                    <a:pt x="360" y="116"/>
                    <a:pt x="360" y="116"/>
                  </a:cubicBezTo>
                  <a:cubicBezTo>
                    <a:pt x="361" y="116"/>
                    <a:pt x="362" y="116"/>
                    <a:pt x="363" y="116"/>
                  </a:cubicBezTo>
                  <a:cubicBezTo>
                    <a:pt x="363" y="116"/>
                    <a:pt x="363" y="116"/>
                    <a:pt x="363" y="116"/>
                  </a:cubicBezTo>
                  <a:cubicBezTo>
                    <a:pt x="363" y="116"/>
                    <a:pt x="364" y="116"/>
                    <a:pt x="364" y="116"/>
                  </a:cubicBezTo>
                  <a:cubicBezTo>
                    <a:pt x="364" y="116"/>
                    <a:pt x="364" y="116"/>
                    <a:pt x="365" y="116"/>
                  </a:cubicBezTo>
                  <a:cubicBezTo>
                    <a:pt x="365" y="115"/>
                    <a:pt x="365" y="115"/>
                    <a:pt x="366" y="115"/>
                  </a:cubicBezTo>
                  <a:cubicBezTo>
                    <a:pt x="365" y="115"/>
                    <a:pt x="366" y="115"/>
                    <a:pt x="366" y="115"/>
                  </a:cubicBezTo>
                  <a:cubicBezTo>
                    <a:pt x="366" y="115"/>
                    <a:pt x="366" y="115"/>
                    <a:pt x="367" y="115"/>
                  </a:cubicBezTo>
                  <a:cubicBezTo>
                    <a:pt x="367" y="115"/>
                    <a:pt x="367" y="115"/>
                    <a:pt x="367" y="115"/>
                  </a:cubicBezTo>
                  <a:cubicBezTo>
                    <a:pt x="368" y="116"/>
                    <a:pt x="368" y="115"/>
                    <a:pt x="369" y="115"/>
                  </a:cubicBezTo>
                  <a:cubicBezTo>
                    <a:pt x="369" y="115"/>
                    <a:pt x="370" y="115"/>
                    <a:pt x="371" y="115"/>
                  </a:cubicBezTo>
                  <a:cubicBezTo>
                    <a:pt x="371" y="115"/>
                    <a:pt x="371" y="114"/>
                    <a:pt x="371" y="114"/>
                  </a:cubicBezTo>
                  <a:cubicBezTo>
                    <a:pt x="370" y="114"/>
                    <a:pt x="370" y="114"/>
                    <a:pt x="370" y="114"/>
                  </a:cubicBezTo>
                  <a:cubicBezTo>
                    <a:pt x="370" y="114"/>
                    <a:pt x="370" y="114"/>
                    <a:pt x="370" y="114"/>
                  </a:cubicBezTo>
                  <a:cubicBezTo>
                    <a:pt x="369" y="114"/>
                    <a:pt x="369" y="114"/>
                    <a:pt x="369" y="114"/>
                  </a:cubicBezTo>
                  <a:cubicBezTo>
                    <a:pt x="369" y="114"/>
                    <a:pt x="369" y="114"/>
                    <a:pt x="369" y="114"/>
                  </a:cubicBezTo>
                  <a:cubicBezTo>
                    <a:pt x="368" y="114"/>
                    <a:pt x="369" y="114"/>
                    <a:pt x="369" y="114"/>
                  </a:cubicBezTo>
                  <a:cubicBezTo>
                    <a:pt x="369" y="114"/>
                    <a:pt x="368" y="114"/>
                    <a:pt x="368" y="114"/>
                  </a:cubicBezTo>
                  <a:cubicBezTo>
                    <a:pt x="368" y="114"/>
                    <a:pt x="368" y="114"/>
                    <a:pt x="368" y="114"/>
                  </a:cubicBezTo>
                  <a:cubicBezTo>
                    <a:pt x="367" y="114"/>
                    <a:pt x="368" y="113"/>
                    <a:pt x="368" y="113"/>
                  </a:cubicBezTo>
                  <a:cubicBezTo>
                    <a:pt x="368" y="113"/>
                    <a:pt x="368" y="113"/>
                    <a:pt x="368" y="113"/>
                  </a:cubicBezTo>
                  <a:cubicBezTo>
                    <a:pt x="368" y="113"/>
                    <a:pt x="368" y="112"/>
                    <a:pt x="368" y="112"/>
                  </a:cubicBezTo>
                  <a:cubicBezTo>
                    <a:pt x="368" y="112"/>
                    <a:pt x="368" y="112"/>
                    <a:pt x="369" y="112"/>
                  </a:cubicBezTo>
                  <a:cubicBezTo>
                    <a:pt x="369" y="112"/>
                    <a:pt x="369" y="112"/>
                    <a:pt x="369" y="112"/>
                  </a:cubicBezTo>
                  <a:cubicBezTo>
                    <a:pt x="369" y="112"/>
                    <a:pt x="369" y="112"/>
                    <a:pt x="369" y="112"/>
                  </a:cubicBezTo>
                  <a:cubicBezTo>
                    <a:pt x="369" y="112"/>
                    <a:pt x="369" y="112"/>
                    <a:pt x="369" y="112"/>
                  </a:cubicBezTo>
                  <a:cubicBezTo>
                    <a:pt x="370" y="111"/>
                    <a:pt x="371" y="110"/>
                    <a:pt x="371" y="110"/>
                  </a:cubicBezTo>
                  <a:cubicBezTo>
                    <a:pt x="372" y="109"/>
                    <a:pt x="372" y="109"/>
                    <a:pt x="372" y="109"/>
                  </a:cubicBezTo>
                  <a:cubicBezTo>
                    <a:pt x="372" y="109"/>
                    <a:pt x="372" y="109"/>
                    <a:pt x="373" y="109"/>
                  </a:cubicBezTo>
                  <a:cubicBezTo>
                    <a:pt x="373" y="108"/>
                    <a:pt x="373" y="108"/>
                    <a:pt x="373" y="108"/>
                  </a:cubicBezTo>
                  <a:cubicBezTo>
                    <a:pt x="373" y="107"/>
                    <a:pt x="374" y="107"/>
                    <a:pt x="374" y="107"/>
                  </a:cubicBezTo>
                  <a:cubicBezTo>
                    <a:pt x="374" y="107"/>
                    <a:pt x="375" y="107"/>
                    <a:pt x="375" y="106"/>
                  </a:cubicBezTo>
                  <a:cubicBezTo>
                    <a:pt x="375" y="106"/>
                    <a:pt x="375" y="106"/>
                    <a:pt x="375" y="106"/>
                  </a:cubicBezTo>
                  <a:cubicBezTo>
                    <a:pt x="375" y="105"/>
                    <a:pt x="375" y="105"/>
                    <a:pt x="375" y="105"/>
                  </a:cubicBezTo>
                  <a:cubicBezTo>
                    <a:pt x="377" y="104"/>
                    <a:pt x="378" y="104"/>
                    <a:pt x="380" y="104"/>
                  </a:cubicBezTo>
                  <a:cubicBezTo>
                    <a:pt x="380" y="104"/>
                    <a:pt x="380" y="104"/>
                    <a:pt x="381" y="104"/>
                  </a:cubicBezTo>
                  <a:cubicBezTo>
                    <a:pt x="381" y="104"/>
                    <a:pt x="381" y="104"/>
                    <a:pt x="381" y="104"/>
                  </a:cubicBezTo>
                  <a:cubicBezTo>
                    <a:pt x="381" y="104"/>
                    <a:pt x="382" y="104"/>
                    <a:pt x="382" y="104"/>
                  </a:cubicBezTo>
                  <a:cubicBezTo>
                    <a:pt x="382" y="104"/>
                    <a:pt x="382" y="104"/>
                    <a:pt x="382" y="104"/>
                  </a:cubicBezTo>
                  <a:cubicBezTo>
                    <a:pt x="382" y="104"/>
                    <a:pt x="382" y="104"/>
                    <a:pt x="382" y="104"/>
                  </a:cubicBezTo>
                  <a:cubicBezTo>
                    <a:pt x="382" y="104"/>
                    <a:pt x="382" y="105"/>
                    <a:pt x="382" y="105"/>
                  </a:cubicBezTo>
                  <a:cubicBezTo>
                    <a:pt x="383" y="105"/>
                    <a:pt x="383" y="104"/>
                    <a:pt x="384" y="104"/>
                  </a:cubicBezTo>
                  <a:cubicBezTo>
                    <a:pt x="384" y="104"/>
                    <a:pt x="384" y="104"/>
                    <a:pt x="384" y="104"/>
                  </a:cubicBezTo>
                  <a:cubicBezTo>
                    <a:pt x="385" y="104"/>
                    <a:pt x="385" y="104"/>
                    <a:pt x="385" y="104"/>
                  </a:cubicBezTo>
                  <a:cubicBezTo>
                    <a:pt x="385" y="104"/>
                    <a:pt x="385" y="104"/>
                    <a:pt x="385" y="104"/>
                  </a:cubicBezTo>
                  <a:cubicBezTo>
                    <a:pt x="385" y="104"/>
                    <a:pt x="385" y="104"/>
                    <a:pt x="385" y="105"/>
                  </a:cubicBezTo>
                  <a:cubicBezTo>
                    <a:pt x="384" y="105"/>
                    <a:pt x="385" y="105"/>
                    <a:pt x="385" y="105"/>
                  </a:cubicBezTo>
                  <a:cubicBezTo>
                    <a:pt x="385" y="105"/>
                    <a:pt x="384" y="105"/>
                    <a:pt x="384" y="105"/>
                  </a:cubicBezTo>
                  <a:cubicBezTo>
                    <a:pt x="384" y="105"/>
                    <a:pt x="384" y="105"/>
                    <a:pt x="384" y="105"/>
                  </a:cubicBezTo>
                  <a:cubicBezTo>
                    <a:pt x="384" y="105"/>
                    <a:pt x="384" y="105"/>
                    <a:pt x="384" y="105"/>
                  </a:cubicBezTo>
                  <a:cubicBezTo>
                    <a:pt x="384" y="106"/>
                    <a:pt x="384" y="106"/>
                    <a:pt x="384" y="106"/>
                  </a:cubicBezTo>
                  <a:cubicBezTo>
                    <a:pt x="384" y="106"/>
                    <a:pt x="383" y="106"/>
                    <a:pt x="384" y="106"/>
                  </a:cubicBezTo>
                  <a:cubicBezTo>
                    <a:pt x="384" y="106"/>
                    <a:pt x="383" y="106"/>
                    <a:pt x="383" y="107"/>
                  </a:cubicBezTo>
                  <a:cubicBezTo>
                    <a:pt x="384" y="107"/>
                    <a:pt x="384" y="107"/>
                    <a:pt x="384" y="107"/>
                  </a:cubicBezTo>
                  <a:cubicBezTo>
                    <a:pt x="383" y="108"/>
                    <a:pt x="383" y="108"/>
                    <a:pt x="384" y="108"/>
                  </a:cubicBezTo>
                  <a:cubicBezTo>
                    <a:pt x="384" y="108"/>
                    <a:pt x="384" y="108"/>
                    <a:pt x="385" y="108"/>
                  </a:cubicBezTo>
                  <a:cubicBezTo>
                    <a:pt x="385" y="108"/>
                    <a:pt x="385" y="108"/>
                    <a:pt x="385" y="108"/>
                  </a:cubicBezTo>
                  <a:cubicBezTo>
                    <a:pt x="385" y="108"/>
                    <a:pt x="384" y="108"/>
                    <a:pt x="384" y="108"/>
                  </a:cubicBezTo>
                  <a:cubicBezTo>
                    <a:pt x="384" y="108"/>
                    <a:pt x="384" y="108"/>
                    <a:pt x="384" y="109"/>
                  </a:cubicBezTo>
                  <a:cubicBezTo>
                    <a:pt x="384" y="109"/>
                    <a:pt x="384" y="109"/>
                    <a:pt x="384" y="109"/>
                  </a:cubicBezTo>
                  <a:cubicBezTo>
                    <a:pt x="384" y="109"/>
                    <a:pt x="384" y="109"/>
                    <a:pt x="384" y="109"/>
                  </a:cubicBezTo>
                  <a:cubicBezTo>
                    <a:pt x="384" y="109"/>
                    <a:pt x="385" y="109"/>
                    <a:pt x="385" y="109"/>
                  </a:cubicBezTo>
                  <a:cubicBezTo>
                    <a:pt x="385" y="109"/>
                    <a:pt x="386" y="109"/>
                    <a:pt x="386" y="109"/>
                  </a:cubicBezTo>
                  <a:cubicBezTo>
                    <a:pt x="386" y="108"/>
                    <a:pt x="386" y="108"/>
                    <a:pt x="386" y="108"/>
                  </a:cubicBezTo>
                  <a:cubicBezTo>
                    <a:pt x="386" y="108"/>
                    <a:pt x="387" y="108"/>
                    <a:pt x="387" y="108"/>
                  </a:cubicBezTo>
                  <a:cubicBezTo>
                    <a:pt x="388" y="107"/>
                    <a:pt x="388" y="106"/>
                    <a:pt x="389" y="106"/>
                  </a:cubicBezTo>
                  <a:cubicBezTo>
                    <a:pt x="389" y="106"/>
                    <a:pt x="391" y="105"/>
                    <a:pt x="391" y="105"/>
                  </a:cubicBezTo>
                  <a:cubicBezTo>
                    <a:pt x="391" y="105"/>
                    <a:pt x="391" y="105"/>
                    <a:pt x="391" y="105"/>
                  </a:cubicBezTo>
                  <a:cubicBezTo>
                    <a:pt x="391" y="105"/>
                    <a:pt x="391" y="105"/>
                    <a:pt x="391" y="105"/>
                  </a:cubicBezTo>
                  <a:cubicBezTo>
                    <a:pt x="391" y="105"/>
                    <a:pt x="391" y="105"/>
                    <a:pt x="392" y="105"/>
                  </a:cubicBezTo>
                  <a:cubicBezTo>
                    <a:pt x="392" y="105"/>
                    <a:pt x="392" y="105"/>
                    <a:pt x="392" y="105"/>
                  </a:cubicBezTo>
                  <a:cubicBezTo>
                    <a:pt x="392" y="105"/>
                    <a:pt x="393" y="105"/>
                    <a:pt x="393" y="105"/>
                  </a:cubicBezTo>
                  <a:cubicBezTo>
                    <a:pt x="393" y="104"/>
                    <a:pt x="392" y="104"/>
                    <a:pt x="392" y="104"/>
                  </a:cubicBezTo>
                  <a:cubicBezTo>
                    <a:pt x="392" y="104"/>
                    <a:pt x="392" y="104"/>
                    <a:pt x="392" y="104"/>
                  </a:cubicBezTo>
                  <a:cubicBezTo>
                    <a:pt x="392" y="103"/>
                    <a:pt x="392" y="103"/>
                    <a:pt x="392" y="103"/>
                  </a:cubicBezTo>
                  <a:cubicBezTo>
                    <a:pt x="393" y="103"/>
                    <a:pt x="393" y="102"/>
                    <a:pt x="393" y="102"/>
                  </a:cubicBezTo>
                  <a:cubicBezTo>
                    <a:pt x="393" y="102"/>
                    <a:pt x="393" y="102"/>
                    <a:pt x="393" y="101"/>
                  </a:cubicBezTo>
                  <a:cubicBezTo>
                    <a:pt x="393" y="101"/>
                    <a:pt x="393" y="101"/>
                    <a:pt x="394" y="101"/>
                  </a:cubicBezTo>
                  <a:cubicBezTo>
                    <a:pt x="394" y="101"/>
                    <a:pt x="394" y="101"/>
                    <a:pt x="395" y="101"/>
                  </a:cubicBezTo>
                  <a:cubicBezTo>
                    <a:pt x="395" y="100"/>
                    <a:pt x="396" y="100"/>
                    <a:pt x="396" y="101"/>
                  </a:cubicBezTo>
                  <a:cubicBezTo>
                    <a:pt x="397" y="101"/>
                    <a:pt x="397" y="101"/>
                    <a:pt x="397" y="101"/>
                  </a:cubicBezTo>
                  <a:cubicBezTo>
                    <a:pt x="397" y="101"/>
                    <a:pt x="397" y="101"/>
                    <a:pt x="398" y="101"/>
                  </a:cubicBezTo>
                  <a:cubicBezTo>
                    <a:pt x="398" y="101"/>
                    <a:pt x="399" y="101"/>
                    <a:pt x="399" y="102"/>
                  </a:cubicBezTo>
                  <a:cubicBezTo>
                    <a:pt x="399" y="102"/>
                    <a:pt x="398" y="101"/>
                    <a:pt x="398" y="101"/>
                  </a:cubicBezTo>
                  <a:cubicBezTo>
                    <a:pt x="398" y="102"/>
                    <a:pt x="398" y="102"/>
                    <a:pt x="398" y="102"/>
                  </a:cubicBezTo>
                  <a:cubicBezTo>
                    <a:pt x="398" y="102"/>
                    <a:pt x="398" y="102"/>
                    <a:pt x="397" y="102"/>
                  </a:cubicBezTo>
                  <a:cubicBezTo>
                    <a:pt x="397" y="102"/>
                    <a:pt x="397" y="101"/>
                    <a:pt x="397" y="101"/>
                  </a:cubicBezTo>
                  <a:cubicBezTo>
                    <a:pt x="396" y="101"/>
                    <a:pt x="396" y="102"/>
                    <a:pt x="396" y="102"/>
                  </a:cubicBezTo>
                  <a:cubicBezTo>
                    <a:pt x="396" y="102"/>
                    <a:pt x="395" y="102"/>
                    <a:pt x="395" y="102"/>
                  </a:cubicBezTo>
                  <a:cubicBezTo>
                    <a:pt x="395" y="102"/>
                    <a:pt x="395" y="103"/>
                    <a:pt x="395" y="103"/>
                  </a:cubicBezTo>
                  <a:cubicBezTo>
                    <a:pt x="395" y="103"/>
                    <a:pt x="395" y="103"/>
                    <a:pt x="395" y="104"/>
                  </a:cubicBezTo>
                  <a:cubicBezTo>
                    <a:pt x="395" y="104"/>
                    <a:pt x="395" y="104"/>
                    <a:pt x="395" y="104"/>
                  </a:cubicBezTo>
                  <a:cubicBezTo>
                    <a:pt x="395" y="105"/>
                    <a:pt x="395" y="105"/>
                    <a:pt x="394" y="105"/>
                  </a:cubicBezTo>
                  <a:cubicBezTo>
                    <a:pt x="394" y="105"/>
                    <a:pt x="394" y="105"/>
                    <a:pt x="394" y="106"/>
                  </a:cubicBezTo>
                  <a:cubicBezTo>
                    <a:pt x="395" y="106"/>
                    <a:pt x="395" y="106"/>
                    <a:pt x="395" y="106"/>
                  </a:cubicBezTo>
                  <a:cubicBezTo>
                    <a:pt x="395" y="107"/>
                    <a:pt x="394" y="107"/>
                    <a:pt x="394" y="107"/>
                  </a:cubicBezTo>
                  <a:cubicBezTo>
                    <a:pt x="394" y="107"/>
                    <a:pt x="394" y="108"/>
                    <a:pt x="394" y="108"/>
                  </a:cubicBezTo>
                  <a:cubicBezTo>
                    <a:pt x="393" y="108"/>
                    <a:pt x="392" y="109"/>
                    <a:pt x="392" y="109"/>
                  </a:cubicBezTo>
                  <a:cubicBezTo>
                    <a:pt x="391" y="109"/>
                    <a:pt x="390" y="110"/>
                    <a:pt x="389" y="110"/>
                  </a:cubicBezTo>
                  <a:cubicBezTo>
                    <a:pt x="389" y="110"/>
                    <a:pt x="389" y="110"/>
                    <a:pt x="389" y="110"/>
                  </a:cubicBezTo>
                  <a:cubicBezTo>
                    <a:pt x="389" y="110"/>
                    <a:pt x="389" y="110"/>
                    <a:pt x="389" y="110"/>
                  </a:cubicBezTo>
                  <a:cubicBezTo>
                    <a:pt x="388" y="111"/>
                    <a:pt x="387" y="112"/>
                    <a:pt x="386" y="113"/>
                  </a:cubicBezTo>
                  <a:cubicBezTo>
                    <a:pt x="385" y="114"/>
                    <a:pt x="384" y="114"/>
                    <a:pt x="384" y="115"/>
                  </a:cubicBezTo>
                  <a:cubicBezTo>
                    <a:pt x="383" y="116"/>
                    <a:pt x="383" y="117"/>
                    <a:pt x="382" y="117"/>
                  </a:cubicBezTo>
                  <a:cubicBezTo>
                    <a:pt x="382" y="118"/>
                    <a:pt x="382" y="118"/>
                    <a:pt x="382" y="118"/>
                  </a:cubicBezTo>
                  <a:cubicBezTo>
                    <a:pt x="382" y="118"/>
                    <a:pt x="382" y="118"/>
                    <a:pt x="381" y="118"/>
                  </a:cubicBezTo>
                  <a:cubicBezTo>
                    <a:pt x="381" y="119"/>
                    <a:pt x="380" y="119"/>
                    <a:pt x="379" y="120"/>
                  </a:cubicBezTo>
                  <a:cubicBezTo>
                    <a:pt x="379" y="120"/>
                    <a:pt x="379" y="120"/>
                    <a:pt x="379" y="120"/>
                  </a:cubicBezTo>
                  <a:cubicBezTo>
                    <a:pt x="379" y="119"/>
                    <a:pt x="378" y="120"/>
                    <a:pt x="378" y="120"/>
                  </a:cubicBezTo>
                  <a:cubicBezTo>
                    <a:pt x="378" y="120"/>
                    <a:pt x="378" y="120"/>
                    <a:pt x="378" y="120"/>
                  </a:cubicBezTo>
                  <a:cubicBezTo>
                    <a:pt x="377" y="120"/>
                    <a:pt x="377" y="120"/>
                    <a:pt x="377" y="120"/>
                  </a:cubicBezTo>
                  <a:cubicBezTo>
                    <a:pt x="377" y="121"/>
                    <a:pt x="376" y="121"/>
                    <a:pt x="376" y="121"/>
                  </a:cubicBezTo>
                  <a:cubicBezTo>
                    <a:pt x="376" y="121"/>
                    <a:pt x="375" y="121"/>
                    <a:pt x="375" y="121"/>
                  </a:cubicBezTo>
                  <a:cubicBezTo>
                    <a:pt x="375" y="121"/>
                    <a:pt x="375" y="122"/>
                    <a:pt x="375" y="122"/>
                  </a:cubicBezTo>
                  <a:cubicBezTo>
                    <a:pt x="376" y="122"/>
                    <a:pt x="375" y="122"/>
                    <a:pt x="375" y="122"/>
                  </a:cubicBezTo>
                  <a:cubicBezTo>
                    <a:pt x="375" y="123"/>
                    <a:pt x="375" y="123"/>
                    <a:pt x="375" y="124"/>
                  </a:cubicBezTo>
                  <a:cubicBezTo>
                    <a:pt x="375" y="123"/>
                    <a:pt x="374" y="124"/>
                    <a:pt x="374" y="124"/>
                  </a:cubicBezTo>
                  <a:cubicBezTo>
                    <a:pt x="374" y="124"/>
                    <a:pt x="374" y="124"/>
                    <a:pt x="374" y="124"/>
                  </a:cubicBezTo>
                  <a:cubicBezTo>
                    <a:pt x="373" y="124"/>
                    <a:pt x="373" y="124"/>
                    <a:pt x="373" y="125"/>
                  </a:cubicBezTo>
                  <a:cubicBezTo>
                    <a:pt x="373" y="125"/>
                    <a:pt x="373" y="126"/>
                    <a:pt x="372" y="126"/>
                  </a:cubicBezTo>
                  <a:cubicBezTo>
                    <a:pt x="372" y="129"/>
                    <a:pt x="372" y="131"/>
                    <a:pt x="372" y="133"/>
                  </a:cubicBezTo>
                  <a:cubicBezTo>
                    <a:pt x="372" y="135"/>
                    <a:pt x="373" y="136"/>
                    <a:pt x="373" y="137"/>
                  </a:cubicBezTo>
                  <a:cubicBezTo>
                    <a:pt x="373" y="138"/>
                    <a:pt x="373" y="139"/>
                    <a:pt x="373" y="140"/>
                  </a:cubicBezTo>
                  <a:cubicBezTo>
                    <a:pt x="373" y="140"/>
                    <a:pt x="374" y="140"/>
                    <a:pt x="374" y="141"/>
                  </a:cubicBezTo>
                  <a:cubicBezTo>
                    <a:pt x="374" y="141"/>
                    <a:pt x="374" y="141"/>
                    <a:pt x="374" y="141"/>
                  </a:cubicBezTo>
                  <a:cubicBezTo>
                    <a:pt x="374" y="141"/>
                    <a:pt x="374" y="141"/>
                    <a:pt x="374" y="141"/>
                  </a:cubicBezTo>
                  <a:cubicBezTo>
                    <a:pt x="374" y="142"/>
                    <a:pt x="374" y="143"/>
                    <a:pt x="374" y="144"/>
                  </a:cubicBezTo>
                  <a:cubicBezTo>
                    <a:pt x="374" y="144"/>
                    <a:pt x="374" y="145"/>
                    <a:pt x="374" y="145"/>
                  </a:cubicBezTo>
                  <a:cubicBezTo>
                    <a:pt x="374" y="145"/>
                    <a:pt x="375" y="146"/>
                    <a:pt x="375" y="146"/>
                  </a:cubicBezTo>
                  <a:cubicBezTo>
                    <a:pt x="375" y="146"/>
                    <a:pt x="375" y="146"/>
                    <a:pt x="375" y="147"/>
                  </a:cubicBezTo>
                  <a:cubicBezTo>
                    <a:pt x="375" y="146"/>
                    <a:pt x="376" y="146"/>
                    <a:pt x="377" y="145"/>
                  </a:cubicBezTo>
                  <a:cubicBezTo>
                    <a:pt x="377" y="145"/>
                    <a:pt x="378" y="144"/>
                    <a:pt x="378" y="144"/>
                  </a:cubicBezTo>
                  <a:cubicBezTo>
                    <a:pt x="379" y="143"/>
                    <a:pt x="379" y="142"/>
                    <a:pt x="380" y="141"/>
                  </a:cubicBezTo>
                  <a:cubicBezTo>
                    <a:pt x="380" y="141"/>
                    <a:pt x="380" y="141"/>
                    <a:pt x="380" y="141"/>
                  </a:cubicBezTo>
                  <a:cubicBezTo>
                    <a:pt x="380" y="141"/>
                    <a:pt x="380" y="141"/>
                    <a:pt x="380" y="140"/>
                  </a:cubicBezTo>
                  <a:cubicBezTo>
                    <a:pt x="380" y="140"/>
                    <a:pt x="380" y="140"/>
                    <a:pt x="380" y="140"/>
                  </a:cubicBezTo>
                  <a:cubicBezTo>
                    <a:pt x="380" y="140"/>
                    <a:pt x="380" y="140"/>
                    <a:pt x="380" y="140"/>
                  </a:cubicBezTo>
                  <a:cubicBezTo>
                    <a:pt x="380" y="140"/>
                    <a:pt x="380" y="139"/>
                    <a:pt x="380" y="139"/>
                  </a:cubicBezTo>
                  <a:cubicBezTo>
                    <a:pt x="380" y="139"/>
                    <a:pt x="379" y="139"/>
                    <a:pt x="380" y="139"/>
                  </a:cubicBezTo>
                  <a:cubicBezTo>
                    <a:pt x="380" y="139"/>
                    <a:pt x="380" y="139"/>
                    <a:pt x="380" y="139"/>
                  </a:cubicBezTo>
                  <a:cubicBezTo>
                    <a:pt x="380" y="139"/>
                    <a:pt x="380" y="139"/>
                    <a:pt x="380" y="139"/>
                  </a:cubicBezTo>
                  <a:cubicBezTo>
                    <a:pt x="381" y="139"/>
                    <a:pt x="381" y="139"/>
                    <a:pt x="381" y="139"/>
                  </a:cubicBezTo>
                  <a:cubicBezTo>
                    <a:pt x="381" y="139"/>
                    <a:pt x="381" y="138"/>
                    <a:pt x="382" y="138"/>
                  </a:cubicBezTo>
                  <a:cubicBezTo>
                    <a:pt x="382" y="138"/>
                    <a:pt x="382" y="138"/>
                    <a:pt x="383" y="138"/>
                  </a:cubicBezTo>
                  <a:cubicBezTo>
                    <a:pt x="383" y="138"/>
                    <a:pt x="383" y="138"/>
                    <a:pt x="383" y="138"/>
                  </a:cubicBezTo>
                  <a:cubicBezTo>
                    <a:pt x="383" y="138"/>
                    <a:pt x="384" y="138"/>
                    <a:pt x="384" y="138"/>
                  </a:cubicBezTo>
                  <a:cubicBezTo>
                    <a:pt x="384" y="138"/>
                    <a:pt x="384" y="138"/>
                    <a:pt x="384" y="138"/>
                  </a:cubicBezTo>
                  <a:cubicBezTo>
                    <a:pt x="384" y="138"/>
                    <a:pt x="384" y="138"/>
                    <a:pt x="384" y="138"/>
                  </a:cubicBezTo>
                  <a:cubicBezTo>
                    <a:pt x="384" y="138"/>
                    <a:pt x="384" y="138"/>
                    <a:pt x="384" y="138"/>
                  </a:cubicBezTo>
                  <a:cubicBezTo>
                    <a:pt x="384" y="138"/>
                    <a:pt x="384" y="138"/>
                    <a:pt x="384" y="138"/>
                  </a:cubicBezTo>
                  <a:cubicBezTo>
                    <a:pt x="384" y="137"/>
                    <a:pt x="383" y="137"/>
                    <a:pt x="383" y="137"/>
                  </a:cubicBezTo>
                  <a:cubicBezTo>
                    <a:pt x="384" y="137"/>
                    <a:pt x="384" y="137"/>
                    <a:pt x="384" y="137"/>
                  </a:cubicBezTo>
                  <a:cubicBezTo>
                    <a:pt x="384" y="137"/>
                    <a:pt x="383" y="137"/>
                    <a:pt x="383" y="137"/>
                  </a:cubicBezTo>
                  <a:cubicBezTo>
                    <a:pt x="383" y="136"/>
                    <a:pt x="383" y="136"/>
                    <a:pt x="383" y="136"/>
                  </a:cubicBezTo>
                  <a:cubicBezTo>
                    <a:pt x="383" y="136"/>
                    <a:pt x="384" y="135"/>
                    <a:pt x="384" y="135"/>
                  </a:cubicBezTo>
                  <a:cubicBezTo>
                    <a:pt x="384" y="134"/>
                    <a:pt x="385" y="134"/>
                    <a:pt x="385" y="134"/>
                  </a:cubicBezTo>
                  <a:cubicBezTo>
                    <a:pt x="385" y="133"/>
                    <a:pt x="386" y="133"/>
                    <a:pt x="387" y="133"/>
                  </a:cubicBezTo>
                  <a:cubicBezTo>
                    <a:pt x="387" y="133"/>
                    <a:pt x="387" y="133"/>
                    <a:pt x="387" y="133"/>
                  </a:cubicBezTo>
                  <a:cubicBezTo>
                    <a:pt x="387" y="133"/>
                    <a:pt x="387" y="133"/>
                    <a:pt x="387" y="133"/>
                  </a:cubicBezTo>
                  <a:cubicBezTo>
                    <a:pt x="387" y="133"/>
                    <a:pt x="388" y="133"/>
                    <a:pt x="388" y="133"/>
                  </a:cubicBezTo>
                  <a:cubicBezTo>
                    <a:pt x="388" y="133"/>
                    <a:pt x="389" y="133"/>
                    <a:pt x="389" y="132"/>
                  </a:cubicBezTo>
                  <a:cubicBezTo>
                    <a:pt x="390" y="132"/>
                    <a:pt x="390" y="132"/>
                    <a:pt x="389" y="132"/>
                  </a:cubicBezTo>
                  <a:cubicBezTo>
                    <a:pt x="389" y="131"/>
                    <a:pt x="389" y="131"/>
                    <a:pt x="389" y="131"/>
                  </a:cubicBezTo>
                  <a:cubicBezTo>
                    <a:pt x="388" y="131"/>
                    <a:pt x="389" y="130"/>
                    <a:pt x="389" y="129"/>
                  </a:cubicBezTo>
                  <a:cubicBezTo>
                    <a:pt x="389" y="129"/>
                    <a:pt x="389" y="128"/>
                    <a:pt x="389" y="128"/>
                  </a:cubicBezTo>
                  <a:cubicBezTo>
                    <a:pt x="389" y="127"/>
                    <a:pt x="389" y="127"/>
                    <a:pt x="390" y="127"/>
                  </a:cubicBezTo>
                  <a:cubicBezTo>
                    <a:pt x="390" y="127"/>
                    <a:pt x="391" y="127"/>
                    <a:pt x="391" y="126"/>
                  </a:cubicBezTo>
                  <a:cubicBezTo>
                    <a:pt x="391" y="126"/>
                    <a:pt x="390" y="126"/>
                    <a:pt x="391" y="126"/>
                  </a:cubicBezTo>
                  <a:cubicBezTo>
                    <a:pt x="391" y="126"/>
                    <a:pt x="391" y="126"/>
                    <a:pt x="391" y="126"/>
                  </a:cubicBezTo>
                  <a:cubicBezTo>
                    <a:pt x="392" y="126"/>
                    <a:pt x="392" y="126"/>
                    <a:pt x="392" y="126"/>
                  </a:cubicBezTo>
                  <a:cubicBezTo>
                    <a:pt x="392" y="126"/>
                    <a:pt x="392" y="125"/>
                    <a:pt x="392" y="126"/>
                  </a:cubicBezTo>
                  <a:cubicBezTo>
                    <a:pt x="392" y="126"/>
                    <a:pt x="392" y="126"/>
                    <a:pt x="392" y="126"/>
                  </a:cubicBezTo>
                  <a:cubicBezTo>
                    <a:pt x="391" y="126"/>
                    <a:pt x="391" y="126"/>
                    <a:pt x="391" y="127"/>
                  </a:cubicBezTo>
                  <a:cubicBezTo>
                    <a:pt x="391" y="127"/>
                    <a:pt x="391" y="127"/>
                    <a:pt x="391" y="127"/>
                  </a:cubicBezTo>
                  <a:cubicBezTo>
                    <a:pt x="392" y="128"/>
                    <a:pt x="392" y="127"/>
                    <a:pt x="393" y="127"/>
                  </a:cubicBezTo>
                  <a:cubicBezTo>
                    <a:pt x="393" y="127"/>
                    <a:pt x="393" y="126"/>
                    <a:pt x="393" y="126"/>
                  </a:cubicBezTo>
                  <a:cubicBezTo>
                    <a:pt x="393" y="126"/>
                    <a:pt x="393" y="125"/>
                    <a:pt x="393" y="125"/>
                  </a:cubicBezTo>
                  <a:cubicBezTo>
                    <a:pt x="392" y="125"/>
                    <a:pt x="392" y="125"/>
                    <a:pt x="392" y="125"/>
                  </a:cubicBezTo>
                  <a:cubicBezTo>
                    <a:pt x="391" y="124"/>
                    <a:pt x="391" y="124"/>
                    <a:pt x="391" y="124"/>
                  </a:cubicBezTo>
                  <a:cubicBezTo>
                    <a:pt x="392" y="123"/>
                    <a:pt x="391" y="123"/>
                    <a:pt x="391" y="123"/>
                  </a:cubicBezTo>
                  <a:cubicBezTo>
                    <a:pt x="391" y="122"/>
                    <a:pt x="392" y="121"/>
                    <a:pt x="393" y="121"/>
                  </a:cubicBezTo>
                  <a:cubicBezTo>
                    <a:pt x="393" y="120"/>
                    <a:pt x="392" y="120"/>
                    <a:pt x="392" y="120"/>
                  </a:cubicBezTo>
                  <a:cubicBezTo>
                    <a:pt x="392" y="120"/>
                    <a:pt x="391" y="120"/>
                    <a:pt x="391" y="120"/>
                  </a:cubicBezTo>
                  <a:cubicBezTo>
                    <a:pt x="390" y="120"/>
                    <a:pt x="391" y="121"/>
                    <a:pt x="390" y="121"/>
                  </a:cubicBezTo>
                  <a:cubicBezTo>
                    <a:pt x="390" y="120"/>
                    <a:pt x="390" y="121"/>
                    <a:pt x="390" y="120"/>
                  </a:cubicBezTo>
                  <a:cubicBezTo>
                    <a:pt x="390" y="120"/>
                    <a:pt x="389" y="120"/>
                    <a:pt x="389" y="119"/>
                  </a:cubicBezTo>
                  <a:cubicBezTo>
                    <a:pt x="389" y="119"/>
                    <a:pt x="389" y="118"/>
                    <a:pt x="390" y="118"/>
                  </a:cubicBezTo>
                  <a:cubicBezTo>
                    <a:pt x="390" y="118"/>
                    <a:pt x="390" y="117"/>
                    <a:pt x="390" y="117"/>
                  </a:cubicBezTo>
                  <a:cubicBezTo>
                    <a:pt x="390" y="117"/>
                    <a:pt x="391" y="117"/>
                    <a:pt x="391" y="117"/>
                  </a:cubicBezTo>
                  <a:cubicBezTo>
                    <a:pt x="391" y="117"/>
                    <a:pt x="392" y="116"/>
                    <a:pt x="391" y="116"/>
                  </a:cubicBezTo>
                  <a:cubicBezTo>
                    <a:pt x="391" y="116"/>
                    <a:pt x="392" y="116"/>
                    <a:pt x="392" y="116"/>
                  </a:cubicBezTo>
                  <a:cubicBezTo>
                    <a:pt x="392" y="116"/>
                    <a:pt x="392" y="115"/>
                    <a:pt x="392" y="115"/>
                  </a:cubicBezTo>
                  <a:cubicBezTo>
                    <a:pt x="392" y="115"/>
                    <a:pt x="392" y="115"/>
                    <a:pt x="392" y="115"/>
                  </a:cubicBezTo>
                  <a:cubicBezTo>
                    <a:pt x="392" y="115"/>
                    <a:pt x="393" y="115"/>
                    <a:pt x="392" y="115"/>
                  </a:cubicBezTo>
                  <a:cubicBezTo>
                    <a:pt x="392" y="115"/>
                    <a:pt x="392" y="115"/>
                    <a:pt x="392" y="115"/>
                  </a:cubicBezTo>
                  <a:cubicBezTo>
                    <a:pt x="393" y="114"/>
                    <a:pt x="393" y="114"/>
                    <a:pt x="393" y="114"/>
                  </a:cubicBezTo>
                  <a:cubicBezTo>
                    <a:pt x="393" y="114"/>
                    <a:pt x="393" y="114"/>
                    <a:pt x="393" y="113"/>
                  </a:cubicBezTo>
                  <a:cubicBezTo>
                    <a:pt x="393" y="113"/>
                    <a:pt x="393" y="113"/>
                    <a:pt x="393" y="113"/>
                  </a:cubicBezTo>
                  <a:cubicBezTo>
                    <a:pt x="393" y="113"/>
                    <a:pt x="393" y="112"/>
                    <a:pt x="393" y="112"/>
                  </a:cubicBezTo>
                  <a:cubicBezTo>
                    <a:pt x="394" y="112"/>
                    <a:pt x="394" y="112"/>
                    <a:pt x="394" y="112"/>
                  </a:cubicBezTo>
                  <a:cubicBezTo>
                    <a:pt x="394" y="112"/>
                    <a:pt x="394" y="112"/>
                    <a:pt x="394" y="112"/>
                  </a:cubicBezTo>
                  <a:cubicBezTo>
                    <a:pt x="394" y="111"/>
                    <a:pt x="394" y="112"/>
                    <a:pt x="395" y="112"/>
                  </a:cubicBezTo>
                  <a:cubicBezTo>
                    <a:pt x="395" y="112"/>
                    <a:pt x="395" y="112"/>
                    <a:pt x="395" y="112"/>
                  </a:cubicBezTo>
                  <a:cubicBezTo>
                    <a:pt x="395" y="112"/>
                    <a:pt x="395" y="112"/>
                    <a:pt x="395" y="112"/>
                  </a:cubicBezTo>
                  <a:cubicBezTo>
                    <a:pt x="395" y="112"/>
                    <a:pt x="395" y="112"/>
                    <a:pt x="396" y="112"/>
                  </a:cubicBezTo>
                  <a:cubicBezTo>
                    <a:pt x="396" y="111"/>
                    <a:pt x="396" y="111"/>
                    <a:pt x="397" y="112"/>
                  </a:cubicBezTo>
                  <a:cubicBezTo>
                    <a:pt x="397" y="112"/>
                    <a:pt x="397" y="113"/>
                    <a:pt x="397" y="112"/>
                  </a:cubicBezTo>
                  <a:cubicBezTo>
                    <a:pt x="398" y="112"/>
                    <a:pt x="398" y="112"/>
                    <a:pt x="398" y="112"/>
                  </a:cubicBezTo>
                  <a:cubicBezTo>
                    <a:pt x="398" y="112"/>
                    <a:pt x="398" y="112"/>
                    <a:pt x="398" y="112"/>
                  </a:cubicBezTo>
                  <a:cubicBezTo>
                    <a:pt x="398" y="112"/>
                    <a:pt x="398" y="111"/>
                    <a:pt x="398" y="111"/>
                  </a:cubicBezTo>
                  <a:cubicBezTo>
                    <a:pt x="398" y="111"/>
                    <a:pt x="399" y="111"/>
                    <a:pt x="399" y="111"/>
                  </a:cubicBezTo>
                  <a:cubicBezTo>
                    <a:pt x="400" y="110"/>
                    <a:pt x="400" y="110"/>
                    <a:pt x="401" y="110"/>
                  </a:cubicBezTo>
                  <a:cubicBezTo>
                    <a:pt x="401" y="110"/>
                    <a:pt x="401" y="110"/>
                    <a:pt x="401" y="110"/>
                  </a:cubicBezTo>
                  <a:cubicBezTo>
                    <a:pt x="401" y="110"/>
                    <a:pt x="401" y="111"/>
                    <a:pt x="401" y="111"/>
                  </a:cubicBezTo>
                  <a:cubicBezTo>
                    <a:pt x="401" y="111"/>
                    <a:pt x="401" y="111"/>
                    <a:pt x="401" y="111"/>
                  </a:cubicBezTo>
                  <a:cubicBezTo>
                    <a:pt x="400" y="112"/>
                    <a:pt x="400" y="113"/>
                    <a:pt x="401" y="112"/>
                  </a:cubicBezTo>
                  <a:cubicBezTo>
                    <a:pt x="401" y="112"/>
                    <a:pt x="402" y="112"/>
                    <a:pt x="402" y="111"/>
                  </a:cubicBezTo>
                  <a:cubicBezTo>
                    <a:pt x="402" y="111"/>
                    <a:pt x="403" y="111"/>
                    <a:pt x="403" y="111"/>
                  </a:cubicBezTo>
                  <a:cubicBezTo>
                    <a:pt x="403" y="110"/>
                    <a:pt x="404" y="110"/>
                    <a:pt x="404" y="110"/>
                  </a:cubicBezTo>
                  <a:cubicBezTo>
                    <a:pt x="405" y="110"/>
                    <a:pt x="405" y="109"/>
                    <a:pt x="406" y="109"/>
                  </a:cubicBezTo>
                  <a:cubicBezTo>
                    <a:pt x="407" y="109"/>
                    <a:pt x="408" y="109"/>
                    <a:pt x="409" y="109"/>
                  </a:cubicBezTo>
                  <a:cubicBezTo>
                    <a:pt x="409" y="109"/>
                    <a:pt x="410" y="109"/>
                    <a:pt x="409" y="109"/>
                  </a:cubicBezTo>
                  <a:cubicBezTo>
                    <a:pt x="409" y="110"/>
                    <a:pt x="410" y="110"/>
                    <a:pt x="410" y="110"/>
                  </a:cubicBezTo>
                  <a:cubicBezTo>
                    <a:pt x="410" y="110"/>
                    <a:pt x="410" y="110"/>
                    <a:pt x="410" y="110"/>
                  </a:cubicBezTo>
                  <a:cubicBezTo>
                    <a:pt x="411" y="111"/>
                    <a:pt x="411" y="111"/>
                    <a:pt x="411" y="111"/>
                  </a:cubicBezTo>
                  <a:cubicBezTo>
                    <a:pt x="411" y="111"/>
                    <a:pt x="411" y="111"/>
                    <a:pt x="411" y="111"/>
                  </a:cubicBezTo>
                  <a:cubicBezTo>
                    <a:pt x="411" y="112"/>
                    <a:pt x="411" y="112"/>
                    <a:pt x="412" y="112"/>
                  </a:cubicBezTo>
                  <a:cubicBezTo>
                    <a:pt x="412" y="112"/>
                    <a:pt x="412" y="111"/>
                    <a:pt x="412" y="111"/>
                  </a:cubicBezTo>
                  <a:cubicBezTo>
                    <a:pt x="412" y="111"/>
                    <a:pt x="412" y="111"/>
                    <a:pt x="413" y="110"/>
                  </a:cubicBezTo>
                  <a:cubicBezTo>
                    <a:pt x="413" y="110"/>
                    <a:pt x="413" y="110"/>
                    <a:pt x="413" y="110"/>
                  </a:cubicBezTo>
                  <a:cubicBezTo>
                    <a:pt x="413" y="110"/>
                    <a:pt x="413" y="110"/>
                    <a:pt x="413" y="110"/>
                  </a:cubicBezTo>
                  <a:cubicBezTo>
                    <a:pt x="413" y="110"/>
                    <a:pt x="413" y="110"/>
                    <a:pt x="413" y="110"/>
                  </a:cubicBezTo>
                  <a:cubicBezTo>
                    <a:pt x="413" y="110"/>
                    <a:pt x="413" y="110"/>
                    <a:pt x="413" y="110"/>
                  </a:cubicBezTo>
                  <a:cubicBezTo>
                    <a:pt x="413" y="110"/>
                    <a:pt x="413" y="110"/>
                    <a:pt x="413" y="110"/>
                  </a:cubicBezTo>
                  <a:cubicBezTo>
                    <a:pt x="413" y="110"/>
                    <a:pt x="414" y="110"/>
                    <a:pt x="414" y="110"/>
                  </a:cubicBezTo>
                  <a:cubicBezTo>
                    <a:pt x="414" y="109"/>
                    <a:pt x="414" y="109"/>
                    <a:pt x="415" y="109"/>
                  </a:cubicBezTo>
                  <a:cubicBezTo>
                    <a:pt x="415" y="109"/>
                    <a:pt x="415" y="109"/>
                    <a:pt x="415" y="109"/>
                  </a:cubicBezTo>
                  <a:cubicBezTo>
                    <a:pt x="415" y="109"/>
                    <a:pt x="416" y="109"/>
                    <a:pt x="416" y="108"/>
                  </a:cubicBezTo>
                  <a:cubicBezTo>
                    <a:pt x="416" y="108"/>
                    <a:pt x="417" y="108"/>
                    <a:pt x="417" y="108"/>
                  </a:cubicBezTo>
                  <a:cubicBezTo>
                    <a:pt x="417" y="107"/>
                    <a:pt x="417" y="107"/>
                    <a:pt x="417" y="107"/>
                  </a:cubicBezTo>
                  <a:cubicBezTo>
                    <a:pt x="417" y="107"/>
                    <a:pt x="418" y="107"/>
                    <a:pt x="418" y="107"/>
                  </a:cubicBezTo>
                  <a:cubicBezTo>
                    <a:pt x="418" y="107"/>
                    <a:pt x="418" y="107"/>
                    <a:pt x="417" y="107"/>
                  </a:cubicBezTo>
                  <a:cubicBezTo>
                    <a:pt x="418" y="107"/>
                    <a:pt x="418" y="107"/>
                    <a:pt x="418" y="107"/>
                  </a:cubicBezTo>
                  <a:cubicBezTo>
                    <a:pt x="418" y="107"/>
                    <a:pt x="419" y="107"/>
                    <a:pt x="418" y="106"/>
                  </a:cubicBezTo>
                  <a:cubicBezTo>
                    <a:pt x="419" y="106"/>
                    <a:pt x="419" y="106"/>
                    <a:pt x="419" y="106"/>
                  </a:cubicBezTo>
                  <a:cubicBezTo>
                    <a:pt x="419" y="106"/>
                    <a:pt x="418" y="106"/>
                    <a:pt x="419" y="106"/>
                  </a:cubicBezTo>
                  <a:cubicBezTo>
                    <a:pt x="419" y="106"/>
                    <a:pt x="419" y="106"/>
                    <a:pt x="419" y="106"/>
                  </a:cubicBezTo>
                  <a:cubicBezTo>
                    <a:pt x="419" y="106"/>
                    <a:pt x="420" y="106"/>
                    <a:pt x="420" y="106"/>
                  </a:cubicBezTo>
                  <a:cubicBezTo>
                    <a:pt x="420" y="105"/>
                    <a:pt x="420" y="105"/>
                    <a:pt x="421" y="105"/>
                  </a:cubicBezTo>
                  <a:cubicBezTo>
                    <a:pt x="421" y="105"/>
                    <a:pt x="421" y="105"/>
                    <a:pt x="421" y="105"/>
                  </a:cubicBezTo>
                  <a:cubicBezTo>
                    <a:pt x="421" y="105"/>
                    <a:pt x="421" y="104"/>
                    <a:pt x="421" y="104"/>
                  </a:cubicBezTo>
                  <a:cubicBezTo>
                    <a:pt x="421" y="104"/>
                    <a:pt x="421" y="105"/>
                    <a:pt x="421" y="105"/>
                  </a:cubicBezTo>
                  <a:cubicBezTo>
                    <a:pt x="422" y="105"/>
                    <a:pt x="422" y="104"/>
                    <a:pt x="422" y="104"/>
                  </a:cubicBezTo>
                  <a:cubicBezTo>
                    <a:pt x="422" y="104"/>
                    <a:pt x="423" y="104"/>
                    <a:pt x="423" y="104"/>
                  </a:cubicBezTo>
                  <a:cubicBezTo>
                    <a:pt x="423" y="104"/>
                    <a:pt x="424" y="104"/>
                    <a:pt x="424" y="104"/>
                  </a:cubicBezTo>
                  <a:cubicBezTo>
                    <a:pt x="424" y="104"/>
                    <a:pt x="424" y="103"/>
                    <a:pt x="424" y="103"/>
                  </a:cubicBezTo>
                  <a:cubicBezTo>
                    <a:pt x="424" y="103"/>
                    <a:pt x="425" y="103"/>
                    <a:pt x="425" y="103"/>
                  </a:cubicBezTo>
                  <a:cubicBezTo>
                    <a:pt x="426" y="103"/>
                    <a:pt x="425" y="103"/>
                    <a:pt x="426" y="103"/>
                  </a:cubicBezTo>
                  <a:cubicBezTo>
                    <a:pt x="426" y="103"/>
                    <a:pt x="426" y="102"/>
                    <a:pt x="426" y="102"/>
                  </a:cubicBezTo>
                  <a:cubicBezTo>
                    <a:pt x="427" y="102"/>
                    <a:pt x="428" y="102"/>
                    <a:pt x="429" y="101"/>
                  </a:cubicBezTo>
                  <a:cubicBezTo>
                    <a:pt x="430" y="101"/>
                    <a:pt x="430" y="101"/>
                    <a:pt x="431" y="101"/>
                  </a:cubicBezTo>
                  <a:cubicBezTo>
                    <a:pt x="431" y="101"/>
                    <a:pt x="430" y="101"/>
                    <a:pt x="430" y="101"/>
                  </a:cubicBezTo>
                  <a:cubicBezTo>
                    <a:pt x="430" y="100"/>
                    <a:pt x="430" y="100"/>
                    <a:pt x="430" y="100"/>
                  </a:cubicBezTo>
                  <a:cubicBezTo>
                    <a:pt x="430" y="100"/>
                    <a:pt x="430" y="100"/>
                    <a:pt x="430" y="100"/>
                  </a:cubicBezTo>
                  <a:cubicBezTo>
                    <a:pt x="430" y="100"/>
                    <a:pt x="431" y="100"/>
                    <a:pt x="431" y="100"/>
                  </a:cubicBezTo>
                  <a:cubicBezTo>
                    <a:pt x="431" y="100"/>
                    <a:pt x="432" y="100"/>
                    <a:pt x="431" y="100"/>
                  </a:cubicBezTo>
                  <a:cubicBezTo>
                    <a:pt x="431" y="100"/>
                    <a:pt x="431" y="101"/>
                    <a:pt x="431" y="101"/>
                  </a:cubicBezTo>
                  <a:cubicBezTo>
                    <a:pt x="432" y="101"/>
                    <a:pt x="432" y="101"/>
                    <a:pt x="433" y="101"/>
                  </a:cubicBezTo>
                  <a:cubicBezTo>
                    <a:pt x="434" y="101"/>
                    <a:pt x="434" y="102"/>
                    <a:pt x="435" y="102"/>
                  </a:cubicBezTo>
                  <a:cubicBezTo>
                    <a:pt x="435" y="102"/>
                    <a:pt x="436" y="102"/>
                    <a:pt x="436" y="102"/>
                  </a:cubicBezTo>
                  <a:cubicBezTo>
                    <a:pt x="436" y="102"/>
                    <a:pt x="436" y="102"/>
                    <a:pt x="436" y="101"/>
                  </a:cubicBezTo>
                  <a:cubicBezTo>
                    <a:pt x="436" y="101"/>
                    <a:pt x="437" y="101"/>
                    <a:pt x="437" y="100"/>
                  </a:cubicBezTo>
                  <a:cubicBezTo>
                    <a:pt x="437" y="100"/>
                    <a:pt x="437" y="100"/>
                    <a:pt x="437" y="100"/>
                  </a:cubicBezTo>
                  <a:cubicBezTo>
                    <a:pt x="436" y="99"/>
                    <a:pt x="437" y="99"/>
                    <a:pt x="437" y="99"/>
                  </a:cubicBezTo>
                  <a:cubicBezTo>
                    <a:pt x="437" y="99"/>
                    <a:pt x="437" y="98"/>
                    <a:pt x="437" y="98"/>
                  </a:cubicBezTo>
                  <a:cubicBezTo>
                    <a:pt x="436" y="98"/>
                    <a:pt x="435" y="98"/>
                    <a:pt x="435" y="97"/>
                  </a:cubicBezTo>
                  <a:cubicBezTo>
                    <a:pt x="435" y="98"/>
                    <a:pt x="436" y="98"/>
                    <a:pt x="436" y="98"/>
                  </a:cubicBezTo>
                  <a:cubicBezTo>
                    <a:pt x="435" y="97"/>
                    <a:pt x="435" y="97"/>
                    <a:pt x="435" y="97"/>
                  </a:cubicBezTo>
                  <a:cubicBezTo>
                    <a:pt x="435" y="97"/>
                    <a:pt x="435" y="97"/>
                    <a:pt x="435" y="97"/>
                  </a:cubicBezTo>
                  <a:cubicBezTo>
                    <a:pt x="435" y="97"/>
                    <a:pt x="435" y="97"/>
                    <a:pt x="435" y="97"/>
                  </a:cubicBezTo>
                  <a:cubicBezTo>
                    <a:pt x="435" y="97"/>
                    <a:pt x="434" y="97"/>
                    <a:pt x="434" y="97"/>
                  </a:cubicBezTo>
                  <a:cubicBezTo>
                    <a:pt x="434" y="96"/>
                    <a:pt x="435" y="96"/>
                    <a:pt x="435" y="97"/>
                  </a:cubicBezTo>
                  <a:cubicBezTo>
                    <a:pt x="435" y="96"/>
                    <a:pt x="435" y="96"/>
                    <a:pt x="435" y="96"/>
                  </a:cubicBezTo>
                  <a:cubicBezTo>
                    <a:pt x="435" y="96"/>
                    <a:pt x="435" y="96"/>
                    <a:pt x="435" y="96"/>
                  </a:cubicBezTo>
                  <a:cubicBezTo>
                    <a:pt x="435" y="96"/>
                    <a:pt x="435" y="96"/>
                    <a:pt x="435" y="95"/>
                  </a:cubicBezTo>
                  <a:cubicBezTo>
                    <a:pt x="435" y="95"/>
                    <a:pt x="435" y="95"/>
                    <a:pt x="435" y="95"/>
                  </a:cubicBezTo>
                  <a:cubicBezTo>
                    <a:pt x="435" y="95"/>
                    <a:pt x="435" y="95"/>
                    <a:pt x="435" y="95"/>
                  </a:cubicBezTo>
                  <a:cubicBezTo>
                    <a:pt x="435" y="94"/>
                    <a:pt x="434" y="94"/>
                    <a:pt x="434" y="94"/>
                  </a:cubicBezTo>
                  <a:cubicBezTo>
                    <a:pt x="434" y="94"/>
                    <a:pt x="434" y="93"/>
                    <a:pt x="433" y="94"/>
                  </a:cubicBezTo>
                  <a:cubicBezTo>
                    <a:pt x="433" y="94"/>
                    <a:pt x="434" y="94"/>
                    <a:pt x="433" y="94"/>
                  </a:cubicBezTo>
                  <a:cubicBezTo>
                    <a:pt x="433" y="94"/>
                    <a:pt x="433" y="94"/>
                    <a:pt x="433" y="94"/>
                  </a:cubicBezTo>
                  <a:cubicBezTo>
                    <a:pt x="432" y="94"/>
                    <a:pt x="432" y="94"/>
                    <a:pt x="432" y="93"/>
                  </a:cubicBezTo>
                  <a:cubicBezTo>
                    <a:pt x="432" y="93"/>
                    <a:pt x="432" y="93"/>
                    <a:pt x="432" y="93"/>
                  </a:cubicBezTo>
                  <a:cubicBezTo>
                    <a:pt x="432" y="92"/>
                    <a:pt x="431" y="91"/>
                    <a:pt x="431" y="91"/>
                  </a:cubicBezTo>
                  <a:cubicBezTo>
                    <a:pt x="431" y="91"/>
                    <a:pt x="430" y="92"/>
                    <a:pt x="430" y="92"/>
                  </a:cubicBezTo>
                  <a:cubicBezTo>
                    <a:pt x="430" y="92"/>
                    <a:pt x="430" y="92"/>
                    <a:pt x="430" y="92"/>
                  </a:cubicBezTo>
                  <a:cubicBezTo>
                    <a:pt x="430" y="92"/>
                    <a:pt x="429" y="92"/>
                    <a:pt x="429" y="92"/>
                  </a:cubicBezTo>
                  <a:cubicBezTo>
                    <a:pt x="429" y="92"/>
                    <a:pt x="429" y="92"/>
                    <a:pt x="428" y="92"/>
                  </a:cubicBezTo>
                  <a:cubicBezTo>
                    <a:pt x="428" y="92"/>
                    <a:pt x="428" y="92"/>
                    <a:pt x="428" y="92"/>
                  </a:cubicBezTo>
                  <a:cubicBezTo>
                    <a:pt x="428" y="92"/>
                    <a:pt x="428" y="92"/>
                    <a:pt x="428" y="92"/>
                  </a:cubicBezTo>
                  <a:cubicBezTo>
                    <a:pt x="428" y="92"/>
                    <a:pt x="427" y="91"/>
                    <a:pt x="428" y="91"/>
                  </a:cubicBezTo>
                  <a:cubicBezTo>
                    <a:pt x="428" y="91"/>
                    <a:pt x="428" y="91"/>
                    <a:pt x="428" y="91"/>
                  </a:cubicBezTo>
                  <a:cubicBezTo>
                    <a:pt x="429" y="91"/>
                    <a:pt x="429" y="91"/>
                    <a:pt x="429" y="91"/>
                  </a:cubicBezTo>
                  <a:cubicBezTo>
                    <a:pt x="429" y="91"/>
                    <a:pt x="430" y="91"/>
                    <a:pt x="430" y="91"/>
                  </a:cubicBezTo>
                  <a:cubicBezTo>
                    <a:pt x="430" y="91"/>
                    <a:pt x="430" y="92"/>
                    <a:pt x="431" y="91"/>
                  </a:cubicBezTo>
                  <a:cubicBezTo>
                    <a:pt x="431" y="91"/>
                    <a:pt x="431" y="91"/>
                    <a:pt x="430" y="90"/>
                  </a:cubicBezTo>
                  <a:cubicBezTo>
                    <a:pt x="430" y="90"/>
                    <a:pt x="430" y="90"/>
                    <a:pt x="429" y="90"/>
                  </a:cubicBezTo>
                  <a:cubicBezTo>
                    <a:pt x="429" y="90"/>
                    <a:pt x="429" y="90"/>
                    <a:pt x="429" y="90"/>
                  </a:cubicBezTo>
                  <a:cubicBezTo>
                    <a:pt x="429" y="90"/>
                    <a:pt x="429" y="90"/>
                    <a:pt x="429" y="90"/>
                  </a:cubicBezTo>
                  <a:cubicBezTo>
                    <a:pt x="430" y="90"/>
                    <a:pt x="430" y="90"/>
                    <a:pt x="430" y="90"/>
                  </a:cubicBezTo>
                  <a:cubicBezTo>
                    <a:pt x="430" y="90"/>
                    <a:pt x="431" y="90"/>
                    <a:pt x="431" y="90"/>
                  </a:cubicBezTo>
                  <a:cubicBezTo>
                    <a:pt x="431" y="90"/>
                    <a:pt x="431" y="91"/>
                    <a:pt x="431" y="91"/>
                  </a:cubicBezTo>
                  <a:cubicBezTo>
                    <a:pt x="431" y="91"/>
                    <a:pt x="431" y="91"/>
                    <a:pt x="431" y="91"/>
                  </a:cubicBezTo>
                  <a:cubicBezTo>
                    <a:pt x="431" y="91"/>
                    <a:pt x="432" y="91"/>
                    <a:pt x="431" y="91"/>
                  </a:cubicBezTo>
                  <a:cubicBezTo>
                    <a:pt x="431" y="91"/>
                    <a:pt x="432" y="91"/>
                    <a:pt x="432" y="92"/>
                  </a:cubicBezTo>
                  <a:cubicBezTo>
                    <a:pt x="433" y="92"/>
                    <a:pt x="433" y="92"/>
                    <a:pt x="434" y="92"/>
                  </a:cubicBezTo>
                  <a:cubicBezTo>
                    <a:pt x="435" y="91"/>
                    <a:pt x="437" y="91"/>
                    <a:pt x="438" y="91"/>
                  </a:cubicBezTo>
                  <a:cubicBezTo>
                    <a:pt x="438" y="91"/>
                    <a:pt x="438" y="90"/>
                    <a:pt x="438" y="90"/>
                  </a:cubicBezTo>
                  <a:cubicBezTo>
                    <a:pt x="438" y="90"/>
                    <a:pt x="438" y="90"/>
                    <a:pt x="438" y="90"/>
                  </a:cubicBezTo>
                  <a:cubicBezTo>
                    <a:pt x="439" y="90"/>
                    <a:pt x="439" y="90"/>
                    <a:pt x="439" y="90"/>
                  </a:cubicBezTo>
                  <a:cubicBezTo>
                    <a:pt x="439" y="90"/>
                    <a:pt x="439" y="90"/>
                    <a:pt x="439" y="90"/>
                  </a:cubicBezTo>
                  <a:cubicBezTo>
                    <a:pt x="439" y="90"/>
                    <a:pt x="439" y="90"/>
                    <a:pt x="439" y="90"/>
                  </a:cubicBezTo>
                  <a:cubicBezTo>
                    <a:pt x="440" y="89"/>
                    <a:pt x="440" y="89"/>
                    <a:pt x="440" y="89"/>
                  </a:cubicBezTo>
                  <a:cubicBezTo>
                    <a:pt x="440" y="89"/>
                    <a:pt x="440" y="89"/>
                    <a:pt x="440" y="89"/>
                  </a:cubicBezTo>
                  <a:cubicBezTo>
                    <a:pt x="439" y="89"/>
                    <a:pt x="439" y="89"/>
                    <a:pt x="438" y="89"/>
                  </a:cubicBezTo>
                  <a:cubicBezTo>
                    <a:pt x="438" y="89"/>
                    <a:pt x="438" y="89"/>
                    <a:pt x="438" y="89"/>
                  </a:cubicBezTo>
                  <a:cubicBezTo>
                    <a:pt x="438" y="89"/>
                    <a:pt x="438" y="89"/>
                    <a:pt x="438" y="89"/>
                  </a:cubicBezTo>
                  <a:cubicBezTo>
                    <a:pt x="438" y="89"/>
                    <a:pt x="438" y="89"/>
                    <a:pt x="438" y="88"/>
                  </a:cubicBezTo>
                  <a:cubicBezTo>
                    <a:pt x="438" y="89"/>
                    <a:pt x="438" y="89"/>
                    <a:pt x="438" y="89"/>
                  </a:cubicBezTo>
                  <a:cubicBezTo>
                    <a:pt x="439" y="88"/>
                    <a:pt x="440" y="88"/>
                    <a:pt x="440" y="88"/>
                  </a:cubicBezTo>
                  <a:cubicBezTo>
                    <a:pt x="440" y="88"/>
                    <a:pt x="441" y="88"/>
                    <a:pt x="440" y="87"/>
                  </a:cubicBezTo>
                  <a:cubicBezTo>
                    <a:pt x="440" y="87"/>
                    <a:pt x="440" y="87"/>
                    <a:pt x="439" y="87"/>
                  </a:cubicBezTo>
                  <a:cubicBezTo>
                    <a:pt x="439" y="87"/>
                    <a:pt x="439" y="86"/>
                    <a:pt x="439" y="86"/>
                  </a:cubicBezTo>
                  <a:cubicBezTo>
                    <a:pt x="439" y="86"/>
                    <a:pt x="439" y="85"/>
                    <a:pt x="440" y="85"/>
                  </a:cubicBezTo>
                  <a:cubicBezTo>
                    <a:pt x="439" y="85"/>
                    <a:pt x="439" y="85"/>
                    <a:pt x="439" y="85"/>
                  </a:cubicBezTo>
                  <a:cubicBezTo>
                    <a:pt x="440" y="85"/>
                    <a:pt x="440" y="85"/>
                    <a:pt x="440" y="85"/>
                  </a:cubicBezTo>
                  <a:cubicBezTo>
                    <a:pt x="441" y="85"/>
                    <a:pt x="440" y="85"/>
                    <a:pt x="440" y="85"/>
                  </a:cubicBezTo>
                  <a:cubicBezTo>
                    <a:pt x="440" y="84"/>
                    <a:pt x="441" y="84"/>
                    <a:pt x="441" y="84"/>
                  </a:cubicBezTo>
                  <a:cubicBezTo>
                    <a:pt x="441" y="84"/>
                    <a:pt x="441" y="85"/>
                    <a:pt x="441" y="85"/>
                  </a:cubicBezTo>
                  <a:cubicBezTo>
                    <a:pt x="441" y="85"/>
                    <a:pt x="441" y="85"/>
                    <a:pt x="441" y="85"/>
                  </a:cubicBezTo>
                  <a:cubicBezTo>
                    <a:pt x="442" y="85"/>
                    <a:pt x="442" y="84"/>
                    <a:pt x="443" y="84"/>
                  </a:cubicBezTo>
                  <a:cubicBezTo>
                    <a:pt x="443" y="85"/>
                    <a:pt x="443" y="85"/>
                    <a:pt x="442" y="85"/>
                  </a:cubicBezTo>
                  <a:cubicBezTo>
                    <a:pt x="442" y="85"/>
                    <a:pt x="442" y="85"/>
                    <a:pt x="442" y="86"/>
                  </a:cubicBezTo>
                  <a:cubicBezTo>
                    <a:pt x="442" y="86"/>
                    <a:pt x="442" y="86"/>
                    <a:pt x="442" y="86"/>
                  </a:cubicBezTo>
                  <a:cubicBezTo>
                    <a:pt x="442" y="86"/>
                    <a:pt x="442" y="86"/>
                    <a:pt x="441" y="86"/>
                  </a:cubicBezTo>
                  <a:cubicBezTo>
                    <a:pt x="441" y="86"/>
                    <a:pt x="441" y="86"/>
                    <a:pt x="441" y="86"/>
                  </a:cubicBezTo>
                  <a:cubicBezTo>
                    <a:pt x="442" y="86"/>
                    <a:pt x="442" y="86"/>
                    <a:pt x="442" y="86"/>
                  </a:cubicBezTo>
                  <a:cubicBezTo>
                    <a:pt x="442" y="87"/>
                    <a:pt x="442" y="87"/>
                    <a:pt x="442" y="87"/>
                  </a:cubicBezTo>
                  <a:cubicBezTo>
                    <a:pt x="442" y="87"/>
                    <a:pt x="443" y="87"/>
                    <a:pt x="443" y="87"/>
                  </a:cubicBezTo>
                  <a:cubicBezTo>
                    <a:pt x="443" y="87"/>
                    <a:pt x="442" y="88"/>
                    <a:pt x="442" y="88"/>
                  </a:cubicBezTo>
                  <a:cubicBezTo>
                    <a:pt x="443" y="88"/>
                    <a:pt x="443" y="88"/>
                    <a:pt x="443" y="88"/>
                  </a:cubicBezTo>
                  <a:cubicBezTo>
                    <a:pt x="445" y="88"/>
                    <a:pt x="447" y="88"/>
                    <a:pt x="448" y="88"/>
                  </a:cubicBezTo>
                  <a:cubicBezTo>
                    <a:pt x="449" y="88"/>
                    <a:pt x="450" y="88"/>
                    <a:pt x="450" y="89"/>
                  </a:cubicBezTo>
                  <a:cubicBezTo>
                    <a:pt x="450" y="89"/>
                    <a:pt x="450" y="89"/>
                    <a:pt x="450" y="90"/>
                  </a:cubicBezTo>
                  <a:cubicBezTo>
                    <a:pt x="450" y="90"/>
                    <a:pt x="450" y="90"/>
                    <a:pt x="450" y="90"/>
                  </a:cubicBezTo>
                  <a:cubicBezTo>
                    <a:pt x="450" y="90"/>
                    <a:pt x="450" y="90"/>
                    <a:pt x="450" y="91"/>
                  </a:cubicBezTo>
                  <a:cubicBezTo>
                    <a:pt x="451" y="91"/>
                    <a:pt x="451" y="91"/>
                    <a:pt x="451" y="91"/>
                  </a:cubicBezTo>
                  <a:cubicBezTo>
                    <a:pt x="451" y="91"/>
                    <a:pt x="451" y="91"/>
                    <a:pt x="451" y="91"/>
                  </a:cubicBezTo>
                  <a:cubicBezTo>
                    <a:pt x="452" y="91"/>
                    <a:pt x="452" y="91"/>
                    <a:pt x="452" y="91"/>
                  </a:cubicBezTo>
                  <a:cubicBezTo>
                    <a:pt x="452" y="91"/>
                    <a:pt x="453" y="92"/>
                    <a:pt x="454" y="92"/>
                  </a:cubicBezTo>
                  <a:cubicBezTo>
                    <a:pt x="454" y="92"/>
                    <a:pt x="455" y="93"/>
                    <a:pt x="456" y="93"/>
                  </a:cubicBezTo>
                  <a:cubicBezTo>
                    <a:pt x="456" y="93"/>
                    <a:pt x="456" y="93"/>
                    <a:pt x="456" y="93"/>
                  </a:cubicBezTo>
                  <a:cubicBezTo>
                    <a:pt x="457" y="93"/>
                    <a:pt x="456" y="93"/>
                    <a:pt x="457" y="92"/>
                  </a:cubicBezTo>
                  <a:cubicBezTo>
                    <a:pt x="457" y="93"/>
                    <a:pt x="457" y="94"/>
                    <a:pt x="457" y="94"/>
                  </a:cubicBezTo>
                  <a:cubicBezTo>
                    <a:pt x="457" y="94"/>
                    <a:pt x="458" y="94"/>
                    <a:pt x="458" y="93"/>
                  </a:cubicBezTo>
                  <a:cubicBezTo>
                    <a:pt x="458" y="93"/>
                    <a:pt x="458" y="93"/>
                    <a:pt x="457" y="93"/>
                  </a:cubicBezTo>
                  <a:cubicBezTo>
                    <a:pt x="458" y="93"/>
                    <a:pt x="458" y="93"/>
                    <a:pt x="458" y="93"/>
                  </a:cubicBezTo>
                  <a:cubicBezTo>
                    <a:pt x="459" y="93"/>
                    <a:pt x="459" y="93"/>
                    <a:pt x="460" y="93"/>
                  </a:cubicBezTo>
                  <a:cubicBezTo>
                    <a:pt x="459" y="93"/>
                    <a:pt x="458" y="93"/>
                    <a:pt x="458" y="92"/>
                  </a:cubicBezTo>
                  <a:cubicBezTo>
                    <a:pt x="457" y="92"/>
                    <a:pt x="457" y="92"/>
                    <a:pt x="458" y="92"/>
                  </a:cubicBezTo>
                  <a:cubicBezTo>
                    <a:pt x="458" y="92"/>
                    <a:pt x="458" y="91"/>
                    <a:pt x="458" y="91"/>
                  </a:cubicBezTo>
                  <a:cubicBezTo>
                    <a:pt x="458" y="91"/>
                    <a:pt x="457" y="91"/>
                    <a:pt x="457" y="91"/>
                  </a:cubicBezTo>
                  <a:cubicBezTo>
                    <a:pt x="457" y="91"/>
                    <a:pt x="457" y="91"/>
                    <a:pt x="458" y="91"/>
                  </a:cubicBezTo>
                  <a:cubicBezTo>
                    <a:pt x="458" y="91"/>
                    <a:pt x="458" y="91"/>
                    <a:pt x="458" y="91"/>
                  </a:cubicBezTo>
                  <a:cubicBezTo>
                    <a:pt x="458" y="91"/>
                    <a:pt x="459" y="91"/>
                    <a:pt x="459" y="91"/>
                  </a:cubicBezTo>
                  <a:cubicBezTo>
                    <a:pt x="459" y="91"/>
                    <a:pt x="459" y="91"/>
                    <a:pt x="459" y="91"/>
                  </a:cubicBezTo>
                  <a:cubicBezTo>
                    <a:pt x="460" y="90"/>
                    <a:pt x="460" y="90"/>
                    <a:pt x="460" y="90"/>
                  </a:cubicBezTo>
                  <a:cubicBezTo>
                    <a:pt x="459" y="89"/>
                    <a:pt x="459" y="90"/>
                    <a:pt x="458" y="89"/>
                  </a:cubicBezTo>
                  <a:cubicBezTo>
                    <a:pt x="459" y="89"/>
                    <a:pt x="459" y="89"/>
                    <a:pt x="459" y="89"/>
                  </a:cubicBezTo>
                  <a:cubicBezTo>
                    <a:pt x="459" y="89"/>
                    <a:pt x="459" y="89"/>
                    <a:pt x="459" y="89"/>
                  </a:cubicBezTo>
                  <a:cubicBezTo>
                    <a:pt x="459" y="89"/>
                    <a:pt x="459" y="89"/>
                    <a:pt x="460" y="89"/>
                  </a:cubicBezTo>
                  <a:cubicBezTo>
                    <a:pt x="460" y="89"/>
                    <a:pt x="460" y="88"/>
                    <a:pt x="460" y="88"/>
                  </a:cubicBezTo>
                  <a:cubicBezTo>
                    <a:pt x="460" y="88"/>
                    <a:pt x="459" y="88"/>
                    <a:pt x="459" y="88"/>
                  </a:cubicBezTo>
                  <a:cubicBezTo>
                    <a:pt x="460" y="88"/>
                    <a:pt x="459" y="88"/>
                    <a:pt x="459" y="88"/>
                  </a:cubicBezTo>
                  <a:cubicBezTo>
                    <a:pt x="459" y="88"/>
                    <a:pt x="458" y="87"/>
                    <a:pt x="458" y="87"/>
                  </a:cubicBezTo>
                  <a:cubicBezTo>
                    <a:pt x="458" y="87"/>
                    <a:pt x="459" y="87"/>
                    <a:pt x="459" y="87"/>
                  </a:cubicBezTo>
                  <a:cubicBezTo>
                    <a:pt x="459" y="87"/>
                    <a:pt x="460" y="88"/>
                    <a:pt x="460" y="88"/>
                  </a:cubicBezTo>
                  <a:cubicBezTo>
                    <a:pt x="460" y="88"/>
                    <a:pt x="461" y="88"/>
                    <a:pt x="462" y="88"/>
                  </a:cubicBezTo>
                  <a:cubicBezTo>
                    <a:pt x="462" y="88"/>
                    <a:pt x="463" y="88"/>
                    <a:pt x="463" y="88"/>
                  </a:cubicBezTo>
                  <a:cubicBezTo>
                    <a:pt x="463" y="88"/>
                    <a:pt x="462" y="88"/>
                    <a:pt x="462" y="87"/>
                  </a:cubicBezTo>
                  <a:cubicBezTo>
                    <a:pt x="462" y="87"/>
                    <a:pt x="462" y="87"/>
                    <a:pt x="462" y="87"/>
                  </a:cubicBezTo>
                  <a:cubicBezTo>
                    <a:pt x="462" y="87"/>
                    <a:pt x="462" y="87"/>
                    <a:pt x="462" y="87"/>
                  </a:cubicBezTo>
                  <a:cubicBezTo>
                    <a:pt x="462" y="87"/>
                    <a:pt x="462" y="87"/>
                    <a:pt x="463" y="87"/>
                  </a:cubicBezTo>
                  <a:cubicBezTo>
                    <a:pt x="463" y="87"/>
                    <a:pt x="464" y="88"/>
                    <a:pt x="464" y="88"/>
                  </a:cubicBezTo>
                  <a:cubicBezTo>
                    <a:pt x="464" y="88"/>
                    <a:pt x="464" y="87"/>
                    <a:pt x="464" y="87"/>
                  </a:cubicBezTo>
                  <a:cubicBezTo>
                    <a:pt x="464" y="87"/>
                    <a:pt x="465" y="87"/>
                    <a:pt x="465" y="87"/>
                  </a:cubicBezTo>
                  <a:cubicBezTo>
                    <a:pt x="465" y="87"/>
                    <a:pt x="467" y="86"/>
                    <a:pt x="467" y="86"/>
                  </a:cubicBezTo>
                  <a:cubicBezTo>
                    <a:pt x="467" y="85"/>
                    <a:pt x="466" y="85"/>
                    <a:pt x="466" y="85"/>
                  </a:cubicBezTo>
                  <a:close/>
                  <a:moveTo>
                    <a:pt x="36" y="110"/>
                  </a:moveTo>
                  <a:cubicBezTo>
                    <a:pt x="36" y="110"/>
                    <a:pt x="35" y="109"/>
                    <a:pt x="36" y="110"/>
                  </a:cubicBezTo>
                  <a:cubicBezTo>
                    <a:pt x="36" y="110"/>
                    <a:pt x="36" y="110"/>
                    <a:pt x="36" y="110"/>
                  </a:cubicBezTo>
                  <a:cubicBezTo>
                    <a:pt x="36" y="110"/>
                    <a:pt x="36" y="110"/>
                    <a:pt x="35" y="110"/>
                  </a:cubicBezTo>
                  <a:cubicBezTo>
                    <a:pt x="35" y="110"/>
                    <a:pt x="36" y="111"/>
                    <a:pt x="36" y="111"/>
                  </a:cubicBezTo>
                  <a:cubicBezTo>
                    <a:pt x="35" y="111"/>
                    <a:pt x="35" y="111"/>
                    <a:pt x="35" y="111"/>
                  </a:cubicBezTo>
                  <a:cubicBezTo>
                    <a:pt x="35" y="111"/>
                    <a:pt x="34" y="111"/>
                    <a:pt x="34" y="111"/>
                  </a:cubicBezTo>
                  <a:cubicBezTo>
                    <a:pt x="34" y="111"/>
                    <a:pt x="33" y="111"/>
                    <a:pt x="33" y="111"/>
                  </a:cubicBezTo>
                  <a:cubicBezTo>
                    <a:pt x="33" y="111"/>
                    <a:pt x="33" y="111"/>
                    <a:pt x="33" y="112"/>
                  </a:cubicBezTo>
                  <a:cubicBezTo>
                    <a:pt x="33" y="112"/>
                    <a:pt x="33" y="112"/>
                    <a:pt x="33" y="112"/>
                  </a:cubicBezTo>
                  <a:cubicBezTo>
                    <a:pt x="33" y="112"/>
                    <a:pt x="33" y="112"/>
                    <a:pt x="32" y="112"/>
                  </a:cubicBezTo>
                  <a:cubicBezTo>
                    <a:pt x="32" y="112"/>
                    <a:pt x="32" y="112"/>
                    <a:pt x="31" y="112"/>
                  </a:cubicBezTo>
                  <a:cubicBezTo>
                    <a:pt x="31" y="112"/>
                    <a:pt x="31" y="112"/>
                    <a:pt x="31" y="112"/>
                  </a:cubicBezTo>
                  <a:cubicBezTo>
                    <a:pt x="31" y="111"/>
                    <a:pt x="31" y="110"/>
                    <a:pt x="30" y="109"/>
                  </a:cubicBezTo>
                  <a:cubicBezTo>
                    <a:pt x="30" y="109"/>
                    <a:pt x="30" y="108"/>
                    <a:pt x="30" y="108"/>
                  </a:cubicBezTo>
                  <a:cubicBezTo>
                    <a:pt x="29" y="108"/>
                    <a:pt x="28" y="107"/>
                    <a:pt x="28" y="107"/>
                  </a:cubicBezTo>
                  <a:cubicBezTo>
                    <a:pt x="28" y="106"/>
                    <a:pt x="28" y="107"/>
                    <a:pt x="28" y="107"/>
                  </a:cubicBezTo>
                  <a:cubicBezTo>
                    <a:pt x="29" y="107"/>
                    <a:pt x="29" y="106"/>
                    <a:pt x="29" y="106"/>
                  </a:cubicBezTo>
                  <a:cubicBezTo>
                    <a:pt x="29" y="106"/>
                    <a:pt x="29" y="105"/>
                    <a:pt x="29" y="105"/>
                  </a:cubicBezTo>
                  <a:cubicBezTo>
                    <a:pt x="29" y="105"/>
                    <a:pt x="30" y="105"/>
                    <a:pt x="30" y="105"/>
                  </a:cubicBezTo>
                  <a:cubicBezTo>
                    <a:pt x="30" y="105"/>
                    <a:pt x="31" y="105"/>
                    <a:pt x="31" y="104"/>
                  </a:cubicBezTo>
                  <a:cubicBezTo>
                    <a:pt x="31" y="104"/>
                    <a:pt x="31" y="105"/>
                    <a:pt x="31" y="105"/>
                  </a:cubicBezTo>
                  <a:cubicBezTo>
                    <a:pt x="32" y="105"/>
                    <a:pt x="33" y="106"/>
                    <a:pt x="34" y="106"/>
                  </a:cubicBezTo>
                  <a:cubicBezTo>
                    <a:pt x="35" y="107"/>
                    <a:pt x="35" y="107"/>
                    <a:pt x="35" y="108"/>
                  </a:cubicBezTo>
                  <a:cubicBezTo>
                    <a:pt x="36" y="108"/>
                    <a:pt x="36" y="108"/>
                    <a:pt x="36" y="109"/>
                  </a:cubicBezTo>
                  <a:cubicBezTo>
                    <a:pt x="36" y="109"/>
                    <a:pt x="36" y="109"/>
                    <a:pt x="36" y="110"/>
                  </a:cubicBezTo>
                  <a:close/>
                  <a:moveTo>
                    <a:pt x="43" y="108"/>
                  </a:moveTo>
                  <a:cubicBezTo>
                    <a:pt x="42" y="108"/>
                    <a:pt x="42" y="108"/>
                    <a:pt x="42" y="107"/>
                  </a:cubicBezTo>
                  <a:cubicBezTo>
                    <a:pt x="42" y="107"/>
                    <a:pt x="42" y="107"/>
                    <a:pt x="41" y="107"/>
                  </a:cubicBezTo>
                  <a:cubicBezTo>
                    <a:pt x="41" y="107"/>
                    <a:pt x="41" y="107"/>
                    <a:pt x="41" y="107"/>
                  </a:cubicBezTo>
                  <a:cubicBezTo>
                    <a:pt x="42" y="107"/>
                    <a:pt x="42" y="107"/>
                    <a:pt x="42" y="107"/>
                  </a:cubicBezTo>
                  <a:cubicBezTo>
                    <a:pt x="42" y="107"/>
                    <a:pt x="43" y="107"/>
                    <a:pt x="43" y="107"/>
                  </a:cubicBezTo>
                  <a:cubicBezTo>
                    <a:pt x="43" y="107"/>
                    <a:pt x="43" y="107"/>
                    <a:pt x="43" y="107"/>
                  </a:cubicBezTo>
                  <a:cubicBezTo>
                    <a:pt x="43" y="107"/>
                    <a:pt x="43" y="107"/>
                    <a:pt x="43" y="108"/>
                  </a:cubicBezTo>
                  <a:close/>
                  <a:moveTo>
                    <a:pt x="44" y="108"/>
                  </a:moveTo>
                  <a:cubicBezTo>
                    <a:pt x="45" y="108"/>
                    <a:pt x="45" y="108"/>
                    <a:pt x="44" y="108"/>
                  </a:cubicBezTo>
                  <a:cubicBezTo>
                    <a:pt x="44" y="108"/>
                    <a:pt x="43" y="108"/>
                    <a:pt x="43" y="108"/>
                  </a:cubicBezTo>
                  <a:cubicBezTo>
                    <a:pt x="43" y="108"/>
                    <a:pt x="43" y="108"/>
                    <a:pt x="43" y="107"/>
                  </a:cubicBezTo>
                  <a:cubicBezTo>
                    <a:pt x="43" y="108"/>
                    <a:pt x="44" y="108"/>
                    <a:pt x="44" y="107"/>
                  </a:cubicBezTo>
                  <a:cubicBezTo>
                    <a:pt x="44" y="107"/>
                    <a:pt x="44" y="107"/>
                    <a:pt x="44" y="107"/>
                  </a:cubicBezTo>
                  <a:cubicBezTo>
                    <a:pt x="43" y="106"/>
                    <a:pt x="43" y="106"/>
                    <a:pt x="42" y="106"/>
                  </a:cubicBezTo>
                  <a:cubicBezTo>
                    <a:pt x="42" y="105"/>
                    <a:pt x="42" y="105"/>
                    <a:pt x="41" y="105"/>
                  </a:cubicBezTo>
                  <a:cubicBezTo>
                    <a:pt x="41" y="105"/>
                    <a:pt x="41" y="104"/>
                    <a:pt x="40" y="104"/>
                  </a:cubicBezTo>
                  <a:cubicBezTo>
                    <a:pt x="40" y="104"/>
                    <a:pt x="41" y="104"/>
                    <a:pt x="41" y="104"/>
                  </a:cubicBezTo>
                  <a:cubicBezTo>
                    <a:pt x="41" y="104"/>
                    <a:pt x="41" y="104"/>
                    <a:pt x="41" y="103"/>
                  </a:cubicBezTo>
                  <a:cubicBezTo>
                    <a:pt x="41" y="103"/>
                    <a:pt x="40" y="103"/>
                    <a:pt x="40" y="103"/>
                  </a:cubicBezTo>
                  <a:cubicBezTo>
                    <a:pt x="40" y="103"/>
                    <a:pt x="40" y="103"/>
                    <a:pt x="40" y="102"/>
                  </a:cubicBezTo>
                  <a:cubicBezTo>
                    <a:pt x="40" y="102"/>
                    <a:pt x="40" y="102"/>
                    <a:pt x="40" y="102"/>
                  </a:cubicBezTo>
                  <a:cubicBezTo>
                    <a:pt x="39" y="102"/>
                    <a:pt x="39" y="102"/>
                    <a:pt x="39" y="102"/>
                  </a:cubicBezTo>
                  <a:cubicBezTo>
                    <a:pt x="39" y="102"/>
                    <a:pt x="39" y="101"/>
                    <a:pt x="39" y="101"/>
                  </a:cubicBezTo>
                  <a:cubicBezTo>
                    <a:pt x="39" y="101"/>
                    <a:pt x="39" y="101"/>
                    <a:pt x="39" y="101"/>
                  </a:cubicBezTo>
                  <a:cubicBezTo>
                    <a:pt x="39" y="101"/>
                    <a:pt x="40" y="102"/>
                    <a:pt x="40" y="102"/>
                  </a:cubicBezTo>
                  <a:cubicBezTo>
                    <a:pt x="40" y="102"/>
                    <a:pt x="40" y="102"/>
                    <a:pt x="40" y="102"/>
                  </a:cubicBezTo>
                  <a:cubicBezTo>
                    <a:pt x="40" y="102"/>
                    <a:pt x="40" y="102"/>
                    <a:pt x="40" y="102"/>
                  </a:cubicBezTo>
                  <a:cubicBezTo>
                    <a:pt x="40" y="103"/>
                    <a:pt x="41" y="103"/>
                    <a:pt x="41" y="103"/>
                  </a:cubicBezTo>
                  <a:cubicBezTo>
                    <a:pt x="41" y="103"/>
                    <a:pt x="41" y="103"/>
                    <a:pt x="41" y="102"/>
                  </a:cubicBezTo>
                  <a:cubicBezTo>
                    <a:pt x="41" y="103"/>
                    <a:pt x="41" y="103"/>
                    <a:pt x="41" y="103"/>
                  </a:cubicBezTo>
                  <a:cubicBezTo>
                    <a:pt x="41" y="102"/>
                    <a:pt x="41" y="102"/>
                    <a:pt x="41" y="102"/>
                  </a:cubicBezTo>
                  <a:cubicBezTo>
                    <a:pt x="41" y="102"/>
                    <a:pt x="41" y="102"/>
                    <a:pt x="41" y="102"/>
                  </a:cubicBezTo>
                  <a:cubicBezTo>
                    <a:pt x="41" y="102"/>
                    <a:pt x="41" y="101"/>
                    <a:pt x="41" y="101"/>
                  </a:cubicBezTo>
                  <a:cubicBezTo>
                    <a:pt x="41" y="101"/>
                    <a:pt x="41" y="102"/>
                    <a:pt x="42" y="102"/>
                  </a:cubicBezTo>
                  <a:cubicBezTo>
                    <a:pt x="42" y="102"/>
                    <a:pt x="42" y="103"/>
                    <a:pt x="42" y="103"/>
                  </a:cubicBezTo>
                  <a:cubicBezTo>
                    <a:pt x="42" y="103"/>
                    <a:pt x="42" y="103"/>
                    <a:pt x="42" y="103"/>
                  </a:cubicBezTo>
                  <a:cubicBezTo>
                    <a:pt x="43" y="103"/>
                    <a:pt x="42" y="103"/>
                    <a:pt x="42" y="102"/>
                  </a:cubicBezTo>
                  <a:cubicBezTo>
                    <a:pt x="42" y="102"/>
                    <a:pt x="42" y="103"/>
                    <a:pt x="43" y="103"/>
                  </a:cubicBezTo>
                  <a:cubicBezTo>
                    <a:pt x="43" y="103"/>
                    <a:pt x="43" y="103"/>
                    <a:pt x="43" y="103"/>
                  </a:cubicBezTo>
                  <a:cubicBezTo>
                    <a:pt x="43" y="102"/>
                    <a:pt x="44" y="102"/>
                    <a:pt x="43" y="101"/>
                  </a:cubicBezTo>
                  <a:cubicBezTo>
                    <a:pt x="43" y="101"/>
                    <a:pt x="43" y="101"/>
                    <a:pt x="43" y="101"/>
                  </a:cubicBezTo>
                  <a:cubicBezTo>
                    <a:pt x="43" y="101"/>
                    <a:pt x="43" y="101"/>
                    <a:pt x="43" y="101"/>
                  </a:cubicBezTo>
                  <a:cubicBezTo>
                    <a:pt x="43" y="101"/>
                    <a:pt x="43" y="101"/>
                    <a:pt x="43" y="101"/>
                  </a:cubicBezTo>
                  <a:cubicBezTo>
                    <a:pt x="42" y="101"/>
                    <a:pt x="42" y="101"/>
                    <a:pt x="42" y="101"/>
                  </a:cubicBezTo>
                  <a:cubicBezTo>
                    <a:pt x="42" y="101"/>
                    <a:pt x="42" y="101"/>
                    <a:pt x="42" y="101"/>
                  </a:cubicBezTo>
                  <a:cubicBezTo>
                    <a:pt x="42" y="101"/>
                    <a:pt x="42" y="101"/>
                    <a:pt x="42" y="101"/>
                  </a:cubicBezTo>
                  <a:cubicBezTo>
                    <a:pt x="41" y="101"/>
                    <a:pt x="41" y="101"/>
                    <a:pt x="41" y="100"/>
                  </a:cubicBezTo>
                  <a:cubicBezTo>
                    <a:pt x="41" y="100"/>
                    <a:pt x="41" y="100"/>
                    <a:pt x="41" y="100"/>
                  </a:cubicBezTo>
                  <a:cubicBezTo>
                    <a:pt x="41" y="100"/>
                    <a:pt x="40" y="100"/>
                    <a:pt x="41" y="100"/>
                  </a:cubicBezTo>
                  <a:cubicBezTo>
                    <a:pt x="41" y="99"/>
                    <a:pt x="41" y="100"/>
                    <a:pt x="41" y="100"/>
                  </a:cubicBezTo>
                  <a:cubicBezTo>
                    <a:pt x="42" y="100"/>
                    <a:pt x="43" y="101"/>
                    <a:pt x="44" y="101"/>
                  </a:cubicBezTo>
                  <a:cubicBezTo>
                    <a:pt x="44" y="101"/>
                    <a:pt x="44" y="102"/>
                    <a:pt x="44" y="103"/>
                  </a:cubicBezTo>
                  <a:cubicBezTo>
                    <a:pt x="44" y="103"/>
                    <a:pt x="44" y="103"/>
                    <a:pt x="44" y="103"/>
                  </a:cubicBezTo>
                  <a:cubicBezTo>
                    <a:pt x="45" y="104"/>
                    <a:pt x="45" y="105"/>
                    <a:pt x="46" y="106"/>
                  </a:cubicBezTo>
                  <a:cubicBezTo>
                    <a:pt x="46" y="106"/>
                    <a:pt x="46" y="106"/>
                    <a:pt x="46" y="107"/>
                  </a:cubicBezTo>
                  <a:cubicBezTo>
                    <a:pt x="46" y="107"/>
                    <a:pt x="46" y="107"/>
                    <a:pt x="46" y="107"/>
                  </a:cubicBezTo>
                  <a:cubicBezTo>
                    <a:pt x="45" y="107"/>
                    <a:pt x="45" y="108"/>
                    <a:pt x="44" y="108"/>
                  </a:cubicBezTo>
                  <a:close/>
                  <a:moveTo>
                    <a:pt x="247" y="130"/>
                  </a:moveTo>
                  <a:cubicBezTo>
                    <a:pt x="247" y="130"/>
                    <a:pt x="247" y="130"/>
                    <a:pt x="247" y="130"/>
                  </a:cubicBezTo>
                  <a:cubicBezTo>
                    <a:pt x="247" y="130"/>
                    <a:pt x="247" y="130"/>
                    <a:pt x="247" y="130"/>
                  </a:cubicBezTo>
                  <a:cubicBezTo>
                    <a:pt x="247" y="130"/>
                    <a:pt x="247" y="130"/>
                    <a:pt x="247" y="131"/>
                  </a:cubicBezTo>
                  <a:cubicBezTo>
                    <a:pt x="247" y="131"/>
                    <a:pt x="246" y="131"/>
                    <a:pt x="246" y="131"/>
                  </a:cubicBezTo>
                  <a:cubicBezTo>
                    <a:pt x="246" y="131"/>
                    <a:pt x="247" y="131"/>
                    <a:pt x="246" y="131"/>
                  </a:cubicBezTo>
                  <a:cubicBezTo>
                    <a:pt x="246" y="131"/>
                    <a:pt x="246" y="132"/>
                    <a:pt x="246" y="132"/>
                  </a:cubicBezTo>
                  <a:cubicBezTo>
                    <a:pt x="246" y="132"/>
                    <a:pt x="246" y="132"/>
                    <a:pt x="246" y="132"/>
                  </a:cubicBezTo>
                  <a:cubicBezTo>
                    <a:pt x="246" y="132"/>
                    <a:pt x="246" y="132"/>
                    <a:pt x="246" y="133"/>
                  </a:cubicBezTo>
                  <a:cubicBezTo>
                    <a:pt x="246" y="133"/>
                    <a:pt x="246" y="133"/>
                    <a:pt x="246" y="133"/>
                  </a:cubicBezTo>
                  <a:cubicBezTo>
                    <a:pt x="246" y="133"/>
                    <a:pt x="246" y="134"/>
                    <a:pt x="246" y="134"/>
                  </a:cubicBezTo>
                  <a:cubicBezTo>
                    <a:pt x="246" y="134"/>
                    <a:pt x="246" y="135"/>
                    <a:pt x="246" y="135"/>
                  </a:cubicBezTo>
                  <a:cubicBezTo>
                    <a:pt x="245" y="135"/>
                    <a:pt x="245" y="136"/>
                    <a:pt x="245" y="137"/>
                  </a:cubicBezTo>
                  <a:cubicBezTo>
                    <a:pt x="244" y="137"/>
                    <a:pt x="245" y="136"/>
                    <a:pt x="245" y="136"/>
                  </a:cubicBezTo>
                  <a:cubicBezTo>
                    <a:pt x="244" y="135"/>
                    <a:pt x="243" y="137"/>
                    <a:pt x="243" y="137"/>
                  </a:cubicBezTo>
                  <a:cubicBezTo>
                    <a:pt x="243" y="137"/>
                    <a:pt x="244" y="137"/>
                    <a:pt x="244" y="137"/>
                  </a:cubicBezTo>
                  <a:cubicBezTo>
                    <a:pt x="244" y="137"/>
                    <a:pt x="244" y="137"/>
                    <a:pt x="244" y="138"/>
                  </a:cubicBezTo>
                  <a:cubicBezTo>
                    <a:pt x="244" y="138"/>
                    <a:pt x="244" y="138"/>
                    <a:pt x="244" y="138"/>
                  </a:cubicBezTo>
                  <a:cubicBezTo>
                    <a:pt x="243" y="138"/>
                    <a:pt x="243" y="138"/>
                    <a:pt x="243" y="138"/>
                  </a:cubicBezTo>
                  <a:cubicBezTo>
                    <a:pt x="243" y="138"/>
                    <a:pt x="242" y="139"/>
                    <a:pt x="242" y="139"/>
                  </a:cubicBezTo>
                  <a:cubicBezTo>
                    <a:pt x="242" y="140"/>
                    <a:pt x="241" y="140"/>
                    <a:pt x="241" y="140"/>
                  </a:cubicBezTo>
                  <a:cubicBezTo>
                    <a:pt x="240" y="140"/>
                    <a:pt x="239" y="141"/>
                    <a:pt x="239" y="141"/>
                  </a:cubicBezTo>
                  <a:cubicBezTo>
                    <a:pt x="238" y="142"/>
                    <a:pt x="238" y="141"/>
                    <a:pt x="237" y="141"/>
                  </a:cubicBezTo>
                  <a:cubicBezTo>
                    <a:pt x="237" y="141"/>
                    <a:pt x="237" y="141"/>
                    <a:pt x="237" y="142"/>
                  </a:cubicBezTo>
                  <a:cubicBezTo>
                    <a:pt x="237" y="142"/>
                    <a:pt x="237" y="142"/>
                    <a:pt x="237" y="142"/>
                  </a:cubicBezTo>
                  <a:cubicBezTo>
                    <a:pt x="237" y="142"/>
                    <a:pt x="237" y="143"/>
                    <a:pt x="236" y="143"/>
                  </a:cubicBezTo>
                  <a:cubicBezTo>
                    <a:pt x="236" y="143"/>
                    <a:pt x="236" y="144"/>
                    <a:pt x="235" y="144"/>
                  </a:cubicBezTo>
                  <a:cubicBezTo>
                    <a:pt x="234" y="144"/>
                    <a:pt x="233" y="145"/>
                    <a:pt x="231" y="144"/>
                  </a:cubicBezTo>
                  <a:cubicBezTo>
                    <a:pt x="231" y="144"/>
                    <a:pt x="231" y="144"/>
                    <a:pt x="231" y="144"/>
                  </a:cubicBezTo>
                  <a:cubicBezTo>
                    <a:pt x="230" y="144"/>
                    <a:pt x="230" y="144"/>
                    <a:pt x="230" y="144"/>
                  </a:cubicBezTo>
                  <a:cubicBezTo>
                    <a:pt x="230" y="143"/>
                    <a:pt x="231" y="143"/>
                    <a:pt x="231" y="143"/>
                  </a:cubicBezTo>
                  <a:cubicBezTo>
                    <a:pt x="232" y="143"/>
                    <a:pt x="234" y="143"/>
                    <a:pt x="235" y="142"/>
                  </a:cubicBezTo>
                  <a:cubicBezTo>
                    <a:pt x="236" y="141"/>
                    <a:pt x="236" y="141"/>
                    <a:pt x="237" y="140"/>
                  </a:cubicBezTo>
                  <a:cubicBezTo>
                    <a:pt x="237" y="140"/>
                    <a:pt x="237" y="140"/>
                    <a:pt x="238" y="140"/>
                  </a:cubicBezTo>
                  <a:cubicBezTo>
                    <a:pt x="238" y="140"/>
                    <a:pt x="239" y="139"/>
                    <a:pt x="238" y="139"/>
                  </a:cubicBezTo>
                  <a:cubicBezTo>
                    <a:pt x="240" y="138"/>
                    <a:pt x="241" y="137"/>
                    <a:pt x="242" y="135"/>
                  </a:cubicBezTo>
                  <a:cubicBezTo>
                    <a:pt x="243" y="134"/>
                    <a:pt x="244" y="132"/>
                    <a:pt x="245" y="131"/>
                  </a:cubicBezTo>
                  <a:cubicBezTo>
                    <a:pt x="245" y="130"/>
                    <a:pt x="245" y="129"/>
                    <a:pt x="245" y="129"/>
                  </a:cubicBezTo>
                  <a:cubicBezTo>
                    <a:pt x="246" y="129"/>
                    <a:pt x="246" y="128"/>
                    <a:pt x="246" y="128"/>
                  </a:cubicBezTo>
                  <a:cubicBezTo>
                    <a:pt x="246" y="128"/>
                    <a:pt x="246" y="129"/>
                    <a:pt x="247" y="129"/>
                  </a:cubicBezTo>
                  <a:cubicBezTo>
                    <a:pt x="246" y="128"/>
                    <a:pt x="246" y="128"/>
                    <a:pt x="246" y="128"/>
                  </a:cubicBezTo>
                  <a:cubicBezTo>
                    <a:pt x="246" y="128"/>
                    <a:pt x="247" y="128"/>
                    <a:pt x="247" y="129"/>
                  </a:cubicBezTo>
                  <a:cubicBezTo>
                    <a:pt x="247" y="129"/>
                    <a:pt x="247" y="129"/>
                    <a:pt x="247" y="129"/>
                  </a:cubicBezTo>
                  <a:cubicBezTo>
                    <a:pt x="247" y="129"/>
                    <a:pt x="247" y="130"/>
                    <a:pt x="247" y="130"/>
                  </a:cubicBezTo>
                  <a:close/>
                  <a:moveTo>
                    <a:pt x="395" y="115"/>
                  </a:moveTo>
                  <a:cubicBezTo>
                    <a:pt x="395" y="116"/>
                    <a:pt x="394" y="116"/>
                    <a:pt x="394" y="116"/>
                  </a:cubicBezTo>
                  <a:cubicBezTo>
                    <a:pt x="394" y="116"/>
                    <a:pt x="394" y="116"/>
                    <a:pt x="394" y="116"/>
                  </a:cubicBezTo>
                  <a:cubicBezTo>
                    <a:pt x="394" y="116"/>
                    <a:pt x="394" y="117"/>
                    <a:pt x="393" y="118"/>
                  </a:cubicBezTo>
                  <a:cubicBezTo>
                    <a:pt x="393" y="118"/>
                    <a:pt x="393" y="118"/>
                    <a:pt x="393" y="118"/>
                  </a:cubicBezTo>
                  <a:cubicBezTo>
                    <a:pt x="394" y="117"/>
                    <a:pt x="395" y="117"/>
                    <a:pt x="396" y="116"/>
                  </a:cubicBezTo>
                  <a:cubicBezTo>
                    <a:pt x="397" y="116"/>
                    <a:pt x="397" y="115"/>
                    <a:pt x="396" y="115"/>
                  </a:cubicBezTo>
                  <a:cubicBezTo>
                    <a:pt x="396" y="115"/>
                    <a:pt x="396" y="115"/>
                    <a:pt x="395" y="115"/>
                  </a:cubicBezTo>
                  <a:close/>
                  <a:moveTo>
                    <a:pt x="110" y="69"/>
                  </a:moveTo>
                  <a:cubicBezTo>
                    <a:pt x="110" y="69"/>
                    <a:pt x="110" y="69"/>
                    <a:pt x="110" y="69"/>
                  </a:cubicBezTo>
                  <a:cubicBezTo>
                    <a:pt x="110" y="69"/>
                    <a:pt x="110" y="69"/>
                    <a:pt x="110" y="69"/>
                  </a:cubicBezTo>
                  <a:cubicBezTo>
                    <a:pt x="110" y="69"/>
                    <a:pt x="110" y="69"/>
                    <a:pt x="110" y="69"/>
                  </a:cubicBezTo>
                  <a:cubicBezTo>
                    <a:pt x="110" y="69"/>
                    <a:pt x="110" y="69"/>
                    <a:pt x="111" y="69"/>
                  </a:cubicBezTo>
                  <a:cubicBezTo>
                    <a:pt x="111" y="69"/>
                    <a:pt x="111" y="69"/>
                    <a:pt x="111" y="69"/>
                  </a:cubicBezTo>
                  <a:cubicBezTo>
                    <a:pt x="112" y="69"/>
                    <a:pt x="112" y="68"/>
                    <a:pt x="112" y="68"/>
                  </a:cubicBezTo>
                  <a:cubicBezTo>
                    <a:pt x="112" y="67"/>
                    <a:pt x="112" y="67"/>
                    <a:pt x="111" y="67"/>
                  </a:cubicBezTo>
                  <a:cubicBezTo>
                    <a:pt x="110" y="67"/>
                    <a:pt x="109" y="66"/>
                    <a:pt x="108" y="65"/>
                  </a:cubicBezTo>
                  <a:cubicBezTo>
                    <a:pt x="108" y="65"/>
                    <a:pt x="108" y="65"/>
                    <a:pt x="107" y="65"/>
                  </a:cubicBezTo>
                  <a:cubicBezTo>
                    <a:pt x="107" y="65"/>
                    <a:pt x="107" y="65"/>
                    <a:pt x="107" y="65"/>
                  </a:cubicBezTo>
                  <a:cubicBezTo>
                    <a:pt x="107" y="65"/>
                    <a:pt x="107" y="65"/>
                    <a:pt x="107" y="65"/>
                  </a:cubicBezTo>
                  <a:cubicBezTo>
                    <a:pt x="107" y="65"/>
                    <a:pt x="107" y="65"/>
                    <a:pt x="106" y="65"/>
                  </a:cubicBezTo>
                  <a:cubicBezTo>
                    <a:pt x="107" y="66"/>
                    <a:pt x="107" y="66"/>
                    <a:pt x="107" y="66"/>
                  </a:cubicBezTo>
                  <a:cubicBezTo>
                    <a:pt x="107" y="66"/>
                    <a:pt x="107" y="66"/>
                    <a:pt x="107" y="66"/>
                  </a:cubicBezTo>
                  <a:cubicBezTo>
                    <a:pt x="106" y="66"/>
                    <a:pt x="106" y="66"/>
                    <a:pt x="106" y="67"/>
                  </a:cubicBezTo>
                  <a:cubicBezTo>
                    <a:pt x="107" y="67"/>
                    <a:pt x="107" y="68"/>
                    <a:pt x="108" y="68"/>
                  </a:cubicBezTo>
                  <a:cubicBezTo>
                    <a:pt x="108" y="68"/>
                    <a:pt x="108" y="68"/>
                    <a:pt x="108" y="67"/>
                  </a:cubicBezTo>
                  <a:cubicBezTo>
                    <a:pt x="108" y="67"/>
                    <a:pt x="108" y="68"/>
                    <a:pt x="109" y="68"/>
                  </a:cubicBezTo>
                  <a:cubicBezTo>
                    <a:pt x="109" y="68"/>
                    <a:pt x="109" y="68"/>
                    <a:pt x="109" y="68"/>
                  </a:cubicBezTo>
                  <a:cubicBezTo>
                    <a:pt x="109" y="69"/>
                    <a:pt x="109" y="69"/>
                    <a:pt x="110" y="69"/>
                  </a:cubicBezTo>
                  <a:close/>
                  <a:moveTo>
                    <a:pt x="87" y="58"/>
                  </a:moveTo>
                  <a:cubicBezTo>
                    <a:pt x="87" y="58"/>
                    <a:pt x="87" y="59"/>
                    <a:pt x="87" y="59"/>
                  </a:cubicBezTo>
                  <a:cubicBezTo>
                    <a:pt x="88" y="59"/>
                    <a:pt x="88" y="59"/>
                    <a:pt x="89" y="59"/>
                  </a:cubicBezTo>
                  <a:cubicBezTo>
                    <a:pt x="89" y="59"/>
                    <a:pt x="90" y="60"/>
                    <a:pt x="90" y="59"/>
                  </a:cubicBezTo>
                  <a:cubicBezTo>
                    <a:pt x="90" y="59"/>
                    <a:pt x="90" y="60"/>
                    <a:pt x="90" y="60"/>
                  </a:cubicBezTo>
                  <a:cubicBezTo>
                    <a:pt x="90" y="60"/>
                    <a:pt x="91" y="60"/>
                    <a:pt x="91" y="60"/>
                  </a:cubicBezTo>
                  <a:cubicBezTo>
                    <a:pt x="91" y="60"/>
                    <a:pt x="91" y="60"/>
                    <a:pt x="92" y="60"/>
                  </a:cubicBezTo>
                  <a:cubicBezTo>
                    <a:pt x="92" y="60"/>
                    <a:pt x="92" y="60"/>
                    <a:pt x="92" y="59"/>
                  </a:cubicBezTo>
                  <a:cubicBezTo>
                    <a:pt x="92" y="60"/>
                    <a:pt x="92" y="60"/>
                    <a:pt x="92" y="60"/>
                  </a:cubicBezTo>
                  <a:cubicBezTo>
                    <a:pt x="92" y="60"/>
                    <a:pt x="92" y="60"/>
                    <a:pt x="92" y="60"/>
                  </a:cubicBezTo>
                  <a:cubicBezTo>
                    <a:pt x="93" y="61"/>
                    <a:pt x="93" y="60"/>
                    <a:pt x="93" y="60"/>
                  </a:cubicBezTo>
                  <a:cubicBezTo>
                    <a:pt x="93" y="60"/>
                    <a:pt x="93" y="60"/>
                    <a:pt x="93" y="60"/>
                  </a:cubicBezTo>
                  <a:cubicBezTo>
                    <a:pt x="93" y="60"/>
                    <a:pt x="94" y="60"/>
                    <a:pt x="94" y="60"/>
                  </a:cubicBezTo>
                  <a:cubicBezTo>
                    <a:pt x="94" y="60"/>
                    <a:pt x="93" y="60"/>
                    <a:pt x="93" y="60"/>
                  </a:cubicBezTo>
                  <a:cubicBezTo>
                    <a:pt x="93" y="60"/>
                    <a:pt x="93" y="60"/>
                    <a:pt x="93" y="61"/>
                  </a:cubicBezTo>
                  <a:cubicBezTo>
                    <a:pt x="93" y="61"/>
                    <a:pt x="93" y="61"/>
                    <a:pt x="93" y="61"/>
                  </a:cubicBezTo>
                  <a:cubicBezTo>
                    <a:pt x="92" y="61"/>
                    <a:pt x="94" y="62"/>
                    <a:pt x="94" y="62"/>
                  </a:cubicBezTo>
                  <a:cubicBezTo>
                    <a:pt x="94" y="62"/>
                    <a:pt x="94" y="62"/>
                    <a:pt x="94" y="62"/>
                  </a:cubicBezTo>
                  <a:cubicBezTo>
                    <a:pt x="94" y="62"/>
                    <a:pt x="94" y="62"/>
                    <a:pt x="94" y="62"/>
                  </a:cubicBezTo>
                  <a:cubicBezTo>
                    <a:pt x="94" y="62"/>
                    <a:pt x="93" y="62"/>
                    <a:pt x="93" y="62"/>
                  </a:cubicBezTo>
                  <a:cubicBezTo>
                    <a:pt x="93" y="62"/>
                    <a:pt x="93" y="62"/>
                    <a:pt x="93" y="62"/>
                  </a:cubicBezTo>
                  <a:cubicBezTo>
                    <a:pt x="93" y="62"/>
                    <a:pt x="93" y="62"/>
                    <a:pt x="93" y="62"/>
                  </a:cubicBezTo>
                  <a:cubicBezTo>
                    <a:pt x="93" y="63"/>
                    <a:pt x="93" y="63"/>
                    <a:pt x="93" y="63"/>
                  </a:cubicBezTo>
                  <a:cubicBezTo>
                    <a:pt x="93" y="63"/>
                    <a:pt x="92" y="63"/>
                    <a:pt x="92" y="63"/>
                  </a:cubicBezTo>
                  <a:cubicBezTo>
                    <a:pt x="92" y="63"/>
                    <a:pt x="92" y="63"/>
                    <a:pt x="93" y="63"/>
                  </a:cubicBezTo>
                  <a:cubicBezTo>
                    <a:pt x="93" y="63"/>
                    <a:pt x="93" y="63"/>
                    <a:pt x="94" y="63"/>
                  </a:cubicBezTo>
                  <a:cubicBezTo>
                    <a:pt x="94" y="64"/>
                    <a:pt x="95" y="64"/>
                    <a:pt x="96" y="64"/>
                  </a:cubicBezTo>
                  <a:cubicBezTo>
                    <a:pt x="96" y="64"/>
                    <a:pt x="95" y="64"/>
                    <a:pt x="95" y="63"/>
                  </a:cubicBezTo>
                  <a:cubicBezTo>
                    <a:pt x="95" y="63"/>
                    <a:pt x="95" y="63"/>
                    <a:pt x="95" y="63"/>
                  </a:cubicBezTo>
                  <a:cubicBezTo>
                    <a:pt x="96" y="63"/>
                    <a:pt x="96" y="64"/>
                    <a:pt x="96" y="64"/>
                  </a:cubicBezTo>
                  <a:cubicBezTo>
                    <a:pt x="97" y="64"/>
                    <a:pt x="97" y="64"/>
                    <a:pt x="97" y="64"/>
                  </a:cubicBezTo>
                  <a:cubicBezTo>
                    <a:pt x="97" y="64"/>
                    <a:pt x="97" y="64"/>
                    <a:pt x="97" y="64"/>
                  </a:cubicBezTo>
                  <a:cubicBezTo>
                    <a:pt x="97" y="64"/>
                    <a:pt x="98" y="64"/>
                    <a:pt x="98" y="64"/>
                  </a:cubicBezTo>
                  <a:cubicBezTo>
                    <a:pt x="98" y="63"/>
                    <a:pt x="98" y="63"/>
                    <a:pt x="98" y="64"/>
                  </a:cubicBezTo>
                  <a:cubicBezTo>
                    <a:pt x="98" y="64"/>
                    <a:pt x="99" y="64"/>
                    <a:pt x="99" y="64"/>
                  </a:cubicBezTo>
                  <a:cubicBezTo>
                    <a:pt x="99" y="64"/>
                    <a:pt x="99" y="64"/>
                    <a:pt x="99" y="64"/>
                  </a:cubicBezTo>
                  <a:cubicBezTo>
                    <a:pt x="99" y="64"/>
                    <a:pt x="99" y="64"/>
                    <a:pt x="99" y="64"/>
                  </a:cubicBezTo>
                  <a:cubicBezTo>
                    <a:pt x="99" y="64"/>
                    <a:pt x="99" y="64"/>
                    <a:pt x="99" y="64"/>
                  </a:cubicBezTo>
                  <a:cubicBezTo>
                    <a:pt x="99" y="64"/>
                    <a:pt x="100" y="64"/>
                    <a:pt x="100" y="64"/>
                  </a:cubicBezTo>
                  <a:cubicBezTo>
                    <a:pt x="100" y="64"/>
                    <a:pt x="100" y="64"/>
                    <a:pt x="101" y="64"/>
                  </a:cubicBezTo>
                  <a:cubicBezTo>
                    <a:pt x="101" y="64"/>
                    <a:pt x="101" y="64"/>
                    <a:pt x="100" y="64"/>
                  </a:cubicBezTo>
                  <a:cubicBezTo>
                    <a:pt x="100" y="64"/>
                    <a:pt x="100" y="64"/>
                    <a:pt x="100" y="64"/>
                  </a:cubicBezTo>
                  <a:cubicBezTo>
                    <a:pt x="101" y="64"/>
                    <a:pt x="102" y="64"/>
                    <a:pt x="103" y="64"/>
                  </a:cubicBezTo>
                  <a:cubicBezTo>
                    <a:pt x="103" y="64"/>
                    <a:pt x="103" y="64"/>
                    <a:pt x="102" y="64"/>
                  </a:cubicBezTo>
                  <a:cubicBezTo>
                    <a:pt x="102" y="64"/>
                    <a:pt x="102" y="64"/>
                    <a:pt x="102" y="64"/>
                  </a:cubicBezTo>
                  <a:cubicBezTo>
                    <a:pt x="102" y="64"/>
                    <a:pt x="103" y="64"/>
                    <a:pt x="103" y="64"/>
                  </a:cubicBezTo>
                  <a:cubicBezTo>
                    <a:pt x="103" y="64"/>
                    <a:pt x="103" y="64"/>
                    <a:pt x="103" y="64"/>
                  </a:cubicBezTo>
                  <a:cubicBezTo>
                    <a:pt x="103" y="63"/>
                    <a:pt x="104" y="64"/>
                    <a:pt x="104" y="64"/>
                  </a:cubicBezTo>
                  <a:cubicBezTo>
                    <a:pt x="104" y="63"/>
                    <a:pt x="103" y="63"/>
                    <a:pt x="103" y="63"/>
                  </a:cubicBezTo>
                  <a:cubicBezTo>
                    <a:pt x="102" y="63"/>
                    <a:pt x="101" y="62"/>
                    <a:pt x="100" y="61"/>
                  </a:cubicBezTo>
                  <a:cubicBezTo>
                    <a:pt x="100" y="61"/>
                    <a:pt x="99" y="60"/>
                    <a:pt x="99" y="59"/>
                  </a:cubicBezTo>
                  <a:cubicBezTo>
                    <a:pt x="99" y="59"/>
                    <a:pt x="98" y="59"/>
                    <a:pt x="98" y="58"/>
                  </a:cubicBezTo>
                  <a:cubicBezTo>
                    <a:pt x="98" y="58"/>
                    <a:pt x="98" y="58"/>
                    <a:pt x="97" y="58"/>
                  </a:cubicBezTo>
                  <a:cubicBezTo>
                    <a:pt x="98" y="57"/>
                    <a:pt x="98" y="57"/>
                    <a:pt x="98" y="57"/>
                  </a:cubicBezTo>
                  <a:cubicBezTo>
                    <a:pt x="98" y="57"/>
                    <a:pt x="98" y="57"/>
                    <a:pt x="98" y="57"/>
                  </a:cubicBezTo>
                  <a:cubicBezTo>
                    <a:pt x="98" y="56"/>
                    <a:pt x="98" y="56"/>
                    <a:pt x="98" y="56"/>
                  </a:cubicBezTo>
                  <a:cubicBezTo>
                    <a:pt x="98" y="56"/>
                    <a:pt x="98" y="56"/>
                    <a:pt x="98" y="55"/>
                  </a:cubicBezTo>
                  <a:cubicBezTo>
                    <a:pt x="98" y="55"/>
                    <a:pt x="98" y="55"/>
                    <a:pt x="98" y="55"/>
                  </a:cubicBezTo>
                  <a:cubicBezTo>
                    <a:pt x="98" y="55"/>
                    <a:pt x="97" y="55"/>
                    <a:pt x="97" y="55"/>
                  </a:cubicBezTo>
                  <a:cubicBezTo>
                    <a:pt x="97" y="55"/>
                    <a:pt x="98" y="55"/>
                    <a:pt x="98" y="55"/>
                  </a:cubicBezTo>
                  <a:cubicBezTo>
                    <a:pt x="98" y="55"/>
                    <a:pt x="98" y="54"/>
                    <a:pt x="98" y="54"/>
                  </a:cubicBezTo>
                  <a:cubicBezTo>
                    <a:pt x="98" y="54"/>
                    <a:pt x="98" y="54"/>
                    <a:pt x="98" y="54"/>
                  </a:cubicBezTo>
                  <a:cubicBezTo>
                    <a:pt x="98" y="54"/>
                    <a:pt x="98" y="55"/>
                    <a:pt x="99" y="54"/>
                  </a:cubicBezTo>
                  <a:cubicBezTo>
                    <a:pt x="99" y="54"/>
                    <a:pt x="99" y="54"/>
                    <a:pt x="99" y="54"/>
                  </a:cubicBezTo>
                  <a:cubicBezTo>
                    <a:pt x="99" y="53"/>
                    <a:pt x="98" y="53"/>
                    <a:pt x="98" y="53"/>
                  </a:cubicBezTo>
                  <a:cubicBezTo>
                    <a:pt x="98" y="53"/>
                    <a:pt x="98" y="53"/>
                    <a:pt x="99" y="53"/>
                  </a:cubicBezTo>
                  <a:cubicBezTo>
                    <a:pt x="99" y="53"/>
                    <a:pt x="99" y="53"/>
                    <a:pt x="99" y="53"/>
                  </a:cubicBezTo>
                  <a:cubicBezTo>
                    <a:pt x="99" y="53"/>
                    <a:pt x="100" y="53"/>
                    <a:pt x="100" y="53"/>
                  </a:cubicBezTo>
                  <a:cubicBezTo>
                    <a:pt x="100" y="53"/>
                    <a:pt x="100" y="52"/>
                    <a:pt x="100" y="52"/>
                  </a:cubicBezTo>
                  <a:cubicBezTo>
                    <a:pt x="100" y="52"/>
                    <a:pt x="100" y="52"/>
                    <a:pt x="99" y="52"/>
                  </a:cubicBezTo>
                  <a:cubicBezTo>
                    <a:pt x="99" y="52"/>
                    <a:pt x="99" y="52"/>
                    <a:pt x="98" y="52"/>
                  </a:cubicBezTo>
                  <a:cubicBezTo>
                    <a:pt x="99" y="52"/>
                    <a:pt x="99" y="52"/>
                    <a:pt x="100" y="52"/>
                  </a:cubicBezTo>
                  <a:cubicBezTo>
                    <a:pt x="100" y="52"/>
                    <a:pt x="100" y="52"/>
                    <a:pt x="101" y="52"/>
                  </a:cubicBezTo>
                  <a:cubicBezTo>
                    <a:pt x="100" y="52"/>
                    <a:pt x="100" y="52"/>
                    <a:pt x="99" y="52"/>
                  </a:cubicBezTo>
                  <a:cubicBezTo>
                    <a:pt x="99" y="52"/>
                    <a:pt x="101" y="52"/>
                    <a:pt x="101" y="51"/>
                  </a:cubicBezTo>
                  <a:cubicBezTo>
                    <a:pt x="100" y="51"/>
                    <a:pt x="99" y="51"/>
                    <a:pt x="98" y="50"/>
                  </a:cubicBezTo>
                  <a:cubicBezTo>
                    <a:pt x="97" y="50"/>
                    <a:pt x="96" y="50"/>
                    <a:pt x="95" y="50"/>
                  </a:cubicBezTo>
                  <a:cubicBezTo>
                    <a:pt x="95" y="50"/>
                    <a:pt x="94" y="50"/>
                    <a:pt x="93" y="51"/>
                  </a:cubicBezTo>
                  <a:cubicBezTo>
                    <a:pt x="93" y="51"/>
                    <a:pt x="92" y="51"/>
                    <a:pt x="92" y="51"/>
                  </a:cubicBezTo>
                  <a:cubicBezTo>
                    <a:pt x="92" y="51"/>
                    <a:pt x="92" y="52"/>
                    <a:pt x="92" y="52"/>
                  </a:cubicBezTo>
                  <a:cubicBezTo>
                    <a:pt x="92" y="52"/>
                    <a:pt x="92" y="52"/>
                    <a:pt x="92" y="52"/>
                  </a:cubicBezTo>
                  <a:cubicBezTo>
                    <a:pt x="92" y="52"/>
                    <a:pt x="92" y="53"/>
                    <a:pt x="92" y="52"/>
                  </a:cubicBezTo>
                  <a:cubicBezTo>
                    <a:pt x="91" y="52"/>
                    <a:pt x="91" y="52"/>
                    <a:pt x="91" y="52"/>
                  </a:cubicBezTo>
                  <a:cubicBezTo>
                    <a:pt x="91" y="53"/>
                    <a:pt x="91" y="53"/>
                    <a:pt x="90" y="53"/>
                  </a:cubicBezTo>
                  <a:cubicBezTo>
                    <a:pt x="90" y="53"/>
                    <a:pt x="90" y="53"/>
                    <a:pt x="90" y="53"/>
                  </a:cubicBezTo>
                  <a:cubicBezTo>
                    <a:pt x="90" y="53"/>
                    <a:pt x="90" y="53"/>
                    <a:pt x="90" y="53"/>
                  </a:cubicBezTo>
                  <a:cubicBezTo>
                    <a:pt x="90" y="54"/>
                    <a:pt x="91" y="54"/>
                    <a:pt x="91" y="54"/>
                  </a:cubicBezTo>
                  <a:cubicBezTo>
                    <a:pt x="91" y="54"/>
                    <a:pt x="91" y="54"/>
                    <a:pt x="92" y="54"/>
                  </a:cubicBezTo>
                  <a:cubicBezTo>
                    <a:pt x="91" y="54"/>
                    <a:pt x="91" y="54"/>
                    <a:pt x="91" y="54"/>
                  </a:cubicBezTo>
                  <a:cubicBezTo>
                    <a:pt x="91" y="54"/>
                    <a:pt x="91" y="54"/>
                    <a:pt x="91" y="54"/>
                  </a:cubicBezTo>
                  <a:cubicBezTo>
                    <a:pt x="91" y="54"/>
                    <a:pt x="91" y="54"/>
                    <a:pt x="91" y="54"/>
                  </a:cubicBezTo>
                  <a:cubicBezTo>
                    <a:pt x="91" y="54"/>
                    <a:pt x="91" y="54"/>
                    <a:pt x="91" y="54"/>
                  </a:cubicBezTo>
                  <a:cubicBezTo>
                    <a:pt x="91" y="54"/>
                    <a:pt x="91" y="55"/>
                    <a:pt x="91" y="55"/>
                  </a:cubicBezTo>
                  <a:cubicBezTo>
                    <a:pt x="90" y="55"/>
                    <a:pt x="90" y="55"/>
                    <a:pt x="90" y="55"/>
                  </a:cubicBezTo>
                  <a:cubicBezTo>
                    <a:pt x="90" y="55"/>
                    <a:pt x="90" y="55"/>
                    <a:pt x="90" y="55"/>
                  </a:cubicBezTo>
                  <a:cubicBezTo>
                    <a:pt x="91" y="56"/>
                    <a:pt x="90" y="56"/>
                    <a:pt x="90" y="56"/>
                  </a:cubicBezTo>
                  <a:cubicBezTo>
                    <a:pt x="90" y="56"/>
                    <a:pt x="90" y="56"/>
                    <a:pt x="90" y="56"/>
                  </a:cubicBezTo>
                  <a:cubicBezTo>
                    <a:pt x="89" y="56"/>
                    <a:pt x="90" y="56"/>
                    <a:pt x="90" y="56"/>
                  </a:cubicBezTo>
                  <a:cubicBezTo>
                    <a:pt x="89" y="56"/>
                    <a:pt x="90" y="57"/>
                    <a:pt x="90" y="57"/>
                  </a:cubicBezTo>
                  <a:cubicBezTo>
                    <a:pt x="89" y="57"/>
                    <a:pt x="89" y="57"/>
                    <a:pt x="89" y="57"/>
                  </a:cubicBezTo>
                  <a:cubicBezTo>
                    <a:pt x="89" y="57"/>
                    <a:pt x="89" y="57"/>
                    <a:pt x="88" y="56"/>
                  </a:cubicBezTo>
                  <a:cubicBezTo>
                    <a:pt x="88" y="56"/>
                    <a:pt x="88" y="57"/>
                    <a:pt x="88" y="57"/>
                  </a:cubicBezTo>
                  <a:cubicBezTo>
                    <a:pt x="87" y="57"/>
                    <a:pt x="87" y="58"/>
                    <a:pt x="87" y="58"/>
                  </a:cubicBezTo>
                  <a:close/>
                  <a:moveTo>
                    <a:pt x="97" y="50"/>
                  </a:moveTo>
                  <a:cubicBezTo>
                    <a:pt x="97" y="50"/>
                    <a:pt x="97" y="50"/>
                    <a:pt x="98" y="50"/>
                  </a:cubicBezTo>
                  <a:cubicBezTo>
                    <a:pt x="98" y="50"/>
                    <a:pt x="98" y="50"/>
                    <a:pt x="99" y="50"/>
                  </a:cubicBezTo>
                  <a:cubicBezTo>
                    <a:pt x="99" y="50"/>
                    <a:pt x="99" y="50"/>
                    <a:pt x="99" y="50"/>
                  </a:cubicBezTo>
                  <a:cubicBezTo>
                    <a:pt x="99" y="50"/>
                    <a:pt x="99" y="50"/>
                    <a:pt x="99" y="50"/>
                  </a:cubicBezTo>
                  <a:cubicBezTo>
                    <a:pt x="100" y="50"/>
                    <a:pt x="100" y="50"/>
                    <a:pt x="100" y="50"/>
                  </a:cubicBezTo>
                  <a:cubicBezTo>
                    <a:pt x="100" y="51"/>
                    <a:pt x="100" y="51"/>
                    <a:pt x="101" y="51"/>
                  </a:cubicBezTo>
                  <a:cubicBezTo>
                    <a:pt x="101" y="51"/>
                    <a:pt x="101" y="51"/>
                    <a:pt x="101" y="51"/>
                  </a:cubicBezTo>
                  <a:cubicBezTo>
                    <a:pt x="102" y="50"/>
                    <a:pt x="102" y="50"/>
                    <a:pt x="102" y="50"/>
                  </a:cubicBezTo>
                  <a:cubicBezTo>
                    <a:pt x="102" y="50"/>
                    <a:pt x="103" y="50"/>
                    <a:pt x="103" y="49"/>
                  </a:cubicBezTo>
                  <a:cubicBezTo>
                    <a:pt x="103" y="49"/>
                    <a:pt x="102" y="49"/>
                    <a:pt x="102" y="49"/>
                  </a:cubicBezTo>
                  <a:cubicBezTo>
                    <a:pt x="102" y="49"/>
                    <a:pt x="102" y="49"/>
                    <a:pt x="102" y="49"/>
                  </a:cubicBezTo>
                  <a:cubicBezTo>
                    <a:pt x="102" y="49"/>
                    <a:pt x="102" y="49"/>
                    <a:pt x="101" y="48"/>
                  </a:cubicBezTo>
                  <a:cubicBezTo>
                    <a:pt x="102" y="49"/>
                    <a:pt x="102" y="49"/>
                    <a:pt x="103" y="49"/>
                  </a:cubicBezTo>
                  <a:cubicBezTo>
                    <a:pt x="103" y="49"/>
                    <a:pt x="104" y="48"/>
                    <a:pt x="104" y="48"/>
                  </a:cubicBezTo>
                  <a:cubicBezTo>
                    <a:pt x="104" y="48"/>
                    <a:pt x="103" y="48"/>
                    <a:pt x="103" y="48"/>
                  </a:cubicBezTo>
                  <a:cubicBezTo>
                    <a:pt x="103" y="47"/>
                    <a:pt x="102" y="48"/>
                    <a:pt x="101" y="47"/>
                  </a:cubicBezTo>
                  <a:cubicBezTo>
                    <a:pt x="102" y="47"/>
                    <a:pt x="102" y="47"/>
                    <a:pt x="103" y="48"/>
                  </a:cubicBezTo>
                  <a:cubicBezTo>
                    <a:pt x="103" y="48"/>
                    <a:pt x="103" y="48"/>
                    <a:pt x="104" y="48"/>
                  </a:cubicBezTo>
                  <a:cubicBezTo>
                    <a:pt x="104" y="48"/>
                    <a:pt x="104" y="48"/>
                    <a:pt x="104" y="48"/>
                  </a:cubicBezTo>
                  <a:cubicBezTo>
                    <a:pt x="104" y="48"/>
                    <a:pt x="105" y="47"/>
                    <a:pt x="104" y="47"/>
                  </a:cubicBezTo>
                  <a:cubicBezTo>
                    <a:pt x="104" y="47"/>
                    <a:pt x="105" y="47"/>
                    <a:pt x="105" y="47"/>
                  </a:cubicBezTo>
                  <a:cubicBezTo>
                    <a:pt x="104" y="47"/>
                    <a:pt x="104" y="47"/>
                    <a:pt x="104" y="47"/>
                  </a:cubicBezTo>
                  <a:cubicBezTo>
                    <a:pt x="104" y="47"/>
                    <a:pt x="104" y="47"/>
                    <a:pt x="104" y="47"/>
                  </a:cubicBezTo>
                  <a:cubicBezTo>
                    <a:pt x="104" y="47"/>
                    <a:pt x="104" y="46"/>
                    <a:pt x="104" y="46"/>
                  </a:cubicBezTo>
                  <a:cubicBezTo>
                    <a:pt x="103" y="46"/>
                    <a:pt x="103" y="46"/>
                    <a:pt x="103" y="46"/>
                  </a:cubicBezTo>
                  <a:cubicBezTo>
                    <a:pt x="103" y="46"/>
                    <a:pt x="104" y="46"/>
                    <a:pt x="103" y="46"/>
                  </a:cubicBezTo>
                  <a:cubicBezTo>
                    <a:pt x="104" y="46"/>
                    <a:pt x="104" y="47"/>
                    <a:pt x="105" y="47"/>
                  </a:cubicBezTo>
                  <a:cubicBezTo>
                    <a:pt x="105" y="47"/>
                    <a:pt x="105" y="47"/>
                    <a:pt x="105" y="47"/>
                  </a:cubicBezTo>
                  <a:cubicBezTo>
                    <a:pt x="105" y="47"/>
                    <a:pt x="105" y="46"/>
                    <a:pt x="105" y="46"/>
                  </a:cubicBezTo>
                  <a:cubicBezTo>
                    <a:pt x="105" y="46"/>
                    <a:pt x="105" y="46"/>
                    <a:pt x="106" y="46"/>
                  </a:cubicBezTo>
                  <a:cubicBezTo>
                    <a:pt x="106" y="46"/>
                    <a:pt x="106" y="46"/>
                    <a:pt x="106" y="46"/>
                  </a:cubicBezTo>
                  <a:cubicBezTo>
                    <a:pt x="106" y="46"/>
                    <a:pt x="106" y="46"/>
                    <a:pt x="107" y="46"/>
                  </a:cubicBezTo>
                  <a:cubicBezTo>
                    <a:pt x="107" y="45"/>
                    <a:pt x="107" y="45"/>
                    <a:pt x="107" y="45"/>
                  </a:cubicBezTo>
                  <a:cubicBezTo>
                    <a:pt x="107" y="45"/>
                    <a:pt x="107" y="45"/>
                    <a:pt x="107" y="45"/>
                  </a:cubicBezTo>
                  <a:cubicBezTo>
                    <a:pt x="106" y="44"/>
                    <a:pt x="107" y="44"/>
                    <a:pt x="107" y="44"/>
                  </a:cubicBezTo>
                  <a:cubicBezTo>
                    <a:pt x="106" y="44"/>
                    <a:pt x="106" y="44"/>
                    <a:pt x="106" y="44"/>
                  </a:cubicBezTo>
                  <a:cubicBezTo>
                    <a:pt x="106" y="44"/>
                    <a:pt x="106" y="44"/>
                    <a:pt x="105" y="44"/>
                  </a:cubicBezTo>
                  <a:cubicBezTo>
                    <a:pt x="106" y="44"/>
                    <a:pt x="107" y="44"/>
                    <a:pt x="108" y="44"/>
                  </a:cubicBezTo>
                  <a:cubicBezTo>
                    <a:pt x="108" y="44"/>
                    <a:pt x="108" y="44"/>
                    <a:pt x="108" y="44"/>
                  </a:cubicBezTo>
                  <a:cubicBezTo>
                    <a:pt x="108" y="44"/>
                    <a:pt x="108" y="44"/>
                    <a:pt x="108" y="43"/>
                  </a:cubicBezTo>
                  <a:cubicBezTo>
                    <a:pt x="108" y="43"/>
                    <a:pt x="108" y="43"/>
                    <a:pt x="108" y="43"/>
                  </a:cubicBezTo>
                  <a:cubicBezTo>
                    <a:pt x="108" y="43"/>
                    <a:pt x="108" y="43"/>
                    <a:pt x="108" y="43"/>
                  </a:cubicBezTo>
                  <a:cubicBezTo>
                    <a:pt x="109" y="43"/>
                    <a:pt x="109" y="43"/>
                    <a:pt x="109" y="44"/>
                  </a:cubicBezTo>
                  <a:cubicBezTo>
                    <a:pt x="110" y="44"/>
                    <a:pt x="110" y="43"/>
                    <a:pt x="110" y="43"/>
                  </a:cubicBezTo>
                  <a:cubicBezTo>
                    <a:pt x="110" y="43"/>
                    <a:pt x="109" y="43"/>
                    <a:pt x="109" y="43"/>
                  </a:cubicBezTo>
                  <a:cubicBezTo>
                    <a:pt x="109" y="43"/>
                    <a:pt x="109" y="43"/>
                    <a:pt x="109" y="42"/>
                  </a:cubicBezTo>
                  <a:cubicBezTo>
                    <a:pt x="110" y="43"/>
                    <a:pt x="110" y="43"/>
                    <a:pt x="111" y="43"/>
                  </a:cubicBezTo>
                  <a:cubicBezTo>
                    <a:pt x="111" y="43"/>
                    <a:pt x="111" y="43"/>
                    <a:pt x="111" y="42"/>
                  </a:cubicBezTo>
                  <a:cubicBezTo>
                    <a:pt x="111" y="42"/>
                    <a:pt x="112" y="42"/>
                    <a:pt x="112" y="41"/>
                  </a:cubicBezTo>
                  <a:cubicBezTo>
                    <a:pt x="111" y="41"/>
                    <a:pt x="111" y="41"/>
                    <a:pt x="110" y="41"/>
                  </a:cubicBezTo>
                  <a:cubicBezTo>
                    <a:pt x="111" y="41"/>
                    <a:pt x="111" y="41"/>
                    <a:pt x="112" y="41"/>
                  </a:cubicBezTo>
                  <a:cubicBezTo>
                    <a:pt x="112" y="41"/>
                    <a:pt x="112" y="41"/>
                    <a:pt x="113" y="41"/>
                  </a:cubicBezTo>
                  <a:cubicBezTo>
                    <a:pt x="113" y="40"/>
                    <a:pt x="114" y="40"/>
                    <a:pt x="114" y="40"/>
                  </a:cubicBezTo>
                  <a:cubicBezTo>
                    <a:pt x="114" y="40"/>
                    <a:pt x="114" y="40"/>
                    <a:pt x="114" y="40"/>
                  </a:cubicBezTo>
                  <a:cubicBezTo>
                    <a:pt x="115" y="40"/>
                    <a:pt x="115" y="40"/>
                    <a:pt x="115" y="39"/>
                  </a:cubicBezTo>
                  <a:cubicBezTo>
                    <a:pt x="115" y="39"/>
                    <a:pt x="116" y="39"/>
                    <a:pt x="116" y="39"/>
                  </a:cubicBezTo>
                  <a:cubicBezTo>
                    <a:pt x="118" y="38"/>
                    <a:pt x="120" y="38"/>
                    <a:pt x="121" y="38"/>
                  </a:cubicBezTo>
                  <a:cubicBezTo>
                    <a:pt x="122" y="37"/>
                    <a:pt x="123" y="37"/>
                    <a:pt x="124" y="37"/>
                  </a:cubicBezTo>
                  <a:cubicBezTo>
                    <a:pt x="125" y="37"/>
                    <a:pt x="126" y="36"/>
                    <a:pt x="126" y="36"/>
                  </a:cubicBezTo>
                  <a:cubicBezTo>
                    <a:pt x="127" y="36"/>
                    <a:pt x="127" y="36"/>
                    <a:pt x="128" y="36"/>
                  </a:cubicBezTo>
                  <a:cubicBezTo>
                    <a:pt x="128" y="36"/>
                    <a:pt x="129" y="35"/>
                    <a:pt x="129" y="35"/>
                  </a:cubicBezTo>
                  <a:cubicBezTo>
                    <a:pt x="130" y="35"/>
                    <a:pt x="131" y="35"/>
                    <a:pt x="132" y="34"/>
                  </a:cubicBezTo>
                  <a:cubicBezTo>
                    <a:pt x="132" y="34"/>
                    <a:pt x="133" y="34"/>
                    <a:pt x="133" y="34"/>
                  </a:cubicBezTo>
                  <a:cubicBezTo>
                    <a:pt x="133" y="34"/>
                    <a:pt x="133" y="34"/>
                    <a:pt x="133" y="34"/>
                  </a:cubicBezTo>
                  <a:cubicBezTo>
                    <a:pt x="133" y="33"/>
                    <a:pt x="135" y="33"/>
                    <a:pt x="135" y="32"/>
                  </a:cubicBezTo>
                  <a:cubicBezTo>
                    <a:pt x="134" y="32"/>
                    <a:pt x="135" y="32"/>
                    <a:pt x="135" y="32"/>
                  </a:cubicBezTo>
                  <a:cubicBezTo>
                    <a:pt x="135" y="31"/>
                    <a:pt x="135" y="31"/>
                    <a:pt x="134" y="31"/>
                  </a:cubicBezTo>
                  <a:cubicBezTo>
                    <a:pt x="134" y="31"/>
                    <a:pt x="134" y="31"/>
                    <a:pt x="134" y="31"/>
                  </a:cubicBezTo>
                  <a:cubicBezTo>
                    <a:pt x="134" y="31"/>
                    <a:pt x="134" y="31"/>
                    <a:pt x="134" y="31"/>
                  </a:cubicBezTo>
                  <a:cubicBezTo>
                    <a:pt x="134" y="31"/>
                    <a:pt x="134" y="31"/>
                    <a:pt x="134" y="30"/>
                  </a:cubicBezTo>
                  <a:cubicBezTo>
                    <a:pt x="134" y="30"/>
                    <a:pt x="134" y="30"/>
                    <a:pt x="133" y="30"/>
                  </a:cubicBezTo>
                  <a:cubicBezTo>
                    <a:pt x="133" y="30"/>
                    <a:pt x="133" y="30"/>
                    <a:pt x="132" y="30"/>
                  </a:cubicBezTo>
                  <a:cubicBezTo>
                    <a:pt x="132" y="30"/>
                    <a:pt x="131" y="30"/>
                    <a:pt x="131" y="30"/>
                  </a:cubicBezTo>
                  <a:cubicBezTo>
                    <a:pt x="130" y="30"/>
                    <a:pt x="130" y="30"/>
                    <a:pt x="130" y="30"/>
                  </a:cubicBezTo>
                  <a:cubicBezTo>
                    <a:pt x="129" y="30"/>
                    <a:pt x="129" y="31"/>
                    <a:pt x="128" y="31"/>
                  </a:cubicBezTo>
                  <a:cubicBezTo>
                    <a:pt x="128" y="31"/>
                    <a:pt x="127" y="31"/>
                    <a:pt x="127" y="32"/>
                  </a:cubicBezTo>
                  <a:cubicBezTo>
                    <a:pt x="126" y="32"/>
                    <a:pt x="127" y="32"/>
                    <a:pt x="127" y="33"/>
                  </a:cubicBezTo>
                  <a:cubicBezTo>
                    <a:pt x="126" y="33"/>
                    <a:pt x="126" y="33"/>
                    <a:pt x="126" y="32"/>
                  </a:cubicBezTo>
                  <a:cubicBezTo>
                    <a:pt x="125" y="32"/>
                    <a:pt x="125" y="33"/>
                    <a:pt x="124" y="33"/>
                  </a:cubicBezTo>
                  <a:cubicBezTo>
                    <a:pt x="124" y="33"/>
                    <a:pt x="123" y="33"/>
                    <a:pt x="123" y="34"/>
                  </a:cubicBezTo>
                  <a:cubicBezTo>
                    <a:pt x="122" y="34"/>
                    <a:pt x="122" y="34"/>
                    <a:pt x="121" y="34"/>
                  </a:cubicBezTo>
                  <a:cubicBezTo>
                    <a:pt x="121" y="34"/>
                    <a:pt x="121" y="34"/>
                    <a:pt x="121" y="34"/>
                  </a:cubicBezTo>
                  <a:cubicBezTo>
                    <a:pt x="120" y="34"/>
                    <a:pt x="120" y="34"/>
                    <a:pt x="119" y="34"/>
                  </a:cubicBezTo>
                  <a:cubicBezTo>
                    <a:pt x="119" y="34"/>
                    <a:pt x="119" y="35"/>
                    <a:pt x="118" y="35"/>
                  </a:cubicBezTo>
                  <a:cubicBezTo>
                    <a:pt x="118" y="35"/>
                    <a:pt x="118" y="34"/>
                    <a:pt x="118" y="34"/>
                  </a:cubicBezTo>
                  <a:cubicBezTo>
                    <a:pt x="118" y="34"/>
                    <a:pt x="117" y="35"/>
                    <a:pt x="117" y="35"/>
                  </a:cubicBezTo>
                  <a:cubicBezTo>
                    <a:pt x="117" y="35"/>
                    <a:pt x="117" y="34"/>
                    <a:pt x="117" y="34"/>
                  </a:cubicBezTo>
                  <a:cubicBezTo>
                    <a:pt x="117" y="34"/>
                    <a:pt x="117" y="34"/>
                    <a:pt x="116" y="34"/>
                  </a:cubicBezTo>
                  <a:cubicBezTo>
                    <a:pt x="116" y="34"/>
                    <a:pt x="116" y="34"/>
                    <a:pt x="116" y="34"/>
                  </a:cubicBezTo>
                  <a:cubicBezTo>
                    <a:pt x="116" y="34"/>
                    <a:pt x="116" y="34"/>
                    <a:pt x="116" y="34"/>
                  </a:cubicBezTo>
                  <a:cubicBezTo>
                    <a:pt x="116" y="34"/>
                    <a:pt x="115" y="34"/>
                    <a:pt x="115" y="34"/>
                  </a:cubicBezTo>
                  <a:cubicBezTo>
                    <a:pt x="115" y="34"/>
                    <a:pt x="115" y="34"/>
                    <a:pt x="115" y="34"/>
                  </a:cubicBezTo>
                  <a:cubicBezTo>
                    <a:pt x="115" y="34"/>
                    <a:pt x="114" y="34"/>
                    <a:pt x="114" y="34"/>
                  </a:cubicBezTo>
                  <a:cubicBezTo>
                    <a:pt x="113" y="34"/>
                    <a:pt x="113" y="34"/>
                    <a:pt x="113" y="35"/>
                  </a:cubicBezTo>
                  <a:cubicBezTo>
                    <a:pt x="113" y="35"/>
                    <a:pt x="114" y="35"/>
                    <a:pt x="114" y="35"/>
                  </a:cubicBezTo>
                  <a:cubicBezTo>
                    <a:pt x="114" y="35"/>
                    <a:pt x="113" y="35"/>
                    <a:pt x="113" y="35"/>
                  </a:cubicBezTo>
                  <a:cubicBezTo>
                    <a:pt x="113" y="36"/>
                    <a:pt x="112" y="36"/>
                    <a:pt x="112" y="36"/>
                  </a:cubicBezTo>
                  <a:cubicBezTo>
                    <a:pt x="112" y="36"/>
                    <a:pt x="112" y="36"/>
                    <a:pt x="112" y="36"/>
                  </a:cubicBezTo>
                  <a:cubicBezTo>
                    <a:pt x="112" y="35"/>
                    <a:pt x="112" y="35"/>
                    <a:pt x="112" y="35"/>
                  </a:cubicBezTo>
                  <a:cubicBezTo>
                    <a:pt x="111" y="35"/>
                    <a:pt x="111" y="35"/>
                    <a:pt x="111" y="35"/>
                  </a:cubicBezTo>
                  <a:cubicBezTo>
                    <a:pt x="111" y="36"/>
                    <a:pt x="111" y="36"/>
                    <a:pt x="111" y="36"/>
                  </a:cubicBezTo>
                  <a:cubicBezTo>
                    <a:pt x="111" y="36"/>
                    <a:pt x="111" y="36"/>
                    <a:pt x="110" y="36"/>
                  </a:cubicBezTo>
                  <a:cubicBezTo>
                    <a:pt x="110" y="36"/>
                    <a:pt x="110" y="36"/>
                    <a:pt x="110" y="36"/>
                  </a:cubicBezTo>
                  <a:cubicBezTo>
                    <a:pt x="110" y="36"/>
                    <a:pt x="109" y="36"/>
                    <a:pt x="109" y="36"/>
                  </a:cubicBezTo>
                  <a:cubicBezTo>
                    <a:pt x="108" y="36"/>
                    <a:pt x="108" y="36"/>
                    <a:pt x="108" y="37"/>
                  </a:cubicBezTo>
                  <a:cubicBezTo>
                    <a:pt x="107" y="37"/>
                    <a:pt x="107" y="37"/>
                    <a:pt x="107" y="37"/>
                  </a:cubicBezTo>
                  <a:cubicBezTo>
                    <a:pt x="106" y="37"/>
                    <a:pt x="106" y="37"/>
                    <a:pt x="105" y="37"/>
                  </a:cubicBezTo>
                  <a:cubicBezTo>
                    <a:pt x="105" y="38"/>
                    <a:pt x="105" y="37"/>
                    <a:pt x="105" y="38"/>
                  </a:cubicBezTo>
                  <a:cubicBezTo>
                    <a:pt x="105" y="38"/>
                    <a:pt x="105" y="38"/>
                    <a:pt x="105" y="38"/>
                  </a:cubicBezTo>
                  <a:cubicBezTo>
                    <a:pt x="105" y="38"/>
                    <a:pt x="105" y="38"/>
                    <a:pt x="105" y="38"/>
                  </a:cubicBezTo>
                  <a:cubicBezTo>
                    <a:pt x="104" y="38"/>
                    <a:pt x="104" y="38"/>
                    <a:pt x="104" y="38"/>
                  </a:cubicBezTo>
                  <a:cubicBezTo>
                    <a:pt x="104" y="39"/>
                    <a:pt x="104" y="39"/>
                    <a:pt x="104" y="39"/>
                  </a:cubicBezTo>
                  <a:cubicBezTo>
                    <a:pt x="104" y="39"/>
                    <a:pt x="104" y="39"/>
                    <a:pt x="104" y="39"/>
                  </a:cubicBezTo>
                  <a:cubicBezTo>
                    <a:pt x="104" y="40"/>
                    <a:pt x="104" y="39"/>
                    <a:pt x="104" y="39"/>
                  </a:cubicBezTo>
                  <a:cubicBezTo>
                    <a:pt x="103" y="39"/>
                    <a:pt x="103" y="39"/>
                    <a:pt x="103" y="39"/>
                  </a:cubicBezTo>
                  <a:cubicBezTo>
                    <a:pt x="102" y="39"/>
                    <a:pt x="102" y="39"/>
                    <a:pt x="102" y="39"/>
                  </a:cubicBezTo>
                  <a:cubicBezTo>
                    <a:pt x="102" y="39"/>
                    <a:pt x="101" y="40"/>
                    <a:pt x="102" y="40"/>
                  </a:cubicBezTo>
                  <a:cubicBezTo>
                    <a:pt x="102" y="40"/>
                    <a:pt x="101" y="40"/>
                    <a:pt x="101" y="41"/>
                  </a:cubicBezTo>
                  <a:cubicBezTo>
                    <a:pt x="101" y="41"/>
                    <a:pt x="101" y="41"/>
                    <a:pt x="101" y="41"/>
                  </a:cubicBezTo>
                  <a:cubicBezTo>
                    <a:pt x="101" y="41"/>
                    <a:pt x="101" y="41"/>
                    <a:pt x="101" y="41"/>
                  </a:cubicBezTo>
                  <a:cubicBezTo>
                    <a:pt x="101" y="40"/>
                    <a:pt x="101" y="40"/>
                    <a:pt x="100" y="40"/>
                  </a:cubicBezTo>
                  <a:cubicBezTo>
                    <a:pt x="100" y="41"/>
                    <a:pt x="100" y="40"/>
                    <a:pt x="100" y="40"/>
                  </a:cubicBezTo>
                  <a:cubicBezTo>
                    <a:pt x="99" y="40"/>
                    <a:pt x="99" y="41"/>
                    <a:pt x="99" y="41"/>
                  </a:cubicBezTo>
                  <a:cubicBezTo>
                    <a:pt x="99" y="41"/>
                    <a:pt x="99" y="41"/>
                    <a:pt x="99" y="41"/>
                  </a:cubicBezTo>
                  <a:cubicBezTo>
                    <a:pt x="99" y="41"/>
                    <a:pt x="99" y="41"/>
                    <a:pt x="100" y="41"/>
                  </a:cubicBezTo>
                  <a:cubicBezTo>
                    <a:pt x="100" y="41"/>
                    <a:pt x="100" y="41"/>
                    <a:pt x="100" y="41"/>
                  </a:cubicBezTo>
                  <a:cubicBezTo>
                    <a:pt x="101" y="41"/>
                    <a:pt x="101" y="41"/>
                    <a:pt x="100" y="42"/>
                  </a:cubicBezTo>
                  <a:cubicBezTo>
                    <a:pt x="101" y="42"/>
                    <a:pt x="101" y="42"/>
                    <a:pt x="101" y="42"/>
                  </a:cubicBezTo>
                  <a:cubicBezTo>
                    <a:pt x="101" y="42"/>
                    <a:pt x="101" y="41"/>
                    <a:pt x="101" y="42"/>
                  </a:cubicBezTo>
                  <a:cubicBezTo>
                    <a:pt x="101" y="42"/>
                    <a:pt x="101" y="42"/>
                    <a:pt x="100" y="42"/>
                  </a:cubicBezTo>
                  <a:cubicBezTo>
                    <a:pt x="100" y="42"/>
                    <a:pt x="100" y="42"/>
                    <a:pt x="100" y="42"/>
                  </a:cubicBezTo>
                  <a:cubicBezTo>
                    <a:pt x="99" y="42"/>
                    <a:pt x="99" y="42"/>
                    <a:pt x="99" y="42"/>
                  </a:cubicBezTo>
                  <a:cubicBezTo>
                    <a:pt x="99" y="43"/>
                    <a:pt x="101" y="42"/>
                    <a:pt x="101" y="42"/>
                  </a:cubicBezTo>
                  <a:cubicBezTo>
                    <a:pt x="101" y="43"/>
                    <a:pt x="101" y="43"/>
                    <a:pt x="101" y="43"/>
                  </a:cubicBezTo>
                  <a:cubicBezTo>
                    <a:pt x="102" y="43"/>
                    <a:pt x="102" y="43"/>
                    <a:pt x="102" y="43"/>
                  </a:cubicBezTo>
                  <a:cubicBezTo>
                    <a:pt x="102" y="43"/>
                    <a:pt x="101" y="43"/>
                    <a:pt x="100" y="43"/>
                  </a:cubicBezTo>
                  <a:cubicBezTo>
                    <a:pt x="100" y="43"/>
                    <a:pt x="100" y="43"/>
                    <a:pt x="100" y="43"/>
                  </a:cubicBezTo>
                  <a:cubicBezTo>
                    <a:pt x="99" y="43"/>
                    <a:pt x="99" y="43"/>
                    <a:pt x="99" y="43"/>
                  </a:cubicBezTo>
                  <a:cubicBezTo>
                    <a:pt x="99" y="43"/>
                    <a:pt x="99" y="43"/>
                    <a:pt x="99" y="43"/>
                  </a:cubicBezTo>
                  <a:cubicBezTo>
                    <a:pt x="99" y="43"/>
                    <a:pt x="98" y="43"/>
                    <a:pt x="98" y="43"/>
                  </a:cubicBezTo>
                  <a:cubicBezTo>
                    <a:pt x="98" y="43"/>
                    <a:pt x="99" y="44"/>
                    <a:pt x="99" y="44"/>
                  </a:cubicBezTo>
                  <a:cubicBezTo>
                    <a:pt x="99" y="44"/>
                    <a:pt x="99" y="44"/>
                    <a:pt x="100" y="44"/>
                  </a:cubicBezTo>
                  <a:cubicBezTo>
                    <a:pt x="100" y="44"/>
                    <a:pt x="100" y="44"/>
                    <a:pt x="100" y="44"/>
                  </a:cubicBezTo>
                  <a:cubicBezTo>
                    <a:pt x="100" y="44"/>
                    <a:pt x="100" y="44"/>
                    <a:pt x="100" y="44"/>
                  </a:cubicBezTo>
                  <a:cubicBezTo>
                    <a:pt x="100" y="44"/>
                    <a:pt x="99" y="44"/>
                    <a:pt x="98" y="44"/>
                  </a:cubicBezTo>
                  <a:cubicBezTo>
                    <a:pt x="98" y="44"/>
                    <a:pt x="97" y="45"/>
                    <a:pt x="98" y="45"/>
                  </a:cubicBezTo>
                  <a:cubicBezTo>
                    <a:pt x="98" y="45"/>
                    <a:pt x="99" y="45"/>
                    <a:pt x="99" y="45"/>
                  </a:cubicBezTo>
                  <a:cubicBezTo>
                    <a:pt x="98" y="45"/>
                    <a:pt x="98" y="45"/>
                    <a:pt x="98" y="45"/>
                  </a:cubicBezTo>
                  <a:cubicBezTo>
                    <a:pt x="97" y="45"/>
                    <a:pt x="97" y="45"/>
                    <a:pt x="97" y="45"/>
                  </a:cubicBezTo>
                  <a:cubicBezTo>
                    <a:pt x="97" y="45"/>
                    <a:pt x="98" y="46"/>
                    <a:pt x="98" y="46"/>
                  </a:cubicBezTo>
                  <a:cubicBezTo>
                    <a:pt x="98" y="46"/>
                    <a:pt x="98" y="46"/>
                    <a:pt x="99" y="46"/>
                  </a:cubicBezTo>
                  <a:cubicBezTo>
                    <a:pt x="99" y="46"/>
                    <a:pt x="99" y="46"/>
                    <a:pt x="99" y="46"/>
                  </a:cubicBezTo>
                  <a:cubicBezTo>
                    <a:pt x="99" y="46"/>
                    <a:pt x="99" y="46"/>
                    <a:pt x="99" y="46"/>
                  </a:cubicBezTo>
                  <a:cubicBezTo>
                    <a:pt x="98" y="46"/>
                    <a:pt x="98" y="46"/>
                    <a:pt x="98" y="46"/>
                  </a:cubicBezTo>
                  <a:cubicBezTo>
                    <a:pt x="97" y="46"/>
                    <a:pt x="97" y="46"/>
                    <a:pt x="97" y="46"/>
                  </a:cubicBezTo>
                  <a:cubicBezTo>
                    <a:pt x="97" y="46"/>
                    <a:pt x="97" y="46"/>
                    <a:pt x="96" y="46"/>
                  </a:cubicBezTo>
                  <a:cubicBezTo>
                    <a:pt x="96" y="46"/>
                    <a:pt x="96" y="46"/>
                    <a:pt x="96" y="46"/>
                  </a:cubicBezTo>
                  <a:cubicBezTo>
                    <a:pt x="96" y="47"/>
                    <a:pt x="96" y="47"/>
                    <a:pt x="96" y="47"/>
                  </a:cubicBezTo>
                  <a:cubicBezTo>
                    <a:pt x="96" y="47"/>
                    <a:pt x="96" y="47"/>
                    <a:pt x="96" y="47"/>
                  </a:cubicBezTo>
                  <a:cubicBezTo>
                    <a:pt x="95" y="47"/>
                    <a:pt x="95" y="47"/>
                    <a:pt x="94" y="47"/>
                  </a:cubicBezTo>
                  <a:cubicBezTo>
                    <a:pt x="94" y="47"/>
                    <a:pt x="94" y="48"/>
                    <a:pt x="94" y="48"/>
                  </a:cubicBezTo>
                  <a:cubicBezTo>
                    <a:pt x="94" y="48"/>
                    <a:pt x="93" y="48"/>
                    <a:pt x="93" y="48"/>
                  </a:cubicBezTo>
                  <a:cubicBezTo>
                    <a:pt x="94" y="48"/>
                    <a:pt x="95" y="48"/>
                    <a:pt x="96" y="48"/>
                  </a:cubicBezTo>
                  <a:cubicBezTo>
                    <a:pt x="96" y="48"/>
                    <a:pt x="97" y="48"/>
                    <a:pt x="98" y="48"/>
                  </a:cubicBezTo>
                  <a:cubicBezTo>
                    <a:pt x="97" y="48"/>
                    <a:pt x="97" y="48"/>
                    <a:pt x="97" y="48"/>
                  </a:cubicBezTo>
                  <a:cubicBezTo>
                    <a:pt x="96" y="49"/>
                    <a:pt x="96" y="48"/>
                    <a:pt x="96" y="49"/>
                  </a:cubicBezTo>
                  <a:cubicBezTo>
                    <a:pt x="96" y="49"/>
                    <a:pt x="96" y="49"/>
                    <a:pt x="96" y="49"/>
                  </a:cubicBezTo>
                  <a:cubicBezTo>
                    <a:pt x="95" y="49"/>
                    <a:pt x="95" y="49"/>
                    <a:pt x="95" y="49"/>
                  </a:cubicBezTo>
                  <a:cubicBezTo>
                    <a:pt x="95" y="49"/>
                    <a:pt x="95" y="49"/>
                    <a:pt x="94" y="50"/>
                  </a:cubicBezTo>
                  <a:cubicBezTo>
                    <a:pt x="94" y="50"/>
                    <a:pt x="94" y="50"/>
                    <a:pt x="94" y="50"/>
                  </a:cubicBezTo>
                  <a:cubicBezTo>
                    <a:pt x="94" y="50"/>
                    <a:pt x="95" y="50"/>
                    <a:pt x="95" y="50"/>
                  </a:cubicBezTo>
                  <a:cubicBezTo>
                    <a:pt x="96" y="50"/>
                    <a:pt x="96" y="50"/>
                    <a:pt x="97" y="50"/>
                  </a:cubicBezTo>
                  <a:close/>
                  <a:moveTo>
                    <a:pt x="96" y="6"/>
                  </a:moveTo>
                  <a:cubicBezTo>
                    <a:pt x="96" y="6"/>
                    <a:pt x="96" y="6"/>
                    <a:pt x="97" y="6"/>
                  </a:cubicBezTo>
                  <a:cubicBezTo>
                    <a:pt x="97" y="6"/>
                    <a:pt x="97" y="6"/>
                    <a:pt x="98" y="6"/>
                  </a:cubicBezTo>
                  <a:cubicBezTo>
                    <a:pt x="98" y="6"/>
                    <a:pt x="98" y="6"/>
                    <a:pt x="98" y="7"/>
                  </a:cubicBezTo>
                  <a:cubicBezTo>
                    <a:pt x="99" y="7"/>
                    <a:pt x="99" y="7"/>
                    <a:pt x="99" y="7"/>
                  </a:cubicBezTo>
                  <a:cubicBezTo>
                    <a:pt x="100" y="7"/>
                    <a:pt x="100" y="7"/>
                    <a:pt x="101" y="7"/>
                  </a:cubicBezTo>
                  <a:cubicBezTo>
                    <a:pt x="101" y="7"/>
                    <a:pt x="101" y="7"/>
                    <a:pt x="102" y="7"/>
                  </a:cubicBezTo>
                  <a:cubicBezTo>
                    <a:pt x="102" y="7"/>
                    <a:pt x="102" y="8"/>
                    <a:pt x="102" y="8"/>
                  </a:cubicBezTo>
                  <a:cubicBezTo>
                    <a:pt x="103" y="8"/>
                    <a:pt x="104" y="8"/>
                    <a:pt x="104" y="7"/>
                  </a:cubicBezTo>
                  <a:cubicBezTo>
                    <a:pt x="103" y="7"/>
                    <a:pt x="101" y="6"/>
                    <a:pt x="100" y="6"/>
                  </a:cubicBezTo>
                  <a:cubicBezTo>
                    <a:pt x="99" y="5"/>
                    <a:pt x="99" y="6"/>
                    <a:pt x="98" y="6"/>
                  </a:cubicBezTo>
                  <a:cubicBezTo>
                    <a:pt x="97" y="6"/>
                    <a:pt x="96" y="6"/>
                    <a:pt x="95" y="6"/>
                  </a:cubicBezTo>
                  <a:cubicBezTo>
                    <a:pt x="96" y="6"/>
                    <a:pt x="96" y="6"/>
                    <a:pt x="96" y="6"/>
                  </a:cubicBezTo>
                  <a:close/>
                  <a:moveTo>
                    <a:pt x="96" y="7"/>
                  </a:moveTo>
                  <a:cubicBezTo>
                    <a:pt x="96" y="7"/>
                    <a:pt x="96" y="7"/>
                    <a:pt x="96" y="8"/>
                  </a:cubicBezTo>
                  <a:cubicBezTo>
                    <a:pt x="96" y="8"/>
                    <a:pt x="97" y="8"/>
                    <a:pt x="97" y="8"/>
                  </a:cubicBezTo>
                  <a:cubicBezTo>
                    <a:pt x="98" y="7"/>
                    <a:pt x="99" y="7"/>
                    <a:pt x="99" y="7"/>
                  </a:cubicBezTo>
                  <a:cubicBezTo>
                    <a:pt x="98" y="7"/>
                    <a:pt x="96" y="7"/>
                    <a:pt x="94" y="7"/>
                  </a:cubicBezTo>
                  <a:cubicBezTo>
                    <a:pt x="95" y="7"/>
                    <a:pt x="95" y="7"/>
                    <a:pt x="96" y="7"/>
                  </a:cubicBezTo>
                  <a:close/>
                  <a:moveTo>
                    <a:pt x="92" y="62"/>
                  </a:moveTo>
                  <a:cubicBezTo>
                    <a:pt x="92" y="62"/>
                    <a:pt x="92" y="61"/>
                    <a:pt x="92" y="61"/>
                  </a:cubicBezTo>
                  <a:cubicBezTo>
                    <a:pt x="92" y="61"/>
                    <a:pt x="91" y="61"/>
                    <a:pt x="91" y="61"/>
                  </a:cubicBezTo>
                  <a:cubicBezTo>
                    <a:pt x="91" y="61"/>
                    <a:pt x="91" y="61"/>
                    <a:pt x="91" y="60"/>
                  </a:cubicBezTo>
                  <a:cubicBezTo>
                    <a:pt x="91" y="60"/>
                    <a:pt x="91" y="61"/>
                    <a:pt x="91" y="61"/>
                  </a:cubicBezTo>
                  <a:cubicBezTo>
                    <a:pt x="91" y="60"/>
                    <a:pt x="90" y="60"/>
                    <a:pt x="89" y="61"/>
                  </a:cubicBezTo>
                  <a:cubicBezTo>
                    <a:pt x="90" y="61"/>
                    <a:pt x="91" y="62"/>
                    <a:pt x="91" y="62"/>
                  </a:cubicBezTo>
                  <a:cubicBezTo>
                    <a:pt x="92" y="62"/>
                    <a:pt x="92" y="62"/>
                    <a:pt x="91" y="62"/>
                  </a:cubicBezTo>
                  <a:cubicBezTo>
                    <a:pt x="91" y="62"/>
                    <a:pt x="92" y="62"/>
                    <a:pt x="92" y="62"/>
                  </a:cubicBezTo>
                  <a:close/>
                  <a:moveTo>
                    <a:pt x="92" y="11"/>
                  </a:moveTo>
                  <a:cubicBezTo>
                    <a:pt x="92" y="11"/>
                    <a:pt x="92" y="11"/>
                    <a:pt x="92" y="11"/>
                  </a:cubicBezTo>
                  <a:cubicBezTo>
                    <a:pt x="93" y="11"/>
                    <a:pt x="93" y="11"/>
                    <a:pt x="93" y="11"/>
                  </a:cubicBezTo>
                  <a:cubicBezTo>
                    <a:pt x="93" y="11"/>
                    <a:pt x="93" y="11"/>
                    <a:pt x="94" y="11"/>
                  </a:cubicBezTo>
                  <a:cubicBezTo>
                    <a:pt x="93" y="10"/>
                    <a:pt x="93" y="10"/>
                    <a:pt x="92" y="10"/>
                  </a:cubicBezTo>
                  <a:cubicBezTo>
                    <a:pt x="92" y="10"/>
                    <a:pt x="92" y="10"/>
                    <a:pt x="92" y="10"/>
                  </a:cubicBezTo>
                  <a:cubicBezTo>
                    <a:pt x="91" y="9"/>
                    <a:pt x="90" y="10"/>
                    <a:pt x="89" y="11"/>
                  </a:cubicBezTo>
                  <a:cubicBezTo>
                    <a:pt x="90" y="11"/>
                    <a:pt x="90" y="11"/>
                    <a:pt x="91" y="11"/>
                  </a:cubicBezTo>
                  <a:cubicBezTo>
                    <a:pt x="91" y="11"/>
                    <a:pt x="91" y="11"/>
                    <a:pt x="92" y="11"/>
                  </a:cubicBezTo>
                  <a:close/>
                  <a:moveTo>
                    <a:pt x="303" y="175"/>
                  </a:moveTo>
                  <a:cubicBezTo>
                    <a:pt x="303" y="175"/>
                    <a:pt x="303" y="175"/>
                    <a:pt x="303" y="175"/>
                  </a:cubicBezTo>
                  <a:cubicBezTo>
                    <a:pt x="303" y="175"/>
                    <a:pt x="303" y="175"/>
                    <a:pt x="303" y="175"/>
                  </a:cubicBezTo>
                  <a:cubicBezTo>
                    <a:pt x="303" y="176"/>
                    <a:pt x="303" y="176"/>
                    <a:pt x="303" y="176"/>
                  </a:cubicBezTo>
                  <a:cubicBezTo>
                    <a:pt x="303" y="176"/>
                    <a:pt x="303" y="176"/>
                    <a:pt x="303" y="176"/>
                  </a:cubicBezTo>
                  <a:cubicBezTo>
                    <a:pt x="303" y="175"/>
                    <a:pt x="303" y="175"/>
                    <a:pt x="303" y="175"/>
                  </a:cubicBezTo>
                  <a:cubicBezTo>
                    <a:pt x="303" y="175"/>
                    <a:pt x="303" y="175"/>
                    <a:pt x="303" y="175"/>
                  </a:cubicBezTo>
                  <a:close/>
                  <a:moveTo>
                    <a:pt x="341" y="153"/>
                  </a:moveTo>
                  <a:cubicBezTo>
                    <a:pt x="341" y="153"/>
                    <a:pt x="341" y="153"/>
                    <a:pt x="341" y="153"/>
                  </a:cubicBezTo>
                  <a:cubicBezTo>
                    <a:pt x="341" y="152"/>
                    <a:pt x="341" y="152"/>
                    <a:pt x="341" y="152"/>
                  </a:cubicBezTo>
                  <a:cubicBezTo>
                    <a:pt x="341" y="152"/>
                    <a:pt x="341" y="152"/>
                    <a:pt x="341" y="151"/>
                  </a:cubicBezTo>
                  <a:cubicBezTo>
                    <a:pt x="341" y="151"/>
                    <a:pt x="340" y="151"/>
                    <a:pt x="340" y="151"/>
                  </a:cubicBezTo>
                  <a:cubicBezTo>
                    <a:pt x="340" y="149"/>
                    <a:pt x="339" y="147"/>
                    <a:pt x="339" y="145"/>
                  </a:cubicBezTo>
                  <a:cubicBezTo>
                    <a:pt x="339" y="145"/>
                    <a:pt x="339" y="145"/>
                    <a:pt x="338" y="145"/>
                  </a:cubicBezTo>
                  <a:cubicBezTo>
                    <a:pt x="338" y="145"/>
                    <a:pt x="339" y="145"/>
                    <a:pt x="339" y="144"/>
                  </a:cubicBezTo>
                  <a:cubicBezTo>
                    <a:pt x="339" y="144"/>
                    <a:pt x="338" y="144"/>
                    <a:pt x="338" y="144"/>
                  </a:cubicBezTo>
                  <a:cubicBezTo>
                    <a:pt x="338" y="144"/>
                    <a:pt x="338" y="144"/>
                    <a:pt x="338" y="144"/>
                  </a:cubicBezTo>
                  <a:cubicBezTo>
                    <a:pt x="338" y="144"/>
                    <a:pt x="338" y="144"/>
                    <a:pt x="338" y="144"/>
                  </a:cubicBezTo>
                  <a:cubicBezTo>
                    <a:pt x="338" y="144"/>
                    <a:pt x="338" y="144"/>
                    <a:pt x="338" y="144"/>
                  </a:cubicBezTo>
                  <a:cubicBezTo>
                    <a:pt x="338" y="143"/>
                    <a:pt x="337" y="142"/>
                    <a:pt x="338" y="142"/>
                  </a:cubicBezTo>
                  <a:cubicBezTo>
                    <a:pt x="338" y="142"/>
                    <a:pt x="338" y="142"/>
                    <a:pt x="338" y="142"/>
                  </a:cubicBezTo>
                  <a:cubicBezTo>
                    <a:pt x="338" y="142"/>
                    <a:pt x="338" y="141"/>
                    <a:pt x="338" y="141"/>
                  </a:cubicBezTo>
                  <a:cubicBezTo>
                    <a:pt x="338" y="141"/>
                    <a:pt x="338" y="140"/>
                    <a:pt x="338" y="140"/>
                  </a:cubicBezTo>
                  <a:cubicBezTo>
                    <a:pt x="338" y="139"/>
                    <a:pt x="338" y="139"/>
                    <a:pt x="338" y="138"/>
                  </a:cubicBezTo>
                  <a:cubicBezTo>
                    <a:pt x="338" y="138"/>
                    <a:pt x="338" y="137"/>
                    <a:pt x="338" y="138"/>
                  </a:cubicBezTo>
                  <a:cubicBezTo>
                    <a:pt x="338" y="138"/>
                    <a:pt x="338" y="138"/>
                    <a:pt x="338" y="138"/>
                  </a:cubicBezTo>
                  <a:cubicBezTo>
                    <a:pt x="338" y="138"/>
                    <a:pt x="338" y="138"/>
                    <a:pt x="338" y="138"/>
                  </a:cubicBezTo>
                  <a:cubicBezTo>
                    <a:pt x="338" y="139"/>
                    <a:pt x="338" y="139"/>
                    <a:pt x="338" y="139"/>
                  </a:cubicBezTo>
                  <a:cubicBezTo>
                    <a:pt x="338" y="139"/>
                    <a:pt x="338" y="138"/>
                    <a:pt x="338" y="137"/>
                  </a:cubicBezTo>
                  <a:cubicBezTo>
                    <a:pt x="337" y="137"/>
                    <a:pt x="337" y="136"/>
                    <a:pt x="337" y="136"/>
                  </a:cubicBezTo>
                  <a:cubicBezTo>
                    <a:pt x="337" y="136"/>
                    <a:pt x="337" y="135"/>
                    <a:pt x="337" y="135"/>
                  </a:cubicBezTo>
                  <a:cubicBezTo>
                    <a:pt x="337" y="135"/>
                    <a:pt x="337" y="135"/>
                    <a:pt x="337" y="135"/>
                  </a:cubicBezTo>
                  <a:cubicBezTo>
                    <a:pt x="337" y="134"/>
                    <a:pt x="337" y="134"/>
                    <a:pt x="337" y="134"/>
                  </a:cubicBezTo>
                  <a:cubicBezTo>
                    <a:pt x="337" y="134"/>
                    <a:pt x="337" y="133"/>
                    <a:pt x="336" y="134"/>
                  </a:cubicBezTo>
                  <a:cubicBezTo>
                    <a:pt x="336" y="134"/>
                    <a:pt x="336" y="134"/>
                    <a:pt x="336" y="134"/>
                  </a:cubicBezTo>
                  <a:cubicBezTo>
                    <a:pt x="336" y="134"/>
                    <a:pt x="336" y="134"/>
                    <a:pt x="336" y="134"/>
                  </a:cubicBezTo>
                  <a:cubicBezTo>
                    <a:pt x="336" y="134"/>
                    <a:pt x="336" y="134"/>
                    <a:pt x="335" y="134"/>
                  </a:cubicBezTo>
                  <a:cubicBezTo>
                    <a:pt x="336" y="134"/>
                    <a:pt x="336" y="135"/>
                    <a:pt x="337" y="136"/>
                  </a:cubicBezTo>
                  <a:cubicBezTo>
                    <a:pt x="337" y="136"/>
                    <a:pt x="336" y="136"/>
                    <a:pt x="336" y="136"/>
                  </a:cubicBezTo>
                  <a:cubicBezTo>
                    <a:pt x="336" y="136"/>
                    <a:pt x="337" y="136"/>
                    <a:pt x="336" y="137"/>
                  </a:cubicBezTo>
                  <a:cubicBezTo>
                    <a:pt x="336" y="137"/>
                    <a:pt x="336" y="136"/>
                    <a:pt x="336" y="136"/>
                  </a:cubicBezTo>
                  <a:cubicBezTo>
                    <a:pt x="336" y="136"/>
                    <a:pt x="336" y="137"/>
                    <a:pt x="336" y="137"/>
                  </a:cubicBezTo>
                  <a:cubicBezTo>
                    <a:pt x="336" y="137"/>
                    <a:pt x="336" y="137"/>
                    <a:pt x="336" y="137"/>
                  </a:cubicBezTo>
                  <a:cubicBezTo>
                    <a:pt x="336" y="137"/>
                    <a:pt x="336" y="137"/>
                    <a:pt x="336" y="137"/>
                  </a:cubicBezTo>
                  <a:cubicBezTo>
                    <a:pt x="336" y="137"/>
                    <a:pt x="336" y="137"/>
                    <a:pt x="336" y="137"/>
                  </a:cubicBezTo>
                  <a:cubicBezTo>
                    <a:pt x="335" y="138"/>
                    <a:pt x="335" y="137"/>
                    <a:pt x="335" y="137"/>
                  </a:cubicBezTo>
                  <a:cubicBezTo>
                    <a:pt x="335" y="137"/>
                    <a:pt x="335" y="137"/>
                    <a:pt x="335" y="137"/>
                  </a:cubicBezTo>
                  <a:cubicBezTo>
                    <a:pt x="335" y="137"/>
                    <a:pt x="334" y="137"/>
                    <a:pt x="334" y="138"/>
                  </a:cubicBezTo>
                  <a:cubicBezTo>
                    <a:pt x="334" y="138"/>
                    <a:pt x="334" y="139"/>
                    <a:pt x="334" y="139"/>
                  </a:cubicBezTo>
                  <a:cubicBezTo>
                    <a:pt x="334" y="139"/>
                    <a:pt x="334" y="140"/>
                    <a:pt x="334" y="140"/>
                  </a:cubicBezTo>
                  <a:cubicBezTo>
                    <a:pt x="334" y="140"/>
                    <a:pt x="334" y="141"/>
                    <a:pt x="334" y="141"/>
                  </a:cubicBezTo>
                  <a:cubicBezTo>
                    <a:pt x="334" y="142"/>
                    <a:pt x="333" y="143"/>
                    <a:pt x="334" y="143"/>
                  </a:cubicBezTo>
                  <a:cubicBezTo>
                    <a:pt x="334" y="144"/>
                    <a:pt x="335" y="145"/>
                    <a:pt x="335" y="146"/>
                  </a:cubicBezTo>
                  <a:cubicBezTo>
                    <a:pt x="335" y="146"/>
                    <a:pt x="335" y="146"/>
                    <a:pt x="335" y="146"/>
                  </a:cubicBezTo>
                  <a:cubicBezTo>
                    <a:pt x="335" y="147"/>
                    <a:pt x="335" y="147"/>
                    <a:pt x="335" y="147"/>
                  </a:cubicBezTo>
                  <a:cubicBezTo>
                    <a:pt x="335" y="148"/>
                    <a:pt x="335" y="149"/>
                    <a:pt x="335" y="150"/>
                  </a:cubicBezTo>
                  <a:cubicBezTo>
                    <a:pt x="335" y="150"/>
                    <a:pt x="335" y="151"/>
                    <a:pt x="335" y="152"/>
                  </a:cubicBezTo>
                  <a:cubicBezTo>
                    <a:pt x="335" y="153"/>
                    <a:pt x="334" y="154"/>
                    <a:pt x="334" y="154"/>
                  </a:cubicBezTo>
                  <a:cubicBezTo>
                    <a:pt x="334" y="154"/>
                    <a:pt x="334" y="155"/>
                    <a:pt x="334" y="155"/>
                  </a:cubicBezTo>
                  <a:cubicBezTo>
                    <a:pt x="334" y="155"/>
                    <a:pt x="335" y="155"/>
                    <a:pt x="335" y="155"/>
                  </a:cubicBezTo>
                  <a:cubicBezTo>
                    <a:pt x="335" y="156"/>
                    <a:pt x="335" y="157"/>
                    <a:pt x="335" y="157"/>
                  </a:cubicBezTo>
                  <a:cubicBezTo>
                    <a:pt x="335" y="157"/>
                    <a:pt x="334" y="158"/>
                    <a:pt x="334" y="158"/>
                  </a:cubicBezTo>
                  <a:cubicBezTo>
                    <a:pt x="335" y="159"/>
                    <a:pt x="335" y="160"/>
                    <a:pt x="335" y="160"/>
                  </a:cubicBezTo>
                  <a:cubicBezTo>
                    <a:pt x="335" y="161"/>
                    <a:pt x="334" y="161"/>
                    <a:pt x="334" y="162"/>
                  </a:cubicBezTo>
                  <a:cubicBezTo>
                    <a:pt x="334" y="162"/>
                    <a:pt x="334" y="162"/>
                    <a:pt x="334" y="163"/>
                  </a:cubicBezTo>
                  <a:cubicBezTo>
                    <a:pt x="334" y="163"/>
                    <a:pt x="334" y="164"/>
                    <a:pt x="335" y="164"/>
                  </a:cubicBezTo>
                  <a:cubicBezTo>
                    <a:pt x="335" y="163"/>
                    <a:pt x="335" y="163"/>
                    <a:pt x="336" y="162"/>
                  </a:cubicBezTo>
                  <a:cubicBezTo>
                    <a:pt x="336" y="161"/>
                    <a:pt x="336" y="161"/>
                    <a:pt x="337" y="161"/>
                  </a:cubicBezTo>
                  <a:cubicBezTo>
                    <a:pt x="337" y="162"/>
                    <a:pt x="337" y="162"/>
                    <a:pt x="337" y="162"/>
                  </a:cubicBezTo>
                  <a:cubicBezTo>
                    <a:pt x="337" y="162"/>
                    <a:pt x="338" y="162"/>
                    <a:pt x="338" y="162"/>
                  </a:cubicBezTo>
                  <a:cubicBezTo>
                    <a:pt x="338" y="162"/>
                    <a:pt x="338" y="162"/>
                    <a:pt x="338" y="162"/>
                  </a:cubicBezTo>
                  <a:cubicBezTo>
                    <a:pt x="338" y="162"/>
                    <a:pt x="338" y="163"/>
                    <a:pt x="338" y="163"/>
                  </a:cubicBezTo>
                  <a:cubicBezTo>
                    <a:pt x="338" y="163"/>
                    <a:pt x="338" y="163"/>
                    <a:pt x="339" y="164"/>
                  </a:cubicBezTo>
                  <a:cubicBezTo>
                    <a:pt x="339" y="163"/>
                    <a:pt x="339" y="163"/>
                    <a:pt x="339" y="163"/>
                  </a:cubicBezTo>
                  <a:cubicBezTo>
                    <a:pt x="339" y="163"/>
                    <a:pt x="339" y="163"/>
                    <a:pt x="339" y="163"/>
                  </a:cubicBezTo>
                  <a:cubicBezTo>
                    <a:pt x="339" y="162"/>
                    <a:pt x="339" y="162"/>
                    <a:pt x="339" y="162"/>
                  </a:cubicBezTo>
                  <a:cubicBezTo>
                    <a:pt x="339" y="162"/>
                    <a:pt x="339" y="162"/>
                    <a:pt x="339" y="162"/>
                  </a:cubicBezTo>
                  <a:cubicBezTo>
                    <a:pt x="339" y="161"/>
                    <a:pt x="339" y="161"/>
                    <a:pt x="338" y="161"/>
                  </a:cubicBezTo>
                  <a:cubicBezTo>
                    <a:pt x="338" y="161"/>
                    <a:pt x="338" y="161"/>
                    <a:pt x="338" y="161"/>
                  </a:cubicBezTo>
                  <a:cubicBezTo>
                    <a:pt x="338" y="161"/>
                    <a:pt x="338" y="161"/>
                    <a:pt x="338" y="161"/>
                  </a:cubicBezTo>
                  <a:cubicBezTo>
                    <a:pt x="338" y="161"/>
                    <a:pt x="338" y="161"/>
                    <a:pt x="338" y="161"/>
                  </a:cubicBezTo>
                  <a:cubicBezTo>
                    <a:pt x="338" y="161"/>
                    <a:pt x="338" y="161"/>
                    <a:pt x="338" y="161"/>
                  </a:cubicBezTo>
                  <a:cubicBezTo>
                    <a:pt x="338" y="160"/>
                    <a:pt x="337" y="160"/>
                    <a:pt x="337" y="159"/>
                  </a:cubicBezTo>
                  <a:cubicBezTo>
                    <a:pt x="337" y="159"/>
                    <a:pt x="336" y="158"/>
                    <a:pt x="336" y="157"/>
                  </a:cubicBezTo>
                  <a:cubicBezTo>
                    <a:pt x="336" y="156"/>
                    <a:pt x="337" y="155"/>
                    <a:pt x="337" y="154"/>
                  </a:cubicBezTo>
                  <a:cubicBezTo>
                    <a:pt x="337" y="154"/>
                    <a:pt x="337" y="153"/>
                    <a:pt x="338" y="153"/>
                  </a:cubicBezTo>
                  <a:cubicBezTo>
                    <a:pt x="338" y="152"/>
                    <a:pt x="339" y="152"/>
                    <a:pt x="339" y="152"/>
                  </a:cubicBezTo>
                  <a:cubicBezTo>
                    <a:pt x="339" y="152"/>
                    <a:pt x="339" y="152"/>
                    <a:pt x="338" y="152"/>
                  </a:cubicBezTo>
                  <a:cubicBezTo>
                    <a:pt x="339" y="152"/>
                    <a:pt x="339" y="152"/>
                    <a:pt x="339" y="152"/>
                  </a:cubicBezTo>
                  <a:cubicBezTo>
                    <a:pt x="339" y="152"/>
                    <a:pt x="339" y="152"/>
                    <a:pt x="339" y="152"/>
                  </a:cubicBezTo>
                  <a:cubicBezTo>
                    <a:pt x="340" y="152"/>
                    <a:pt x="340" y="152"/>
                    <a:pt x="340" y="153"/>
                  </a:cubicBezTo>
                  <a:cubicBezTo>
                    <a:pt x="341" y="153"/>
                    <a:pt x="341" y="153"/>
                    <a:pt x="341" y="153"/>
                  </a:cubicBezTo>
                  <a:cubicBezTo>
                    <a:pt x="341" y="153"/>
                    <a:pt x="341" y="153"/>
                    <a:pt x="342" y="154"/>
                  </a:cubicBezTo>
                  <a:cubicBezTo>
                    <a:pt x="342" y="154"/>
                    <a:pt x="342" y="154"/>
                    <a:pt x="342" y="154"/>
                  </a:cubicBezTo>
                  <a:cubicBezTo>
                    <a:pt x="342" y="154"/>
                    <a:pt x="342" y="154"/>
                    <a:pt x="342" y="154"/>
                  </a:cubicBezTo>
                  <a:cubicBezTo>
                    <a:pt x="342" y="154"/>
                    <a:pt x="342" y="154"/>
                    <a:pt x="341" y="153"/>
                  </a:cubicBezTo>
                  <a:close/>
                  <a:moveTo>
                    <a:pt x="346" y="169"/>
                  </a:moveTo>
                  <a:cubicBezTo>
                    <a:pt x="345" y="169"/>
                    <a:pt x="345" y="170"/>
                    <a:pt x="344" y="171"/>
                  </a:cubicBezTo>
                  <a:cubicBezTo>
                    <a:pt x="344" y="171"/>
                    <a:pt x="344" y="171"/>
                    <a:pt x="344" y="172"/>
                  </a:cubicBezTo>
                  <a:cubicBezTo>
                    <a:pt x="344" y="172"/>
                    <a:pt x="344" y="171"/>
                    <a:pt x="344" y="171"/>
                  </a:cubicBezTo>
                  <a:cubicBezTo>
                    <a:pt x="344" y="171"/>
                    <a:pt x="344" y="171"/>
                    <a:pt x="344" y="171"/>
                  </a:cubicBezTo>
                  <a:cubicBezTo>
                    <a:pt x="345" y="171"/>
                    <a:pt x="345" y="171"/>
                    <a:pt x="345" y="171"/>
                  </a:cubicBezTo>
                  <a:cubicBezTo>
                    <a:pt x="345" y="171"/>
                    <a:pt x="345" y="170"/>
                    <a:pt x="345" y="170"/>
                  </a:cubicBezTo>
                  <a:cubicBezTo>
                    <a:pt x="346" y="170"/>
                    <a:pt x="346" y="170"/>
                    <a:pt x="347" y="169"/>
                  </a:cubicBezTo>
                  <a:cubicBezTo>
                    <a:pt x="347" y="169"/>
                    <a:pt x="346" y="169"/>
                    <a:pt x="346" y="169"/>
                  </a:cubicBezTo>
                  <a:close/>
                  <a:moveTo>
                    <a:pt x="71" y="9"/>
                  </a:moveTo>
                  <a:cubicBezTo>
                    <a:pt x="71" y="9"/>
                    <a:pt x="72" y="9"/>
                    <a:pt x="72" y="9"/>
                  </a:cubicBezTo>
                  <a:cubicBezTo>
                    <a:pt x="73" y="8"/>
                    <a:pt x="72" y="9"/>
                    <a:pt x="72" y="9"/>
                  </a:cubicBezTo>
                  <a:cubicBezTo>
                    <a:pt x="73" y="9"/>
                    <a:pt x="73" y="9"/>
                    <a:pt x="73" y="9"/>
                  </a:cubicBezTo>
                  <a:cubicBezTo>
                    <a:pt x="74" y="9"/>
                    <a:pt x="74" y="9"/>
                    <a:pt x="74" y="9"/>
                  </a:cubicBezTo>
                  <a:cubicBezTo>
                    <a:pt x="75" y="9"/>
                    <a:pt x="75" y="9"/>
                    <a:pt x="75" y="9"/>
                  </a:cubicBezTo>
                  <a:cubicBezTo>
                    <a:pt x="75" y="9"/>
                    <a:pt x="75" y="8"/>
                    <a:pt x="75" y="8"/>
                  </a:cubicBezTo>
                  <a:cubicBezTo>
                    <a:pt x="75" y="8"/>
                    <a:pt x="76" y="9"/>
                    <a:pt x="76" y="8"/>
                  </a:cubicBezTo>
                  <a:cubicBezTo>
                    <a:pt x="76" y="8"/>
                    <a:pt x="76" y="8"/>
                    <a:pt x="76" y="8"/>
                  </a:cubicBezTo>
                  <a:cubicBezTo>
                    <a:pt x="76" y="8"/>
                    <a:pt x="76" y="8"/>
                    <a:pt x="76" y="8"/>
                  </a:cubicBezTo>
                  <a:cubicBezTo>
                    <a:pt x="76" y="8"/>
                    <a:pt x="76" y="7"/>
                    <a:pt x="77" y="7"/>
                  </a:cubicBezTo>
                  <a:cubicBezTo>
                    <a:pt x="77" y="7"/>
                    <a:pt x="77" y="8"/>
                    <a:pt x="78" y="8"/>
                  </a:cubicBezTo>
                  <a:cubicBezTo>
                    <a:pt x="78" y="8"/>
                    <a:pt x="78" y="8"/>
                    <a:pt x="78" y="8"/>
                  </a:cubicBezTo>
                  <a:cubicBezTo>
                    <a:pt x="78" y="8"/>
                    <a:pt x="78" y="8"/>
                    <a:pt x="78" y="8"/>
                  </a:cubicBezTo>
                  <a:cubicBezTo>
                    <a:pt x="79" y="8"/>
                    <a:pt x="79" y="8"/>
                    <a:pt x="79" y="8"/>
                  </a:cubicBezTo>
                  <a:cubicBezTo>
                    <a:pt x="80" y="8"/>
                    <a:pt x="79" y="8"/>
                    <a:pt x="79" y="8"/>
                  </a:cubicBezTo>
                  <a:cubicBezTo>
                    <a:pt x="79" y="7"/>
                    <a:pt x="79" y="7"/>
                    <a:pt x="79" y="7"/>
                  </a:cubicBezTo>
                  <a:cubicBezTo>
                    <a:pt x="79" y="7"/>
                    <a:pt x="78" y="7"/>
                    <a:pt x="78" y="7"/>
                  </a:cubicBezTo>
                  <a:cubicBezTo>
                    <a:pt x="77" y="7"/>
                    <a:pt x="77" y="7"/>
                    <a:pt x="76" y="7"/>
                  </a:cubicBezTo>
                  <a:cubicBezTo>
                    <a:pt x="76" y="7"/>
                    <a:pt x="75" y="7"/>
                    <a:pt x="75" y="7"/>
                  </a:cubicBezTo>
                  <a:cubicBezTo>
                    <a:pt x="73" y="7"/>
                    <a:pt x="71" y="8"/>
                    <a:pt x="69" y="8"/>
                  </a:cubicBezTo>
                  <a:cubicBezTo>
                    <a:pt x="70" y="8"/>
                    <a:pt x="70" y="8"/>
                    <a:pt x="70" y="9"/>
                  </a:cubicBezTo>
                  <a:cubicBezTo>
                    <a:pt x="71" y="9"/>
                    <a:pt x="71" y="9"/>
                    <a:pt x="71" y="9"/>
                  </a:cubicBezTo>
                  <a:close/>
                  <a:moveTo>
                    <a:pt x="83" y="70"/>
                  </a:moveTo>
                  <a:cubicBezTo>
                    <a:pt x="82" y="70"/>
                    <a:pt x="81" y="69"/>
                    <a:pt x="80" y="70"/>
                  </a:cubicBezTo>
                  <a:cubicBezTo>
                    <a:pt x="79" y="70"/>
                    <a:pt x="78" y="70"/>
                    <a:pt x="78" y="71"/>
                  </a:cubicBezTo>
                  <a:cubicBezTo>
                    <a:pt x="78" y="71"/>
                    <a:pt x="78" y="72"/>
                    <a:pt x="78" y="72"/>
                  </a:cubicBezTo>
                  <a:cubicBezTo>
                    <a:pt x="78" y="73"/>
                    <a:pt x="79" y="73"/>
                    <a:pt x="80" y="73"/>
                  </a:cubicBezTo>
                  <a:cubicBezTo>
                    <a:pt x="80" y="73"/>
                    <a:pt x="81" y="73"/>
                    <a:pt x="82" y="73"/>
                  </a:cubicBezTo>
                  <a:cubicBezTo>
                    <a:pt x="82" y="73"/>
                    <a:pt x="83" y="72"/>
                    <a:pt x="83" y="72"/>
                  </a:cubicBezTo>
                  <a:cubicBezTo>
                    <a:pt x="83" y="72"/>
                    <a:pt x="83" y="72"/>
                    <a:pt x="83" y="72"/>
                  </a:cubicBezTo>
                  <a:cubicBezTo>
                    <a:pt x="83" y="71"/>
                    <a:pt x="83" y="71"/>
                    <a:pt x="84" y="71"/>
                  </a:cubicBezTo>
                  <a:cubicBezTo>
                    <a:pt x="84" y="71"/>
                    <a:pt x="83" y="72"/>
                    <a:pt x="83" y="72"/>
                  </a:cubicBezTo>
                  <a:cubicBezTo>
                    <a:pt x="85" y="71"/>
                    <a:pt x="83" y="71"/>
                    <a:pt x="83" y="70"/>
                  </a:cubicBezTo>
                  <a:close/>
                  <a:moveTo>
                    <a:pt x="78" y="9"/>
                  </a:moveTo>
                  <a:cubicBezTo>
                    <a:pt x="78" y="9"/>
                    <a:pt x="78" y="9"/>
                    <a:pt x="78" y="9"/>
                  </a:cubicBezTo>
                  <a:cubicBezTo>
                    <a:pt x="77" y="9"/>
                    <a:pt x="76" y="9"/>
                    <a:pt x="76" y="9"/>
                  </a:cubicBezTo>
                  <a:cubicBezTo>
                    <a:pt x="77" y="9"/>
                    <a:pt x="78" y="9"/>
                    <a:pt x="78" y="9"/>
                  </a:cubicBezTo>
                  <a:cubicBezTo>
                    <a:pt x="78" y="10"/>
                    <a:pt x="77" y="9"/>
                    <a:pt x="77" y="10"/>
                  </a:cubicBezTo>
                  <a:cubicBezTo>
                    <a:pt x="77" y="10"/>
                    <a:pt x="78" y="10"/>
                    <a:pt x="78" y="10"/>
                  </a:cubicBezTo>
                  <a:cubicBezTo>
                    <a:pt x="78" y="10"/>
                    <a:pt x="78" y="10"/>
                    <a:pt x="78" y="10"/>
                  </a:cubicBezTo>
                  <a:cubicBezTo>
                    <a:pt x="78" y="10"/>
                    <a:pt x="76" y="10"/>
                    <a:pt x="76" y="10"/>
                  </a:cubicBezTo>
                  <a:cubicBezTo>
                    <a:pt x="75" y="10"/>
                    <a:pt x="75" y="10"/>
                    <a:pt x="74" y="10"/>
                  </a:cubicBezTo>
                  <a:cubicBezTo>
                    <a:pt x="74" y="10"/>
                    <a:pt x="74" y="10"/>
                    <a:pt x="74" y="11"/>
                  </a:cubicBezTo>
                  <a:cubicBezTo>
                    <a:pt x="74" y="11"/>
                    <a:pt x="74" y="11"/>
                    <a:pt x="75" y="11"/>
                  </a:cubicBezTo>
                  <a:cubicBezTo>
                    <a:pt x="75" y="11"/>
                    <a:pt x="75" y="11"/>
                    <a:pt x="76" y="11"/>
                  </a:cubicBezTo>
                  <a:cubicBezTo>
                    <a:pt x="76" y="11"/>
                    <a:pt x="77" y="10"/>
                    <a:pt x="78" y="11"/>
                  </a:cubicBezTo>
                  <a:cubicBezTo>
                    <a:pt x="78" y="11"/>
                    <a:pt x="77" y="11"/>
                    <a:pt x="77" y="11"/>
                  </a:cubicBezTo>
                  <a:cubicBezTo>
                    <a:pt x="77" y="11"/>
                    <a:pt x="77" y="11"/>
                    <a:pt x="77" y="12"/>
                  </a:cubicBezTo>
                  <a:cubicBezTo>
                    <a:pt x="77" y="11"/>
                    <a:pt x="78" y="11"/>
                    <a:pt x="79" y="11"/>
                  </a:cubicBezTo>
                  <a:cubicBezTo>
                    <a:pt x="79" y="11"/>
                    <a:pt x="80" y="11"/>
                    <a:pt x="81" y="11"/>
                  </a:cubicBezTo>
                  <a:cubicBezTo>
                    <a:pt x="81" y="11"/>
                    <a:pt x="80" y="11"/>
                    <a:pt x="80" y="11"/>
                  </a:cubicBezTo>
                  <a:cubicBezTo>
                    <a:pt x="80" y="11"/>
                    <a:pt x="80" y="11"/>
                    <a:pt x="80" y="11"/>
                  </a:cubicBezTo>
                  <a:cubicBezTo>
                    <a:pt x="80" y="10"/>
                    <a:pt x="80" y="10"/>
                    <a:pt x="80" y="10"/>
                  </a:cubicBezTo>
                  <a:cubicBezTo>
                    <a:pt x="80" y="10"/>
                    <a:pt x="81" y="9"/>
                    <a:pt x="81" y="9"/>
                  </a:cubicBezTo>
                  <a:cubicBezTo>
                    <a:pt x="82" y="9"/>
                    <a:pt x="83" y="9"/>
                    <a:pt x="84" y="9"/>
                  </a:cubicBezTo>
                  <a:cubicBezTo>
                    <a:pt x="85" y="8"/>
                    <a:pt x="86" y="8"/>
                    <a:pt x="88" y="8"/>
                  </a:cubicBezTo>
                  <a:cubicBezTo>
                    <a:pt x="88" y="7"/>
                    <a:pt x="87" y="7"/>
                    <a:pt x="87" y="7"/>
                  </a:cubicBezTo>
                  <a:cubicBezTo>
                    <a:pt x="87" y="7"/>
                    <a:pt x="87" y="7"/>
                    <a:pt x="86" y="7"/>
                  </a:cubicBezTo>
                  <a:cubicBezTo>
                    <a:pt x="86" y="7"/>
                    <a:pt x="86" y="8"/>
                    <a:pt x="86" y="7"/>
                  </a:cubicBezTo>
                  <a:cubicBezTo>
                    <a:pt x="86" y="7"/>
                    <a:pt x="86" y="7"/>
                    <a:pt x="85" y="6"/>
                  </a:cubicBezTo>
                  <a:cubicBezTo>
                    <a:pt x="85" y="6"/>
                    <a:pt x="85" y="7"/>
                    <a:pt x="85" y="7"/>
                  </a:cubicBezTo>
                  <a:cubicBezTo>
                    <a:pt x="84" y="7"/>
                    <a:pt x="84" y="6"/>
                    <a:pt x="84" y="6"/>
                  </a:cubicBezTo>
                  <a:cubicBezTo>
                    <a:pt x="83" y="6"/>
                    <a:pt x="83" y="6"/>
                    <a:pt x="83" y="6"/>
                  </a:cubicBezTo>
                  <a:cubicBezTo>
                    <a:pt x="82" y="7"/>
                    <a:pt x="82" y="7"/>
                    <a:pt x="82" y="7"/>
                  </a:cubicBezTo>
                  <a:cubicBezTo>
                    <a:pt x="81" y="7"/>
                    <a:pt x="80" y="7"/>
                    <a:pt x="80" y="7"/>
                  </a:cubicBezTo>
                  <a:cubicBezTo>
                    <a:pt x="80" y="8"/>
                    <a:pt x="81" y="7"/>
                    <a:pt x="81" y="8"/>
                  </a:cubicBezTo>
                  <a:cubicBezTo>
                    <a:pt x="81" y="8"/>
                    <a:pt x="81" y="8"/>
                    <a:pt x="81" y="8"/>
                  </a:cubicBezTo>
                  <a:cubicBezTo>
                    <a:pt x="81" y="8"/>
                    <a:pt x="82" y="8"/>
                    <a:pt x="82" y="8"/>
                  </a:cubicBezTo>
                  <a:cubicBezTo>
                    <a:pt x="82" y="8"/>
                    <a:pt x="82" y="8"/>
                    <a:pt x="82" y="8"/>
                  </a:cubicBezTo>
                  <a:cubicBezTo>
                    <a:pt x="82" y="8"/>
                    <a:pt x="82" y="8"/>
                    <a:pt x="81" y="8"/>
                  </a:cubicBezTo>
                  <a:cubicBezTo>
                    <a:pt x="81" y="8"/>
                    <a:pt x="81" y="8"/>
                    <a:pt x="81" y="8"/>
                  </a:cubicBezTo>
                  <a:cubicBezTo>
                    <a:pt x="81" y="9"/>
                    <a:pt x="81" y="8"/>
                    <a:pt x="81" y="9"/>
                  </a:cubicBezTo>
                  <a:cubicBezTo>
                    <a:pt x="81" y="9"/>
                    <a:pt x="81" y="9"/>
                    <a:pt x="81" y="9"/>
                  </a:cubicBezTo>
                  <a:cubicBezTo>
                    <a:pt x="80" y="9"/>
                    <a:pt x="80" y="9"/>
                    <a:pt x="80" y="9"/>
                  </a:cubicBezTo>
                  <a:cubicBezTo>
                    <a:pt x="80" y="9"/>
                    <a:pt x="80" y="9"/>
                    <a:pt x="80" y="9"/>
                  </a:cubicBezTo>
                  <a:cubicBezTo>
                    <a:pt x="79" y="9"/>
                    <a:pt x="79" y="9"/>
                    <a:pt x="79" y="9"/>
                  </a:cubicBezTo>
                  <a:cubicBezTo>
                    <a:pt x="78" y="9"/>
                    <a:pt x="78" y="9"/>
                    <a:pt x="7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8" name="Freeform 422"/>
            <p:cNvSpPr>
              <a:spLocks noEditPoints="1"/>
            </p:cNvSpPr>
            <p:nvPr/>
          </p:nvSpPr>
          <p:spPr bwMode="auto">
            <a:xfrm>
              <a:off x="6929384" y="4337189"/>
              <a:ext cx="112505" cy="96433"/>
            </a:xfrm>
            <a:custGeom>
              <a:avLst/>
              <a:gdLst>
                <a:gd name="T0" fmla="*/ 2 w 18"/>
                <a:gd name="T1" fmla="*/ 5 h 15"/>
                <a:gd name="T2" fmla="*/ 0 w 18"/>
                <a:gd name="T3" fmla="*/ 1 h 15"/>
                <a:gd name="T4" fmla="*/ 7 w 18"/>
                <a:gd name="T5" fmla="*/ 6 h 15"/>
                <a:gd name="T6" fmla="*/ 18 w 18"/>
                <a:gd name="T7" fmla="*/ 11 h 15"/>
                <a:gd name="T8" fmla="*/ 16 w 18"/>
                <a:gd name="T9" fmla="*/ 10 h 15"/>
                <a:gd name="T10" fmla="*/ 16 w 18"/>
                <a:gd name="T11" fmla="*/ 11 h 15"/>
                <a:gd name="T12" fmla="*/ 17 w 18"/>
                <a:gd name="T13" fmla="*/ 12 h 15"/>
                <a:gd name="T14" fmla="*/ 17 w 18"/>
                <a:gd name="T15" fmla="*/ 9 h 15"/>
                <a:gd name="T16" fmla="*/ 16 w 18"/>
                <a:gd name="T17" fmla="*/ 8 h 15"/>
                <a:gd name="T18" fmla="*/ 12 w 18"/>
                <a:gd name="T19" fmla="*/ 7 h 15"/>
                <a:gd name="T20" fmla="*/ 15 w 18"/>
                <a:gd name="T21" fmla="*/ 8 h 15"/>
                <a:gd name="T22" fmla="*/ 15 w 18"/>
                <a:gd name="T23" fmla="*/ 7 h 15"/>
                <a:gd name="T24" fmla="*/ 14 w 18"/>
                <a:gd name="T25" fmla="*/ 5 h 15"/>
                <a:gd name="T26" fmla="*/ 14 w 18"/>
                <a:gd name="T27" fmla="*/ 7 h 15"/>
                <a:gd name="T28" fmla="*/ 5 w 18"/>
                <a:gd name="T29" fmla="*/ 6 h 15"/>
                <a:gd name="T30" fmla="*/ 14 w 18"/>
                <a:gd name="T31" fmla="*/ 9 h 15"/>
                <a:gd name="T32" fmla="*/ 12 w 18"/>
                <a:gd name="T33" fmla="*/ 8 h 15"/>
                <a:gd name="T34" fmla="*/ 12 w 18"/>
                <a:gd name="T35" fmla="*/ 9 h 15"/>
                <a:gd name="T36" fmla="*/ 14 w 18"/>
                <a:gd name="T37" fmla="*/ 9 h 15"/>
                <a:gd name="T38" fmla="*/ 5 w 18"/>
                <a:gd name="T39" fmla="*/ 4 h 15"/>
                <a:gd name="T40" fmla="*/ 5 w 18"/>
                <a:gd name="T41" fmla="*/ 5 h 15"/>
                <a:gd name="T42" fmla="*/ 6 w 18"/>
                <a:gd name="T43" fmla="*/ 6 h 15"/>
                <a:gd name="T44" fmla="*/ 4 w 18"/>
                <a:gd name="T45" fmla="*/ 5 h 15"/>
                <a:gd name="T46" fmla="*/ 4 w 18"/>
                <a:gd name="T47" fmla="*/ 5 h 15"/>
                <a:gd name="T48" fmla="*/ 5 w 18"/>
                <a:gd name="T49" fmla="*/ 2 h 15"/>
                <a:gd name="T50" fmla="*/ 4 w 18"/>
                <a:gd name="T51" fmla="*/ 1 h 15"/>
                <a:gd name="T52" fmla="*/ 2 w 18"/>
                <a:gd name="T53" fmla="*/ 1 h 15"/>
                <a:gd name="T54" fmla="*/ 4 w 18"/>
                <a:gd name="T55" fmla="*/ 2 h 15"/>
                <a:gd name="T56" fmla="*/ 3 w 18"/>
                <a:gd name="T57" fmla="*/ 4 h 15"/>
                <a:gd name="T58" fmla="*/ 5 w 18"/>
                <a:gd name="T59" fmla="*/ 5 h 15"/>
                <a:gd name="T60" fmla="*/ 5 w 18"/>
                <a:gd name="T61" fmla="*/ 5 h 15"/>
                <a:gd name="T62" fmla="*/ 3 w 18"/>
                <a:gd name="T63" fmla="*/ 3 h 15"/>
                <a:gd name="T64" fmla="*/ 12 w 18"/>
                <a:gd name="T65" fmla="*/ 14 h 15"/>
                <a:gd name="T66" fmla="*/ 11 w 18"/>
                <a:gd name="T67" fmla="*/ 5 h 15"/>
                <a:gd name="T68" fmla="*/ 7 w 18"/>
                <a:gd name="T69" fmla="*/ 3 h 15"/>
                <a:gd name="T70" fmla="*/ 7 w 18"/>
                <a:gd name="T71" fmla="*/ 3 h 15"/>
                <a:gd name="T72" fmla="*/ 11 w 18"/>
                <a:gd name="T73" fmla="*/ 5 h 15"/>
                <a:gd name="T74" fmla="*/ 11 w 18"/>
                <a:gd name="T75" fmla="*/ 5 h 15"/>
                <a:gd name="T76" fmla="*/ 9 w 18"/>
                <a:gd name="T77" fmla="*/ 4 h 15"/>
                <a:gd name="T78" fmla="*/ 8 w 18"/>
                <a:gd name="T79" fmla="*/ 3 h 15"/>
                <a:gd name="T80" fmla="*/ 8 w 18"/>
                <a:gd name="T81" fmla="*/ 3 h 15"/>
                <a:gd name="T82" fmla="*/ 12 w 18"/>
                <a:gd name="T83" fmla="*/ 6 h 15"/>
                <a:gd name="T84" fmla="*/ 7 w 18"/>
                <a:gd name="T85" fmla="*/ 6 h 15"/>
                <a:gd name="T86" fmla="*/ 13 w 18"/>
                <a:gd name="T8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15">
                  <a:moveTo>
                    <a:pt x="2" y="5"/>
                  </a:moveTo>
                  <a:cubicBezTo>
                    <a:pt x="3" y="4"/>
                    <a:pt x="3" y="4"/>
                    <a:pt x="2" y="4"/>
                  </a:cubicBezTo>
                  <a:cubicBezTo>
                    <a:pt x="2" y="4"/>
                    <a:pt x="2" y="4"/>
                    <a:pt x="2" y="5"/>
                  </a:cubicBezTo>
                  <a:close/>
                  <a:moveTo>
                    <a:pt x="0" y="1"/>
                  </a:moveTo>
                  <a:cubicBezTo>
                    <a:pt x="0" y="1"/>
                    <a:pt x="0" y="2"/>
                    <a:pt x="0" y="2"/>
                  </a:cubicBezTo>
                  <a:cubicBezTo>
                    <a:pt x="1" y="2"/>
                    <a:pt x="0" y="1"/>
                    <a:pt x="0" y="1"/>
                  </a:cubicBezTo>
                  <a:close/>
                  <a:moveTo>
                    <a:pt x="6" y="6"/>
                  </a:moveTo>
                  <a:cubicBezTo>
                    <a:pt x="6" y="6"/>
                    <a:pt x="6" y="6"/>
                    <a:pt x="6" y="6"/>
                  </a:cubicBezTo>
                  <a:cubicBezTo>
                    <a:pt x="7" y="6"/>
                    <a:pt x="7" y="6"/>
                    <a:pt x="7" y="6"/>
                  </a:cubicBezTo>
                  <a:cubicBezTo>
                    <a:pt x="7" y="6"/>
                    <a:pt x="7" y="6"/>
                    <a:pt x="7" y="6"/>
                  </a:cubicBezTo>
                  <a:cubicBezTo>
                    <a:pt x="7" y="5"/>
                    <a:pt x="6" y="6"/>
                    <a:pt x="6" y="6"/>
                  </a:cubicBezTo>
                  <a:close/>
                  <a:moveTo>
                    <a:pt x="18" y="11"/>
                  </a:moveTo>
                  <a:cubicBezTo>
                    <a:pt x="17" y="11"/>
                    <a:pt x="17" y="11"/>
                    <a:pt x="17" y="11"/>
                  </a:cubicBezTo>
                  <a:cubicBezTo>
                    <a:pt x="17" y="11"/>
                    <a:pt x="17" y="11"/>
                    <a:pt x="16" y="10"/>
                  </a:cubicBezTo>
                  <a:cubicBezTo>
                    <a:pt x="16" y="10"/>
                    <a:pt x="16" y="10"/>
                    <a:pt x="16" y="10"/>
                  </a:cubicBezTo>
                  <a:cubicBezTo>
                    <a:pt x="15" y="10"/>
                    <a:pt x="15" y="10"/>
                    <a:pt x="15" y="11"/>
                  </a:cubicBezTo>
                  <a:cubicBezTo>
                    <a:pt x="16" y="11"/>
                    <a:pt x="16" y="11"/>
                    <a:pt x="16" y="11"/>
                  </a:cubicBezTo>
                  <a:cubicBezTo>
                    <a:pt x="16" y="11"/>
                    <a:pt x="16" y="11"/>
                    <a:pt x="16" y="11"/>
                  </a:cubicBezTo>
                  <a:cubicBezTo>
                    <a:pt x="16" y="11"/>
                    <a:pt x="16" y="11"/>
                    <a:pt x="16" y="11"/>
                  </a:cubicBezTo>
                  <a:cubicBezTo>
                    <a:pt x="17" y="11"/>
                    <a:pt x="17" y="12"/>
                    <a:pt x="17" y="12"/>
                  </a:cubicBezTo>
                  <a:cubicBezTo>
                    <a:pt x="17" y="12"/>
                    <a:pt x="17" y="12"/>
                    <a:pt x="17" y="12"/>
                  </a:cubicBezTo>
                  <a:cubicBezTo>
                    <a:pt x="18" y="12"/>
                    <a:pt x="18" y="12"/>
                    <a:pt x="18" y="12"/>
                  </a:cubicBezTo>
                  <a:cubicBezTo>
                    <a:pt x="18" y="12"/>
                    <a:pt x="18" y="11"/>
                    <a:pt x="18" y="11"/>
                  </a:cubicBezTo>
                  <a:close/>
                  <a:moveTo>
                    <a:pt x="17" y="9"/>
                  </a:moveTo>
                  <a:cubicBezTo>
                    <a:pt x="17" y="9"/>
                    <a:pt x="17" y="9"/>
                    <a:pt x="17" y="9"/>
                  </a:cubicBezTo>
                  <a:cubicBezTo>
                    <a:pt x="17" y="9"/>
                    <a:pt x="17" y="9"/>
                    <a:pt x="17" y="9"/>
                  </a:cubicBezTo>
                  <a:close/>
                  <a:moveTo>
                    <a:pt x="16" y="8"/>
                  </a:moveTo>
                  <a:cubicBezTo>
                    <a:pt x="16" y="8"/>
                    <a:pt x="16" y="9"/>
                    <a:pt x="16" y="9"/>
                  </a:cubicBezTo>
                  <a:cubicBezTo>
                    <a:pt x="16" y="9"/>
                    <a:pt x="16" y="8"/>
                    <a:pt x="16" y="8"/>
                  </a:cubicBezTo>
                  <a:close/>
                  <a:moveTo>
                    <a:pt x="12" y="7"/>
                  </a:moveTo>
                  <a:cubicBezTo>
                    <a:pt x="13" y="7"/>
                    <a:pt x="13" y="7"/>
                    <a:pt x="12" y="7"/>
                  </a:cubicBezTo>
                  <a:close/>
                  <a:moveTo>
                    <a:pt x="16" y="8"/>
                  </a:moveTo>
                  <a:cubicBezTo>
                    <a:pt x="16" y="8"/>
                    <a:pt x="15" y="8"/>
                    <a:pt x="15" y="8"/>
                  </a:cubicBezTo>
                  <a:cubicBezTo>
                    <a:pt x="15" y="8"/>
                    <a:pt x="15" y="8"/>
                    <a:pt x="15" y="8"/>
                  </a:cubicBezTo>
                  <a:cubicBezTo>
                    <a:pt x="15" y="7"/>
                    <a:pt x="15" y="7"/>
                    <a:pt x="15" y="7"/>
                  </a:cubicBezTo>
                  <a:cubicBezTo>
                    <a:pt x="15" y="7"/>
                    <a:pt x="15" y="7"/>
                    <a:pt x="15" y="7"/>
                  </a:cubicBezTo>
                  <a:cubicBezTo>
                    <a:pt x="15" y="6"/>
                    <a:pt x="15" y="6"/>
                    <a:pt x="14" y="6"/>
                  </a:cubicBezTo>
                  <a:cubicBezTo>
                    <a:pt x="14" y="5"/>
                    <a:pt x="14" y="5"/>
                    <a:pt x="14" y="5"/>
                  </a:cubicBezTo>
                  <a:cubicBezTo>
                    <a:pt x="14" y="5"/>
                    <a:pt x="14" y="5"/>
                    <a:pt x="14" y="5"/>
                  </a:cubicBezTo>
                  <a:cubicBezTo>
                    <a:pt x="13" y="5"/>
                    <a:pt x="13" y="5"/>
                    <a:pt x="14" y="5"/>
                  </a:cubicBezTo>
                  <a:cubicBezTo>
                    <a:pt x="14" y="6"/>
                    <a:pt x="14" y="6"/>
                    <a:pt x="14" y="6"/>
                  </a:cubicBezTo>
                  <a:cubicBezTo>
                    <a:pt x="14" y="6"/>
                    <a:pt x="14" y="7"/>
                    <a:pt x="14" y="7"/>
                  </a:cubicBezTo>
                  <a:cubicBezTo>
                    <a:pt x="15" y="8"/>
                    <a:pt x="15" y="8"/>
                    <a:pt x="16" y="9"/>
                  </a:cubicBezTo>
                  <a:cubicBezTo>
                    <a:pt x="16" y="8"/>
                    <a:pt x="16" y="8"/>
                    <a:pt x="16" y="8"/>
                  </a:cubicBezTo>
                  <a:close/>
                  <a:moveTo>
                    <a:pt x="5" y="6"/>
                  </a:moveTo>
                  <a:cubicBezTo>
                    <a:pt x="5" y="6"/>
                    <a:pt x="5" y="6"/>
                    <a:pt x="5" y="6"/>
                  </a:cubicBezTo>
                  <a:cubicBezTo>
                    <a:pt x="5" y="6"/>
                    <a:pt x="5" y="6"/>
                    <a:pt x="5" y="6"/>
                  </a:cubicBezTo>
                  <a:close/>
                  <a:moveTo>
                    <a:pt x="14" y="9"/>
                  </a:moveTo>
                  <a:cubicBezTo>
                    <a:pt x="14" y="9"/>
                    <a:pt x="14" y="8"/>
                    <a:pt x="13" y="8"/>
                  </a:cubicBezTo>
                  <a:cubicBezTo>
                    <a:pt x="13" y="8"/>
                    <a:pt x="13" y="8"/>
                    <a:pt x="12" y="8"/>
                  </a:cubicBezTo>
                  <a:cubicBezTo>
                    <a:pt x="12" y="8"/>
                    <a:pt x="12" y="8"/>
                    <a:pt x="12" y="8"/>
                  </a:cubicBezTo>
                  <a:cubicBezTo>
                    <a:pt x="12" y="8"/>
                    <a:pt x="11" y="7"/>
                    <a:pt x="11" y="8"/>
                  </a:cubicBezTo>
                  <a:cubicBezTo>
                    <a:pt x="11" y="8"/>
                    <a:pt x="11" y="8"/>
                    <a:pt x="11" y="8"/>
                  </a:cubicBezTo>
                  <a:cubicBezTo>
                    <a:pt x="11" y="9"/>
                    <a:pt x="11" y="9"/>
                    <a:pt x="12" y="9"/>
                  </a:cubicBezTo>
                  <a:cubicBezTo>
                    <a:pt x="12" y="9"/>
                    <a:pt x="12" y="9"/>
                    <a:pt x="13" y="9"/>
                  </a:cubicBezTo>
                  <a:cubicBezTo>
                    <a:pt x="13" y="9"/>
                    <a:pt x="13" y="9"/>
                    <a:pt x="13" y="9"/>
                  </a:cubicBezTo>
                  <a:cubicBezTo>
                    <a:pt x="13" y="9"/>
                    <a:pt x="13" y="9"/>
                    <a:pt x="14" y="9"/>
                  </a:cubicBezTo>
                  <a:cubicBezTo>
                    <a:pt x="14" y="9"/>
                    <a:pt x="14" y="9"/>
                    <a:pt x="14" y="9"/>
                  </a:cubicBezTo>
                  <a:cubicBezTo>
                    <a:pt x="14" y="9"/>
                    <a:pt x="14" y="9"/>
                    <a:pt x="14" y="9"/>
                  </a:cubicBezTo>
                  <a:close/>
                  <a:moveTo>
                    <a:pt x="5" y="4"/>
                  </a:moveTo>
                  <a:cubicBezTo>
                    <a:pt x="5" y="4"/>
                    <a:pt x="4" y="4"/>
                    <a:pt x="4" y="5"/>
                  </a:cubicBezTo>
                  <a:cubicBezTo>
                    <a:pt x="4" y="5"/>
                    <a:pt x="4" y="5"/>
                    <a:pt x="4" y="5"/>
                  </a:cubicBezTo>
                  <a:cubicBezTo>
                    <a:pt x="4" y="5"/>
                    <a:pt x="4" y="5"/>
                    <a:pt x="5" y="5"/>
                  </a:cubicBezTo>
                  <a:cubicBezTo>
                    <a:pt x="5" y="5"/>
                    <a:pt x="5" y="5"/>
                    <a:pt x="5" y="5"/>
                  </a:cubicBezTo>
                  <a:cubicBezTo>
                    <a:pt x="5" y="5"/>
                    <a:pt x="5" y="5"/>
                    <a:pt x="5" y="5"/>
                  </a:cubicBezTo>
                  <a:cubicBezTo>
                    <a:pt x="5" y="5"/>
                    <a:pt x="5" y="5"/>
                    <a:pt x="6" y="6"/>
                  </a:cubicBezTo>
                  <a:cubicBezTo>
                    <a:pt x="6" y="5"/>
                    <a:pt x="6" y="5"/>
                    <a:pt x="6" y="5"/>
                  </a:cubicBezTo>
                  <a:cubicBezTo>
                    <a:pt x="6" y="5"/>
                    <a:pt x="5" y="4"/>
                    <a:pt x="5" y="4"/>
                  </a:cubicBezTo>
                  <a:close/>
                  <a:moveTo>
                    <a:pt x="4" y="5"/>
                  </a:moveTo>
                  <a:cubicBezTo>
                    <a:pt x="4" y="5"/>
                    <a:pt x="4" y="5"/>
                    <a:pt x="4" y="5"/>
                  </a:cubicBezTo>
                  <a:cubicBezTo>
                    <a:pt x="4" y="5"/>
                    <a:pt x="4" y="4"/>
                    <a:pt x="4" y="5"/>
                  </a:cubicBezTo>
                  <a:close/>
                  <a:moveTo>
                    <a:pt x="4" y="5"/>
                  </a:moveTo>
                  <a:cubicBezTo>
                    <a:pt x="4" y="5"/>
                    <a:pt x="4" y="5"/>
                    <a:pt x="4" y="5"/>
                  </a:cubicBezTo>
                  <a:cubicBezTo>
                    <a:pt x="4" y="5"/>
                    <a:pt x="4" y="5"/>
                    <a:pt x="4" y="5"/>
                  </a:cubicBezTo>
                  <a:close/>
                  <a:moveTo>
                    <a:pt x="5" y="2"/>
                  </a:moveTo>
                  <a:cubicBezTo>
                    <a:pt x="5" y="2"/>
                    <a:pt x="5" y="2"/>
                    <a:pt x="5" y="2"/>
                  </a:cubicBezTo>
                  <a:cubicBezTo>
                    <a:pt x="4" y="2"/>
                    <a:pt x="4" y="2"/>
                    <a:pt x="4" y="2"/>
                  </a:cubicBezTo>
                  <a:cubicBezTo>
                    <a:pt x="4" y="2"/>
                    <a:pt x="4" y="1"/>
                    <a:pt x="4" y="1"/>
                  </a:cubicBezTo>
                  <a:cubicBezTo>
                    <a:pt x="3" y="1"/>
                    <a:pt x="3" y="1"/>
                    <a:pt x="3" y="1"/>
                  </a:cubicBezTo>
                  <a:cubicBezTo>
                    <a:pt x="3" y="1"/>
                    <a:pt x="3" y="0"/>
                    <a:pt x="2" y="0"/>
                  </a:cubicBezTo>
                  <a:cubicBezTo>
                    <a:pt x="2" y="0"/>
                    <a:pt x="2" y="0"/>
                    <a:pt x="2" y="1"/>
                  </a:cubicBezTo>
                  <a:cubicBezTo>
                    <a:pt x="2" y="1"/>
                    <a:pt x="3" y="1"/>
                    <a:pt x="3" y="1"/>
                  </a:cubicBezTo>
                  <a:cubicBezTo>
                    <a:pt x="3" y="1"/>
                    <a:pt x="3" y="1"/>
                    <a:pt x="3" y="2"/>
                  </a:cubicBezTo>
                  <a:cubicBezTo>
                    <a:pt x="4" y="2"/>
                    <a:pt x="4" y="2"/>
                    <a:pt x="4" y="2"/>
                  </a:cubicBezTo>
                  <a:cubicBezTo>
                    <a:pt x="4" y="2"/>
                    <a:pt x="5" y="2"/>
                    <a:pt x="5" y="2"/>
                  </a:cubicBezTo>
                  <a:close/>
                  <a:moveTo>
                    <a:pt x="4" y="4"/>
                  </a:moveTo>
                  <a:cubicBezTo>
                    <a:pt x="4" y="4"/>
                    <a:pt x="4" y="4"/>
                    <a:pt x="3" y="4"/>
                  </a:cubicBezTo>
                  <a:cubicBezTo>
                    <a:pt x="3" y="4"/>
                    <a:pt x="4" y="4"/>
                    <a:pt x="4" y="5"/>
                  </a:cubicBezTo>
                  <a:cubicBezTo>
                    <a:pt x="4" y="4"/>
                    <a:pt x="4" y="4"/>
                    <a:pt x="4" y="4"/>
                  </a:cubicBezTo>
                  <a:close/>
                  <a:moveTo>
                    <a:pt x="5" y="5"/>
                  </a:moveTo>
                  <a:cubicBezTo>
                    <a:pt x="5" y="5"/>
                    <a:pt x="4" y="5"/>
                    <a:pt x="4" y="6"/>
                  </a:cubicBezTo>
                  <a:cubicBezTo>
                    <a:pt x="4" y="6"/>
                    <a:pt x="4" y="6"/>
                    <a:pt x="5" y="6"/>
                  </a:cubicBezTo>
                  <a:cubicBezTo>
                    <a:pt x="4" y="6"/>
                    <a:pt x="5" y="6"/>
                    <a:pt x="5" y="5"/>
                  </a:cubicBezTo>
                  <a:close/>
                  <a:moveTo>
                    <a:pt x="2" y="3"/>
                  </a:moveTo>
                  <a:cubicBezTo>
                    <a:pt x="2" y="3"/>
                    <a:pt x="3" y="4"/>
                    <a:pt x="3" y="4"/>
                  </a:cubicBezTo>
                  <a:cubicBezTo>
                    <a:pt x="3" y="4"/>
                    <a:pt x="3" y="4"/>
                    <a:pt x="3" y="3"/>
                  </a:cubicBezTo>
                  <a:cubicBezTo>
                    <a:pt x="3" y="3"/>
                    <a:pt x="3" y="3"/>
                    <a:pt x="2" y="3"/>
                  </a:cubicBezTo>
                  <a:close/>
                  <a:moveTo>
                    <a:pt x="13" y="14"/>
                  </a:moveTo>
                  <a:cubicBezTo>
                    <a:pt x="12" y="14"/>
                    <a:pt x="12" y="14"/>
                    <a:pt x="12" y="14"/>
                  </a:cubicBezTo>
                  <a:cubicBezTo>
                    <a:pt x="12" y="14"/>
                    <a:pt x="13" y="14"/>
                    <a:pt x="13" y="15"/>
                  </a:cubicBezTo>
                  <a:cubicBezTo>
                    <a:pt x="14" y="14"/>
                    <a:pt x="13" y="14"/>
                    <a:pt x="13" y="14"/>
                  </a:cubicBezTo>
                  <a:close/>
                  <a:moveTo>
                    <a:pt x="11" y="5"/>
                  </a:moveTo>
                  <a:cubicBezTo>
                    <a:pt x="11" y="5"/>
                    <a:pt x="11" y="5"/>
                    <a:pt x="11" y="6"/>
                  </a:cubicBezTo>
                  <a:cubicBezTo>
                    <a:pt x="11" y="5"/>
                    <a:pt x="11" y="5"/>
                    <a:pt x="11" y="5"/>
                  </a:cubicBezTo>
                  <a:close/>
                  <a:moveTo>
                    <a:pt x="7" y="3"/>
                  </a:moveTo>
                  <a:cubicBezTo>
                    <a:pt x="7" y="3"/>
                    <a:pt x="7" y="3"/>
                    <a:pt x="7" y="3"/>
                  </a:cubicBezTo>
                  <a:cubicBezTo>
                    <a:pt x="7" y="3"/>
                    <a:pt x="7" y="3"/>
                    <a:pt x="7" y="3"/>
                  </a:cubicBezTo>
                  <a:close/>
                  <a:moveTo>
                    <a:pt x="7" y="3"/>
                  </a:moveTo>
                  <a:cubicBezTo>
                    <a:pt x="7" y="3"/>
                    <a:pt x="8" y="3"/>
                    <a:pt x="8" y="3"/>
                  </a:cubicBezTo>
                  <a:cubicBezTo>
                    <a:pt x="8" y="3"/>
                    <a:pt x="7" y="3"/>
                    <a:pt x="7" y="3"/>
                  </a:cubicBezTo>
                  <a:close/>
                  <a:moveTo>
                    <a:pt x="11" y="5"/>
                  </a:moveTo>
                  <a:cubicBezTo>
                    <a:pt x="11" y="5"/>
                    <a:pt x="11" y="5"/>
                    <a:pt x="11" y="5"/>
                  </a:cubicBezTo>
                  <a:cubicBezTo>
                    <a:pt x="11" y="5"/>
                    <a:pt x="11" y="5"/>
                    <a:pt x="11" y="5"/>
                  </a:cubicBezTo>
                  <a:cubicBezTo>
                    <a:pt x="11" y="5"/>
                    <a:pt x="11" y="5"/>
                    <a:pt x="11" y="5"/>
                  </a:cubicBezTo>
                  <a:cubicBezTo>
                    <a:pt x="11" y="5"/>
                    <a:pt x="11" y="5"/>
                    <a:pt x="10" y="4"/>
                  </a:cubicBezTo>
                  <a:cubicBezTo>
                    <a:pt x="10" y="4"/>
                    <a:pt x="10" y="4"/>
                    <a:pt x="10" y="4"/>
                  </a:cubicBezTo>
                  <a:cubicBezTo>
                    <a:pt x="10" y="4"/>
                    <a:pt x="9" y="4"/>
                    <a:pt x="9" y="4"/>
                  </a:cubicBezTo>
                  <a:cubicBezTo>
                    <a:pt x="9" y="4"/>
                    <a:pt x="9" y="4"/>
                    <a:pt x="9" y="3"/>
                  </a:cubicBezTo>
                  <a:cubicBezTo>
                    <a:pt x="9" y="3"/>
                    <a:pt x="8" y="3"/>
                    <a:pt x="8" y="3"/>
                  </a:cubicBezTo>
                  <a:cubicBezTo>
                    <a:pt x="8" y="3"/>
                    <a:pt x="8" y="3"/>
                    <a:pt x="8" y="3"/>
                  </a:cubicBezTo>
                  <a:cubicBezTo>
                    <a:pt x="8" y="3"/>
                    <a:pt x="8" y="3"/>
                    <a:pt x="8" y="3"/>
                  </a:cubicBezTo>
                  <a:cubicBezTo>
                    <a:pt x="8" y="3"/>
                    <a:pt x="8" y="3"/>
                    <a:pt x="8" y="3"/>
                  </a:cubicBezTo>
                  <a:cubicBezTo>
                    <a:pt x="8" y="3"/>
                    <a:pt x="8" y="3"/>
                    <a:pt x="8" y="3"/>
                  </a:cubicBezTo>
                  <a:cubicBezTo>
                    <a:pt x="8" y="4"/>
                    <a:pt x="8" y="4"/>
                    <a:pt x="8" y="4"/>
                  </a:cubicBezTo>
                  <a:cubicBezTo>
                    <a:pt x="9" y="4"/>
                    <a:pt x="9" y="4"/>
                    <a:pt x="9" y="4"/>
                  </a:cubicBezTo>
                  <a:cubicBezTo>
                    <a:pt x="10" y="5"/>
                    <a:pt x="11" y="5"/>
                    <a:pt x="12" y="6"/>
                  </a:cubicBezTo>
                  <a:cubicBezTo>
                    <a:pt x="11" y="6"/>
                    <a:pt x="11" y="5"/>
                    <a:pt x="11" y="5"/>
                  </a:cubicBezTo>
                  <a:close/>
                  <a:moveTo>
                    <a:pt x="7" y="6"/>
                  </a:moveTo>
                  <a:cubicBezTo>
                    <a:pt x="7" y="6"/>
                    <a:pt x="7" y="6"/>
                    <a:pt x="7" y="6"/>
                  </a:cubicBezTo>
                  <a:cubicBezTo>
                    <a:pt x="7" y="6"/>
                    <a:pt x="7" y="6"/>
                    <a:pt x="7" y="6"/>
                  </a:cubicBezTo>
                  <a:close/>
                  <a:moveTo>
                    <a:pt x="12" y="7"/>
                  </a:moveTo>
                  <a:cubicBezTo>
                    <a:pt x="12" y="7"/>
                    <a:pt x="12" y="7"/>
                    <a:pt x="13" y="7"/>
                  </a:cubicBezTo>
                  <a:cubicBezTo>
                    <a:pt x="13" y="7"/>
                    <a:pt x="12" y="7"/>
                    <a:pt x="1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29" name="Freeform 423"/>
            <p:cNvSpPr>
              <a:spLocks noEditPoints="1"/>
            </p:cNvSpPr>
            <p:nvPr/>
          </p:nvSpPr>
          <p:spPr bwMode="auto">
            <a:xfrm>
              <a:off x="6666873" y="4248792"/>
              <a:ext cx="267868" cy="176793"/>
            </a:xfrm>
            <a:custGeom>
              <a:avLst/>
              <a:gdLst>
                <a:gd name="T0" fmla="*/ 33 w 42"/>
                <a:gd name="T1" fmla="*/ 7 h 28"/>
                <a:gd name="T2" fmla="*/ 29 w 42"/>
                <a:gd name="T3" fmla="*/ 4 h 28"/>
                <a:gd name="T4" fmla="*/ 28 w 42"/>
                <a:gd name="T5" fmla="*/ 4 h 28"/>
                <a:gd name="T6" fmla="*/ 33 w 42"/>
                <a:gd name="T7" fmla="*/ 9 h 28"/>
                <a:gd name="T8" fmla="*/ 31 w 42"/>
                <a:gd name="T9" fmla="*/ 4 h 28"/>
                <a:gd name="T10" fmla="*/ 26 w 42"/>
                <a:gd name="T11" fmla="*/ 4 h 28"/>
                <a:gd name="T12" fmla="*/ 31 w 42"/>
                <a:gd name="T13" fmla="*/ 8 h 28"/>
                <a:gd name="T14" fmla="*/ 30 w 42"/>
                <a:gd name="T15" fmla="*/ 10 h 28"/>
                <a:gd name="T16" fmla="*/ 26 w 42"/>
                <a:gd name="T17" fmla="*/ 11 h 28"/>
                <a:gd name="T18" fmla="*/ 25 w 42"/>
                <a:gd name="T19" fmla="*/ 11 h 28"/>
                <a:gd name="T20" fmla="*/ 23 w 42"/>
                <a:gd name="T21" fmla="*/ 11 h 28"/>
                <a:gd name="T22" fmla="*/ 21 w 42"/>
                <a:gd name="T23" fmla="*/ 11 h 28"/>
                <a:gd name="T24" fmla="*/ 24 w 42"/>
                <a:gd name="T25" fmla="*/ 13 h 28"/>
                <a:gd name="T26" fmla="*/ 29 w 42"/>
                <a:gd name="T27" fmla="*/ 12 h 28"/>
                <a:gd name="T28" fmla="*/ 31 w 42"/>
                <a:gd name="T29" fmla="*/ 10 h 28"/>
                <a:gd name="T30" fmla="*/ 28 w 42"/>
                <a:gd name="T31" fmla="*/ 25 h 28"/>
                <a:gd name="T32" fmla="*/ 28 w 42"/>
                <a:gd name="T33" fmla="*/ 23 h 28"/>
                <a:gd name="T34" fmla="*/ 29 w 42"/>
                <a:gd name="T35" fmla="*/ 23 h 28"/>
                <a:gd name="T36" fmla="*/ 33 w 42"/>
                <a:gd name="T37" fmla="*/ 25 h 28"/>
                <a:gd name="T38" fmla="*/ 32 w 42"/>
                <a:gd name="T39" fmla="*/ 21 h 28"/>
                <a:gd name="T40" fmla="*/ 28 w 42"/>
                <a:gd name="T41" fmla="*/ 4 h 28"/>
                <a:gd name="T42" fmla="*/ 28 w 42"/>
                <a:gd name="T43" fmla="*/ 4 h 28"/>
                <a:gd name="T44" fmla="*/ 16 w 42"/>
                <a:gd name="T45" fmla="*/ 2 h 28"/>
                <a:gd name="T46" fmla="*/ 27 w 42"/>
                <a:gd name="T47" fmla="*/ 25 h 28"/>
                <a:gd name="T48" fmla="*/ 25 w 42"/>
                <a:gd name="T49" fmla="*/ 23 h 28"/>
                <a:gd name="T50" fmla="*/ 23 w 42"/>
                <a:gd name="T51" fmla="*/ 22 h 28"/>
                <a:gd name="T52" fmla="*/ 21 w 42"/>
                <a:gd name="T53" fmla="*/ 19 h 28"/>
                <a:gd name="T54" fmla="*/ 20 w 42"/>
                <a:gd name="T55" fmla="*/ 14 h 28"/>
                <a:gd name="T56" fmla="*/ 16 w 42"/>
                <a:gd name="T57" fmla="*/ 12 h 28"/>
                <a:gd name="T58" fmla="*/ 13 w 42"/>
                <a:gd name="T59" fmla="*/ 8 h 28"/>
                <a:gd name="T60" fmla="*/ 1 w 42"/>
                <a:gd name="T61" fmla="*/ 3 h 28"/>
                <a:gd name="T62" fmla="*/ 1 w 42"/>
                <a:gd name="T63" fmla="*/ 7 h 28"/>
                <a:gd name="T64" fmla="*/ 1 w 42"/>
                <a:gd name="T65" fmla="*/ 14 h 28"/>
                <a:gd name="T66" fmla="*/ 1 w 42"/>
                <a:gd name="T67" fmla="*/ 14 h 28"/>
                <a:gd name="T68" fmla="*/ 1 w 42"/>
                <a:gd name="T69" fmla="*/ 14 h 28"/>
                <a:gd name="T70" fmla="*/ 1 w 42"/>
                <a:gd name="T71" fmla="*/ 15 h 28"/>
                <a:gd name="T72" fmla="*/ 1 w 42"/>
                <a:gd name="T73" fmla="*/ 15 h 28"/>
                <a:gd name="T74" fmla="*/ 7 w 42"/>
                <a:gd name="T75" fmla="*/ 21 h 28"/>
                <a:gd name="T76" fmla="*/ 5 w 42"/>
                <a:gd name="T77" fmla="*/ 19 h 28"/>
                <a:gd name="T78" fmla="*/ 7 w 42"/>
                <a:gd name="T79" fmla="*/ 18 h 28"/>
                <a:gd name="T80" fmla="*/ 9 w 42"/>
                <a:gd name="T81" fmla="*/ 18 h 28"/>
                <a:gd name="T82" fmla="*/ 10 w 42"/>
                <a:gd name="T83" fmla="*/ 17 h 28"/>
                <a:gd name="T84" fmla="*/ 10 w 42"/>
                <a:gd name="T85" fmla="*/ 17 h 28"/>
                <a:gd name="T86" fmla="*/ 15 w 42"/>
                <a:gd name="T87" fmla="*/ 18 h 28"/>
                <a:gd name="T88" fmla="*/ 17 w 42"/>
                <a:gd name="T89" fmla="*/ 21 h 28"/>
                <a:gd name="T90" fmla="*/ 20 w 42"/>
                <a:gd name="T91" fmla="*/ 24 h 28"/>
                <a:gd name="T92" fmla="*/ 26 w 42"/>
                <a:gd name="T93" fmla="*/ 25 h 28"/>
                <a:gd name="T94" fmla="*/ 5 w 42"/>
                <a:gd name="T95" fmla="*/ 19 h 28"/>
                <a:gd name="T96" fmla="*/ 8 w 42"/>
                <a:gd name="T97" fmla="*/ 20 h 28"/>
                <a:gd name="T98" fmla="*/ 37 w 42"/>
                <a:gd name="T99" fmla="*/ 28 h 28"/>
                <a:gd name="T100" fmla="*/ 40 w 42"/>
                <a:gd name="T101" fmla="*/ 12 h 28"/>
                <a:gd name="T102" fmla="*/ 38 w 42"/>
                <a:gd name="T103" fmla="*/ 12 h 28"/>
                <a:gd name="T104" fmla="*/ 42 w 42"/>
                <a:gd name="T105" fmla="*/ 15 h 28"/>
                <a:gd name="T106" fmla="*/ 34 w 42"/>
                <a:gd name="T107" fmla="*/ 27 h 28"/>
                <a:gd name="T108" fmla="*/ 38 w 42"/>
                <a:gd name="T109" fmla="*/ 11 h 28"/>
                <a:gd name="T110" fmla="*/ 29 w 42"/>
                <a:gd name="T111" fmla="*/ 20 h 28"/>
                <a:gd name="T112" fmla="*/ 18 w 42"/>
                <a:gd name="T113" fmla="*/ 11 h 28"/>
                <a:gd name="T114" fmla="*/ 19 w 42"/>
                <a:gd name="T115" fmla="*/ 3 h 28"/>
                <a:gd name="T116" fmla="*/ 19 w 42"/>
                <a:gd name="T117" fmla="*/ 11 h 28"/>
                <a:gd name="T118" fmla="*/ 28 w 42"/>
                <a:gd name="T119" fmla="*/ 22 h 28"/>
                <a:gd name="T120" fmla="*/ 26 w 42"/>
                <a:gd name="T1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 h="28">
                  <a:moveTo>
                    <a:pt x="33" y="5"/>
                  </a:moveTo>
                  <a:cubicBezTo>
                    <a:pt x="32" y="5"/>
                    <a:pt x="33" y="5"/>
                    <a:pt x="33" y="5"/>
                  </a:cubicBezTo>
                  <a:cubicBezTo>
                    <a:pt x="33" y="5"/>
                    <a:pt x="33" y="5"/>
                    <a:pt x="33" y="5"/>
                  </a:cubicBezTo>
                  <a:close/>
                  <a:moveTo>
                    <a:pt x="34" y="8"/>
                  </a:moveTo>
                  <a:cubicBezTo>
                    <a:pt x="34" y="7"/>
                    <a:pt x="33" y="7"/>
                    <a:pt x="33" y="7"/>
                  </a:cubicBezTo>
                  <a:cubicBezTo>
                    <a:pt x="33" y="7"/>
                    <a:pt x="33" y="7"/>
                    <a:pt x="33" y="7"/>
                  </a:cubicBezTo>
                  <a:cubicBezTo>
                    <a:pt x="33" y="7"/>
                    <a:pt x="32" y="6"/>
                    <a:pt x="32" y="6"/>
                  </a:cubicBezTo>
                  <a:cubicBezTo>
                    <a:pt x="32" y="6"/>
                    <a:pt x="32" y="6"/>
                    <a:pt x="31" y="5"/>
                  </a:cubicBezTo>
                  <a:cubicBezTo>
                    <a:pt x="31" y="5"/>
                    <a:pt x="31" y="5"/>
                    <a:pt x="30" y="5"/>
                  </a:cubicBezTo>
                  <a:cubicBezTo>
                    <a:pt x="30" y="5"/>
                    <a:pt x="30" y="4"/>
                    <a:pt x="29" y="4"/>
                  </a:cubicBezTo>
                  <a:cubicBezTo>
                    <a:pt x="29" y="4"/>
                    <a:pt x="29" y="4"/>
                    <a:pt x="29" y="4"/>
                  </a:cubicBezTo>
                  <a:cubicBezTo>
                    <a:pt x="28" y="4"/>
                    <a:pt x="28" y="3"/>
                    <a:pt x="28" y="3"/>
                  </a:cubicBezTo>
                  <a:cubicBezTo>
                    <a:pt x="28" y="4"/>
                    <a:pt x="28" y="3"/>
                    <a:pt x="28" y="4"/>
                  </a:cubicBezTo>
                  <a:cubicBezTo>
                    <a:pt x="28" y="4"/>
                    <a:pt x="28" y="4"/>
                    <a:pt x="28" y="4"/>
                  </a:cubicBezTo>
                  <a:cubicBezTo>
                    <a:pt x="28" y="4"/>
                    <a:pt x="28" y="4"/>
                    <a:pt x="28" y="4"/>
                  </a:cubicBezTo>
                  <a:cubicBezTo>
                    <a:pt x="29" y="4"/>
                    <a:pt x="30" y="5"/>
                    <a:pt x="31" y="5"/>
                  </a:cubicBezTo>
                  <a:cubicBezTo>
                    <a:pt x="31" y="6"/>
                    <a:pt x="32" y="6"/>
                    <a:pt x="33" y="7"/>
                  </a:cubicBezTo>
                  <a:cubicBezTo>
                    <a:pt x="33" y="7"/>
                    <a:pt x="33" y="8"/>
                    <a:pt x="33" y="8"/>
                  </a:cubicBezTo>
                  <a:cubicBezTo>
                    <a:pt x="33" y="8"/>
                    <a:pt x="33" y="8"/>
                    <a:pt x="33" y="8"/>
                  </a:cubicBezTo>
                  <a:cubicBezTo>
                    <a:pt x="33" y="9"/>
                    <a:pt x="33" y="9"/>
                    <a:pt x="33" y="9"/>
                  </a:cubicBezTo>
                  <a:cubicBezTo>
                    <a:pt x="34" y="9"/>
                    <a:pt x="34" y="8"/>
                    <a:pt x="34" y="8"/>
                  </a:cubicBezTo>
                  <a:cubicBezTo>
                    <a:pt x="34" y="8"/>
                    <a:pt x="34" y="8"/>
                    <a:pt x="34" y="8"/>
                  </a:cubicBezTo>
                  <a:close/>
                  <a:moveTo>
                    <a:pt x="31" y="4"/>
                  </a:moveTo>
                  <a:cubicBezTo>
                    <a:pt x="31" y="4"/>
                    <a:pt x="31" y="4"/>
                    <a:pt x="31" y="4"/>
                  </a:cubicBezTo>
                  <a:cubicBezTo>
                    <a:pt x="31" y="4"/>
                    <a:pt x="31" y="4"/>
                    <a:pt x="31" y="4"/>
                  </a:cubicBezTo>
                  <a:close/>
                  <a:moveTo>
                    <a:pt x="27" y="3"/>
                  </a:moveTo>
                  <a:cubicBezTo>
                    <a:pt x="27" y="3"/>
                    <a:pt x="26" y="3"/>
                    <a:pt x="26" y="3"/>
                  </a:cubicBezTo>
                  <a:cubicBezTo>
                    <a:pt x="26" y="3"/>
                    <a:pt x="26" y="3"/>
                    <a:pt x="26" y="3"/>
                  </a:cubicBezTo>
                  <a:cubicBezTo>
                    <a:pt x="26" y="3"/>
                    <a:pt x="25" y="3"/>
                    <a:pt x="25" y="3"/>
                  </a:cubicBezTo>
                  <a:cubicBezTo>
                    <a:pt x="26" y="3"/>
                    <a:pt x="26" y="3"/>
                    <a:pt x="26" y="4"/>
                  </a:cubicBezTo>
                  <a:cubicBezTo>
                    <a:pt x="27" y="3"/>
                    <a:pt x="27" y="3"/>
                    <a:pt x="27" y="3"/>
                  </a:cubicBezTo>
                  <a:close/>
                  <a:moveTo>
                    <a:pt x="24" y="0"/>
                  </a:moveTo>
                  <a:cubicBezTo>
                    <a:pt x="24" y="0"/>
                    <a:pt x="25" y="0"/>
                    <a:pt x="25" y="1"/>
                  </a:cubicBezTo>
                  <a:cubicBezTo>
                    <a:pt x="25" y="0"/>
                    <a:pt x="25" y="0"/>
                    <a:pt x="24" y="0"/>
                  </a:cubicBezTo>
                  <a:close/>
                  <a:moveTo>
                    <a:pt x="31" y="8"/>
                  </a:moveTo>
                  <a:cubicBezTo>
                    <a:pt x="32" y="7"/>
                    <a:pt x="31" y="8"/>
                    <a:pt x="31" y="8"/>
                  </a:cubicBezTo>
                  <a:cubicBezTo>
                    <a:pt x="31" y="8"/>
                    <a:pt x="31" y="8"/>
                    <a:pt x="31" y="8"/>
                  </a:cubicBezTo>
                  <a:cubicBezTo>
                    <a:pt x="31" y="8"/>
                    <a:pt x="31" y="8"/>
                    <a:pt x="31" y="8"/>
                  </a:cubicBezTo>
                  <a:cubicBezTo>
                    <a:pt x="31" y="8"/>
                    <a:pt x="30" y="8"/>
                    <a:pt x="30" y="8"/>
                  </a:cubicBezTo>
                  <a:cubicBezTo>
                    <a:pt x="30" y="8"/>
                    <a:pt x="30" y="9"/>
                    <a:pt x="30" y="10"/>
                  </a:cubicBezTo>
                  <a:cubicBezTo>
                    <a:pt x="29" y="9"/>
                    <a:pt x="28" y="10"/>
                    <a:pt x="28" y="11"/>
                  </a:cubicBezTo>
                  <a:cubicBezTo>
                    <a:pt x="28" y="11"/>
                    <a:pt x="27" y="11"/>
                    <a:pt x="27" y="11"/>
                  </a:cubicBezTo>
                  <a:cubicBezTo>
                    <a:pt x="27" y="11"/>
                    <a:pt x="27" y="11"/>
                    <a:pt x="27" y="11"/>
                  </a:cubicBezTo>
                  <a:cubicBezTo>
                    <a:pt x="26" y="11"/>
                    <a:pt x="26" y="11"/>
                    <a:pt x="26" y="11"/>
                  </a:cubicBezTo>
                  <a:cubicBezTo>
                    <a:pt x="26" y="11"/>
                    <a:pt x="26" y="11"/>
                    <a:pt x="26" y="11"/>
                  </a:cubicBezTo>
                  <a:cubicBezTo>
                    <a:pt x="26" y="11"/>
                    <a:pt x="25" y="10"/>
                    <a:pt x="26" y="10"/>
                  </a:cubicBezTo>
                  <a:cubicBezTo>
                    <a:pt x="26" y="10"/>
                    <a:pt x="26" y="10"/>
                    <a:pt x="26" y="10"/>
                  </a:cubicBezTo>
                  <a:cubicBezTo>
                    <a:pt x="25" y="11"/>
                    <a:pt x="25" y="10"/>
                    <a:pt x="25" y="11"/>
                  </a:cubicBezTo>
                  <a:cubicBezTo>
                    <a:pt x="25" y="11"/>
                    <a:pt x="25" y="11"/>
                    <a:pt x="25" y="11"/>
                  </a:cubicBezTo>
                  <a:cubicBezTo>
                    <a:pt x="25" y="11"/>
                    <a:pt x="25" y="11"/>
                    <a:pt x="25" y="11"/>
                  </a:cubicBezTo>
                  <a:cubicBezTo>
                    <a:pt x="25" y="11"/>
                    <a:pt x="25" y="11"/>
                    <a:pt x="25" y="11"/>
                  </a:cubicBezTo>
                  <a:cubicBezTo>
                    <a:pt x="25" y="11"/>
                    <a:pt x="25" y="12"/>
                    <a:pt x="25" y="11"/>
                  </a:cubicBezTo>
                  <a:cubicBezTo>
                    <a:pt x="25" y="11"/>
                    <a:pt x="24" y="11"/>
                    <a:pt x="24" y="11"/>
                  </a:cubicBezTo>
                  <a:cubicBezTo>
                    <a:pt x="24" y="11"/>
                    <a:pt x="24" y="11"/>
                    <a:pt x="24" y="11"/>
                  </a:cubicBezTo>
                  <a:cubicBezTo>
                    <a:pt x="23" y="11"/>
                    <a:pt x="23" y="11"/>
                    <a:pt x="23" y="11"/>
                  </a:cubicBezTo>
                  <a:cubicBezTo>
                    <a:pt x="23" y="11"/>
                    <a:pt x="23" y="11"/>
                    <a:pt x="22" y="11"/>
                  </a:cubicBezTo>
                  <a:cubicBezTo>
                    <a:pt x="22" y="11"/>
                    <a:pt x="22" y="11"/>
                    <a:pt x="22" y="11"/>
                  </a:cubicBezTo>
                  <a:cubicBezTo>
                    <a:pt x="22" y="11"/>
                    <a:pt x="22" y="11"/>
                    <a:pt x="22" y="11"/>
                  </a:cubicBezTo>
                  <a:cubicBezTo>
                    <a:pt x="21" y="11"/>
                    <a:pt x="22" y="11"/>
                    <a:pt x="21" y="11"/>
                  </a:cubicBezTo>
                  <a:cubicBezTo>
                    <a:pt x="21" y="11"/>
                    <a:pt x="21" y="11"/>
                    <a:pt x="21" y="11"/>
                  </a:cubicBezTo>
                  <a:cubicBezTo>
                    <a:pt x="21" y="11"/>
                    <a:pt x="21" y="12"/>
                    <a:pt x="21" y="12"/>
                  </a:cubicBezTo>
                  <a:cubicBezTo>
                    <a:pt x="21" y="12"/>
                    <a:pt x="22" y="12"/>
                    <a:pt x="22" y="12"/>
                  </a:cubicBezTo>
                  <a:cubicBezTo>
                    <a:pt x="22" y="12"/>
                    <a:pt x="23" y="13"/>
                    <a:pt x="23" y="13"/>
                  </a:cubicBezTo>
                  <a:cubicBezTo>
                    <a:pt x="23" y="13"/>
                    <a:pt x="23" y="13"/>
                    <a:pt x="23" y="13"/>
                  </a:cubicBezTo>
                  <a:cubicBezTo>
                    <a:pt x="23" y="13"/>
                    <a:pt x="24" y="13"/>
                    <a:pt x="24" y="13"/>
                  </a:cubicBezTo>
                  <a:cubicBezTo>
                    <a:pt x="24" y="13"/>
                    <a:pt x="24" y="13"/>
                    <a:pt x="24" y="13"/>
                  </a:cubicBezTo>
                  <a:cubicBezTo>
                    <a:pt x="25" y="14"/>
                    <a:pt x="25" y="14"/>
                    <a:pt x="26" y="13"/>
                  </a:cubicBezTo>
                  <a:cubicBezTo>
                    <a:pt x="27" y="13"/>
                    <a:pt x="27" y="13"/>
                    <a:pt x="28" y="13"/>
                  </a:cubicBezTo>
                  <a:cubicBezTo>
                    <a:pt x="28" y="13"/>
                    <a:pt x="28" y="13"/>
                    <a:pt x="28" y="13"/>
                  </a:cubicBezTo>
                  <a:cubicBezTo>
                    <a:pt x="28" y="13"/>
                    <a:pt x="29" y="13"/>
                    <a:pt x="29" y="12"/>
                  </a:cubicBezTo>
                  <a:cubicBezTo>
                    <a:pt x="29" y="12"/>
                    <a:pt x="29" y="12"/>
                    <a:pt x="29" y="12"/>
                  </a:cubicBezTo>
                  <a:cubicBezTo>
                    <a:pt x="29" y="12"/>
                    <a:pt x="30" y="12"/>
                    <a:pt x="30" y="11"/>
                  </a:cubicBezTo>
                  <a:cubicBezTo>
                    <a:pt x="30" y="11"/>
                    <a:pt x="30" y="11"/>
                    <a:pt x="31" y="11"/>
                  </a:cubicBezTo>
                  <a:cubicBezTo>
                    <a:pt x="31" y="11"/>
                    <a:pt x="31" y="11"/>
                    <a:pt x="31" y="11"/>
                  </a:cubicBezTo>
                  <a:cubicBezTo>
                    <a:pt x="32" y="11"/>
                    <a:pt x="31" y="10"/>
                    <a:pt x="31" y="10"/>
                  </a:cubicBezTo>
                  <a:cubicBezTo>
                    <a:pt x="31" y="10"/>
                    <a:pt x="31" y="10"/>
                    <a:pt x="31" y="10"/>
                  </a:cubicBezTo>
                  <a:cubicBezTo>
                    <a:pt x="32" y="10"/>
                    <a:pt x="32" y="10"/>
                    <a:pt x="32" y="9"/>
                  </a:cubicBezTo>
                  <a:cubicBezTo>
                    <a:pt x="32" y="9"/>
                    <a:pt x="32" y="9"/>
                    <a:pt x="32" y="8"/>
                  </a:cubicBezTo>
                  <a:cubicBezTo>
                    <a:pt x="32" y="8"/>
                    <a:pt x="31" y="8"/>
                    <a:pt x="31" y="8"/>
                  </a:cubicBezTo>
                  <a:close/>
                  <a:moveTo>
                    <a:pt x="28" y="25"/>
                  </a:moveTo>
                  <a:cubicBezTo>
                    <a:pt x="28" y="25"/>
                    <a:pt x="28" y="25"/>
                    <a:pt x="28" y="25"/>
                  </a:cubicBezTo>
                  <a:cubicBezTo>
                    <a:pt x="28" y="25"/>
                    <a:pt x="28" y="25"/>
                    <a:pt x="28" y="25"/>
                  </a:cubicBezTo>
                  <a:close/>
                  <a:moveTo>
                    <a:pt x="28" y="24"/>
                  </a:moveTo>
                  <a:cubicBezTo>
                    <a:pt x="28" y="24"/>
                    <a:pt x="28" y="24"/>
                    <a:pt x="28" y="24"/>
                  </a:cubicBezTo>
                  <a:cubicBezTo>
                    <a:pt x="28" y="24"/>
                    <a:pt x="28" y="23"/>
                    <a:pt x="28" y="23"/>
                  </a:cubicBezTo>
                  <a:cubicBezTo>
                    <a:pt x="28" y="23"/>
                    <a:pt x="28" y="23"/>
                    <a:pt x="28" y="23"/>
                  </a:cubicBezTo>
                  <a:cubicBezTo>
                    <a:pt x="28" y="23"/>
                    <a:pt x="28" y="23"/>
                    <a:pt x="28" y="23"/>
                  </a:cubicBezTo>
                  <a:cubicBezTo>
                    <a:pt x="28" y="23"/>
                    <a:pt x="28" y="24"/>
                    <a:pt x="28" y="24"/>
                  </a:cubicBezTo>
                  <a:cubicBezTo>
                    <a:pt x="28" y="24"/>
                    <a:pt x="29" y="24"/>
                    <a:pt x="29" y="24"/>
                  </a:cubicBezTo>
                  <a:cubicBezTo>
                    <a:pt x="29" y="24"/>
                    <a:pt x="29" y="24"/>
                    <a:pt x="29" y="23"/>
                  </a:cubicBezTo>
                  <a:cubicBezTo>
                    <a:pt x="29" y="23"/>
                    <a:pt x="29" y="24"/>
                    <a:pt x="28" y="24"/>
                  </a:cubicBezTo>
                  <a:close/>
                  <a:moveTo>
                    <a:pt x="28" y="4"/>
                  </a:moveTo>
                  <a:cubicBezTo>
                    <a:pt x="28" y="4"/>
                    <a:pt x="28" y="4"/>
                    <a:pt x="28" y="4"/>
                  </a:cubicBezTo>
                  <a:close/>
                  <a:moveTo>
                    <a:pt x="33" y="26"/>
                  </a:moveTo>
                  <a:cubicBezTo>
                    <a:pt x="33" y="26"/>
                    <a:pt x="33" y="26"/>
                    <a:pt x="33" y="25"/>
                  </a:cubicBezTo>
                  <a:cubicBezTo>
                    <a:pt x="33" y="25"/>
                    <a:pt x="33" y="25"/>
                    <a:pt x="32" y="25"/>
                  </a:cubicBezTo>
                  <a:cubicBezTo>
                    <a:pt x="33" y="25"/>
                    <a:pt x="33" y="26"/>
                    <a:pt x="33" y="26"/>
                  </a:cubicBezTo>
                  <a:close/>
                  <a:moveTo>
                    <a:pt x="33" y="21"/>
                  </a:moveTo>
                  <a:cubicBezTo>
                    <a:pt x="33" y="21"/>
                    <a:pt x="33" y="21"/>
                    <a:pt x="33" y="21"/>
                  </a:cubicBezTo>
                  <a:cubicBezTo>
                    <a:pt x="33" y="21"/>
                    <a:pt x="33" y="21"/>
                    <a:pt x="32" y="21"/>
                  </a:cubicBezTo>
                  <a:cubicBezTo>
                    <a:pt x="33" y="21"/>
                    <a:pt x="33" y="21"/>
                    <a:pt x="33" y="22"/>
                  </a:cubicBezTo>
                  <a:cubicBezTo>
                    <a:pt x="33" y="21"/>
                    <a:pt x="33" y="21"/>
                    <a:pt x="34" y="21"/>
                  </a:cubicBezTo>
                  <a:cubicBezTo>
                    <a:pt x="34" y="21"/>
                    <a:pt x="34" y="21"/>
                    <a:pt x="34" y="21"/>
                  </a:cubicBezTo>
                  <a:cubicBezTo>
                    <a:pt x="34" y="21"/>
                    <a:pt x="34" y="21"/>
                    <a:pt x="33" y="21"/>
                  </a:cubicBezTo>
                  <a:close/>
                  <a:moveTo>
                    <a:pt x="28" y="4"/>
                  </a:moveTo>
                  <a:cubicBezTo>
                    <a:pt x="28" y="4"/>
                    <a:pt x="28" y="4"/>
                    <a:pt x="28" y="4"/>
                  </a:cubicBezTo>
                  <a:cubicBezTo>
                    <a:pt x="28" y="4"/>
                    <a:pt x="28" y="4"/>
                    <a:pt x="28" y="4"/>
                  </a:cubicBezTo>
                  <a:close/>
                  <a:moveTo>
                    <a:pt x="28" y="4"/>
                  </a:moveTo>
                  <a:cubicBezTo>
                    <a:pt x="28" y="4"/>
                    <a:pt x="28" y="4"/>
                    <a:pt x="28" y="4"/>
                  </a:cubicBezTo>
                  <a:cubicBezTo>
                    <a:pt x="28" y="4"/>
                    <a:pt x="28" y="4"/>
                    <a:pt x="28" y="4"/>
                  </a:cubicBezTo>
                  <a:close/>
                  <a:moveTo>
                    <a:pt x="17" y="2"/>
                  </a:moveTo>
                  <a:cubicBezTo>
                    <a:pt x="18" y="2"/>
                    <a:pt x="18" y="2"/>
                    <a:pt x="18" y="2"/>
                  </a:cubicBezTo>
                  <a:cubicBezTo>
                    <a:pt x="18" y="2"/>
                    <a:pt x="18" y="2"/>
                    <a:pt x="18" y="2"/>
                  </a:cubicBezTo>
                  <a:cubicBezTo>
                    <a:pt x="17" y="1"/>
                    <a:pt x="17" y="2"/>
                    <a:pt x="17" y="2"/>
                  </a:cubicBezTo>
                  <a:cubicBezTo>
                    <a:pt x="16" y="2"/>
                    <a:pt x="16" y="2"/>
                    <a:pt x="16" y="2"/>
                  </a:cubicBezTo>
                  <a:cubicBezTo>
                    <a:pt x="16" y="2"/>
                    <a:pt x="16" y="2"/>
                    <a:pt x="16" y="2"/>
                  </a:cubicBezTo>
                  <a:cubicBezTo>
                    <a:pt x="16" y="2"/>
                    <a:pt x="16" y="2"/>
                    <a:pt x="16" y="2"/>
                  </a:cubicBezTo>
                  <a:cubicBezTo>
                    <a:pt x="17" y="2"/>
                    <a:pt x="17" y="2"/>
                    <a:pt x="17" y="2"/>
                  </a:cubicBezTo>
                  <a:close/>
                  <a:moveTo>
                    <a:pt x="26" y="25"/>
                  </a:moveTo>
                  <a:cubicBezTo>
                    <a:pt x="27" y="24"/>
                    <a:pt x="27" y="25"/>
                    <a:pt x="27" y="25"/>
                  </a:cubicBezTo>
                  <a:cubicBezTo>
                    <a:pt x="27" y="25"/>
                    <a:pt x="28" y="24"/>
                    <a:pt x="28" y="24"/>
                  </a:cubicBezTo>
                  <a:cubicBezTo>
                    <a:pt x="27" y="24"/>
                    <a:pt x="27" y="24"/>
                    <a:pt x="27" y="24"/>
                  </a:cubicBezTo>
                  <a:cubicBezTo>
                    <a:pt x="27" y="24"/>
                    <a:pt x="27" y="24"/>
                    <a:pt x="26" y="24"/>
                  </a:cubicBezTo>
                  <a:cubicBezTo>
                    <a:pt x="26" y="24"/>
                    <a:pt x="25" y="24"/>
                    <a:pt x="25" y="23"/>
                  </a:cubicBezTo>
                  <a:cubicBezTo>
                    <a:pt x="25" y="23"/>
                    <a:pt x="25" y="23"/>
                    <a:pt x="25" y="23"/>
                  </a:cubicBezTo>
                  <a:cubicBezTo>
                    <a:pt x="25" y="23"/>
                    <a:pt x="25" y="23"/>
                    <a:pt x="25" y="23"/>
                  </a:cubicBezTo>
                  <a:cubicBezTo>
                    <a:pt x="25" y="23"/>
                    <a:pt x="25" y="23"/>
                    <a:pt x="25" y="23"/>
                  </a:cubicBezTo>
                  <a:cubicBezTo>
                    <a:pt x="25" y="23"/>
                    <a:pt x="24" y="23"/>
                    <a:pt x="24" y="22"/>
                  </a:cubicBezTo>
                  <a:cubicBezTo>
                    <a:pt x="24" y="22"/>
                    <a:pt x="23" y="22"/>
                    <a:pt x="23" y="22"/>
                  </a:cubicBezTo>
                  <a:cubicBezTo>
                    <a:pt x="23" y="22"/>
                    <a:pt x="23" y="22"/>
                    <a:pt x="23" y="22"/>
                  </a:cubicBezTo>
                  <a:cubicBezTo>
                    <a:pt x="23" y="22"/>
                    <a:pt x="24" y="21"/>
                    <a:pt x="24" y="21"/>
                  </a:cubicBezTo>
                  <a:cubicBezTo>
                    <a:pt x="23" y="21"/>
                    <a:pt x="23" y="21"/>
                    <a:pt x="22" y="21"/>
                  </a:cubicBezTo>
                  <a:cubicBezTo>
                    <a:pt x="22" y="21"/>
                    <a:pt x="22" y="21"/>
                    <a:pt x="21" y="20"/>
                  </a:cubicBezTo>
                  <a:cubicBezTo>
                    <a:pt x="21" y="20"/>
                    <a:pt x="21" y="20"/>
                    <a:pt x="21" y="19"/>
                  </a:cubicBezTo>
                  <a:cubicBezTo>
                    <a:pt x="21" y="19"/>
                    <a:pt x="21" y="19"/>
                    <a:pt x="21" y="19"/>
                  </a:cubicBezTo>
                  <a:cubicBezTo>
                    <a:pt x="21" y="19"/>
                    <a:pt x="20" y="19"/>
                    <a:pt x="20" y="18"/>
                  </a:cubicBezTo>
                  <a:cubicBezTo>
                    <a:pt x="20" y="17"/>
                    <a:pt x="18" y="17"/>
                    <a:pt x="18" y="16"/>
                  </a:cubicBezTo>
                  <a:cubicBezTo>
                    <a:pt x="17" y="16"/>
                    <a:pt x="17" y="15"/>
                    <a:pt x="17" y="15"/>
                  </a:cubicBezTo>
                  <a:cubicBezTo>
                    <a:pt x="18" y="14"/>
                    <a:pt x="18" y="15"/>
                    <a:pt x="19" y="15"/>
                  </a:cubicBezTo>
                  <a:cubicBezTo>
                    <a:pt x="19" y="15"/>
                    <a:pt x="19" y="15"/>
                    <a:pt x="20" y="14"/>
                  </a:cubicBezTo>
                  <a:cubicBezTo>
                    <a:pt x="20" y="14"/>
                    <a:pt x="20" y="14"/>
                    <a:pt x="20" y="14"/>
                  </a:cubicBezTo>
                  <a:cubicBezTo>
                    <a:pt x="19" y="13"/>
                    <a:pt x="19" y="13"/>
                    <a:pt x="19" y="13"/>
                  </a:cubicBezTo>
                  <a:cubicBezTo>
                    <a:pt x="19" y="13"/>
                    <a:pt x="19" y="13"/>
                    <a:pt x="18" y="13"/>
                  </a:cubicBezTo>
                  <a:cubicBezTo>
                    <a:pt x="18" y="12"/>
                    <a:pt x="18" y="13"/>
                    <a:pt x="18" y="13"/>
                  </a:cubicBezTo>
                  <a:cubicBezTo>
                    <a:pt x="17" y="12"/>
                    <a:pt x="16" y="12"/>
                    <a:pt x="16" y="12"/>
                  </a:cubicBezTo>
                  <a:cubicBezTo>
                    <a:pt x="15" y="11"/>
                    <a:pt x="15" y="11"/>
                    <a:pt x="15" y="11"/>
                  </a:cubicBezTo>
                  <a:cubicBezTo>
                    <a:pt x="14" y="11"/>
                    <a:pt x="14" y="11"/>
                    <a:pt x="14" y="11"/>
                  </a:cubicBezTo>
                  <a:cubicBezTo>
                    <a:pt x="14" y="11"/>
                    <a:pt x="14" y="11"/>
                    <a:pt x="14" y="10"/>
                  </a:cubicBezTo>
                  <a:cubicBezTo>
                    <a:pt x="14" y="10"/>
                    <a:pt x="14" y="10"/>
                    <a:pt x="14" y="10"/>
                  </a:cubicBezTo>
                  <a:cubicBezTo>
                    <a:pt x="14" y="9"/>
                    <a:pt x="13" y="9"/>
                    <a:pt x="13" y="8"/>
                  </a:cubicBezTo>
                  <a:cubicBezTo>
                    <a:pt x="13" y="8"/>
                    <a:pt x="13" y="8"/>
                    <a:pt x="12" y="8"/>
                  </a:cubicBezTo>
                  <a:cubicBezTo>
                    <a:pt x="12" y="8"/>
                    <a:pt x="11" y="7"/>
                    <a:pt x="11" y="7"/>
                  </a:cubicBezTo>
                  <a:cubicBezTo>
                    <a:pt x="10" y="7"/>
                    <a:pt x="10" y="7"/>
                    <a:pt x="10" y="7"/>
                  </a:cubicBezTo>
                  <a:cubicBezTo>
                    <a:pt x="7" y="6"/>
                    <a:pt x="4" y="4"/>
                    <a:pt x="1" y="3"/>
                  </a:cubicBezTo>
                  <a:cubicBezTo>
                    <a:pt x="1" y="3"/>
                    <a:pt x="1" y="3"/>
                    <a:pt x="1" y="3"/>
                  </a:cubicBezTo>
                  <a:cubicBezTo>
                    <a:pt x="1" y="3"/>
                    <a:pt x="1" y="3"/>
                    <a:pt x="1" y="3"/>
                  </a:cubicBezTo>
                  <a:cubicBezTo>
                    <a:pt x="1" y="3"/>
                    <a:pt x="1" y="3"/>
                    <a:pt x="1" y="3"/>
                  </a:cubicBezTo>
                  <a:cubicBezTo>
                    <a:pt x="1" y="4"/>
                    <a:pt x="1" y="4"/>
                    <a:pt x="1" y="4"/>
                  </a:cubicBezTo>
                  <a:cubicBezTo>
                    <a:pt x="1" y="5"/>
                    <a:pt x="1" y="5"/>
                    <a:pt x="1" y="5"/>
                  </a:cubicBezTo>
                  <a:cubicBezTo>
                    <a:pt x="1" y="7"/>
                    <a:pt x="1" y="7"/>
                    <a:pt x="1" y="7"/>
                  </a:cubicBezTo>
                  <a:cubicBezTo>
                    <a:pt x="1" y="13"/>
                    <a:pt x="1" y="13"/>
                    <a:pt x="1" y="13"/>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1" y="14"/>
                    <a:pt x="1" y="14"/>
                    <a:pt x="1" y="14"/>
                  </a:cubicBezTo>
                  <a:cubicBezTo>
                    <a:pt x="0" y="14"/>
                    <a:pt x="0" y="14"/>
                    <a:pt x="0" y="14"/>
                  </a:cubicBezTo>
                  <a:cubicBezTo>
                    <a:pt x="0" y="14"/>
                    <a:pt x="0" y="14"/>
                    <a:pt x="0" y="14"/>
                  </a:cubicBezTo>
                  <a:cubicBezTo>
                    <a:pt x="1" y="14"/>
                    <a:pt x="1" y="14"/>
                    <a:pt x="1" y="14"/>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15"/>
                    <a:pt x="1" y="15"/>
                    <a:pt x="1" y="15"/>
                  </a:cubicBezTo>
                  <a:cubicBezTo>
                    <a:pt x="1" y="21"/>
                    <a:pt x="1" y="21"/>
                    <a:pt x="1" y="21"/>
                  </a:cubicBezTo>
                  <a:cubicBezTo>
                    <a:pt x="1" y="21"/>
                    <a:pt x="1" y="21"/>
                    <a:pt x="1" y="21"/>
                  </a:cubicBezTo>
                  <a:cubicBezTo>
                    <a:pt x="1" y="22"/>
                    <a:pt x="4" y="21"/>
                    <a:pt x="4" y="21"/>
                  </a:cubicBezTo>
                  <a:cubicBezTo>
                    <a:pt x="5" y="21"/>
                    <a:pt x="5" y="22"/>
                    <a:pt x="5" y="22"/>
                  </a:cubicBezTo>
                  <a:cubicBezTo>
                    <a:pt x="6" y="22"/>
                    <a:pt x="6" y="21"/>
                    <a:pt x="7" y="21"/>
                  </a:cubicBezTo>
                  <a:cubicBezTo>
                    <a:pt x="7" y="21"/>
                    <a:pt x="7" y="21"/>
                    <a:pt x="7" y="21"/>
                  </a:cubicBezTo>
                  <a:cubicBezTo>
                    <a:pt x="8" y="21"/>
                    <a:pt x="7" y="20"/>
                    <a:pt x="7" y="20"/>
                  </a:cubicBezTo>
                  <a:cubicBezTo>
                    <a:pt x="7" y="19"/>
                    <a:pt x="7" y="19"/>
                    <a:pt x="6" y="19"/>
                  </a:cubicBezTo>
                  <a:cubicBezTo>
                    <a:pt x="6" y="19"/>
                    <a:pt x="6" y="19"/>
                    <a:pt x="5" y="19"/>
                  </a:cubicBezTo>
                  <a:cubicBezTo>
                    <a:pt x="5" y="19"/>
                    <a:pt x="5" y="19"/>
                    <a:pt x="5" y="19"/>
                  </a:cubicBezTo>
                  <a:cubicBezTo>
                    <a:pt x="5" y="19"/>
                    <a:pt x="6" y="19"/>
                    <a:pt x="6" y="19"/>
                  </a:cubicBezTo>
                  <a:cubicBezTo>
                    <a:pt x="6" y="19"/>
                    <a:pt x="6" y="19"/>
                    <a:pt x="7" y="19"/>
                  </a:cubicBezTo>
                  <a:cubicBezTo>
                    <a:pt x="7" y="19"/>
                    <a:pt x="7" y="19"/>
                    <a:pt x="7" y="19"/>
                  </a:cubicBezTo>
                  <a:cubicBezTo>
                    <a:pt x="8" y="19"/>
                    <a:pt x="8" y="19"/>
                    <a:pt x="8" y="18"/>
                  </a:cubicBezTo>
                  <a:cubicBezTo>
                    <a:pt x="8" y="18"/>
                    <a:pt x="8" y="18"/>
                    <a:pt x="7" y="18"/>
                  </a:cubicBezTo>
                  <a:cubicBezTo>
                    <a:pt x="8" y="18"/>
                    <a:pt x="8" y="18"/>
                    <a:pt x="8" y="18"/>
                  </a:cubicBezTo>
                  <a:cubicBezTo>
                    <a:pt x="8" y="18"/>
                    <a:pt x="8" y="18"/>
                    <a:pt x="8" y="18"/>
                  </a:cubicBezTo>
                  <a:cubicBezTo>
                    <a:pt x="8" y="18"/>
                    <a:pt x="8" y="18"/>
                    <a:pt x="8" y="18"/>
                  </a:cubicBezTo>
                  <a:cubicBezTo>
                    <a:pt x="9" y="18"/>
                    <a:pt x="9" y="18"/>
                    <a:pt x="9" y="18"/>
                  </a:cubicBezTo>
                  <a:cubicBezTo>
                    <a:pt x="9" y="18"/>
                    <a:pt x="9" y="18"/>
                    <a:pt x="9" y="18"/>
                  </a:cubicBezTo>
                  <a:cubicBezTo>
                    <a:pt x="9" y="18"/>
                    <a:pt x="8" y="17"/>
                    <a:pt x="8" y="17"/>
                  </a:cubicBezTo>
                  <a:cubicBezTo>
                    <a:pt x="8" y="17"/>
                    <a:pt x="8" y="17"/>
                    <a:pt x="8" y="17"/>
                  </a:cubicBezTo>
                  <a:cubicBezTo>
                    <a:pt x="9" y="17"/>
                    <a:pt x="9" y="17"/>
                    <a:pt x="9" y="17"/>
                  </a:cubicBezTo>
                  <a:cubicBezTo>
                    <a:pt x="9"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1" y="17"/>
                  </a:cubicBezTo>
                  <a:cubicBezTo>
                    <a:pt x="10" y="17"/>
                    <a:pt x="10" y="17"/>
                    <a:pt x="10" y="17"/>
                  </a:cubicBezTo>
                  <a:cubicBezTo>
                    <a:pt x="11" y="17"/>
                    <a:pt x="11" y="17"/>
                    <a:pt x="11" y="17"/>
                  </a:cubicBezTo>
                  <a:cubicBezTo>
                    <a:pt x="12" y="17"/>
                    <a:pt x="11" y="17"/>
                    <a:pt x="11" y="17"/>
                  </a:cubicBezTo>
                  <a:cubicBezTo>
                    <a:pt x="11" y="18"/>
                    <a:pt x="12" y="18"/>
                    <a:pt x="12" y="18"/>
                  </a:cubicBezTo>
                  <a:cubicBezTo>
                    <a:pt x="13" y="18"/>
                    <a:pt x="13" y="18"/>
                    <a:pt x="14" y="18"/>
                  </a:cubicBezTo>
                  <a:cubicBezTo>
                    <a:pt x="14" y="18"/>
                    <a:pt x="15" y="18"/>
                    <a:pt x="15" y="18"/>
                  </a:cubicBezTo>
                  <a:cubicBezTo>
                    <a:pt x="15" y="19"/>
                    <a:pt x="15" y="19"/>
                    <a:pt x="15" y="19"/>
                  </a:cubicBezTo>
                  <a:cubicBezTo>
                    <a:pt x="15" y="19"/>
                    <a:pt x="15" y="19"/>
                    <a:pt x="15" y="19"/>
                  </a:cubicBezTo>
                  <a:cubicBezTo>
                    <a:pt x="15" y="20"/>
                    <a:pt x="16" y="20"/>
                    <a:pt x="16" y="20"/>
                  </a:cubicBezTo>
                  <a:cubicBezTo>
                    <a:pt x="16" y="21"/>
                    <a:pt x="16" y="21"/>
                    <a:pt x="16" y="21"/>
                  </a:cubicBezTo>
                  <a:cubicBezTo>
                    <a:pt x="17" y="21"/>
                    <a:pt x="17" y="21"/>
                    <a:pt x="17" y="21"/>
                  </a:cubicBezTo>
                  <a:cubicBezTo>
                    <a:pt x="17" y="21"/>
                    <a:pt x="17" y="21"/>
                    <a:pt x="17" y="21"/>
                  </a:cubicBezTo>
                  <a:cubicBezTo>
                    <a:pt x="17" y="22"/>
                    <a:pt x="17" y="22"/>
                    <a:pt x="18" y="22"/>
                  </a:cubicBezTo>
                  <a:cubicBezTo>
                    <a:pt x="18" y="22"/>
                    <a:pt x="18" y="22"/>
                    <a:pt x="18" y="23"/>
                  </a:cubicBezTo>
                  <a:cubicBezTo>
                    <a:pt x="19" y="23"/>
                    <a:pt x="19" y="24"/>
                    <a:pt x="19" y="24"/>
                  </a:cubicBezTo>
                  <a:cubicBezTo>
                    <a:pt x="20" y="24"/>
                    <a:pt x="20" y="24"/>
                    <a:pt x="20" y="24"/>
                  </a:cubicBezTo>
                  <a:cubicBezTo>
                    <a:pt x="20" y="24"/>
                    <a:pt x="21" y="24"/>
                    <a:pt x="21" y="24"/>
                  </a:cubicBezTo>
                  <a:cubicBezTo>
                    <a:pt x="21" y="24"/>
                    <a:pt x="21" y="24"/>
                    <a:pt x="21" y="24"/>
                  </a:cubicBezTo>
                  <a:cubicBezTo>
                    <a:pt x="22" y="24"/>
                    <a:pt x="22" y="24"/>
                    <a:pt x="22" y="24"/>
                  </a:cubicBezTo>
                  <a:cubicBezTo>
                    <a:pt x="22" y="24"/>
                    <a:pt x="23" y="24"/>
                    <a:pt x="23" y="24"/>
                  </a:cubicBezTo>
                  <a:cubicBezTo>
                    <a:pt x="24" y="24"/>
                    <a:pt x="25" y="24"/>
                    <a:pt x="26" y="25"/>
                  </a:cubicBezTo>
                  <a:cubicBezTo>
                    <a:pt x="26" y="26"/>
                    <a:pt x="26" y="25"/>
                    <a:pt x="26" y="25"/>
                  </a:cubicBezTo>
                  <a:cubicBezTo>
                    <a:pt x="27" y="26"/>
                    <a:pt x="27" y="25"/>
                    <a:pt x="27" y="25"/>
                  </a:cubicBezTo>
                  <a:cubicBezTo>
                    <a:pt x="27" y="25"/>
                    <a:pt x="27" y="25"/>
                    <a:pt x="26" y="25"/>
                  </a:cubicBezTo>
                  <a:close/>
                  <a:moveTo>
                    <a:pt x="4" y="19"/>
                  </a:moveTo>
                  <a:cubicBezTo>
                    <a:pt x="4" y="18"/>
                    <a:pt x="5" y="18"/>
                    <a:pt x="5" y="19"/>
                  </a:cubicBezTo>
                  <a:cubicBezTo>
                    <a:pt x="5" y="18"/>
                    <a:pt x="4" y="19"/>
                    <a:pt x="4" y="19"/>
                  </a:cubicBezTo>
                  <a:close/>
                  <a:moveTo>
                    <a:pt x="7" y="19"/>
                  </a:moveTo>
                  <a:cubicBezTo>
                    <a:pt x="7" y="19"/>
                    <a:pt x="8" y="19"/>
                    <a:pt x="8" y="19"/>
                  </a:cubicBezTo>
                  <a:cubicBezTo>
                    <a:pt x="8" y="19"/>
                    <a:pt x="7" y="19"/>
                    <a:pt x="7" y="19"/>
                  </a:cubicBezTo>
                  <a:close/>
                  <a:moveTo>
                    <a:pt x="8" y="20"/>
                  </a:moveTo>
                  <a:cubicBezTo>
                    <a:pt x="8" y="20"/>
                    <a:pt x="7" y="19"/>
                    <a:pt x="7" y="19"/>
                  </a:cubicBezTo>
                  <a:cubicBezTo>
                    <a:pt x="7" y="20"/>
                    <a:pt x="8" y="20"/>
                    <a:pt x="8" y="20"/>
                  </a:cubicBezTo>
                  <a:close/>
                  <a:moveTo>
                    <a:pt x="37" y="28"/>
                  </a:moveTo>
                  <a:cubicBezTo>
                    <a:pt x="37" y="28"/>
                    <a:pt x="37" y="28"/>
                    <a:pt x="37" y="27"/>
                  </a:cubicBezTo>
                  <a:cubicBezTo>
                    <a:pt x="37" y="27"/>
                    <a:pt x="36" y="27"/>
                    <a:pt x="37" y="28"/>
                  </a:cubicBezTo>
                  <a:close/>
                  <a:moveTo>
                    <a:pt x="42" y="14"/>
                  </a:moveTo>
                  <a:cubicBezTo>
                    <a:pt x="42" y="14"/>
                    <a:pt x="41" y="14"/>
                    <a:pt x="41" y="13"/>
                  </a:cubicBezTo>
                  <a:cubicBezTo>
                    <a:pt x="41" y="13"/>
                    <a:pt x="41" y="13"/>
                    <a:pt x="41" y="13"/>
                  </a:cubicBezTo>
                  <a:cubicBezTo>
                    <a:pt x="40" y="13"/>
                    <a:pt x="40" y="13"/>
                    <a:pt x="40" y="13"/>
                  </a:cubicBezTo>
                  <a:cubicBezTo>
                    <a:pt x="40" y="13"/>
                    <a:pt x="40" y="13"/>
                    <a:pt x="40" y="12"/>
                  </a:cubicBezTo>
                  <a:cubicBezTo>
                    <a:pt x="40" y="12"/>
                    <a:pt x="40" y="12"/>
                    <a:pt x="40" y="12"/>
                  </a:cubicBezTo>
                  <a:cubicBezTo>
                    <a:pt x="40" y="12"/>
                    <a:pt x="40" y="12"/>
                    <a:pt x="40" y="12"/>
                  </a:cubicBezTo>
                  <a:cubicBezTo>
                    <a:pt x="39" y="12"/>
                    <a:pt x="39" y="11"/>
                    <a:pt x="39" y="11"/>
                  </a:cubicBezTo>
                  <a:cubicBezTo>
                    <a:pt x="39" y="11"/>
                    <a:pt x="39" y="11"/>
                    <a:pt x="38" y="11"/>
                  </a:cubicBezTo>
                  <a:cubicBezTo>
                    <a:pt x="38" y="11"/>
                    <a:pt x="38" y="12"/>
                    <a:pt x="38" y="12"/>
                  </a:cubicBezTo>
                  <a:cubicBezTo>
                    <a:pt x="39" y="13"/>
                    <a:pt x="39" y="13"/>
                    <a:pt x="40" y="14"/>
                  </a:cubicBezTo>
                  <a:cubicBezTo>
                    <a:pt x="39" y="14"/>
                    <a:pt x="40" y="14"/>
                    <a:pt x="40" y="14"/>
                  </a:cubicBezTo>
                  <a:cubicBezTo>
                    <a:pt x="40" y="15"/>
                    <a:pt x="41" y="15"/>
                    <a:pt x="41" y="15"/>
                  </a:cubicBezTo>
                  <a:cubicBezTo>
                    <a:pt x="41" y="15"/>
                    <a:pt x="41" y="15"/>
                    <a:pt x="41" y="15"/>
                  </a:cubicBezTo>
                  <a:cubicBezTo>
                    <a:pt x="41" y="15"/>
                    <a:pt x="42" y="15"/>
                    <a:pt x="42" y="15"/>
                  </a:cubicBezTo>
                  <a:cubicBezTo>
                    <a:pt x="42" y="15"/>
                    <a:pt x="42" y="14"/>
                    <a:pt x="42" y="14"/>
                  </a:cubicBezTo>
                  <a:close/>
                  <a:moveTo>
                    <a:pt x="34" y="27"/>
                  </a:moveTo>
                  <a:cubicBezTo>
                    <a:pt x="35" y="28"/>
                    <a:pt x="35" y="28"/>
                    <a:pt x="35" y="28"/>
                  </a:cubicBezTo>
                  <a:cubicBezTo>
                    <a:pt x="35" y="28"/>
                    <a:pt x="36" y="28"/>
                    <a:pt x="36" y="28"/>
                  </a:cubicBezTo>
                  <a:cubicBezTo>
                    <a:pt x="35" y="28"/>
                    <a:pt x="35" y="28"/>
                    <a:pt x="34" y="27"/>
                  </a:cubicBezTo>
                  <a:close/>
                  <a:moveTo>
                    <a:pt x="38" y="10"/>
                  </a:moveTo>
                  <a:cubicBezTo>
                    <a:pt x="38" y="10"/>
                    <a:pt x="38" y="10"/>
                    <a:pt x="38" y="10"/>
                  </a:cubicBezTo>
                  <a:cubicBezTo>
                    <a:pt x="38" y="10"/>
                    <a:pt x="38" y="10"/>
                    <a:pt x="38" y="10"/>
                  </a:cubicBezTo>
                  <a:cubicBezTo>
                    <a:pt x="38" y="10"/>
                    <a:pt x="38" y="11"/>
                    <a:pt x="38" y="11"/>
                  </a:cubicBezTo>
                  <a:cubicBezTo>
                    <a:pt x="38" y="11"/>
                    <a:pt x="38" y="11"/>
                    <a:pt x="38" y="11"/>
                  </a:cubicBezTo>
                  <a:cubicBezTo>
                    <a:pt x="38" y="10"/>
                    <a:pt x="38" y="10"/>
                    <a:pt x="38" y="10"/>
                  </a:cubicBezTo>
                  <a:close/>
                  <a:moveTo>
                    <a:pt x="29" y="20"/>
                  </a:moveTo>
                  <a:cubicBezTo>
                    <a:pt x="28" y="20"/>
                    <a:pt x="29" y="20"/>
                    <a:pt x="29" y="20"/>
                  </a:cubicBezTo>
                  <a:cubicBezTo>
                    <a:pt x="29" y="20"/>
                    <a:pt x="28" y="19"/>
                    <a:pt x="29" y="19"/>
                  </a:cubicBezTo>
                  <a:cubicBezTo>
                    <a:pt x="28" y="19"/>
                    <a:pt x="28" y="20"/>
                    <a:pt x="29" y="20"/>
                  </a:cubicBezTo>
                  <a:close/>
                  <a:moveTo>
                    <a:pt x="14" y="9"/>
                  </a:moveTo>
                  <a:cubicBezTo>
                    <a:pt x="14" y="9"/>
                    <a:pt x="14" y="9"/>
                    <a:pt x="14" y="9"/>
                  </a:cubicBezTo>
                  <a:cubicBezTo>
                    <a:pt x="15" y="9"/>
                    <a:pt x="15" y="9"/>
                    <a:pt x="14" y="9"/>
                  </a:cubicBezTo>
                  <a:close/>
                  <a:moveTo>
                    <a:pt x="17" y="10"/>
                  </a:moveTo>
                  <a:cubicBezTo>
                    <a:pt x="17" y="11"/>
                    <a:pt x="18" y="11"/>
                    <a:pt x="18" y="11"/>
                  </a:cubicBezTo>
                  <a:cubicBezTo>
                    <a:pt x="18" y="11"/>
                    <a:pt x="18" y="11"/>
                    <a:pt x="18" y="11"/>
                  </a:cubicBezTo>
                  <a:cubicBezTo>
                    <a:pt x="18" y="10"/>
                    <a:pt x="18" y="10"/>
                    <a:pt x="17" y="10"/>
                  </a:cubicBezTo>
                  <a:close/>
                  <a:moveTo>
                    <a:pt x="19" y="3"/>
                  </a:moveTo>
                  <a:cubicBezTo>
                    <a:pt x="19" y="3"/>
                    <a:pt x="20" y="3"/>
                    <a:pt x="20" y="2"/>
                  </a:cubicBezTo>
                  <a:cubicBezTo>
                    <a:pt x="20" y="2"/>
                    <a:pt x="19" y="3"/>
                    <a:pt x="19" y="3"/>
                  </a:cubicBezTo>
                  <a:close/>
                  <a:moveTo>
                    <a:pt x="28" y="25"/>
                  </a:moveTo>
                  <a:cubicBezTo>
                    <a:pt x="28" y="25"/>
                    <a:pt x="28" y="25"/>
                    <a:pt x="28" y="25"/>
                  </a:cubicBezTo>
                  <a:cubicBezTo>
                    <a:pt x="28" y="25"/>
                    <a:pt x="28" y="25"/>
                    <a:pt x="28" y="25"/>
                  </a:cubicBezTo>
                  <a:close/>
                  <a:moveTo>
                    <a:pt x="20" y="12"/>
                  </a:moveTo>
                  <a:cubicBezTo>
                    <a:pt x="21" y="12"/>
                    <a:pt x="20" y="11"/>
                    <a:pt x="19" y="11"/>
                  </a:cubicBezTo>
                  <a:cubicBezTo>
                    <a:pt x="20" y="12"/>
                    <a:pt x="20" y="12"/>
                    <a:pt x="20" y="12"/>
                  </a:cubicBezTo>
                  <a:close/>
                  <a:moveTo>
                    <a:pt x="27" y="23"/>
                  </a:moveTo>
                  <a:cubicBezTo>
                    <a:pt x="27" y="23"/>
                    <a:pt x="28" y="23"/>
                    <a:pt x="28" y="23"/>
                  </a:cubicBezTo>
                  <a:cubicBezTo>
                    <a:pt x="28" y="23"/>
                    <a:pt x="28" y="23"/>
                    <a:pt x="28" y="22"/>
                  </a:cubicBezTo>
                  <a:cubicBezTo>
                    <a:pt x="28" y="22"/>
                    <a:pt x="28" y="22"/>
                    <a:pt x="28" y="22"/>
                  </a:cubicBezTo>
                  <a:cubicBezTo>
                    <a:pt x="28" y="22"/>
                    <a:pt x="27" y="22"/>
                    <a:pt x="27" y="22"/>
                  </a:cubicBezTo>
                  <a:cubicBezTo>
                    <a:pt x="27" y="22"/>
                    <a:pt x="27" y="22"/>
                    <a:pt x="27" y="22"/>
                  </a:cubicBezTo>
                  <a:cubicBezTo>
                    <a:pt x="27" y="22"/>
                    <a:pt x="27" y="22"/>
                    <a:pt x="27" y="22"/>
                  </a:cubicBezTo>
                  <a:cubicBezTo>
                    <a:pt x="27" y="22"/>
                    <a:pt x="27" y="23"/>
                    <a:pt x="27" y="23"/>
                  </a:cubicBezTo>
                  <a:close/>
                  <a:moveTo>
                    <a:pt x="26" y="22"/>
                  </a:moveTo>
                  <a:cubicBezTo>
                    <a:pt x="26" y="21"/>
                    <a:pt x="26" y="21"/>
                    <a:pt x="26" y="22"/>
                  </a:cubicBezTo>
                  <a:cubicBezTo>
                    <a:pt x="26" y="22"/>
                    <a:pt x="26" y="22"/>
                    <a:pt x="26" y="22"/>
                  </a:cubicBezTo>
                  <a:cubicBezTo>
                    <a:pt x="26" y="22"/>
                    <a:pt x="27" y="22"/>
                    <a:pt x="2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0" name="Freeform 424"/>
            <p:cNvSpPr>
              <a:spLocks noEditPoints="1"/>
            </p:cNvSpPr>
            <p:nvPr/>
          </p:nvSpPr>
          <p:spPr bwMode="auto">
            <a:xfrm>
              <a:off x="5882019" y="4128252"/>
              <a:ext cx="792890" cy="283941"/>
            </a:xfrm>
            <a:custGeom>
              <a:avLst/>
              <a:gdLst>
                <a:gd name="T0" fmla="*/ 25 w 125"/>
                <a:gd name="T1" fmla="*/ 15 h 45"/>
                <a:gd name="T2" fmla="*/ 66 w 125"/>
                <a:gd name="T3" fmla="*/ 39 h 45"/>
                <a:gd name="T4" fmla="*/ 29 w 125"/>
                <a:gd name="T5" fmla="*/ 20 h 45"/>
                <a:gd name="T6" fmla="*/ 20 w 125"/>
                <a:gd name="T7" fmla="*/ 12 h 45"/>
                <a:gd name="T8" fmla="*/ 1 w 125"/>
                <a:gd name="T9" fmla="*/ 8 h 45"/>
                <a:gd name="T10" fmla="*/ 90 w 125"/>
                <a:gd name="T11" fmla="*/ 13 h 45"/>
                <a:gd name="T12" fmla="*/ 96 w 125"/>
                <a:gd name="T13" fmla="*/ 18 h 45"/>
                <a:gd name="T14" fmla="*/ 97 w 125"/>
                <a:gd name="T15" fmla="*/ 16 h 45"/>
                <a:gd name="T16" fmla="*/ 72 w 125"/>
                <a:gd name="T17" fmla="*/ 30 h 45"/>
                <a:gd name="T18" fmla="*/ 75 w 125"/>
                <a:gd name="T19" fmla="*/ 30 h 45"/>
                <a:gd name="T20" fmla="*/ 77 w 125"/>
                <a:gd name="T21" fmla="*/ 38 h 45"/>
                <a:gd name="T22" fmla="*/ 66 w 125"/>
                <a:gd name="T23" fmla="*/ 28 h 45"/>
                <a:gd name="T24" fmla="*/ 75 w 125"/>
                <a:gd name="T25" fmla="*/ 27 h 45"/>
                <a:gd name="T26" fmla="*/ 72 w 125"/>
                <a:gd name="T27" fmla="*/ 17 h 45"/>
                <a:gd name="T28" fmla="*/ 77 w 125"/>
                <a:gd name="T29" fmla="*/ 13 h 45"/>
                <a:gd name="T30" fmla="*/ 78 w 125"/>
                <a:gd name="T31" fmla="*/ 38 h 45"/>
                <a:gd name="T32" fmla="*/ 89 w 125"/>
                <a:gd name="T33" fmla="*/ 25 h 45"/>
                <a:gd name="T34" fmla="*/ 88 w 125"/>
                <a:gd name="T35" fmla="*/ 36 h 45"/>
                <a:gd name="T36" fmla="*/ 88 w 125"/>
                <a:gd name="T37" fmla="*/ 17 h 45"/>
                <a:gd name="T38" fmla="*/ 119 w 125"/>
                <a:gd name="T39" fmla="*/ 38 h 45"/>
                <a:gd name="T40" fmla="*/ 108 w 125"/>
                <a:gd name="T41" fmla="*/ 32 h 45"/>
                <a:gd name="T42" fmla="*/ 122 w 125"/>
                <a:gd name="T43" fmla="*/ 22 h 45"/>
                <a:gd name="T44" fmla="*/ 106 w 125"/>
                <a:gd name="T45" fmla="*/ 20 h 45"/>
                <a:gd name="T46" fmla="*/ 106 w 125"/>
                <a:gd name="T47" fmla="*/ 22 h 45"/>
                <a:gd name="T48" fmla="*/ 105 w 125"/>
                <a:gd name="T49" fmla="*/ 23 h 45"/>
                <a:gd name="T50" fmla="*/ 118 w 125"/>
                <a:gd name="T51" fmla="*/ 34 h 45"/>
                <a:gd name="T52" fmla="*/ 124 w 125"/>
                <a:gd name="T53" fmla="*/ 34 h 45"/>
                <a:gd name="T54" fmla="*/ 125 w 125"/>
                <a:gd name="T55" fmla="*/ 24 h 45"/>
                <a:gd name="T56" fmla="*/ 98 w 125"/>
                <a:gd name="T57" fmla="*/ 37 h 45"/>
                <a:gd name="T58" fmla="*/ 90 w 125"/>
                <a:gd name="T59" fmla="*/ 23 h 45"/>
                <a:gd name="T60" fmla="*/ 46 w 125"/>
                <a:gd name="T61" fmla="*/ 34 h 45"/>
                <a:gd name="T62" fmla="*/ 44 w 125"/>
                <a:gd name="T63" fmla="*/ 38 h 45"/>
                <a:gd name="T64" fmla="*/ 29 w 125"/>
                <a:gd name="T65" fmla="*/ 26 h 45"/>
                <a:gd name="T66" fmla="*/ 22 w 125"/>
                <a:gd name="T67" fmla="*/ 14 h 45"/>
                <a:gd name="T68" fmla="*/ 7 w 125"/>
                <a:gd name="T69" fmla="*/ 3 h 45"/>
                <a:gd name="T70" fmla="*/ 17 w 125"/>
                <a:gd name="T71" fmla="*/ 24 h 45"/>
                <a:gd name="T72" fmla="*/ 8 w 125"/>
                <a:gd name="T73" fmla="*/ 11 h 45"/>
                <a:gd name="T74" fmla="*/ 12 w 125"/>
                <a:gd name="T75" fmla="*/ 22 h 45"/>
                <a:gd name="T76" fmla="*/ 80 w 125"/>
                <a:gd name="T77" fmla="*/ 37 h 45"/>
                <a:gd name="T78" fmla="*/ 81 w 125"/>
                <a:gd name="T79" fmla="*/ 40 h 45"/>
                <a:gd name="T80" fmla="*/ 79 w 125"/>
                <a:gd name="T81" fmla="*/ 41 h 45"/>
                <a:gd name="T82" fmla="*/ 72 w 125"/>
                <a:gd name="T83" fmla="*/ 39 h 45"/>
                <a:gd name="T84" fmla="*/ 58 w 125"/>
                <a:gd name="T85" fmla="*/ 39 h 45"/>
                <a:gd name="T86" fmla="*/ 68 w 125"/>
                <a:gd name="T87" fmla="*/ 41 h 45"/>
                <a:gd name="T88" fmla="*/ 61 w 125"/>
                <a:gd name="T89" fmla="*/ 8 h 45"/>
                <a:gd name="T90" fmla="*/ 60 w 125"/>
                <a:gd name="T91" fmla="*/ 4 h 45"/>
                <a:gd name="T92" fmla="*/ 58 w 125"/>
                <a:gd name="T93" fmla="*/ 4 h 45"/>
                <a:gd name="T94" fmla="*/ 56 w 125"/>
                <a:gd name="T95" fmla="*/ 4 h 45"/>
                <a:gd name="T96" fmla="*/ 55 w 125"/>
                <a:gd name="T97" fmla="*/ 6 h 45"/>
                <a:gd name="T98" fmla="*/ 54 w 125"/>
                <a:gd name="T99" fmla="*/ 8 h 45"/>
                <a:gd name="T100" fmla="*/ 53 w 125"/>
                <a:gd name="T101" fmla="*/ 9 h 45"/>
                <a:gd name="T102" fmla="*/ 53 w 125"/>
                <a:gd name="T103" fmla="*/ 11 h 45"/>
                <a:gd name="T104" fmla="*/ 50 w 125"/>
                <a:gd name="T105" fmla="*/ 12 h 45"/>
                <a:gd name="T106" fmla="*/ 48 w 125"/>
                <a:gd name="T107" fmla="*/ 11 h 45"/>
                <a:gd name="T108" fmla="*/ 46 w 125"/>
                <a:gd name="T109" fmla="*/ 12 h 45"/>
                <a:gd name="T110" fmla="*/ 43 w 125"/>
                <a:gd name="T111" fmla="*/ 12 h 45"/>
                <a:gd name="T112" fmla="*/ 41 w 125"/>
                <a:gd name="T113" fmla="*/ 13 h 45"/>
                <a:gd name="T114" fmla="*/ 40 w 125"/>
                <a:gd name="T115" fmla="*/ 11 h 45"/>
                <a:gd name="T116" fmla="*/ 38 w 125"/>
                <a:gd name="T117" fmla="*/ 11 h 45"/>
                <a:gd name="T118" fmla="*/ 43 w 125"/>
                <a:gd name="T119" fmla="*/ 24 h 45"/>
                <a:gd name="T120" fmla="*/ 57 w 125"/>
                <a:gd name="T121" fmla="*/ 24 h 45"/>
                <a:gd name="T122" fmla="*/ 59 w 125"/>
                <a:gd name="T123"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 h="45">
                  <a:moveTo>
                    <a:pt x="82" y="8"/>
                  </a:moveTo>
                  <a:cubicBezTo>
                    <a:pt x="82" y="8"/>
                    <a:pt x="82" y="8"/>
                    <a:pt x="82" y="8"/>
                  </a:cubicBezTo>
                  <a:cubicBezTo>
                    <a:pt x="82" y="8"/>
                    <a:pt x="82" y="8"/>
                    <a:pt x="82" y="8"/>
                  </a:cubicBezTo>
                  <a:close/>
                  <a:moveTo>
                    <a:pt x="83" y="5"/>
                  </a:moveTo>
                  <a:cubicBezTo>
                    <a:pt x="83" y="5"/>
                    <a:pt x="83" y="5"/>
                    <a:pt x="82" y="5"/>
                  </a:cubicBezTo>
                  <a:cubicBezTo>
                    <a:pt x="82" y="5"/>
                    <a:pt x="83" y="6"/>
                    <a:pt x="83" y="6"/>
                  </a:cubicBezTo>
                  <a:cubicBezTo>
                    <a:pt x="83" y="6"/>
                    <a:pt x="83" y="6"/>
                    <a:pt x="83" y="5"/>
                  </a:cubicBezTo>
                  <a:close/>
                  <a:moveTo>
                    <a:pt x="86" y="4"/>
                  </a:moveTo>
                  <a:cubicBezTo>
                    <a:pt x="86" y="4"/>
                    <a:pt x="86" y="3"/>
                    <a:pt x="86" y="3"/>
                  </a:cubicBezTo>
                  <a:cubicBezTo>
                    <a:pt x="86" y="3"/>
                    <a:pt x="86" y="3"/>
                    <a:pt x="86" y="3"/>
                  </a:cubicBezTo>
                  <a:cubicBezTo>
                    <a:pt x="86" y="3"/>
                    <a:pt x="86" y="3"/>
                    <a:pt x="86" y="3"/>
                  </a:cubicBezTo>
                  <a:cubicBezTo>
                    <a:pt x="86" y="3"/>
                    <a:pt x="86" y="3"/>
                    <a:pt x="86" y="3"/>
                  </a:cubicBezTo>
                  <a:cubicBezTo>
                    <a:pt x="86" y="3"/>
                    <a:pt x="86" y="4"/>
                    <a:pt x="86" y="4"/>
                  </a:cubicBezTo>
                  <a:cubicBezTo>
                    <a:pt x="86" y="4"/>
                    <a:pt x="86" y="4"/>
                    <a:pt x="86" y="4"/>
                  </a:cubicBezTo>
                  <a:close/>
                  <a:moveTo>
                    <a:pt x="88" y="13"/>
                  </a:moveTo>
                  <a:cubicBezTo>
                    <a:pt x="88" y="13"/>
                    <a:pt x="88" y="13"/>
                    <a:pt x="88" y="13"/>
                  </a:cubicBezTo>
                  <a:cubicBezTo>
                    <a:pt x="88" y="13"/>
                    <a:pt x="88" y="13"/>
                    <a:pt x="88" y="13"/>
                  </a:cubicBezTo>
                  <a:close/>
                  <a:moveTo>
                    <a:pt x="90" y="10"/>
                  </a:moveTo>
                  <a:cubicBezTo>
                    <a:pt x="90" y="10"/>
                    <a:pt x="91" y="10"/>
                    <a:pt x="91" y="10"/>
                  </a:cubicBezTo>
                  <a:cubicBezTo>
                    <a:pt x="91" y="9"/>
                    <a:pt x="91" y="8"/>
                    <a:pt x="91" y="8"/>
                  </a:cubicBezTo>
                  <a:cubicBezTo>
                    <a:pt x="91" y="8"/>
                    <a:pt x="90" y="8"/>
                    <a:pt x="90" y="9"/>
                  </a:cubicBezTo>
                  <a:cubicBezTo>
                    <a:pt x="90" y="9"/>
                    <a:pt x="90" y="9"/>
                    <a:pt x="90" y="9"/>
                  </a:cubicBezTo>
                  <a:cubicBezTo>
                    <a:pt x="90" y="9"/>
                    <a:pt x="90" y="10"/>
                    <a:pt x="90" y="10"/>
                  </a:cubicBezTo>
                  <a:close/>
                  <a:moveTo>
                    <a:pt x="25" y="15"/>
                  </a:moveTo>
                  <a:cubicBezTo>
                    <a:pt x="25" y="15"/>
                    <a:pt x="25" y="15"/>
                    <a:pt x="25" y="15"/>
                  </a:cubicBezTo>
                  <a:cubicBezTo>
                    <a:pt x="25" y="15"/>
                    <a:pt x="25" y="15"/>
                    <a:pt x="25" y="15"/>
                  </a:cubicBezTo>
                  <a:close/>
                  <a:moveTo>
                    <a:pt x="26" y="16"/>
                  </a:moveTo>
                  <a:cubicBezTo>
                    <a:pt x="26" y="16"/>
                    <a:pt x="26" y="15"/>
                    <a:pt x="25" y="15"/>
                  </a:cubicBezTo>
                  <a:cubicBezTo>
                    <a:pt x="25" y="15"/>
                    <a:pt x="25" y="16"/>
                    <a:pt x="25" y="16"/>
                  </a:cubicBezTo>
                  <a:cubicBezTo>
                    <a:pt x="25" y="16"/>
                    <a:pt x="25" y="16"/>
                    <a:pt x="25" y="16"/>
                  </a:cubicBezTo>
                  <a:cubicBezTo>
                    <a:pt x="25" y="16"/>
                    <a:pt x="26" y="16"/>
                    <a:pt x="26" y="16"/>
                  </a:cubicBezTo>
                  <a:cubicBezTo>
                    <a:pt x="26" y="16"/>
                    <a:pt x="26" y="16"/>
                    <a:pt x="26" y="16"/>
                  </a:cubicBezTo>
                  <a:close/>
                  <a:moveTo>
                    <a:pt x="26" y="15"/>
                  </a:moveTo>
                  <a:cubicBezTo>
                    <a:pt x="26" y="15"/>
                    <a:pt x="25" y="15"/>
                    <a:pt x="25" y="15"/>
                  </a:cubicBezTo>
                  <a:cubicBezTo>
                    <a:pt x="25" y="15"/>
                    <a:pt x="25" y="15"/>
                    <a:pt x="26" y="15"/>
                  </a:cubicBezTo>
                  <a:close/>
                  <a:moveTo>
                    <a:pt x="51" y="11"/>
                  </a:move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1"/>
                    <a:pt x="51" y="11"/>
                    <a:pt x="51" y="11"/>
                  </a:cubicBezTo>
                  <a:cubicBezTo>
                    <a:pt x="51" y="12"/>
                    <a:pt x="51" y="12"/>
                    <a:pt x="51" y="12"/>
                  </a:cubicBezTo>
                  <a:cubicBezTo>
                    <a:pt x="51" y="11"/>
                    <a:pt x="51" y="11"/>
                    <a:pt x="51" y="11"/>
                  </a:cubicBezTo>
                  <a:close/>
                  <a:moveTo>
                    <a:pt x="37" y="19"/>
                  </a:moveTo>
                  <a:cubicBezTo>
                    <a:pt x="37" y="19"/>
                    <a:pt x="37" y="19"/>
                    <a:pt x="37" y="19"/>
                  </a:cubicBezTo>
                  <a:cubicBezTo>
                    <a:pt x="37" y="19"/>
                    <a:pt x="37" y="19"/>
                    <a:pt x="37" y="19"/>
                  </a:cubicBezTo>
                  <a:close/>
                  <a:moveTo>
                    <a:pt x="25" y="17"/>
                  </a:moveTo>
                  <a:cubicBezTo>
                    <a:pt x="25" y="17"/>
                    <a:pt x="25" y="17"/>
                    <a:pt x="25" y="17"/>
                  </a:cubicBezTo>
                  <a:cubicBezTo>
                    <a:pt x="25" y="17"/>
                    <a:pt x="25" y="16"/>
                    <a:pt x="25" y="16"/>
                  </a:cubicBezTo>
                  <a:cubicBezTo>
                    <a:pt x="25" y="16"/>
                    <a:pt x="25" y="16"/>
                    <a:pt x="25" y="16"/>
                  </a:cubicBezTo>
                  <a:cubicBezTo>
                    <a:pt x="25" y="16"/>
                    <a:pt x="24" y="16"/>
                    <a:pt x="24" y="16"/>
                  </a:cubicBezTo>
                  <a:cubicBezTo>
                    <a:pt x="24" y="16"/>
                    <a:pt x="25" y="17"/>
                    <a:pt x="25" y="17"/>
                  </a:cubicBezTo>
                  <a:cubicBezTo>
                    <a:pt x="25" y="17"/>
                    <a:pt x="25" y="17"/>
                    <a:pt x="25" y="17"/>
                  </a:cubicBezTo>
                  <a:close/>
                  <a:moveTo>
                    <a:pt x="66" y="39"/>
                  </a:moveTo>
                  <a:cubicBezTo>
                    <a:pt x="66" y="39"/>
                    <a:pt x="66" y="39"/>
                    <a:pt x="66" y="39"/>
                  </a:cubicBezTo>
                  <a:cubicBezTo>
                    <a:pt x="66" y="39"/>
                    <a:pt x="66" y="39"/>
                    <a:pt x="66" y="38"/>
                  </a:cubicBezTo>
                  <a:cubicBezTo>
                    <a:pt x="66" y="39"/>
                    <a:pt x="66" y="39"/>
                    <a:pt x="66" y="39"/>
                  </a:cubicBezTo>
                  <a:close/>
                  <a:moveTo>
                    <a:pt x="65" y="38"/>
                  </a:moveTo>
                  <a:cubicBezTo>
                    <a:pt x="65" y="38"/>
                    <a:pt x="65" y="38"/>
                    <a:pt x="65" y="37"/>
                  </a:cubicBezTo>
                  <a:cubicBezTo>
                    <a:pt x="65" y="38"/>
                    <a:pt x="65" y="38"/>
                    <a:pt x="65" y="38"/>
                  </a:cubicBezTo>
                  <a:close/>
                  <a:moveTo>
                    <a:pt x="31" y="23"/>
                  </a:moveTo>
                  <a:cubicBezTo>
                    <a:pt x="31" y="23"/>
                    <a:pt x="32" y="24"/>
                    <a:pt x="31" y="23"/>
                  </a:cubicBezTo>
                  <a:cubicBezTo>
                    <a:pt x="31" y="23"/>
                    <a:pt x="31" y="23"/>
                    <a:pt x="31" y="23"/>
                  </a:cubicBezTo>
                  <a:close/>
                  <a:moveTo>
                    <a:pt x="27" y="21"/>
                  </a:moveTo>
                  <a:cubicBezTo>
                    <a:pt x="27" y="21"/>
                    <a:pt x="27" y="21"/>
                    <a:pt x="27" y="21"/>
                  </a:cubicBezTo>
                  <a:cubicBezTo>
                    <a:pt x="27" y="21"/>
                    <a:pt x="28" y="21"/>
                    <a:pt x="28" y="21"/>
                  </a:cubicBezTo>
                  <a:cubicBezTo>
                    <a:pt x="28" y="21"/>
                    <a:pt x="28" y="21"/>
                    <a:pt x="28" y="21"/>
                  </a:cubicBezTo>
                  <a:cubicBezTo>
                    <a:pt x="28" y="21"/>
                    <a:pt x="28" y="21"/>
                    <a:pt x="28" y="21"/>
                  </a:cubicBezTo>
                  <a:cubicBezTo>
                    <a:pt x="28" y="21"/>
                    <a:pt x="28" y="21"/>
                    <a:pt x="28" y="21"/>
                  </a:cubicBezTo>
                  <a:cubicBezTo>
                    <a:pt x="29" y="21"/>
                    <a:pt x="29" y="21"/>
                    <a:pt x="29" y="22"/>
                  </a:cubicBezTo>
                  <a:cubicBezTo>
                    <a:pt x="29" y="22"/>
                    <a:pt x="29" y="22"/>
                    <a:pt x="29" y="22"/>
                  </a:cubicBezTo>
                  <a:cubicBezTo>
                    <a:pt x="29" y="22"/>
                    <a:pt x="29" y="22"/>
                    <a:pt x="29" y="23"/>
                  </a:cubicBezTo>
                  <a:cubicBezTo>
                    <a:pt x="29" y="23"/>
                    <a:pt x="29" y="23"/>
                    <a:pt x="29" y="23"/>
                  </a:cubicBezTo>
                  <a:cubicBezTo>
                    <a:pt x="29" y="23"/>
                    <a:pt x="30" y="23"/>
                    <a:pt x="30" y="23"/>
                  </a:cubicBezTo>
                  <a:cubicBezTo>
                    <a:pt x="30" y="23"/>
                    <a:pt x="31" y="24"/>
                    <a:pt x="31" y="24"/>
                  </a:cubicBezTo>
                  <a:cubicBezTo>
                    <a:pt x="31" y="23"/>
                    <a:pt x="31" y="23"/>
                    <a:pt x="31" y="23"/>
                  </a:cubicBezTo>
                  <a:cubicBezTo>
                    <a:pt x="31" y="23"/>
                    <a:pt x="31" y="22"/>
                    <a:pt x="31" y="22"/>
                  </a:cubicBezTo>
                  <a:cubicBezTo>
                    <a:pt x="31" y="22"/>
                    <a:pt x="30" y="22"/>
                    <a:pt x="30" y="22"/>
                  </a:cubicBezTo>
                  <a:cubicBezTo>
                    <a:pt x="30" y="21"/>
                    <a:pt x="30" y="21"/>
                    <a:pt x="30" y="21"/>
                  </a:cubicBezTo>
                  <a:cubicBezTo>
                    <a:pt x="29" y="20"/>
                    <a:pt x="29" y="20"/>
                    <a:pt x="29" y="19"/>
                  </a:cubicBezTo>
                  <a:cubicBezTo>
                    <a:pt x="29" y="19"/>
                    <a:pt x="29" y="19"/>
                    <a:pt x="28" y="19"/>
                  </a:cubicBezTo>
                  <a:cubicBezTo>
                    <a:pt x="28" y="20"/>
                    <a:pt x="29" y="20"/>
                    <a:pt x="29" y="20"/>
                  </a:cubicBezTo>
                  <a:cubicBezTo>
                    <a:pt x="28" y="20"/>
                    <a:pt x="28" y="19"/>
                    <a:pt x="28" y="19"/>
                  </a:cubicBezTo>
                  <a:cubicBezTo>
                    <a:pt x="28" y="20"/>
                    <a:pt x="27" y="20"/>
                    <a:pt x="27" y="20"/>
                  </a:cubicBezTo>
                  <a:cubicBezTo>
                    <a:pt x="27" y="20"/>
                    <a:pt x="28" y="20"/>
                    <a:pt x="27" y="20"/>
                  </a:cubicBezTo>
                  <a:cubicBezTo>
                    <a:pt x="27" y="21"/>
                    <a:pt x="27" y="21"/>
                    <a:pt x="27" y="21"/>
                  </a:cubicBezTo>
                  <a:close/>
                  <a:moveTo>
                    <a:pt x="33" y="23"/>
                  </a:moveTo>
                  <a:cubicBezTo>
                    <a:pt x="33" y="23"/>
                    <a:pt x="34" y="24"/>
                    <a:pt x="34" y="24"/>
                  </a:cubicBezTo>
                  <a:cubicBezTo>
                    <a:pt x="34" y="24"/>
                    <a:pt x="34" y="24"/>
                    <a:pt x="34" y="24"/>
                  </a:cubicBezTo>
                  <a:cubicBezTo>
                    <a:pt x="34" y="24"/>
                    <a:pt x="35" y="24"/>
                    <a:pt x="35" y="24"/>
                  </a:cubicBezTo>
                  <a:cubicBezTo>
                    <a:pt x="35" y="24"/>
                    <a:pt x="35" y="24"/>
                    <a:pt x="35" y="24"/>
                  </a:cubicBezTo>
                  <a:cubicBezTo>
                    <a:pt x="35" y="23"/>
                    <a:pt x="35" y="23"/>
                    <a:pt x="35" y="23"/>
                  </a:cubicBezTo>
                  <a:cubicBezTo>
                    <a:pt x="35" y="23"/>
                    <a:pt x="35" y="23"/>
                    <a:pt x="35" y="22"/>
                  </a:cubicBezTo>
                  <a:cubicBezTo>
                    <a:pt x="35" y="22"/>
                    <a:pt x="34" y="22"/>
                    <a:pt x="34" y="22"/>
                  </a:cubicBezTo>
                  <a:cubicBezTo>
                    <a:pt x="34" y="22"/>
                    <a:pt x="34" y="22"/>
                    <a:pt x="34" y="23"/>
                  </a:cubicBezTo>
                  <a:cubicBezTo>
                    <a:pt x="34" y="23"/>
                    <a:pt x="33" y="23"/>
                    <a:pt x="33" y="23"/>
                  </a:cubicBezTo>
                  <a:close/>
                  <a:moveTo>
                    <a:pt x="19" y="13"/>
                  </a:moveTo>
                  <a:cubicBezTo>
                    <a:pt x="19" y="12"/>
                    <a:pt x="20" y="12"/>
                    <a:pt x="19" y="12"/>
                  </a:cubicBezTo>
                  <a:cubicBezTo>
                    <a:pt x="19" y="11"/>
                    <a:pt x="19" y="11"/>
                    <a:pt x="19" y="11"/>
                  </a:cubicBezTo>
                  <a:cubicBezTo>
                    <a:pt x="19" y="12"/>
                    <a:pt x="19" y="12"/>
                    <a:pt x="19" y="13"/>
                  </a:cubicBezTo>
                  <a:close/>
                  <a:moveTo>
                    <a:pt x="19" y="11"/>
                  </a:moveTo>
                  <a:cubicBezTo>
                    <a:pt x="19" y="11"/>
                    <a:pt x="19" y="12"/>
                    <a:pt x="20" y="12"/>
                  </a:cubicBezTo>
                  <a:cubicBezTo>
                    <a:pt x="20" y="11"/>
                    <a:pt x="19" y="11"/>
                    <a:pt x="19" y="11"/>
                  </a:cubicBezTo>
                  <a:cubicBezTo>
                    <a:pt x="19" y="11"/>
                    <a:pt x="18" y="11"/>
                    <a:pt x="18" y="11"/>
                  </a:cubicBezTo>
                  <a:cubicBezTo>
                    <a:pt x="18" y="11"/>
                    <a:pt x="19" y="11"/>
                    <a:pt x="19" y="11"/>
                  </a:cubicBezTo>
                  <a:close/>
                  <a:moveTo>
                    <a:pt x="20" y="13"/>
                  </a:moveTo>
                  <a:cubicBezTo>
                    <a:pt x="20" y="13"/>
                    <a:pt x="19" y="13"/>
                    <a:pt x="19" y="13"/>
                  </a:cubicBezTo>
                  <a:cubicBezTo>
                    <a:pt x="19" y="13"/>
                    <a:pt x="21" y="13"/>
                    <a:pt x="21" y="13"/>
                  </a:cubicBezTo>
                  <a:cubicBezTo>
                    <a:pt x="21" y="13"/>
                    <a:pt x="20" y="13"/>
                    <a:pt x="20" y="12"/>
                  </a:cubicBezTo>
                  <a:cubicBezTo>
                    <a:pt x="20" y="12"/>
                    <a:pt x="20" y="12"/>
                    <a:pt x="20" y="12"/>
                  </a:cubicBezTo>
                  <a:cubicBezTo>
                    <a:pt x="20" y="12"/>
                    <a:pt x="20" y="12"/>
                    <a:pt x="20" y="12"/>
                  </a:cubicBezTo>
                  <a:cubicBezTo>
                    <a:pt x="20" y="12"/>
                    <a:pt x="21" y="13"/>
                    <a:pt x="21" y="13"/>
                  </a:cubicBezTo>
                  <a:cubicBezTo>
                    <a:pt x="21" y="13"/>
                    <a:pt x="21" y="12"/>
                    <a:pt x="21" y="12"/>
                  </a:cubicBezTo>
                  <a:cubicBezTo>
                    <a:pt x="21" y="12"/>
                    <a:pt x="20" y="12"/>
                    <a:pt x="20" y="12"/>
                  </a:cubicBezTo>
                  <a:cubicBezTo>
                    <a:pt x="20" y="12"/>
                    <a:pt x="20" y="12"/>
                    <a:pt x="20" y="12"/>
                  </a:cubicBezTo>
                  <a:cubicBezTo>
                    <a:pt x="20" y="12"/>
                    <a:pt x="20" y="12"/>
                    <a:pt x="20" y="12"/>
                  </a:cubicBezTo>
                  <a:cubicBezTo>
                    <a:pt x="20" y="12"/>
                    <a:pt x="20" y="12"/>
                    <a:pt x="20" y="12"/>
                  </a:cubicBezTo>
                  <a:cubicBezTo>
                    <a:pt x="19" y="12"/>
                    <a:pt x="20" y="12"/>
                    <a:pt x="20" y="13"/>
                  </a:cubicBezTo>
                  <a:close/>
                  <a:moveTo>
                    <a:pt x="18" y="10"/>
                  </a:moveTo>
                  <a:cubicBezTo>
                    <a:pt x="18" y="10"/>
                    <a:pt x="17" y="9"/>
                    <a:pt x="17" y="9"/>
                  </a:cubicBezTo>
                  <a:cubicBezTo>
                    <a:pt x="17" y="9"/>
                    <a:pt x="17" y="10"/>
                    <a:pt x="17" y="10"/>
                  </a:cubicBezTo>
                  <a:cubicBezTo>
                    <a:pt x="17" y="10"/>
                    <a:pt x="17" y="10"/>
                    <a:pt x="17" y="10"/>
                  </a:cubicBezTo>
                  <a:cubicBezTo>
                    <a:pt x="16" y="10"/>
                    <a:pt x="17" y="10"/>
                    <a:pt x="17" y="10"/>
                  </a:cubicBezTo>
                  <a:cubicBezTo>
                    <a:pt x="17" y="11"/>
                    <a:pt x="17" y="10"/>
                    <a:pt x="18" y="10"/>
                  </a:cubicBezTo>
                  <a:close/>
                  <a:moveTo>
                    <a:pt x="5" y="11"/>
                  </a:moveTo>
                  <a:cubicBezTo>
                    <a:pt x="5" y="11"/>
                    <a:pt x="5" y="11"/>
                    <a:pt x="5" y="11"/>
                  </a:cubicBezTo>
                  <a:cubicBezTo>
                    <a:pt x="5" y="11"/>
                    <a:pt x="6" y="12"/>
                    <a:pt x="6" y="13"/>
                  </a:cubicBezTo>
                  <a:cubicBezTo>
                    <a:pt x="6" y="13"/>
                    <a:pt x="6" y="13"/>
                    <a:pt x="7" y="14"/>
                  </a:cubicBezTo>
                  <a:cubicBezTo>
                    <a:pt x="7" y="13"/>
                    <a:pt x="7" y="13"/>
                    <a:pt x="7" y="13"/>
                  </a:cubicBezTo>
                  <a:cubicBezTo>
                    <a:pt x="7" y="13"/>
                    <a:pt x="7" y="13"/>
                    <a:pt x="7" y="12"/>
                  </a:cubicBezTo>
                  <a:cubicBezTo>
                    <a:pt x="6" y="12"/>
                    <a:pt x="6" y="11"/>
                    <a:pt x="5" y="11"/>
                  </a:cubicBezTo>
                  <a:close/>
                  <a:moveTo>
                    <a:pt x="22" y="14"/>
                  </a:moveTo>
                  <a:cubicBezTo>
                    <a:pt x="22" y="13"/>
                    <a:pt x="21" y="13"/>
                    <a:pt x="21" y="14"/>
                  </a:cubicBezTo>
                  <a:cubicBezTo>
                    <a:pt x="21" y="14"/>
                    <a:pt x="22" y="14"/>
                    <a:pt x="22" y="14"/>
                  </a:cubicBezTo>
                  <a:close/>
                  <a:moveTo>
                    <a:pt x="2" y="8"/>
                  </a:moveTo>
                  <a:cubicBezTo>
                    <a:pt x="2" y="8"/>
                    <a:pt x="2" y="7"/>
                    <a:pt x="1" y="7"/>
                  </a:cubicBezTo>
                  <a:cubicBezTo>
                    <a:pt x="1" y="7"/>
                    <a:pt x="1" y="8"/>
                    <a:pt x="1" y="8"/>
                  </a:cubicBezTo>
                  <a:cubicBezTo>
                    <a:pt x="1" y="8"/>
                    <a:pt x="1" y="8"/>
                    <a:pt x="1" y="8"/>
                  </a:cubicBezTo>
                  <a:cubicBezTo>
                    <a:pt x="1" y="8"/>
                    <a:pt x="2" y="8"/>
                    <a:pt x="2" y="8"/>
                  </a:cubicBezTo>
                  <a:cubicBezTo>
                    <a:pt x="2" y="8"/>
                    <a:pt x="3" y="9"/>
                    <a:pt x="3" y="9"/>
                  </a:cubicBezTo>
                  <a:cubicBezTo>
                    <a:pt x="3" y="8"/>
                    <a:pt x="3" y="8"/>
                    <a:pt x="2" y="8"/>
                  </a:cubicBezTo>
                  <a:close/>
                  <a:moveTo>
                    <a:pt x="22" y="13"/>
                  </a:moveTo>
                  <a:cubicBezTo>
                    <a:pt x="22" y="13"/>
                    <a:pt x="22" y="13"/>
                    <a:pt x="22" y="13"/>
                  </a:cubicBezTo>
                  <a:cubicBezTo>
                    <a:pt x="22" y="13"/>
                    <a:pt x="22" y="14"/>
                    <a:pt x="22" y="13"/>
                  </a:cubicBezTo>
                  <a:close/>
                  <a:moveTo>
                    <a:pt x="69" y="33"/>
                  </a:moveTo>
                  <a:cubicBezTo>
                    <a:pt x="69" y="32"/>
                    <a:pt x="69" y="32"/>
                    <a:pt x="69" y="31"/>
                  </a:cubicBezTo>
                  <a:cubicBezTo>
                    <a:pt x="68" y="31"/>
                    <a:pt x="69" y="32"/>
                    <a:pt x="69" y="33"/>
                  </a:cubicBezTo>
                  <a:close/>
                  <a:moveTo>
                    <a:pt x="22" y="12"/>
                  </a:moveTo>
                  <a:cubicBezTo>
                    <a:pt x="22" y="12"/>
                    <a:pt x="22" y="12"/>
                    <a:pt x="22" y="12"/>
                  </a:cubicBezTo>
                  <a:cubicBezTo>
                    <a:pt x="22" y="12"/>
                    <a:pt x="22" y="12"/>
                    <a:pt x="22" y="12"/>
                  </a:cubicBezTo>
                  <a:close/>
                  <a:moveTo>
                    <a:pt x="93" y="15"/>
                  </a:moveTo>
                  <a:cubicBezTo>
                    <a:pt x="93" y="15"/>
                    <a:pt x="93" y="16"/>
                    <a:pt x="94" y="16"/>
                  </a:cubicBezTo>
                  <a:cubicBezTo>
                    <a:pt x="94" y="15"/>
                    <a:pt x="93" y="15"/>
                    <a:pt x="93" y="15"/>
                  </a:cubicBezTo>
                  <a:close/>
                  <a:moveTo>
                    <a:pt x="88" y="13"/>
                  </a:moveTo>
                  <a:cubicBezTo>
                    <a:pt x="88" y="13"/>
                    <a:pt x="88" y="13"/>
                    <a:pt x="88" y="13"/>
                  </a:cubicBezTo>
                  <a:cubicBezTo>
                    <a:pt x="88" y="14"/>
                    <a:pt x="89" y="14"/>
                    <a:pt x="89" y="14"/>
                  </a:cubicBezTo>
                  <a:cubicBezTo>
                    <a:pt x="89" y="15"/>
                    <a:pt x="88" y="15"/>
                    <a:pt x="88" y="16"/>
                  </a:cubicBezTo>
                  <a:cubicBezTo>
                    <a:pt x="88" y="16"/>
                    <a:pt x="89" y="17"/>
                    <a:pt x="89" y="17"/>
                  </a:cubicBezTo>
                  <a:cubicBezTo>
                    <a:pt x="90" y="17"/>
                    <a:pt x="90" y="17"/>
                    <a:pt x="90" y="18"/>
                  </a:cubicBezTo>
                  <a:cubicBezTo>
                    <a:pt x="90" y="17"/>
                    <a:pt x="90" y="16"/>
                    <a:pt x="89" y="15"/>
                  </a:cubicBezTo>
                  <a:cubicBezTo>
                    <a:pt x="89" y="15"/>
                    <a:pt x="89" y="15"/>
                    <a:pt x="89" y="15"/>
                  </a:cubicBezTo>
                  <a:cubicBezTo>
                    <a:pt x="89" y="14"/>
                    <a:pt x="89" y="14"/>
                    <a:pt x="89" y="14"/>
                  </a:cubicBezTo>
                  <a:cubicBezTo>
                    <a:pt x="90" y="14"/>
                    <a:pt x="90" y="14"/>
                    <a:pt x="91" y="14"/>
                  </a:cubicBezTo>
                  <a:cubicBezTo>
                    <a:pt x="91" y="14"/>
                    <a:pt x="92" y="14"/>
                    <a:pt x="92" y="15"/>
                  </a:cubicBezTo>
                  <a:cubicBezTo>
                    <a:pt x="91" y="14"/>
                    <a:pt x="91" y="14"/>
                    <a:pt x="91" y="14"/>
                  </a:cubicBezTo>
                  <a:cubicBezTo>
                    <a:pt x="90" y="13"/>
                    <a:pt x="90" y="13"/>
                    <a:pt x="90" y="13"/>
                  </a:cubicBezTo>
                  <a:cubicBezTo>
                    <a:pt x="89" y="13"/>
                    <a:pt x="91" y="13"/>
                    <a:pt x="91" y="12"/>
                  </a:cubicBezTo>
                  <a:cubicBezTo>
                    <a:pt x="91" y="12"/>
                    <a:pt x="91" y="12"/>
                    <a:pt x="91" y="12"/>
                  </a:cubicBezTo>
                  <a:cubicBezTo>
                    <a:pt x="91" y="12"/>
                    <a:pt x="91" y="12"/>
                    <a:pt x="91" y="11"/>
                  </a:cubicBezTo>
                  <a:cubicBezTo>
                    <a:pt x="91" y="11"/>
                    <a:pt x="91" y="11"/>
                    <a:pt x="91" y="11"/>
                  </a:cubicBezTo>
                  <a:cubicBezTo>
                    <a:pt x="91" y="11"/>
                    <a:pt x="91" y="11"/>
                    <a:pt x="90" y="11"/>
                  </a:cubicBezTo>
                  <a:cubicBezTo>
                    <a:pt x="90" y="11"/>
                    <a:pt x="90" y="11"/>
                    <a:pt x="90" y="11"/>
                  </a:cubicBezTo>
                  <a:cubicBezTo>
                    <a:pt x="90" y="11"/>
                    <a:pt x="90" y="12"/>
                    <a:pt x="90" y="12"/>
                  </a:cubicBezTo>
                  <a:cubicBezTo>
                    <a:pt x="90" y="12"/>
                    <a:pt x="90" y="12"/>
                    <a:pt x="90" y="12"/>
                  </a:cubicBezTo>
                  <a:cubicBezTo>
                    <a:pt x="90" y="12"/>
                    <a:pt x="89" y="12"/>
                    <a:pt x="89" y="12"/>
                  </a:cubicBezTo>
                  <a:cubicBezTo>
                    <a:pt x="89" y="13"/>
                    <a:pt x="89" y="13"/>
                    <a:pt x="89" y="13"/>
                  </a:cubicBezTo>
                  <a:cubicBezTo>
                    <a:pt x="89" y="13"/>
                    <a:pt x="88" y="13"/>
                    <a:pt x="88" y="13"/>
                  </a:cubicBezTo>
                  <a:cubicBezTo>
                    <a:pt x="88" y="12"/>
                    <a:pt x="89" y="12"/>
                    <a:pt x="89" y="12"/>
                  </a:cubicBezTo>
                  <a:cubicBezTo>
                    <a:pt x="89" y="12"/>
                    <a:pt x="89" y="12"/>
                    <a:pt x="89" y="12"/>
                  </a:cubicBezTo>
                  <a:cubicBezTo>
                    <a:pt x="89" y="12"/>
                    <a:pt x="89" y="12"/>
                    <a:pt x="89" y="12"/>
                  </a:cubicBezTo>
                  <a:cubicBezTo>
                    <a:pt x="89" y="12"/>
                    <a:pt x="89" y="12"/>
                    <a:pt x="89" y="12"/>
                  </a:cubicBezTo>
                  <a:cubicBezTo>
                    <a:pt x="89" y="11"/>
                    <a:pt x="89" y="11"/>
                    <a:pt x="89" y="10"/>
                  </a:cubicBezTo>
                  <a:cubicBezTo>
                    <a:pt x="89" y="10"/>
                    <a:pt x="89" y="10"/>
                    <a:pt x="89" y="10"/>
                  </a:cubicBezTo>
                  <a:cubicBezTo>
                    <a:pt x="89" y="10"/>
                    <a:pt x="89" y="9"/>
                    <a:pt x="89" y="9"/>
                  </a:cubicBezTo>
                  <a:cubicBezTo>
                    <a:pt x="89" y="9"/>
                    <a:pt x="89" y="10"/>
                    <a:pt x="89" y="10"/>
                  </a:cubicBezTo>
                  <a:cubicBezTo>
                    <a:pt x="88" y="10"/>
                    <a:pt x="88" y="10"/>
                    <a:pt x="88" y="11"/>
                  </a:cubicBezTo>
                  <a:cubicBezTo>
                    <a:pt x="88" y="11"/>
                    <a:pt x="88" y="11"/>
                    <a:pt x="88" y="12"/>
                  </a:cubicBezTo>
                  <a:cubicBezTo>
                    <a:pt x="88" y="12"/>
                    <a:pt x="88" y="12"/>
                    <a:pt x="88" y="12"/>
                  </a:cubicBezTo>
                  <a:cubicBezTo>
                    <a:pt x="88" y="13"/>
                    <a:pt x="88" y="13"/>
                    <a:pt x="88" y="13"/>
                  </a:cubicBezTo>
                  <a:close/>
                  <a:moveTo>
                    <a:pt x="96" y="18"/>
                  </a:moveTo>
                  <a:cubicBezTo>
                    <a:pt x="96" y="18"/>
                    <a:pt x="96" y="17"/>
                    <a:pt x="97" y="17"/>
                  </a:cubicBezTo>
                  <a:cubicBezTo>
                    <a:pt x="97" y="17"/>
                    <a:pt x="96" y="17"/>
                    <a:pt x="96" y="17"/>
                  </a:cubicBezTo>
                  <a:cubicBezTo>
                    <a:pt x="96" y="18"/>
                    <a:pt x="96" y="17"/>
                    <a:pt x="96" y="17"/>
                  </a:cubicBezTo>
                  <a:cubicBezTo>
                    <a:pt x="96" y="17"/>
                    <a:pt x="96" y="18"/>
                    <a:pt x="96" y="18"/>
                  </a:cubicBezTo>
                  <a:close/>
                  <a:moveTo>
                    <a:pt x="97" y="19"/>
                  </a:moveTo>
                  <a:cubicBezTo>
                    <a:pt x="98" y="19"/>
                    <a:pt x="98" y="18"/>
                    <a:pt x="98" y="18"/>
                  </a:cubicBezTo>
                  <a:cubicBezTo>
                    <a:pt x="98" y="18"/>
                    <a:pt x="98" y="18"/>
                    <a:pt x="97" y="18"/>
                  </a:cubicBezTo>
                  <a:cubicBezTo>
                    <a:pt x="97" y="18"/>
                    <a:pt x="97" y="18"/>
                    <a:pt x="97" y="18"/>
                  </a:cubicBezTo>
                  <a:cubicBezTo>
                    <a:pt x="97" y="18"/>
                    <a:pt x="97" y="19"/>
                    <a:pt x="97" y="19"/>
                  </a:cubicBezTo>
                  <a:close/>
                  <a:moveTo>
                    <a:pt x="96" y="16"/>
                  </a:moveTo>
                  <a:cubicBezTo>
                    <a:pt x="96" y="16"/>
                    <a:pt x="96" y="17"/>
                    <a:pt x="96" y="17"/>
                  </a:cubicBezTo>
                  <a:cubicBezTo>
                    <a:pt x="96" y="17"/>
                    <a:pt x="96" y="16"/>
                    <a:pt x="97" y="16"/>
                  </a:cubicBezTo>
                  <a:cubicBezTo>
                    <a:pt x="96" y="16"/>
                    <a:pt x="96" y="16"/>
                    <a:pt x="96" y="16"/>
                  </a:cubicBezTo>
                  <a:close/>
                  <a:moveTo>
                    <a:pt x="94" y="18"/>
                  </a:moveTo>
                  <a:cubicBezTo>
                    <a:pt x="94" y="18"/>
                    <a:pt x="94" y="18"/>
                    <a:pt x="94" y="18"/>
                  </a:cubicBezTo>
                  <a:cubicBezTo>
                    <a:pt x="94" y="18"/>
                    <a:pt x="94" y="18"/>
                    <a:pt x="94" y="18"/>
                  </a:cubicBezTo>
                  <a:close/>
                  <a:moveTo>
                    <a:pt x="5" y="9"/>
                  </a:moveTo>
                  <a:cubicBezTo>
                    <a:pt x="5" y="9"/>
                    <a:pt x="5" y="9"/>
                    <a:pt x="5" y="10"/>
                  </a:cubicBezTo>
                  <a:cubicBezTo>
                    <a:pt x="5" y="9"/>
                    <a:pt x="5" y="9"/>
                    <a:pt x="5" y="9"/>
                  </a:cubicBezTo>
                  <a:close/>
                  <a:moveTo>
                    <a:pt x="95" y="21"/>
                  </a:moveTo>
                  <a:cubicBezTo>
                    <a:pt x="96" y="21"/>
                    <a:pt x="96" y="21"/>
                    <a:pt x="96" y="21"/>
                  </a:cubicBezTo>
                  <a:cubicBezTo>
                    <a:pt x="96" y="21"/>
                    <a:pt x="96" y="21"/>
                    <a:pt x="96" y="21"/>
                  </a:cubicBezTo>
                  <a:cubicBezTo>
                    <a:pt x="96" y="21"/>
                    <a:pt x="96" y="20"/>
                    <a:pt x="96" y="20"/>
                  </a:cubicBezTo>
                  <a:cubicBezTo>
                    <a:pt x="96" y="20"/>
                    <a:pt x="96" y="20"/>
                    <a:pt x="96" y="20"/>
                  </a:cubicBezTo>
                  <a:cubicBezTo>
                    <a:pt x="96" y="20"/>
                    <a:pt x="95" y="20"/>
                    <a:pt x="95" y="20"/>
                  </a:cubicBezTo>
                  <a:cubicBezTo>
                    <a:pt x="94" y="20"/>
                    <a:pt x="94" y="20"/>
                    <a:pt x="94" y="20"/>
                  </a:cubicBezTo>
                  <a:cubicBezTo>
                    <a:pt x="94" y="21"/>
                    <a:pt x="95" y="21"/>
                    <a:pt x="95" y="21"/>
                  </a:cubicBezTo>
                  <a:cubicBezTo>
                    <a:pt x="95" y="21"/>
                    <a:pt x="95" y="21"/>
                    <a:pt x="95" y="21"/>
                  </a:cubicBezTo>
                  <a:close/>
                  <a:moveTo>
                    <a:pt x="96" y="16"/>
                  </a:moveTo>
                  <a:cubicBezTo>
                    <a:pt x="96" y="16"/>
                    <a:pt x="96" y="16"/>
                    <a:pt x="96" y="16"/>
                  </a:cubicBezTo>
                  <a:cubicBezTo>
                    <a:pt x="96" y="16"/>
                    <a:pt x="96" y="16"/>
                    <a:pt x="96" y="16"/>
                  </a:cubicBezTo>
                  <a:cubicBezTo>
                    <a:pt x="97" y="16"/>
                    <a:pt x="97" y="16"/>
                    <a:pt x="97" y="16"/>
                  </a:cubicBezTo>
                  <a:cubicBezTo>
                    <a:pt x="97" y="16"/>
                    <a:pt x="97" y="16"/>
                    <a:pt x="97" y="16"/>
                  </a:cubicBezTo>
                  <a:cubicBezTo>
                    <a:pt x="97" y="16"/>
                    <a:pt x="98" y="16"/>
                    <a:pt x="98" y="16"/>
                  </a:cubicBezTo>
                  <a:cubicBezTo>
                    <a:pt x="98" y="16"/>
                    <a:pt x="98" y="16"/>
                    <a:pt x="98" y="16"/>
                  </a:cubicBezTo>
                  <a:cubicBezTo>
                    <a:pt x="99" y="16"/>
                    <a:pt x="98" y="16"/>
                    <a:pt x="98" y="16"/>
                  </a:cubicBezTo>
                  <a:cubicBezTo>
                    <a:pt x="98" y="15"/>
                    <a:pt x="98" y="15"/>
                    <a:pt x="98" y="15"/>
                  </a:cubicBezTo>
                  <a:cubicBezTo>
                    <a:pt x="98" y="15"/>
                    <a:pt x="98" y="15"/>
                    <a:pt x="98" y="15"/>
                  </a:cubicBezTo>
                  <a:cubicBezTo>
                    <a:pt x="97" y="15"/>
                    <a:pt x="97" y="15"/>
                    <a:pt x="97" y="15"/>
                  </a:cubicBezTo>
                  <a:cubicBezTo>
                    <a:pt x="96" y="15"/>
                    <a:pt x="96" y="16"/>
                    <a:pt x="95" y="16"/>
                  </a:cubicBezTo>
                  <a:cubicBezTo>
                    <a:pt x="96" y="16"/>
                    <a:pt x="96" y="16"/>
                    <a:pt x="96" y="16"/>
                  </a:cubicBezTo>
                  <a:cubicBezTo>
                    <a:pt x="96" y="16"/>
                    <a:pt x="96" y="16"/>
                    <a:pt x="96" y="16"/>
                  </a:cubicBezTo>
                  <a:close/>
                  <a:moveTo>
                    <a:pt x="97" y="16"/>
                  </a:moveTo>
                  <a:cubicBezTo>
                    <a:pt x="97" y="16"/>
                    <a:pt x="96" y="16"/>
                    <a:pt x="96" y="15"/>
                  </a:cubicBezTo>
                  <a:cubicBezTo>
                    <a:pt x="97" y="15"/>
                    <a:pt x="97" y="16"/>
                    <a:pt x="97" y="16"/>
                  </a:cubicBezTo>
                  <a:close/>
                  <a:moveTo>
                    <a:pt x="109" y="17"/>
                  </a:moveTo>
                  <a:cubicBezTo>
                    <a:pt x="110" y="17"/>
                    <a:pt x="110" y="17"/>
                    <a:pt x="110" y="17"/>
                  </a:cubicBezTo>
                  <a:cubicBezTo>
                    <a:pt x="111" y="17"/>
                    <a:pt x="110" y="17"/>
                    <a:pt x="109" y="17"/>
                  </a:cubicBezTo>
                  <a:close/>
                  <a:moveTo>
                    <a:pt x="111" y="18"/>
                  </a:moveTo>
                  <a:cubicBezTo>
                    <a:pt x="111" y="18"/>
                    <a:pt x="111" y="18"/>
                    <a:pt x="111" y="18"/>
                  </a:cubicBezTo>
                  <a:cubicBezTo>
                    <a:pt x="112" y="19"/>
                    <a:pt x="112" y="19"/>
                    <a:pt x="112" y="18"/>
                  </a:cubicBezTo>
                  <a:cubicBezTo>
                    <a:pt x="112" y="18"/>
                    <a:pt x="112" y="18"/>
                    <a:pt x="112" y="18"/>
                  </a:cubicBezTo>
                  <a:cubicBezTo>
                    <a:pt x="112" y="18"/>
                    <a:pt x="112" y="18"/>
                    <a:pt x="112" y="18"/>
                  </a:cubicBezTo>
                  <a:cubicBezTo>
                    <a:pt x="112" y="18"/>
                    <a:pt x="112" y="18"/>
                    <a:pt x="111" y="18"/>
                  </a:cubicBezTo>
                  <a:cubicBezTo>
                    <a:pt x="111" y="17"/>
                    <a:pt x="111" y="17"/>
                    <a:pt x="111" y="17"/>
                  </a:cubicBezTo>
                  <a:cubicBezTo>
                    <a:pt x="111" y="17"/>
                    <a:pt x="111" y="18"/>
                    <a:pt x="111" y="18"/>
                  </a:cubicBezTo>
                  <a:close/>
                  <a:moveTo>
                    <a:pt x="72" y="30"/>
                  </a:moveTo>
                  <a:cubicBezTo>
                    <a:pt x="72" y="30"/>
                    <a:pt x="73" y="30"/>
                    <a:pt x="73" y="30"/>
                  </a:cubicBezTo>
                  <a:cubicBezTo>
                    <a:pt x="73" y="30"/>
                    <a:pt x="73" y="29"/>
                    <a:pt x="73" y="29"/>
                  </a:cubicBezTo>
                  <a:cubicBezTo>
                    <a:pt x="73" y="29"/>
                    <a:pt x="72" y="29"/>
                    <a:pt x="72" y="30"/>
                  </a:cubicBezTo>
                  <a:close/>
                  <a:moveTo>
                    <a:pt x="108" y="18"/>
                  </a:moveTo>
                  <a:cubicBezTo>
                    <a:pt x="107" y="18"/>
                    <a:pt x="109" y="19"/>
                    <a:pt x="108" y="18"/>
                  </a:cubicBezTo>
                  <a:close/>
                  <a:moveTo>
                    <a:pt x="107" y="22"/>
                  </a:moveTo>
                  <a:cubicBezTo>
                    <a:pt x="107" y="22"/>
                    <a:pt x="107" y="22"/>
                    <a:pt x="107" y="22"/>
                  </a:cubicBezTo>
                  <a:cubicBezTo>
                    <a:pt x="107" y="22"/>
                    <a:pt x="107" y="22"/>
                    <a:pt x="107" y="22"/>
                  </a:cubicBezTo>
                  <a:close/>
                  <a:moveTo>
                    <a:pt x="109" y="19"/>
                  </a:moveTo>
                  <a:cubicBezTo>
                    <a:pt x="109" y="19"/>
                    <a:pt x="109" y="19"/>
                    <a:pt x="109" y="19"/>
                  </a:cubicBezTo>
                  <a:cubicBezTo>
                    <a:pt x="109" y="19"/>
                    <a:pt x="109" y="19"/>
                    <a:pt x="109" y="19"/>
                  </a:cubicBezTo>
                  <a:close/>
                  <a:moveTo>
                    <a:pt x="107" y="21"/>
                  </a:moveTo>
                  <a:cubicBezTo>
                    <a:pt x="107" y="21"/>
                    <a:pt x="107" y="21"/>
                    <a:pt x="107" y="21"/>
                  </a:cubicBezTo>
                  <a:cubicBezTo>
                    <a:pt x="107" y="21"/>
                    <a:pt x="107" y="21"/>
                    <a:pt x="107" y="21"/>
                  </a:cubicBezTo>
                  <a:close/>
                  <a:moveTo>
                    <a:pt x="110" y="20"/>
                  </a:moveTo>
                  <a:cubicBezTo>
                    <a:pt x="110" y="20"/>
                    <a:pt x="113" y="21"/>
                    <a:pt x="113" y="20"/>
                  </a:cubicBezTo>
                  <a:cubicBezTo>
                    <a:pt x="113" y="20"/>
                    <a:pt x="113" y="20"/>
                    <a:pt x="114" y="20"/>
                  </a:cubicBezTo>
                  <a:cubicBezTo>
                    <a:pt x="114" y="20"/>
                    <a:pt x="113" y="20"/>
                    <a:pt x="113" y="20"/>
                  </a:cubicBezTo>
                  <a:cubicBezTo>
                    <a:pt x="113" y="20"/>
                    <a:pt x="113" y="20"/>
                    <a:pt x="112" y="20"/>
                  </a:cubicBezTo>
                  <a:cubicBezTo>
                    <a:pt x="112" y="20"/>
                    <a:pt x="112" y="20"/>
                    <a:pt x="112" y="20"/>
                  </a:cubicBezTo>
                  <a:cubicBezTo>
                    <a:pt x="111" y="20"/>
                    <a:pt x="110" y="20"/>
                    <a:pt x="110" y="20"/>
                  </a:cubicBezTo>
                  <a:close/>
                  <a:moveTo>
                    <a:pt x="75" y="31"/>
                  </a:moveTo>
                  <a:cubicBezTo>
                    <a:pt x="75" y="31"/>
                    <a:pt x="75" y="31"/>
                    <a:pt x="75" y="31"/>
                  </a:cubicBezTo>
                  <a:cubicBezTo>
                    <a:pt x="75" y="30"/>
                    <a:pt x="76" y="30"/>
                    <a:pt x="76" y="30"/>
                  </a:cubicBezTo>
                  <a:cubicBezTo>
                    <a:pt x="76" y="29"/>
                    <a:pt x="76" y="29"/>
                    <a:pt x="76" y="29"/>
                  </a:cubicBezTo>
                  <a:cubicBezTo>
                    <a:pt x="76" y="29"/>
                    <a:pt x="76" y="28"/>
                    <a:pt x="76" y="28"/>
                  </a:cubicBezTo>
                  <a:cubicBezTo>
                    <a:pt x="76" y="28"/>
                    <a:pt x="76" y="28"/>
                    <a:pt x="76" y="28"/>
                  </a:cubicBezTo>
                  <a:cubicBezTo>
                    <a:pt x="76" y="28"/>
                    <a:pt x="76" y="27"/>
                    <a:pt x="75" y="27"/>
                  </a:cubicBezTo>
                  <a:cubicBezTo>
                    <a:pt x="75" y="28"/>
                    <a:pt x="75" y="28"/>
                    <a:pt x="75" y="28"/>
                  </a:cubicBezTo>
                  <a:cubicBezTo>
                    <a:pt x="75" y="28"/>
                    <a:pt x="75" y="29"/>
                    <a:pt x="75" y="29"/>
                  </a:cubicBezTo>
                  <a:cubicBezTo>
                    <a:pt x="75" y="29"/>
                    <a:pt x="75" y="30"/>
                    <a:pt x="75" y="30"/>
                  </a:cubicBezTo>
                  <a:cubicBezTo>
                    <a:pt x="75" y="30"/>
                    <a:pt x="74" y="30"/>
                    <a:pt x="75" y="30"/>
                  </a:cubicBezTo>
                  <a:cubicBezTo>
                    <a:pt x="75" y="30"/>
                    <a:pt x="75" y="31"/>
                    <a:pt x="75" y="31"/>
                  </a:cubicBezTo>
                  <a:close/>
                  <a:moveTo>
                    <a:pt x="77" y="20"/>
                  </a:moveTo>
                  <a:cubicBezTo>
                    <a:pt x="77" y="20"/>
                    <a:pt x="77" y="19"/>
                    <a:pt x="77" y="19"/>
                  </a:cubicBezTo>
                  <a:cubicBezTo>
                    <a:pt x="77" y="19"/>
                    <a:pt x="77" y="20"/>
                    <a:pt x="77" y="20"/>
                  </a:cubicBezTo>
                  <a:close/>
                  <a:moveTo>
                    <a:pt x="76" y="26"/>
                  </a:moveTo>
                  <a:cubicBezTo>
                    <a:pt x="76" y="26"/>
                    <a:pt x="76" y="26"/>
                    <a:pt x="76" y="26"/>
                  </a:cubicBezTo>
                  <a:cubicBezTo>
                    <a:pt x="75" y="26"/>
                    <a:pt x="75" y="27"/>
                    <a:pt x="76" y="27"/>
                  </a:cubicBezTo>
                  <a:cubicBezTo>
                    <a:pt x="76" y="27"/>
                    <a:pt x="76" y="27"/>
                    <a:pt x="76" y="26"/>
                  </a:cubicBezTo>
                  <a:close/>
                  <a:moveTo>
                    <a:pt x="74" y="30"/>
                  </a:moveTo>
                  <a:cubicBezTo>
                    <a:pt x="74" y="30"/>
                    <a:pt x="74" y="30"/>
                    <a:pt x="75" y="30"/>
                  </a:cubicBezTo>
                  <a:cubicBezTo>
                    <a:pt x="75" y="30"/>
                    <a:pt x="75" y="30"/>
                    <a:pt x="75" y="30"/>
                  </a:cubicBezTo>
                  <a:cubicBezTo>
                    <a:pt x="75" y="29"/>
                    <a:pt x="75" y="29"/>
                    <a:pt x="75" y="29"/>
                  </a:cubicBezTo>
                  <a:cubicBezTo>
                    <a:pt x="75" y="29"/>
                    <a:pt x="75" y="29"/>
                    <a:pt x="75" y="29"/>
                  </a:cubicBezTo>
                  <a:cubicBezTo>
                    <a:pt x="75" y="29"/>
                    <a:pt x="75" y="28"/>
                    <a:pt x="75" y="28"/>
                  </a:cubicBezTo>
                  <a:cubicBezTo>
                    <a:pt x="75" y="28"/>
                    <a:pt x="75" y="28"/>
                    <a:pt x="74" y="28"/>
                  </a:cubicBezTo>
                  <a:cubicBezTo>
                    <a:pt x="74" y="28"/>
                    <a:pt x="74" y="28"/>
                    <a:pt x="74" y="28"/>
                  </a:cubicBezTo>
                  <a:cubicBezTo>
                    <a:pt x="74" y="29"/>
                    <a:pt x="74" y="29"/>
                    <a:pt x="74" y="29"/>
                  </a:cubicBezTo>
                  <a:cubicBezTo>
                    <a:pt x="74" y="30"/>
                    <a:pt x="74" y="30"/>
                    <a:pt x="74" y="30"/>
                  </a:cubicBezTo>
                  <a:close/>
                  <a:moveTo>
                    <a:pt x="87" y="17"/>
                  </a:moveTo>
                  <a:cubicBezTo>
                    <a:pt x="87" y="17"/>
                    <a:pt x="87" y="16"/>
                    <a:pt x="87" y="16"/>
                  </a:cubicBezTo>
                  <a:cubicBezTo>
                    <a:pt x="87" y="16"/>
                    <a:pt x="87" y="16"/>
                    <a:pt x="87" y="16"/>
                  </a:cubicBezTo>
                  <a:cubicBezTo>
                    <a:pt x="87" y="16"/>
                    <a:pt x="87" y="17"/>
                    <a:pt x="87" y="17"/>
                  </a:cubicBezTo>
                  <a:close/>
                  <a:moveTo>
                    <a:pt x="73" y="16"/>
                  </a:moveTo>
                  <a:cubicBezTo>
                    <a:pt x="73" y="16"/>
                    <a:pt x="73" y="16"/>
                    <a:pt x="73" y="16"/>
                  </a:cubicBezTo>
                  <a:cubicBezTo>
                    <a:pt x="73" y="16"/>
                    <a:pt x="73" y="16"/>
                    <a:pt x="73" y="16"/>
                  </a:cubicBezTo>
                  <a:close/>
                  <a:moveTo>
                    <a:pt x="76" y="38"/>
                  </a:moveTo>
                  <a:cubicBezTo>
                    <a:pt x="76" y="38"/>
                    <a:pt x="76" y="38"/>
                    <a:pt x="77" y="38"/>
                  </a:cubicBezTo>
                  <a:cubicBezTo>
                    <a:pt x="77" y="38"/>
                    <a:pt x="76" y="38"/>
                    <a:pt x="76" y="38"/>
                  </a:cubicBezTo>
                  <a:cubicBezTo>
                    <a:pt x="75" y="38"/>
                    <a:pt x="76" y="38"/>
                    <a:pt x="76" y="38"/>
                  </a:cubicBezTo>
                  <a:close/>
                  <a:moveTo>
                    <a:pt x="72" y="17"/>
                  </a:moveTo>
                  <a:cubicBezTo>
                    <a:pt x="72" y="17"/>
                    <a:pt x="73" y="17"/>
                    <a:pt x="73" y="17"/>
                  </a:cubicBezTo>
                  <a:cubicBezTo>
                    <a:pt x="72" y="16"/>
                    <a:pt x="72" y="16"/>
                    <a:pt x="72" y="16"/>
                  </a:cubicBezTo>
                  <a:cubicBezTo>
                    <a:pt x="72" y="16"/>
                    <a:pt x="72" y="17"/>
                    <a:pt x="72" y="17"/>
                  </a:cubicBezTo>
                  <a:close/>
                  <a:moveTo>
                    <a:pt x="77" y="19"/>
                  </a:moveTo>
                  <a:cubicBezTo>
                    <a:pt x="76" y="19"/>
                    <a:pt x="76" y="18"/>
                    <a:pt x="76" y="18"/>
                  </a:cubicBezTo>
                  <a:cubicBezTo>
                    <a:pt x="76" y="18"/>
                    <a:pt x="76" y="18"/>
                    <a:pt x="76" y="18"/>
                  </a:cubicBezTo>
                  <a:cubicBezTo>
                    <a:pt x="76" y="18"/>
                    <a:pt x="75" y="18"/>
                    <a:pt x="75" y="19"/>
                  </a:cubicBezTo>
                  <a:cubicBezTo>
                    <a:pt x="75" y="19"/>
                    <a:pt x="75" y="19"/>
                    <a:pt x="75" y="19"/>
                  </a:cubicBezTo>
                  <a:cubicBezTo>
                    <a:pt x="75" y="20"/>
                    <a:pt x="76" y="19"/>
                    <a:pt x="76" y="19"/>
                  </a:cubicBezTo>
                  <a:cubicBezTo>
                    <a:pt x="76" y="19"/>
                    <a:pt x="76" y="19"/>
                    <a:pt x="76" y="19"/>
                  </a:cubicBezTo>
                  <a:cubicBezTo>
                    <a:pt x="76" y="20"/>
                    <a:pt x="76" y="19"/>
                    <a:pt x="76" y="20"/>
                  </a:cubicBezTo>
                  <a:cubicBezTo>
                    <a:pt x="76" y="19"/>
                    <a:pt x="77" y="19"/>
                    <a:pt x="77" y="19"/>
                  </a:cubicBezTo>
                  <a:cubicBezTo>
                    <a:pt x="77" y="19"/>
                    <a:pt x="77" y="18"/>
                    <a:pt x="77" y="19"/>
                  </a:cubicBezTo>
                  <a:close/>
                  <a:moveTo>
                    <a:pt x="79" y="41"/>
                  </a:moveTo>
                  <a:cubicBezTo>
                    <a:pt x="79" y="41"/>
                    <a:pt x="79" y="41"/>
                    <a:pt x="79" y="41"/>
                  </a:cubicBezTo>
                  <a:cubicBezTo>
                    <a:pt x="79" y="41"/>
                    <a:pt x="79" y="41"/>
                    <a:pt x="79" y="41"/>
                  </a:cubicBezTo>
                  <a:close/>
                  <a:moveTo>
                    <a:pt x="64" y="22"/>
                  </a:moveTo>
                  <a:cubicBezTo>
                    <a:pt x="64" y="22"/>
                    <a:pt x="64" y="22"/>
                    <a:pt x="64" y="22"/>
                  </a:cubicBezTo>
                  <a:cubicBezTo>
                    <a:pt x="64" y="23"/>
                    <a:pt x="64" y="23"/>
                    <a:pt x="64" y="23"/>
                  </a:cubicBezTo>
                  <a:cubicBezTo>
                    <a:pt x="64" y="23"/>
                    <a:pt x="64" y="23"/>
                    <a:pt x="64" y="24"/>
                  </a:cubicBezTo>
                  <a:cubicBezTo>
                    <a:pt x="64" y="24"/>
                    <a:pt x="64" y="24"/>
                    <a:pt x="64" y="24"/>
                  </a:cubicBezTo>
                  <a:cubicBezTo>
                    <a:pt x="65" y="25"/>
                    <a:pt x="65" y="25"/>
                    <a:pt x="65" y="25"/>
                  </a:cubicBezTo>
                  <a:cubicBezTo>
                    <a:pt x="65" y="25"/>
                    <a:pt x="66" y="25"/>
                    <a:pt x="66" y="25"/>
                  </a:cubicBezTo>
                  <a:cubicBezTo>
                    <a:pt x="66" y="25"/>
                    <a:pt x="66" y="25"/>
                    <a:pt x="66" y="26"/>
                  </a:cubicBezTo>
                  <a:cubicBezTo>
                    <a:pt x="67" y="26"/>
                    <a:pt x="66" y="27"/>
                    <a:pt x="66" y="28"/>
                  </a:cubicBezTo>
                  <a:cubicBezTo>
                    <a:pt x="66" y="28"/>
                    <a:pt x="66" y="29"/>
                    <a:pt x="66" y="29"/>
                  </a:cubicBezTo>
                  <a:cubicBezTo>
                    <a:pt x="66" y="30"/>
                    <a:pt x="66" y="30"/>
                    <a:pt x="66" y="30"/>
                  </a:cubicBezTo>
                  <a:cubicBezTo>
                    <a:pt x="66" y="30"/>
                    <a:pt x="66" y="31"/>
                    <a:pt x="67" y="31"/>
                  </a:cubicBezTo>
                  <a:cubicBezTo>
                    <a:pt x="67" y="31"/>
                    <a:pt x="67" y="31"/>
                    <a:pt x="67" y="31"/>
                  </a:cubicBezTo>
                  <a:cubicBezTo>
                    <a:pt x="67" y="30"/>
                    <a:pt x="68" y="31"/>
                    <a:pt x="68" y="30"/>
                  </a:cubicBezTo>
                  <a:cubicBezTo>
                    <a:pt x="68" y="30"/>
                    <a:pt x="68" y="30"/>
                    <a:pt x="69" y="31"/>
                  </a:cubicBezTo>
                  <a:cubicBezTo>
                    <a:pt x="69" y="30"/>
                    <a:pt x="68" y="29"/>
                    <a:pt x="68" y="29"/>
                  </a:cubicBezTo>
                  <a:cubicBezTo>
                    <a:pt x="68" y="29"/>
                    <a:pt x="69" y="28"/>
                    <a:pt x="69" y="28"/>
                  </a:cubicBezTo>
                  <a:cubicBezTo>
                    <a:pt x="68" y="27"/>
                    <a:pt x="69" y="27"/>
                    <a:pt x="69" y="26"/>
                  </a:cubicBezTo>
                  <a:cubicBezTo>
                    <a:pt x="69" y="25"/>
                    <a:pt x="69" y="25"/>
                    <a:pt x="69" y="24"/>
                  </a:cubicBezTo>
                  <a:cubicBezTo>
                    <a:pt x="68" y="24"/>
                    <a:pt x="68" y="24"/>
                    <a:pt x="68" y="23"/>
                  </a:cubicBezTo>
                  <a:cubicBezTo>
                    <a:pt x="68" y="23"/>
                    <a:pt x="68" y="23"/>
                    <a:pt x="69" y="23"/>
                  </a:cubicBezTo>
                  <a:cubicBezTo>
                    <a:pt x="69" y="23"/>
                    <a:pt x="69" y="22"/>
                    <a:pt x="70" y="22"/>
                  </a:cubicBezTo>
                  <a:cubicBezTo>
                    <a:pt x="71" y="22"/>
                    <a:pt x="70" y="23"/>
                    <a:pt x="70" y="24"/>
                  </a:cubicBezTo>
                  <a:cubicBezTo>
                    <a:pt x="70" y="24"/>
                    <a:pt x="70" y="24"/>
                    <a:pt x="70" y="24"/>
                  </a:cubicBezTo>
                  <a:cubicBezTo>
                    <a:pt x="70" y="25"/>
                    <a:pt x="70" y="25"/>
                    <a:pt x="70" y="25"/>
                  </a:cubicBezTo>
                  <a:cubicBezTo>
                    <a:pt x="70" y="25"/>
                    <a:pt x="70" y="25"/>
                    <a:pt x="71" y="26"/>
                  </a:cubicBezTo>
                  <a:cubicBezTo>
                    <a:pt x="71" y="26"/>
                    <a:pt x="71" y="26"/>
                    <a:pt x="71" y="26"/>
                  </a:cubicBezTo>
                  <a:cubicBezTo>
                    <a:pt x="71" y="26"/>
                    <a:pt x="71" y="26"/>
                    <a:pt x="71" y="26"/>
                  </a:cubicBezTo>
                  <a:cubicBezTo>
                    <a:pt x="71" y="26"/>
                    <a:pt x="72" y="26"/>
                    <a:pt x="72" y="26"/>
                  </a:cubicBezTo>
                  <a:cubicBezTo>
                    <a:pt x="72" y="26"/>
                    <a:pt x="72" y="26"/>
                    <a:pt x="72" y="27"/>
                  </a:cubicBezTo>
                  <a:cubicBezTo>
                    <a:pt x="72" y="27"/>
                    <a:pt x="71" y="28"/>
                    <a:pt x="72" y="28"/>
                  </a:cubicBezTo>
                  <a:cubicBezTo>
                    <a:pt x="72" y="28"/>
                    <a:pt x="72" y="28"/>
                    <a:pt x="72" y="28"/>
                  </a:cubicBezTo>
                  <a:cubicBezTo>
                    <a:pt x="73" y="28"/>
                    <a:pt x="73" y="28"/>
                    <a:pt x="73" y="28"/>
                  </a:cubicBezTo>
                  <a:cubicBezTo>
                    <a:pt x="73" y="28"/>
                    <a:pt x="73" y="28"/>
                    <a:pt x="73" y="28"/>
                  </a:cubicBezTo>
                  <a:cubicBezTo>
                    <a:pt x="73" y="27"/>
                    <a:pt x="74" y="27"/>
                    <a:pt x="74" y="27"/>
                  </a:cubicBezTo>
                  <a:cubicBezTo>
                    <a:pt x="74" y="27"/>
                    <a:pt x="74" y="27"/>
                    <a:pt x="74" y="27"/>
                  </a:cubicBezTo>
                  <a:cubicBezTo>
                    <a:pt x="75" y="27"/>
                    <a:pt x="75" y="28"/>
                    <a:pt x="75" y="27"/>
                  </a:cubicBezTo>
                  <a:cubicBezTo>
                    <a:pt x="75" y="27"/>
                    <a:pt x="76" y="26"/>
                    <a:pt x="75" y="27"/>
                  </a:cubicBezTo>
                  <a:cubicBezTo>
                    <a:pt x="75" y="26"/>
                    <a:pt x="75" y="26"/>
                    <a:pt x="74" y="26"/>
                  </a:cubicBezTo>
                  <a:cubicBezTo>
                    <a:pt x="74" y="26"/>
                    <a:pt x="75" y="26"/>
                    <a:pt x="75" y="26"/>
                  </a:cubicBezTo>
                  <a:cubicBezTo>
                    <a:pt x="75" y="26"/>
                    <a:pt x="74" y="25"/>
                    <a:pt x="74" y="25"/>
                  </a:cubicBezTo>
                  <a:cubicBezTo>
                    <a:pt x="74" y="25"/>
                    <a:pt x="74" y="25"/>
                    <a:pt x="74" y="25"/>
                  </a:cubicBezTo>
                  <a:cubicBezTo>
                    <a:pt x="74" y="25"/>
                    <a:pt x="74" y="25"/>
                    <a:pt x="74" y="25"/>
                  </a:cubicBezTo>
                  <a:cubicBezTo>
                    <a:pt x="73" y="25"/>
                    <a:pt x="74" y="25"/>
                    <a:pt x="74" y="25"/>
                  </a:cubicBezTo>
                  <a:cubicBezTo>
                    <a:pt x="74" y="24"/>
                    <a:pt x="74" y="24"/>
                    <a:pt x="74" y="24"/>
                  </a:cubicBezTo>
                  <a:cubicBezTo>
                    <a:pt x="74" y="24"/>
                    <a:pt x="74" y="24"/>
                    <a:pt x="74" y="24"/>
                  </a:cubicBezTo>
                  <a:cubicBezTo>
                    <a:pt x="74" y="24"/>
                    <a:pt x="74" y="23"/>
                    <a:pt x="73" y="23"/>
                  </a:cubicBezTo>
                  <a:cubicBezTo>
                    <a:pt x="73" y="23"/>
                    <a:pt x="73" y="23"/>
                    <a:pt x="73" y="23"/>
                  </a:cubicBezTo>
                  <a:cubicBezTo>
                    <a:pt x="73" y="22"/>
                    <a:pt x="73" y="21"/>
                    <a:pt x="72" y="21"/>
                  </a:cubicBezTo>
                  <a:cubicBezTo>
                    <a:pt x="72" y="21"/>
                    <a:pt x="72" y="21"/>
                    <a:pt x="72" y="21"/>
                  </a:cubicBezTo>
                  <a:cubicBezTo>
                    <a:pt x="72" y="21"/>
                    <a:pt x="72" y="21"/>
                    <a:pt x="72" y="21"/>
                  </a:cubicBezTo>
                  <a:cubicBezTo>
                    <a:pt x="71" y="21"/>
                    <a:pt x="71" y="20"/>
                    <a:pt x="71" y="21"/>
                  </a:cubicBezTo>
                  <a:cubicBezTo>
                    <a:pt x="71" y="21"/>
                    <a:pt x="71" y="20"/>
                    <a:pt x="71" y="20"/>
                  </a:cubicBezTo>
                  <a:cubicBezTo>
                    <a:pt x="72" y="20"/>
                    <a:pt x="72" y="21"/>
                    <a:pt x="72" y="20"/>
                  </a:cubicBezTo>
                  <a:cubicBezTo>
                    <a:pt x="73" y="19"/>
                    <a:pt x="74" y="19"/>
                    <a:pt x="75" y="18"/>
                  </a:cubicBezTo>
                  <a:cubicBezTo>
                    <a:pt x="75" y="18"/>
                    <a:pt x="75" y="18"/>
                    <a:pt x="75" y="18"/>
                  </a:cubicBezTo>
                  <a:cubicBezTo>
                    <a:pt x="75" y="18"/>
                    <a:pt x="75" y="18"/>
                    <a:pt x="76" y="18"/>
                  </a:cubicBezTo>
                  <a:cubicBezTo>
                    <a:pt x="76" y="17"/>
                    <a:pt x="76" y="18"/>
                    <a:pt x="77" y="18"/>
                  </a:cubicBezTo>
                  <a:cubicBezTo>
                    <a:pt x="77" y="17"/>
                    <a:pt x="77" y="17"/>
                    <a:pt x="76" y="17"/>
                  </a:cubicBezTo>
                  <a:cubicBezTo>
                    <a:pt x="76" y="17"/>
                    <a:pt x="76" y="17"/>
                    <a:pt x="76" y="17"/>
                  </a:cubicBezTo>
                  <a:cubicBezTo>
                    <a:pt x="76" y="17"/>
                    <a:pt x="76" y="17"/>
                    <a:pt x="75" y="17"/>
                  </a:cubicBezTo>
                  <a:cubicBezTo>
                    <a:pt x="76" y="17"/>
                    <a:pt x="75" y="17"/>
                    <a:pt x="75" y="17"/>
                  </a:cubicBezTo>
                  <a:cubicBezTo>
                    <a:pt x="74" y="17"/>
                    <a:pt x="74" y="17"/>
                    <a:pt x="74" y="17"/>
                  </a:cubicBezTo>
                  <a:cubicBezTo>
                    <a:pt x="73" y="17"/>
                    <a:pt x="73" y="18"/>
                    <a:pt x="73" y="18"/>
                  </a:cubicBezTo>
                  <a:cubicBezTo>
                    <a:pt x="72" y="18"/>
                    <a:pt x="72" y="18"/>
                    <a:pt x="72" y="17"/>
                  </a:cubicBezTo>
                  <a:cubicBezTo>
                    <a:pt x="72" y="17"/>
                    <a:pt x="72" y="17"/>
                    <a:pt x="72" y="17"/>
                  </a:cubicBezTo>
                  <a:cubicBezTo>
                    <a:pt x="72" y="18"/>
                    <a:pt x="71" y="18"/>
                    <a:pt x="71" y="18"/>
                  </a:cubicBezTo>
                  <a:cubicBezTo>
                    <a:pt x="71" y="18"/>
                    <a:pt x="71" y="18"/>
                    <a:pt x="71" y="18"/>
                  </a:cubicBezTo>
                  <a:cubicBezTo>
                    <a:pt x="71" y="19"/>
                    <a:pt x="71" y="19"/>
                    <a:pt x="71" y="19"/>
                  </a:cubicBezTo>
                  <a:cubicBezTo>
                    <a:pt x="70" y="19"/>
                    <a:pt x="70" y="19"/>
                    <a:pt x="69" y="19"/>
                  </a:cubicBezTo>
                  <a:cubicBezTo>
                    <a:pt x="69" y="19"/>
                    <a:pt x="69" y="18"/>
                    <a:pt x="69" y="18"/>
                  </a:cubicBezTo>
                  <a:cubicBezTo>
                    <a:pt x="69" y="18"/>
                    <a:pt x="69" y="18"/>
                    <a:pt x="68" y="18"/>
                  </a:cubicBezTo>
                  <a:cubicBezTo>
                    <a:pt x="68" y="18"/>
                    <a:pt x="68" y="18"/>
                    <a:pt x="68" y="18"/>
                  </a:cubicBezTo>
                  <a:cubicBezTo>
                    <a:pt x="68" y="18"/>
                    <a:pt x="68" y="17"/>
                    <a:pt x="68" y="17"/>
                  </a:cubicBezTo>
                  <a:cubicBezTo>
                    <a:pt x="68" y="17"/>
                    <a:pt x="68" y="17"/>
                    <a:pt x="68" y="17"/>
                  </a:cubicBezTo>
                  <a:cubicBezTo>
                    <a:pt x="68" y="16"/>
                    <a:pt x="67" y="16"/>
                    <a:pt x="67" y="16"/>
                  </a:cubicBezTo>
                  <a:cubicBezTo>
                    <a:pt x="67" y="15"/>
                    <a:pt x="68" y="14"/>
                    <a:pt x="68" y="14"/>
                  </a:cubicBezTo>
                  <a:cubicBezTo>
                    <a:pt x="69" y="13"/>
                    <a:pt x="70" y="14"/>
                    <a:pt x="71" y="14"/>
                  </a:cubicBezTo>
                  <a:cubicBezTo>
                    <a:pt x="72" y="14"/>
                    <a:pt x="73" y="14"/>
                    <a:pt x="73" y="14"/>
                  </a:cubicBezTo>
                  <a:cubicBezTo>
                    <a:pt x="74" y="14"/>
                    <a:pt x="75" y="14"/>
                    <a:pt x="76" y="14"/>
                  </a:cubicBezTo>
                  <a:cubicBezTo>
                    <a:pt x="76" y="14"/>
                    <a:pt x="77" y="14"/>
                    <a:pt x="77" y="14"/>
                  </a:cubicBezTo>
                  <a:cubicBezTo>
                    <a:pt x="77" y="14"/>
                    <a:pt x="78" y="14"/>
                    <a:pt x="78" y="14"/>
                  </a:cubicBezTo>
                  <a:cubicBezTo>
                    <a:pt x="78" y="14"/>
                    <a:pt x="79" y="14"/>
                    <a:pt x="79" y="14"/>
                  </a:cubicBezTo>
                  <a:cubicBezTo>
                    <a:pt x="79" y="14"/>
                    <a:pt x="80" y="13"/>
                    <a:pt x="80" y="13"/>
                  </a:cubicBezTo>
                  <a:cubicBezTo>
                    <a:pt x="80" y="13"/>
                    <a:pt x="81" y="13"/>
                    <a:pt x="81" y="12"/>
                  </a:cubicBezTo>
                  <a:cubicBezTo>
                    <a:pt x="81" y="12"/>
                    <a:pt x="81" y="12"/>
                    <a:pt x="81" y="11"/>
                  </a:cubicBezTo>
                  <a:cubicBezTo>
                    <a:pt x="82" y="11"/>
                    <a:pt x="82" y="11"/>
                    <a:pt x="81" y="10"/>
                  </a:cubicBezTo>
                  <a:cubicBezTo>
                    <a:pt x="81" y="10"/>
                    <a:pt x="81" y="11"/>
                    <a:pt x="81" y="11"/>
                  </a:cubicBezTo>
                  <a:cubicBezTo>
                    <a:pt x="80" y="11"/>
                    <a:pt x="80" y="11"/>
                    <a:pt x="80" y="11"/>
                  </a:cubicBezTo>
                  <a:cubicBezTo>
                    <a:pt x="80" y="12"/>
                    <a:pt x="80" y="12"/>
                    <a:pt x="80" y="12"/>
                  </a:cubicBezTo>
                  <a:cubicBezTo>
                    <a:pt x="80" y="12"/>
                    <a:pt x="79" y="12"/>
                    <a:pt x="79" y="13"/>
                  </a:cubicBezTo>
                  <a:cubicBezTo>
                    <a:pt x="79" y="13"/>
                    <a:pt x="78" y="13"/>
                    <a:pt x="78" y="13"/>
                  </a:cubicBezTo>
                  <a:cubicBezTo>
                    <a:pt x="78" y="13"/>
                    <a:pt x="77" y="13"/>
                    <a:pt x="77" y="13"/>
                  </a:cubicBezTo>
                  <a:cubicBezTo>
                    <a:pt x="76" y="13"/>
                    <a:pt x="76" y="13"/>
                    <a:pt x="75" y="13"/>
                  </a:cubicBezTo>
                  <a:cubicBezTo>
                    <a:pt x="75" y="13"/>
                    <a:pt x="74" y="13"/>
                    <a:pt x="73" y="12"/>
                  </a:cubicBezTo>
                  <a:cubicBezTo>
                    <a:pt x="73" y="12"/>
                    <a:pt x="72" y="12"/>
                    <a:pt x="72" y="12"/>
                  </a:cubicBezTo>
                  <a:cubicBezTo>
                    <a:pt x="72" y="12"/>
                    <a:pt x="72" y="12"/>
                    <a:pt x="71" y="12"/>
                  </a:cubicBezTo>
                  <a:cubicBezTo>
                    <a:pt x="71" y="12"/>
                    <a:pt x="71" y="12"/>
                    <a:pt x="71" y="12"/>
                  </a:cubicBezTo>
                  <a:cubicBezTo>
                    <a:pt x="71" y="12"/>
                    <a:pt x="70" y="12"/>
                    <a:pt x="70" y="12"/>
                  </a:cubicBezTo>
                  <a:cubicBezTo>
                    <a:pt x="70" y="12"/>
                    <a:pt x="70" y="12"/>
                    <a:pt x="70" y="12"/>
                  </a:cubicBezTo>
                  <a:cubicBezTo>
                    <a:pt x="70" y="12"/>
                    <a:pt x="69" y="13"/>
                    <a:pt x="69" y="13"/>
                  </a:cubicBezTo>
                  <a:cubicBezTo>
                    <a:pt x="69" y="13"/>
                    <a:pt x="69" y="13"/>
                    <a:pt x="69" y="13"/>
                  </a:cubicBezTo>
                  <a:cubicBezTo>
                    <a:pt x="69" y="13"/>
                    <a:pt x="68" y="13"/>
                    <a:pt x="68" y="13"/>
                  </a:cubicBezTo>
                  <a:cubicBezTo>
                    <a:pt x="68" y="13"/>
                    <a:pt x="68" y="13"/>
                    <a:pt x="68" y="13"/>
                  </a:cubicBezTo>
                  <a:cubicBezTo>
                    <a:pt x="68" y="12"/>
                    <a:pt x="68" y="13"/>
                    <a:pt x="68" y="13"/>
                  </a:cubicBezTo>
                  <a:cubicBezTo>
                    <a:pt x="68" y="13"/>
                    <a:pt x="68" y="13"/>
                    <a:pt x="68" y="13"/>
                  </a:cubicBezTo>
                  <a:cubicBezTo>
                    <a:pt x="68" y="13"/>
                    <a:pt x="68" y="13"/>
                    <a:pt x="67" y="13"/>
                  </a:cubicBezTo>
                  <a:cubicBezTo>
                    <a:pt x="67" y="13"/>
                    <a:pt x="67" y="14"/>
                    <a:pt x="67" y="14"/>
                  </a:cubicBezTo>
                  <a:cubicBezTo>
                    <a:pt x="67" y="14"/>
                    <a:pt x="67" y="14"/>
                    <a:pt x="67" y="14"/>
                  </a:cubicBezTo>
                  <a:cubicBezTo>
                    <a:pt x="67" y="14"/>
                    <a:pt x="67" y="15"/>
                    <a:pt x="67" y="15"/>
                  </a:cubicBezTo>
                  <a:cubicBezTo>
                    <a:pt x="67" y="15"/>
                    <a:pt x="67" y="15"/>
                    <a:pt x="66" y="15"/>
                  </a:cubicBezTo>
                  <a:cubicBezTo>
                    <a:pt x="67" y="15"/>
                    <a:pt x="67" y="15"/>
                    <a:pt x="67" y="16"/>
                  </a:cubicBezTo>
                  <a:cubicBezTo>
                    <a:pt x="67" y="16"/>
                    <a:pt x="67" y="17"/>
                    <a:pt x="67" y="17"/>
                  </a:cubicBezTo>
                  <a:cubicBezTo>
                    <a:pt x="67" y="17"/>
                    <a:pt x="67" y="17"/>
                    <a:pt x="67" y="17"/>
                  </a:cubicBezTo>
                  <a:cubicBezTo>
                    <a:pt x="66" y="17"/>
                    <a:pt x="66" y="18"/>
                    <a:pt x="66" y="18"/>
                  </a:cubicBezTo>
                  <a:cubicBezTo>
                    <a:pt x="66" y="18"/>
                    <a:pt x="66" y="18"/>
                    <a:pt x="66" y="19"/>
                  </a:cubicBezTo>
                  <a:cubicBezTo>
                    <a:pt x="65" y="19"/>
                    <a:pt x="66" y="20"/>
                    <a:pt x="65" y="20"/>
                  </a:cubicBezTo>
                  <a:cubicBezTo>
                    <a:pt x="65" y="21"/>
                    <a:pt x="65" y="22"/>
                    <a:pt x="64" y="22"/>
                  </a:cubicBezTo>
                  <a:close/>
                  <a:moveTo>
                    <a:pt x="79" y="39"/>
                  </a:moveTo>
                  <a:cubicBezTo>
                    <a:pt x="79" y="38"/>
                    <a:pt x="79" y="38"/>
                    <a:pt x="79" y="38"/>
                  </a:cubicBezTo>
                  <a:cubicBezTo>
                    <a:pt x="79" y="38"/>
                    <a:pt x="79" y="38"/>
                    <a:pt x="78" y="38"/>
                  </a:cubicBezTo>
                  <a:cubicBezTo>
                    <a:pt x="78" y="38"/>
                    <a:pt x="78" y="38"/>
                    <a:pt x="79" y="38"/>
                  </a:cubicBezTo>
                  <a:cubicBezTo>
                    <a:pt x="79" y="39"/>
                    <a:pt x="79" y="39"/>
                    <a:pt x="79" y="39"/>
                  </a:cubicBezTo>
                  <a:close/>
                  <a:moveTo>
                    <a:pt x="79" y="41"/>
                  </a:move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0"/>
                    <a:pt x="79" y="40"/>
                    <a:pt x="79" y="40"/>
                  </a:cubicBezTo>
                  <a:cubicBezTo>
                    <a:pt x="79" y="41"/>
                    <a:pt x="79" y="41"/>
                    <a:pt x="79" y="41"/>
                  </a:cubicBezTo>
                  <a:cubicBezTo>
                    <a:pt x="79" y="41"/>
                    <a:pt x="79" y="41"/>
                    <a:pt x="79" y="41"/>
                  </a:cubicBezTo>
                  <a:close/>
                  <a:moveTo>
                    <a:pt x="78" y="21"/>
                  </a:moveTo>
                  <a:cubicBezTo>
                    <a:pt x="78" y="20"/>
                    <a:pt x="78" y="20"/>
                    <a:pt x="78" y="20"/>
                  </a:cubicBezTo>
                  <a:cubicBezTo>
                    <a:pt x="78" y="20"/>
                    <a:pt x="78" y="20"/>
                    <a:pt x="78" y="21"/>
                  </a:cubicBezTo>
                  <a:close/>
                  <a:moveTo>
                    <a:pt x="13" y="23"/>
                  </a:moveTo>
                  <a:cubicBezTo>
                    <a:pt x="13" y="23"/>
                    <a:pt x="14" y="24"/>
                    <a:pt x="14" y="24"/>
                  </a:cubicBezTo>
                  <a:cubicBezTo>
                    <a:pt x="14" y="24"/>
                    <a:pt x="14" y="24"/>
                    <a:pt x="14" y="24"/>
                  </a:cubicBezTo>
                  <a:cubicBezTo>
                    <a:pt x="14" y="24"/>
                    <a:pt x="14" y="23"/>
                    <a:pt x="13" y="23"/>
                  </a:cubicBezTo>
                  <a:close/>
                  <a:moveTo>
                    <a:pt x="89" y="19"/>
                  </a:moveTo>
                  <a:cubicBezTo>
                    <a:pt x="89" y="19"/>
                    <a:pt x="88" y="19"/>
                    <a:pt x="88" y="19"/>
                  </a:cubicBezTo>
                  <a:cubicBezTo>
                    <a:pt x="88" y="19"/>
                    <a:pt x="88" y="19"/>
                    <a:pt x="88" y="20"/>
                  </a:cubicBezTo>
                  <a:cubicBezTo>
                    <a:pt x="88" y="20"/>
                    <a:pt x="88" y="20"/>
                    <a:pt x="88" y="20"/>
                  </a:cubicBezTo>
                  <a:cubicBezTo>
                    <a:pt x="89" y="20"/>
                    <a:pt x="89" y="20"/>
                    <a:pt x="89" y="20"/>
                  </a:cubicBezTo>
                  <a:cubicBezTo>
                    <a:pt x="90" y="20"/>
                    <a:pt x="90" y="20"/>
                    <a:pt x="89" y="19"/>
                  </a:cubicBezTo>
                  <a:close/>
                  <a:moveTo>
                    <a:pt x="89" y="25"/>
                  </a:moveTo>
                  <a:cubicBezTo>
                    <a:pt x="89" y="25"/>
                    <a:pt x="89" y="25"/>
                    <a:pt x="90" y="25"/>
                  </a:cubicBezTo>
                  <a:cubicBezTo>
                    <a:pt x="90" y="25"/>
                    <a:pt x="90" y="25"/>
                    <a:pt x="90" y="25"/>
                  </a:cubicBezTo>
                  <a:cubicBezTo>
                    <a:pt x="90" y="25"/>
                    <a:pt x="89" y="25"/>
                    <a:pt x="89" y="25"/>
                  </a:cubicBezTo>
                  <a:close/>
                  <a:moveTo>
                    <a:pt x="89" y="38"/>
                  </a:moveTo>
                  <a:cubicBezTo>
                    <a:pt x="89" y="38"/>
                    <a:pt x="89" y="38"/>
                    <a:pt x="90" y="38"/>
                  </a:cubicBezTo>
                  <a:cubicBezTo>
                    <a:pt x="89" y="37"/>
                    <a:pt x="89" y="37"/>
                    <a:pt x="89" y="37"/>
                  </a:cubicBezTo>
                  <a:cubicBezTo>
                    <a:pt x="89" y="38"/>
                    <a:pt x="89" y="38"/>
                    <a:pt x="89" y="38"/>
                  </a:cubicBezTo>
                  <a:close/>
                  <a:moveTo>
                    <a:pt x="88" y="19"/>
                  </a:moveTo>
                  <a:cubicBezTo>
                    <a:pt x="88" y="19"/>
                    <a:pt x="88" y="19"/>
                    <a:pt x="88" y="19"/>
                  </a:cubicBezTo>
                  <a:cubicBezTo>
                    <a:pt x="88" y="19"/>
                    <a:pt x="88" y="18"/>
                    <a:pt x="88" y="18"/>
                  </a:cubicBezTo>
                  <a:cubicBezTo>
                    <a:pt x="88" y="18"/>
                    <a:pt x="88" y="18"/>
                    <a:pt x="88" y="19"/>
                  </a:cubicBezTo>
                  <a:close/>
                  <a:moveTo>
                    <a:pt x="8" y="16"/>
                  </a:moveTo>
                  <a:cubicBezTo>
                    <a:pt x="8" y="16"/>
                    <a:pt x="8" y="17"/>
                    <a:pt x="8" y="17"/>
                  </a:cubicBezTo>
                  <a:cubicBezTo>
                    <a:pt x="8" y="17"/>
                    <a:pt x="8" y="17"/>
                    <a:pt x="9" y="16"/>
                  </a:cubicBezTo>
                  <a:cubicBezTo>
                    <a:pt x="9" y="16"/>
                    <a:pt x="9" y="16"/>
                    <a:pt x="8" y="16"/>
                  </a:cubicBezTo>
                  <a:close/>
                  <a:moveTo>
                    <a:pt x="91" y="35"/>
                  </a:moveTo>
                  <a:cubicBezTo>
                    <a:pt x="91" y="35"/>
                    <a:pt x="91" y="35"/>
                    <a:pt x="91" y="35"/>
                  </a:cubicBezTo>
                  <a:cubicBezTo>
                    <a:pt x="91" y="35"/>
                    <a:pt x="91" y="35"/>
                    <a:pt x="91" y="35"/>
                  </a:cubicBezTo>
                  <a:close/>
                  <a:moveTo>
                    <a:pt x="91" y="25"/>
                  </a:moveTo>
                  <a:cubicBezTo>
                    <a:pt x="91" y="25"/>
                    <a:pt x="91" y="25"/>
                    <a:pt x="91" y="25"/>
                  </a:cubicBezTo>
                  <a:cubicBezTo>
                    <a:pt x="91" y="25"/>
                    <a:pt x="91" y="25"/>
                    <a:pt x="91" y="25"/>
                  </a:cubicBezTo>
                  <a:close/>
                  <a:moveTo>
                    <a:pt x="91" y="25"/>
                  </a:moveTo>
                  <a:cubicBezTo>
                    <a:pt x="90" y="25"/>
                    <a:pt x="90" y="25"/>
                    <a:pt x="90" y="25"/>
                  </a:cubicBezTo>
                  <a:cubicBezTo>
                    <a:pt x="91" y="25"/>
                    <a:pt x="91" y="25"/>
                    <a:pt x="91" y="25"/>
                  </a:cubicBezTo>
                  <a:cubicBezTo>
                    <a:pt x="91" y="25"/>
                    <a:pt x="91" y="25"/>
                    <a:pt x="91" y="25"/>
                  </a:cubicBezTo>
                  <a:close/>
                  <a:moveTo>
                    <a:pt x="88" y="36"/>
                  </a:moveTo>
                  <a:cubicBezTo>
                    <a:pt x="88" y="36"/>
                    <a:pt x="88" y="36"/>
                    <a:pt x="88" y="36"/>
                  </a:cubicBezTo>
                  <a:cubicBezTo>
                    <a:pt x="88" y="36"/>
                    <a:pt x="88" y="36"/>
                    <a:pt x="88" y="36"/>
                  </a:cubicBezTo>
                  <a:close/>
                  <a:moveTo>
                    <a:pt x="85" y="20"/>
                  </a:moveTo>
                  <a:cubicBezTo>
                    <a:pt x="84" y="20"/>
                    <a:pt x="83" y="20"/>
                    <a:pt x="82" y="20"/>
                  </a:cubicBezTo>
                  <a:cubicBezTo>
                    <a:pt x="82" y="20"/>
                    <a:pt x="82" y="20"/>
                    <a:pt x="82" y="21"/>
                  </a:cubicBezTo>
                  <a:cubicBezTo>
                    <a:pt x="83" y="20"/>
                    <a:pt x="83" y="20"/>
                    <a:pt x="83" y="20"/>
                  </a:cubicBezTo>
                  <a:cubicBezTo>
                    <a:pt x="83" y="20"/>
                    <a:pt x="83" y="20"/>
                    <a:pt x="84" y="20"/>
                  </a:cubicBezTo>
                  <a:cubicBezTo>
                    <a:pt x="84" y="20"/>
                    <a:pt x="85" y="20"/>
                    <a:pt x="85" y="20"/>
                  </a:cubicBezTo>
                  <a:close/>
                  <a:moveTo>
                    <a:pt x="83" y="38"/>
                  </a:moveTo>
                  <a:cubicBezTo>
                    <a:pt x="83" y="38"/>
                    <a:pt x="83" y="38"/>
                    <a:pt x="83" y="37"/>
                  </a:cubicBezTo>
                  <a:cubicBezTo>
                    <a:pt x="83" y="38"/>
                    <a:pt x="82" y="38"/>
                    <a:pt x="83" y="38"/>
                  </a:cubicBezTo>
                  <a:close/>
                  <a:moveTo>
                    <a:pt x="84" y="21"/>
                  </a:moveTo>
                  <a:cubicBezTo>
                    <a:pt x="84" y="22"/>
                    <a:pt x="84" y="22"/>
                    <a:pt x="84" y="22"/>
                  </a:cubicBezTo>
                  <a:cubicBezTo>
                    <a:pt x="84" y="22"/>
                    <a:pt x="84" y="21"/>
                    <a:pt x="84" y="21"/>
                  </a:cubicBezTo>
                  <a:cubicBezTo>
                    <a:pt x="83" y="21"/>
                    <a:pt x="84" y="21"/>
                    <a:pt x="84" y="21"/>
                  </a:cubicBezTo>
                  <a:close/>
                  <a:moveTo>
                    <a:pt x="86" y="36"/>
                  </a:moveTo>
                  <a:cubicBezTo>
                    <a:pt x="85" y="36"/>
                    <a:pt x="85" y="36"/>
                    <a:pt x="85" y="36"/>
                  </a:cubicBezTo>
                  <a:cubicBezTo>
                    <a:pt x="85" y="36"/>
                    <a:pt x="85" y="36"/>
                    <a:pt x="85" y="36"/>
                  </a:cubicBezTo>
                  <a:cubicBezTo>
                    <a:pt x="85" y="36"/>
                    <a:pt x="85" y="36"/>
                    <a:pt x="84" y="36"/>
                  </a:cubicBezTo>
                  <a:cubicBezTo>
                    <a:pt x="84" y="36"/>
                    <a:pt x="84" y="36"/>
                    <a:pt x="84" y="36"/>
                  </a:cubicBezTo>
                  <a:cubicBezTo>
                    <a:pt x="83" y="37"/>
                    <a:pt x="83" y="37"/>
                    <a:pt x="83" y="37"/>
                  </a:cubicBezTo>
                  <a:cubicBezTo>
                    <a:pt x="84" y="37"/>
                    <a:pt x="84" y="37"/>
                    <a:pt x="85" y="37"/>
                  </a:cubicBezTo>
                  <a:cubicBezTo>
                    <a:pt x="85" y="37"/>
                    <a:pt x="85" y="37"/>
                    <a:pt x="86" y="37"/>
                  </a:cubicBezTo>
                  <a:cubicBezTo>
                    <a:pt x="86" y="36"/>
                    <a:pt x="86" y="36"/>
                    <a:pt x="86" y="36"/>
                  </a:cubicBezTo>
                  <a:close/>
                  <a:moveTo>
                    <a:pt x="88" y="17"/>
                  </a:moveTo>
                  <a:cubicBezTo>
                    <a:pt x="88" y="17"/>
                    <a:pt x="88" y="17"/>
                    <a:pt x="88" y="17"/>
                  </a:cubicBezTo>
                  <a:cubicBezTo>
                    <a:pt x="88" y="17"/>
                    <a:pt x="88" y="17"/>
                    <a:pt x="88" y="17"/>
                  </a:cubicBezTo>
                  <a:cubicBezTo>
                    <a:pt x="89" y="17"/>
                    <a:pt x="88" y="18"/>
                    <a:pt x="89" y="18"/>
                  </a:cubicBezTo>
                  <a:cubicBezTo>
                    <a:pt x="89" y="18"/>
                    <a:pt x="89" y="17"/>
                    <a:pt x="89" y="17"/>
                  </a:cubicBezTo>
                  <a:cubicBezTo>
                    <a:pt x="89" y="17"/>
                    <a:pt x="89" y="17"/>
                    <a:pt x="88" y="17"/>
                  </a:cubicBezTo>
                  <a:cubicBezTo>
                    <a:pt x="88" y="17"/>
                    <a:pt x="88" y="17"/>
                    <a:pt x="88" y="17"/>
                  </a:cubicBezTo>
                  <a:cubicBezTo>
                    <a:pt x="88" y="17"/>
                    <a:pt x="88" y="16"/>
                    <a:pt x="88" y="16"/>
                  </a:cubicBezTo>
                  <a:cubicBezTo>
                    <a:pt x="88" y="16"/>
                    <a:pt x="88" y="16"/>
                    <a:pt x="88" y="16"/>
                  </a:cubicBezTo>
                  <a:cubicBezTo>
                    <a:pt x="88" y="16"/>
                    <a:pt x="88" y="16"/>
                    <a:pt x="88" y="16"/>
                  </a:cubicBezTo>
                  <a:cubicBezTo>
                    <a:pt x="87" y="16"/>
                    <a:pt x="87" y="17"/>
                    <a:pt x="88" y="17"/>
                  </a:cubicBezTo>
                  <a:cubicBezTo>
                    <a:pt x="88" y="17"/>
                    <a:pt x="88" y="17"/>
                    <a:pt x="88" y="17"/>
                  </a:cubicBezTo>
                  <a:close/>
                  <a:moveTo>
                    <a:pt x="87" y="17"/>
                  </a:moveTo>
                  <a:cubicBezTo>
                    <a:pt x="87" y="17"/>
                    <a:pt x="87" y="17"/>
                    <a:pt x="87" y="17"/>
                  </a:cubicBezTo>
                  <a:cubicBezTo>
                    <a:pt x="87" y="17"/>
                    <a:pt x="87" y="17"/>
                    <a:pt x="87" y="17"/>
                  </a:cubicBezTo>
                  <a:cubicBezTo>
                    <a:pt x="87" y="17"/>
                    <a:pt x="87" y="17"/>
                    <a:pt x="87" y="17"/>
                  </a:cubicBezTo>
                  <a:close/>
                  <a:moveTo>
                    <a:pt x="87" y="24"/>
                  </a:moveTo>
                  <a:cubicBezTo>
                    <a:pt x="87" y="24"/>
                    <a:pt x="87" y="24"/>
                    <a:pt x="87" y="24"/>
                  </a:cubicBezTo>
                  <a:cubicBezTo>
                    <a:pt x="86" y="24"/>
                    <a:pt x="86" y="24"/>
                    <a:pt x="85" y="24"/>
                  </a:cubicBezTo>
                  <a:cubicBezTo>
                    <a:pt x="84" y="24"/>
                    <a:pt x="83" y="24"/>
                    <a:pt x="84" y="25"/>
                  </a:cubicBezTo>
                  <a:cubicBezTo>
                    <a:pt x="84" y="25"/>
                    <a:pt x="84" y="25"/>
                    <a:pt x="84" y="25"/>
                  </a:cubicBezTo>
                  <a:cubicBezTo>
                    <a:pt x="85" y="25"/>
                    <a:pt x="85" y="26"/>
                    <a:pt x="86" y="26"/>
                  </a:cubicBezTo>
                  <a:cubicBezTo>
                    <a:pt x="86" y="26"/>
                    <a:pt x="87" y="25"/>
                    <a:pt x="87" y="25"/>
                  </a:cubicBezTo>
                  <a:cubicBezTo>
                    <a:pt x="87" y="25"/>
                    <a:pt x="87" y="24"/>
                    <a:pt x="87" y="24"/>
                  </a:cubicBezTo>
                  <a:cubicBezTo>
                    <a:pt x="87" y="24"/>
                    <a:pt x="87" y="24"/>
                    <a:pt x="87" y="24"/>
                  </a:cubicBezTo>
                  <a:close/>
                  <a:moveTo>
                    <a:pt x="106" y="20"/>
                  </a:moveTo>
                  <a:cubicBezTo>
                    <a:pt x="106" y="20"/>
                    <a:pt x="106" y="20"/>
                    <a:pt x="106" y="20"/>
                  </a:cubicBezTo>
                  <a:cubicBezTo>
                    <a:pt x="106" y="20"/>
                    <a:pt x="106" y="20"/>
                    <a:pt x="106" y="20"/>
                  </a:cubicBezTo>
                  <a:close/>
                  <a:moveTo>
                    <a:pt x="106" y="32"/>
                  </a:moveTo>
                  <a:cubicBezTo>
                    <a:pt x="106" y="32"/>
                    <a:pt x="106" y="33"/>
                    <a:pt x="106" y="33"/>
                  </a:cubicBezTo>
                  <a:cubicBezTo>
                    <a:pt x="106" y="33"/>
                    <a:pt x="106" y="34"/>
                    <a:pt x="106" y="34"/>
                  </a:cubicBezTo>
                  <a:cubicBezTo>
                    <a:pt x="106" y="34"/>
                    <a:pt x="107" y="34"/>
                    <a:pt x="107" y="33"/>
                  </a:cubicBezTo>
                  <a:cubicBezTo>
                    <a:pt x="107" y="33"/>
                    <a:pt x="106" y="32"/>
                    <a:pt x="106" y="32"/>
                  </a:cubicBezTo>
                  <a:close/>
                  <a:moveTo>
                    <a:pt x="119" y="38"/>
                  </a:moveTo>
                  <a:cubicBezTo>
                    <a:pt x="119" y="37"/>
                    <a:pt x="119" y="37"/>
                    <a:pt x="119" y="37"/>
                  </a:cubicBezTo>
                  <a:cubicBezTo>
                    <a:pt x="119" y="37"/>
                    <a:pt x="119" y="37"/>
                    <a:pt x="119" y="37"/>
                  </a:cubicBezTo>
                  <a:cubicBezTo>
                    <a:pt x="119" y="37"/>
                    <a:pt x="119" y="37"/>
                    <a:pt x="119" y="37"/>
                  </a:cubicBezTo>
                  <a:cubicBezTo>
                    <a:pt x="119" y="37"/>
                    <a:pt x="119" y="36"/>
                    <a:pt x="119" y="36"/>
                  </a:cubicBezTo>
                  <a:cubicBezTo>
                    <a:pt x="119" y="36"/>
                    <a:pt x="120" y="36"/>
                    <a:pt x="119" y="36"/>
                  </a:cubicBezTo>
                  <a:cubicBezTo>
                    <a:pt x="119" y="36"/>
                    <a:pt x="119" y="36"/>
                    <a:pt x="119" y="36"/>
                  </a:cubicBezTo>
                  <a:cubicBezTo>
                    <a:pt x="119" y="35"/>
                    <a:pt x="119" y="35"/>
                    <a:pt x="119" y="35"/>
                  </a:cubicBezTo>
                  <a:cubicBezTo>
                    <a:pt x="118" y="35"/>
                    <a:pt x="118" y="35"/>
                    <a:pt x="118" y="36"/>
                  </a:cubicBezTo>
                  <a:cubicBezTo>
                    <a:pt x="117" y="36"/>
                    <a:pt x="117" y="36"/>
                    <a:pt x="116" y="37"/>
                  </a:cubicBezTo>
                  <a:cubicBezTo>
                    <a:pt x="116" y="37"/>
                    <a:pt x="116" y="38"/>
                    <a:pt x="116" y="38"/>
                  </a:cubicBezTo>
                  <a:cubicBezTo>
                    <a:pt x="116" y="38"/>
                    <a:pt x="116" y="38"/>
                    <a:pt x="116" y="38"/>
                  </a:cubicBezTo>
                  <a:cubicBezTo>
                    <a:pt x="116" y="38"/>
                    <a:pt x="117" y="38"/>
                    <a:pt x="117" y="38"/>
                  </a:cubicBezTo>
                  <a:cubicBezTo>
                    <a:pt x="117" y="38"/>
                    <a:pt x="117" y="38"/>
                    <a:pt x="118" y="38"/>
                  </a:cubicBezTo>
                  <a:cubicBezTo>
                    <a:pt x="118" y="38"/>
                    <a:pt x="118" y="38"/>
                    <a:pt x="118" y="38"/>
                  </a:cubicBezTo>
                  <a:cubicBezTo>
                    <a:pt x="118" y="38"/>
                    <a:pt x="118" y="38"/>
                    <a:pt x="119" y="38"/>
                  </a:cubicBezTo>
                  <a:close/>
                  <a:moveTo>
                    <a:pt x="108" y="32"/>
                  </a:moveTo>
                  <a:cubicBezTo>
                    <a:pt x="108" y="31"/>
                    <a:pt x="108" y="31"/>
                    <a:pt x="108" y="30"/>
                  </a:cubicBezTo>
                  <a:cubicBezTo>
                    <a:pt x="107" y="30"/>
                    <a:pt x="107" y="30"/>
                    <a:pt x="107" y="30"/>
                  </a:cubicBezTo>
                  <a:cubicBezTo>
                    <a:pt x="107" y="30"/>
                    <a:pt x="107" y="30"/>
                    <a:pt x="107" y="30"/>
                  </a:cubicBezTo>
                  <a:cubicBezTo>
                    <a:pt x="107" y="30"/>
                    <a:pt x="107" y="30"/>
                    <a:pt x="107" y="30"/>
                  </a:cubicBezTo>
                  <a:cubicBezTo>
                    <a:pt x="107" y="30"/>
                    <a:pt x="107" y="30"/>
                    <a:pt x="107" y="30"/>
                  </a:cubicBezTo>
                  <a:cubicBezTo>
                    <a:pt x="107" y="31"/>
                    <a:pt x="107" y="31"/>
                    <a:pt x="107" y="31"/>
                  </a:cubicBezTo>
                  <a:cubicBezTo>
                    <a:pt x="106" y="31"/>
                    <a:pt x="106" y="31"/>
                    <a:pt x="106" y="31"/>
                  </a:cubicBezTo>
                  <a:cubicBezTo>
                    <a:pt x="107" y="31"/>
                    <a:pt x="107" y="31"/>
                    <a:pt x="107" y="31"/>
                  </a:cubicBezTo>
                  <a:cubicBezTo>
                    <a:pt x="107" y="31"/>
                    <a:pt x="107" y="31"/>
                    <a:pt x="107" y="31"/>
                  </a:cubicBezTo>
                  <a:cubicBezTo>
                    <a:pt x="107" y="31"/>
                    <a:pt x="106" y="32"/>
                    <a:pt x="106" y="32"/>
                  </a:cubicBezTo>
                  <a:cubicBezTo>
                    <a:pt x="106" y="32"/>
                    <a:pt x="107" y="33"/>
                    <a:pt x="107" y="33"/>
                  </a:cubicBezTo>
                  <a:cubicBezTo>
                    <a:pt x="108" y="33"/>
                    <a:pt x="108" y="32"/>
                    <a:pt x="108" y="32"/>
                  </a:cubicBezTo>
                  <a:cubicBezTo>
                    <a:pt x="108" y="32"/>
                    <a:pt x="108" y="32"/>
                    <a:pt x="108" y="32"/>
                  </a:cubicBezTo>
                  <a:close/>
                  <a:moveTo>
                    <a:pt x="104" y="27"/>
                  </a:moveTo>
                  <a:cubicBezTo>
                    <a:pt x="104" y="27"/>
                    <a:pt x="104" y="27"/>
                    <a:pt x="104" y="26"/>
                  </a:cubicBezTo>
                  <a:cubicBezTo>
                    <a:pt x="104" y="27"/>
                    <a:pt x="104" y="27"/>
                    <a:pt x="104" y="27"/>
                  </a:cubicBezTo>
                  <a:close/>
                  <a:moveTo>
                    <a:pt x="103" y="31"/>
                  </a:moveTo>
                  <a:cubicBezTo>
                    <a:pt x="103" y="30"/>
                    <a:pt x="103" y="30"/>
                    <a:pt x="103" y="30"/>
                  </a:cubicBezTo>
                  <a:cubicBezTo>
                    <a:pt x="103" y="30"/>
                    <a:pt x="103" y="30"/>
                    <a:pt x="103" y="31"/>
                  </a:cubicBezTo>
                  <a:close/>
                  <a:moveTo>
                    <a:pt x="82" y="20"/>
                  </a:moveTo>
                  <a:cubicBezTo>
                    <a:pt x="82" y="20"/>
                    <a:pt x="82" y="20"/>
                    <a:pt x="82" y="20"/>
                  </a:cubicBezTo>
                  <a:cubicBezTo>
                    <a:pt x="82" y="20"/>
                    <a:pt x="82" y="20"/>
                    <a:pt x="82" y="20"/>
                  </a:cubicBezTo>
                  <a:cubicBezTo>
                    <a:pt x="82" y="20"/>
                    <a:pt x="82" y="20"/>
                    <a:pt x="82" y="20"/>
                  </a:cubicBezTo>
                  <a:cubicBezTo>
                    <a:pt x="82" y="20"/>
                    <a:pt x="82" y="20"/>
                    <a:pt x="81" y="20"/>
                  </a:cubicBezTo>
                  <a:cubicBezTo>
                    <a:pt x="81" y="20"/>
                    <a:pt x="81" y="20"/>
                    <a:pt x="81" y="20"/>
                  </a:cubicBezTo>
                  <a:cubicBezTo>
                    <a:pt x="81" y="20"/>
                    <a:pt x="81" y="20"/>
                    <a:pt x="81" y="20"/>
                  </a:cubicBezTo>
                  <a:cubicBezTo>
                    <a:pt x="81" y="20"/>
                    <a:pt x="80" y="19"/>
                    <a:pt x="80" y="20"/>
                  </a:cubicBezTo>
                  <a:cubicBezTo>
                    <a:pt x="80" y="20"/>
                    <a:pt x="79" y="20"/>
                    <a:pt x="80" y="21"/>
                  </a:cubicBezTo>
                  <a:cubicBezTo>
                    <a:pt x="80" y="21"/>
                    <a:pt x="80" y="21"/>
                    <a:pt x="80" y="21"/>
                  </a:cubicBezTo>
                  <a:cubicBezTo>
                    <a:pt x="80" y="21"/>
                    <a:pt x="80" y="20"/>
                    <a:pt x="81" y="20"/>
                  </a:cubicBezTo>
                  <a:cubicBezTo>
                    <a:pt x="81" y="21"/>
                    <a:pt x="81" y="21"/>
                    <a:pt x="82" y="20"/>
                  </a:cubicBezTo>
                  <a:cubicBezTo>
                    <a:pt x="82" y="20"/>
                    <a:pt x="82" y="20"/>
                    <a:pt x="82" y="20"/>
                  </a:cubicBezTo>
                  <a:cubicBezTo>
                    <a:pt x="82" y="20"/>
                    <a:pt x="82" y="20"/>
                    <a:pt x="82" y="20"/>
                  </a:cubicBezTo>
                  <a:close/>
                  <a:moveTo>
                    <a:pt x="125" y="23"/>
                  </a:moveTo>
                  <a:cubicBezTo>
                    <a:pt x="125" y="22"/>
                    <a:pt x="125" y="22"/>
                    <a:pt x="125" y="22"/>
                  </a:cubicBezTo>
                  <a:cubicBezTo>
                    <a:pt x="125" y="22"/>
                    <a:pt x="125" y="22"/>
                    <a:pt x="125" y="22"/>
                  </a:cubicBezTo>
                  <a:cubicBezTo>
                    <a:pt x="124" y="22"/>
                    <a:pt x="124" y="22"/>
                    <a:pt x="124" y="22"/>
                  </a:cubicBezTo>
                  <a:cubicBezTo>
                    <a:pt x="124" y="22"/>
                    <a:pt x="124" y="22"/>
                    <a:pt x="124" y="22"/>
                  </a:cubicBezTo>
                  <a:cubicBezTo>
                    <a:pt x="123" y="22"/>
                    <a:pt x="123" y="22"/>
                    <a:pt x="123" y="22"/>
                  </a:cubicBezTo>
                  <a:cubicBezTo>
                    <a:pt x="122" y="22"/>
                    <a:pt x="122" y="22"/>
                    <a:pt x="122" y="22"/>
                  </a:cubicBezTo>
                  <a:cubicBezTo>
                    <a:pt x="121" y="22"/>
                    <a:pt x="121" y="21"/>
                    <a:pt x="121" y="21"/>
                  </a:cubicBezTo>
                  <a:cubicBezTo>
                    <a:pt x="120" y="21"/>
                    <a:pt x="119" y="21"/>
                    <a:pt x="119" y="20"/>
                  </a:cubicBezTo>
                  <a:cubicBezTo>
                    <a:pt x="118" y="20"/>
                    <a:pt x="117" y="20"/>
                    <a:pt x="117" y="19"/>
                  </a:cubicBezTo>
                  <a:cubicBezTo>
                    <a:pt x="116" y="19"/>
                    <a:pt x="116" y="19"/>
                    <a:pt x="116" y="19"/>
                  </a:cubicBezTo>
                  <a:cubicBezTo>
                    <a:pt x="115" y="20"/>
                    <a:pt x="115" y="20"/>
                    <a:pt x="115" y="20"/>
                  </a:cubicBezTo>
                  <a:cubicBezTo>
                    <a:pt x="115" y="20"/>
                    <a:pt x="114" y="20"/>
                    <a:pt x="114" y="20"/>
                  </a:cubicBezTo>
                  <a:cubicBezTo>
                    <a:pt x="114" y="20"/>
                    <a:pt x="114" y="21"/>
                    <a:pt x="114" y="21"/>
                  </a:cubicBezTo>
                  <a:cubicBezTo>
                    <a:pt x="114" y="21"/>
                    <a:pt x="115" y="21"/>
                    <a:pt x="115" y="21"/>
                  </a:cubicBezTo>
                  <a:cubicBezTo>
                    <a:pt x="114" y="21"/>
                    <a:pt x="114" y="21"/>
                    <a:pt x="114" y="21"/>
                  </a:cubicBezTo>
                  <a:cubicBezTo>
                    <a:pt x="114" y="21"/>
                    <a:pt x="113" y="21"/>
                    <a:pt x="113" y="21"/>
                  </a:cubicBezTo>
                  <a:cubicBezTo>
                    <a:pt x="113" y="21"/>
                    <a:pt x="113" y="21"/>
                    <a:pt x="113" y="21"/>
                  </a:cubicBezTo>
                  <a:cubicBezTo>
                    <a:pt x="112" y="21"/>
                    <a:pt x="112" y="22"/>
                    <a:pt x="112" y="22"/>
                  </a:cubicBezTo>
                  <a:cubicBezTo>
                    <a:pt x="112" y="22"/>
                    <a:pt x="111" y="23"/>
                    <a:pt x="111" y="23"/>
                  </a:cubicBezTo>
                  <a:cubicBezTo>
                    <a:pt x="111" y="23"/>
                    <a:pt x="111" y="23"/>
                    <a:pt x="111" y="23"/>
                  </a:cubicBezTo>
                  <a:cubicBezTo>
                    <a:pt x="111" y="23"/>
                    <a:pt x="111" y="23"/>
                    <a:pt x="111" y="24"/>
                  </a:cubicBezTo>
                  <a:cubicBezTo>
                    <a:pt x="110" y="24"/>
                    <a:pt x="111" y="24"/>
                    <a:pt x="110" y="24"/>
                  </a:cubicBezTo>
                  <a:cubicBezTo>
                    <a:pt x="110" y="24"/>
                    <a:pt x="110" y="24"/>
                    <a:pt x="110" y="24"/>
                  </a:cubicBezTo>
                  <a:cubicBezTo>
                    <a:pt x="110" y="24"/>
                    <a:pt x="110" y="24"/>
                    <a:pt x="110" y="24"/>
                  </a:cubicBezTo>
                  <a:cubicBezTo>
                    <a:pt x="110" y="25"/>
                    <a:pt x="109" y="24"/>
                    <a:pt x="109" y="24"/>
                  </a:cubicBezTo>
                  <a:cubicBezTo>
                    <a:pt x="108" y="24"/>
                    <a:pt x="108" y="24"/>
                    <a:pt x="108" y="23"/>
                  </a:cubicBezTo>
                  <a:cubicBezTo>
                    <a:pt x="108" y="23"/>
                    <a:pt x="108" y="23"/>
                    <a:pt x="108" y="23"/>
                  </a:cubicBezTo>
                  <a:cubicBezTo>
                    <a:pt x="107" y="23"/>
                    <a:pt x="108" y="22"/>
                    <a:pt x="107" y="22"/>
                  </a:cubicBezTo>
                  <a:cubicBezTo>
                    <a:pt x="107" y="22"/>
                    <a:pt x="107" y="22"/>
                    <a:pt x="107" y="22"/>
                  </a:cubicBezTo>
                  <a:cubicBezTo>
                    <a:pt x="107" y="23"/>
                    <a:pt x="107" y="23"/>
                    <a:pt x="107" y="23"/>
                  </a:cubicBezTo>
                  <a:cubicBezTo>
                    <a:pt x="107" y="23"/>
                    <a:pt x="107" y="23"/>
                    <a:pt x="107" y="23"/>
                  </a:cubicBezTo>
                  <a:cubicBezTo>
                    <a:pt x="107" y="22"/>
                    <a:pt x="107" y="22"/>
                    <a:pt x="106" y="21"/>
                  </a:cubicBezTo>
                  <a:cubicBezTo>
                    <a:pt x="106" y="21"/>
                    <a:pt x="106" y="20"/>
                    <a:pt x="106" y="20"/>
                  </a:cubicBezTo>
                  <a:cubicBezTo>
                    <a:pt x="106" y="20"/>
                    <a:pt x="106" y="20"/>
                    <a:pt x="106" y="20"/>
                  </a:cubicBezTo>
                  <a:cubicBezTo>
                    <a:pt x="106" y="19"/>
                    <a:pt x="106" y="19"/>
                    <a:pt x="106" y="19"/>
                  </a:cubicBezTo>
                  <a:cubicBezTo>
                    <a:pt x="106" y="19"/>
                    <a:pt x="106" y="19"/>
                    <a:pt x="106" y="19"/>
                  </a:cubicBezTo>
                  <a:cubicBezTo>
                    <a:pt x="106" y="18"/>
                    <a:pt x="106" y="18"/>
                    <a:pt x="106" y="18"/>
                  </a:cubicBezTo>
                  <a:cubicBezTo>
                    <a:pt x="106" y="18"/>
                    <a:pt x="106" y="18"/>
                    <a:pt x="106" y="18"/>
                  </a:cubicBezTo>
                  <a:cubicBezTo>
                    <a:pt x="105" y="17"/>
                    <a:pt x="105" y="17"/>
                    <a:pt x="104" y="17"/>
                  </a:cubicBezTo>
                  <a:cubicBezTo>
                    <a:pt x="103" y="17"/>
                    <a:pt x="103" y="16"/>
                    <a:pt x="102" y="16"/>
                  </a:cubicBezTo>
                  <a:cubicBezTo>
                    <a:pt x="101" y="16"/>
                    <a:pt x="101" y="16"/>
                    <a:pt x="101" y="16"/>
                  </a:cubicBezTo>
                  <a:cubicBezTo>
                    <a:pt x="101" y="17"/>
                    <a:pt x="100" y="17"/>
                    <a:pt x="100" y="17"/>
                  </a:cubicBezTo>
                  <a:cubicBezTo>
                    <a:pt x="100" y="17"/>
                    <a:pt x="99" y="17"/>
                    <a:pt x="99" y="17"/>
                  </a:cubicBezTo>
                  <a:cubicBezTo>
                    <a:pt x="99" y="17"/>
                    <a:pt x="98" y="17"/>
                    <a:pt x="98" y="17"/>
                  </a:cubicBezTo>
                  <a:cubicBezTo>
                    <a:pt x="98" y="18"/>
                    <a:pt x="98" y="18"/>
                    <a:pt x="98" y="18"/>
                  </a:cubicBezTo>
                  <a:cubicBezTo>
                    <a:pt x="98" y="18"/>
                    <a:pt x="98" y="19"/>
                    <a:pt x="97" y="19"/>
                  </a:cubicBezTo>
                  <a:cubicBezTo>
                    <a:pt x="98" y="19"/>
                    <a:pt x="99" y="19"/>
                    <a:pt x="99" y="19"/>
                  </a:cubicBezTo>
                  <a:cubicBezTo>
                    <a:pt x="100" y="19"/>
                    <a:pt x="100" y="19"/>
                    <a:pt x="100" y="19"/>
                  </a:cubicBezTo>
                  <a:cubicBezTo>
                    <a:pt x="100" y="20"/>
                    <a:pt x="100" y="20"/>
                    <a:pt x="100" y="20"/>
                  </a:cubicBezTo>
                  <a:cubicBezTo>
                    <a:pt x="100" y="20"/>
                    <a:pt x="100" y="20"/>
                    <a:pt x="100" y="20"/>
                  </a:cubicBezTo>
                  <a:cubicBezTo>
                    <a:pt x="100" y="21"/>
                    <a:pt x="101" y="21"/>
                    <a:pt x="101" y="21"/>
                  </a:cubicBezTo>
                  <a:cubicBezTo>
                    <a:pt x="101" y="21"/>
                    <a:pt x="101" y="21"/>
                    <a:pt x="101" y="21"/>
                  </a:cubicBezTo>
                  <a:cubicBezTo>
                    <a:pt x="101" y="21"/>
                    <a:pt x="102" y="21"/>
                    <a:pt x="102" y="21"/>
                  </a:cubicBezTo>
                  <a:cubicBezTo>
                    <a:pt x="102" y="21"/>
                    <a:pt x="102" y="21"/>
                    <a:pt x="102" y="21"/>
                  </a:cubicBezTo>
                  <a:cubicBezTo>
                    <a:pt x="103" y="21"/>
                    <a:pt x="103" y="21"/>
                    <a:pt x="103" y="21"/>
                  </a:cubicBezTo>
                  <a:cubicBezTo>
                    <a:pt x="103" y="21"/>
                    <a:pt x="103" y="21"/>
                    <a:pt x="104" y="21"/>
                  </a:cubicBezTo>
                  <a:cubicBezTo>
                    <a:pt x="104" y="21"/>
                    <a:pt x="104" y="21"/>
                    <a:pt x="104" y="21"/>
                  </a:cubicBezTo>
                  <a:cubicBezTo>
                    <a:pt x="105" y="21"/>
                    <a:pt x="105" y="21"/>
                    <a:pt x="106" y="21"/>
                  </a:cubicBezTo>
                  <a:cubicBezTo>
                    <a:pt x="105" y="21"/>
                    <a:pt x="105" y="21"/>
                    <a:pt x="105" y="21"/>
                  </a:cubicBezTo>
                  <a:cubicBezTo>
                    <a:pt x="105" y="22"/>
                    <a:pt x="105" y="21"/>
                    <a:pt x="105" y="21"/>
                  </a:cubicBezTo>
                  <a:cubicBezTo>
                    <a:pt x="105" y="21"/>
                    <a:pt x="106" y="21"/>
                    <a:pt x="105" y="22"/>
                  </a:cubicBezTo>
                  <a:cubicBezTo>
                    <a:pt x="105" y="22"/>
                    <a:pt x="106" y="22"/>
                    <a:pt x="106" y="22"/>
                  </a:cubicBezTo>
                  <a:cubicBezTo>
                    <a:pt x="106" y="22"/>
                    <a:pt x="105" y="22"/>
                    <a:pt x="105" y="22"/>
                  </a:cubicBezTo>
                  <a:cubicBezTo>
                    <a:pt x="106" y="22"/>
                    <a:pt x="106" y="22"/>
                    <a:pt x="106" y="22"/>
                  </a:cubicBezTo>
                  <a:cubicBezTo>
                    <a:pt x="105" y="22"/>
                    <a:pt x="105" y="22"/>
                    <a:pt x="105" y="22"/>
                  </a:cubicBezTo>
                  <a:cubicBezTo>
                    <a:pt x="105" y="22"/>
                    <a:pt x="105" y="22"/>
                    <a:pt x="105" y="22"/>
                  </a:cubicBezTo>
                  <a:cubicBezTo>
                    <a:pt x="105" y="22"/>
                    <a:pt x="105" y="22"/>
                    <a:pt x="105" y="23"/>
                  </a:cubicBezTo>
                  <a:cubicBezTo>
                    <a:pt x="105" y="22"/>
                    <a:pt x="105" y="22"/>
                    <a:pt x="104" y="22"/>
                  </a:cubicBezTo>
                  <a:cubicBezTo>
                    <a:pt x="104" y="22"/>
                    <a:pt x="104" y="22"/>
                    <a:pt x="104" y="22"/>
                  </a:cubicBezTo>
                  <a:cubicBezTo>
                    <a:pt x="104" y="22"/>
                    <a:pt x="104" y="22"/>
                    <a:pt x="104" y="22"/>
                  </a:cubicBezTo>
                  <a:cubicBezTo>
                    <a:pt x="104" y="22"/>
                    <a:pt x="104" y="22"/>
                    <a:pt x="104" y="22"/>
                  </a:cubicBezTo>
                  <a:cubicBezTo>
                    <a:pt x="104" y="22"/>
                    <a:pt x="104" y="22"/>
                    <a:pt x="104" y="22"/>
                  </a:cubicBezTo>
                  <a:cubicBezTo>
                    <a:pt x="103" y="22"/>
                    <a:pt x="103" y="22"/>
                    <a:pt x="103" y="23"/>
                  </a:cubicBezTo>
                  <a:cubicBezTo>
                    <a:pt x="102" y="23"/>
                    <a:pt x="102" y="23"/>
                    <a:pt x="102" y="23"/>
                  </a:cubicBezTo>
                  <a:cubicBezTo>
                    <a:pt x="102" y="23"/>
                    <a:pt x="102" y="23"/>
                    <a:pt x="102" y="23"/>
                  </a:cubicBezTo>
                  <a:cubicBezTo>
                    <a:pt x="102" y="23"/>
                    <a:pt x="102" y="23"/>
                    <a:pt x="101" y="23"/>
                  </a:cubicBezTo>
                  <a:cubicBezTo>
                    <a:pt x="101" y="23"/>
                    <a:pt x="101" y="23"/>
                    <a:pt x="101" y="23"/>
                  </a:cubicBezTo>
                  <a:cubicBezTo>
                    <a:pt x="101" y="22"/>
                    <a:pt x="101" y="22"/>
                    <a:pt x="101" y="23"/>
                  </a:cubicBezTo>
                  <a:cubicBezTo>
                    <a:pt x="100" y="23"/>
                    <a:pt x="100" y="23"/>
                    <a:pt x="100" y="23"/>
                  </a:cubicBezTo>
                  <a:cubicBezTo>
                    <a:pt x="101" y="23"/>
                    <a:pt x="101" y="23"/>
                    <a:pt x="101" y="23"/>
                  </a:cubicBezTo>
                  <a:cubicBezTo>
                    <a:pt x="102" y="24"/>
                    <a:pt x="102" y="24"/>
                    <a:pt x="102" y="24"/>
                  </a:cubicBezTo>
                  <a:cubicBezTo>
                    <a:pt x="102" y="24"/>
                    <a:pt x="102" y="24"/>
                    <a:pt x="102" y="24"/>
                  </a:cubicBezTo>
                  <a:cubicBezTo>
                    <a:pt x="103" y="24"/>
                    <a:pt x="103" y="25"/>
                    <a:pt x="103" y="25"/>
                  </a:cubicBezTo>
                  <a:cubicBezTo>
                    <a:pt x="103" y="25"/>
                    <a:pt x="102" y="25"/>
                    <a:pt x="102" y="25"/>
                  </a:cubicBezTo>
                  <a:cubicBezTo>
                    <a:pt x="102" y="25"/>
                    <a:pt x="102" y="26"/>
                    <a:pt x="103" y="26"/>
                  </a:cubicBezTo>
                  <a:cubicBezTo>
                    <a:pt x="103" y="26"/>
                    <a:pt x="103" y="26"/>
                    <a:pt x="103" y="26"/>
                  </a:cubicBezTo>
                  <a:cubicBezTo>
                    <a:pt x="103" y="26"/>
                    <a:pt x="103" y="26"/>
                    <a:pt x="103" y="26"/>
                  </a:cubicBezTo>
                  <a:cubicBezTo>
                    <a:pt x="103" y="26"/>
                    <a:pt x="103" y="26"/>
                    <a:pt x="104" y="26"/>
                  </a:cubicBezTo>
                  <a:cubicBezTo>
                    <a:pt x="104" y="26"/>
                    <a:pt x="104" y="26"/>
                    <a:pt x="104" y="25"/>
                  </a:cubicBezTo>
                  <a:cubicBezTo>
                    <a:pt x="105" y="25"/>
                    <a:pt x="105" y="24"/>
                    <a:pt x="105" y="23"/>
                  </a:cubicBezTo>
                  <a:cubicBezTo>
                    <a:pt x="105" y="24"/>
                    <a:pt x="105" y="24"/>
                    <a:pt x="105" y="24"/>
                  </a:cubicBezTo>
                  <a:cubicBezTo>
                    <a:pt x="105" y="24"/>
                    <a:pt x="105" y="24"/>
                    <a:pt x="105" y="24"/>
                  </a:cubicBezTo>
                  <a:cubicBezTo>
                    <a:pt x="105" y="24"/>
                    <a:pt x="105" y="24"/>
                    <a:pt x="105" y="25"/>
                  </a:cubicBezTo>
                  <a:cubicBezTo>
                    <a:pt x="105" y="25"/>
                    <a:pt x="105" y="25"/>
                    <a:pt x="105" y="25"/>
                  </a:cubicBezTo>
                  <a:cubicBezTo>
                    <a:pt x="105" y="25"/>
                    <a:pt x="105" y="25"/>
                    <a:pt x="105" y="25"/>
                  </a:cubicBezTo>
                  <a:cubicBezTo>
                    <a:pt x="106" y="25"/>
                    <a:pt x="105" y="26"/>
                    <a:pt x="106" y="26"/>
                  </a:cubicBezTo>
                  <a:cubicBezTo>
                    <a:pt x="106" y="26"/>
                    <a:pt x="106" y="26"/>
                    <a:pt x="106" y="25"/>
                  </a:cubicBezTo>
                  <a:cubicBezTo>
                    <a:pt x="106" y="26"/>
                    <a:pt x="106" y="26"/>
                    <a:pt x="107" y="26"/>
                  </a:cubicBezTo>
                  <a:cubicBezTo>
                    <a:pt x="107" y="26"/>
                    <a:pt x="107" y="26"/>
                    <a:pt x="107" y="26"/>
                  </a:cubicBezTo>
                  <a:cubicBezTo>
                    <a:pt x="107" y="26"/>
                    <a:pt x="107" y="26"/>
                    <a:pt x="107" y="26"/>
                  </a:cubicBezTo>
                  <a:cubicBezTo>
                    <a:pt x="107" y="26"/>
                    <a:pt x="108" y="26"/>
                    <a:pt x="108" y="26"/>
                  </a:cubicBezTo>
                  <a:cubicBezTo>
                    <a:pt x="108" y="26"/>
                    <a:pt x="108" y="26"/>
                    <a:pt x="108" y="26"/>
                  </a:cubicBezTo>
                  <a:cubicBezTo>
                    <a:pt x="108" y="26"/>
                    <a:pt x="108" y="26"/>
                    <a:pt x="107" y="26"/>
                  </a:cubicBezTo>
                  <a:cubicBezTo>
                    <a:pt x="107" y="27"/>
                    <a:pt x="110" y="27"/>
                    <a:pt x="110" y="27"/>
                  </a:cubicBezTo>
                  <a:cubicBezTo>
                    <a:pt x="112" y="28"/>
                    <a:pt x="113" y="28"/>
                    <a:pt x="115" y="29"/>
                  </a:cubicBezTo>
                  <a:cubicBezTo>
                    <a:pt x="116" y="29"/>
                    <a:pt x="116" y="30"/>
                    <a:pt x="117" y="30"/>
                  </a:cubicBezTo>
                  <a:cubicBezTo>
                    <a:pt x="117" y="30"/>
                    <a:pt x="117" y="30"/>
                    <a:pt x="117" y="30"/>
                  </a:cubicBezTo>
                  <a:cubicBezTo>
                    <a:pt x="117" y="30"/>
                    <a:pt x="117" y="30"/>
                    <a:pt x="117" y="30"/>
                  </a:cubicBezTo>
                  <a:cubicBezTo>
                    <a:pt x="117" y="30"/>
                    <a:pt x="117" y="31"/>
                    <a:pt x="117" y="31"/>
                  </a:cubicBezTo>
                  <a:cubicBezTo>
                    <a:pt x="117" y="31"/>
                    <a:pt x="117" y="31"/>
                    <a:pt x="118" y="31"/>
                  </a:cubicBezTo>
                  <a:cubicBezTo>
                    <a:pt x="117" y="31"/>
                    <a:pt x="117" y="31"/>
                    <a:pt x="117" y="31"/>
                  </a:cubicBezTo>
                  <a:cubicBezTo>
                    <a:pt x="117" y="31"/>
                    <a:pt x="118" y="31"/>
                    <a:pt x="118" y="31"/>
                  </a:cubicBezTo>
                  <a:cubicBezTo>
                    <a:pt x="117" y="31"/>
                    <a:pt x="117" y="32"/>
                    <a:pt x="118" y="32"/>
                  </a:cubicBezTo>
                  <a:cubicBezTo>
                    <a:pt x="118" y="33"/>
                    <a:pt x="118" y="33"/>
                    <a:pt x="119" y="34"/>
                  </a:cubicBezTo>
                  <a:cubicBezTo>
                    <a:pt x="119" y="33"/>
                    <a:pt x="119" y="33"/>
                    <a:pt x="118" y="33"/>
                  </a:cubicBezTo>
                  <a:cubicBezTo>
                    <a:pt x="119" y="34"/>
                    <a:pt x="119" y="34"/>
                    <a:pt x="119" y="34"/>
                  </a:cubicBezTo>
                  <a:cubicBezTo>
                    <a:pt x="119" y="34"/>
                    <a:pt x="119" y="34"/>
                    <a:pt x="119" y="34"/>
                  </a:cubicBezTo>
                  <a:cubicBezTo>
                    <a:pt x="119" y="34"/>
                    <a:pt x="118" y="34"/>
                    <a:pt x="118" y="34"/>
                  </a:cubicBezTo>
                  <a:cubicBezTo>
                    <a:pt x="118" y="34"/>
                    <a:pt x="118" y="34"/>
                    <a:pt x="118" y="34"/>
                  </a:cubicBezTo>
                  <a:cubicBezTo>
                    <a:pt x="119" y="35"/>
                    <a:pt x="119" y="35"/>
                    <a:pt x="120" y="35"/>
                  </a:cubicBezTo>
                  <a:cubicBezTo>
                    <a:pt x="119" y="35"/>
                    <a:pt x="119" y="35"/>
                    <a:pt x="119" y="35"/>
                  </a:cubicBezTo>
                  <a:cubicBezTo>
                    <a:pt x="119" y="35"/>
                    <a:pt x="119" y="35"/>
                    <a:pt x="118" y="35"/>
                  </a:cubicBezTo>
                  <a:cubicBezTo>
                    <a:pt x="118" y="35"/>
                    <a:pt x="119" y="35"/>
                    <a:pt x="119" y="35"/>
                  </a:cubicBezTo>
                  <a:cubicBezTo>
                    <a:pt x="119" y="36"/>
                    <a:pt x="119" y="36"/>
                    <a:pt x="119" y="36"/>
                  </a:cubicBezTo>
                  <a:cubicBezTo>
                    <a:pt x="119" y="36"/>
                    <a:pt x="120" y="36"/>
                    <a:pt x="120" y="36"/>
                  </a:cubicBezTo>
                  <a:cubicBezTo>
                    <a:pt x="120" y="36"/>
                    <a:pt x="119" y="37"/>
                    <a:pt x="119" y="37"/>
                  </a:cubicBezTo>
                  <a:cubicBezTo>
                    <a:pt x="119" y="37"/>
                    <a:pt x="119" y="37"/>
                    <a:pt x="119" y="37"/>
                  </a:cubicBezTo>
                  <a:cubicBezTo>
                    <a:pt x="119" y="37"/>
                    <a:pt x="119" y="37"/>
                    <a:pt x="119" y="37"/>
                  </a:cubicBezTo>
                  <a:cubicBezTo>
                    <a:pt x="119" y="37"/>
                    <a:pt x="119" y="37"/>
                    <a:pt x="119" y="38"/>
                  </a:cubicBezTo>
                  <a:cubicBezTo>
                    <a:pt x="119" y="38"/>
                    <a:pt x="119" y="38"/>
                    <a:pt x="119" y="38"/>
                  </a:cubicBezTo>
                  <a:cubicBezTo>
                    <a:pt x="119" y="38"/>
                    <a:pt x="119" y="38"/>
                    <a:pt x="120" y="37"/>
                  </a:cubicBezTo>
                  <a:cubicBezTo>
                    <a:pt x="120" y="37"/>
                    <a:pt x="120" y="37"/>
                    <a:pt x="120" y="37"/>
                  </a:cubicBezTo>
                  <a:cubicBezTo>
                    <a:pt x="120" y="37"/>
                    <a:pt x="120" y="37"/>
                    <a:pt x="120" y="37"/>
                  </a:cubicBezTo>
                  <a:cubicBezTo>
                    <a:pt x="120" y="37"/>
                    <a:pt x="120" y="37"/>
                    <a:pt x="120" y="37"/>
                  </a:cubicBezTo>
                  <a:cubicBezTo>
                    <a:pt x="120" y="38"/>
                    <a:pt x="121" y="37"/>
                    <a:pt x="121" y="37"/>
                  </a:cubicBezTo>
                  <a:cubicBezTo>
                    <a:pt x="121" y="37"/>
                    <a:pt x="122" y="37"/>
                    <a:pt x="122" y="37"/>
                  </a:cubicBezTo>
                  <a:cubicBezTo>
                    <a:pt x="122" y="37"/>
                    <a:pt x="122" y="37"/>
                    <a:pt x="122" y="37"/>
                  </a:cubicBezTo>
                  <a:cubicBezTo>
                    <a:pt x="122" y="37"/>
                    <a:pt x="122" y="37"/>
                    <a:pt x="122" y="37"/>
                  </a:cubicBezTo>
                  <a:cubicBezTo>
                    <a:pt x="122" y="37"/>
                    <a:pt x="122" y="37"/>
                    <a:pt x="122" y="37"/>
                  </a:cubicBezTo>
                  <a:cubicBezTo>
                    <a:pt x="122" y="37"/>
                    <a:pt x="122" y="37"/>
                    <a:pt x="122" y="37"/>
                  </a:cubicBezTo>
                  <a:cubicBezTo>
                    <a:pt x="122" y="37"/>
                    <a:pt x="122" y="37"/>
                    <a:pt x="122" y="37"/>
                  </a:cubicBezTo>
                  <a:cubicBezTo>
                    <a:pt x="122" y="38"/>
                    <a:pt x="123" y="38"/>
                    <a:pt x="123" y="38"/>
                  </a:cubicBezTo>
                  <a:cubicBezTo>
                    <a:pt x="123" y="39"/>
                    <a:pt x="124" y="39"/>
                    <a:pt x="125" y="40"/>
                  </a:cubicBezTo>
                  <a:cubicBezTo>
                    <a:pt x="125" y="34"/>
                    <a:pt x="125" y="34"/>
                    <a:pt x="125" y="34"/>
                  </a:cubicBezTo>
                  <a:cubicBezTo>
                    <a:pt x="125" y="34"/>
                    <a:pt x="125" y="34"/>
                    <a:pt x="125" y="34"/>
                  </a:cubicBezTo>
                  <a:cubicBezTo>
                    <a:pt x="124" y="34"/>
                    <a:pt x="124" y="34"/>
                    <a:pt x="124" y="34"/>
                  </a:cubicBezTo>
                  <a:cubicBezTo>
                    <a:pt x="124" y="34"/>
                    <a:pt x="124" y="34"/>
                    <a:pt x="124" y="34"/>
                  </a:cubicBezTo>
                  <a:cubicBezTo>
                    <a:pt x="124" y="34"/>
                    <a:pt x="124" y="34"/>
                    <a:pt x="124" y="34"/>
                  </a:cubicBezTo>
                  <a:cubicBezTo>
                    <a:pt x="124" y="34"/>
                    <a:pt x="124" y="34"/>
                    <a:pt x="124" y="34"/>
                  </a:cubicBezTo>
                  <a:cubicBezTo>
                    <a:pt x="124" y="34"/>
                    <a:pt x="124" y="34"/>
                    <a:pt x="124" y="34"/>
                  </a:cubicBezTo>
                  <a:cubicBezTo>
                    <a:pt x="124" y="34"/>
                    <a:pt x="124" y="34"/>
                    <a:pt x="124" y="34"/>
                  </a:cubicBezTo>
                  <a:cubicBezTo>
                    <a:pt x="124" y="34"/>
                    <a:pt x="124" y="34"/>
                    <a:pt x="124" y="34"/>
                  </a:cubicBezTo>
                  <a:cubicBezTo>
                    <a:pt x="124" y="34"/>
                    <a:pt x="124" y="34"/>
                    <a:pt x="124" y="34"/>
                  </a:cubicBezTo>
                  <a:cubicBezTo>
                    <a:pt x="124" y="34"/>
                    <a:pt x="124" y="34"/>
                    <a:pt x="124" y="34"/>
                  </a:cubicBezTo>
                  <a:cubicBezTo>
                    <a:pt x="124" y="34"/>
                    <a:pt x="124" y="34"/>
                    <a:pt x="124" y="34"/>
                  </a:cubicBezTo>
                  <a:cubicBezTo>
                    <a:pt x="124" y="34"/>
                    <a:pt x="124" y="34"/>
                    <a:pt x="124" y="34"/>
                  </a:cubicBezTo>
                  <a:cubicBezTo>
                    <a:pt x="124" y="33"/>
                    <a:pt x="124" y="33"/>
                    <a:pt x="124" y="33"/>
                  </a:cubicBezTo>
                  <a:cubicBezTo>
                    <a:pt x="124" y="33"/>
                    <a:pt x="124" y="33"/>
                    <a:pt x="124" y="33"/>
                  </a:cubicBezTo>
                  <a:cubicBezTo>
                    <a:pt x="124" y="33"/>
                    <a:pt x="124" y="33"/>
                    <a:pt x="124" y="33"/>
                  </a:cubicBezTo>
                  <a:cubicBezTo>
                    <a:pt x="124" y="33"/>
                    <a:pt x="124" y="33"/>
                    <a:pt x="124" y="33"/>
                  </a:cubicBezTo>
                  <a:cubicBezTo>
                    <a:pt x="124" y="33"/>
                    <a:pt x="124" y="33"/>
                    <a:pt x="124" y="33"/>
                  </a:cubicBezTo>
                  <a:cubicBezTo>
                    <a:pt x="124" y="33"/>
                    <a:pt x="124" y="33"/>
                    <a:pt x="124" y="33"/>
                  </a:cubicBezTo>
                  <a:cubicBezTo>
                    <a:pt x="124" y="33"/>
                    <a:pt x="124" y="33"/>
                    <a:pt x="124" y="33"/>
                  </a:cubicBezTo>
                  <a:cubicBezTo>
                    <a:pt x="124" y="33"/>
                    <a:pt x="124" y="33"/>
                    <a:pt x="124" y="33"/>
                  </a:cubicBezTo>
                  <a:cubicBezTo>
                    <a:pt x="124" y="33"/>
                    <a:pt x="124" y="33"/>
                    <a:pt x="124" y="33"/>
                  </a:cubicBezTo>
                  <a:cubicBezTo>
                    <a:pt x="124" y="33"/>
                    <a:pt x="124" y="33"/>
                    <a:pt x="124" y="33"/>
                  </a:cubicBezTo>
                  <a:cubicBezTo>
                    <a:pt x="124" y="33"/>
                    <a:pt x="124" y="33"/>
                    <a:pt x="124" y="33"/>
                  </a:cubicBezTo>
                  <a:cubicBezTo>
                    <a:pt x="124" y="32"/>
                    <a:pt x="124" y="32"/>
                    <a:pt x="124" y="32"/>
                  </a:cubicBezTo>
                  <a:cubicBezTo>
                    <a:pt x="124" y="32"/>
                    <a:pt x="124" y="32"/>
                    <a:pt x="124" y="32"/>
                  </a:cubicBezTo>
                  <a:cubicBezTo>
                    <a:pt x="125" y="32"/>
                    <a:pt x="125" y="32"/>
                    <a:pt x="125" y="32"/>
                  </a:cubicBezTo>
                  <a:cubicBezTo>
                    <a:pt x="125" y="32"/>
                    <a:pt x="125" y="32"/>
                    <a:pt x="125" y="32"/>
                  </a:cubicBezTo>
                  <a:cubicBezTo>
                    <a:pt x="125" y="26"/>
                    <a:pt x="125" y="26"/>
                    <a:pt x="125" y="26"/>
                  </a:cubicBezTo>
                  <a:cubicBezTo>
                    <a:pt x="125" y="24"/>
                    <a:pt x="125" y="24"/>
                    <a:pt x="125" y="24"/>
                  </a:cubicBezTo>
                  <a:cubicBezTo>
                    <a:pt x="125" y="24"/>
                    <a:pt x="125" y="24"/>
                    <a:pt x="125" y="24"/>
                  </a:cubicBezTo>
                  <a:cubicBezTo>
                    <a:pt x="125" y="24"/>
                    <a:pt x="125" y="24"/>
                    <a:pt x="125" y="24"/>
                  </a:cubicBezTo>
                  <a:cubicBezTo>
                    <a:pt x="125" y="23"/>
                    <a:pt x="125" y="23"/>
                    <a:pt x="125" y="23"/>
                  </a:cubicBezTo>
                  <a:close/>
                  <a:moveTo>
                    <a:pt x="118" y="38"/>
                  </a:moveTo>
                  <a:cubicBezTo>
                    <a:pt x="118" y="38"/>
                    <a:pt x="119" y="38"/>
                    <a:pt x="119" y="38"/>
                  </a:cubicBezTo>
                  <a:cubicBezTo>
                    <a:pt x="119" y="38"/>
                    <a:pt x="119" y="38"/>
                    <a:pt x="119" y="38"/>
                  </a:cubicBezTo>
                  <a:cubicBezTo>
                    <a:pt x="119" y="38"/>
                    <a:pt x="118" y="38"/>
                    <a:pt x="118" y="38"/>
                  </a:cubicBezTo>
                  <a:close/>
                  <a:moveTo>
                    <a:pt x="99" y="26"/>
                  </a:moveTo>
                  <a:cubicBezTo>
                    <a:pt x="99" y="26"/>
                    <a:pt x="99" y="26"/>
                    <a:pt x="99" y="26"/>
                  </a:cubicBezTo>
                  <a:cubicBezTo>
                    <a:pt x="99" y="26"/>
                    <a:pt x="99" y="26"/>
                    <a:pt x="99" y="26"/>
                  </a:cubicBezTo>
                  <a:close/>
                  <a:moveTo>
                    <a:pt x="100" y="35"/>
                  </a:moveTo>
                  <a:cubicBezTo>
                    <a:pt x="99" y="35"/>
                    <a:pt x="99" y="35"/>
                    <a:pt x="99" y="35"/>
                  </a:cubicBezTo>
                  <a:cubicBezTo>
                    <a:pt x="99" y="35"/>
                    <a:pt x="98" y="35"/>
                    <a:pt x="98" y="36"/>
                  </a:cubicBezTo>
                  <a:cubicBezTo>
                    <a:pt x="98" y="36"/>
                    <a:pt x="98" y="36"/>
                    <a:pt x="98" y="36"/>
                  </a:cubicBezTo>
                  <a:cubicBezTo>
                    <a:pt x="98" y="36"/>
                    <a:pt x="98" y="36"/>
                    <a:pt x="98" y="36"/>
                  </a:cubicBezTo>
                  <a:cubicBezTo>
                    <a:pt x="98" y="36"/>
                    <a:pt x="98" y="37"/>
                    <a:pt x="98" y="37"/>
                  </a:cubicBezTo>
                  <a:cubicBezTo>
                    <a:pt x="98" y="37"/>
                    <a:pt x="98" y="37"/>
                    <a:pt x="98" y="37"/>
                  </a:cubicBezTo>
                  <a:cubicBezTo>
                    <a:pt x="98" y="37"/>
                    <a:pt x="98" y="37"/>
                    <a:pt x="98" y="37"/>
                  </a:cubicBezTo>
                  <a:cubicBezTo>
                    <a:pt x="98" y="37"/>
                    <a:pt x="99" y="37"/>
                    <a:pt x="99" y="37"/>
                  </a:cubicBezTo>
                  <a:cubicBezTo>
                    <a:pt x="99" y="37"/>
                    <a:pt x="99" y="37"/>
                    <a:pt x="99" y="37"/>
                  </a:cubicBezTo>
                  <a:cubicBezTo>
                    <a:pt x="99" y="36"/>
                    <a:pt x="99" y="36"/>
                    <a:pt x="99" y="36"/>
                  </a:cubicBezTo>
                  <a:cubicBezTo>
                    <a:pt x="99" y="36"/>
                    <a:pt x="99" y="36"/>
                    <a:pt x="99" y="36"/>
                  </a:cubicBezTo>
                  <a:cubicBezTo>
                    <a:pt x="99" y="35"/>
                    <a:pt x="99" y="35"/>
                    <a:pt x="100" y="35"/>
                  </a:cubicBezTo>
                  <a:close/>
                  <a:moveTo>
                    <a:pt x="103" y="32"/>
                  </a:moveTo>
                  <a:cubicBezTo>
                    <a:pt x="103" y="31"/>
                    <a:pt x="103" y="31"/>
                    <a:pt x="103" y="31"/>
                  </a:cubicBezTo>
                  <a:cubicBezTo>
                    <a:pt x="103" y="31"/>
                    <a:pt x="103" y="31"/>
                    <a:pt x="103" y="32"/>
                  </a:cubicBezTo>
                  <a:close/>
                  <a:moveTo>
                    <a:pt x="97" y="38"/>
                  </a:moveTo>
                  <a:cubicBezTo>
                    <a:pt x="97" y="38"/>
                    <a:pt x="97" y="38"/>
                    <a:pt x="98" y="38"/>
                  </a:cubicBezTo>
                  <a:cubicBezTo>
                    <a:pt x="98" y="38"/>
                    <a:pt x="98" y="38"/>
                    <a:pt x="98" y="37"/>
                  </a:cubicBezTo>
                  <a:cubicBezTo>
                    <a:pt x="97" y="37"/>
                    <a:pt x="97" y="38"/>
                    <a:pt x="97" y="38"/>
                  </a:cubicBezTo>
                  <a:close/>
                  <a:moveTo>
                    <a:pt x="94" y="37"/>
                  </a:moveTo>
                  <a:cubicBezTo>
                    <a:pt x="94" y="37"/>
                    <a:pt x="94" y="37"/>
                    <a:pt x="94" y="37"/>
                  </a:cubicBezTo>
                  <a:cubicBezTo>
                    <a:pt x="94" y="37"/>
                    <a:pt x="94" y="37"/>
                    <a:pt x="94" y="37"/>
                  </a:cubicBezTo>
                  <a:cubicBezTo>
                    <a:pt x="94" y="37"/>
                    <a:pt x="94" y="37"/>
                    <a:pt x="94" y="37"/>
                  </a:cubicBezTo>
                  <a:close/>
                  <a:moveTo>
                    <a:pt x="102" y="31"/>
                  </a:moveTo>
                  <a:cubicBezTo>
                    <a:pt x="102" y="31"/>
                    <a:pt x="102" y="31"/>
                    <a:pt x="102" y="31"/>
                  </a:cubicBezTo>
                  <a:cubicBezTo>
                    <a:pt x="102" y="31"/>
                    <a:pt x="102" y="31"/>
                    <a:pt x="102" y="31"/>
                  </a:cubicBezTo>
                  <a:cubicBezTo>
                    <a:pt x="102" y="31"/>
                    <a:pt x="102" y="31"/>
                    <a:pt x="102" y="31"/>
                  </a:cubicBezTo>
                  <a:close/>
                  <a:moveTo>
                    <a:pt x="100" y="35"/>
                  </a:moveTo>
                  <a:cubicBezTo>
                    <a:pt x="100" y="35"/>
                    <a:pt x="100" y="35"/>
                    <a:pt x="100" y="35"/>
                  </a:cubicBezTo>
                  <a:cubicBezTo>
                    <a:pt x="100" y="35"/>
                    <a:pt x="100" y="35"/>
                    <a:pt x="100" y="35"/>
                  </a:cubicBezTo>
                  <a:close/>
                  <a:moveTo>
                    <a:pt x="100" y="35"/>
                  </a:moveTo>
                  <a:cubicBezTo>
                    <a:pt x="100" y="35"/>
                    <a:pt x="100" y="35"/>
                    <a:pt x="100" y="35"/>
                  </a:cubicBezTo>
                  <a:cubicBezTo>
                    <a:pt x="100" y="35"/>
                    <a:pt x="100" y="35"/>
                    <a:pt x="100" y="35"/>
                  </a:cubicBezTo>
                  <a:close/>
                  <a:moveTo>
                    <a:pt x="94" y="24"/>
                  </a:moveTo>
                  <a:cubicBezTo>
                    <a:pt x="95" y="24"/>
                    <a:pt x="96" y="25"/>
                    <a:pt x="97" y="26"/>
                  </a:cubicBezTo>
                  <a:cubicBezTo>
                    <a:pt x="97" y="25"/>
                    <a:pt x="97" y="25"/>
                    <a:pt x="97" y="25"/>
                  </a:cubicBezTo>
                  <a:cubicBezTo>
                    <a:pt x="97" y="25"/>
                    <a:pt x="97" y="25"/>
                    <a:pt x="97" y="24"/>
                  </a:cubicBezTo>
                  <a:cubicBezTo>
                    <a:pt x="97" y="24"/>
                    <a:pt x="97" y="24"/>
                    <a:pt x="96" y="24"/>
                  </a:cubicBezTo>
                  <a:cubicBezTo>
                    <a:pt x="96" y="24"/>
                    <a:pt x="96" y="23"/>
                    <a:pt x="96" y="23"/>
                  </a:cubicBezTo>
                  <a:cubicBezTo>
                    <a:pt x="95" y="23"/>
                    <a:pt x="95" y="23"/>
                    <a:pt x="94" y="23"/>
                  </a:cubicBezTo>
                  <a:cubicBezTo>
                    <a:pt x="94" y="23"/>
                    <a:pt x="94" y="23"/>
                    <a:pt x="94" y="23"/>
                  </a:cubicBezTo>
                  <a:cubicBezTo>
                    <a:pt x="93" y="23"/>
                    <a:pt x="93" y="23"/>
                    <a:pt x="93" y="23"/>
                  </a:cubicBezTo>
                  <a:cubicBezTo>
                    <a:pt x="93" y="23"/>
                    <a:pt x="92" y="23"/>
                    <a:pt x="92" y="23"/>
                  </a:cubicBezTo>
                  <a:cubicBezTo>
                    <a:pt x="92" y="23"/>
                    <a:pt x="92" y="23"/>
                    <a:pt x="92" y="23"/>
                  </a:cubicBezTo>
                  <a:cubicBezTo>
                    <a:pt x="92" y="23"/>
                    <a:pt x="92" y="23"/>
                    <a:pt x="92" y="23"/>
                  </a:cubicBezTo>
                  <a:cubicBezTo>
                    <a:pt x="91" y="23"/>
                    <a:pt x="91" y="23"/>
                    <a:pt x="90" y="23"/>
                  </a:cubicBezTo>
                  <a:cubicBezTo>
                    <a:pt x="90" y="23"/>
                    <a:pt x="90" y="23"/>
                    <a:pt x="89" y="23"/>
                  </a:cubicBezTo>
                  <a:cubicBezTo>
                    <a:pt x="89" y="24"/>
                    <a:pt x="89" y="24"/>
                    <a:pt x="89" y="24"/>
                  </a:cubicBezTo>
                  <a:cubicBezTo>
                    <a:pt x="89" y="24"/>
                    <a:pt x="89" y="24"/>
                    <a:pt x="89" y="24"/>
                  </a:cubicBezTo>
                  <a:cubicBezTo>
                    <a:pt x="89" y="25"/>
                    <a:pt x="89" y="25"/>
                    <a:pt x="89" y="25"/>
                  </a:cubicBezTo>
                  <a:cubicBezTo>
                    <a:pt x="89" y="25"/>
                    <a:pt x="89" y="25"/>
                    <a:pt x="89" y="24"/>
                  </a:cubicBezTo>
                  <a:cubicBezTo>
                    <a:pt x="89" y="24"/>
                    <a:pt x="89" y="24"/>
                    <a:pt x="89" y="24"/>
                  </a:cubicBezTo>
                  <a:cubicBezTo>
                    <a:pt x="90" y="24"/>
                    <a:pt x="90" y="24"/>
                    <a:pt x="90" y="24"/>
                  </a:cubicBezTo>
                  <a:cubicBezTo>
                    <a:pt x="90" y="24"/>
                    <a:pt x="90" y="24"/>
                    <a:pt x="90" y="24"/>
                  </a:cubicBezTo>
                  <a:cubicBezTo>
                    <a:pt x="90" y="24"/>
                    <a:pt x="90" y="24"/>
                    <a:pt x="90" y="24"/>
                  </a:cubicBezTo>
                  <a:cubicBezTo>
                    <a:pt x="90" y="24"/>
                    <a:pt x="90" y="24"/>
                    <a:pt x="90" y="24"/>
                  </a:cubicBezTo>
                  <a:cubicBezTo>
                    <a:pt x="90" y="24"/>
                    <a:pt x="90" y="25"/>
                    <a:pt x="90" y="25"/>
                  </a:cubicBezTo>
                  <a:cubicBezTo>
                    <a:pt x="91" y="25"/>
                    <a:pt x="91" y="24"/>
                    <a:pt x="91" y="24"/>
                  </a:cubicBezTo>
                  <a:cubicBezTo>
                    <a:pt x="92" y="24"/>
                    <a:pt x="92" y="24"/>
                    <a:pt x="92" y="24"/>
                  </a:cubicBezTo>
                  <a:cubicBezTo>
                    <a:pt x="92" y="25"/>
                    <a:pt x="93" y="24"/>
                    <a:pt x="94" y="24"/>
                  </a:cubicBezTo>
                  <a:cubicBezTo>
                    <a:pt x="93" y="24"/>
                    <a:pt x="94" y="24"/>
                    <a:pt x="94" y="24"/>
                  </a:cubicBezTo>
                  <a:close/>
                  <a:moveTo>
                    <a:pt x="37" y="36"/>
                  </a:moveTo>
                  <a:cubicBezTo>
                    <a:pt x="37" y="36"/>
                    <a:pt x="37" y="36"/>
                    <a:pt x="37" y="36"/>
                  </a:cubicBezTo>
                  <a:cubicBezTo>
                    <a:pt x="37" y="36"/>
                    <a:pt x="37" y="36"/>
                    <a:pt x="37" y="36"/>
                  </a:cubicBezTo>
                  <a:close/>
                  <a:moveTo>
                    <a:pt x="52" y="38"/>
                  </a:moveTo>
                  <a:cubicBezTo>
                    <a:pt x="52" y="38"/>
                    <a:pt x="52" y="38"/>
                    <a:pt x="52" y="37"/>
                  </a:cubicBezTo>
                  <a:cubicBezTo>
                    <a:pt x="52" y="37"/>
                    <a:pt x="52" y="37"/>
                    <a:pt x="52" y="36"/>
                  </a:cubicBezTo>
                  <a:cubicBezTo>
                    <a:pt x="52" y="36"/>
                    <a:pt x="51" y="36"/>
                    <a:pt x="51" y="36"/>
                  </a:cubicBezTo>
                  <a:cubicBezTo>
                    <a:pt x="51" y="36"/>
                    <a:pt x="50" y="36"/>
                    <a:pt x="50" y="36"/>
                  </a:cubicBezTo>
                  <a:cubicBezTo>
                    <a:pt x="49" y="36"/>
                    <a:pt x="49" y="36"/>
                    <a:pt x="48" y="36"/>
                  </a:cubicBezTo>
                  <a:cubicBezTo>
                    <a:pt x="48" y="36"/>
                    <a:pt x="48" y="36"/>
                    <a:pt x="48" y="35"/>
                  </a:cubicBezTo>
                  <a:cubicBezTo>
                    <a:pt x="48" y="35"/>
                    <a:pt x="48" y="35"/>
                    <a:pt x="47" y="35"/>
                  </a:cubicBezTo>
                  <a:cubicBezTo>
                    <a:pt x="47" y="35"/>
                    <a:pt x="47" y="35"/>
                    <a:pt x="47" y="34"/>
                  </a:cubicBezTo>
                  <a:cubicBezTo>
                    <a:pt x="47" y="34"/>
                    <a:pt x="46" y="34"/>
                    <a:pt x="46" y="34"/>
                  </a:cubicBezTo>
                  <a:cubicBezTo>
                    <a:pt x="45" y="34"/>
                    <a:pt x="44" y="34"/>
                    <a:pt x="44" y="34"/>
                  </a:cubicBezTo>
                  <a:cubicBezTo>
                    <a:pt x="43" y="34"/>
                    <a:pt x="43" y="33"/>
                    <a:pt x="43" y="33"/>
                  </a:cubicBezTo>
                  <a:cubicBezTo>
                    <a:pt x="43" y="33"/>
                    <a:pt x="42" y="33"/>
                    <a:pt x="42" y="33"/>
                  </a:cubicBezTo>
                  <a:cubicBezTo>
                    <a:pt x="42" y="33"/>
                    <a:pt x="42" y="34"/>
                    <a:pt x="41" y="34"/>
                  </a:cubicBezTo>
                  <a:cubicBezTo>
                    <a:pt x="41" y="34"/>
                    <a:pt x="40" y="34"/>
                    <a:pt x="39" y="34"/>
                  </a:cubicBezTo>
                  <a:cubicBezTo>
                    <a:pt x="39" y="34"/>
                    <a:pt x="38" y="34"/>
                    <a:pt x="38" y="34"/>
                  </a:cubicBezTo>
                  <a:cubicBezTo>
                    <a:pt x="38" y="34"/>
                    <a:pt x="37" y="34"/>
                    <a:pt x="37" y="34"/>
                  </a:cubicBezTo>
                  <a:cubicBezTo>
                    <a:pt x="37" y="34"/>
                    <a:pt x="36" y="34"/>
                    <a:pt x="36" y="33"/>
                  </a:cubicBezTo>
                  <a:cubicBezTo>
                    <a:pt x="36" y="33"/>
                    <a:pt x="36" y="33"/>
                    <a:pt x="36" y="32"/>
                  </a:cubicBezTo>
                  <a:cubicBezTo>
                    <a:pt x="35" y="32"/>
                    <a:pt x="35" y="32"/>
                    <a:pt x="35" y="32"/>
                  </a:cubicBezTo>
                  <a:cubicBezTo>
                    <a:pt x="35" y="32"/>
                    <a:pt x="34" y="32"/>
                    <a:pt x="34" y="32"/>
                  </a:cubicBezTo>
                  <a:cubicBezTo>
                    <a:pt x="34" y="32"/>
                    <a:pt x="33" y="32"/>
                    <a:pt x="33" y="32"/>
                  </a:cubicBezTo>
                  <a:cubicBezTo>
                    <a:pt x="33" y="32"/>
                    <a:pt x="32" y="31"/>
                    <a:pt x="32" y="31"/>
                  </a:cubicBezTo>
                  <a:cubicBezTo>
                    <a:pt x="32" y="31"/>
                    <a:pt x="32" y="32"/>
                    <a:pt x="32" y="32"/>
                  </a:cubicBezTo>
                  <a:cubicBezTo>
                    <a:pt x="32" y="32"/>
                    <a:pt x="31" y="32"/>
                    <a:pt x="31" y="32"/>
                  </a:cubicBezTo>
                  <a:cubicBezTo>
                    <a:pt x="31" y="32"/>
                    <a:pt x="30" y="32"/>
                    <a:pt x="29" y="31"/>
                  </a:cubicBezTo>
                  <a:cubicBezTo>
                    <a:pt x="29" y="32"/>
                    <a:pt x="28" y="33"/>
                    <a:pt x="28" y="34"/>
                  </a:cubicBezTo>
                  <a:cubicBezTo>
                    <a:pt x="29" y="34"/>
                    <a:pt x="29" y="34"/>
                    <a:pt x="30" y="34"/>
                  </a:cubicBezTo>
                  <a:cubicBezTo>
                    <a:pt x="31" y="35"/>
                    <a:pt x="30" y="35"/>
                    <a:pt x="30" y="35"/>
                  </a:cubicBezTo>
                  <a:cubicBezTo>
                    <a:pt x="30" y="35"/>
                    <a:pt x="31" y="35"/>
                    <a:pt x="31" y="35"/>
                  </a:cubicBezTo>
                  <a:cubicBezTo>
                    <a:pt x="32" y="36"/>
                    <a:pt x="32" y="36"/>
                    <a:pt x="33" y="36"/>
                  </a:cubicBezTo>
                  <a:cubicBezTo>
                    <a:pt x="34" y="36"/>
                    <a:pt x="34" y="36"/>
                    <a:pt x="35" y="36"/>
                  </a:cubicBezTo>
                  <a:cubicBezTo>
                    <a:pt x="35" y="36"/>
                    <a:pt x="36" y="37"/>
                    <a:pt x="36" y="36"/>
                  </a:cubicBezTo>
                  <a:cubicBezTo>
                    <a:pt x="36" y="36"/>
                    <a:pt x="37" y="36"/>
                    <a:pt x="37" y="36"/>
                  </a:cubicBezTo>
                  <a:cubicBezTo>
                    <a:pt x="38" y="36"/>
                    <a:pt x="39" y="36"/>
                    <a:pt x="40" y="37"/>
                  </a:cubicBezTo>
                  <a:cubicBezTo>
                    <a:pt x="40" y="37"/>
                    <a:pt x="41" y="37"/>
                    <a:pt x="42" y="37"/>
                  </a:cubicBezTo>
                  <a:cubicBezTo>
                    <a:pt x="42" y="38"/>
                    <a:pt x="42" y="38"/>
                    <a:pt x="43" y="38"/>
                  </a:cubicBezTo>
                  <a:cubicBezTo>
                    <a:pt x="43" y="38"/>
                    <a:pt x="44" y="38"/>
                    <a:pt x="44" y="38"/>
                  </a:cubicBezTo>
                  <a:cubicBezTo>
                    <a:pt x="44" y="38"/>
                    <a:pt x="45" y="38"/>
                    <a:pt x="45" y="38"/>
                  </a:cubicBezTo>
                  <a:cubicBezTo>
                    <a:pt x="45" y="38"/>
                    <a:pt x="46" y="38"/>
                    <a:pt x="46" y="38"/>
                  </a:cubicBezTo>
                  <a:cubicBezTo>
                    <a:pt x="46" y="38"/>
                    <a:pt x="47" y="38"/>
                    <a:pt x="47" y="38"/>
                  </a:cubicBezTo>
                  <a:cubicBezTo>
                    <a:pt x="48" y="38"/>
                    <a:pt x="48" y="38"/>
                    <a:pt x="48" y="38"/>
                  </a:cubicBezTo>
                  <a:cubicBezTo>
                    <a:pt x="49" y="38"/>
                    <a:pt x="50" y="38"/>
                    <a:pt x="51" y="39"/>
                  </a:cubicBezTo>
                  <a:cubicBezTo>
                    <a:pt x="51" y="39"/>
                    <a:pt x="52" y="39"/>
                    <a:pt x="53" y="39"/>
                  </a:cubicBezTo>
                  <a:cubicBezTo>
                    <a:pt x="52" y="39"/>
                    <a:pt x="52" y="39"/>
                    <a:pt x="52" y="38"/>
                  </a:cubicBezTo>
                  <a:close/>
                  <a:moveTo>
                    <a:pt x="39" y="18"/>
                  </a:move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8"/>
                  </a:cubicBezTo>
                  <a:cubicBezTo>
                    <a:pt x="39" y="18"/>
                    <a:pt x="39" y="18"/>
                    <a:pt x="39" y="19"/>
                  </a:cubicBezTo>
                  <a:cubicBezTo>
                    <a:pt x="39" y="19"/>
                    <a:pt x="39" y="19"/>
                    <a:pt x="39" y="18"/>
                  </a:cubicBezTo>
                  <a:cubicBezTo>
                    <a:pt x="39" y="18"/>
                    <a:pt x="39" y="18"/>
                    <a:pt x="39" y="18"/>
                  </a:cubicBezTo>
                  <a:close/>
                  <a:moveTo>
                    <a:pt x="22" y="16"/>
                  </a:moveTo>
                  <a:cubicBezTo>
                    <a:pt x="22" y="16"/>
                    <a:pt x="23" y="16"/>
                    <a:pt x="23" y="16"/>
                  </a:cubicBezTo>
                  <a:cubicBezTo>
                    <a:pt x="23" y="16"/>
                    <a:pt x="22" y="16"/>
                    <a:pt x="22" y="16"/>
                  </a:cubicBezTo>
                  <a:close/>
                  <a:moveTo>
                    <a:pt x="28" y="31"/>
                  </a:moveTo>
                  <a:cubicBezTo>
                    <a:pt x="29" y="31"/>
                    <a:pt x="29" y="31"/>
                    <a:pt x="29" y="31"/>
                  </a:cubicBezTo>
                  <a:cubicBezTo>
                    <a:pt x="29" y="30"/>
                    <a:pt x="29" y="28"/>
                    <a:pt x="29" y="27"/>
                  </a:cubicBezTo>
                  <a:cubicBezTo>
                    <a:pt x="29" y="27"/>
                    <a:pt x="29" y="26"/>
                    <a:pt x="29" y="26"/>
                  </a:cubicBezTo>
                  <a:cubicBezTo>
                    <a:pt x="29" y="26"/>
                    <a:pt x="29" y="26"/>
                    <a:pt x="29" y="26"/>
                  </a:cubicBezTo>
                  <a:cubicBezTo>
                    <a:pt x="29" y="25"/>
                    <a:pt x="29" y="25"/>
                    <a:pt x="29" y="25"/>
                  </a:cubicBezTo>
                  <a:cubicBezTo>
                    <a:pt x="29" y="24"/>
                    <a:pt x="29" y="24"/>
                    <a:pt x="29" y="24"/>
                  </a:cubicBezTo>
                  <a:cubicBezTo>
                    <a:pt x="29" y="23"/>
                    <a:pt x="29" y="23"/>
                    <a:pt x="28" y="22"/>
                  </a:cubicBezTo>
                  <a:cubicBezTo>
                    <a:pt x="28" y="22"/>
                    <a:pt x="27" y="22"/>
                    <a:pt x="27" y="22"/>
                  </a:cubicBezTo>
                  <a:cubicBezTo>
                    <a:pt x="27" y="22"/>
                    <a:pt x="26" y="21"/>
                    <a:pt x="26" y="21"/>
                  </a:cubicBezTo>
                  <a:cubicBezTo>
                    <a:pt x="26" y="21"/>
                    <a:pt x="26" y="22"/>
                    <a:pt x="26" y="22"/>
                  </a:cubicBezTo>
                  <a:cubicBezTo>
                    <a:pt x="26" y="22"/>
                    <a:pt x="26" y="22"/>
                    <a:pt x="26" y="22"/>
                  </a:cubicBezTo>
                  <a:cubicBezTo>
                    <a:pt x="26" y="22"/>
                    <a:pt x="25" y="23"/>
                    <a:pt x="25" y="23"/>
                  </a:cubicBezTo>
                  <a:cubicBezTo>
                    <a:pt x="25" y="22"/>
                    <a:pt x="26" y="22"/>
                    <a:pt x="25" y="22"/>
                  </a:cubicBezTo>
                  <a:cubicBezTo>
                    <a:pt x="26" y="22"/>
                    <a:pt x="26" y="22"/>
                    <a:pt x="26" y="21"/>
                  </a:cubicBezTo>
                  <a:cubicBezTo>
                    <a:pt x="26" y="21"/>
                    <a:pt x="25" y="21"/>
                    <a:pt x="25" y="21"/>
                  </a:cubicBezTo>
                  <a:cubicBezTo>
                    <a:pt x="25" y="21"/>
                    <a:pt x="25" y="20"/>
                    <a:pt x="25" y="20"/>
                  </a:cubicBezTo>
                  <a:cubicBezTo>
                    <a:pt x="25" y="20"/>
                    <a:pt x="25" y="20"/>
                    <a:pt x="25" y="20"/>
                  </a:cubicBezTo>
                  <a:cubicBezTo>
                    <a:pt x="25" y="19"/>
                    <a:pt x="25" y="19"/>
                    <a:pt x="25" y="18"/>
                  </a:cubicBezTo>
                  <a:cubicBezTo>
                    <a:pt x="25" y="18"/>
                    <a:pt x="24" y="18"/>
                    <a:pt x="24" y="18"/>
                  </a:cubicBezTo>
                  <a:cubicBezTo>
                    <a:pt x="24" y="18"/>
                    <a:pt x="24" y="18"/>
                    <a:pt x="24" y="18"/>
                  </a:cubicBezTo>
                  <a:cubicBezTo>
                    <a:pt x="23" y="18"/>
                    <a:pt x="23" y="18"/>
                    <a:pt x="23" y="18"/>
                  </a:cubicBezTo>
                  <a:cubicBezTo>
                    <a:pt x="22" y="17"/>
                    <a:pt x="22" y="17"/>
                    <a:pt x="22" y="16"/>
                  </a:cubicBezTo>
                  <a:cubicBezTo>
                    <a:pt x="22" y="17"/>
                    <a:pt x="22" y="16"/>
                    <a:pt x="23" y="16"/>
                  </a:cubicBezTo>
                  <a:cubicBezTo>
                    <a:pt x="22" y="16"/>
                    <a:pt x="22" y="16"/>
                    <a:pt x="22" y="16"/>
                  </a:cubicBezTo>
                  <a:cubicBezTo>
                    <a:pt x="22" y="16"/>
                    <a:pt x="22" y="16"/>
                    <a:pt x="22" y="16"/>
                  </a:cubicBezTo>
                  <a:cubicBezTo>
                    <a:pt x="22" y="16"/>
                    <a:pt x="22" y="16"/>
                    <a:pt x="22" y="16"/>
                  </a:cubicBezTo>
                  <a:cubicBezTo>
                    <a:pt x="22" y="16"/>
                    <a:pt x="22" y="16"/>
                    <a:pt x="22" y="15"/>
                  </a:cubicBezTo>
                  <a:cubicBezTo>
                    <a:pt x="22" y="15"/>
                    <a:pt x="23" y="15"/>
                    <a:pt x="23" y="15"/>
                  </a:cubicBezTo>
                  <a:cubicBezTo>
                    <a:pt x="23" y="15"/>
                    <a:pt x="23" y="15"/>
                    <a:pt x="23" y="15"/>
                  </a:cubicBezTo>
                  <a:cubicBezTo>
                    <a:pt x="23" y="15"/>
                    <a:pt x="23" y="15"/>
                    <a:pt x="23" y="15"/>
                  </a:cubicBezTo>
                  <a:cubicBezTo>
                    <a:pt x="23" y="15"/>
                    <a:pt x="23" y="14"/>
                    <a:pt x="23" y="14"/>
                  </a:cubicBezTo>
                  <a:cubicBezTo>
                    <a:pt x="23" y="14"/>
                    <a:pt x="22" y="14"/>
                    <a:pt x="22" y="14"/>
                  </a:cubicBezTo>
                  <a:cubicBezTo>
                    <a:pt x="21" y="13"/>
                    <a:pt x="20" y="15"/>
                    <a:pt x="19" y="14"/>
                  </a:cubicBezTo>
                  <a:cubicBezTo>
                    <a:pt x="20" y="15"/>
                    <a:pt x="20" y="15"/>
                    <a:pt x="20" y="14"/>
                  </a:cubicBezTo>
                  <a:cubicBezTo>
                    <a:pt x="20" y="14"/>
                    <a:pt x="21" y="14"/>
                    <a:pt x="21" y="14"/>
                  </a:cubicBezTo>
                  <a:cubicBezTo>
                    <a:pt x="21" y="14"/>
                    <a:pt x="21" y="14"/>
                    <a:pt x="21" y="14"/>
                  </a:cubicBezTo>
                  <a:cubicBezTo>
                    <a:pt x="21" y="14"/>
                    <a:pt x="21" y="13"/>
                    <a:pt x="21" y="13"/>
                  </a:cubicBezTo>
                  <a:cubicBezTo>
                    <a:pt x="20" y="13"/>
                    <a:pt x="20" y="13"/>
                    <a:pt x="20" y="13"/>
                  </a:cubicBezTo>
                  <a:cubicBezTo>
                    <a:pt x="19" y="13"/>
                    <a:pt x="19" y="13"/>
                    <a:pt x="19" y="13"/>
                  </a:cubicBezTo>
                  <a:cubicBezTo>
                    <a:pt x="19" y="13"/>
                    <a:pt x="19" y="12"/>
                    <a:pt x="19" y="12"/>
                  </a:cubicBezTo>
                  <a:cubicBezTo>
                    <a:pt x="19" y="12"/>
                    <a:pt x="18" y="11"/>
                    <a:pt x="18" y="11"/>
                  </a:cubicBezTo>
                  <a:cubicBezTo>
                    <a:pt x="18" y="11"/>
                    <a:pt x="17" y="11"/>
                    <a:pt x="17" y="11"/>
                  </a:cubicBezTo>
                  <a:cubicBezTo>
                    <a:pt x="17" y="10"/>
                    <a:pt x="17" y="10"/>
                    <a:pt x="16" y="10"/>
                  </a:cubicBezTo>
                  <a:cubicBezTo>
                    <a:pt x="16" y="10"/>
                    <a:pt x="16" y="10"/>
                    <a:pt x="16" y="10"/>
                  </a:cubicBezTo>
                  <a:cubicBezTo>
                    <a:pt x="16" y="9"/>
                    <a:pt x="16" y="9"/>
                    <a:pt x="15" y="9"/>
                  </a:cubicBezTo>
                  <a:cubicBezTo>
                    <a:pt x="15" y="9"/>
                    <a:pt x="15" y="9"/>
                    <a:pt x="15" y="9"/>
                  </a:cubicBezTo>
                  <a:cubicBezTo>
                    <a:pt x="15" y="10"/>
                    <a:pt x="15" y="10"/>
                    <a:pt x="15" y="10"/>
                  </a:cubicBezTo>
                  <a:cubicBezTo>
                    <a:pt x="15" y="10"/>
                    <a:pt x="15" y="10"/>
                    <a:pt x="15" y="10"/>
                  </a:cubicBezTo>
                  <a:cubicBezTo>
                    <a:pt x="15" y="9"/>
                    <a:pt x="15" y="9"/>
                    <a:pt x="14" y="9"/>
                  </a:cubicBezTo>
                  <a:cubicBezTo>
                    <a:pt x="14" y="9"/>
                    <a:pt x="14" y="9"/>
                    <a:pt x="14" y="9"/>
                  </a:cubicBezTo>
                  <a:cubicBezTo>
                    <a:pt x="14" y="9"/>
                    <a:pt x="14" y="8"/>
                    <a:pt x="13" y="8"/>
                  </a:cubicBezTo>
                  <a:cubicBezTo>
                    <a:pt x="13" y="8"/>
                    <a:pt x="13" y="8"/>
                    <a:pt x="13" y="8"/>
                  </a:cubicBezTo>
                  <a:cubicBezTo>
                    <a:pt x="13" y="8"/>
                    <a:pt x="13" y="8"/>
                    <a:pt x="13" y="8"/>
                  </a:cubicBezTo>
                  <a:cubicBezTo>
                    <a:pt x="13" y="8"/>
                    <a:pt x="13" y="7"/>
                    <a:pt x="12" y="7"/>
                  </a:cubicBezTo>
                  <a:cubicBezTo>
                    <a:pt x="12" y="7"/>
                    <a:pt x="11" y="6"/>
                    <a:pt x="10" y="5"/>
                  </a:cubicBezTo>
                  <a:cubicBezTo>
                    <a:pt x="10" y="5"/>
                    <a:pt x="9" y="5"/>
                    <a:pt x="9" y="5"/>
                  </a:cubicBezTo>
                  <a:cubicBezTo>
                    <a:pt x="9" y="4"/>
                    <a:pt x="9" y="4"/>
                    <a:pt x="8" y="4"/>
                  </a:cubicBezTo>
                  <a:cubicBezTo>
                    <a:pt x="8" y="4"/>
                    <a:pt x="8" y="4"/>
                    <a:pt x="8" y="4"/>
                  </a:cubicBezTo>
                  <a:cubicBezTo>
                    <a:pt x="8" y="4"/>
                    <a:pt x="8" y="4"/>
                    <a:pt x="8" y="3"/>
                  </a:cubicBezTo>
                  <a:cubicBezTo>
                    <a:pt x="8" y="3"/>
                    <a:pt x="8" y="3"/>
                    <a:pt x="7" y="3"/>
                  </a:cubicBezTo>
                  <a:cubicBezTo>
                    <a:pt x="7" y="3"/>
                    <a:pt x="7" y="2"/>
                    <a:pt x="7" y="2"/>
                  </a:cubicBezTo>
                  <a:cubicBezTo>
                    <a:pt x="7" y="2"/>
                    <a:pt x="6" y="1"/>
                    <a:pt x="6" y="1"/>
                  </a:cubicBezTo>
                  <a:cubicBezTo>
                    <a:pt x="6" y="1"/>
                    <a:pt x="6" y="1"/>
                    <a:pt x="5" y="1"/>
                  </a:cubicBezTo>
                  <a:cubicBezTo>
                    <a:pt x="5" y="1"/>
                    <a:pt x="5" y="1"/>
                    <a:pt x="5" y="1"/>
                  </a:cubicBezTo>
                  <a:cubicBezTo>
                    <a:pt x="4" y="1"/>
                    <a:pt x="4" y="1"/>
                    <a:pt x="3" y="1"/>
                  </a:cubicBezTo>
                  <a:cubicBezTo>
                    <a:pt x="2" y="1"/>
                    <a:pt x="2" y="0"/>
                    <a:pt x="1" y="0"/>
                  </a:cubicBezTo>
                  <a:cubicBezTo>
                    <a:pt x="0" y="0"/>
                    <a:pt x="0" y="0"/>
                    <a:pt x="0" y="0"/>
                  </a:cubicBezTo>
                  <a:cubicBezTo>
                    <a:pt x="0" y="0"/>
                    <a:pt x="0" y="0"/>
                    <a:pt x="0" y="0"/>
                  </a:cubicBezTo>
                  <a:cubicBezTo>
                    <a:pt x="0" y="1"/>
                    <a:pt x="0" y="1"/>
                    <a:pt x="0" y="2"/>
                  </a:cubicBezTo>
                  <a:cubicBezTo>
                    <a:pt x="1" y="3"/>
                    <a:pt x="2" y="4"/>
                    <a:pt x="4" y="5"/>
                  </a:cubicBezTo>
                  <a:cubicBezTo>
                    <a:pt x="4" y="5"/>
                    <a:pt x="4" y="5"/>
                    <a:pt x="5" y="6"/>
                  </a:cubicBezTo>
                  <a:cubicBezTo>
                    <a:pt x="5" y="6"/>
                    <a:pt x="5" y="6"/>
                    <a:pt x="6" y="7"/>
                  </a:cubicBezTo>
                  <a:cubicBezTo>
                    <a:pt x="6" y="7"/>
                    <a:pt x="6" y="7"/>
                    <a:pt x="6" y="7"/>
                  </a:cubicBezTo>
                  <a:cubicBezTo>
                    <a:pt x="6" y="7"/>
                    <a:pt x="6" y="8"/>
                    <a:pt x="6" y="8"/>
                  </a:cubicBezTo>
                  <a:cubicBezTo>
                    <a:pt x="6" y="8"/>
                    <a:pt x="6" y="9"/>
                    <a:pt x="7" y="9"/>
                  </a:cubicBezTo>
                  <a:cubicBezTo>
                    <a:pt x="7" y="9"/>
                    <a:pt x="7" y="9"/>
                    <a:pt x="7" y="9"/>
                  </a:cubicBezTo>
                  <a:cubicBezTo>
                    <a:pt x="8" y="9"/>
                    <a:pt x="8" y="9"/>
                    <a:pt x="8" y="10"/>
                  </a:cubicBezTo>
                  <a:cubicBezTo>
                    <a:pt x="9" y="10"/>
                    <a:pt x="9" y="10"/>
                    <a:pt x="9" y="10"/>
                  </a:cubicBezTo>
                  <a:cubicBezTo>
                    <a:pt x="9" y="10"/>
                    <a:pt x="9" y="10"/>
                    <a:pt x="9" y="10"/>
                  </a:cubicBezTo>
                  <a:cubicBezTo>
                    <a:pt x="9" y="10"/>
                    <a:pt x="9" y="11"/>
                    <a:pt x="9" y="11"/>
                  </a:cubicBezTo>
                  <a:cubicBezTo>
                    <a:pt x="9" y="11"/>
                    <a:pt x="10" y="12"/>
                    <a:pt x="10" y="12"/>
                  </a:cubicBezTo>
                  <a:cubicBezTo>
                    <a:pt x="10" y="13"/>
                    <a:pt x="10" y="13"/>
                    <a:pt x="10" y="14"/>
                  </a:cubicBezTo>
                  <a:cubicBezTo>
                    <a:pt x="10" y="15"/>
                    <a:pt x="11" y="15"/>
                    <a:pt x="11" y="15"/>
                  </a:cubicBezTo>
                  <a:cubicBezTo>
                    <a:pt x="12" y="15"/>
                    <a:pt x="12" y="15"/>
                    <a:pt x="12" y="15"/>
                  </a:cubicBezTo>
                  <a:cubicBezTo>
                    <a:pt x="12" y="16"/>
                    <a:pt x="14" y="17"/>
                    <a:pt x="14" y="18"/>
                  </a:cubicBezTo>
                  <a:cubicBezTo>
                    <a:pt x="14" y="19"/>
                    <a:pt x="14" y="19"/>
                    <a:pt x="15" y="20"/>
                  </a:cubicBezTo>
                  <a:cubicBezTo>
                    <a:pt x="15" y="21"/>
                    <a:pt x="15" y="21"/>
                    <a:pt x="16" y="22"/>
                  </a:cubicBezTo>
                  <a:cubicBezTo>
                    <a:pt x="16" y="23"/>
                    <a:pt x="17" y="23"/>
                    <a:pt x="17" y="24"/>
                  </a:cubicBezTo>
                  <a:cubicBezTo>
                    <a:pt x="17" y="24"/>
                    <a:pt x="18" y="25"/>
                    <a:pt x="19" y="25"/>
                  </a:cubicBezTo>
                  <a:cubicBezTo>
                    <a:pt x="19" y="26"/>
                    <a:pt x="19" y="26"/>
                    <a:pt x="19" y="26"/>
                  </a:cubicBezTo>
                  <a:cubicBezTo>
                    <a:pt x="19" y="26"/>
                    <a:pt x="20" y="27"/>
                    <a:pt x="20" y="27"/>
                  </a:cubicBezTo>
                  <a:cubicBezTo>
                    <a:pt x="21" y="27"/>
                    <a:pt x="21" y="28"/>
                    <a:pt x="22" y="28"/>
                  </a:cubicBezTo>
                  <a:cubicBezTo>
                    <a:pt x="23" y="29"/>
                    <a:pt x="23" y="29"/>
                    <a:pt x="24" y="30"/>
                  </a:cubicBezTo>
                  <a:cubicBezTo>
                    <a:pt x="24" y="30"/>
                    <a:pt x="24" y="31"/>
                    <a:pt x="25" y="31"/>
                  </a:cubicBezTo>
                  <a:cubicBezTo>
                    <a:pt x="25" y="31"/>
                    <a:pt x="25" y="31"/>
                    <a:pt x="25" y="31"/>
                  </a:cubicBezTo>
                  <a:cubicBezTo>
                    <a:pt x="25" y="31"/>
                    <a:pt x="25" y="30"/>
                    <a:pt x="26" y="30"/>
                  </a:cubicBezTo>
                  <a:cubicBezTo>
                    <a:pt x="26" y="30"/>
                    <a:pt x="26" y="30"/>
                    <a:pt x="26" y="31"/>
                  </a:cubicBezTo>
                  <a:cubicBezTo>
                    <a:pt x="26" y="31"/>
                    <a:pt x="26" y="31"/>
                    <a:pt x="26" y="31"/>
                  </a:cubicBezTo>
                  <a:cubicBezTo>
                    <a:pt x="27" y="31"/>
                    <a:pt x="27" y="31"/>
                    <a:pt x="27" y="31"/>
                  </a:cubicBezTo>
                  <a:cubicBezTo>
                    <a:pt x="27" y="31"/>
                    <a:pt x="27" y="30"/>
                    <a:pt x="27" y="30"/>
                  </a:cubicBezTo>
                  <a:cubicBezTo>
                    <a:pt x="28" y="30"/>
                    <a:pt x="28" y="31"/>
                    <a:pt x="28" y="31"/>
                  </a:cubicBezTo>
                  <a:close/>
                  <a:moveTo>
                    <a:pt x="47" y="31"/>
                  </a:moveTo>
                  <a:cubicBezTo>
                    <a:pt x="47" y="31"/>
                    <a:pt x="47" y="31"/>
                    <a:pt x="47" y="31"/>
                  </a:cubicBezTo>
                  <a:cubicBezTo>
                    <a:pt x="47" y="31"/>
                    <a:pt x="47" y="31"/>
                    <a:pt x="47" y="31"/>
                  </a:cubicBezTo>
                  <a:close/>
                  <a:moveTo>
                    <a:pt x="55" y="39"/>
                  </a:moveTo>
                  <a:cubicBezTo>
                    <a:pt x="55" y="39"/>
                    <a:pt x="55" y="39"/>
                    <a:pt x="55" y="39"/>
                  </a:cubicBezTo>
                  <a:cubicBezTo>
                    <a:pt x="55" y="39"/>
                    <a:pt x="55" y="39"/>
                    <a:pt x="55" y="39"/>
                  </a:cubicBezTo>
                  <a:close/>
                  <a:moveTo>
                    <a:pt x="51" y="34"/>
                  </a:moveTo>
                  <a:cubicBezTo>
                    <a:pt x="51" y="34"/>
                    <a:pt x="51" y="34"/>
                    <a:pt x="50" y="34"/>
                  </a:cubicBezTo>
                  <a:cubicBezTo>
                    <a:pt x="49" y="34"/>
                    <a:pt x="48" y="34"/>
                    <a:pt x="48" y="35"/>
                  </a:cubicBezTo>
                  <a:cubicBezTo>
                    <a:pt x="47" y="35"/>
                    <a:pt x="48" y="35"/>
                    <a:pt x="48" y="35"/>
                  </a:cubicBezTo>
                  <a:cubicBezTo>
                    <a:pt x="49" y="35"/>
                    <a:pt x="50" y="35"/>
                    <a:pt x="51" y="34"/>
                  </a:cubicBezTo>
                  <a:close/>
                  <a:moveTo>
                    <a:pt x="27" y="33"/>
                  </a:moveTo>
                  <a:cubicBezTo>
                    <a:pt x="27" y="33"/>
                    <a:pt x="27" y="33"/>
                    <a:pt x="27" y="33"/>
                  </a:cubicBezTo>
                  <a:cubicBezTo>
                    <a:pt x="27" y="33"/>
                    <a:pt x="27" y="33"/>
                    <a:pt x="27" y="33"/>
                  </a:cubicBezTo>
                  <a:close/>
                  <a:moveTo>
                    <a:pt x="8" y="11"/>
                  </a:moveTo>
                  <a:cubicBezTo>
                    <a:pt x="9" y="11"/>
                    <a:pt x="9" y="11"/>
                    <a:pt x="9" y="11"/>
                  </a:cubicBezTo>
                  <a:cubicBezTo>
                    <a:pt x="9" y="11"/>
                    <a:pt x="9" y="10"/>
                    <a:pt x="8" y="11"/>
                  </a:cubicBezTo>
                  <a:close/>
                  <a:moveTo>
                    <a:pt x="8" y="15"/>
                  </a:moveTo>
                  <a:cubicBezTo>
                    <a:pt x="8" y="16"/>
                    <a:pt x="9" y="16"/>
                    <a:pt x="9" y="16"/>
                  </a:cubicBezTo>
                  <a:cubicBezTo>
                    <a:pt x="9" y="16"/>
                    <a:pt x="8" y="15"/>
                    <a:pt x="8" y="15"/>
                  </a:cubicBezTo>
                  <a:close/>
                  <a:moveTo>
                    <a:pt x="10" y="18"/>
                  </a:moveTo>
                  <a:cubicBezTo>
                    <a:pt x="10" y="18"/>
                    <a:pt x="9" y="18"/>
                    <a:pt x="9" y="18"/>
                  </a:cubicBezTo>
                  <a:cubicBezTo>
                    <a:pt x="9" y="18"/>
                    <a:pt x="9" y="19"/>
                    <a:pt x="9" y="19"/>
                  </a:cubicBezTo>
                  <a:cubicBezTo>
                    <a:pt x="10" y="20"/>
                    <a:pt x="10" y="20"/>
                    <a:pt x="10" y="20"/>
                  </a:cubicBezTo>
                  <a:cubicBezTo>
                    <a:pt x="11" y="20"/>
                    <a:pt x="11" y="20"/>
                    <a:pt x="11" y="19"/>
                  </a:cubicBezTo>
                  <a:cubicBezTo>
                    <a:pt x="10" y="19"/>
                    <a:pt x="10" y="18"/>
                    <a:pt x="10" y="18"/>
                  </a:cubicBezTo>
                  <a:close/>
                  <a:moveTo>
                    <a:pt x="13" y="22"/>
                  </a:moveTo>
                  <a:cubicBezTo>
                    <a:pt x="13" y="22"/>
                    <a:pt x="13" y="23"/>
                    <a:pt x="13" y="23"/>
                  </a:cubicBezTo>
                  <a:cubicBezTo>
                    <a:pt x="13" y="23"/>
                    <a:pt x="13" y="23"/>
                    <a:pt x="13" y="22"/>
                  </a:cubicBezTo>
                  <a:cubicBezTo>
                    <a:pt x="13" y="22"/>
                    <a:pt x="13" y="22"/>
                    <a:pt x="13" y="22"/>
                  </a:cubicBezTo>
                  <a:close/>
                  <a:moveTo>
                    <a:pt x="19" y="30"/>
                  </a:moveTo>
                  <a:cubicBezTo>
                    <a:pt x="19" y="30"/>
                    <a:pt x="19" y="30"/>
                    <a:pt x="19" y="30"/>
                  </a:cubicBezTo>
                  <a:cubicBezTo>
                    <a:pt x="19" y="30"/>
                    <a:pt x="19" y="29"/>
                    <a:pt x="19" y="30"/>
                  </a:cubicBezTo>
                  <a:close/>
                  <a:moveTo>
                    <a:pt x="52" y="38"/>
                  </a:moveTo>
                  <a:cubicBezTo>
                    <a:pt x="53" y="38"/>
                    <a:pt x="53" y="38"/>
                    <a:pt x="54" y="38"/>
                  </a:cubicBezTo>
                  <a:cubicBezTo>
                    <a:pt x="54" y="38"/>
                    <a:pt x="54" y="39"/>
                    <a:pt x="54" y="39"/>
                  </a:cubicBezTo>
                  <a:cubicBezTo>
                    <a:pt x="54" y="39"/>
                    <a:pt x="54" y="39"/>
                    <a:pt x="54" y="39"/>
                  </a:cubicBezTo>
                  <a:cubicBezTo>
                    <a:pt x="54" y="40"/>
                    <a:pt x="54" y="39"/>
                    <a:pt x="55" y="39"/>
                  </a:cubicBezTo>
                  <a:cubicBezTo>
                    <a:pt x="55" y="39"/>
                    <a:pt x="56" y="38"/>
                    <a:pt x="56" y="38"/>
                  </a:cubicBezTo>
                  <a:cubicBezTo>
                    <a:pt x="56" y="38"/>
                    <a:pt x="55" y="38"/>
                    <a:pt x="55" y="38"/>
                  </a:cubicBezTo>
                  <a:cubicBezTo>
                    <a:pt x="54" y="37"/>
                    <a:pt x="53" y="37"/>
                    <a:pt x="52" y="38"/>
                  </a:cubicBezTo>
                  <a:close/>
                  <a:moveTo>
                    <a:pt x="12" y="21"/>
                  </a:moveTo>
                  <a:cubicBezTo>
                    <a:pt x="11" y="21"/>
                    <a:pt x="12" y="22"/>
                    <a:pt x="12" y="22"/>
                  </a:cubicBezTo>
                  <a:cubicBezTo>
                    <a:pt x="12" y="22"/>
                    <a:pt x="12" y="21"/>
                    <a:pt x="12" y="21"/>
                  </a:cubicBezTo>
                  <a:cubicBezTo>
                    <a:pt x="12" y="21"/>
                    <a:pt x="12" y="21"/>
                    <a:pt x="12" y="21"/>
                  </a:cubicBezTo>
                  <a:close/>
                  <a:moveTo>
                    <a:pt x="80" y="41"/>
                  </a:moveTo>
                  <a:cubicBezTo>
                    <a:pt x="80" y="41"/>
                    <a:pt x="80" y="41"/>
                    <a:pt x="80" y="41"/>
                  </a:cubicBezTo>
                  <a:cubicBezTo>
                    <a:pt x="80" y="41"/>
                    <a:pt x="80" y="41"/>
                    <a:pt x="80" y="41"/>
                  </a:cubicBezTo>
                  <a:close/>
                  <a:moveTo>
                    <a:pt x="77" y="44"/>
                  </a:moveTo>
                  <a:cubicBezTo>
                    <a:pt x="77" y="43"/>
                    <a:pt x="77" y="43"/>
                    <a:pt x="77" y="43"/>
                  </a:cubicBezTo>
                  <a:cubicBezTo>
                    <a:pt x="77" y="43"/>
                    <a:pt x="76" y="43"/>
                    <a:pt x="77" y="44"/>
                  </a:cubicBezTo>
                  <a:close/>
                  <a:moveTo>
                    <a:pt x="76" y="44"/>
                  </a:moveTo>
                  <a:cubicBezTo>
                    <a:pt x="76" y="44"/>
                    <a:pt x="75" y="45"/>
                    <a:pt x="75" y="45"/>
                  </a:cubicBezTo>
                  <a:cubicBezTo>
                    <a:pt x="75" y="45"/>
                    <a:pt x="76" y="45"/>
                    <a:pt x="76" y="45"/>
                  </a:cubicBezTo>
                  <a:cubicBezTo>
                    <a:pt x="76" y="45"/>
                    <a:pt x="76" y="45"/>
                    <a:pt x="76" y="45"/>
                  </a:cubicBezTo>
                  <a:cubicBezTo>
                    <a:pt x="77" y="44"/>
                    <a:pt x="77" y="44"/>
                    <a:pt x="77" y="44"/>
                  </a:cubicBezTo>
                  <a:cubicBezTo>
                    <a:pt x="76" y="44"/>
                    <a:pt x="76" y="44"/>
                    <a:pt x="76" y="44"/>
                  </a:cubicBezTo>
                  <a:close/>
                  <a:moveTo>
                    <a:pt x="77" y="39"/>
                  </a:moveTo>
                  <a:cubicBezTo>
                    <a:pt x="77" y="39"/>
                    <a:pt x="77" y="38"/>
                    <a:pt x="77" y="38"/>
                  </a:cubicBezTo>
                  <a:cubicBezTo>
                    <a:pt x="77" y="39"/>
                    <a:pt x="77" y="38"/>
                    <a:pt x="77" y="38"/>
                  </a:cubicBezTo>
                  <a:cubicBezTo>
                    <a:pt x="77" y="38"/>
                    <a:pt x="77" y="38"/>
                    <a:pt x="78" y="38"/>
                  </a:cubicBezTo>
                  <a:cubicBezTo>
                    <a:pt x="78" y="38"/>
                    <a:pt x="78" y="38"/>
                    <a:pt x="78" y="38"/>
                  </a:cubicBezTo>
                  <a:cubicBezTo>
                    <a:pt x="78" y="38"/>
                    <a:pt x="78" y="38"/>
                    <a:pt x="78" y="38"/>
                  </a:cubicBezTo>
                  <a:cubicBezTo>
                    <a:pt x="77" y="38"/>
                    <a:pt x="77" y="38"/>
                    <a:pt x="77" y="38"/>
                  </a:cubicBezTo>
                  <a:cubicBezTo>
                    <a:pt x="77" y="38"/>
                    <a:pt x="77" y="38"/>
                    <a:pt x="77" y="38"/>
                  </a:cubicBezTo>
                  <a:cubicBezTo>
                    <a:pt x="77" y="38"/>
                    <a:pt x="77" y="38"/>
                    <a:pt x="77" y="38"/>
                  </a:cubicBezTo>
                  <a:cubicBezTo>
                    <a:pt x="77" y="38"/>
                    <a:pt x="77" y="38"/>
                    <a:pt x="77" y="38"/>
                  </a:cubicBezTo>
                  <a:cubicBezTo>
                    <a:pt x="77" y="38"/>
                    <a:pt x="76" y="38"/>
                    <a:pt x="76" y="39"/>
                  </a:cubicBezTo>
                  <a:cubicBezTo>
                    <a:pt x="76" y="39"/>
                    <a:pt x="77" y="39"/>
                    <a:pt x="77" y="39"/>
                  </a:cubicBezTo>
                  <a:cubicBezTo>
                    <a:pt x="77" y="39"/>
                    <a:pt x="77" y="39"/>
                    <a:pt x="77" y="39"/>
                  </a:cubicBezTo>
                  <a:close/>
                  <a:moveTo>
                    <a:pt x="80" y="37"/>
                  </a:moveTo>
                  <a:cubicBezTo>
                    <a:pt x="79" y="38"/>
                    <a:pt x="79" y="38"/>
                    <a:pt x="80" y="38"/>
                  </a:cubicBezTo>
                  <a:cubicBezTo>
                    <a:pt x="80" y="38"/>
                    <a:pt x="80" y="38"/>
                    <a:pt x="79" y="38"/>
                  </a:cubicBezTo>
                  <a:cubicBezTo>
                    <a:pt x="79" y="38"/>
                    <a:pt x="79" y="38"/>
                    <a:pt x="80" y="38"/>
                  </a:cubicBezTo>
                  <a:cubicBezTo>
                    <a:pt x="80" y="38"/>
                    <a:pt x="80" y="38"/>
                    <a:pt x="81" y="38"/>
                  </a:cubicBezTo>
                  <a:cubicBezTo>
                    <a:pt x="81" y="38"/>
                    <a:pt x="81" y="38"/>
                    <a:pt x="81" y="38"/>
                  </a:cubicBezTo>
                  <a:cubicBezTo>
                    <a:pt x="82" y="38"/>
                    <a:pt x="82" y="38"/>
                    <a:pt x="81" y="38"/>
                  </a:cubicBezTo>
                  <a:cubicBezTo>
                    <a:pt x="81" y="37"/>
                    <a:pt x="80" y="37"/>
                    <a:pt x="80" y="37"/>
                  </a:cubicBezTo>
                  <a:close/>
                  <a:moveTo>
                    <a:pt x="81" y="40"/>
                  </a:moveTo>
                  <a:cubicBezTo>
                    <a:pt x="81" y="40"/>
                    <a:pt x="81" y="40"/>
                    <a:pt x="81" y="40"/>
                  </a:cubicBezTo>
                  <a:cubicBezTo>
                    <a:pt x="81" y="40"/>
                    <a:pt x="81" y="40"/>
                    <a:pt x="81" y="40"/>
                  </a:cubicBezTo>
                  <a:cubicBezTo>
                    <a:pt x="81" y="40"/>
                    <a:pt x="81" y="40"/>
                    <a:pt x="81" y="40"/>
                  </a:cubicBezTo>
                  <a:cubicBezTo>
                    <a:pt x="81" y="40"/>
                    <a:pt x="81" y="40"/>
                    <a:pt x="81" y="40"/>
                  </a:cubicBezTo>
                  <a:cubicBezTo>
                    <a:pt x="81" y="40"/>
                    <a:pt x="81" y="40"/>
                    <a:pt x="81" y="40"/>
                  </a:cubicBezTo>
                  <a:cubicBezTo>
                    <a:pt x="81" y="40"/>
                    <a:pt x="81" y="40"/>
                    <a:pt x="81" y="40"/>
                  </a:cubicBezTo>
                  <a:cubicBezTo>
                    <a:pt x="81" y="40"/>
                    <a:pt x="81" y="40"/>
                    <a:pt x="81" y="40"/>
                  </a:cubicBezTo>
                  <a:close/>
                  <a:moveTo>
                    <a:pt x="81" y="41"/>
                  </a:moveTo>
                  <a:cubicBezTo>
                    <a:pt x="81" y="41"/>
                    <a:pt x="81" y="41"/>
                    <a:pt x="81" y="41"/>
                  </a:cubicBezTo>
                  <a:cubicBezTo>
                    <a:pt x="81" y="41"/>
                    <a:pt x="81" y="41"/>
                    <a:pt x="81" y="41"/>
                  </a:cubicBezTo>
                  <a:cubicBezTo>
                    <a:pt x="81" y="41"/>
                    <a:pt x="81" y="41"/>
                    <a:pt x="81" y="41"/>
                  </a:cubicBezTo>
                  <a:cubicBezTo>
                    <a:pt x="81" y="41"/>
                    <a:pt x="81" y="41"/>
                    <a:pt x="81" y="41"/>
                  </a:cubicBezTo>
                  <a:cubicBezTo>
                    <a:pt x="81" y="41"/>
                    <a:pt x="81" y="41"/>
                    <a:pt x="81" y="41"/>
                  </a:cubicBezTo>
                  <a:cubicBezTo>
                    <a:pt x="81" y="41"/>
                    <a:pt x="81" y="41"/>
                    <a:pt x="81" y="41"/>
                  </a:cubicBezTo>
                  <a:cubicBezTo>
                    <a:pt x="81" y="41"/>
                    <a:pt x="81" y="41"/>
                    <a:pt x="81" y="41"/>
                  </a:cubicBezTo>
                  <a:cubicBezTo>
                    <a:pt x="81" y="41"/>
                    <a:pt x="81" y="41"/>
                    <a:pt x="81" y="41"/>
                  </a:cubicBezTo>
                  <a:cubicBezTo>
                    <a:pt x="81" y="40"/>
                    <a:pt x="81" y="40"/>
                    <a:pt x="81" y="40"/>
                  </a:cubicBezTo>
                  <a:cubicBezTo>
                    <a:pt x="81" y="40"/>
                    <a:pt x="81" y="40"/>
                    <a:pt x="81" y="40"/>
                  </a:cubicBezTo>
                  <a:cubicBezTo>
                    <a:pt x="81" y="40"/>
                    <a:pt x="81" y="40"/>
                    <a:pt x="81" y="40"/>
                  </a:cubicBezTo>
                  <a:cubicBezTo>
                    <a:pt x="81" y="40"/>
                    <a:pt x="81" y="40"/>
                    <a:pt x="81" y="40"/>
                  </a:cubicBezTo>
                  <a:cubicBezTo>
                    <a:pt x="81" y="40"/>
                    <a:pt x="81" y="40"/>
                    <a:pt x="81" y="40"/>
                  </a:cubicBezTo>
                  <a:cubicBezTo>
                    <a:pt x="81" y="40"/>
                    <a:pt x="81" y="40"/>
                    <a:pt x="81" y="40"/>
                  </a:cubicBezTo>
                  <a:cubicBezTo>
                    <a:pt x="81" y="40"/>
                    <a:pt x="81" y="40"/>
                    <a:pt x="81" y="40"/>
                  </a:cubicBezTo>
                  <a:cubicBezTo>
                    <a:pt x="81" y="40"/>
                    <a:pt x="81" y="40"/>
                    <a:pt x="81" y="40"/>
                  </a:cubicBezTo>
                  <a:cubicBezTo>
                    <a:pt x="81" y="40"/>
                    <a:pt x="81" y="40"/>
                    <a:pt x="81" y="40"/>
                  </a:cubicBezTo>
                  <a:cubicBezTo>
                    <a:pt x="80" y="40"/>
                    <a:pt x="80" y="40"/>
                    <a:pt x="80" y="40"/>
                  </a:cubicBezTo>
                  <a:cubicBezTo>
                    <a:pt x="80" y="40"/>
                    <a:pt x="80" y="40"/>
                    <a:pt x="80" y="41"/>
                  </a:cubicBezTo>
                  <a:cubicBezTo>
                    <a:pt x="80" y="41"/>
                    <a:pt x="80" y="41"/>
                    <a:pt x="80" y="41"/>
                  </a:cubicBezTo>
                  <a:cubicBezTo>
                    <a:pt x="80" y="41"/>
                    <a:pt x="80" y="41"/>
                    <a:pt x="80" y="41"/>
                  </a:cubicBezTo>
                  <a:cubicBezTo>
                    <a:pt x="80" y="41"/>
                    <a:pt x="80" y="41"/>
                    <a:pt x="80" y="41"/>
                  </a:cubicBezTo>
                  <a:cubicBezTo>
                    <a:pt x="80" y="41"/>
                    <a:pt x="80" y="41"/>
                    <a:pt x="80"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9" y="41"/>
                    <a:pt x="79" y="41"/>
                    <a:pt x="79" y="41"/>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1"/>
                  </a:cubicBezTo>
                  <a:cubicBezTo>
                    <a:pt x="78" y="41"/>
                    <a:pt x="78" y="41"/>
                    <a:pt x="78" y="42"/>
                  </a:cubicBezTo>
                  <a:cubicBezTo>
                    <a:pt x="77" y="42"/>
                    <a:pt x="77" y="42"/>
                    <a:pt x="77" y="42"/>
                  </a:cubicBezTo>
                  <a:cubicBezTo>
                    <a:pt x="77" y="42"/>
                    <a:pt x="78" y="43"/>
                    <a:pt x="78" y="43"/>
                  </a:cubicBezTo>
                  <a:cubicBezTo>
                    <a:pt x="78" y="43"/>
                    <a:pt x="78" y="43"/>
                    <a:pt x="78" y="43"/>
                  </a:cubicBezTo>
                  <a:cubicBezTo>
                    <a:pt x="77" y="43"/>
                    <a:pt x="77" y="43"/>
                    <a:pt x="77" y="44"/>
                  </a:cubicBezTo>
                  <a:cubicBezTo>
                    <a:pt x="77" y="43"/>
                    <a:pt x="78" y="43"/>
                    <a:pt x="79" y="43"/>
                  </a:cubicBezTo>
                  <a:cubicBezTo>
                    <a:pt x="79" y="43"/>
                    <a:pt x="79" y="43"/>
                    <a:pt x="80" y="43"/>
                  </a:cubicBezTo>
                  <a:cubicBezTo>
                    <a:pt x="80" y="43"/>
                    <a:pt x="81" y="42"/>
                    <a:pt x="81" y="41"/>
                  </a:cubicBezTo>
                  <a:cubicBezTo>
                    <a:pt x="81" y="41"/>
                    <a:pt x="81" y="41"/>
                    <a:pt x="81" y="41"/>
                  </a:cubicBezTo>
                  <a:cubicBezTo>
                    <a:pt x="81" y="41"/>
                    <a:pt x="81" y="41"/>
                    <a:pt x="81" y="41"/>
                  </a:cubicBezTo>
                  <a:close/>
                  <a:moveTo>
                    <a:pt x="75" y="38"/>
                  </a:moveTo>
                  <a:cubicBezTo>
                    <a:pt x="75" y="38"/>
                    <a:pt x="76" y="38"/>
                    <a:pt x="76" y="38"/>
                  </a:cubicBezTo>
                  <a:cubicBezTo>
                    <a:pt x="76" y="38"/>
                    <a:pt x="76" y="38"/>
                    <a:pt x="76" y="38"/>
                  </a:cubicBezTo>
                  <a:cubicBezTo>
                    <a:pt x="76" y="38"/>
                    <a:pt x="75" y="37"/>
                    <a:pt x="75" y="37"/>
                  </a:cubicBezTo>
                  <a:cubicBezTo>
                    <a:pt x="75" y="37"/>
                    <a:pt x="75" y="38"/>
                    <a:pt x="75" y="38"/>
                  </a:cubicBezTo>
                  <a:cubicBezTo>
                    <a:pt x="75" y="38"/>
                    <a:pt x="75" y="38"/>
                    <a:pt x="74" y="38"/>
                  </a:cubicBezTo>
                  <a:cubicBezTo>
                    <a:pt x="74" y="39"/>
                    <a:pt x="74" y="39"/>
                    <a:pt x="74" y="39"/>
                  </a:cubicBezTo>
                  <a:cubicBezTo>
                    <a:pt x="74" y="39"/>
                    <a:pt x="74" y="39"/>
                    <a:pt x="73" y="39"/>
                  </a:cubicBezTo>
                  <a:cubicBezTo>
                    <a:pt x="73" y="39"/>
                    <a:pt x="72" y="38"/>
                    <a:pt x="72" y="38"/>
                  </a:cubicBezTo>
                  <a:cubicBezTo>
                    <a:pt x="72" y="38"/>
                    <a:pt x="72" y="39"/>
                    <a:pt x="72" y="39"/>
                  </a:cubicBezTo>
                  <a:cubicBezTo>
                    <a:pt x="71" y="39"/>
                    <a:pt x="71" y="38"/>
                    <a:pt x="71" y="38"/>
                  </a:cubicBezTo>
                  <a:cubicBezTo>
                    <a:pt x="70" y="38"/>
                    <a:pt x="69" y="38"/>
                    <a:pt x="69" y="38"/>
                  </a:cubicBezTo>
                  <a:cubicBezTo>
                    <a:pt x="68" y="38"/>
                    <a:pt x="67" y="38"/>
                    <a:pt x="67" y="39"/>
                  </a:cubicBezTo>
                  <a:cubicBezTo>
                    <a:pt x="67" y="39"/>
                    <a:pt x="68" y="39"/>
                    <a:pt x="68" y="39"/>
                  </a:cubicBezTo>
                  <a:cubicBezTo>
                    <a:pt x="69" y="39"/>
                    <a:pt x="69" y="39"/>
                    <a:pt x="70" y="39"/>
                  </a:cubicBezTo>
                  <a:cubicBezTo>
                    <a:pt x="70" y="39"/>
                    <a:pt x="70" y="40"/>
                    <a:pt x="70" y="40"/>
                  </a:cubicBezTo>
                  <a:cubicBezTo>
                    <a:pt x="70" y="40"/>
                    <a:pt x="71" y="39"/>
                    <a:pt x="71" y="39"/>
                  </a:cubicBezTo>
                  <a:cubicBezTo>
                    <a:pt x="71" y="39"/>
                    <a:pt x="72" y="40"/>
                    <a:pt x="72" y="40"/>
                  </a:cubicBezTo>
                  <a:cubicBezTo>
                    <a:pt x="72" y="40"/>
                    <a:pt x="73" y="39"/>
                    <a:pt x="73" y="39"/>
                  </a:cubicBezTo>
                  <a:cubicBezTo>
                    <a:pt x="73" y="39"/>
                    <a:pt x="74" y="39"/>
                    <a:pt x="74" y="39"/>
                  </a:cubicBezTo>
                  <a:cubicBezTo>
                    <a:pt x="75" y="39"/>
                    <a:pt x="75" y="39"/>
                    <a:pt x="75" y="39"/>
                  </a:cubicBezTo>
                  <a:cubicBezTo>
                    <a:pt x="75" y="39"/>
                    <a:pt x="75" y="39"/>
                    <a:pt x="75" y="38"/>
                  </a:cubicBezTo>
                  <a:close/>
                  <a:moveTo>
                    <a:pt x="57" y="25"/>
                  </a:moveTo>
                  <a:cubicBezTo>
                    <a:pt x="57" y="25"/>
                    <a:pt x="57" y="25"/>
                    <a:pt x="58" y="25"/>
                  </a:cubicBezTo>
                  <a:cubicBezTo>
                    <a:pt x="58" y="25"/>
                    <a:pt x="58" y="25"/>
                    <a:pt x="58" y="24"/>
                  </a:cubicBezTo>
                  <a:cubicBezTo>
                    <a:pt x="58" y="25"/>
                    <a:pt x="58" y="25"/>
                    <a:pt x="57" y="25"/>
                  </a:cubicBezTo>
                  <a:close/>
                  <a:moveTo>
                    <a:pt x="73" y="44"/>
                  </a:moveTo>
                  <a:cubicBezTo>
                    <a:pt x="73" y="44"/>
                    <a:pt x="72" y="44"/>
                    <a:pt x="72" y="44"/>
                  </a:cubicBezTo>
                  <a:cubicBezTo>
                    <a:pt x="72" y="44"/>
                    <a:pt x="73" y="44"/>
                    <a:pt x="73" y="44"/>
                  </a:cubicBezTo>
                  <a:close/>
                  <a:moveTo>
                    <a:pt x="58" y="38"/>
                  </a:moveTo>
                  <a:cubicBezTo>
                    <a:pt x="58" y="38"/>
                    <a:pt x="56" y="38"/>
                    <a:pt x="57" y="39"/>
                  </a:cubicBezTo>
                  <a:cubicBezTo>
                    <a:pt x="57" y="39"/>
                    <a:pt x="56" y="39"/>
                    <a:pt x="56" y="39"/>
                  </a:cubicBezTo>
                  <a:cubicBezTo>
                    <a:pt x="56" y="39"/>
                    <a:pt x="56" y="39"/>
                    <a:pt x="56" y="39"/>
                  </a:cubicBezTo>
                  <a:cubicBezTo>
                    <a:pt x="56" y="39"/>
                    <a:pt x="57" y="40"/>
                    <a:pt x="57" y="40"/>
                  </a:cubicBezTo>
                  <a:cubicBezTo>
                    <a:pt x="57" y="40"/>
                    <a:pt x="57" y="40"/>
                    <a:pt x="57" y="40"/>
                  </a:cubicBezTo>
                  <a:cubicBezTo>
                    <a:pt x="57" y="40"/>
                    <a:pt x="58" y="40"/>
                    <a:pt x="58" y="40"/>
                  </a:cubicBezTo>
                  <a:cubicBezTo>
                    <a:pt x="58" y="40"/>
                    <a:pt x="58" y="39"/>
                    <a:pt x="58" y="39"/>
                  </a:cubicBezTo>
                  <a:cubicBezTo>
                    <a:pt x="58" y="39"/>
                    <a:pt x="58" y="39"/>
                    <a:pt x="58" y="39"/>
                  </a:cubicBezTo>
                  <a:cubicBezTo>
                    <a:pt x="58" y="39"/>
                    <a:pt x="59" y="38"/>
                    <a:pt x="58" y="38"/>
                  </a:cubicBezTo>
                  <a:close/>
                  <a:moveTo>
                    <a:pt x="55" y="34"/>
                  </a:moveTo>
                  <a:cubicBezTo>
                    <a:pt x="55" y="34"/>
                    <a:pt x="55" y="34"/>
                    <a:pt x="55" y="34"/>
                  </a:cubicBezTo>
                  <a:cubicBezTo>
                    <a:pt x="55" y="34"/>
                    <a:pt x="55" y="34"/>
                    <a:pt x="55" y="34"/>
                  </a:cubicBezTo>
                  <a:cubicBezTo>
                    <a:pt x="55" y="34"/>
                    <a:pt x="55" y="34"/>
                    <a:pt x="55" y="34"/>
                  </a:cubicBezTo>
                  <a:cubicBezTo>
                    <a:pt x="54" y="34"/>
                    <a:pt x="55" y="34"/>
                    <a:pt x="55" y="34"/>
                  </a:cubicBezTo>
                  <a:close/>
                  <a:moveTo>
                    <a:pt x="57" y="26"/>
                  </a:moveTo>
                  <a:cubicBezTo>
                    <a:pt x="57" y="26"/>
                    <a:pt x="57" y="26"/>
                    <a:pt x="57" y="26"/>
                  </a:cubicBezTo>
                  <a:cubicBezTo>
                    <a:pt x="57" y="26"/>
                    <a:pt x="57" y="26"/>
                    <a:pt x="57" y="26"/>
                  </a:cubicBezTo>
                  <a:cubicBezTo>
                    <a:pt x="57" y="26"/>
                    <a:pt x="57" y="26"/>
                    <a:pt x="57" y="26"/>
                  </a:cubicBezTo>
                  <a:cubicBezTo>
                    <a:pt x="57" y="26"/>
                    <a:pt x="57" y="26"/>
                    <a:pt x="57" y="26"/>
                  </a:cubicBezTo>
                  <a:cubicBezTo>
                    <a:pt x="57" y="25"/>
                    <a:pt x="57" y="25"/>
                    <a:pt x="57" y="24"/>
                  </a:cubicBezTo>
                  <a:cubicBezTo>
                    <a:pt x="57" y="24"/>
                    <a:pt x="57" y="24"/>
                    <a:pt x="57" y="24"/>
                  </a:cubicBezTo>
                  <a:cubicBezTo>
                    <a:pt x="57" y="24"/>
                    <a:pt x="57" y="24"/>
                    <a:pt x="57" y="24"/>
                  </a:cubicBezTo>
                  <a:cubicBezTo>
                    <a:pt x="57" y="24"/>
                    <a:pt x="57" y="24"/>
                    <a:pt x="57" y="24"/>
                  </a:cubicBezTo>
                  <a:cubicBezTo>
                    <a:pt x="57" y="24"/>
                    <a:pt x="57" y="24"/>
                    <a:pt x="57" y="24"/>
                  </a:cubicBezTo>
                  <a:cubicBezTo>
                    <a:pt x="57" y="24"/>
                    <a:pt x="57" y="24"/>
                    <a:pt x="57" y="24"/>
                  </a:cubicBezTo>
                  <a:cubicBezTo>
                    <a:pt x="57" y="24"/>
                    <a:pt x="57" y="24"/>
                    <a:pt x="57" y="25"/>
                  </a:cubicBezTo>
                  <a:cubicBezTo>
                    <a:pt x="57" y="25"/>
                    <a:pt x="57" y="25"/>
                    <a:pt x="57" y="25"/>
                  </a:cubicBezTo>
                  <a:cubicBezTo>
                    <a:pt x="57" y="26"/>
                    <a:pt x="57" y="26"/>
                    <a:pt x="57" y="26"/>
                  </a:cubicBezTo>
                  <a:cubicBezTo>
                    <a:pt x="57" y="26"/>
                    <a:pt x="57" y="26"/>
                    <a:pt x="57" y="26"/>
                  </a:cubicBezTo>
                  <a:cubicBezTo>
                    <a:pt x="57" y="26"/>
                    <a:pt x="57" y="26"/>
                    <a:pt x="57" y="26"/>
                  </a:cubicBezTo>
                  <a:close/>
                  <a:moveTo>
                    <a:pt x="69" y="42"/>
                  </a:moveTo>
                  <a:cubicBezTo>
                    <a:pt x="69" y="42"/>
                    <a:pt x="69" y="42"/>
                    <a:pt x="69" y="42"/>
                  </a:cubicBezTo>
                  <a:cubicBezTo>
                    <a:pt x="69" y="42"/>
                    <a:pt x="69" y="42"/>
                    <a:pt x="69" y="42"/>
                  </a:cubicBezTo>
                  <a:cubicBezTo>
                    <a:pt x="68" y="42"/>
                    <a:pt x="68" y="42"/>
                    <a:pt x="68" y="42"/>
                  </a:cubicBezTo>
                  <a:cubicBezTo>
                    <a:pt x="68" y="42"/>
                    <a:pt x="68" y="41"/>
                    <a:pt x="68" y="41"/>
                  </a:cubicBezTo>
                  <a:cubicBezTo>
                    <a:pt x="68" y="41"/>
                    <a:pt x="68" y="41"/>
                    <a:pt x="68" y="41"/>
                  </a:cubicBezTo>
                  <a:cubicBezTo>
                    <a:pt x="68" y="41"/>
                    <a:pt x="67" y="41"/>
                    <a:pt x="67" y="41"/>
                  </a:cubicBezTo>
                  <a:cubicBezTo>
                    <a:pt x="66" y="41"/>
                    <a:pt x="65" y="41"/>
                    <a:pt x="65" y="41"/>
                  </a:cubicBezTo>
                  <a:cubicBezTo>
                    <a:pt x="65" y="41"/>
                    <a:pt x="65" y="42"/>
                    <a:pt x="65" y="42"/>
                  </a:cubicBezTo>
                  <a:cubicBezTo>
                    <a:pt x="65" y="42"/>
                    <a:pt x="65" y="42"/>
                    <a:pt x="66" y="42"/>
                  </a:cubicBezTo>
                  <a:cubicBezTo>
                    <a:pt x="66" y="42"/>
                    <a:pt x="66" y="42"/>
                    <a:pt x="67" y="42"/>
                  </a:cubicBezTo>
                  <a:cubicBezTo>
                    <a:pt x="67" y="43"/>
                    <a:pt x="68" y="43"/>
                    <a:pt x="69" y="43"/>
                  </a:cubicBezTo>
                  <a:cubicBezTo>
                    <a:pt x="69" y="43"/>
                    <a:pt x="69" y="43"/>
                    <a:pt x="69" y="43"/>
                  </a:cubicBezTo>
                  <a:cubicBezTo>
                    <a:pt x="69" y="43"/>
                    <a:pt x="70" y="43"/>
                    <a:pt x="70" y="43"/>
                  </a:cubicBezTo>
                  <a:cubicBezTo>
                    <a:pt x="70" y="42"/>
                    <a:pt x="69" y="42"/>
                    <a:pt x="69" y="42"/>
                  </a:cubicBezTo>
                  <a:close/>
                  <a:moveTo>
                    <a:pt x="59" y="19"/>
                  </a:moveTo>
                  <a:cubicBezTo>
                    <a:pt x="59" y="18"/>
                    <a:pt x="60" y="18"/>
                    <a:pt x="60" y="17"/>
                  </a:cubicBezTo>
                  <a:cubicBezTo>
                    <a:pt x="60" y="18"/>
                    <a:pt x="61" y="17"/>
                    <a:pt x="61" y="17"/>
                  </a:cubicBezTo>
                  <a:cubicBezTo>
                    <a:pt x="61" y="17"/>
                    <a:pt x="61" y="16"/>
                    <a:pt x="61" y="16"/>
                  </a:cubicBezTo>
                  <a:cubicBezTo>
                    <a:pt x="61" y="16"/>
                    <a:pt x="61" y="17"/>
                    <a:pt x="60" y="17"/>
                  </a:cubicBezTo>
                  <a:cubicBezTo>
                    <a:pt x="61" y="16"/>
                    <a:pt x="61" y="16"/>
                    <a:pt x="61" y="15"/>
                  </a:cubicBezTo>
                  <a:cubicBezTo>
                    <a:pt x="61" y="15"/>
                    <a:pt x="61" y="14"/>
                    <a:pt x="61" y="14"/>
                  </a:cubicBezTo>
                  <a:cubicBezTo>
                    <a:pt x="61" y="14"/>
                    <a:pt x="61" y="13"/>
                    <a:pt x="62" y="13"/>
                  </a:cubicBezTo>
                  <a:cubicBezTo>
                    <a:pt x="62" y="13"/>
                    <a:pt x="62" y="13"/>
                    <a:pt x="62" y="13"/>
                  </a:cubicBezTo>
                  <a:cubicBezTo>
                    <a:pt x="62" y="13"/>
                    <a:pt x="62" y="13"/>
                    <a:pt x="62" y="13"/>
                  </a:cubicBezTo>
                  <a:cubicBezTo>
                    <a:pt x="62" y="13"/>
                    <a:pt x="62" y="12"/>
                    <a:pt x="62" y="12"/>
                  </a:cubicBezTo>
                  <a:cubicBezTo>
                    <a:pt x="62" y="12"/>
                    <a:pt x="62" y="13"/>
                    <a:pt x="63" y="13"/>
                  </a:cubicBezTo>
                  <a:cubicBezTo>
                    <a:pt x="63" y="13"/>
                    <a:pt x="63" y="13"/>
                    <a:pt x="63" y="13"/>
                  </a:cubicBezTo>
                  <a:cubicBezTo>
                    <a:pt x="64" y="13"/>
                    <a:pt x="64" y="13"/>
                    <a:pt x="65" y="12"/>
                  </a:cubicBezTo>
                  <a:cubicBezTo>
                    <a:pt x="64" y="12"/>
                    <a:pt x="64" y="12"/>
                    <a:pt x="64" y="12"/>
                  </a:cubicBezTo>
                  <a:cubicBezTo>
                    <a:pt x="63" y="11"/>
                    <a:pt x="62" y="10"/>
                    <a:pt x="61" y="10"/>
                  </a:cubicBezTo>
                  <a:cubicBezTo>
                    <a:pt x="61" y="10"/>
                    <a:pt x="62" y="10"/>
                    <a:pt x="61" y="9"/>
                  </a:cubicBezTo>
                  <a:cubicBezTo>
                    <a:pt x="62" y="10"/>
                    <a:pt x="62" y="9"/>
                    <a:pt x="62" y="9"/>
                  </a:cubicBezTo>
                  <a:cubicBezTo>
                    <a:pt x="62" y="9"/>
                    <a:pt x="62" y="8"/>
                    <a:pt x="61" y="8"/>
                  </a:cubicBezTo>
                  <a:cubicBezTo>
                    <a:pt x="61" y="8"/>
                    <a:pt x="61" y="8"/>
                    <a:pt x="61" y="7"/>
                  </a:cubicBezTo>
                  <a:cubicBezTo>
                    <a:pt x="61" y="7"/>
                    <a:pt x="61" y="7"/>
                    <a:pt x="61" y="7"/>
                  </a:cubicBezTo>
                  <a:cubicBezTo>
                    <a:pt x="61" y="7"/>
                    <a:pt x="61" y="7"/>
                    <a:pt x="61" y="7"/>
                  </a:cubicBezTo>
                  <a:cubicBezTo>
                    <a:pt x="61" y="7"/>
                    <a:pt x="61" y="7"/>
                    <a:pt x="61" y="7"/>
                  </a:cubicBezTo>
                  <a:cubicBezTo>
                    <a:pt x="61" y="7"/>
                    <a:pt x="61" y="7"/>
                    <a:pt x="60" y="7"/>
                  </a:cubicBezTo>
                  <a:cubicBezTo>
                    <a:pt x="60" y="7"/>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6"/>
                  </a:cubicBezTo>
                  <a:cubicBezTo>
                    <a:pt x="60" y="6"/>
                    <a:pt x="60" y="6"/>
                    <a:pt x="60" y="5"/>
                  </a:cubicBezTo>
                  <a:cubicBezTo>
                    <a:pt x="60" y="6"/>
                    <a:pt x="60" y="6"/>
                    <a:pt x="60" y="6"/>
                  </a:cubicBezTo>
                  <a:cubicBezTo>
                    <a:pt x="60" y="5"/>
                    <a:pt x="60" y="5"/>
                    <a:pt x="60" y="5"/>
                  </a:cubicBezTo>
                  <a:cubicBezTo>
                    <a:pt x="60" y="5"/>
                    <a:pt x="60" y="5"/>
                    <a:pt x="60" y="5"/>
                  </a:cubicBezTo>
                  <a:cubicBezTo>
                    <a:pt x="60" y="5"/>
                    <a:pt x="60" y="5"/>
                    <a:pt x="61" y="5"/>
                  </a:cubicBezTo>
                  <a:cubicBezTo>
                    <a:pt x="61" y="5"/>
                    <a:pt x="61" y="5"/>
                    <a:pt x="61" y="5"/>
                  </a:cubicBezTo>
                  <a:cubicBezTo>
                    <a:pt x="61" y="5"/>
                    <a:pt x="61" y="5"/>
                    <a:pt x="61" y="5"/>
                  </a:cubicBezTo>
                  <a:cubicBezTo>
                    <a:pt x="61" y="5"/>
                    <a:pt x="61" y="5"/>
                    <a:pt x="61" y="5"/>
                  </a:cubicBezTo>
                  <a:cubicBezTo>
                    <a:pt x="61" y="4"/>
                    <a:pt x="61" y="4"/>
                    <a:pt x="61" y="4"/>
                  </a:cubicBezTo>
                  <a:cubicBezTo>
                    <a:pt x="61"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4"/>
                    <a:pt x="60" y="4"/>
                    <a:pt x="60" y="4"/>
                  </a:cubicBezTo>
                  <a:cubicBezTo>
                    <a:pt x="60" y="3"/>
                    <a:pt x="60" y="3"/>
                    <a:pt x="60" y="3"/>
                  </a:cubicBezTo>
                  <a:cubicBezTo>
                    <a:pt x="60" y="3"/>
                    <a:pt x="60" y="3"/>
                    <a:pt x="60" y="3"/>
                  </a:cubicBezTo>
                  <a:cubicBezTo>
                    <a:pt x="60" y="3"/>
                    <a:pt x="60" y="3"/>
                    <a:pt x="60" y="3"/>
                  </a:cubicBezTo>
                  <a:cubicBezTo>
                    <a:pt x="60" y="3"/>
                    <a:pt x="60" y="3"/>
                    <a:pt x="60"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9" y="3"/>
                    <a:pt x="59" y="3"/>
                    <a:pt x="59" y="3"/>
                  </a:cubicBezTo>
                  <a:cubicBezTo>
                    <a:pt x="58" y="3"/>
                    <a:pt x="58"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8" y="3"/>
                    <a:pt x="58" y="3"/>
                  </a:cubicBezTo>
                  <a:cubicBezTo>
                    <a:pt x="58" y="3"/>
                    <a:pt x="58" y="3"/>
                    <a:pt x="58" y="3"/>
                  </a:cubicBezTo>
                  <a:cubicBezTo>
                    <a:pt x="58" y="4"/>
                    <a:pt x="58" y="4"/>
                    <a:pt x="58" y="4"/>
                  </a:cubicBezTo>
                  <a:cubicBezTo>
                    <a:pt x="58" y="4"/>
                    <a:pt x="58" y="4"/>
                    <a:pt x="58" y="4"/>
                  </a:cubicBezTo>
                  <a:cubicBezTo>
                    <a:pt x="57" y="4"/>
                    <a:pt x="57" y="4"/>
                    <a:pt x="57" y="4"/>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4"/>
                    <a:pt x="57" y="4"/>
                    <a:pt x="57" y="4"/>
                  </a:cubicBezTo>
                  <a:cubicBezTo>
                    <a:pt x="57" y="4"/>
                    <a:pt x="57" y="4"/>
                    <a:pt x="57" y="4"/>
                  </a:cubicBezTo>
                  <a:cubicBezTo>
                    <a:pt x="56" y="4"/>
                    <a:pt x="56" y="4"/>
                    <a:pt x="56" y="4"/>
                  </a:cubicBezTo>
                  <a:cubicBezTo>
                    <a:pt x="56" y="4"/>
                    <a:pt x="56" y="4"/>
                    <a:pt x="56" y="4"/>
                  </a:cubicBezTo>
                  <a:cubicBezTo>
                    <a:pt x="56" y="3"/>
                    <a:pt x="56" y="3"/>
                    <a:pt x="56" y="3"/>
                  </a:cubicBezTo>
                  <a:cubicBezTo>
                    <a:pt x="56" y="3"/>
                    <a:pt x="56" y="3"/>
                    <a:pt x="56" y="3"/>
                  </a:cubicBezTo>
                  <a:cubicBezTo>
                    <a:pt x="56" y="3"/>
                    <a:pt x="56" y="3"/>
                    <a:pt x="56" y="3"/>
                  </a:cubicBezTo>
                  <a:cubicBezTo>
                    <a:pt x="56" y="3"/>
                    <a:pt x="56" y="3"/>
                    <a:pt x="56" y="3"/>
                  </a:cubicBezTo>
                  <a:cubicBezTo>
                    <a:pt x="56" y="4"/>
                    <a:pt x="56" y="4"/>
                    <a:pt x="56" y="4"/>
                  </a:cubicBezTo>
                  <a:cubicBezTo>
                    <a:pt x="56" y="4"/>
                    <a:pt x="56" y="4"/>
                    <a:pt x="56" y="4"/>
                  </a:cubicBezTo>
                  <a:cubicBezTo>
                    <a:pt x="56" y="4"/>
                    <a:pt x="56" y="4"/>
                    <a:pt x="56" y="4"/>
                  </a:cubicBezTo>
                  <a:cubicBezTo>
                    <a:pt x="56" y="4"/>
                    <a:pt x="56" y="4"/>
                    <a:pt x="56" y="4"/>
                  </a:cubicBezTo>
                  <a:cubicBezTo>
                    <a:pt x="56" y="4"/>
                    <a:pt x="56" y="4"/>
                    <a:pt x="56" y="4"/>
                  </a:cubicBezTo>
                  <a:cubicBezTo>
                    <a:pt x="56" y="4"/>
                    <a:pt x="56" y="4"/>
                    <a:pt x="56" y="4"/>
                  </a:cubicBezTo>
                  <a:cubicBezTo>
                    <a:pt x="56" y="4"/>
                    <a:pt x="56" y="4"/>
                    <a:pt x="56" y="4"/>
                  </a:cubicBezTo>
                  <a:cubicBezTo>
                    <a:pt x="56" y="4"/>
                    <a:pt x="56" y="4"/>
                    <a:pt x="56" y="4"/>
                  </a:cubicBezTo>
                  <a:cubicBezTo>
                    <a:pt x="56" y="4"/>
                    <a:pt x="56" y="4"/>
                    <a:pt x="56" y="4"/>
                  </a:cubicBezTo>
                  <a:cubicBezTo>
                    <a:pt x="56" y="4"/>
                    <a:pt x="56" y="4"/>
                    <a:pt x="56" y="4"/>
                  </a:cubicBezTo>
                  <a:cubicBezTo>
                    <a:pt x="56" y="4"/>
                    <a:pt x="56" y="4"/>
                    <a:pt x="56" y="4"/>
                  </a:cubicBezTo>
                  <a:cubicBezTo>
                    <a:pt x="56" y="4"/>
                    <a:pt x="56" y="4"/>
                    <a:pt x="56" y="4"/>
                  </a:cubicBezTo>
                  <a:cubicBezTo>
                    <a:pt x="56" y="4"/>
                    <a:pt x="56" y="4"/>
                    <a:pt x="56" y="4"/>
                  </a:cubicBezTo>
                  <a:cubicBezTo>
                    <a:pt x="56" y="4"/>
                    <a:pt x="56" y="4"/>
                    <a:pt x="56" y="4"/>
                  </a:cubicBezTo>
                  <a:cubicBezTo>
                    <a:pt x="55" y="4"/>
                    <a:pt x="55" y="4"/>
                    <a:pt x="55" y="4"/>
                  </a:cubicBezTo>
                  <a:cubicBezTo>
                    <a:pt x="55" y="4"/>
                    <a:pt x="55" y="4"/>
                    <a:pt x="55" y="4"/>
                  </a:cubicBezTo>
                  <a:cubicBezTo>
                    <a:pt x="55" y="4"/>
                    <a:pt x="55" y="4"/>
                    <a:pt x="55" y="4"/>
                  </a:cubicBezTo>
                  <a:cubicBezTo>
                    <a:pt x="55" y="4"/>
                    <a:pt x="55" y="4"/>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5"/>
                    <a:pt x="55" y="5"/>
                    <a:pt x="55" y="5"/>
                  </a:cubicBezTo>
                  <a:cubicBezTo>
                    <a:pt x="55" y="6"/>
                    <a:pt x="55" y="6"/>
                    <a:pt x="55" y="6"/>
                  </a:cubicBezTo>
                  <a:cubicBezTo>
                    <a:pt x="55" y="6"/>
                    <a:pt x="55" y="6"/>
                    <a:pt x="55" y="6"/>
                  </a:cubicBezTo>
                  <a:cubicBezTo>
                    <a:pt x="56" y="6"/>
                    <a:pt x="56" y="6"/>
                    <a:pt x="56" y="6"/>
                  </a:cubicBezTo>
                  <a:cubicBezTo>
                    <a:pt x="56" y="6"/>
                    <a:pt x="56" y="6"/>
                    <a:pt x="56"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6"/>
                    <a:pt x="55" y="6"/>
                    <a:pt x="55" y="6"/>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5" y="7"/>
                    <a:pt x="55" y="7"/>
                    <a:pt x="55"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7"/>
                    <a:pt x="54" y="7"/>
                    <a:pt x="54" y="7"/>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8"/>
                    <a:pt x="54" y="8"/>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9"/>
                    <a:pt x="53" y="9"/>
                    <a:pt x="53" y="9"/>
                  </a:cubicBezTo>
                  <a:cubicBezTo>
                    <a:pt x="53" y="10"/>
                    <a:pt x="53" y="10"/>
                    <a:pt x="53" y="10"/>
                  </a:cubicBezTo>
                  <a:cubicBezTo>
                    <a:pt x="53" y="10"/>
                    <a:pt x="54"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0"/>
                    <a:pt x="53" y="10"/>
                    <a:pt x="53" y="10"/>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3" y="11"/>
                    <a:pt x="53" y="11"/>
                    <a:pt x="53"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2" y="11"/>
                    <a:pt x="52" y="11"/>
                    <a:pt x="52" y="11"/>
                  </a:cubicBezTo>
                  <a:cubicBezTo>
                    <a:pt x="51" y="11"/>
                    <a:pt x="51" y="11"/>
                    <a:pt x="51" y="11"/>
                  </a:cubicBezTo>
                  <a:cubicBezTo>
                    <a:pt x="51" y="11"/>
                    <a:pt x="51" y="11"/>
                    <a:pt x="51" y="11"/>
                  </a:cubicBezTo>
                  <a:cubicBezTo>
                    <a:pt x="51" y="11"/>
                    <a:pt x="51" y="11"/>
                    <a:pt x="51" y="11"/>
                  </a:cubicBezTo>
                  <a:cubicBezTo>
                    <a:pt x="51" y="11"/>
                    <a:pt x="51" y="11"/>
                    <a:pt x="51" y="12"/>
                  </a:cubicBezTo>
                  <a:cubicBezTo>
                    <a:pt x="51" y="12"/>
                    <a:pt x="51" y="12"/>
                    <a:pt x="51"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50" y="12"/>
                    <a:pt x="50" y="12"/>
                    <a:pt x="50"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2"/>
                    <a:pt x="49" y="12"/>
                    <a:pt x="49" y="12"/>
                  </a:cubicBezTo>
                  <a:cubicBezTo>
                    <a:pt x="49" y="11"/>
                    <a:pt x="49" y="11"/>
                    <a:pt x="49" y="11"/>
                  </a:cubicBezTo>
                  <a:cubicBezTo>
                    <a:pt x="49" y="11"/>
                    <a:pt x="49" y="11"/>
                    <a:pt x="49"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8" y="11"/>
                    <a:pt x="48" y="11"/>
                    <a:pt x="48" y="11"/>
                  </a:cubicBezTo>
                  <a:cubicBezTo>
                    <a:pt x="47" y="11"/>
                    <a:pt x="47" y="11"/>
                    <a:pt x="47" y="11"/>
                  </a:cubicBezTo>
                  <a:cubicBezTo>
                    <a:pt x="47" y="11"/>
                    <a:pt x="47" y="11"/>
                    <a:pt x="47" y="11"/>
                  </a:cubicBezTo>
                  <a:cubicBezTo>
                    <a:pt x="47" y="11"/>
                    <a:pt x="47" y="11"/>
                    <a:pt x="47" y="11"/>
                  </a:cubicBezTo>
                  <a:cubicBezTo>
                    <a:pt x="47" y="11"/>
                    <a:pt x="47" y="11"/>
                    <a:pt x="47" y="11"/>
                  </a:cubicBezTo>
                  <a:cubicBezTo>
                    <a:pt x="47" y="11"/>
                    <a:pt x="47" y="11"/>
                    <a:pt x="47" y="11"/>
                  </a:cubicBezTo>
                  <a:cubicBezTo>
                    <a:pt x="47" y="11"/>
                    <a:pt x="47" y="11"/>
                    <a:pt x="47" y="11"/>
                  </a:cubicBezTo>
                  <a:cubicBezTo>
                    <a:pt x="47" y="11"/>
                    <a:pt x="47" y="11"/>
                    <a:pt x="47" y="11"/>
                  </a:cubicBezTo>
                  <a:cubicBezTo>
                    <a:pt x="47" y="11"/>
                    <a:pt x="47" y="11"/>
                    <a:pt x="47"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1"/>
                    <a:pt x="46" y="11"/>
                    <a:pt x="46" y="11"/>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6" y="12"/>
                    <a:pt x="46" y="12"/>
                    <a:pt x="46"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2"/>
                    <a:pt x="45" y="12"/>
                    <a:pt x="45" y="12"/>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5" y="13"/>
                    <a:pt x="45" y="13"/>
                    <a:pt x="45"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2"/>
                    <a:pt x="44" y="12"/>
                    <a:pt x="44" y="12"/>
                  </a:cubicBezTo>
                  <a:cubicBezTo>
                    <a:pt x="44" y="12"/>
                    <a:pt x="44" y="12"/>
                    <a:pt x="44"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2"/>
                    <a:pt x="43" y="12"/>
                    <a:pt x="43" y="12"/>
                  </a:cubicBezTo>
                  <a:cubicBezTo>
                    <a:pt x="43" y="13"/>
                    <a:pt x="43" y="13"/>
                    <a:pt x="43"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2" y="13"/>
                    <a:pt x="42" y="13"/>
                    <a:pt x="42"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3"/>
                  </a:cubicBezTo>
                  <a:cubicBezTo>
                    <a:pt x="41" y="13"/>
                    <a:pt x="41" y="13"/>
                    <a:pt x="41" y="12"/>
                  </a:cubicBezTo>
                  <a:cubicBezTo>
                    <a:pt x="41" y="12"/>
                    <a:pt x="41" y="12"/>
                    <a:pt x="41" y="12"/>
                  </a:cubicBezTo>
                  <a:cubicBezTo>
                    <a:pt x="41" y="12"/>
                    <a:pt x="41" y="12"/>
                    <a:pt x="41" y="12"/>
                  </a:cubicBezTo>
                  <a:cubicBezTo>
                    <a:pt x="41" y="12"/>
                    <a:pt x="41" y="12"/>
                    <a:pt x="41" y="12"/>
                  </a:cubicBezTo>
                  <a:cubicBezTo>
                    <a:pt x="41" y="12"/>
                    <a:pt x="41" y="12"/>
                    <a:pt x="41"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2"/>
                    <a:pt x="40" y="12"/>
                    <a:pt x="40" y="12"/>
                  </a:cubicBezTo>
                  <a:cubicBezTo>
                    <a:pt x="40" y="11"/>
                    <a:pt x="40" y="11"/>
                    <a:pt x="40" y="11"/>
                  </a:cubicBezTo>
                  <a:cubicBezTo>
                    <a:pt x="40" y="11"/>
                    <a:pt x="40" y="11"/>
                    <a:pt x="40" y="11"/>
                  </a:cubicBezTo>
                  <a:cubicBezTo>
                    <a:pt x="40" y="11"/>
                    <a:pt x="40" y="11"/>
                    <a:pt x="40" y="11"/>
                  </a:cubicBezTo>
                  <a:cubicBezTo>
                    <a:pt x="40" y="11"/>
                    <a:pt x="40" y="11"/>
                    <a:pt x="40"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1"/>
                    <a:pt x="39" y="11"/>
                    <a:pt x="39" y="11"/>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8" y="10"/>
                    <a:pt x="38" y="10"/>
                  </a:cubicBezTo>
                  <a:cubicBezTo>
                    <a:pt x="38" y="11"/>
                    <a:pt x="38" y="11"/>
                    <a:pt x="38" y="12"/>
                  </a:cubicBezTo>
                  <a:cubicBezTo>
                    <a:pt x="38" y="12"/>
                    <a:pt x="38" y="11"/>
                    <a:pt x="38" y="11"/>
                  </a:cubicBezTo>
                  <a:cubicBezTo>
                    <a:pt x="38" y="11"/>
                    <a:pt x="38" y="12"/>
                    <a:pt x="38" y="12"/>
                  </a:cubicBezTo>
                  <a:cubicBezTo>
                    <a:pt x="38" y="12"/>
                    <a:pt x="38" y="12"/>
                    <a:pt x="38" y="12"/>
                  </a:cubicBezTo>
                  <a:cubicBezTo>
                    <a:pt x="38" y="12"/>
                    <a:pt x="37" y="12"/>
                    <a:pt x="37" y="12"/>
                  </a:cubicBezTo>
                  <a:cubicBezTo>
                    <a:pt x="37" y="12"/>
                    <a:pt x="37" y="12"/>
                    <a:pt x="37" y="13"/>
                  </a:cubicBezTo>
                  <a:cubicBezTo>
                    <a:pt x="37" y="13"/>
                    <a:pt x="37" y="13"/>
                    <a:pt x="37" y="13"/>
                  </a:cubicBezTo>
                  <a:cubicBezTo>
                    <a:pt x="37" y="14"/>
                    <a:pt x="37" y="14"/>
                    <a:pt x="37" y="14"/>
                  </a:cubicBezTo>
                  <a:cubicBezTo>
                    <a:pt x="37" y="14"/>
                    <a:pt x="38" y="14"/>
                    <a:pt x="38" y="15"/>
                  </a:cubicBezTo>
                  <a:cubicBezTo>
                    <a:pt x="38" y="15"/>
                    <a:pt x="38" y="15"/>
                    <a:pt x="38" y="15"/>
                  </a:cubicBezTo>
                  <a:cubicBezTo>
                    <a:pt x="38" y="15"/>
                    <a:pt x="38" y="15"/>
                    <a:pt x="38" y="15"/>
                  </a:cubicBezTo>
                  <a:cubicBezTo>
                    <a:pt x="38" y="15"/>
                    <a:pt x="38" y="16"/>
                    <a:pt x="38" y="16"/>
                  </a:cubicBezTo>
                  <a:cubicBezTo>
                    <a:pt x="37" y="16"/>
                    <a:pt x="38" y="16"/>
                    <a:pt x="38" y="16"/>
                  </a:cubicBezTo>
                  <a:cubicBezTo>
                    <a:pt x="38" y="17"/>
                    <a:pt x="38" y="17"/>
                    <a:pt x="38" y="17"/>
                  </a:cubicBezTo>
                  <a:cubicBezTo>
                    <a:pt x="38" y="17"/>
                    <a:pt x="38" y="17"/>
                    <a:pt x="38" y="18"/>
                  </a:cubicBezTo>
                  <a:cubicBezTo>
                    <a:pt x="39" y="18"/>
                    <a:pt x="39" y="18"/>
                    <a:pt x="39" y="18"/>
                  </a:cubicBezTo>
                  <a:cubicBezTo>
                    <a:pt x="40" y="18"/>
                    <a:pt x="40" y="19"/>
                    <a:pt x="40" y="19"/>
                  </a:cubicBezTo>
                  <a:cubicBezTo>
                    <a:pt x="40" y="19"/>
                    <a:pt x="40" y="20"/>
                    <a:pt x="40" y="20"/>
                  </a:cubicBezTo>
                  <a:cubicBezTo>
                    <a:pt x="40" y="20"/>
                    <a:pt x="40" y="20"/>
                    <a:pt x="40" y="20"/>
                  </a:cubicBezTo>
                  <a:cubicBezTo>
                    <a:pt x="40" y="20"/>
                    <a:pt x="40" y="20"/>
                    <a:pt x="40" y="20"/>
                  </a:cubicBezTo>
                  <a:cubicBezTo>
                    <a:pt x="40" y="20"/>
                    <a:pt x="40" y="20"/>
                    <a:pt x="40" y="20"/>
                  </a:cubicBezTo>
                  <a:cubicBezTo>
                    <a:pt x="40" y="21"/>
                    <a:pt x="40" y="21"/>
                    <a:pt x="40" y="21"/>
                  </a:cubicBezTo>
                  <a:cubicBezTo>
                    <a:pt x="41" y="21"/>
                    <a:pt x="41" y="21"/>
                    <a:pt x="41" y="22"/>
                  </a:cubicBezTo>
                  <a:cubicBezTo>
                    <a:pt x="41" y="22"/>
                    <a:pt x="41" y="22"/>
                    <a:pt x="41" y="22"/>
                  </a:cubicBezTo>
                  <a:cubicBezTo>
                    <a:pt x="41" y="23"/>
                    <a:pt x="41" y="23"/>
                    <a:pt x="41" y="23"/>
                  </a:cubicBezTo>
                  <a:cubicBezTo>
                    <a:pt x="41" y="24"/>
                    <a:pt x="41" y="23"/>
                    <a:pt x="42" y="23"/>
                  </a:cubicBezTo>
                  <a:cubicBezTo>
                    <a:pt x="42" y="24"/>
                    <a:pt x="42" y="24"/>
                    <a:pt x="42" y="24"/>
                  </a:cubicBezTo>
                  <a:cubicBezTo>
                    <a:pt x="42" y="24"/>
                    <a:pt x="42" y="24"/>
                    <a:pt x="42" y="23"/>
                  </a:cubicBezTo>
                  <a:cubicBezTo>
                    <a:pt x="42" y="23"/>
                    <a:pt x="42" y="23"/>
                    <a:pt x="42" y="23"/>
                  </a:cubicBezTo>
                  <a:cubicBezTo>
                    <a:pt x="42" y="23"/>
                    <a:pt x="43" y="24"/>
                    <a:pt x="43" y="24"/>
                  </a:cubicBezTo>
                  <a:cubicBezTo>
                    <a:pt x="43" y="24"/>
                    <a:pt x="43" y="23"/>
                    <a:pt x="43" y="23"/>
                  </a:cubicBezTo>
                  <a:cubicBezTo>
                    <a:pt x="43" y="23"/>
                    <a:pt x="44" y="23"/>
                    <a:pt x="44" y="23"/>
                  </a:cubicBezTo>
                  <a:cubicBezTo>
                    <a:pt x="44" y="23"/>
                    <a:pt x="44" y="23"/>
                    <a:pt x="44" y="23"/>
                  </a:cubicBezTo>
                  <a:cubicBezTo>
                    <a:pt x="44" y="23"/>
                    <a:pt x="45" y="23"/>
                    <a:pt x="45" y="23"/>
                  </a:cubicBezTo>
                  <a:cubicBezTo>
                    <a:pt x="45" y="23"/>
                    <a:pt x="45" y="23"/>
                    <a:pt x="45" y="23"/>
                  </a:cubicBezTo>
                  <a:cubicBezTo>
                    <a:pt x="45" y="23"/>
                    <a:pt x="45" y="23"/>
                    <a:pt x="45" y="24"/>
                  </a:cubicBezTo>
                  <a:cubicBezTo>
                    <a:pt x="45" y="24"/>
                    <a:pt x="45" y="25"/>
                    <a:pt x="45" y="25"/>
                  </a:cubicBezTo>
                  <a:cubicBezTo>
                    <a:pt x="46" y="25"/>
                    <a:pt x="46" y="24"/>
                    <a:pt x="47" y="24"/>
                  </a:cubicBezTo>
                  <a:cubicBezTo>
                    <a:pt x="47" y="24"/>
                    <a:pt x="48" y="24"/>
                    <a:pt x="48" y="23"/>
                  </a:cubicBezTo>
                  <a:cubicBezTo>
                    <a:pt x="48" y="23"/>
                    <a:pt x="49" y="23"/>
                    <a:pt x="49" y="24"/>
                  </a:cubicBezTo>
                  <a:cubicBezTo>
                    <a:pt x="49" y="24"/>
                    <a:pt x="49" y="24"/>
                    <a:pt x="49" y="24"/>
                  </a:cubicBezTo>
                  <a:cubicBezTo>
                    <a:pt x="50" y="24"/>
                    <a:pt x="50" y="24"/>
                    <a:pt x="50" y="24"/>
                  </a:cubicBezTo>
                  <a:cubicBezTo>
                    <a:pt x="50" y="24"/>
                    <a:pt x="50" y="25"/>
                    <a:pt x="50" y="25"/>
                  </a:cubicBezTo>
                  <a:cubicBezTo>
                    <a:pt x="51" y="25"/>
                    <a:pt x="51" y="25"/>
                    <a:pt x="51" y="25"/>
                  </a:cubicBezTo>
                  <a:cubicBezTo>
                    <a:pt x="51" y="24"/>
                    <a:pt x="51" y="24"/>
                    <a:pt x="51" y="24"/>
                  </a:cubicBezTo>
                  <a:cubicBezTo>
                    <a:pt x="51" y="24"/>
                    <a:pt x="52" y="24"/>
                    <a:pt x="52" y="24"/>
                  </a:cubicBezTo>
                  <a:cubicBezTo>
                    <a:pt x="52" y="24"/>
                    <a:pt x="52" y="24"/>
                    <a:pt x="52" y="24"/>
                  </a:cubicBezTo>
                  <a:cubicBezTo>
                    <a:pt x="52" y="24"/>
                    <a:pt x="52" y="24"/>
                    <a:pt x="52" y="25"/>
                  </a:cubicBezTo>
                  <a:cubicBezTo>
                    <a:pt x="52" y="25"/>
                    <a:pt x="52" y="25"/>
                    <a:pt x="52" y="25"/>
                  </a:cubicBezTo>
                  <a:cubicBezTo>
                    <a:pt x="52" y="25"/>
                    <a:pt x="52" y="25"/>
                    <a:pt x="52" y="24"/>
                  </a:cubicBezTo>
                  <a:cubicBezTo>
                    <a:pt x="53" y="25"/>
                    <a:pt x="53" y="25"/>
                    <a:pt x="53" y="25"/>
                  </a:cubicBezTo>
                  <a:cubicBezTo>
                    <a:pt x="53" y="26"/>
                    <a:pt x="53" y="27"/>
                    <a:pt x="53" y="27"/>
                  </a:cubicBezTo>
                  <a:cubicBezTo>
                    <a:pt x="53" y="27"/>
                    <a:pt x="53" y="27"/>
                    <a:pt x="53" y="26"/>
                  </a:cubicBezTo>
                  <a:cubicBezTo>
                    <a:pt x="53" y="26"/>
                    <a:pt x="54" y="26"/>
                    <a:pt x="54" y="26"/>
                  </a:cubicBezTo>
                  <a:cubicBezTo>
                    <a:pt x="54" y="26"/>
                    <a:pt x="54" y="26"/>
                    <a:pt x="54" y="26"/>
                  </a:cubicBezTo>
                  <a:cubicBezTo>
                    <a:pt x="55" y="26"/>
                    <a:pt x="55" y="26"/>
                    <a:pt x="55" y="26"/>
                  </a:cubicBezTo>
                  <a:cubicBezTo>
                    <a:pt x="55" y="25"/>
                    <a:pt x="56" y="25"/>
                    <a:pt x="56" y="25"/>
                  </a:cubicBezTo>
                  <a:cubicBezTo>
                    <a:pt x="57" y="25"/>
                    <a:pt x="57" y="24"/>
                    <a:pt x="57" y="24"/>
                  </a:cubicBezTo>
                  <a:cubicBezTo>
                    <a:pt x="57" y="24"/>
                    <a:pt x="57" y="24"/>
                    <a:pt x="57" y="24"/>
                  </a:cubicBezTo>
                  <a:cubicBezTo>
                    <a:pt x="57" y="24"/>
                    <a:pt x="57" y="23"/>
                    <a:pt x="57" y="23"/>
                  </a:cubicBezTo>
                  <a:cubicBezTo>
                    <a:pt x="57" y="23"/>
                    <a:pt x="57" y="23"/>
                    <a:pt x="58" y="23"/>
                  </a:cubicBezTo>
                  <a:cubicBezTo>
                    <a:pt x="58" y="23"/>
                    <a:pt x="57" y="22"/>
                    <a:pt x="57" y="22"/>
                  </a:cubicBezTo>
                  <a:cubicBezTo>
                    <a:pt x="58" y="22"/>
                    <a:pt x="58" y="22"/>
                    <a:pt x="58" y="22"/>
                  </a:cubicBezTo>
                  <a:cubicBezTo>
                    <a:pt x="58" y="21"/>
                    <a:pt x="58" y="21"/>
                    <a:pt x="57" y="21"/>
                  </a:cubicBezTo>
                  <a:cubicBezTo>
                    <a:pt x="57" y="21"/>
                    <a:pt x="58" y="21"/>
                    <a:pt x="58" y="21"/>
                  </a:cubicBezTo>
                  <a:cubicBezTo>
                    <a:pt x="58" y="20"/>
                    <a:pt x="58" y="20"/>
                    <a:pt x="57" y="20"/>
                  </a:cubicBezTo>
                  <a:cubicBezTo>
                    <a:pt x="57" y="20"/>
                    <a:pt x="57" y="20"/>
                    <a:pt x="58" y="20"/>
                  </a:cubicBezTo>
                  <a:cubicBezTo>
                    <a:pt x="58" y="20"/>
                    <a:pt x="58" y="20"/>
                    <a:pt x="58" y="19"/>
                  </a:cubicBezTo>
                  <a:cubicBezTo>
                    <a:pt x="59" y="19"/>
                    <a:pt x="59" y="19"/>
                    <a:pt x="59" y="18"/>
                  </a:cubicBezTo>
                  <a:cubicBezTo>
                    <a:pt x="59" y="19"/>
                    <a:pt x="59" y="19"/>
                    <a:pt x="59" y="19"/>
                  </a:cubicBezTo>
                  <a:close/>
                  <a:moveTo>
                    <a:pt x="65" y="39"/>
                  </a:moveTo>
                  <a:cubicBezTo>
                    <a:pt x="65" y="39"/>
                    <a:pt x="65" y="39"/>
                    <a:pt x="65" y="39"/>
                  </a:cubicBezTo>
                  <a:cubicBezTo>
                    <a:pt x="65" y="39"/>
                    <a:pt x="65" y="38"/>
                    <a:pt x="65" y="38"/>
                  </a:cubicBezTo>
                  <a:cubicBezTo>
                    <a:pt x="65" y="38"/>
                    <a:pt x="65" y="38"/>
                    <a:pt x="64" y="38"/>
                  </a:cubicBezTo>
                  <a:cubicBezTo>
                    <a:pt x="64" y="38"/>
                    <a:pt x="64" y="38"/>
                    <a:pt x="64" y="38"/>
                  </a:cubicBezTo>
                  <a:cubicBezTo>
                    <a:pt x="64" y="38"/>
                    <a:pt x="63" y="38"/>
                    <a:pt x="63" y="38"/>
                  </a:cubicBezTo>
                  <a:cubicBezTo>
                    <a:pt x="62" y="37"/>
                    <a:pt x="62" y="37"/>
                    <a:pt x="61" y="37"/>
                  </a:cubicBezTo>
                  <a:cubicBezTo>
                    <a:pt x="61" y="38"/>
                    <a:pt x="61" y="38"/>
                    <a:pt x="62" y="38"/>
                  </a:cubicBezTo>
                  <a:cubicBezTo>
                    <a:pt x="62" y="38"/>
                    <a:pt x="63" y="39"/>
                    <a:pt x="63" y="39"/>
                  </a:cubicBezTo>
                  <a:cubicBezTo>
                    <a:pt x="63" y="39"/>
                    <a:pt x="62" y="39"/>
                    <a:pt x="61" y="39"/>
                  </a:cubicBezTo>
                  <a:cubicBezTo>
                    <a:pt x="61" y="39"/>
                    <a:pt x="61" y="39"/>
                    <a:pt x="61" y="39"/>
                  </a:cubicBezTo>
                  <a:cubicBezTo>
                    <a:pt x="61" y="39"/>
                    <a:pt x="61" y="39"/>
                    <a:pt x="60" y="38"/>
                  </a:cubicBezTo>
                  <a:cubicBezTo>
                    <a:pt x="60" y="38"/>
                    <a:pt x="60" y="38"/>
                    <a:pt x="59" y="38"/>
                  </a:cubicBezTo>
                  <a:cubicBezTo>
                    <a:pt x="59" y="38"/>
                    <a:pt x="59" y="39"/>
                    <a:pt x="59" y="39"/>
                  </a:cubicBezTo>
                  <a:cubicBezTo>
                    <a:pt x="59" y="39"/>
                    <a:pt x="59" y="39"/>
                    <a:pt x="59" y="39"/>
                  </a:cubicBezTo>
                  <a:cubicBezTo>
                    <a:pt x="59" y="40"/>
                    <a:pt x="58" y="40"/>
                    <a:pt x="59" y="40"/>
                  </a:cubicBezTo>
                  <a:cubicBezTo>
                    <a:pt x="59" y="40"/>
                    <a:pt x="59" y="40"/>
                    <a:pt x="60" y="40"/>
                  </a:cubicBezTo>
                  <a:cubicBezTo>
                    <a:pt x="60" y="40"/>
                    <a:pt x="61" y="40"/>
                    <a:pt x="61" y="40"/>
                  </a:cubicBezTo>
                  <a:cubicBezTo>
                    <a:pt x="62" y="40"/>
                    <a:pt x="62" y="40"/>
                    <a:pt x="62" y="39"/>
                  </a:cubicBezTo>
                  <a:cubicBezTo>
                    <a:pt x="63" y="39"/>
                    <a:pt x="63" y="39"/>
                    <a:pt x="63" y="39"/>
                  </a:cubicBezTo>
                  <a:cubicBezTo>
                    <a:pt x="63" y="39"/>
                    <a:pt x="63" y="39"/>
                    <a:pt x="63" y="39"/>
                  </a:cubicBezTo>
                  <a:cubicBezTo>
                    <a:pt x="63" y="39"/>
                    <a:pt x="63" y="40"/>
                    <a:pt x="63" y="39"/>
                  </a:cubicBezTo>
                  <a:cubicBezTo>
                    <a:pt x="64" y="39"/>
                    <a:pt x="64" y="39"/>
                    <a:pt x="64" y="39"/>
                  </a:cubicBezTo>
                  <a:cubicBezTo>
                    <a:pt x="64" y="39"/>
                    <a:pt x="65" y="39"/>
                    <a:pt x="65" y="39"/>
                  </a:cubicBezTo>
                  <a:cubicBezTo>
                    <a:pt x="65" y="39"/>
                    <a:pt x="65" y="39"/>
                    <a:pt x="65"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sp>
          <p:nvSpPr>
            <p:cNvPr id="31" name="Freeform 425"/>
            <p:cNvSpPr>
              <a:spLocks noEditPoints="1"/>
            </p:cNvSpPr>
            <p:nvPr/>
          </p:nvSpPr>
          <p:spPr bwMode="auto">
            <a:xfrm>
              <a:off x="6026668" y="4197897"/>
              <a:ext cx="18751" cy="10715"/>
            </a:xfrm>
            <a:custGeom>
              <a:avLst/>
              <a:gdLst>
                <a:gd name="T0" fmla="*/ 1 w 3"/>
                <a:gd name="T1" fmla="*/ 2 h 2"/>
                <a:gd name="T2" fmla="*/ 1 w 3"/>
                <a:gd name="T3" fmla="*/ 2 h 2"/>
                <a:gd name="T4" fmla="*/ 1 w 3"/>
                <a:gd name="T5" fmla="*/ 2 h 2"/>
                <a:gd name="T6" fmla="*/ 1 w 3"/>
                <a:gd name="T7" fmla="*/ 2 h 2"/>
                <a:gd name="T8" fmla="*/ 1 w 3"/>
                <a:gd name="T9" fmla="*/ 2 h 2"/>
                <a:gd name="T10" fmla="*/ 1 w 3"/>
                <a:gd name="T11" fmla="*/ 2 h 2"/>
                <a:gd name="T12" fmla="*/ 1 w 3"/>
                <a:gd name="T13" fmla="*/ 2 h 2"/>
                <a:gd name="T14" fmla="*/ 1 w 3"/>
                <a:gd name="T15" fmla="*/ 1 h 2"/>
                <a:gd name="T16" fmla="*/ 0 w 3"/>
                <a:gd name="T17" fmla="*/ 1 h 2"/>
                <a:gd name="T18" fmla="*/ 1 w 3"/>
                <a:gd name="T19" fmla="*/ 1 h 2"/>
                <a:gd name="T20" fmla="*/ 1 w 3"/>
                <a:gd name="T21" fmla="*/ 1 h 2"/>
                <a:gd name="T22" fmla="*/ 3 w 3"/>
                <a:gd name="T23" fmla="*/ 1 h 2"/>
                <a:gd name="T24" fmla="*/ 2 w 3"/>
                <a:gd name="T25" fmla="*/ 1 h 2"/>
                <a:gd name="T26" fmla="*/ 1 w 3"/>
                <a:gd name="T27" fmla="*/ 1 h 2"/>
                <a:gd name="T28" fmla="*/ 2 w 3"/>
                <a:gd name="T29" fmla="*/ 2 h 2"/>
                <a:gd name="T30" fmla="*/ 2 w 3"/>
                <a:gd name="T31" fmla="*/ 2 h 2"/>
                <a:gd name="T32" fmla="*/ 2 w 3"/>
                <a:gd name="T33" fmla="*/ 2 h 2"/>
                <a:gd name="T34" fmla="*/ 3 w 3"/>
                <a:gd name="T35" fmla="*/ 1 h 2"/>
                <a:gd name="T36" fmla="*/ 0 w 3"/>
                <a:gd name="T37" fmla="*/ 2 h 2"/>
                <a:gd name="T38" fmla="*/ 0 w 3"/>
                <a:gd name="T39" fmla="*/ 2 h 2"/>
                <a:gd name="T40" fmla="*/ 0 w 3"/>
                <a:gd name="T41" fmla="*/ 2 h 2"/>
                <a:gd name="T42" fmla="*/ 0 w 3"/>
                <a:gd name="T43" fmla="*/ 2 h 2"/>
                <a:gd name="T44" fmla="*/ 1 w 3"/>
                <a:gd name="T45" fmla="*/ 2 h 2"/>
                <a:gd name="T46" fmla="*/ 0 w 3"/>
                <a:gd name="T47" fmla="*/ 2 h 2"/>
                <a:gd name="T48" fmla="*/ 0 w 3"/>
                <a:gd name="T49" fmla="*/ 0 h 2"/>
                <a:gd name="T50" fmla="*/ 0 w 3"/>
                <a:gd name="T51" fmla="*/ 1 h 2"/>
                <a:gd name="T52" fmla="*/ 1 w 3"/>
                <a:gd name="T53" fmla="*/ 1 h 2"/>
                <a:gd name="T54" fmla="*/ 0 w 3"/>
                <a:gd name="T55" fmla="*/ 0 h 2"/>
                <a:gd name="T56" fmla="*/ 0 w 3"/>
                <a:gd name="T57" fmla="*/ 2 h 2"/>
                <a:gd name="T58" fmla="*/ 1 w 3"/>
                <a:gd name="T59" fmla="*/ 2 h 2"/>
                <a:gd name="T60" fmla="*/ 0 w 3"/>
                <a:gd name="T6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2">
                  <a:moveTo>
                    <a:pt x="1" y="2"/>
                  </a:moveTo>
                  <a:cubicBezTo>
                    <a:pt x="1" y="2"/>
                    <a:pt x="1" y="2"/>
                    <a:pt x="1" y="2"/>
                  </a:cubicBezTo>
                  <a:cubicBezTo>
                    <a:pt x="1" y="2"/>
                    <a:pt x="1" y="2"/>
                    <a:pt x="1" y="2"/>
                  </a:cubicBezTo>
                  <a:cubicBezTo>
                    <a:pt x="1" y="2"/>
                    <a:pt x="1" y="2"/>
                    <a:pt x="1" y="2"/>
                  </a:cubicBezTo>
                  <a:close/>
                  <a:moveTo>
                    <a:pt x="1" y="2"/>
                  </a:moveTo>
                  <a:cubicBezTo>
                    <a:pt x="1" y="2"/>
                    <a:pt x="1" y="2"/>
                    <a:pt x="1" y="2"/>
                  </a:cubicBezTo>
                  <a:cubicBezTo>
                    <a:pt x="1" y="2"/>
                    <a:pt x="1" y="2"/>
                    <a:pt x="1" y="2"/>
                  </a:cubicBezTo>
                  <a:close/>
                  <a:moveTo>
                    <a:pt x="1" y="1"/>
                  </a:moveTo>
                  <a:cubicBezTo>
                    <a:pt x="0" y="1"/>
                    <a:pt x="0" y="1"/>
                    <a:pt x="0" y="1"/>
                  </a:cubicBezTo>
                  <a:cubicBezTo>
                    <a:pt x="1" y="2"/>
                    <a:pt x="1" y="2"/>
                    <a:pt x="1" y="1"/>
                  </a:cubicBezTo>
                  <a:cubicBezTo>
                    <a:pt x="1" y="1"/>
                    <a:pt x="1" y="1"/>
                    <a:pt x="1" y="1"/>
                  </a:cubicBezTo>
                  <a:close/>
                  <a:moveTo>
                    <a:pt x="3" y="1"/>
                  </a:moveTo>
                  <a:cubicBezTo>
                    <a:pt x="3" y="1"/>
                    <a:pt x="2" y="1"/>
                    <a:pt x="2" y="1"/>
                  </a:cubicBezTo>
                  <a:cubicBezTo>
                    <a:pt x="2" y="1"/>
                    <a:pt x="2" y="1"/>
                    <a:pt x="1" y="1"/>
                  </a:cubicBezTo>
                  <a:cubicBezTo>
                    <a:pt x="1" y="1"/>
                    <a:pt x="2" y="1"/>
                    <a:pt x="2" y="2"/>
                  </a:cubicBezTo>
                  <a:cubicBezTo>
                    <a:pt x="2" y="2"/>
                    <a:pt x="2" y="2"/>
                    <a:pt x="2" y="2"/>
                  </a:cubicBezTo>
                  <a:cubicBezTo>
                    <a:pt x="2" y="2"/>
                    <a:pt x="2" y="2"/>
                    <a:pt x="2" y="2"/>
                  </a:cubicBezTo>
                  <a:cubicBezTo>
                    <a:pt x="3" y="2"/>
                    <a:pt x="3" y="1"/>
                    <a:pt x="3" y="1"/>
                  </a:cubicBezTo>
                  <a:close/>
                  <a:moveTo>
                    <a:pt x="0" y="2"/>
                  </a:moveTo>
                  <a:cubicBezTo>
                    <a:pt x="0" y="2"/>
                    <a:pt x="0" y="2"/>
                    <a:pt x="0" y="2"/>
                  </a:cubicBezTo>
                  <a:cubicBezTo>
                    <a:pt x="0" y="2"/>
                    <a:pt x="0" y="2"/>
                    <a:pt x="0" y="2"/>
                  </a:cubicBezTo>
                  <a:close/>
                  <a:moveTo>
                    <a:pt x="0" y="2"/>
                  </a:moveTo>
                  <a:cubicBezTo>
                    <a:pt x="0" y="2"/>
                    <a:pt x="0" y="2"/>
                    <a:pt x="1" y="2"/>
                  </a:cubicBezTo>
                  <a:cubicBezTo>
                    <a:pt x="0" y="2"/>
                    <a:pt x="0" y="2"/>
                    <a:pt x="0" y="2"/>
                  </a:cubicBezTo>
                  <a:close/>
                  <a:moveTo>
                    <a:pt x="0" y="0"/>
                  </a:moveTo>
                  <a:cubicBezTo>
                    <a:pt x="0" y="1"/>
                    <a:pt x="0" y="0"/>
                    <a:pt x="0" y="1"/>
                  </a:cubicBezTo>
                  <a:cubicBezTo>
                    <a:pt x="0" y="1"/>
                    <a:pt x="0" y="1"/>
                    <a:pt x="1" y="1"/>
                  </a:cubicBezTo>
                  <a:cubicBezTo>
                    <a:pt x="1" y="1"/>
                    <a:pt x="0" y="1"/>
                    <a:pt x="0" y="0"/>
                  </a:cubicBezTo>
                  <a:close/>
                  <a:moveTo>
                    <a:pt x="0" y="2"/>
                  </a:moveTo>
                  <a:cubicBezTo>
                    <a:pt x="0" y="2"/>
                    <a:pt x="0" y="2"/>
                    <a:pt x="1"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4400"/>
              <a:endParaRPr lang="zh-CN" altLang="en-US" sz="1400" b="1">
                <a:solidFill>
                  <a:prstClr val="black"/>
                </a:solidFill>
                <a:latin typeface="方正少儿简体"/>
                <a:ea typeface="方正少儿简体"/>
              </a:endParaRPr>
            </a:p>
          </p:txBody>
        </p:sp>
      </p:grpSp>
      <p:sp>
        <p:nvSpPr>
          <p:cNvPr id="432" name="椭圆 431"/>
          <p:cNvSpPr>
            <a:spLocks noChangeAspect="1"/>
          </p:cNvSpPr>
          <p:nvPr/>
        </p:nvSpPr>
        <p:spPr>
          <a:xfrm>
            <a:off x="6096470" y="3523402"/>
            <a:ext cx="245473" cy="244088"/>
          </a:xfrm>
          <a:prstGeom prst="ellipse">
            <a:avLst/>
          </a:prstGeom>
          <a:solidFill>
            <a:srgbClr val="C87C00"/>
          </a:solidFill>
          <a:ln w="76200" cap="flat" cmpd="sng" algn="ctr">
            <a:solidFill>
              <a:srgbClr val="FFA71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400" b="1" i="0" u="none" strike="noStrike" kern="0" cap="none" spc="0" normalizeH="0" baseline="0" noProof="0">
              <a:ln>
                <a:noFill/>
              </a:ln>
              <a:solidFill>
                <a:prstClr val="white"/>
              </a:solidFill>
              <a:effectLst/>
              <a:uLnTx/>
              <a:uFillTx/>
              <a:latin typeface="方正少儿简体"/>
              <a:ea typeface="方正少儿简体"/>
              <a:cs typeface="+mn-cs"/>
            </a:endParaRPr>
          </a:p>
        </p:txBody>
      </p:sp>
      <p:sp>
        <p:nvSpPr>
          <p:cNvPr id="433" name="椭圆 432"/>
          <p:cNvSpPr>
            <a:spLocks noChangeAspect="1"/>
          </p:cNvSpPr>
          <p:nvPr/>
        </p:nvSpPr>
        <p:spPr>
          <a:xfrm>
            <a:off x="5784816" y="2614543"/>
            <a:ext cx="354512" cy="355475"/>
          </a:xfrm>
          <a:prstGeom prst="ellipse">
            <a:avLst/>
          </a:prstGeom>
          <a:solidFill>
            <a:srgbClr val="155A77"/>
          </a:solidFill>
          <a:ln w="101600" cap="flat" cmpd="sng" algn="ctr">
            <a:solidFill>
              <a:srgbClr val="239CC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400" b="1" i="0" u="none" strike="noStrike" kern="0" cap="none" spc="0" normalizeH="0" baseline="0" noProof="0">
              <a:ln>
                <a:noFill/>
              </a:ln>
              <a:solidFill>
                <a:prstClr val="white"/>
              </a:solidFill>
              <a:effectLst/>
              <a:uLnTx/>
              <a:uFillTx/>
              <a:latin typeface="方正少儿简体"/>
              <a:ea typeface="方正少儿简体"/>
              <a:cs typeface="+mn-cs"/>
            </a:endParaRPr>
          </a:p>
        </p:txBody>
      </p:sp>
      <p:sp>
        <p:nvSpPr>
          <p:cNvPr id="434" name="椭圆 433"/>
          <p:cNvSpPr>
            <a:spLocks noChangeAspect="1"/>
          </p:cNvSpPr>
          <p:nvPr/>
        </p:nvSpPr>
        <p:spPr>
          <a:xfrm>
            <a:off x="6397174" y="4712405"/>
            <a:ext cx="277200" cy="277953"/>
          </a:xfrm>
          <a:prstGeom prst="ellipse">
            <a:avLst/>
          </a:prstGeom>
          <a:solidFill>
            <a:srgbClr val="497004"/>
          </a:solidFill>
          <a:ln w="76200" cap="flat" cmpd="sng" algn="ctr">
            <a:solidFill>
              <a:srgbClr val="7CC2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400" b="1" i="0" u="none" strike="noStrike" kern="0" cap="none" spc="0" normalizeH="0" baseline="0" noProof="0">
              <a:ln>
                <a:noFill/>
              </a:ln>
              <a:solidFill>
                <a:prstClr val="white"/>
              </a:solidFill>
              <a:effectLst/>
              <a:uLnTx/>
              <a:uFillTx/>
              <a:latin typeface="方正少儿简体"/>
              <a:ea typeface="方正少儿简体"/>
              <a:cs typeface="+mn-cs"/>
            </a:endParaRPr>
          </a:p>
        </p:txBody>
      </p:sp>
      <p:sp>
        <p:nvSpPr>
          <p:cNvPr id="435" name="椭圆 434"/>
          <p:cNvSpPr>
            <a:spLocks noChangeAspect="1"/>
          </p:cNvSpPr>
          <p:nvPr/>
        </p:nvSpPr>
        <p:spPr>
          <a:xfrm>
            <a:off x="2533293" y="3326208"/>
            <a:ext cx="143610" cy="144000"/>
          </a:xfrm>
          <a:prstGeom prst="ellipse">
            <a:avLst/>
          </a:prstGeom>
          <a:solidFill>
            <a:srgbClr val="497004"/>
          </a:solidFill>
          <a:ln w="50800" cap="flat" cmpd="sng" algn="ctr">
            <a:solidFill>
              <a:srgbClr val="7CC2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400" b="1" i="0" u="none" strike="noStrike" kern="0" cap="none" spc="0" normalizeH="0" baseline="0" noProof="0">
              <a:ln>
                <a:noFill/>
              </a:ln>
              <a:solidFill>
                <a:prstClr val="white"/>
              </a:solidFill>
              <a:effectLst/>
              <a:uLnTx/>
              <a:uFillTx/>
              <a:latin typeface="方正少儿简体"/>
              <a:ea typeface="方正少儿简体"/>
              <a:cs typeface="+mn-cs"/>
            </a:endParaRPr>
          </a:p>
        </p:txBody>
      </p:sp>
      <p:sp>
        <p:nvSpPr>
          <p:cNvPr id="436" name="椭圆 435"/>
          <p:cNvSpPr>
            <a:spLocks noChangeAspect="1"/>
          </p:cNvSpPr>
          <p:nvPr/>
        </p:nvSpPr>
        <p:spPr>
          <a:xfrm>
            <a:off x="3203300" y="4329594"/>
            <a:ext cx="225393" cy="226005"/>
          </a:xfrm>
          <a:prstGeom prst="ellipse">
            <a:avLst/>
          </a:prstGeom>
          <a:solidFill>
            <a:srgbClr val="155A77"/>
          </a:solidFill>
          <a:ln w="76200" cap="flat" cmpd="sng" algn="ctr">
            <a:solidFill>
              <a:srgbClr val="239CC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400" b="1" i="0" u="none" strike="noStrike" kern="0" cap="none" spc="0" normalizeH="0" baseline="0" noProof="0">
              <a:ln>
                <a:noFill/>
              </a:ln>
              <a:solidFill>
                <a:prstClr val="white"/>
              </a:solidFill>
              <a:effectLst/>
              <a:uLnTx/>
              <a:uFillTx/>
              <a:latin typeface="方正少儿简体"/>
              <a:ea typeface="方正少儿简体"/>
              <a:cs typeface="+mn-cs"/>
            </a:endParaRPr>
          </a:p>
        </p:txBody>
      </p:sp>
      <p:sp>
        <p:nvSpPr>
          <p:cNvPr id="437" name="椭圆 436"/>
          <p:cNvSpPr>
            <a:spLocks noChangeAspect="1"/>
          </p:cNvSpPr>
          <p:nvPr/>
        </p:nvSpPr>
        <p:spPr>
          <a:xfrm>
            <a:off x="4325417" y="3742158"/>
            <a:ext cx="144817" cy="144000"/>
          </a:xfrm>
          <a:prstGeom prst="ellipse">
            <a:avLst/>
          </a:prstGeom>
          <a:solidFill>
            <a:srgbClr val="C87C00"/>
          </a:solidFill>
          <a:ln w="38100" cap="flat" cmpd="sng" algn="ctr">
            <a:solidFill>
              <a:srgbClr val="FFA71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400" b="1" i="0" u="none" strike="noStrike" kern="0" cap="none" spc="0" normalizeH="0" baseline="0" noProof="0">
              <a:ln>
                <a:noFill/>
              </a:ln>
              <a:solidFill>
                <a:prstClr val="white"/>
              </a:solidFill>
              <a:effectLst/>
              <a:uLnTx/>
              <a:uFillTx/>
              <a:latin typeface="方正少儿简体"/>
              <a:ea typeface="方正少儿简体"/>
              <a:cs typeface="+mn-cs"/>
            </a:endParaRPr>
          </a:p>
        </p:txBody>
      </p:sp>
      <p:sp>
        <p:nvSpPr>
          <p:cNvPr id="438" name="椭圆 437"/>
          <p:cNvSpPr>
            <a:spLocks noChangeAspect="1"/>
          </p:cNvSpPr>
          <p:nvPr/>
        </p:nvSpPr>
        <p:spPr>
          <a:xfrm>
            <a:off x="4459447" y="3030042"/>
            <a:ext cx="179513" cy="180000"/>
          </a:xfrm>
          <a:prstGeom prst="ellipse">
            <a:avLst/>
          </a:prstGeom>
          <a:solidFill>
            <a:srgbClr val="155A77"/>
          </a:solidFill>
          <a:ln w="57150" cap="flat" cmpd="sng" algn="ctr">
            <a:solidFill>
              <a:srgbClr val="239CC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400" b="1" i="0" u="none" strike="noStrike" kern="0" cap="none" spc="0" normalizeH="0" baseline="0" noProof="0">
              <a:ln>
                <a:noFill/>
              </a:ln>
              <a:solidFill>
                <a:prstClr val="white"/>
              </a:solidFill>
              <a:effectLst/>
              <a:uLnTx/>
              <a:uFillTx/>
              <a:latin typeface="方正少儿简体"/>
              <a:ea typeface="方正少儿简体"/>
              <a:cs typeface="+mn-cs"/>
            </a:endParaRPr>
          </a:p>
        </p:txBody>
      </p:sp>
      <p:sp>
        <p:nvSpPr>
          <p:cNvPr id="439" name="椭圆 438"/>
          <p:cNvSpPr>
            <a:spLocks noChangeAspect="1"/>
          </p:cNvSpPr>
          <p:nvPr/>
        </p:nvSpPr>
        <p:spPr>
          <a:xfrm>
            <a:off x="7891189" y="2443711"/>
            <a:ext cx="215415" cy="216000"/>
          </a:xfrm>
          <a:prstGeom prst="ellipse">
            <a:avLst/>
          </a:prstGeom>
          <a:solidFill>
            <a:srgbClr val="155A77"/>
          </a:solidFill>
          <a:ln w="57150" cap="flat" cmpd="sng" algn="ctr">
            <a:solidFill>
              <a:srgbClr val="239CCD"/>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400" b="1" i="0" u="none" strike="noStrike" kern="0" cap="none" spc="0" normalizeH="0" baseline="0" noProof="0">
              <a:ln>
                <a:noFill/>
              </a:ln>
              <a:solidFill>
                <a:prstClr val="white"/>
              </a:solidFill>
              <a:effectLst/>
              <a:uLnTx/>
              <a:uFillTx/>
              <a:latin typeface="方正少儿简体"/>
              <a:ea typeface="方正少儿简体"/>
              <a:cs typeface="+mn-cs"/>
            </a:endParaRPr>
          </a:p>
        </p:txBody>
      </p:sp>
      <p:sp>
        <p:nvSpPr>
          <p:cNvPr id="440" name="椭圆 439"/>
          <p:cNvSpPr>
            <a:spLocks noChangeAspect="1"/>
          </p:cNvSpPr>
          <p:nvPr/>
        </p:nvSpPr>
        <p:spPr>
          <a:xfrm>
            <a:off x="7891189" y="4712954"/>
            <a:ext cx="215415" cy="216000"/>
          </a:xfrm>
          <a:prstGeom prst="ellipse">
            <a:avLst/>
          </a:prstGeom>
          <a:solidFill>
            <a:srgbClr val="C87C00"/>
          </a:solidFill>
          <a:ln w="57150" cap="flat" cmpd="sng" algn="ctr">
            <a:solidFill>
              <a:srgbClr val="FFA71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400" b="1" i="0" u="none" strike="noStrike" kern="0" cap="none" spc="0" normalizeH="0" baseline="0" noProof="0">
              <a:ln>
                <a:noFill/>
              </a:ln>
              <a:solidFill>
                <a:prstClr val="white"/>
              </a:solidFill>
              <a:effectLst/>
              <a:uLnTx/>
              <a:uFillTx/>
              <a:latin typeface="方正少儿简体"/>
              <a:ea typeface="方正少儿简体"/>
              <a:cs typeface="+mn-cs"/>
            </a:endParaRPr>
          </a:p>
        </p:txBody>
      </p:sp>
      <p:sp>
        <p:nvSpPr>
          <p:cNvPr id="441" name="椭圆 440"/>
          <p:cNvSpPr>
            <a:spLocks noChangeAspect="1"/>
          </p:cNvSpPr>
          <p:nvPr/>
        </p:nvSpPr>
        <p:spPr>
          <a:xfrm>
            <a:off x="7891189" y="3578333"/>
            <a:ext cx="215415" cy="216000"/>
          </a:xfrm>
          <a:prstGeom prst="ellipse">
            <a:avLst/>
          </a:prstGeom>
          <a:solidFill>
            <a:srgbClr val="497004"/>
          </a:solidFill>
          <a:ln w="57150" cap="flat" cmpd="sng" algn="ctr">
            <a:solidFill>
              <a:srgbClr val="7CC2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400" b="1" i="0" u="none" strike="noStrike" kern="0" cap="none" spc="0" normalizeH="0" baseline="0" noProof="0">
              <a:ln>
                <a:noFill/>
              </a:ln>
              <a:solidFill>
                <a:prstClr val="white"/>
              </a:solidFill>
              <a:effectLst/>
              <a:uLnTx/>
              <a:uFillTx/>
              <a:latin typeface="方正少儿简体"/>
              <a:ea typeface="方正少儿简体"/>
              <a:cs typeface="+mn-cs"/>
            </a:endParaRPr>
          </a:p>
        </p:txBody>
      </p:sp>
      <p:sp>
        <p:nvSpPr>
          <p:cNvPr id="442" name="矩形 441"/>
          <p:cNvSpPr/>
          <p:nvPr/>
        </p:nvSpPr>
        <p:spPr>
          <a:xfrm>
            <a:off x="8260846" y="3407379"/>
            <a:ext cx="3039984" cy="461665"/>
          </a:xfrm>
          <a:prstGeom prst="rect">
            <a:avLst/>
          </a:prstGeom>
        </p:spPr>
        <p:txBody>
          <a:bodyPr wrap="square">
            <a:spAutoFit/>
          </a:bodyPr>
          <a:lstStyle/>
          <a:p>
            <a:pPr defTabSz="914400">
              <a:lnSpc>
                <a:spcPct val="150000"/>
              </a:lnSpc>
            </a:pPr>
            <a:r>
              <a:rPr lang="zh-CN" altLang="en-US" sz="1600" b="1" dirty="0">
                <a:solidFill>
                  <a:schemeClr val="tx1">
                    <a:lumMod val="75000"/>
                    <a:lumOff val="25000"/>
                  </a:schemeClr>
                </a:solidFill>
                <a:latin typeface="方正少儿简体" pitchFamily="65" charset="-122"/>
                <a:ea typeface="方正少儿简体" pitchFamily="65" charset="-122"/>
              </a:rPr>
              <a:t>雾霾严重，保护环境</a:t>
            </a:r>
          </a:p>
        </p:txBody>
      </p:sp>
      <p:sp>
        <p:nvSpPr>
          <p:cNvPr id="443" name="矩形 442"/>
          <p:cNvSpPr/>
          <p:nvPr/>
        </p:nvSpPr>
        <p:spPr>
          <a:xfrm>
            <a:off x="8260846" y="2328705"/>
            <a:ext cx="3039984" cy="461665"/>
          </a:xfrm>
          <a:prstGeom prst="rect">
            <a:avLst/>
          </a:prstGeom>
        </p:spPr>
        <p:txBody>
          <a:bodyPr wrap="square">
            <a:spAutoFit/>
          </a:bodyPr>
          <a:lstStyle/>
          <a:p>
            <a:pPr defTabSz="914400">
              <a:lnSpc>
                <a:spcPct val="150000"/>
              </a:lnSpc>
            </a:pPr>
            <a:r>
              <a:rPr lang="zh-CN" altLang="en-US" sz="1600" b="1" dirty="0">
                <a:solidFill>
                  <a:schemeClr val="tx1">
                    <a:lumMod val="75000"/>
                    <a:lumOff val="25000"/>
                  </a:schemeClr>
                </a:solidFill>
                <a:latin typeface="方正少儿简体" pitchFamily="65" charset="-122"/>
                <a:ea typeface="方正少儿简体" pitchFamily="65" charset="-122"/>
              </a:rPr>
              <a:t>大气污染，保护环境</a:t>
            </a:r>
          </a:p>
        </p:txBody>
      </p:sp>
      <p:sp>
        <p:nvSpPr>
          <p:cNvPr id="444" name="矩形 443"/>
          <p:cNvSpPr/>
          <p:nvPr/>
        </p:nvSpPr>
        <p:spPr>
          <a:xfrm>
            <a:off x="8260847" y="4535863"/>
            <a:ext cx="3039984" cy="461665"/>
          </a:xfrm>
          <a:prstGeom prst="rect">
            <a:avLst/>
          </a:prstGeom>
        </p:spPr>
        <p:txBody>
          <a:bodyPr wrap="square">
            <a:spAutoFit/>
          </a:bodyPr>
          <a:lstStyle/>
          <a:p>
            <a:pPr defTabSz="914400">
              <a:lnSpc>
                <a:spcPct val="150000"/>
              </a:lnSpc>
            </a:pPr>
            <a:r>
              <a:rPr lang="zh-CN" altLang="en-US" sz="1600" b="1" dirty="0">
                <a:solidFill>
                  <a:schemeClr val="tx1">
                    <a:lumMod val="75000"/>
                    <a:lumOff val="25000"/>
                  </a:schemeClr>
                </a:solidFill>
                <a:latin typeface="方正少儿简体" pitchFamily="65" charset="-122"/>
                <a:ea typeface="方正少儿简体" pitchFamily="65" charset="-122"/>
              </a:rPr>
              <a:t>保护环境是地球公民的义务</a:t>
            </a: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childTnLst>
                                </p:cTn>
                              </p:par>
                            </p:childTnLst>
                          </p:cTn>
                        </p:par>
                        <p:par>
                          <p:cTn id="15" fill="hold">
                            <p:stCondLst>
                              <p:cond delay="500"/>
                            </p:stCondLst>
                            <p:childTnLst>
                              <p:par>
                                <p:cTn id="16" presetID="23" presetClass="entr" presetSubtype="36" fill="hold" grpId="0" nodeType="afterEffect">
                                  <p:stCondLst>
                                    <p:cond delay="0"/>
                                  </p:stCondLst>
                                  <p:childTnLst>
                                    <p:set>
                                      <p:cBhvr>
                                        <p:cTn id="17" dur="1" fill="hold">
                                          <p:stCondLst>
                                            <p:cond delay="0"/>
                                          </p:stCondLst>
                                        </p:cTn>
                                        <p:tgtEl>
                                          <p:spTgt spid="435"/>
                                        </p:tgtEl>
                                        <p:attrNameLst>
                                          <p:attrName>style.visibility</p:attrName>
                                        </p:attrNameLst>
                                      </p:cBhvr>
                                      <p:to>
                                        <p:strVal val="visible"/>
                                      </p:to>
                                    </p:set>
                                    <p:anim calcmode="lin" valueType="num">
                                      <p:cBhvr>
                                        <p:cTn id="18" dur="500" fill="hold"/>
                                        <p:tgtEl>
                                          <p:spTgt spid="435"/>
                                        </p:tgtEl>
                                        <p:attrNameLst>
                                          <p:attrName>ppt_w</p:attrName>
                                        </p:attrNameLst>
                                      </p:cBhvr>
                                      <p:tavLst>
                                        <p:tav tm="0">
                                          <p:val>
                                            <p:strVal val="(6*min(max(#ppt_w*#ppt_h,.3),1)-7.4)/-.7*#ppt_w"/>
                                          </p:val>
                                        </p:tav>
                                        <p:tav tm="100000">
                                          <p:val>
                                            <p:strVal val="#ppt_w"/>
                                          </p:val>
                                        </p:tav>
                                      </p:tavLst>
                                    </p:anim>
                                    <p:anim calcmode="lin" valueType="num">
                                      <p:cBhvr>
                                        <p:cTn id="19" dur="500" fill="hold"/>
                                        <p:tgtEl>
                                          <p:spTgt spid="435"/>
                                        </p:tgtEl>
                                        <p:attrNameLst>
                                          <p:attrName>ppt_h</p:attrName>
                                        </p:attrNameLst>
                                      </p:cBhvr>
                                      <p:tavLst>
                                        <p:tav tm="0">
                                          <p:val>
                                            <p:strVal val="(6*min(max(#ppt_w*#ppt_h,.3),1)-7.4)/-.7*#ppt_h"/>
                                          </p:val>
                                        </p:tav>
                                        <p:tav tm="100000">
                                          <p:val>
                                            <p:strVal val="#ppt_h"/>
                                          </p:val>
                                        </p:tav>
                                      </p:tavLst>
                                    </p:anim>
                                    <p:anim calcmode="lin" valueType="num">
                                      <p:cBhvr>
                                        <p:cTn id="20" dur="500" fill="hold"/>
                                        <p:tgtEl>
                                          <p:spTgt spid="435"/>
                                        </p:tgtEl>
                                        <p:attrNameLst>
                                          <p:attrName>ppt_x</p:attrName>
                                        </p:attrNameLst>
                                      </p:cBhvr>
                                      <p:tavLst>
                                        <p:tav tm="0">
                                          <p:val>
                                            <p:fltVal val="0.5"/>
                                          </p:val>
                                        </p:tav>
                                        <p:tav tm="100000">
                                          <p:val>
                                            <p:strVal val="#ppt_x"/>
                                          </p:val>
                                        </p:tav>
                                      </p:tavLst>
                                    </p:anim>
                                    <p:anim calcmode="lin" valueType="num">
                                      <p:cBhvr>
                                        <p:cTn id="21" dur="500" fill="hold"/>
                                        <p:tgtEl>
                                          <p:spTgt spid="435"/>
                                        </p:tgtEl>
                                        <p:attrNameLst>
                                          <p:attrName>ppt_y</p:attrName>
                                        </p:attrNameLst>
                                      </p:cBhvr>
                                      <p:tavLst>
                                        <p:tav tm="0">
                                          <p:val>
                                            <p:strVal val="1+(6*min(max(#ppt_w*#ppt_h,.3),1)-7.4)/-.7*#ppt_h/2"/>
                                          </p:val>
                                        </p:tav>
                                        <p:tav tm="100000">
                                          <p:val>
                                            <p:strVal val="#ppt_y"/>
                                          </p:val>
                                        </p:tav>
                                      </p:tavLst>
                                    </p:anim>
                                  </p:childTnLst>
                                </p:cTn>
                              </p:par>
                              <p:par>
                                <p:cTn id="22" presetID="23" presetClass="entr" presetSubtype="36" fill="hold" grpId="0" nodeType="withEffect">
                                  <p:stCondLst>
                                    <p:cond delay="100"/>
                                  </p:stCondLst>
                                  <p:childTnLst>
                                    <p:set>
                                      <p:cBhvr>
                                        <p:cTn id="23" dur="1" fill="hold">
                                          <p:stCondLst>
                                            <p:cond delay="0"/>
                                          </p:stCondLst>
                                        </p:cTn>
                                        <p:tgtEl>
                                          <p:spTgt spid="436"/>
                                        </p:tgtEl>
                                        <p:attrNameLst>
                                          <p:attrName>style.visibility</p:attrName>
                                        </p:attrNameLst>
                                      </p:cBhvr>
                                      <p:to>
                                        <p:strVal val="visible"/>
                                      </p:to>
                                    </p:set>
                                    <p:anim calcmode="lin" valueType="num">
                                      <p:cBhvr>
                                        <p:cTn id="24" dur="500" fill="hold"/>
                                        <p:tgtEl>
                                          <p:spTgt spid="436"/>
                                        </p:tgtEl>
                                        <p:attrNameLst>
                                          <p:attrName>ppt_w</p:attrName>
                                        </p:attrNameLst>
                                      </p:cBhvr>
                                      <p:tavLst>
                                        <p:tav tm="0">
                                          <p:val>
                                            <p:strVal val="(6*min(max(#ppt_w*#ppt_h,.3),1)-7.4)/-.7*#ppt_w"/>
                                          </p:val>
                                        </p:tav>
                                        <p:tav tm="100000">
                                          <p:val>
                                            <p:strVal val="#ppt_w"/>
                                          </p:val>
                                        </p:tav>
                                      </p:tavLst>
                                    </p:anim>
                                    <p:anim calcmode="lin" valueType="num">
                                      <p:cBhvr>
                                        <p:cTn id="25" dur="500" fill="hold"/>
                                        <p:tgtEl>
                                          <p:spTgt spid="436"/>
                                        </p:tgtEl>
                                        <p:attrNameLst>
                                          <p:attrName>ppt_h</p:attrName>
                                        </p:attrNameLst>
                                      </p:cBhvr>
                                      <p:tavLst>
                                        <p:tav tm="0">
                                          <p:val>
                                            <p:strVal val="(6*min(max(#ppt_w*#ppt_h,.3),1)-7.4)/-.7*#ppt_h"/>
                                          </p:val>
                                        </p:tav>
                                        <p:tav tm="100000">
                                          <p:val>
                                            <p:strVal val="#ppt_h"/>
                                          </p:val>
                                        </p:tav>
                                      </p:tavLst>
                                    </p:anim>
                                    <p:anim calcmode="lin" valueType="num">
                                      <p:cBhvr>
                                        <p:cTn id="26" dur="500" fill="hold"/>
                                        <p:tgtEl>
                                          <p:spTgt spid="436"/>
                                        </p:tgtEl>
                                        <p:attrNameLst>
                                          <p:attrName>ppt_x</p:attrName>
                                        </p:attrNameLst>
                                      </p:cBhvr>
                                      <p:tavLst>
                                        <p:tav tm="0">
                                          <p:val>
                                            <p:fltVal val="0.5"/>
                                          </p:val>
                                        </p:tav>
                                        <p:tav tm="100000">
                                          <p:val>
                                            <p:strVal val="#ppt_x"/>
                                          </p:val>
                                        </p:tav>
                                      </p:tavLst>
                                    </p:anim>
                                    <p:anim calcmode="lin" valueType="num">
                                      <p:cBhvr>
                                        <p:cTn id="27" dur="500" fill="hold"/>
                                        <p:tgtEl>
                                          <p:spTgt spid="436"/>
                                        </p:tgtEl>
                                        <p:attrNameLst>
                                          <p:attrName>ppt_y</p:attrName>
                                        </p:attrNameLst>
                                      </p:cBhvr>
                                      <p:tavLst>
                                        <p:tav tm="0">
                                          <p:val>
                                            <p:strVal val="1+(6*min(max(#ppt_w*#ppt_h,.3),1)-7.4)/-.7*#ppt_h/2"/>
                                          </p:val>
                                        </p:tav>
                                        <p:tav tm="100000">
                                          <p:val>
                                            <p:strVal val="#ppt_y"/>
                                          </p:val>
                                        </p:tav>
                                      </p:tavLst>
                                    </p:anim>
                                  </p:childTnLst>
                                </p:cTn>
                              </p:par>
                              <p:par>
                                <p:cTn id="28" presetID="23" presetClass="entr" presetSubtype="36" fill="hold" grpId="0" nodeType="withEffect">
                                  <p:stCondLst>
                                    <p:cond delay="200"/>
                                  </p:stCondLst>
                                  <p:childTnLst>
                                    <p:set>
                                      <p:cBhvr>
                                        <p:cTn id="29" dur="1" fill="hold">
                                          <p:stCondLst>
                                            <p:cond delay="0"/>
                                          </p:stCondLst>
                                        </p:cTn>
                                        <p:tgtEl>
                                          <p:spTgt spid="438"/>
                                        </p:tgtEl>
                                        <p:attrNameLst>
                                          <p:attrName>style.visibility</p:attrName>
                                        </p:attrNameLst>
                                      </p:cBhvr>
                                      <p:to>
                                        <p:strVal val="visible"/>
                                      </p:to>
                                    </p:set>
                                    <p:anim calcmode="lin" valueType="num">
                                      <p:cBhvr>
                                        <p:cTn id="30" dur="500" fill="hold"/>
                                        <p:tgtEl>
                                          <p:spTgt spid="438"/>
                                        </p:tgtEl>
                                        <p:attrNameLst>
                                          <p:attrName>ppt_w</p:attrName>
                                        </p:attrNameLst>
                                      </p:cBhvr>
                                      <p:tavLst>
                                        <p:tav tm="0">
                                          <p:val>
                                            <p:strVal val="(6*min(max(#ppt_w*#ppt_h,.3),1)-7.4)/-.7*#ppt_w"/>
                                          </p:val>
                                        </p:tav>
                                        <p:tav tm="100000">
                                          <p:val>
                                            <p:strVal val="#ppt_w"/>
                                          </p:val>
                                        </p:tav>
                                      </p:tavLst>
                                    </p:anim>
                                    <p:anim calcmode="lin" valueType="num">
                                      <p:cBhvr>
                                        <p:cTn id="31" dur="500" fill="hold"/>
                                        <p:tgtEl>
                                          <p:spTgt spid="438"/>
                                        </p:tgtEl>
                                        <p:attrNameLst>
                                          <p:attrName>ppt_h</p:attrName>
                                        </p:attrNameLst>
                                      </p:cBhvr>
                                      <p:tavLst>
                                        <p:tav tm="0">
                                          <p:val>
                                            <p:strVal val="(6*min(max(#ppt_w*#ppt_h,.3),1)-7.4)/-.7*#ppt_h"/>
                                          </p:val>
                                        </p:tav>
                                        <p:tav tm="100000">
                                          <p:val>
                                            <p:strVal val="#ppt_h"/>
                                          </p:val>
                                        </p:tav>
                                      </p:tavLst>
                                    </p:anim>
                                    <p:anim calcmode="lin" valueType="num">
                                      <p:cBhvr>
                                        <p:cTn id="32" dur="500" fill="hold"/>
                                        <p:tgtEl>
                                          <p:spTgt spid="438"/>
                                        </p:tgtEl>
                                        <p:attrNameLst>
                                          <p:attrName>ppt_x</p:attrName>
                                        </p:attrNameLst>
                                      </p:cBhvr>
                                      <p:tavLst>
                                        <p:tav tm="0">
                                          <p:val>
                                            <p:fltVal val="0.5"/>
                                          </p:val>
                                        </p:tav>
                                        <p:tav tm="100000">
                                          <p:val>
                                            <p:strVal val="#ppt_x"/>
                                          </p:val>
                                        </p:tav>
                                      </p:tavLst>
                                    </p:anim>
                                    <p:anim calcmode="lin" valueType="num">
                                      <p:cBhvr>
                                        <p:cTn id="33" dur="500" fill="hold"/>
                                        <p:tgtEl>
                                          <p:spTgt spid="438"/>
                                        </p:tgtEl>
                                        <p:attrNameLst>
                                          <p:attrName>ppt_y</p:attrName>
                                        </p:attrNameLst>
                                      </p:cBhvr>
                                      <p:tavLst>
                                        <p:tav tm="0">
                                          <p:val>
                                            <p:strVal val="1+(6*min(max(#ppt_w*#ppt_h,.3),1)-7.4)/-.7*#ppt_h/2"/>
                                          </p:val>
                                        </p:tav>
                                        <p:tav tm="100000">
                                          <p:val>
                                            <p:strVal val="#ppt_y"/>
                                          </p:val>
                                        </p:tav>
                                      </p:tavLst>
                                    </p:anim>
                                  </p:childTnLst>
                                </p:cTn>
                              </p:par>
                              <p:par>
                                <p:cTn id="34" presetID="23" presetClass="entr" presetSubtype="36" fill="hold" grpId="0" nodeType="withEffect">
                                  <p:stCondLst>
                                    <p:cond delay="300"/>
                                  </p:stCondLst>
                                  <p:childTnLst>
                                    <p:set>
                                      <p:cBhvr>
                                        <p:cTn id="35" dur="1" fill="hold">
                                          <p:stCondLst>
                                            <p:cond delay="0"/>
                                          </p:stCondLst>
                                        </p:cTn>
                                        <p:tgtEl>
                                          <p:spTgt spid="437"/>
                                        </p:tgtEl>
                                        <p:attrNameLst>
                                          <p:attrName>style.visibility</p:attrName>
                                        </p:attrNameLst>
                                      </p:cBhvr>
                                      <p:to>
                                        <p:strVal val="visible"/>
                                      </p:to>
                                    </p:set>
                                    <p:anim calcmode="lin" valueType="num">
                                      <p:cBhvr>
                                        <p:cTn id="36" dur="500" fill="hold"/>
                                        <p:tgtEl>
                                          <p:spTgt spid="437"/>
                                        </p:tgtEl>
                                        <p:attrNameLst>
                                          <p:attrName>ppt_w</p:attrName>
                                        </p:attrNameLst>
                                      </p:cBhvr>
                                      <p:tavLst>
                                        <p:tav tm="0">
                                          <p:val>
                                            <p:strVal val="(6*min(max(#ppt_w*#ppt_h,.3),1)-7.4)/-.7*#ppt_w"/>
                                          </p:val>
                                        </p:tav>
                                        <p:tav tm="100000">
                                          <p:val>
                                            <p:strVal val="#ppt_w"/>
                                          </p:val>
                                        </p:tav>
                                      </p:tavLst>
                                    </p:anim>
                                    <p:anim calcmode="lin" valueType="num">
                                      <p:cBhvr>
                                        <p:cTn id="37" dur="500" fill="hold"/>
                                        <p:tgtEl>
                                          <p:spTgt spid="437"/>
                                        </p:tgtEl>
                                        <p:attrNameLst>
                                          <p:attrName>ppt_h</p:attrName>
                                        </p:attrNameLst>
                                      </p:cBhvr>
                                      <p:tavLst>
                                        <p:tav tm="0">
                                          <p:val>
                                            <p:strVal val="(6*min(max(#ppt_w*#ppt_h,.3),1)-7.4)/-.7*#ppt_h"/>
                                          </p:val>
                                        </p:tav>
                                        <p:tav tm="100000">
                                          <p:val>
                                            <p:strVal val="#ppt_h"/>
                                          </p:val>
                                        </p:tav>
                                      </p:tavLst>
                                    </p:anim>
                                    <p:anim calcmode="lin" valueType="num">
                                      <p:cBhvr>
                                        <p:cTn id="38" dur="500" fill="hold"/>
                                        <p:tgtEl>
                                          <p:spTgt spid="437"/>
                                        </p:tgtEl>
                                        <p:attrNameLst>
                                          <p:attrName>ppt_x</p:attrName>
                                        </p:attrNameLst>
                                      </p:cBhvr>
                                      <p:tavLst>
                                        <p:tav tm="0">
                                          <p:val>
                                            <p:fltVal val="0.5"/>
                                          </p:val>
                                        </p:tav>
                                        <p:tav tm="100000">
                                          <p:val>
                                            <p:strVal val="#ppt_x"/>
                                          </p:val>
                                        </p:tav>
                                      </p:tavLst>
                                    </p:anim>
                                    <p:anim calcmode="lin" valueType="num">
                                      <p:cBhvr>
                                        <p:cTn id="39" dur="500" fill="hold"/>
                                        <p:tgtEl>
                                          <p:spTgt spid="437"/>
                                        </p:tgtEl>
                                        <p:attrNameLst>
                                          <p:attrName>ppt_y</p:attrName>
                                        </p:attrNameLst>
                                      </p:cBhvr>
                                      <p:tavLst>
                                        <p:tav tm="0">
                                          <p:val>
                                            <p:strVal val="1+(6*min(max(#ppt_w*#ppt_h,.3),1)-7.4)/-.7*#ppt_h/2"/>
                                          </p:val>
                                        </p:tav>
                                        <p:tav tm="100000">
                                          <p:val>
                                            <p:strVal val="#ppt_y"/>
                                          </p:val>
                                        </p:tav>
                                      </p:tavLst>
                                    </p:anim>
                                  </p:childTnLst>
                                </p:cTn>
                              </p:par>
                              <p:par>
                                <p:cTn id="40" presetID="23" presetClass="entr" presetSubtype="36" fill="hold" grpId="0" nodeType="withEffect">
                                  <p:stCondLst>
                                    <p:cond delay="400"/>
                                  </p:stCondLst>
                                  <p:childTnLst>
                                    <p:set>
                                      <p:cBhvr>
                                        <p:cTn id="41" dur="1" fill="hold">
                                          <p:stCondLst>
                                            <p:cond delay="0"/>
                                          </p:stCondLst>
                                        </p:cTn>
                                        <p:tgtEl>
                                          <p:spTgt spid="433"/>
                                        </p:tgtEl>
                                        <p:attrNameLst>
                                          <p:attrName>style.visibility</p:attrName>
                                        </p:attrNameLst>
                                      </p:cBhvr>
                                      <p:to>
                                        <p:strVal val="visible"/>
                                      </p:to>
                                    </p:set>
                                    <p:anim calcmode="lin" valueType="num">
                                      <p:cBhvr>
                                        <p:cTn id="42" dur="500" fill="hold"/>
                                        <p:tgtEl>
                                          <p:spTgt spid="433"/>
                                        </p:tgtEl>
                                        <p:attrNameLst>
                                          <p:attrName>ppt_w</p:attrName>
                                        </p:attrNameLst>
                                      </p:cBhvr>
                                      <p:tavLst>
                                        <p:tav tm="0">
                                          <p:val>
                                            <p:strVal val="(6*min(max(#ppt_w*#ppt_h,.3),1)-7.4)/-.7*#ppt_w"/>
                                          </p:val>
                                        </p:tav>
                                        <p:tav tm="100000">
                                          <p:val>
                                            <p:strVal val="#ppt_w"/>
                                          </p:val>
                                        </p:tav>
                                      </p:tavLst>
                                    </p:anim>
                                    <p:anim calcmode="lin" valueType="num">
                                      <p:cBhvr>
                                        <p:cTn id="43" dur="500" fill="hold"/>
                                        <p:tgtEl>
                                          <p:spTgt spid="433"/>
                                        </p:tgtEl>
                                        <p:attrNameLst>
                                          <p:attrName>ppt_h</p:attrName>
                                        </p:attrNameLst>
                                      </p:cBhvr>
                                      <p:tavLst>
                                        <p:tav tm="0">
                                          <p:val>
                                            <p:strVal val="(6*min(max(#ppt_w*#ppt_h,.3),1)-7.4)/-.7*#ppt_h"/>
                                          </p:val>
                                        </p:tav>
                                        <p:tav tm="100000">
                                          <p:val>
                                            <p:strVal val="#ppt_h"/>
                                          </p:val>
                                        </p:tav>
                                      </p:tavLst>
                                    </p:anim>
                                    <p:anim calcmode="lin" valueType="num">
                                      <p:cBhvr>
                                        <p:cTn id="44" dur="500" fill="hold"/>
                                        <p:tgtEl>
                                          <p:spTgt spid="433"/>
                                        </p:tgtEl>
                                        <p:attrNameLst>
                                          <p:attrName>ppt_x</p:attrName>
                                        </p:attrNameLst>
                                      </p:cBhvr>
                                      <p:tavLst>
                                        <p:tav tm="0">
                                          <p:val>
                                            <p:fltVal val="0.5"/>
                                          </p:val>
                                        </p:tav>
                                        <p:tav tm="100000">
                                          <p:val>
                                            <p:strVal val="#ppt_x"/>
                                          </p:val>
                                        </p:tav>
                                      </p:tavLst>
                                    </p:anim>
                                    <p:anim calcmode="lin" valueType="num">
                                      <p:cBhvr>
                                        <p:cTn id="45" dur="500" fill="hold"/>
                                        <p:tgtEl>
                                          <p:spTgt spid="433"/>
                                        </p:tgtEl>
                                        <p:attrNameLst>
                                          <p:attrName>ppt_y</p:attrName>
                                        </p:attrNameLst>
                                      </p:cBhvr>
                                      <p:tavLst>
                                        <p:tav tm="0">
                                          <p:val>
                                            <p:strVal val="1+(6*min(max(#ppt_w*#ppt_h,.3),1)-7.4)/-.7*#ppt_h/2"/>
                                          </p:val>
                                        </p:tav>
                                        <p:tav tm="100000">
                                          <p:val>
                                            <p:strVal val="#ppt_y"/>
                                          </p:val>
                                        </p:tav>
                                      </p:tavLst>
                                    </p:anim>
                                  </p:childTnLst>
                                </p:cTn>
                              </p:par>
                              <p:par>
                                <p:cTn id="46" presetID="23" presetClass="entr" presetSubtype="36" fill="hold" grpId="0" nodeType="withEffect">
                                  <p:stCondLst>
                                    <p:cond delay="500"/>
                                  </p:stCondLst>
                                  <p:childTnLst>
                                    <p:set>
                                      <p:cBhvr>
                                        <p:cTn id="47" dur="1" fill="hold">
                                          <p:stCondLst>
                                            <p:cond delay="0"/>
                                          </p:stCondLst>
                                        </p:cTn>
                                        <p:tgtEl>
                                          <p:spTgt spid="432"/>
                                        </p:tgtEl>
                                        <p:attrNameLst>
                                          <p:attrName>style.visibility</p:attrName>
                                        </p:attrNameLst>
                                      </p:cBhvr>
                                      <p:to>
                                        <p:strVal val="visible"/>
                                      </p:to>
                                    </p:set>
                                    <p:anim calcmode="lin" valueType="num">
                                      <p:cBhvr>
                                        <p:cTn id="48" dur="500" fill="hold"/>
                                        <p:tgtEl>
                                          <p:spTgt spid="432"/>
                                        </p:tgtEl>
                                        <p:attrNameLst>
                                          <p:attrName>ppt_w</p:attrName>
                                        </p:attrNameLst>
                                      </p:cBhvr>
                                      <p:tavLst>
                                        <p:tav tm="0">
                                          <p:val>
                                            <p:strVal val="(6*min(max(#ppt_w*#ppt_h,.3),1)-7.4)/-.7*#ppt_w"/>
                                          </p:val>
                                        </p:tav>
                                        <p:tav tm="100000">
                                          <p:val>
                                            <p:strVal val="#ppt_w"/>
                                          </p:val>
                                        </p:tav>
                                      </p:tavLst>
                                    </p:anim>
                                    <p:anim calcmode="lin" valueType="num">
                                      <p:cBhvr>
                                        <p:cTn id="49" dur="500" fill="hold"/>
                                        <p:tgtEl>
                                          <p:spTgt spid="432"/>
                                        </p:tgtEl>
                                        <p:attrNameLst>
                                          <p:attrName>ppt_h</p:attrName>
                                        </p:attrNameLst>
                                      </p:cBhvr>
                                      <p:tavLst>
                                        <p:tav tm="0">
                                          <p:val>
                                            <p:strVal val="(6*min(max(#ppt_w*#ppt_h,.3),1)-7.4)/-.7*#ppt_h"/>
                                          </p:val>
                                        </p:tav>
                                        <p:tav tm="100000">
                                          <p:val>
                                            <p:strVal val="#ppt_h"/>
                                          </p:val>
                                        </p:tav>
                                      </p:tavLst>
                                    </p:anim>
                                    <p:anim calcmode="lin" valueType="num">
                                      <p:cBhvr>
                                        <p:cTn id="50" dur="500" fill="hold"/>
                                        <p:tgtEl>
                                          <p:spTgt spid="432"/>
                                        </p:tgtEl>
                                        <p:attrNameLst>
                                          <p:attrName>ppt_x</p:attrName>
                                        </p:attrNameLst>
                                      </p:cBhvr>
                                      <p:tavLst>
                                        <p:tav tm="0">
                                          <p:val>
                                            <p:fltVal val="0.5"/>
                                          </p:val>
                                        </p:tav>
                                        <p:tav tm="100000">
                                          <p:val>
                                            <p:strVal val="#ppt_x"/>
                                          </p:val>
                                        </p:tav>
                                      </p:tavLst>
                                    </p:anim>
                                    <p:anim calcmode="lin" valueType="num">
                                      <p:cBhvr>
                                        <p:cTn id="51" dur="500" fill="hold"/>
                                        <p:tgtEl>
                                          <p:spTgt spid="432"/>
                                        </p:tgtEl>
                                        <p:attrNameLst>
                                          <p:attrName>ppt_y</p:attrName>
                                        </p:attrNameLst>
                                      </p:cBhvr>
                                      <p:tavLst>
                                        <p:tav tm="0">
                                          <p:val>
                                            <p:strVal val="1+(6*min(max(#ppt_w*#ppt_h,.3),1)-7.4)/-.7*#ppt_h/2"/>
                                          </p:val>
                                        </p:tav>
                                        <p:tav tm="100000">
                                          <p:val>
                                            <p:strVal val="#ppt_y"/>
                                          </p:val>
                                        </p:tav>
                                      </p:tavLst>
                                    </p:anim>
                                  </p:childTnLst>
                                </p:cTn>
                              </p:par>
                              <p:par>
                                <p:cTn id="52" presetID="23" presetClass="entr" presetSubtype="36" fill="hold" grpId="0" nodeType="withEffect">
                                  <p:stCondLst>
                                    <p:cond delay="600"/>
                                  </p:stCondLst>
                                  <p:childTnLst>
                                    <p:set>
                                      <p:cBhvr>
                                        <p:cTn id="53" dur="1" fill="hold">
                                          <p:stCondLst>
                                            <p:cond delay="0"/>
                                          </p:stCondLst>
                                        </p:cTn>
                                        <p:tgtEl>
                                          <p:spTgt spid="434"/>
                                        </p:tgtEl>
                                        <p:attrNameLst>
                                          <p:attrName>style.visibility</p:attrName>
                                        </p:attrNameLst>
                                      </p:cBhvr>
                                      <p:to>
                                        <p:strVal val="visible"/>
                                      </p:to>
                                    </p:set>
                                    <p:anim calcmode="lin" valueType="num">
                                      <p:cBhvr>
                                        <p:cTn id="54" dur="500" fill="hold"/>
                                        <p:tgtEl>
                                          <p:spTgt spid="434"/>
                                        </p:tgtEl>
                                        <p:attrNameLst>
                                          <p:attrName>ppt_w</p:attrName>
                                        </p:attrNameLst>
                                      </p:cBhvr>
                                      <p:tavLst>
                                        <p:tav tm="0">
                                          <p:val>
                                            <p:strVal val="(6*min(max(#ppt_w*#ppt_h,.3),1)-7.4)/-.7*#ppt_w"/>
                                          </p:val>
                                        </p:tav>
                                        <p:tav tm="100000">
                                          <p:val>
                                            <p:strVal val="#ppt_w"/>
                                          </p:val>
                                        </p:tav>
                                      </p:tavLst>
                                    </p:anim>
                                    <p:anim calcmode="lin" valueType="num">
                                      <p:cBhvr>
                                        <p:cTn id="55" dur="500" fill="hold"/>
                                        <p:tgtEl>
                                          <p:spTgt spid="434"/>
                                        </p:tgtEl>
                                        <p:attrNameLst>
                                          <p:attrName>ppt_h</p:attrName>
                                        </p:attrNameLst>
                                      </p:cBhvr>
                                      <p:tavLst>
                                        <p:tav tm="0">
                                          <p:val>
                                            <p:strVal val="(6*min(max(#ppt_w*#ppt_h,.3),1)-7.4)/-.7*#ppt_h"/>
                                          </p:val>
                                        </p:tav>
                                        <p:tav tm="100000">
                                          <p:val>
                                            <p:strVal val="#ppt_h"/>
                                          </p:val>
                                        </p:tav>
                                      </p:tavLst>
                                    </p:anim>
                                    <p:anim calcmode="lin" valueType="num">
                                      <p:cBhvr>
                                        <p:cTn id="56" dur="500" fill="hold"/>
                                        <p:tgtEl>
                                          <p:spTgt spid="434"/>
                                        </p:tgtEl>
                                        <p:attrNameLst>
                                          <p:attrName>ppt_x</p:attrName>
                                        </p:attrNameLst>
                                      </p:cBhvr>
                                      <p:tavLst>
                                        <p:tav tm="0">
                                          <p:val>
                                            <p:fltVal val="0.5"/>
                                          </p:val>
                                        </p:tav>
                                        <p:tav tm="100000">
                                          <p:val>
                                            <p:strVal val="#ppt_x"/>
                                          </p:val>
                                        </p:tav>
                                      </p:tavLst>
                                    </p:anim>
                                    <p:anim calcmode="lin" valueType="num">
                                      <p:cBhvr>
                                        <p:cTn id="57" dur="500" fill="hold"/>
                                        <p:tgtEl>
                                          <p:spTgt spid="434"/>
                                        </p:tgtEl>
                                        <p:attrNameLst>
                                          <p:attrName>ppt_y</p:attrName>
                                        </p:attrNameLst>
                                      </p:cBhvr>
                                      <p:tavLst>
                                        <p:tav tm="0">
                                          <p:val>
                                            <p:strVal val="1+(6*min(max(#ppt_w*#ppt_h,.3),1)-7.4)/-.7*#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53" presetClass="entr" presetSubtype="16" fill="hold" grpId="0" nodeType="clickEffect">
                                  <p:stCondLst>
                                    <p:cond delay="0"/>
                                  </p:stCondLst>
                                  <p:childTnLst>
                                    <p:set>
                                      <p:cBhvr>
                                        <p:cTn id="61" dur="1" fill="hold">
                                          <p:stCondLst>
                                            <p:cond delay="0"/>
                                          </p:stCondLst>
                                        </p:cTn>
                                        <p:tgtEl>
                                          <p:spTgt spid="439"/>
                                        </p:tgtEl>
                                        <p:attrNameLst>
                                          <p:attrName>style.visibility</p:attrName>
                                        </p:attrNameLst>
                                      </p:cBhvr>
                                      <p:to>
                                        <p:strVal val="visible"/>
                                      </p:to>
                                    </p:set>
                                    <p:anim calcmode="lin" valueType="num">
                                      <p:cBhvr>
                                        <p:cTn id="62" dur="500" fill="hold"/>
                                        <p:tgtEl>
                                          <p:spTgt spid="439"/>
                                        </p:tgtEl>
                                        <p:attrNameLst>
                                          <p:attrName>ppt_w</p:attrName>
                                        </p:attrNameLst>
                                      </p:cBhvr>
                                      <p:tavLst>
                                        <p:tav tm="0">
                                          <p:val>
                                            <p:fltVal val="0"/>
                                          </p:val>
                                        </p:tav>
                                        <p:tav tm="100000">
                                          <p:val>
                                            <p:strVal val="#ppt_w"/>
                                          </p:val>
                                        </p:tav>
                                      </p:tavLst>
                                    </p:anim>
                                    <p:anim calcmode="lin" valueType="num">
                                      <p:cBhvr>
                                        <p:cTn id="63" dur="500" fill="hold"/>
                                        <p:tgtEl>
                                          <p:spTgt spid="439"/>
                                        </p:tgtEl>
                                        <p:attrNameLst>
                                          <p:attrName>ppt_h</p:attrName>
                                        </p:attrNameLst>
                                      </p:cBhvr>
                                      <p:tavLst>
                                        <p:tav tm="0">
                                          <p:val>
                                            <p:fltVal val="0"/>
                                          </p:val>
                                        </p:tav>
                                        <p:tav tm="100000">
                                          <p:val>
                                            <p:strVal val="#ppt_h"/>
                                          </p:val>
                                        </p:tav>
                                      </p:tavLst>
                                    </p:anim>
                                    <p:animEffect transition="in" filter="fade">
                                      <p:cBhvr>
                                        <p:cTn id="64" dur="500"/>
                                        <p:tgtEl>
                                          <p:spTgt spid="439"/>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443"/>
                                        </p:tgtEl>
                                        <p:attrNameLst>
                                          <p:attrName>style.visibility</p:attrName>
                                        </p:attrNameLst>
                                      </p:cBhvr>
                                      <p:to>
                                        <p:strVal val="visible"/>
                                      </p:to>
                                    </p:set>
                                    <p:animEffect transition="in" filter="fade">
                                      <p:cBhvr>
                                        <p:cTn id="67" dur="500"/>
                                        <p:tgtEl>
                                          <p:spTgt spid="443"/>
                                        </p:tgtEl>
                                      </p:cBhvr>
                                    </p:animEffect>
                                  </p:childTnLst>
                                </p:cTn>
                              </p:par>
                              <p:par>
                                <p:cTn id="68" presetID="53" presetClass="entr" presetSubtype="16" fill="hold" grpId="0" nodeType="withEffect">
                                  <p:stCondLst>
                                    <p:cond delay="200"/>
                                  </p:stCondLst>
                                  <p:childTnLst>
                                    <p:set>
                                      <p:cBhvr>
                                        <p:cTn id="69" dur="1" fill="hold">
                                          <p:stCondLst>
                                            <p:cond delay="0"/>
                                          </p:stCondLst>
                                        </p:cTn>
                                        <p:tgtEl>
                                          <p:spTgt spid="441"/>
                                        </p:tgtEl>
                                        <p:attrNameLst>
                                          <p:attrName>style.visibility</p:attrName>
                                        </p:attrNameLst>
                                      </p:cBhvr>
                                      <p:to>
                                        <p:strVal val="visible"/>
                                      </p:to>
                                    </p:set>
                                    <p:anim calcmode="lin" valueType="num">
                                      <p:cBhvr>
                                        <p:cTn id="70" dur="500" fill="hold"/>
                                        <p:tgtEl>
                                          <p:spTgt spid="441"/>
                                        </p:tgtEl>
                                        <p:attrNameLst>
                                          <p:attrName>ppt_w</p:attrName>
                                        </p:attrNameLst>
                                      </p:cBhvr>
                                      <p:tavLst>
                                        <p:tav tm="0">
                                          <p:val>
                                            <p:fltVal val="0"/>
                                          </p:val>
                                        </p:tav>
                                        <p:tav tm="100000">
                                          <p:val>
                                            <p:strVal val="#ppt_w"/>
                                          </p:val>
                                        </p:tav>
                                      </p:tavLst>
                                    </p:anim>
                                    <p:anim calcmode="lin" valueType="num">
                                      <p:cBhvr>
                                        <p:cTn id="71" dur="500" fill="hold"/>
                                        <p:tgtEl>
                                          <p:spTgt spid="441"/>
                                        </p:tgtEl>
                                        <p:attrNameLst>
                                          <p:attrName>ppt_h</p:attrName>
                                        </p:attrNameLst>
                                      </p:cBhvr>
                                      <p:tavLst>
                                        <p:tav tm="0">
                                          <p:val>
                                            <p:fltVal val="0"/>
                                          </p:val>
                                        </p:tav>
                                        <p:tav tm="100000">
                                          <p:val>
                                            <p:strVal val="#ppt_h"/>
                                          </p:val>
                                        </p:tav>
                                      </p:tavLst>
                                    </p:anim>
                                    <p:animEffect transition="in" filter="fade">
                                      <p:cBhvr>
                                        <p:cTn id="72" dur="500"/>
                                        <p:tgtEl>
                                          <p:spTgt spid="441"/>
                                        </p:tgtEl>
                                      </p:cBhvr>
                                    </p:animEffect>
                                  </p:childTnLst>
                                </p:cTn>
                              </p:par>
                              <p:par>
                                <p:cTn id="73" presetID="10" presetClass="entr" presetSubtype="0" fill="hold" grpId="0" nodeType="withEffect">
                                  <p:stCondLst>
                                    <p:cond delay="200"/>
                                  </p:stCondLst>
                                  <p:childTnLst>
                                    <p:set>
                                      <p:cBhvr>
                                        <p:cTn id="74" dur="1" fill="hold">
                                          <p:stCondLst>
                                            <p:cond delay="0"/>
                                          </p:stCondLst>
                                        </p:cTn>
                                        <p:tgtEl>
                                          <p:spTgt spid="442"/>
                                        </p:tgtEl>
                                        <p:attrNameLst>
                                          <p:attrName>style.visibility</p:attrName>
                                        </p:attrNameLst>
                                      </p:cBhvr>
                                      <p:to>
                                        <p:strVal val="visible"/>
                                      </p:to>
                                    </p:set>
                                    <p:animEffect transition="in" filter="fade">
                                      <p:cBhvr>
                                        <p:cTn id="75" dur="500"/>
                                        <p:tgtEl>
                                          <p:spTgt spid="442"/>
                                        </p:tgtEl>
                                      </p:cBhvr>
                                    </p:animEffect>
                                  </p:childTnLst>
                                </p:cTn>
                              </p:par>
                              <p:par>
                                <p:cTn id="76" presetID="53" presetClass="entr" presetSubtype="16" fill="hold" grpId="0" nodeType="withEffect">
                                  <p:stCondLst>
                                    <p:cond delay="400"/>
                                  </p:stCondLst>
                                  <p:childTnLst>
                                    <p:set>
                                      <p:cBhvr>
                                        <p:cTn id="77" dur="1" fill="hold">
                                          <p:stCondLst>
                                            <p:cond delay="0"/>
                                          </p:stCondLst>
                                        </p:cTn>
                                        <p:tgtEl>
                                          <p:spTgt spid="440"/>
                                        </p:tgtEl>
                                        <p:attrNameLst>
                                          <p:attrName>style.visibility</p:attrName>
                                        </p:attrNameLst>
                                      </p:cBhvr>
                                      <p:to>
                                        <p:strVal val="visible"/>
                                      </p:to>
                                    </p:set>
                                    <p:anim calcmode="lin" valueType="num">
                                      <p:cBhvr>
                                        <p:cTn id="78" dur="500" fill="hold"/>
                                        <p:tgtEl>
                                          <p:spTgt spid="440"/>
                                        </p:tgtEl>
                                        <p:attrNameLst>
                                          <p:attrName>ppt_w</p:attrName>
                                        </p:attrNameLst>
                                      </p:cBhvr>
                                      <p:tavLst>
                                        <p:tav tm="0">
                                          <p:val>
                                            <p:fltVal val="0"/>
                                          </p:val>
                                        </p:tav>
                                        <p:tav tm="100000">
                                          <p:val>
                                            <p:strVal val="#ppt_w"/>
                                          </p:val>
                                        </p:tav>
                                      </p:tavLst>
                                    </p:anim>
                                    <p:anim calcmode="lin" valueType="num">
                                      <p:cBhvr>
                                        <p:cTn id="79" dur="500" fill="hold"/>
                                        <p:tgtEl>
                                          <p:spTgt spid="440"/>
                                        </p:tgtEl>
                                        <p:attrNameLst>
                                          <p:attrName>ppt_h</p:attrName>
                                        </p:attrNameLst>
                                      </p:cBhvr>
                                      <p:tavLst>
                                        <p:tav tm="0">
                                          <p:val>
                                            <p:fltVal val="0"/>
                                          </p:val>
                                        </p:tav>
                                        <p:tav tm="100000">
                                          <p:val>
                                            <p:strVal val="#ppt_h"/>
                                          </p:val>
                                        </p:tav>
                                      </p:tavLst>
                                    </p:anim>
                                    <p:animEffect transition="in" filter="fade">
                                      <p:cBhvr>
                                        <p:cTn id="80" dur="500"/>
                                        <p:tgtEl>
                                          <p:spTgt spid="440"/>
                                        </p:tgtEl>
                                      </p:cBhvr>
                                    </p:animEffect>
                                  </p:childTnLst>
                                </p:cTn>
                              </p:par>
                              <p:par>
                                <p:cTn id="81" presetID="10" presetClass="entr" presetSubtype="0" fill="hold" grpId="0" nodeType="withEffect">
                                  <p:stCondLst>
                                    <p:cond delay="400"/>
                                  </p:stCondLst>
                                  <p:childTnLst>
                                    <p:set>
                                      <p:cBhvr>
                                        <p:cTn id="82" dur="1" fill="hold">
                                          <p:stCondLst>
                                            <p:cond delay="0"/>
                                          </p:stCondLst>
                                        </p:cTn>
                                        <p:tgtEl>
                                          <p:spTgt spid="444"/>
                                        </p:tgtEl>
                                        <p:attrNameLst>
                                          <p:attrName>style.visibility</p:attrName>
                                        </p:attrNameLst>
                                      </p:cBhvr>
                                      <p:to>
                                        <p:strVal val="visible"/>
                                      </p:to>
                                    </p:set>
                                    <p:animEffect transition="in" filter="fade">
                                      <p:cBhvr>
                                        <p:cTn id="83" dur="500"/>
                                        <p:tgtEl>
                                          <p:spTgt spid="4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432" grpId="0"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p:bldP spid="443" grpId="0"/>
      <p:bldP spid="44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2">
            <a:extLst>
              <a:ext uri="{28A0092B-C50C-407E-A947-70E740481C1C}">
                <a14:useLocalDpi xmlns:a14="http://schemas.microsoft.com/office/drawing/2010/main" val="0"/>
              </a:ext>
            </a:extLst>
          </a:blip>
          <a:srcRect l="55070" t="9123" r="12847" b="37018"/>
          <a:stretch>
            <a:fillRect/>
          </a:stretch>
        </p:blipFill>
        <p:spPr>
          <a:xfrm>
            <a:off x="2143540" y="375939"/>
            <a:ext cx="2836333" cy="1884749"/>
          </a:xfrm>
          <a:prstGeom prst="rect">
            <a:avLst/>
          </a:prstGeom>
        </p:spPr>
      </p:pic>
      <p:pic>
        <p:nvPicPr>
          <p:cNvPr id="9" name="图片 8"/>
          <p:cNvPicPr>
            <a:picLocks noChangeAspect="1"/>
          </p:cNvPicPr>
          <p:nvPr/>
        </p:nvPicPr>
        <p:blipFill rotWithShape="1">
          <a:blip r:embed="rId3">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pic>
        <p:nvPicPr>
          <p:cNvPr id="11" name="图片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15" name="图片 14"/>
          <p:cNvPicPr>
            <a:picLocks noChangeAspect="1"/>
          </p:cNvPicPr>
          <p:nvPr/>
        </p:nvPicPr>
        <p:blipFill rotWithShape="1">
          <a:blip r:embed="rId5">
            <a:extLst>
              <a:ext uri="{28A0092B-C50C-407E-A947-70E740481C1C}">
                <a14:useLocalDpi xmlns:a14="http://schemas.microsoft.com/office/drawing/2010/main" val="0"/>
              </a:ext>
            </a:extLst>
          </a:blip>
          <a:srcRect l="29383" t="2130" b="10185"/>
          <a:stretch>
            <a:fillRect/>
          </a:stretch>
        </p:blipFill>
        <p:spPr>
          <a:xfrm>
            <a:off x="7766708" y="398020"/>
            <a:ext cx="4425292" cy="5494867"/>
          </a:xfrm>
          <a:prstGeom prst="rect">
            <a:avLst/>
          </a:prstGeom>
        </p:spPr>
      </p:pic>
      <p:sp>
        <p:nvSpPr>
          <p:cNvPr id="26" name="文本框 25"/>
          <p:cNvSpPr txBox="1"/>
          <p:nvPr/>
        </p:nvSpPr>
        <p:spPr>
          <a:xfrm>
            <a:off x="1837248" y="2707810"/>
            <a:ext cx="7749237"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1" i="0" u="none" strike="noStrike" kern="1200" cap="none" spc="0" normalizeH="0" baseline="0" noProof="0" dirty="0">
                <a:ln w="9525">
                  <a:solidFill>
                    <a:prstClr val="white"/>
                  </a:solidFill>
                  <a:prstDash val="solid"/>
                </a:ln>
                <a:solidFill>
                  <a:srgbClr val="FF3048"/>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3 </a:t>
            </a:r>
            <a:r>
              <a:rPr kumimoji="0" lang="zh-CN" altLang="en-US" sz="5400" b="1" i="0" u="none" strike="noStrike" kern="1200" cap="none" spc="0" normalizeH="0" baseline="0" noProof="0" dirty="0">
                <a:ln w="9525">
                  <a:solidFill>
                    <a:prstClr val="white"/>
                  </a:solidFill>
                  <a:prstDash val="solid"/>
                </a:ln>
                <a:solidFill>
                  <a:srgbClr val="FF3048"/>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如何避免大气污染</a:t>
            </a: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50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4663456"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3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如何避免大气污染</a:t>
            </a:r>
          </a:p>
        </p:txBody>
      </p:sp>
      <p:sp>
        <p:nvSpPr>
          <p:cNvPr id="445" name="KSO_Shape"/>
          <p:cNvSpPr/>
          <p:nvPr/>
        </p:nvSpPr>
        <p:spPr bwMode="auto">
          <a:xfrm>
            <a:off x="6711125" y="3163631"/>
            <a:ext cx="905588" cy="821066"/>
          </a:xfrm>
          <a:custGeom>
            <a:avLst/>
            <a:gdLst>
              <a:gd name="T0" fmla="*/ 726341 w 2395538"/>
              <a:gd name="T1" fmla="*/ 2170112 h 2170112"/>
              <a:gd name="T2" fmla="*/ 1441768 w 2395538"/>
              <a:gd name="T3" fmla="*/ 728510 h 2170112"/>
              <a:gd name="T4" fmla="*/ 1885633 w 2395538"/>
              <a:gd name="T5" fmla="*/ 1143658 h 2170112"/>
              <a:gd name="T6" fmla="*/ 1870393 w 2395538"/>
              <a:gd name="T7" fmla="*/ 1187775 h 2170112"/>
              <a:gd name="T8" fmla="*/ 1824038 w 2395538"/>
              <a:gd name="T9" fmla="*/ 1209358 h 2170112"/>
              <a:gd name="T10" fmla="*/ 1774825 w 2395538"/>
              <a:gd name="T11" fmla="*/ 1196345 h 2170112"/>
              <a:gd name="T12" fmla="*/ 87630 w 2395538"/>
              <a:gd name="T13" fmla="*/ 1207136 h 2170112"/>
              <a:gd name="T14" fmla="*/ 36195 w 2395538"/>
              <a:gd name="T15" fmla="*/ 1203010 h 2170112"/>
              <a:gd name="T16" fmla="*/ 2540 w 2395538"/>
              <a:gd name="T17" fmla="*/ 1166510 h 2170112"/>
              <a:gd name="T18" fmla="*/ 7937 w 2395538"/>
              <a:gd name="T19" fmla="*/ 1121123 h 2170112"/>
              <a:gd name="T20" fmla="*/ 1968140 w 2395538"/>
              <a:gd name="T21" fmla="*/ 219388 h 2170112"/>
              <a:gd name="T22" fmla="*/ 2114413 w 2395538"/>
              <a:gd name="T23" fmla="*/ 243789 h 2170112"/>
              <a:gd name="T24" fmla="*/ 2240697 w 2395538"/>
              <a:gd name="T25" fmla="*/ 284667 h 2170112"/>
              <a:gd name="T26" fmla="*/ 2388557 w 2395538"/>
              <a:gd name="T27" fmla="*/ 355016 h 2170112"/>
              <a:gd name="T28" fmla="*/ 2336521 w 2395538"/>
              <a:gd name="T29" fmla="*/ 373079 h 2170112"/>
              <a:gd name="T30" fmla="*/ 2250533 w 2395538"/>
              <a:gd name="T31" fmla="*/ 415225 h 2170112"/>
              <a:gd name="T32" fmla="*/ 2138845 w 2395538"/>
              <a:gd name="T33" fmla="*/ 508390 h 2170112"/>
              <a:gd name="T34" fmla="*/ 2044926 w 2395538"/>
              <a:gd name="T35" fmla="*/ 621519 h 2170112"/>
              <a:gd name="T36" fmla="*/ 1960525 w 2395538"/>
              <a:gd name="T37" fmla="*/ 747006 h 2170112"/>
              <a:gd name="T38" fmla="*/ 1902777 w 2395538"/>
              <a:gd name="T39" fmla="*/ 803412 h 2170112"/>
              <a:gd name="T40" fmla="*/ 1832020 w 2395538"/>
              <a:gd name="T41" fmla="*/ 843974 h 2170112"/>
              <a:gd name="T42" fmla="*/ 1753013 w 2395538"/>
              <a:gd name="T43" fmla="*/ 868374 h 2170112"/>
              <a:gd name="T44" fmla="*/ 1568664 w 2395538"/>
              <a:gd name="T45" fmla="*/ 707079 h 2170112"/>
              <a:gd name="T46" fmla="*/ 1657507 w 2395538"/>
              <a:gd name="T47" fmla="*/ 590147 h 2170112"/>
              <a:gd name="T48" fmla="*/ 1736514 w 2395538"/>
              <a:gd name="T49" fmla="*/ 513143 h 2170112"/>
              <a:gd name="T50" fmla="*/ 1825674 w 2395538"/>
              <a:gd name="T51" fmla="*/ 448498 h 2170112"/>
              <a:gd name="T52" fmla="*/ 1925622 w 2395538"/>
              <a:gd name="T53" fmla="*/ 399381 h 2170112"/>
              <a:gd name="T54" fmla="*/ 2033820 w 2395538"/>
              <a:gd name="T55" fmla="*/ 369910 h 2170112"/>
              <a:gd name="T56" fmla="*/ 2147095 w 2395538"/>
              <a:gd name="T57" fmla="*/ 361671 h 2170112"/>
              <a:gd name="T58" fmla="*/ 2032234 w 2395538"/>
              <a:gd name="T59" fmla="*/ 356601 h 2170112"/>
              <a:gd name="T60" fmla="*/ 1917373 w 2395538"/>
              <a:gd name="T61" fmla="*/ 373713 h 2170112"/>
              <a:gd name="T62" fmla="*/ 1806953 w 2395538"/>
              <a:gd name="T63" fmla="*/ 412690 h 2170112"/>
              <a:gd name="T64" fmla="*/ 1703832 w 2395538"/>
              <a:gd name="T65" fmla="*/ 469730 h 2170112"/>
              <a:gd name="T66" fmla="*/ 1610230 w 2395538"/>
              <a:gd name="T67" fmla="*/ 542297 h 2170112"/>
              <a:gd name="T68" fmla="*/ 1526146 w 2395538"/>
              <a:gd name="T69" fmla="*/ 625638 h 2170112"/>
              <a:gd name="T70" fmla="*/ 1409381 w 2395538"/>
              <a:gd name="T71" fmla="*/ 589196 h 2170112"/>
              <a:gd name="T72" fmla="*/ 1430322 w 2395538"/>
              <a:gd name="T73" fmla="*/ 523601 h 2170112"/>
              <a:gd name="T74" fmla="*/ 1476648 w 2395538"/>
              <a:gd name="T75" fmla="*/ 444696 h 2170112"/>
              <a:gd name="T76" fmla="*/ 1541376 w 2395538"/>
              <a:gd name="T77" fmla="*/ 367375 h 2170112"/>
              <a:gd name="T78" fmla="*/ 1611816 w 2395538"/>
              <a:gd name="T79" fmla="*/ 308117 h 2170112"/>
              <a:gd name="T80" fmla="*/ 1686381 w 2395538"/>
              <a:gd name="T81" fmla="*/ 265337 h 2170112"/>
              <a:gd name="T82" fmla="*/ 1763166 w 2395538"/>
              <a:gd name="T83" fmla="*/ 237134 h 2170112"/>
              <a:gd name="T84" fmla="*/ 1910075 w 2395538"/>
              <a:gd name="T85" fmla="*/ 217487 h 2170112"/>
              <a:gd name="T86" fmla="*/ 1198124 w 2395538"/>
              <a:gd name="T87" fmla="*/ 20298 h 2170112"/>
              <a:gd name="T88" fmla="*/ 1336237 w 2395538"/>
              <a:gd name="T89" fmla="*/ 78653 h 2170112"/>
              <a:gd name="T90" fmla="*/ 1406886 w 2395538"/>
              <a:gd name="T91" fmla="*/ 127177 h 2170112"/>
              <a:gd name="T92" fmla="*/ 1468305 w 2395538"/>
              <a:gd name="T93" fmla="*/ 191241 h 2170112"/>
              <a:gd name="T94" fmla="*/ 1512540 w 2395538"/>
              <a:gd name="T95" fmla="*/ 273066 h 2170112"/>
              <a:gd name="T96" fmla="*/ 1474351 w 2395538"/>
              <a:gd name="T97" fmla="*/ 374554 h 2170112"/>
              <a:gd name="T98" fmla="*/ 1420252 w 2395538"/>
              <a:gd name="T99" fmla="*/ 385654 h 2170112"/>
              <a:gd name="T100" fmla="*/ 1384927 w 2395538"/>
              <a:gd name="T101" fmla="*/ 273700 h 2170112"/>
              <a:gd name="T102" fmla="*/ 1348012 w 2395538"/>
              <a:gd name="T103" fmla="*/ 208050 h 2170112"/>
              <a:gd name="T104" fmla="*/ 1299640 w 2395538"/>
              <a:gd name="T105" fmla="*/ 150963 h 2170112"/>
              <a:gd name="T106" fmla="*/ 1242040 w 2395538"/>
              <a:gd name="T107" fmla="*/ 104659 h 2170112"/>
              <a:gd name="T108" fmla="*/ 1280546 w 2395538"/>
              <a:gd name="T109" fmla="*/ 143986 h 2170112"/>
              <a:gd name="T110" fmla="*/ 1323508 w 2395538"/>
              <a:gd name="T111" fmla="*/ 202024 h 2170112"/>
              <a:gd name="T112" fmla="*/ 1356923 w 2395538"/>
              <a:gd name="T113" fmla="*/ 274969 h 2170112"/>
              <a:gd name="T114" fmla="*/ 1381108 w 2395538"/>
              <a:gd name="T115" fmla="*/ 413880 h 2170112"/>
              <a:gd name="T116" fmla="*/ 1369652 w 2395538"/>
              <a:gd name="T117" fmla="*/ 554378 h 2170112"/>
              <a:gd name="T118" fmla="*/ 1166937 w 2395538"/>
              <a:gd name="T119" fmla="*/ 363136 h 2170112"/>
              <a:gd name="T120" fmla="*/ 1178711 w 2395538"/>
              <a:gd name="T121" fmla="*/ 227079 h 2170112"/>
              <a:gd name="T122" fmla="*/ 1172028 w 2395538"/>
              <a:gd name="T123" fmla="*/ 132568 h 2170112"/>
              <a:gd name="T124" fmla="*/ 1144342 w 2395538"/>
              <a:gd name="T125" fmla="*/ 45670 h 2170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5538" h="2170112">
                <a:moveTo>
                  <a:pt x="940433" y="595312"/>
                </a:moveTo>
                <a:lnTo>
                  <a:pt x="1643062" y="1217102"/>
                </a:lnTo>
                <a:lnTo>
                  <a:pt x="1643062" y="2170112"/>
                </a:lnTo>
                <a:lnTo>
                  <a:pt x="1433735" y="2170112"/>
                </a:lnTo>
                <a:lnTo>
                  <a:pt x="1159290" y="2170112"/>
                </a:lnTo>
                <a:lnTo>
                  <a:pt x="1159290" y="1557214"/>
                </a:lnTo>
                <a:lnTo>
                  <a:pt x="726341" y="1557214"/>
                </a:lnTo>
                <a:lnTo>
                  <a:pt x="726341" y="2170112"/>
                </a:lnTo>
                <a:lnTo>
                  <a:pt x="612307" y="2170112"/>
                </a:lnTo>
                <a:lnTo>
                  <a:pt x="242887" y="2170112"/>
                </a:lnTo>
                <a:lnTo>
                  <a:pt x="242887" y="1655658"/>
                </a:lnTo>
                <a:lnTo>
                  <a:pt x="242887" y="1217102"/>
                </a:lnTo>
                <a:lnTo>
                  <a:pt x="940433" y="595312"/>
                </a:lnTo>
                <a:close/>
                <a:moveTo>
                  <a:pt x="942657" y="284162"/>
                </a:moveTo>
                <a:lnTo>
                  <a:pt x="1252855" y="559975"/>
                </a:lnTo>
                <a:lnTo>
                  <a:pt x="1441768" y="728510"/>
                </a:lnTo>
                <a:lnTo>
                  <a:pt x="1865630" y="1106523"/>
                </a:lnTo>
                <a:lnTo>
                  <a:pt x="1870393" y="1110966"/>
                </a:lnTo>
                <a:lnTo>
                  <a:pt x="1874520" y="1115727"/>
                </a:lnTo>
                <a:lnTo>
                  <a:pt x="1878013" y="1121123"/>
                </a:lnTo>
                <a:lnTo>
                  <a:pt x="1880553" y="1126519"/>
                </a:lnTo>
                <a:lnTo>
                  <a:pt x="1882775" y="1132232"/>
                </a:lnTo>
                <a:lnTo>
                  <a:pt x="1884680" y="1137627"/>
                </a:lnTo>
                <a:lnTo>
                  <a:pt x="1885633" y="1143658"/>
                </a:lnTo>
                <a:lnTo>
                  <a:pt x="1885950" y="1149053"/>
                </a:lnTo>
                <a:lnTo>
                  <a:pt x="1885633" y="1155084"/>
                </a:lnTo>
                <a:lnTo>
                  <a:pt x="1884680" y="1160797"/>
                </a:lnTo>
                <a:lnTo>
                  <a:pt x="1882775" y="1166510"/>
                </a:lnTo>
                <a:lnTo>
                  <a:pt x="1880553" y="1171906"/>
                </a:lnTo>
                <a:lnTo>
                  <a:pt x="1878013" y="1177619"/>
                </a:lnTo>
                <a:lnTo>
                  <a:pt x="1874520" y="1182697"/>
                </a:lnTo>
                <a:lnTo>
                  <a:pt x="1870393" y="1187775"/>
                </a:lnTo>
                <a:lnTo>
                  <a:pt x="1865630" y="1192219"/>
                </a:lnTo>
                <a:lnTo>
                  <a:pt x="1860550" y="1196345"/>
                </a:lnTo>
                <a:lnTo>
                  <a:pt x="1855153" y="1200153"/>
                </a:lnTo>
                <a:lnTo>
                  <a:pt x="1849438" y="1203010"/>
                </a:lnTo>
                <a:lnTo>
                  <a:pt x="1843405" y="1205549"/>
                </a:lnTo>
                <a:lnTo>
                  <a:pt x="1836738" y="1207453"/>
                </a:lnTo>
                <a:lnTo>
                  <a:pt x="1830705" y="1208723"/>
                </a:lnTo>
                <a:lnTo>
                  <a:pt x="1824038" y="1209358"/>
                </a:lnTo>
                <a:lnTo>
                  <a:pt x="1817688" y="1209675"/>
                </a:lnTo>
                <a:lnTo>
                  <a:pt x="1811020" y="1209358"/>
                </a:lnTo>
                <a:lnTo>
                  <a:pt x="1804670" y="1208723"/>
                </a:lnTo>
                <a:lnTo>
                  <a:pt x="1798320" y="1207453"/>
                </a:lnTo>
                <a:lnTo>
                  <a:pt x="1792288" y="1205549"/>
                </a:lnTo>
                <a:lnTo>
                  <a:pt x="1785938" y="1203010"/>
                </a:lnTo>
                <a:lnTo>
                  <a:pt x="1780223" y="1200153"/>
                </a:lnTo>
                <a:lnTo>
                  <a:pt x="1774825" y="1196345"/>
                </a:lnTo>
                <a:lnTo>
                  <a:pt x="1769745" y="1192219"/>
                </a:lnTo>
                <a:lnTo>
                  <a:pt x="942657" y="455553"/>
                </a:lnTo>
                <a:lnTo>
                  <a:pt x="116205" y="1192219"/>
                </a:lnTo>
                <a:lnTo>
                  <a:pt x="111125" y="1196345"/>
                </a:lnTo>
                <a:lnTo>
                  <a:pt x="105410" y="1200153"/>
                </a:lnTo>
                <a:lnTo>
                  <a:pt x="99695" y="1203010"/>
                </a:lnTo>
                <a:lnTo>
                  <a:pt x="93662" y="1205549"/>
                </a:lnTo>
                <a:lnTo>
                  <a:pt x="87630" y="1207136"/>
                </a:lnTo>
                <a:lnTo>
                  <a:pt x="80962" y="1208723"/>
                </a:lnTo>
                <a:lnTo>
                  <a:pt x="74930" y="1209358"/>
                </a:lnTo>
                <a:lnTo>
                  <a:pt x="68262" y="1209675"/>
                </a:lnTo>
                <a:lnTo>
                  <a:pt x="61277" y="1209358"/>
                </a:lnTo>
                <a:lnTo>
                  <a:pt x="55245" y="1208723"/>
                </a:lnTo>
                <a:lnTo>
                  <a:pt x="48577" y="1207136"/>
                </a:lnTo>
                <a:lnTo>
                  <a:pt x="42545" y="1205549"/>
                </a:lnTo>
                <a:lnTo>
                  <a:pt x="36195" y="1203010"/>
                </a:lnTo>
                <a:lnTo>
                  <a:pt x="30797" y="1200153"/>
                </a:lnTo>
                <a:lnTo>
                  <a:pt x="25082" y="1196345"/>
                </a:lnTo>
                <a:lnTo>
                  <a:pt x="20002" y="1192219"/>
                </a:lnTo>
                <a:lnTo>
                  <a:pt x="15240" y="1187775"/>
                </a:lnTo>
                <a:lnTo>
                  <a:pt x="11112" y="1182697"/>
                </a:lnTo>
                <a:lnTo>
                  <a:pt x="7937" y="1177619"/>
                </a:lnTo>
                <a:lnTo>
                  <a:pt x="5080" y="1171906"/>
                </a:lnTo>
                <a:lnTo>
                  <a:pt x="2540" y="1166510"/>
                </a:lnTo>
                <a:lnTo>
                  <a:pt x="1270" y="1160797"/>
                </a:lnTo>
                <a:lnTo>
                  <a:pt x="317" y="1155084"/>
                </a:lnTo>
                <a:lnTo>
                  <a:pt x="0" y="1149053"/>
                </a:lnTo>
                <a:lnTo>
                  <a:pt x="317" y="1143658"/>
                </a:lnTo>
                <a:lnTo>
                  <a:pt x="1270" y="1137627"/>
                </a:lnTo>
                <a:lnTo>
                  <a:pt x="2540" y="1131914"/>
                </a:lnTo>
                <a:lnTo>
                  <a:pt x="5080" y="1126201"/>
                </a:lnTo>
                <a:lnTo>
                  <a:pt x="7937" y="1121123"/>
                </a:lnTo>
                <a:lnTo>
                  <a:pt x="11112" y="1115727"/>
                </a:lnTo>
                <a:lnTo>
                  <a:pt x="15240" y="1110966"/>
                </a:lnTo>
                <a:lnTo>
                  <a:pt x="20002" y="1106523"/>
                </a:lnTo>
                <a:lnTo>
                  <a:pt x="942657" y="284162"/>
                </a:lnTo>
                <a:close/>
                <a:moveTo>
                  <a:pt x="1910075" y="217487"/>
                </a:moveTo>
                <a:lnTo>
                  <a:pt x="1929430" y="217487"/>
                </a:lnTo>
                <a:lnTo>
                  <a:pt x="1948785" y="218121"/>
                </a:lnTo>
                <a:lnTo>
                  <a:pt x="1968140" y="219388"/>
                </a:lnTo>
                <a:lnTo>
                  <a:pt x="1986860" y="220973"/>
                </a:lnTo>
                <a:lnTo>
                  <a:pt x="2005898" y="222874"/>
                </a:lnTo>
                <a:lnTo>
                  <a:pt x="2024301" y="225726"/>
                </a:lnTo>
                <a:lnTo>
                  <a:pt x="2043022" y="228578"/>
                </a:lnTo>
                <a:lnTo>
                  <a:pt x="2061425" y="231747"/>
                </a:lnTo>
                <a:lnTo>
                  <a:pt x="2079193" y="235550"/>
                </a:lnTo>
                <a:lnTo>
                  <a:pt x="2097279" y="239669"/>
                </a:lnTo>
                <a:lnTo>
                  <a:pt x="2114413" y="243789"/>
                </a:lnTo>
                <a:lnTo>
                  <a:pt x="2131865" y="248542"/>
                </a:lnTo>
                <a:lnTo>
                  <a:pt x="2148364" y="252979"/>
                </a:lnTo>
                <a:lnTo>
                  <a:pt x="2164546" y="258049"/>
                </a:lnTo>
                <a:lnTo>
                  <a:pt x="2181046" y="263119"/>
                </a:lnTo>
                <a:lnTo>
                  <a:pt x="2196593" y="268189"/>
                </a:lnTo>
                <a:lnTo>
                  <a:pt x="2211506" y="273893"/>
                </a:lnTo>
                <a:lnTo>
                  <a:pt x="2226419" y="278963"/>
                </a:lnTo>
                <a:lnTo>
                  <a:pt x="2240697" y="284667"/>
                </a:lnTo>
                <a:lnTo>
                  <a:pt x="2267668" y="295758"/>
                </a:lnTo>
                <a:lnTo>
                  <a:pt x="2292734" y="306216"/>
                </a:lnTo>
                <a:lnTo>
                  <a:pt x="2315579" y="316673"/>
                </a:lnTo>
                <a:lnTo>
                  <a:pt x="2335886" y="326496"/>
                </a:lnTo>
                <a:lnTo>
                  <a:pt x="2353338" y="335686"/>
                </a:lnTo>
                <a:lnTo>
                  <a:pt x="2368251" y="343608"/>
                </a:lnTo>
                <a:lnTo>
                  <a:pt x="2379991" y="349946"/>
                </a:lnTo>
                <a:lnTo>
                  <a:pt x="2388557" y="355016"/>
                </a:lnTo>
                <a:lnTo>
                  <a:pt x="2395538" y="359136"/>
                </a:lnTo>
                <a:lnTo>
                  <a:pt x="2386971" y="360403"/>
                </a:lnTo>
                <a:lnTo>
                  <a:pt x="2378721" y="361988"/>
                </a:lnTo>
                <a:lnTo>
                  <a:pt x="2370154" y="363572"/>
                </a:lnTo>
                <a:lnTo>
                  <a:pt x="2361587" y="365791"/>
                </a:lnTo>
                <a:lnTo>
                  <a:pt x="2353020" y="368009"/>
                </a:lnTo>
                <a:lnTo>
                  <a:pt x="2345088" y="370544"/>
                </a:lnTo>
                <a:lnTo>
                  <a:pt x="2336521" y="373079"/>
                </a:lnTo>
                <a:lnTo>
                  <a:pt x="2328271" y="375614"/>
                </a:lnTo>
                <a:lnTo>
                  <a:pt x="2320656" y="379100"/>
                </a:lnTo>
                <a:lnTo>
                  <a:pt x="2312406" y="382269"/>
                </a:lnTo>
                <a:lnTo>
                  <a:pt x="2304157" y="385755"/>
                </a:lnTo>
                <a:lnTo>
                  <a:pt x="2296541" y="389557"/>
                </a:lnTo>
                <a:lnTo>
                  <a:pt x="2280677" y="397162"/>
                </a:lnTo>
                <a:lnTo>
                  <a:pt x="2265446" y="405718"/>
                </a:lnTo>
                <a:lnTo>
                  <a:pt x="2250533" y="415225"/>
                </a:lnTo>
                <a:lnTo>
                  <a:pt x="2235303" y="425049"/>
                </a:lnTo>
                <a:lnTo>
                  <a:pt x="2220708" y="435189"/>
                </a:lnTo>
                <a:lnTo>
                  <a:pt x="2206429" y="446280"/>
                </a:lnTo>
                <a:lnTo>
                  <a:pt x="2192468" y="457688"/>
                </a:lnTo>
                <a:lnTo>
                  <a:pt x="2178825" y="469730"/>
                </a:lnTo>
                <a:lnTo>
                  <a:pt x="2164863" y="482088"/>
                </a:lnTo>
                <a:lnTo>
                  <a:pt x="2151854" y="495081"/>
                </a:lnTo>
                <a:lnTo>
                  <a:pt x="2138845" y="508390"/>
                </a:lnTo>
                <a:lnTo>
                  <a:pt x="2126153" y="521699"/>
                </a:lnTo>
                <a:lnTo>
                  <a:pt x="2113779" y="535325"/>
                </a:lnTo>
                <a:lnTo>
                  <a:pt x="2101721" y="549268"/>
                </a:lnTo>
                <a:lnTo>
                  <a:pt x="2089664" y="563528"/>
                </a:lnTo>
                <a:lnTo>
                  <a:pt x="2078242" y="578105"/>
                </a:lnTo>
                <a:lnTo>
                  <a:pt x="2066819" y="592682"/>
                </a:lnTo>
                <a:lnTo>
                  <a:pt x="2055714" y="607259"/>
                </a:lnTo>
                <a:lnTo>
                  <a:pt x="2044926" y="621519"/>
                </a:lnTo>
                <a:lnTo>
                  <a:pt x="2034455" y="636413"/>
                </a:lnTo>
                <a:lnTo>
                  <a:pt x="2024301" y="650989"/>
                </a:lnTo>
                <a:lnTo>
                  <a:pt x="2014782" y="665566"/>
                </a:lnTo>
                <a:lnTo>
                  <a:pt x="1995745" y="694403"/>
                </a:lnTo>
                <a:lnTo>
                  <a:pt x="1977976" y="722289"/>
                </a:lnTo>
                <a:lnTo>
                  <a:pt x="1972582" y="730845"/>
                </a:lnTo>
                <a:lnTo>
                  <a:pt x="1966553" y="739084"/>
                </a:lnTo>
                <a:lnTo>
                  <a:pt x="1960525" y="747006"/>
                </a:lnTo>
                <a:lnTo>
                  <a:pt x="1954179" y="755245"/>
                </a:lnTo>
                <a:lnTo>
                  <a:pt x="1947833" y="762534"/>
                </a:lnTo>
                <a:lnTo>
                  <a:pt x="1940852" y="770139"/>
                </a:lnTo>
                <a:lnTo>
                  <a:pt x="1933872" y="777111"/>
                </a:lnTo>
                <a:lnTo>
                  <a:pt x="1926257" y="784082"/>
                </a:lnTo>
                <a:lnTo>
                  <a:pt x="1918642" y="790737"/>
                </a:lnTo>
                <a:lnTo>
                  <a:pt x="1911027" y="797075"/>
                </a:lnTo>
                <a:lnTo>
                  <a:pt x="1902777" y="803412"/>
                </a:lnTo>
                <a:lnTo>
                  <a:pt x="1894527" y="809116"/>
                </a:lnTo>
                <a:lnTo>
                  <a:pt x="1886277" y="815137"/>
                </a:lnTo>
                <a:lnTo>
                  <a:pt x="1877710" y="820524"/>
                </a:lnTo>
                <a:lnTo>
                  <a:pt x="1868826" y="825911"/>
                </a:lnTo>
                <a:lnTo>
                  <a:pt x="1859625" y="830665"/>
                </a:lnTo>
                <a:lnTo>
                  <a:pt x="1850740" y="835735"/>
                </a:lnTo>
                <a:lnTo>
                  <a:pt x="1841539" y="839854"/>
                </a:lnTo>
                <a:lnTo>
                  <a:pt x="1832020" y="843974"/>
                </a:lnTo>
                <a:lnTo>
                  <a:pt x="1822501" y="848410"/>
                </a:lnTo>
                <a:lnTo>
                  <a:pt x="1812665" y="851896"/>
                </a:lnTo>
                <a:lnTo>
                  <a:pt x="1803146" y="855065"/>
                </a:lnTo>
                <a:lnTo>
                  <a:pt x="1793310" y="858551"/>
                </a:lnTo>
                <a:lnTo>
                  <a:pt x="1783473" y="861403"/>
                </a:lnTo>
                <a:lnTo>
                  <a:pt x="1773320" y="863938"/>
                </a:lnTo>
                <a:lnTo>
                  <a:pt x="1763166" y="866156"/>
                </a:lnTo>
                <a:lnTo>
                  <a:pt x="1753013" y="868374"/>
                </a:lnTo>
                <a:lnTo>
                  <a:pt x="1742542" y="870276"/>
                </a:lnTo>
                <a:lnTo>
                  <a:pt x="1732706" y="871860"/>
                </a:lnTo>
                <a:lnTo>
                  <a:pt x="1722235" y="873128"/>
                </a:lnTo>
                <a:lnTo>
                  <a:pt x="1711764" y="874078"/>
                </a:lnTo>
                <a:lnTo>
                  <a:pt x="1701611" y="874712"/>
                </a:lnTo>
                <a:lnTo>
                  <a:pt x="1548674" y="738450"/>
                </a:lnTo>
                <a:lnTo>
                  <a:pt x="1558510" y="722923"/>
                </a:lnTo>
                <a:lnTo>
                  <a:pt x="1568664" y="707079"/>
                </a:lnTo>
                <a:lnTo>
                  <a:pt x="1578500" y="691234"/>
                </a:lnTo>
                <a:lnTo>
                  <a:pt x="1589288" y="676024"/>
                </a:lnTo>
                <a:lnTo>
                  <a:pt x="1605470" y="653841"/>
                </a:lnTo>
                <a:lnTo>
                  <a:pt x="1622287" y="631976"/>
                </a:lnTo>
                <a:lnTo>
                  <a:pt x="1630854" y="621202"/>
                </a:lnTo>
                <a:lnTo>
                  <a:pt x="1639738" y="610745"/>
                </a:lnTo>
                <a:lnTo>
                  <a:pt x="1648305" y="600604"/>
                </a:lnTo>
                <a:lnTo>
                  <a:pt x="1657507" y="590147"/>
                </a:lnTo>
                <a:lnTo>
                  <a:pt x="1667026" y="580007"/>
                </a:lnTo>
                <a:lnTo>
                  <a:pt x="1676545" y="569866"/>
                </a:lnTo>
                <a:lnTo>
                  <a:pt x="1686063" y="560043"/>
                </a:lnTo>
                <a:lnTo>
                  <a:pt x="1695582" y="550219"/>
                </a:lnTo>
                <a:lnTo>
                  <a:pt x="1705418" y="540396"/>
                </a:lnTo>
                <a:lnTo>
                  <a:pt x="1715572" y="531523"/>
                </a:lnTo>
                <a:lnTo>
                  <a:pt x="1726043" y="522016"/>
                </a:lnTo>
                <a:lnTo>
                  <a:pt x="1736514" y="513143"/>
                </a:lnTo>
                <a:lnTo>
                  <a:pt x="1746984" y="503954"/>
                </a:lnTo>
                <a:lnTo>
                  <a:pt x="1757772" y="495714"/>
                </a:lnTo>
                <a:lnTo>
                  <a:pt x="1768878" y="487158"/>
                </a:lnTo>
                <a:lnTo>
                  <a:pt x="1779983" y="478919"/>
                </a:lnTo>
                <a:lnTo>
                  <a:pt x="1791089" y="470680"/>
                </a:lnTo>
                <a:lnTo>
                  <a:pt x="1802194" y="463075"/>
                </a:lnTo>
                <a:lnTo>
                  <a:pt x="1813934" y="455470"/>
                </a:lnTo>
                <a:lnTo>
                  <a:pt x="1825674" y="448498"/>
                </a:lnTo>
                <a:lnTo>
                  <a:pt x="1838048" y="441210"/>
                </a:lnTo>
                <a:lnTo>
                  <a:pt x="1850106" y="434238"/>
                </a:lnTo>
                <a:lnTo>
                  <a:pt x="1862163" y="427901"/>
                </a:lnTo>
                <a:lnTo>
                  <a:pt x="1874537" y="421563"/>
                </a:lnTo>
                <a:lnTo>
                  <a:pt x="1887229" y="415859"/>
                </a:lnTo>
                <a:lnTo>
                  <a:pt x="1899921" y="409838"/>
                </a:lnTo>
                <a:lnTo>
                  <a:pt x="1912613" y="404451"/>
                </a:lnTo>
                <a:lnTo>
                  <a:pt x="1925622" y="399381"/>
                </a:lnTo>
                <a:lnTo>
                  <a:pt x="1938631" y="394627"/>
                </a:lnTo>
                <a:lnTo>
                  <a:pt x="1951958" y="390191"/>
                </a:lnTo>
                <a:lnTo>
                  <a:pt x="1965284" y="385755"/>
                </a:lnTo>
                <a:lnTo>
                  <a:pt x="1978928" y="382269"/>
                </a:lnTo>
                <a:lnTo>
                  <a:pt x="1992572" y="378783"/>
                </a:lnTo>
                <a:lnTo>
                  <a:pt x="2006215" y="375297"/>
                </a:lnTo>
                <a:lnTo>
                  <a:pt x="2019859" y="372445"/>
                </a:lnTo>
                <a:lnTo>
                  <a:pt x="2033820" y="369910"/>
                </a:lnTo>
                <a:lnTo>
                  <a:pt x="2047781" y="368009"/>
                </a:lnTo>
                <a:lnTo>
                  <a:pt x="2062059" y="366107"/>
                </a:lnTo>
                <a:lnTo>
                  <a:pt x="2076021" y="364206"/>
                </a:lnTo>
                <a:lnTo>
                  <a:pt x="2089981" y="362938"/>
                </a:lnTo>
                <a:lnTo>
                  <a:pt x="2104260" y="362305"/>
                </a:lnTo>
                <a:lnTo>
                  <a:pt x="2118538" y="361671"/>
                </a:lnTo>
                <a:lnTo>
                  <a:pt x="2132817" y="361354"/>
                </a:lnTo>
                <a:lnTo>
                  <a:pt x="2147095" y="361671"/>
                </a:lnTo>
                <a:lnTo>
                  <a:pt x="2133134" y="359770"/>
                </a:lnTo>
                <a:lnTo>
                  <a:pt x="2118538" y="358502"/>
                </a:lnTo>
                <a:lnTo>
                  <a:pt x="2104260" y="357235"/>
                </a:lnTo>
                <a:lnTo>
                  <a:pt x="2089981" y="356601"/>
                </a:lnTo>
                <a:lnTo>
                  <a:pt x="2075703" y="355967"/>
                </a:lnTo>
                <a:lnTo>
                  <a:pt x="2061425" y="355967"/>
                </a:lnTo>
                <a:lnTo>
                  <a:pt x="2046829" y="355967"/>
                </a:lnTo>
                <a:lnTo>
                  <a:pt x="2032234" y="356601"/>
                </a:lnTo>
                <a:lnTo>
                  <a:pt x="2017955" y="357552"/>
                </a:lnTo>
                <a:lnTo>
                  <a:pt x="2003677" y="358819"/>
                </a:lnTo>
                <a:lnTo>
                  <a:pt x="1989081" y="360403"/>
                </a:lnTo>
                <a:lnTo>
                  <a:pt x="1974803" y="362305"/>
                </a:lnTo>
                <a:lnTo>
                  <a:pt x="1960525" y="364523"/>
                </a:lnTo>
                <a:lnTo>
                  <a:pt x="1946246" y="367375"/>
                </a:lnTo>
                <a:lnTo>
                  <a:pt x="1931968" y="370227"/>
                </a:lnTo>
                <a:lnTo>
                  <a:pt x="1917373" y="373713"/>
                </a:lnTo>
                <a:lnTo>
                  <a:pt x="1903411" y="377515"/>
                </a:lnTo>
                <a:lnTo>
                  <a:pt x="1889450" y="381318"/>
                </a:lnTo>
                <a:lnTo>
                  <a:pt x="1875489" y="385755"/>
                </a:lnTo>
                <a:lnTo>
                  <a:pt x="1861528" y="390508"/>
                </a:lnTo>
                <a:lnTo>
                  <a:pt x="1847567" y="395578"/>
                </a:lnTo>
                <a:lnTo>
                  <a:pt x="1833924" y="400965"/>
                </a:lnTo>
                <a:lnTo>
                  <a:pt x="1820280" y="406669"/>
                </a:lnTo>
                <a:lnTo>
                  <a:pt x="1806953" y="412690"/>
                </a:lnTo>
                <a:lnTo>
                  <a:pt x="1793627" y="418711"/>
                </a:lnTo>
                <a:lnTo>
                  <a:pt x="1780618" y="425366"/>
                </a:lnTo>
                <a:lnTo>
                  <a:pt x="1766974" y="432020"/>
                </a:lnTo>
                <a:lnTo>
                  <a:pt x="1754282" y="438992"/>
                </a:lnTo>
                <a:lnTo>
                  <a:pt x="1741273" y="446280"/>
                </a:lnTo>
                <a:lnTo>
                  <a:pt x="1728898" y="453885"/>
                </a:lnTo>
                <a:lnTo>
                  <a:pt x="1716207" y="461808"/>
                </a:lnTo>
                <a:lnTo>
                  <a:pt x="1703832" y="469730"/>
                </a:lnTo>
                <a:lnTo>
                  <a:pt x="1691775" y="478286"/>
                </a:lnTo>
                <a:lnTo>
                  <a:pt x="1679717" y="486842"/>
                </a:lnTo>
                <a:lnTo>
                  <a:pt x="1667660" y="495398"/>
                </a:lnTo>
                <a:lnTo>
                  <a:pt x="1655920" y="504270"/>
                </a:lnTo>
                <a:lnTo>
                  <a:pt x="1644180" y="513460"/>
                </a:lnTo>
                <a:lnTo>
                  <a:pt x="1632758" y="522967"/>
                </a:lnTo>
                <a:lnTo>
                  <a:pt x="1621335" y="532473"/>
                </a:lnTo>
                <a:lnTo>
                  <a:pt x="1610230" y="542297"/>
                </a:lnTo>
                <a:lnTo>
                  <a:pt x="1599124" y="551804"/>
                </a:lnTo>
                <a:lnTo>
                  <a:pt x="1588336" y="561944"/>
                </a:lnTo>
                <a:lnTo>
                  <a:pt x="1577548" y="572084"/>
                </a:lnTo>
                <a:lnTo>
                  <a:pt x="1566760" y="582542"/>
                </a:lnTo>
                <a:lnTo>
                  <a:pt x="1556606" y="592999"/>
                </a:lnTo>
                <a:lnTo>
                  <a:pt x="1546136" y="603773"/>
                </a:lnTo>
                <a:lnTo>
                  <a:pt x="1535982" y="614547"/>
                </a:lnTo>
                <a:lnTo>
                  <a:pt x="1526146" y="625638"/>
                </a:lnTo>
                <a:lnTo>
                  <a:pt x="1514406" y="638631"/>
                </a:lnTo>
                <a:lnTo>
                  <a:pt x="1503301" y="651623"/>
                </a:lnTo>
                <a:lnTo>
                  <a:pt x="1492195" y="664932"/>
                </a:lnTo>
                <a:lnTo>
                  <a:pt x="1481407" y="678559"/>
                </a:lnTo>
                <a:lnTo>
                  <a:pt x="1406525" y="612012"/>
                </a:lnTo>
                <a:lnTo>
                  <a:pt x="1407160" y="604407"/>
                </a:lnTo>
                <a:lnTo>
                  <a:pt x="1408112" y="596802"/>
                </a:lnTo>
                <a:lnTo>
                  <a:pt x="1409381" y="589196"/>
                </a:lnTo>
                <a:lnTo>
                  <a:pt x="1410967" y="581274"/>
                </a:lnTo>
                <a:lnTo>
                  <a:pt x="1412554" y="573352"/>
                </a:lnTo>
                <a:lnTo>
                  <a:pt x="1415092" y="565430"/>
                </a:lnTo>
                <a:lnTo>
                  <a:pt x="1417313" y="557191"/>
                </a:lnTo>
                <a:lnTo>
                  <a:pt x="1420169" y="548952"/>
                </a:lnTo>
                <a:lnTo>
                  <a:pt x="1423025" y="540396"/>
                </a:lnTo>
                <a:lnTo>
                  <a:pt x="1426198" y="532157"/>
                </a:lnTo>
                <a:lnTo>
                  <a:pt x="1430322" y="523601"/>
                </a:lnTo>
                <a:lnTo>
                  <a:pt x="1434130" y="514728"/>
                </a:lnTo>
                <a:lnTo>
                  <a:pt x="1438572" y="505855"/>
                </a:lnTo>
                <a:lnTo>
                  <a:pt x="1443332" y="497299"/>
                </a:lnTo>
                <a:lnTo>
                  <a:pt x="1448408" y="488109"/>
                </a:lnTo>
                <a:lnTo>
                  <a:pt x="1453802" y="478919"/>
                </a:lnTo>
                <a:lnTo>
                  <a:pt x="1461100" y="467195"/>
                </a:lnTo>
                <a:lnTo>
                  <a:pt x="1469033" y="455787"/>
                </a:lnTo>
                <a:lnTo>
                  <a:pt x="1476648" y="444696"/>
                </a:lnTo>
                <a:lnTo>
                  <a:pt x="1484263" y="433921"/>
                </a:lnTo>
                <a:lnTo>
                  <a:pt x="1492195" y="423464"/>
                </a:lnTo>
                <a:lnTo>
                  <a:pt x="1500128" y="413641"/>
                </a:lnTo>
                <a:lnTo>
                  <a:pt x="1508060" y="403817"/>
                </a:lnTo>
                <a:lnTo>
                  <a:pt x="1516310" y="393994"/>
                </a:lnTo>
                <a:lnTo>
                  <a:pt x="1524877" y="384804"/>
                </a:lnTo>
                <a:lnTo>
                  <a:pt x="1533127" y="375614"/>
                </a:lnTo>
                <a:lnTo>
                  <a:pt x="1541376" y="367375"/>
                </a:lnTo>
                <a:lnTo>
                  <a:pt x="1549943" y="358819"/>
                </a:lnTo>
                <a:lnTo>
                  <a:pt x="1558828" y="350580"/>
                </a:lnTo>
                <a:lnTo>
                  <a:pt x="1567077" y="342975"/>
                </a:lnTo>
                <a:lnTo>
                  <a:pt x="1575962" y="335369"/>
                </a:lnTo>
                <a:lnTo>
                  <a:pt x="1584846" y="328081"/>
                </a:lnTo>
                <a:lnTo>
                  <a:pt x="1594047" y="321109"/>
                </a:lnTo>
                <a:lnTo>
                  <a:pt x="1602932" y="314455"/>
                </a:lnTo>
                <a:lnTo>
                  <a:pt x="1611816" y="308117"/>
                </a:lnTo>
                <a:lnTo>
                  <a:pt x="1621018" y="301779"/>
                </a:lnTo>
                <a:lnTo>
                  <a:pt x="1630219" y="296075"/>
                </a:lnTo>
                <a:lnTo>
                  <a:pt x="1639421" y="290054"/>
                </a:lnTo>
                <a:lnTo>
                  <a:pt x="1648622" y="284667"/>
                </a:lnTo>
                <a:lnTo>
                  <a:pt x="1657824" y="279280"/>
                </a:lnTo>
                <a:lnTo>
                  <a:pt x="1667343" y="274527"/>
                </a:lnTo>
                <a:lnTo>
                  <a:pt x="1676862" y="269457"/>
                </a:lnTo>
                <a:lnTo>
                  <a:pt x="1686381" y="265337"/>
                </a:lnTo>
                <a:lnTo>
                  <a:pt x="1695582" y="261218"/>
                </a:lnTo>
                <a:lnTo>
                  <a:pt x="1705101" y="256781"/>
                </a:lnTo>
                <a:lnTo>
                  <a:pt x="1714937" y="252979"/>
                </a:lnTo>
                <a:lnTo>
                  <a:pt x="1724456" y="249493"/>
                </a:lnTo>
                <a:lnTo>
                  <a:pt x="1734292" y="246007"/>
                </a:lnTo>
                <a:lnTo>
                  <a:pt x="1743494" y="242838"/>
                </a:lnTo>
                <a:lnTo>
                  <a:pt x="1753330" y="239986"/>
                </a:lnTo>
                <a:lnTo>
                  <a:pt x="1763166" y="237134"/>
                </a:lnTo>
                <a:lnTo>
                  <a:pt x="1773003" y="234599"/>
                </a:lnTo>
                <a:lnTo>
                  <a:pt x="1792675" y="230163"/>
                </a:lnTo>
                <a:lnTo>
                  <a:pt x="1812030" y="226360"/>
                </a:lnTo>
                <a:lnTo>
                  <a:pt x="1831702" y="222874"/>
                </a:lnTo>
                <a:lnTo>
                  <a:pt x="1851375" y="220656"/>
                </a:lnTo>
                <a:lnTo>
                  <a:pt x="1870730" y="219072"/>
                </a:lnTo>
                <a:lnTo>
                  <a:pt x="1890402" y="217804"/>
                </a:lnTo>
                <a:lnTo>
                  <a:pt x="1910075" y="217487"/>
                </a:lnTo>
                <a:close/>
                <a:moveTo>
                  <a:pt x="1112837" y="0"/>
                </a:moveTo>
                <a:lnTo>
                  <a:pt x="1116656" y="634"/>
                </a:lnTo>
                <a:lnTo>
                  <a:pt x="1128112" y="2854"/>
                </a:lnTo>
                <a:lnTo>
                  <a:pt x="1146570" y="6660"/>
                </a:lnTo>
                <a:lnTo>
                  <a:pt x="1157708" y="9197"/>
                </a:lnTo>
                <a:lnTo>
                  <a:pt x="1170119" y="12369"/>
                </a:lnTo>
                <a:lnTo>
                  <a:pt x="1183485" y="16175"/>
                </a:lnTo>
                <a:lnTo>
                  <a:pt x="1198124" y="20298"/>
                </a:lnTo>
                <a:lnTo>
                  <a:pt x="1213399" y="25372"/>
                </a:lnTo>
                <a:lnTo>
                  <a:pt x="1229629" y="30763"/>
                </a:lnTo>
                <a:lnTo>
                  <a:pt x="1246495" y="37106"/>
                </a:lnTo>
                <a:lnTo>
                  <a:pt x="1263998" y="43767"/>
                </a:lnTo>
                <a:lnTo>
                  <a:pt x="1281501" y="51378"/>
                </a:lnTo>
                <a:lnTo>
                  <a:pt x="1299640" y="59307"/>
                </a:lnTo>
                <a:lnTo>
                  <a:pt x="1317780" y="68504"/>
                </a:lnTo>
                <a:lnTo>
                  <a:pt x="1336237" y="78653"/>
                </a:lnTo>
                <a:lnTo>
                  <a:pt x="1345148" y="84045"/>
                </a:lnTo>
                <a:lnTo>
                  <a:pt x="1354058" y="89436"/>
                </a:lnTo>
                <a:lnTo>
                  <a:pt x="1363287" y="95462"/>
                </a:lnTo>
                <a:lnTo>
                  <a:pt x="1372198" y="101171"/>
                </a:lnTo>
                <a:lnTo>
                  <a:pt x="1381108" y="107514"/>
                </a:lnTo>
                <a:lnTo>
                  <a:pt x="1389701" y="113540"/>
                </a:lnTo>
                <a:lnTo>
                  <a:pt x="1398293" y="120517"/>
                </a:lnTo>
                <a:lnTo>
                  <a:pt x="1406886" y="127177"/>
                </a:lnTo>
                <a:lnTo>
                  <a:pt x="1415160" y="134471"/>
                </a:lnTo>
                <a:lnTo>
                  <a:pt x="1423116" y="141449"/>
                </a:lnTo>
                <a:lnTo>
                  <a:pt x="1431390" y="149377"/>
                </a:lnTo>
                <a:lnTo>
                  <a:pt x="1439346" y="157306"/>
                </a:lnTo>
                <a:lnTo>
                  <a:pt x="1446665" y="165552"/>
                </a:lnTo>
                <a:lnTo>
                  <a:pt x="1454303" y="173798"/>
                </a:lnTo>
                <a:lnTo>
                  <a:pt x="1461304" y="182361"/>
                </a:lnTo>
                <a:lnTo>
                  <a:pt x="1468305" y="191241"/>
                </a:lnTo>
                <a:lnTo>
                  <a:pt x="1474988" y="200756"/>
                </a:lnTo>
                <a:lnTo>
                  <a:pt x="1481034" y="209953"/>
                </a:lnTo>
                <a:lnTo>
                  <a:pt x="1487399" y="219785"/>
                </a:lnTo>
                <a:lnTo>
                  <a:pt x="1492809" y="229616"/>
                </a:lnTo>
                <a:lnTo>
                  <a:pt x="1498537" y="240082"/>
                </a:lnTo>
                <a:lnTo>
                  <a:pt x="1503311" y="250865"/>
                </a:lnTo>
                <a:lnTo>
                  <a:pt x="1508084" y="261648"/>
                </a:lnTo>
                <a:lnTo>
                  <a:pt x="1512540" y="273066"/>
                </a:lnTo>
                <a:lnTo>
                  <a:pt x="1516358" y="284483"/>
                </a:lnTo>
                <a:lnTo>
                  <a:pt x="1519859" y="296218"/>
                </a:lnTo>
                <a:lnTo>
                  <a:pt x="1523041" y="308269"/>
                </a:lnTo>
                <a:lnTo>
                  <a:pt x="1525587" y="320955"/>
                </a:lnTo>
                <a:lnTo>
                  <a:pt x="1512540" y="333641"/>
                </a:lnTo>
                <a:lnTo>
                  <a:pt x="1499492" y="346645"/>
                </a:lnTo>
                <a:lnTo>
                  <a:pt x="1486763" y="360599"/>
                </a:lnTo>
                <a:lnTo>
                  <a:pt x="1474351" y="374554"/>
                </a:lnTo>
                <a:lnTo>
                  <a:pt x="1462259" y="389777"/>
                </a:lnTo>
                <a:lnTo>
                  <a:pt x="1450484" y="405000"/>
                </a:lnTo>
                <a:lnTo>
                  <a:pt x="1439027" y="420540"/>
                </a:lnTo>
                <a:lnTo>
                  <a:pt x="1427889" y="437032"/>
                </a:lnTo>
                <a:lnTo>
                  <a:pt x="1426616" y="424346"/>
                </a:lnTo>
                <a:lnTo>
                  <a:pt x="1424389" y="411343"/>
                </a:lnTo>
                <a:lnTo>
                  <a:pt x="1422479" y="398340"/>
                </a:lnTo>
                <a:lnTo>
                  <a:pt x="1420252" y="385654"/>
                </a:lnTo>
                <a:lnTo>
                  <a:pt x="1417706" y="373285"/>
                </a:lnTo>
                <a:lnTo>
                  <a:pt x="1414842" y="360599"/>
                </a:lnTo>
                <a:lnTo>
                  <a:pt x="1411341" y="348230"/>
                </a:lnTo>
                <a:lnTo>
                  <a:pt x="1408159" y="335544"/>
                </a:lnTo>
                <a:lnTo>
                  <a:pt x="1402112" y="317467"/>
                </a:lnTo>
                <a:lnTo>
                  <a:pt x="1396065" y="299706"/>
                </a:lnTo>
                <a:lnTo>
                  <a:pt x="1388746" y="281946"/>
                </a:lnTo>
                <a:lnTo>
                  <a:pt x="1384927" y="273700"/>
                </a:lnTo>
                <a:lnTo>
                  <a:pt x="1381108" y="265137"/>
                </a:lnTo>
                <a:lnTo>
                  <a:pt x="1376653" y="256574"/>
                </a:lnTo>
                <a:lnTo>
                  <a:pt x="1372516" y="248328"/>
                </a:lnTo>
                <a:lnTo>
                  <a:pt x="1368061" y="240082"/>
                </a:lnTo>
                <a:lnTo>
                  <a:pt x="1363287" y="231836"/>
                </a:lnTo>
                <a:lnTo>
                  <a:pt x="1358514" y="223591"/>
                </a:lnTo>
                <a:lnTo>
                  <a:pt x="1353104" y="215979"/>
                </a:lnTo>
                <a:lnTo>
                  <a:pt x="1348012" y="208050"/>
                </a:lnTo>
                <a:lnTo>
                  <a:pt x="1342284" y="200121"/>
                </a:lnTo>
                <a:lnTo>
                  <a:pt x="1336874" y="192827"/>
                </a:lnTo>
                <a:lnTo>
                  <a:pt x="1330827" y="185215"/>
                </a:lnTo>
                <a:lnTo>
                  <a:pt x="1325099" y="178238"/>
                </a:lnTo>
                <a:lnTo>
                  <a:pt x="1319053" y="171261"/>
                </a:lnTo>
                <a:lnTo>
                  <a:pt x="1312688" y="164284"/>
                </a:lnTo>
                <a:lnTo>
                  <a:pt x="1306323" y="157623"/>
                </a:lnTo>
                <a:lnTo>
                  <a:pt x="1299640" y="150963"/>
                </a:lnTo>
                <a:lnTo>
                  <a:pt x="1292957" y="144620"/>
                </a:lnTo>
                <a:lnTo>
                  <a:pt x="1286274" y="138277"/>
                </a:lnTo>
                <a:lnTo>
                  <a:pt x="1278955" y="132251"/>
                </a:lnTo>
                <a:lnTo>
                  <a:pt x="1271636" y="126225"/>
                </a:lnTo>
                <a:lnTo>
                  <a:pt x="1264635" y="120834"/>
                </a:lnTo>
                <a:lnTo>
                  <a:pt x="1257315" y="115125"/>
                </a:lnTo>
                <a:lnTo>
                  <a:pt x="1249996" y="110051"/>
                </a:lnTo>
                <a:lnTo>
                  <a:pt x="1242040" y="104659"/>
                </a:lnTo>
                <a:lnTo>
                  <a:pt x="1234402" y="99902"/>
                </a:lnTo>
                <a:lnTo>
                  <a:pt x="1241403" y="105611"/>
                </a:lnTo>
                <a:lnTo>
                  <a:pt x="1248086" y="111637"/>
                </a:lnTo>
                <a:lnTo>
                  <a:pt x="1255088" y="117663"/>
                </a:lnTo>
                <a:lnTo>
                  <a:pt x="1262089" y="124006"/>
                </a:lnTo>
                <a:lnTo>
                  <a:pt x="1268135" y="130666"/>
                </a:lnTo>
                <a:lnTo>
                  <a:pt x="1274818" y="137009"/>
                </a:lnTo>
                <a:lnTo>
                  <a:pt x="1280546" y="143986"/>
                </a:lnTo>
                <a:lnTo>
                  <a:pt x="1286911" y="150646"/>
                </a:lnTo>
                <a:lnTo>
                  <a:pt x="1292321" y="157623"/>
                </a:lnTo>
                <a:lnTo>
                  <a:pt x="1298367" y="164601"/>
                </a:lnTo>
                <a:lnTo>
                  <a:pt x="1303459" y="171895"/>
                </a:lnTo>
                <a:lnTo>
                  <a:pt x="1308869" y="179190"/>
                </a:lnTo>
                <a:lnTo>
                  <a:pt x="1313961" y="186484"/>
                </a:lnTo>
                <a:lnTo>
                  <a:pt x="1318734" y="194095"/>
                </a:lnTo>
                <a:lnTo>
                  <a:pt x="1323508" y="202024"/>
                </a:lnTo>
                <a:lnTo>
                  <a:pt x="1327963" y="209636"/>
                </a:lnTo>
                <a:lnTo>
                  <a:pt x="1332418" y="217565"/>
                </a:lnTo>
                <a:lnTo>
                  <a:pt x="1336237" y="225493"/>
                </a:lnTo>
                <a:lnTo>
                  <a:pt x="1340056" y="233422"/>
                </a:lnTo>
                <a:lnTo>
                  <a:pt x="1344193" y="241668"/>
                </a:lnTo>
                <a:lnTo>
                  <a:pt x="1347376" y="249914"/>
                </a:lnTo>
                <a:lnTo>
                  <a:pt x="1350558" y="257843"/>
                </a:lnTo>
                <a:lnTo>
                  <a:pt x="1356923" y="274969"/>
                </a:lnTo>
                <a:lnTo>
                  <a:pt x="1362333" y="291778"/>
                </a:lnTo>
                <a:lnTo>
                  <a:pt x="1366788" y="308904"/>
                </a:lnTo>
                <a:lnTo>
                  <a:pt x="1370925" y="326030"/>
                </a:lnTo>
                <a:lnTo>
                  <a:pt x="1374107" y="343790"/>
                </a:lnTo>
                <a:lnTo>
                  <a:pt x="1376653" y="360916"/>
                </a:lnTo>
                <a:lnTo>
                  <a:pt x="1378562" y="378677"/>
                </a:lnTo>
                <a:lnTo>
                  <a:pt x="1380472" y="396120"/>
                </a:lnTo>
                <a:lnTo>
                  <a:pt x="1381108" y="413880"/>
                </a:lnTo>
                <a:lnTo>
                  <a:pt x="1381427" y="431641"/>
                </a:lnTo>
                <a:lnTo>
                  <a:pt x="1381108" y="449401"/>
                </a:lnTo>
                <a:lnTo>
                  <a:pt x="1380472" y="466844"/>
                </a:lnTo>
                <a:lnTo>
                  <a:pt x="1378881" y="484605"/>
                </a:lnTo>
                <a:lnTo>
                  <a:pt x="1377290" y="502048"/>
                </a:lnTo>
                <a:lnTo>
                  <a:pt x="1375380" y="519491"/>
                </a:lnTo>
                <a:lnTo>
                  <a:pt x="1372516" y="536934"/>
                </a:lnTo>
                <a:lnTo>
                  <a:pt x="1369652" y="554378"/>
                </a:lnTo>
                <a:lnTo>
                  <a:pt x="1367106" y="564843"/>
                </a:lnTo>
                <a:lnTo>
                  <a:pt x="1364878" y="574675"/>
                </a:lnTo>
                <a:lnTo>
                  <a:pt x="1334646" y="547717"/>
                </a:lnTo>
                <a:lnTo>
                  <a:pt x="1168210" y="399609"/>
                </a:lnTo>
                <a:lnTo>
                  <a:pt x="1166618" y="387557"/>
                </a:lnTo>
                <a:lnTo>
                  <a:pt x="1166300" y="375188"/>
                </a:lnTo>
                <a:lnTo>
                  <a:pt x="1166618" y="369479"/>
                </a:lnTo>
                <a:lnTo>
                  <a:pt x="1166937" y="363136"/>
                </a:lnTo>
                <a:lnTo>
                  <a:pt x="1167573" y="357110"/>
                </a:lnTo>
                <a:lnTo>
                  <a:pt x="1168528" y="350767"/>
                </a:lnTo>
                <a:lnTo>
                  <a:pt x="1171074" y="330153"/>
                </a:lnTo>
                <a:lnTo>
                  <a:pt x="1173620" y="308269"/>
                </a:lnTo>
                <a:lnTo>
                  <a:pt x="1175847" y="285435"/>
                </a:lnTo>
                <a:lnTo>
                  <a:pt x="1177438" y="262283"/>
                </a:lnTo>
                <a:lnTo>
                  <a:pt x="1178393" y="238814"/>
                </a:lnTo>
                <a:lnTo>
                  <a:pt x="1178711" y="227079"/>
                </a:lnTo>
                <a:lnTo>
                  <a:pt x="1178711" y="215027"/>
                </a:lnTo>
                <a:lnTo>
                  <a:pt x="1178393" y="203293"/>
                </a:lnTo>
                <a:lnTo>
                  <a:pt x="1178075" y="191241"/>
                </a:lnTo>
                <a:lnTo>
                  <a:pt x="1177438" y="179507"/>
                </a:lnTo>
                <a:lnTo>
                  <a:pt x="1176484" y="167772"/>
                </a:lnTo>
                <a:lnTo>
                  <a:pt x="1175211" y="155720"/>
                </a:lnTo>
                <a:lnTo>
                  <a:pt x="1173938" y="144303"/>
                </a:lnTo>
                <a:lnTo>
                  <a:pt x="1172028" y="132568"/>
                </a:lnTo>
                <a:lnTo>
                  <a:pt x="1169801" y="121151"/>
                </a:lnTo>
                <a:lnTo>
                  <a:pt x="1167573" y="109734"/>
                </a:lnTo>
                <a:lnTo>
                  <a:pt x="1164391" y="98633"/>
                </a:lnTo>
                <a:lnTo>
                  <a:pt x="1161208" y="87533"/>
                </a:lnTo>
                <a:lnTo>
                  <a:pt x="1157708" y="76750"/>
                </a:lnTo>
                <a:lnTo>
                  <a:pt x="1153571" y="66284"/>
                </a:lnTo>
                <a:lnTo>
                  <a:pt x="1149115" y="55818"/>
                </a:lnTo>
                <a:lnTo>
                  <a:pt x="1144342" y="45670"/>
                </a:lnTo>
                <a:lnTo>
                  <a:pt x="1138932" y="35838"/>
                </a:lnTo>
                <a:lnTo>
                  <a:pt x="1133204" y="26641"/>
                </a:lnTo>
                <a:lnTo>
                  <a:pt x="1126839" y="17443"/>
                </a:lnTo>
                <a:lnTo>
                  <a:pt x="1119838" y="8563"/>
                </a:lnTo>
                <a:lnTo>
                  <a:pt x="1112837" y="0"/>
                </a:lnTo>
                <a:close/>
              </a:path>
            </a:pathLst>
          </a:custGeom>
          <a:solidFill>
            <a:srgbClr val="3F9B46"/>
          </a:solidFill>
          <a:ln>
            <a:noFill/>
          </a:ln>
        </p:spPr>
        <p:txBody>
          <a:bodyPr anchor="ctr">
            <a:scene3d>
              <a:camera prst="orthographicFront"/>
              <a:lightRig rig="threePt" dir="t"/>
            </a:scene3d>
            <a:sp3d contourW="12700">
              <a:contourClr>
                <a:srgbClr val="FFFFFF"/>
              </a:contourClr>
            </a:sp3d>
          </a:bodyPr>
          <a:lstStyle/>
          <a:p>
            <a:pPr algn="ctr">
              <a:defRPr/>
            </a:pPr>
            <a:endParaRPr lang="zh-CN" altLang="en-US">
              <a:solidFill>
                <a:srgbClr val="FFFFFF"/>
              </a:solidFill>
            </a:endParaRPr>
          </a:p>
        </p:txBody>
      </p:sp>
      <p:sp>
        <p:nvSpPr>
          <p:cNvPr id="446" name="KSO_Shape"/>
          <p:cNvSpPr/>
          <p:nvPr/>
        </p:nvSpPr>
        <p:spPr bwMode="auto">
          <a:xfrm>
            <a:off x="6761549" y="1824561"/>
            <a:ext cx="688247" cy="905588"/>
          </a:xfrm>
          <a:custGeom>
            <a:avLst/>
            <a:gdLst>
              <a:gd name="T0" fmla="*/ 60336 w 1817688"/>
              <a:gd name="T1" fmla="*/ 2183624 h 2392363"/>
              <a:gd name="T2" fmla="*/ 112428 w 1817688"/>
              <a:gd name="T3" fmla="*/ 2303834 h 2392363"/>
              <a:gd name="T4" fmla="*/ 176345 w 1817688"/>
              <a:gd name="T5" fmla="*/ 2347921 h 2392363"/>
              <a:gd name="T6" fmla="*/ 143748 w 1817688"/>
              <a:gd name="T7" fmla="*/ 2292415 h 2392363"/>
              <a:gd name="T8" fmla="*/ 94851 w 1817688"/>
              <a:gd name="T9" fmla="*/ 2167448 h 2392363"/>
              <a:gd name="T10" fmla="*/ 331600 w 1817688"/>
              <a:gd name="T11" fmla="*/ 1749173 h 2392363"/>
              <a:gd name="T12" fmla="*/ 444798 w 1817688"/>
              <a:gd name="T13" fmla="*/ 2041705 h 2392363"/>
              <a:gd name="T14" fmla="*/ 457198 w 1817688"/>
              <a:gd name="T15" fmla="*/ 2177013 h 2392363"/>
              <a:gd name="T16" fmla="*/ 423493 w 1817688"/>
              <a:gd name="T17" fmla="*/ 2285641 h 2392363"/>
              <a:gd name="T18" fmla="*/ 316655 w 1817688"/>
              <a:gd name="T19" fmla="*/ 2377117 h 2392363"/>
              <a:gd name="T20" fmla="*/ 215222 w 1817688"/>
              <a:gd name="T21" fmla="*/ 2389822 h 2392363"/>
              <a:gd name="T22" fmla="*/ 102343 w 1817688"/>
              <a:gd name="T23" fmla="*/ 2332014 h 2392363"/>
              <a:gd name="T24" fmla="*/ 38430 w 1817688"/>
              <a:gd name="T25" fmla="*/ 2215764 h 2392363"/>
              <a:gd name="T26" fmla="*/ 32707 w 1817688"/>
              <a:gd name="T27" fmla="*/ 2104595 h 2392363"/>
              <a:gd name="T28" fmla="*/ 107430 w 1817688"/>
              <a:gd name="T29" fmla="*/ 1858118 h 2392363"/>
              <a:gd name="T30" fmla="*/ 425849 w 1817688"/>
              <a:gd name="T31" fmla="*/ 1231900 h 2392363"/>
              <a:gd name="T32" fmla="*/ 486096 w 1817688"/>
              <a:gd name="T33" fmla="*/ 1276092 h 2392363"/>
              <a:gd name="T34" fmla="*/ 466119 w 1817688"/>
              <a:gd name="T35" fmla="*/ 1455719 h 2392363"/>
              <a:gd name="T36" fmla="*/ 32977 w 1817688"/>
              <a:gd name="T37" fmla="*/ 1462077 h 2392363"/>
              <a:gd name="T38" fmla="*/ 317 w 1817688"/>
              <a:gd name="T39" fmla="*/ 1288173 h 2392363"/>
              <a:gd name="T40" fmla="*/ 50100 w 1817688"/>
              <a:gd name="T41" fmla="*/ 1233172 h 2392363"/>
              <a:gd name="T42" fmla="*/ 550030 w 1817688"/>
              <a:gd name="T43" fmla="*/ 424497 h 2392363"/>
              <a:gd name="T44" fmla="*/ 403444 w 1817688"/>
              <a:gd name="T45" fmla="*/ 486727 h 2392363"/>
              <a:gd name="T46" fmla="*/ 293424 w 1817688"/>
              <a:gd name="T47" fmla="*/ 584518 h 2392363"/>
              <a:gd name="T48" fmla="*/ 312821 w 1817688"/>
              <a:gd name="T49" fmla="*/ 588010 h 2392363"/>
              <a:gd name="T50" fmla="*/ 468310 w 1817688"/>
              <a:gd name="T51" fmla="*/ 492760 h 2392363"/>
              <a:gd name="T52" fmla="*/ 763391 w 1817688"/>
              <a:gd name="T53" fmla="*/ 423862 h 2392363"/>
              <a:gd name="T54" fmla="*/ 1514474 w 1817688"/>
              <a:gd name="T55" fmla="*/ 360362 h 2392363"/>
              <a:gd name="T56" fmla="*/ 1518602 w 1817688"/>
              <a:gd name="T57" fmla="*/ 674052 h 2392363"/>
              <a:gd name="T58" fmla="*/ 739920 w 1817688"/>
              <a:gd name="T59" fmla="*/ 681990 h 2392363"/>
              <a:gd name="T60" fmla="*/ 550966 w 1817688"/>
              <a:gd name="T61" fmla="*/ 730250 h 2392363"/>
              <a:gd name="T62" fmla="*/ 456012 w 1817688"/>
              <a:gd name="T63" fmla="*/ 820420 h 2392363"/>
              <a:gd name="T64" fmla="*/ 409329 w 1817688"/>
              <a:gd name="T65" fmla="*/ 1001395 h 2392363"/>
              <a:gd name="T66" fmla="*/ 397262 w 1817688"/>
              <a:gd name="T67" fmla="*/ 1159828 h 2392363"/>
              <a:gd name="T68" fmla="*/ 117165 w 1817688"/>
              <a:gd name="T69" fmla="*/ 1170623 h 2392363"/>
              <a:gd name="T70" fmla="*/ 87313 w 1817688"/>
              <a:gd name="T71" fmla="*/ 1136333 h 2392363"/>
              <a:gd name="T72" fmla="*/ 107638 w 1817688"/>
              <a:gd name="T73" fmla="*/ 891540 h 2392363"/>
              <a:gd name="T74" fmla="*/ 167976 w 1817688"/>
              <a:gd name="T75" fmla="*/ 698500 h 2392363"/>
              <a:gd name="T76" fmla="*/ 260707 w 1817688"/>
              <a:gd name="T77" fmla="*/ 562610 h 2392363"/>
              <a:gd name="T78" fmla="*/ 371856 w 1817688"/>
              <a:gd name="T79" fmla="*/ 470535 h 2392363"/>
              <a:gd name="T80" fmla="*/ 503648 w 1817688"/>
              <a:gd name="T81" fmla="*/ 409892 h 2392363"/>
              <a:gd name="T82" fmla="*/ 812961 w 1817688"/>
              <a:gd name="T83" fmla="*/ 361950 h 2392363"/>
              <a:gd name="T84" fmla="*/ 1240841 w 1817688"/>
              <a:gd name="T85" fmla="*/ 285977 h 2392363"/>
              <a:gd name="T86" fmla="*/ 1246528 w 1817688"/>
              <a:gd name="T87" fmla="*/ 326872 h 2392363"/>
              <a:gd name="T88" fmla="*/ 1022835 w 1817688"/>
              <a:gd name="T89" fmla="*/ 344174 h 2392363"/>
              <a:gd name="T90" fmla="*/ 992820 w 1817688"/>
              <a:gd name="T91" fmla="*/ 317120 h 2392363"/>
              <a:gd name="T92" fmla="*/ 1009881 w 1817688"/>
              <a:gd name="T93" fmla="*/ 280315 h 2392363"/>
              <a:gd name="T94" fmla="*/ 1794915 w 1817688"/>
              <a:gd name="T95" fmla="*/ 228592 h 2392363"/>
              <a:gd name="T96" fmla="*/ 1814842 w 1817688"/>
              <a:gd name="T97" fmla="*/ 777898 h 2392363"/>
              <a:gd name="T98" fmla="*/ 1755061 w 1817688"/>
              <a:gd name="T99" fmla="*/ 822325 h 2392363"/>
              <a:gd name="T100" fmla="*/ 1571924 w 1817688"/>
              <a:gd name="T101" fmla="*/ 783610 h 2392363"/>
              <a:gd name="T102" fmla="*/ 1585209 w 1817688"/>
              <a:gd name="T103" fmla="*/ 232400 h 2392363"/>
              <a:gd name="T104" fmla="*/ 1143560 w 1817688"/>
              <a:gd name="T105" fmla="*/ 144780 h 2392363"/>
              <a:gd name="T106" fmla="*/ 1163638 w 1817688"/>
              <a:gd name="T107" fmla="*/ 166687 h 2392363"/>
              <a:gd name="T108" fmla="*/ 1150571 w 1817688"/>
              <a:gd name="T109" fmla="*/ 254000 h 2392363"/>
              <a:gd name="T110" fmla="*/ 1088743 w 1817688"/>
              <a:gd name="T111" fmla="*/ 251143 h 2392363"/>
              <a:gd name="T112" fmla="*/ 1080456 w 1817688"/>
              <a:gd name="T113" fmla="*/ 161925 h 2392363"/>
              <a:gd name="T114" fmla="*/ 974508 w 1817688"/>
              <a:gd name="T115" fmla="*/ 0 h 2392363"/>
              <a:gd name="T116" fmla="*/ 1331271 w 1817688"/>
              <a:gd name="T117" fmla="*/ 41082 h 2392363"/>
              <a:gd name="T118" fmla="*/ 1312193 w 1817688"/>
              <a:gd name="T119" fmla="*/ 119453 h 2392363"/>
              <a:gd name="T120" fmla="*/ 942075 w 1817688"/>
              <a:gd name="T121" fmla="*/ 127038 h 2392363"/>
              <a:gd name="T122" fmla="*/ 907735 w 1817688"/>
              <a:gd name="T123" fmla="*/ 53722 h 2392363"/>
              <a:gd name="T124" fmla="*/ 967831 w 1817688"/>
              <a:gd name="T125" fmla="*/ 316 h 239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7688" h="2392363">
                <a:moveTo>
                  <a:pt x="80150" y="2046287"/>
                </a:moveTo>
                <a:lnTo>
                  <a:pt x="75996" y="2057071"/>
                </a:lnTo>
                <a:lnTo>
                  <a:pt x="71841" y="2068172"/>
                </a:lnTo>
                <a:lnTo>
                  <a:pt x="68645" y="2079273"/>
                </a:lnTo>
                <a:lnTo>
                  <a:pt x="66089" y="2090375"/>
                </a:lnTo>
                <a:lnTo>
                  <a:pt x="63852" y="2101793"/>
                </a:lnTo>
                <a:lnTo>
                  <a:pt x="61934" y="2113211"/>
                </a:lnTo>
                <a:lnTo>
                  <a:pt x="60336" y="2124947"/>
                </a:lnTo>
                <a:lnTo>
                  <a:pt x="59377" y="2136365"/>
                </a:lnTo>
                <a:lnTo>
                  <a:pt x="58738" y="2148100"/>
                </a:lnTo>
                <a:lnTo>
                  <a:pt x="58738" y="2159836"/>
                </a:lnTo>
                <a:lnTo>
                  <a:pt x="59377" y="2171889"/>
                </a:lnTo>
                <a:lnTo>
                  <a:pt x="60336" y="2183624"/>
                </a:lnTo>
                <a:lnTo>
                  <a:pt x="61934" y="2195360"/>
                </a:lnTo>
                <a:lnTo>
                  <a:pt x="64171" y="2207095"/>
                </a:lnTo>
                <a:lnTo>
                  <a:pt x="67047" y="2218831"/>
                </a:lnTo>
                <a:lnTo>
                  <a:pt x="70243" y="2230566"/>
                </a:lnTo>
                <a:lnTo>
                  <a:pt x="74398" y="2241984"/>
                </a:lnTo>
                <a:lnTo>
                  <a:pt x="78872" y="2253085"/>
                </a:lnTo>
                <a:lnTo>
                  <a:pt x="84305" y="2264187"/>
                </a:lnTo>
                <a:lnTo>
                  <a:pt x="90377" y="2274336"/>
                </a:lnTo>
                <a:lnTo>
                  <a:pt x="97408" y="2284803"/>
                </a:lnTo>
                <a:lnTo>
                  <a:pt x="100923" y="2289878"/>
                </a:lnTo>
                <a:lnTo>
                  <a:pt x="104439" y="2294635"/>
                </a:lnTo>
                <a:lnTo>
                  <a:pt x="108274" y="2299393"/>
                </a:lnTo>
                <a:lnTo>
                  <a:pt x="112428" y="2303834"/>
                </a:lnTo>
                <a:lnTo>
                  <a:pt x="116583" y="2308274"/>
                </a:lnTo>
                <a:lnTo>
                  <a:pt x="121057" y="2312714"/>
                </a:lnTo>
                <a:lnTo>
                  <a:pt x="125531" y="2316521"/>
                </a:lnTo>
                <a:lnTo>
                  <a:pt x="130006" y="2320327"/>
                </a:lnTo>
                <a:lnTo>
                  <a:pt x="135119" y="2324450"/>
                </a:lnTo>
                <a:lnTo>
                  <a:pt x="139913" y="2327939"/>
                </a:lnTo>
                <a:lnTo>
                  <a:pt x="145026" y="2331111"/>
                </a:lnTo>
                <a:lnTo>
                  <a:pt x="149820" y="2334599"/>
                </a:lnTo>
                <a:lnTo>
                  <a:pt x="154933" y="2337771"/>
                </a:lnTo>
                <a:lnTo>
                  <a:pt x="160366" y="2340309"/>
                </a:lnTo>
                <a:lnTo>
                  <a:pt x="165479" y="2343163"/>
                </a:lnTo>
                <a:lnTo>
                  <a:pt x="170912" y="2345383"/>
                </a:lnTo>
                <a:lnTo>
                  <a:pt x="176345" y="2347921"/>
                </a:lnTo>
                <a:lnTo>
                  <a:pt x="182098" y="2349824"/>
                </a:lnTo>
                <a:lnTo>
                  <a:pt x="187531" y="2351727"/>
                </a:lnTo>
                <a:lnTo>
                  <a:pt x="193283" y="2353313"/>
                </a:lnTo>
                <a:lnTo>
                  <a:pt x="198716" y="2354899"/>
                </a:lnTo>
                <a:lnTo>
                  <a:pt x="204788" y="2355850"/>
                </a:lnTo>
                <a:lnTo>
                  <a:pt x="195840" y="2348555"/>
                </a:lnTo>
                <a:lnTo>
                  <a:pt x="187531" y="2340626"/>
                </a:lnTo>
                <a:lnTo>
                  <a:pt x="179222" y="2333014"/>
                </a:lnTo>
                <a:lnTo>
                  <a:pt x="171551" y="2325401"/>
                </a:lnTo>
                <a:lnTo>
                  <a:pt x="163881" y="2317472"/>
                </a:lnTo>
                <a:lnTo>
                  <a:pt x="157170" y="2309225"/>
                </a:lnTo>
                <a:lnTo>
                  <a:pt x="150139" y="2300979"/>
                </a:lnTo>
                <a:lnTo>
                  <a:pt x="143748" y="2292415"/>
                </a:lnTo>
                <a:lnTo>
                  <a:pt x="137995" y="2283851"/>
                </a:lnTo>
                <a:lnTo>
                  <a:pt x="132243" y="2274971"/>
                </a:lnTo>
                <a:lnTo>
                  <a:pt x="127449" y="2266090"/>
                </a:lnTo>
                <a:lnTo>
                  <a:pt x="122655" y="2256892"/>
                </a:lnTo>
                <a:lnTo>
                  <a:pt x="118181" y="2247693"/>
                </a:lnTo>
                <a:lnTo>
                  <a:pt x="114346" y="2237861"/>
                </a:lnTo>
                <a:lnTo>
                  <a:pt x="110830" y="2228346"/>
                </a:lnTo>
                <a:lnTo>
                  <a:pt x="107315" y="2218831"/>
                </a:lnTo>
                <a:lnTo>
                  <a:pt x="104119" y="2208681"/>
                </a:lnTo>
                <a:lnTo>
                  <a:pt x="101563" y="2198531"/>
                </a:lnTo>
                <a:lnTo>
                  <a:pt x="99325" y="2188382"/>
                </a:lnTo>
                <a:lnTo>
                  <a:pt x="96769" y="2177915"/>
                </a:lnTo>
                <a:lnTo>
                  <a:pt x="94851" y="2167448"/>
                </a:lnTo>
                <a:lnTo>
                  <a:pt x="92934" y="2156664"/>
                </a:lnTo>
                <a:lnTo>
                  <a:pt x="90058" y="2135731"/>
                </a:lnTo>
                <a:lnTo>
                  <a:pt x="87501" y="2113846"/>
                </a:lnTo>
                <a:lnTo>
                  <a:pt x="84944" y="2091643"/>
                </a:lnTo>
                <a:lnTo>
                  <a:pt x="82707" y="2069124"/>
                </a:lnTo>
                <a:lnTo>
                  <a:pt x="80150" y="2046287"/>
                </a:lnTo>
                <a:close/>
                <a:moveTo>
                  <a:pt x="244476" y="1584325"/>
                </a:moveTo>
                <a:lnTo>
                  <a:pt x="253697" y="1600206"/>
                </a:lnTo>
                <a:lnTo>
                  <a:pt x="264508" y="1619264"/>
                </a:lnTo>
                <a:lnTo>
                  <a:pt x="278181" y="1644356"/>
                </a:lnTo>
                <a:lnTo>
                  <a:pt x="294079" y="1674848"/>
                </a:lnTo>
                <a:lnTo>
                  <a:pt x="312522" y="1710105"/>
                </a:lnTo>
                <a:lnTo>
                  <a:pt x="331600" y="1749173"/>
                </a:lnTo>
                <a:lnTo>
                  <a:pt x="341457" y="1769501"/>
                </a:lnTo>
                <a:lnTo>
                  <a:pt x="351632" y="1791099"/>
                </a:lnTo>
                <a:lnTo>
                  <a:pt x="361807" y="1813015"/>
                </a:lnTo>
                <a:lnTo>
                  <a:pt x="371664" y="1835567"/>
                </a:lnTo>
                <a:lnTo>
                  <a:pt x="381521" y="1858118"/>
                </a:lnTo>
                <a:lnTo>
                  <a:pt x="390742" y="1881305"/>
                </a:lnTo>
                <a:lnTo>
                  <a:pt x="400282" y="1904491"/>
                </a:lnTo>
                <a:lnTo>
                  <a:pt x="409185" y="1927678"/>
                </a:lnTo>
                <a:lnTo>
                  <a:pt x="417452" y="1950864"/>
                </a:lnTo>
                <a:lnTo>
                  <a:pt x="425083" y="1974051"/>
                </a:lnTo>
                <a:lnTo>
                  <a:pt x="432397" y="1996920"/>
                </a:lnTo>
                <a:lnTo>
                  <a:pt x="439074" y="2019471"/>
                </a:lnTo>
                <a:lnTo>
                  <a:pt x="444798" y="2041705"/>
                </a:lnTo>
                <a:lnTo>
                  <a:pt x="449567" y="2062986"/>
                </a:lnTo>
                <a:lnTo>
                  <a:pt x="451793" y="2073785"/>
                </a:lnTo>
                <a:lnTo>
                  <a:pt x="453701" y="2083949"/>
                </a:lnTo>
                <a:lnTo>
                  <a:pt x="455291" y="2094431"/>
                </a:lnTo>
                <a:lnTo>
                  <a:pt x="456562" y="2104595"/>
                </a:lnTo>
                <a:lnTo>
                  <a:pt x="457516" y="2114441"/>
                </a:lnTo>
                <a:lnTo>
                  <a:pt x="458152" y="2123970"/>
                </a:lnTo>
                <a:lnTo>
                  <a:pt x="458470" y="2133181"/>
                </a:lnTo>
                <a:lnTo>
                  <a:pt x="458788" y="2142392"/>
                </a:lnTo>
                <a:lnTo>
                  <a:pt x="458788" y="2151286"/>
                </a:lnTo>
                <a:lnTo>
                  <a:pt x="458470" y="2160179"/>
                </a:lnTo>
                <a:lnTo>
                  <a:pt x="457834" y="2168438"/>
                </a:lnTo>
                <a:lnTo>
                  <a:pt x="457198" y="2177013"/>
                </a:lnTo>
                <a:lnTo>
                  <a:pt x="456244" y="2185272"/>
                </a:lnTo>
                <a:lnTo>
                  <a:pt x="455291" y="2192895"/>
                </a:lnTo>
                <a:lnTo>
                  <a:pt x="454019" y="2200835"/>
                </a:lnTo>
                <a:lnTo>
                  <a:pt x="452747" y="2208458"/>
                </a:lnTo>
                <a:lnTo>
                  <a:pt x="451157" y="2215764"/>
                </a:lnTo>
                <a:lnTo>
                  <a:pt x="448931" y="2223069"/>
                </a:lnTo>
                <a:lnTo>
                  <a:pt x="447023" y="2230057"/>
                </a:lnTo>
                <a:lnTo>
                  <a:pt x="445115" y="2236727"/>
                </a:lnTo>
                <a:lnTo>
                  <a:pt x="442890" y="2243715"/>
                </a:lnTo>
                <a:lnTo>
                  <a:pt x="440664" y="2250067"/>
                </a:lnTo>
                <a:lnTo>
                  <a:pt x="435258" y="2262455"/>
                </a:lnTo>
                <a:lnTo>
                  <a:pt x="429853" y="2274524"/>
                </a:lnTo>
                <a:lnTo>
                  <a:pt x="423493" y="2285641"/>
                </a:lnTo>
                <a:lnTo>
                  <a:pt x="416816" y="2296123"/>
                </a:lnTo>
                <a:lnTo>
                  <a:pt x="409821" y="2305969"/>
                </a:lnTo>
                <a:lnTo>
                  <a:pt x="402189" y="2315498"/>
                </a:lnTo>
                <a:lnTo>
                  <a:pt x="394558" y="2324074"/>
                </a:lnTo>
                <a:lnTo>
                  <a:pt x="386609" y="2332014"/>
                </a:lnTo>
                <a:lnTo>
                  <a:pt x="378024" y="2339637"/>
                </a:lnTo>
                <a:lnTo>
                  <a:pt x="370074" y="2346625"/>
                </a:lnTo>
                <a:lnTo>
                  <a:pt x="361171" y="2352978"/>
                </a:lnTo>
                <a:lnTo>
                  <a:pt x="352268" y="2359013"/>
                </a:lnTo>
                <a:lnTo>
                  <a:pt x="343365" y="2364095"/>
                </a:lnTo>
                <a:lnTo>
                  <a:pt x="334780" y="2368859"/>
                </a:lnTo>
                <a:lnTo>
                  <a:pt x="325558" y="2373306"/>
                </a:lnTo>
                <a:lnTo>
                  <a:pt x="316655" y="2377117"/>
                </a:lnTo>
                <a:lnTo>
                  <a:pt x="307752" y="2380611"/>
                </a:lnTo>
                <a:lnTo>
                  <a:pt x="299485" y="2383787"/>
                </a:lnTo>
                <a:lnTo>
                  <a:pt x="290582" y="2386011"/>
                </a:lnTo>
                <a:lnTo>
                  <a:pt x="282314" y="2388234"/>
                </a:lnTo>
                <a:lnTo>
                  <a:pt x="274365" y="2389822"/>
                </a:lnTo>
                <a:lnTo>
                  <a:pt x="266098" y="2391093"/>
                </a:lnTo>
                <a:lnTo>
                  <a:pt x="258466" y="2391728"/>
                </a:lnTo>
                <a:lnTo>
                  <a:pt x="251471" y="2392363"/>
                </a:lnTo>
                <a:lnTo>
                  <a:pt x="244476" y="2392363"/>
                </a:lnTo>
                <a:lnTo>
                  <a:pt x="237480" y="2392363"/>
                </a:lnTo>
                <a:lnTo>
                  <a:pt x="230485" y="2391728"/>
                </a:lnTo>
                <a:lnTo>
                  <a:pt x="222854" y="2391093"/>
                </a:lnTo>
                <a:lnTo>
                  <a:pt x="215222" y="2389822"/>
                </a:lnTo>
                <a:lnTo>
                  <a:pt x="206955" y="2388234"/>
                </a:lnTo>
                <a:lnTo>
                  <a:pt x="198370" y="2386011"/>
                </a:lnTo>
                <a:lnTo>
                  <a:pt x="189785" y="2383787"/>
                </a:lnTo>
                <a:lnTo>
                  <a:pt x="181199" y="2380611"/>
                </a:lnTo>
                <a:lnTo>
                  <a:pt x="172296" y="2377117"/>
                </a:lnTo>
                <a:lnTo>
                  <a:pt x="163393" y="2373306"/>
                </a:lnTo>
                <a:lnTo>
                  <a:pt x="154172" y="2368859"/>
                </a:lnTo>
                <a:lnTo>
                  <a:pt x="145587" y="2364095"/>
                </a:lnTo>
                <a:lnTo>
                  <a:pt x="136684" y="2359013"/>
                </a:lnTo>
                <a:lnTo>
                  <a:pt x="127780" y="2352978"/>
                </a:lnTo>
                <a:lnTo>
                  <a:pt x="119195" y="2346625"/>
                </a:lnTo>
                <a:lnTo>
                  <a:pt x="110928" y="2339637"/>
                </a:lnTo>
                <a:lnTo>
                  <a:pt x="102343" y="2332014"/>
                </a:lnTo>
                <a:lnTo>
                  <a:pt x="94393" y="2324074"/>
                </a:lnTo>
                <a:lnTo>
                  <a:pt x="86762" y="2315498"/>
                </a:lnTo>
                <a:lnTo>
                  <a:pt x="79449" y="2305969"/>
                </a:lnTo>
                <a:lnTo>
                  <a:pt x="72135" y="2296123"/>
                </a:lnTo>
                <a:lnTo>
                  <a:pt x="65776" y="2285641"/>
                </a:lnTo>
                <a:lnTo>
                  <a:pt x="59417" y="2274524"/>
                </a:lnTo>
                <a:lnTo>
                  <a:pt x="53693" y="2262455"/>
                </a:lnTo>
                <a:lnTo>
                  <a:pt x="48288" y="2250067"/>
                </a:lnTo>
                <a:lnTo>
                  <a:pt x="46062" y="2243715"/>
                </a:lnTo>
                <a:lnTo>
                  <a:pt x="43836" y="2236727"/>
                </a:lnTo>
                <a:lnTo>
                  <a:pt x="41928" y="2230057"/>
                </a:lnTo>
                <a:lnTo>
                  <a:pt x="40020" y="2223069"/>
                </a:lnTo>
                <a:lnTo>
                  <a:pt x="38430" y="2215764"/>
                </a:lnTo>
                <a:lnTo>
                  <a:pt x="36523" y="2208458"/>
                </a:lnTo>
                <a:lnTo>
                  <a:pt x="34933" y="2200835"/>
                </a:lnTo>
                <a:lnTo>
                  <a:pt x="33661" y="2192895"/>
                </a:lnTo>
                <a:lnTo>
                  <a:pt x="32707" y="2185272"/>
                </a:lnTo>
                <a:lnTo>
                  <a:pt x="31753" y="2177013"/>
                </a:lnTo>
                <a:lnTo>
                  <a:pt x="31117" y="2168438"/>
                </a:lnTo>
                <a:lnTo>
                  <a:pt x="30799" y="2160179"/>
                </a:lnTo>
                <a:lnTo>
                  <a:pt x="30481" y="2151286"/>
                </a:lnTo>
                <a:lnTo>
                  <a:pt x="30163" y="2142392"/>
                </a:lnTo>
                <a:lnTo>
                  <a:pt x="30481" y="2133181"/>
                </a:lnTo>
                <a:lnTo>
                  <a:pt x="30799" y="2123970"/>
                </a:lnTo>
                <a:lnTo>
                  <a:pt x="31753" y="2114441"/>
                </a:lnTo>
                <a:lnTo>
                  <a:pt x="32707" y="2104595"/>
                </a:lnTo>
                <a:lnTo>
                  <a:pt x="33979" y="2094431"/>
                </a:lnTo>
                <a:lnTo>
                  <a:pt x="35569" y="2083949"/>
                </a:lnTo>
                <a:lnTo>
                  <a:pt x="37159" y="2073785"/>
                </a:lnTo>
                <a:lnTo>
                  <a:pt x="39702" y="2062986"/>
                </a:lnTo>
                <a:lnTo>
                  <a:pt x="44154" y="2041705"/>
                </a:lnTo>
                <a:lnTo>
                  <a:pt x="50195" y="2019471"/>
                </a:lnTo>
                <a:lnTo>
                  <a:pt x="56555" y="1996920"/>
                </a:lnTo>
                <a:lnTo>
                  <a:pt x="63868" y="1974051"/>
                </a:lnTo>
                <a:lnTo>
                  <a:pt x="71499" y="1950864"/>
                </a:lnTo>
                <a:lnTo>
                  <a:pt x="79767" y="1927678"/>
                </a:lnTo>
                <a:lnTo>
                  <a:pt x="88988" y="1904491"/>
                </a:lnTo>
                <a:lnTo>
                  <a:pt x="98209" y="1881305"/>
                </a:lnTo>
                <a:lnTo>
                  <a:pt x="107430" y="1858118"/>
                </a:lnTo>
                <a:lnTo>
                  <a:pt x="117287" y="1835567"/>
                </a:lnTo>
                <a:lnTo>
                  <a:pt x="127462" y="1813015"/>
                </a:lnTo>
                <a:lnTo>
                  <a:pt x="137319" y="1791099"/>
                </a:lnTo>
                <a:lnTo>
                  <a:pt x="147495" y="1769501"/>
                </a:lnTo>
                <a:lnTo>
                  <a:pt x="157352" y="1749173"/>
                </a:lnTo>
                <a:lnTo>
                  <a:pt x="176748" y="1710105"/>
                </a:lnTo>
                <a:lnTo>
                  <a:pt x="194872" y="1674848"/>
                </a:lnTo>
                <a:lnTo>
                  <a:pt x="211089" y="1644356"/>
                </a:lnTo>
                <a:lnTo>
                  <a:pt x="224762" y="1619264"/>
                </a:lnTo>
                <a:lnTo>
                  <a:pt x="235255" y="1600206"/>
                </a:lnTo>
                <a:lnTo>
                  <a:pt x="244476" y="1584325"/>
                </a:lnTo>
                <a:close/>
                <a:moveTo>
                  <a:pt x="63100" y="1231900"/>
                </a:moveTo>
                <a:lnTo>
                  <a:pt x="425849" y="1231900"/>
                </a:lnTo>
                <a:lnTo>
                  <a:pt x="432508" y="1232218"/>
                </a:lnTo>
                <a:lnTo>
                  <a:pt x="438850" y="1233172"/>
                </a:lnTo>
                <a:lnTo>
                  <a:pt x="444875" y="1234761"/>
                </a:lnTo>
                <a:lnTo>
                  <a:pt x="450582" y="1236669"/>
                </a:lnTo>
                <a:lnTo>
                  <a:pt x="455973" y="1239212"/>
                </a:lnTo>
                <a:lnTo>
                  <a:pt x="461046" y="1242710"/>
                </a:lnTo>
                <a:lnTo>
                  <a:pt x="466119" y="1246207"/>
                </a:lnTo>
                <a:lnTo>
                  <a:pt x="470559" y="1250340"/>
                </a:lnTo>
                <a:lnTo>
                  <a:pt x="474681" y="1254791"/>
                </a:lnTo>
                <a:lnTo>
                  <a:pt x="478169" y="1259560"/>
                </a:lnTo>
                <a:lnTo>
                  <a:pt x="481340" y="1264646"/>
                </a:lnTo>
                <a:lnTo>
                  <a:pt x="483876" y="1270369"/>
                </a:lnTo>
                <a:lnTo>
                  <a:pt x="486096" y="1276092"/>
                </a:lnTo>
                <a:lnTo>
                  <a:pt x="487681" y="1282132"/>
                </a:lnTo>
                <a:lnTo>
                  <a:pt x="488633" y="1288173"/>
                </a:lnTo>
                <a:lnTo>
                  <a:pt x="488950" y="1294849"/>
                </a:lnTo>
                <a:lnTo>
                  <a:pt x="488950" y="1407076"/>
                </a:lnTo>
                <a:lnTo>
                  <a:pt x="488633" y="1413435"/>
                </a:lnTo>
                <a:lnTo>
                  <a:pt x="487681" y="1419793"/>
                </a:lnTo>
                <a:lnTo>
                  <a:pt x="486096" y="1425516"/>
                </a:lnTo>
                <a:lnTo>
                  <a:pt x="483876" y="1431556"/>
                </a:lnTo>
                <a:lnTo>
                  <a:pt x="481340" y="1436961"/>
                </a:lnTo>
                <a:lnTo>
                  <a:pt x="478169" y="1442366"/>
                </a:lnTo>
                <a:lnTo>
                  <a:pt x="474681" y="1446817"/>
                </a:lnTo>
                <a:lnTo>
                  <a:pt x="470559" y="1451268"/>
                </a:lnTo>
                <a:lnTo>
                  <a:pt x="466119" y="1455719"/>
                </a:lnTo>
                <a:lnTo>
                  <a:pt x="461046" y="1459216"/>
                </a:lnTo>
                <a:lnTo>
                  <a:pt x="455973" y="1462077"/>
                </a:lnTo>
                <a:lnTo>
                  <a:pt x="450582" y="1464620"/>
                </a:lnTo>
                <a:lnTo>
                  <a:pt x="444875" y="1467164"/>
                </a:lnTo>
                <a:lnTo>
                  <a:pt x="438850" y="1468753"/>
                </a:lnTo>
                <a:lnTo>
                  <a:pt x="432508" y="1469707"/>
                </a:lnTo>
                <a:lnTo>
                  <a:pt x="425849" y="1470025"/>
                </a:lnTo>
                <a:lnTo>
                  <a:pt x="63100" y="1470025"/>
                </a:lnTo>
                <a:lnTo>
                  <a:pt x="56441" y="1469707"/>
                </a:lnTo>
                <a:lnTo>
                  <a:pt x="50100" y="1468753"/>
                </a:lnTo>
                <a:lnTo>
                  <a:pt x="44392" y="1467164"/>
                </a:lnTo>
                <a:lnTo>
                  <a:pt x="38367" y="1464620"/>
                </a:lnTo>
                <a:lnTo>
                  <a:pt x="32977" y="1462077"/>
                </a:lnTo>
                <a:lnTo>
                  <a:pt x="27904" y="1459216"/>
                </a:lnTo>
                <a:lnTo>
                  <a:pt x="22830" y="1455719"/>
                </a:lnTo>
                <a:lnTo>
                  <a:pt x="18708" y="1451268"/>
                </a:lnTo>
                <a:lnTo>
                  <a:pt x="14269" y="1446817"/>
                </a:lnTo>
                <a:lnTo>
                  <a:pt x="10781" y="1442366"/>
                </a:lnTo>
                <a:lnTo>
                  <a:pt x="7927" y="1436961"/>
                </a:lnTo>
                <a:lnTo>
                  <a:pt x="5073" y="1431556"/>
                </a:lnTo>
                <a:lnTo>
                  <a:pt x="2854" y="1425516"/>
                </a:lnTo>
                <a:lnTo>
                  <a:pt x="1268" y="1419793"/>
                </a:lnTo>
                <a:lnTo>
                  <a:pt x="317" y="1413435"/>
                </a:lnTo>
                <a:lnTo>
                  <a:pt x="0" y="1407076"/>
                </a:lnTo>
                <a:lnTo>
                  <a:pt x="0" y="1294849"/>
                </a:lnTo>
                <a:lnTo>
                  <a:pt x="317" y="1288173"/>
                </a:lnTo>
                <a:lnTo>
                  <a:pt x="1268" y="1282132"/>
                </a:lnTo>
                <a:lnTo>
                  <a:pt x="2854" y="1276092"/>
                </a:lnTo>
                <a:lnTo>
                  <a:pt x="5073" y="1270369"/>
                </a:lnTo>
                <a:lnTo>
                  <a:pt x="7927" y="1264646"/>
                </a:lnTo>
                <a:lnTo>
                  <a:pt x="10781" y="1259560"/>
                </a:lnTo>
                <a:lnTo>
                  <a:pt x="14269" y="1254791"/>
                </a:lnTo>
                <a:lnTo>
                  <a:pt x="18708" y="1250340"/>
                </a:lnTo>
                <a:lnTo>
                  <a:pt x="22830" y="1246207"/>
                </a:lnTo>
                <a:lnTo>
                  <a:pt x="27904" y="1242710"/>
                </a:lnTo>
                <a:lnTo>
                  <a:pt x="32977" y="1239212"/>
                </a:lnTo>
                <a:lnTo>
                  <a:pt x="38367" y="1236669"/>
                </a:lnTo>
                <a:lnTo>
                  <a:pt x="44392" y="1234761"/>
                </a:lnTo>
                <a:lnTo>
                  <a:pt x="50100" y="1233172"/>
                </a:lnTo>
                <a:lnTo>
                  <a:pt x="56441" y="1232218"/>
                </a:lnTo>
                <a:lnTo>
                  <a:pt x="63100" y="1231900"/>
                </a:lnTo>
                <a:close/>
                <a:moveTo>
                  <a:pt x="761801" y="398462"/>
                </a:moveTo>
                <a:lnTo>
                  <a:pt x="739225" y="398780"/>
                </a:lnTo>
                <a:lnTo>
                  <a:pt x="716966" y="399732"/>
                </a:lnTo>
                <a:lnTo>
                  <a:pt x="694390" y="401002"/>
                </a:lnTo>
                <a:lnTo>
                  <a:pt x="672132" y="402907"/>
                </a:lnTo>
                <a:lnTo>
                  <a:pt x="649556" y="405447"/>
                </a:lnTo>
                <a:lnTo>
                  <a:pt x="627616" y="408305"/>
                </a:lnTo>
                <a:lnTo>
                  <a:pt x="605357" y="412115"/>
                </a:lnTo>
                <a:lnTo>
                  <a:pt x="583099" y="416560"/>
                </a:lnTo>
                <a:lnTo>
                  <a:pt x="560841" y="421957"/>
                </a:lnTo>
                <a:lnTo>
                  <a:pt x="550030" y="424497"/>
                </a:lnTo>
                <a:lnTo>
                  <a:pt x="538901" y="427672"/>
                </a:lnTo>
                <a:lnTo>
                  <a:pt x="517278" y="434657"/>
                </a:lnTo>
                <a:lnTo>
                  <a:pt x="506467" y="438150"/>
                </a:lnTo>
                <a:lnTo>
                  <a:pt x="495656" y="441642"/>
                </a:lnTo>
                <a:lnTo>
                  <a:pt x="484845" y="446087"/>
                </a:lnTo>
                <a:lnTo>
                  <a:pt x="474670" y="450215"/>
                </a:lnTo>
                <a:lnTo>
                  <a:pt x="463859" y="454342"/>
                </a:lnTo>
                <a:lnTo>
                  <a:pt x="453366" y="459422"/>
                </a:lnTo>
                <a:lnTo>
                  <a:pt x="443190" y="464502"/>
                </a:lnTo>
                <a:lnTo>
                  <a:pt x="433015" y="469900"/>
                </a:lnTo>
                <a:lnTo>
                  <a:pt x="422840" y="474980"/>
                </a:lnTo>
                <a:lnTo>
                  <a:pt x="412983" y="481012"/>
                </a:lnTo>
                <a:lnTo>
                  <a:pt x="403444" y="486727"/>
                </a:lnTo>
                <a:lnTo>
                  <a:pt x="393904" y="493077"/>
                </a:lnTo>
                <a:lnTo>
                  <a:pt x="384365" y="499427"/>
                </a:lnTo>
                <a:lnTo>
                  <a:pt x="374826" y="506095"/>
                </a:lnTo>
                <a:lnTo>
                  <a:pt x="365923" y="512762"/>
                </a:lnTo>
                <a:lnTo>
                  <a:pt x="357019" y="520065"/>
                </a:lnTo>
                <a:lnTo>
                  <a:pt x="348434" y="527685"/>
                </a:lnTo>
                <a:lnTo>
                  <a:pt x="339849" y="534987"/>
                </a:lnTo>
                <a:lnTo>
                  <a:pt x="331263" y="542607"/>
                </a:lnTo>
                <a:lnTo>
                  <a:pt x="323314" y="550862"/>
                </a:lnTo>
                <a:lnTo>
                  <a:pt x="315365" y="558800"/>
                </a:lnTo>
                <a:lnTo>
                  <a:pt x="307733" y="567372"/>
                </a:lnTo>
                <a:lnTo>
                  <a:pt x="300420" y="575945"/>
                </a:lnTo>
                <a:lnTo>
                  <a:pt x="293424" y="584518"/>
                </a:lnTo>
                <a:lnTo>
                  <a:pt x="286747" y="593725"/>
                </a:lnTo>
                <a:lnTo>
                  <a:pt x="280069" y="602933"/>
                </a:lnTo>
                <a:lnTo>
                  <a:pt x="274028" y="612458"/>
                </a:lnTo>
                <a:lnTo>
                  <a:pt x="267986" y="621983"/>
                </a:lnTo>
                <a:lnTo>
                  <a:pt x="262581" y="631508"/>
                </a:lnTo>
                <a:lnTo>
                  <a:pt x="257175" y="641350"/>
                </a:lnTo>
                <a:lnTo>
                  <a:pt x="265125" y="633413"/>
                </a:lnTo>
                <a:lnTo>
                  <a:pt x="272438" y="625475"/>
                </a:lnTo>
                <a:lnTo>
                  <a:pt x="280387" y="617538"/>
                </a:lnTo>
                <a:lnTo>
                  <a:pt x="288337" y="609918"/>
                </a:lnTo>
                <a:lnTo>
                  <a:pt x="296286" y="602298"/>
                </a:lnTo>
                <a:lnTo>
                  <a:pt x="304553" y="594995"/>
                </a:lnTo>
                <a:lnTo>
                  <a:pt x="312821" y="588010"/>
                </a:lnTo>
                <a:lnTo>
                  <a:pt x="321088" y="580708"/>
                </a:lnTo>
                <a:lnTo>
                  <a:pt x="329355" y="574040"/>
                </a:lnTo>
                <a:lnTo>
                  <a:pt x="337941" y="567372"/>
                </a:lnTo>
                <a:lnTo>
                  <a:pt x="346844" y="560705"/>
                </a:lnTo>
                <a:lnTo>
                  <a:pt x="355747" y="554672"/>
                </a:lnTo>
                <a:lnTo>
                  <a:pt x="364333" y="548322"/>
                </a:lnTo>
                <a:lnTo>
                  <a:pt x="373554" y="542607"/>
                </a:lnTo>
                <a:lnTo>
                  <a:pt x="382457" y="536575"/>
                </a:lnTo>
                <a:lnTo>
                  <a:pt x="391996" y="531177"/>
                </a:lnTo>
                <a:lnTo>
                  <a:pt x="410439" y="520382"/>
                </a:lnTo>
                <a:lnTo>
                  <a:pt x="429517" y="510540"/>
                </a:lnTo>
                <a:lnTo>
                  <a:pt x="448596" y="501015"/>
                </a:lnTo>
                <a:lnTo>
                  <a:pt x="468310" y="492760"/>
                </a:lnTo>
                <a:lnTo>
                  <a:pt x="488343" y="484822"/>
                </a:lnTo>
                <a:lnTo>
                  <a:pt x="508375" y="477202"/>
                </a:lnTo>
                <a:lnTo>
                  <a:pt x="528726" y="470852"/>
                </a:lnTo>
                <a:lnTo>
                  <a:pt x="549712" y="464820"/>
                </a:lnTo>
                <a:lnTo>
                  <a:pt x="570380" y="459105"/>
                </a:lnTo>
                <a:lnTo>
                  <a:pt x="591685" y="453707"/>
                </a:lnTo>
                <a:lnTo>
                  <a:pt x="612353" y="448945"/>
                </a:lnTo>
                <a:lnTo>
                  <a:pt x="633657" y="444500"/>
                </a:lnTo>
                <a:lnTo>
                  <a:pt x="655279" y="440372"/>
                </a:lnTo>
                <a:lnTo>
                  <a:pt x="676584" y="436562"/>
                </a:lnTo>
                <a:lnTo>
                  <a:pt x="698206" y="433070"/>
                </a:lnTo>
                <a:lnTo>
                  <a:pt x="719828" y="429577"/>
                </a:lnTo>
                <a:lnTo>
                  <a:pt x="763391" y="423862"/>
                </a:lnTo>
                <a:lnTo>
                  <a:pt x="807271" y="418147"/>
                </a:lnTo>
                <a:lnTo>
                  <a:pt x="851470" y="412750"/>
                </a:lnTo>
                <a:lnTo>
                  <a:pt x="895350" y="406717"/>
                </a:lnTo>
                <a:lnTo>
                  <a:pt x="873092" y="404177"/>
                </a:lnTo>
                <a:lnTo>
                  <a:pt x="851152" y="401955"/>
                </a:lnTo>
                <a:lnTo>
                  <a:pt x="828894" y="400367"/>
                </a:lnTo>
                <a:lnTo>
                  <a:pt x="806635" y="399415"/>
                </a:lnTo>
                <a:lnTo>
                  <a:pt x="784059" y="398780"/>
                </a:lnTo>
                <a:lnTo>
                  <a:pt x="761801" y="398462"/>
                </a:lnTo>
                <a:close/>
                <a:moveTo>
                  <a:pt x="866948" y="360362"/>
                </a:moveTo>
                <a:lnTo>
                  <a:pt x="894577" y="360362"/>
                </a:lnTo>
                <a:lnTo>
                  <a:pt x="1512569" y="360362"/>
                </a:lnTo>
                <a:lnTo>
                  <a:pt x="1514474" y="360362"/>
                </a:lnTo>
                <a:lnTo>
                  <a:pt x="1516062" y="360997"/>
                </a:lnTo>
                <a:lnTo>
                  <a:pt x="1517650" y="362267"/>
                </a:lnTo>
                <a:lnTo>
                  <a:pt x="1519555" y="363220"/>
                </a:lnTo>
                <a:lnTo>
                  <a:pt x="1520508" y="364490"/>
                </a:lnTo>
                <a:lnTo>
                  <a:pt x="1521460" y="366077"/>
                </a:lnTo>
                <a:lnTo>
                  <a:pt x="1522096" y="367982"/>
                </a:lnTo>
                <a:lnTo>
                  <a:pt x="1522413" y="369887"/>
                </a:lnTo>
                <a:lnTo>
                  <a:pt x="1522413" y="668655"/>
                </a:lnTo>
                <a:lnTo>
                  <a:pt x="1522096" y="670242"/>
                </a:lnTo>
                <a:lnTo>
                  <a:pt x="1521778" y="671195"/>
                </a:lnTo>
                <a:lnTo>
                  <a:pt x="1520825" y="672465"/>
                </a:lnTo>
                <a:lnTo>
                  <a:pt x="1519873" y="673100"/>
                </a:lnTo>
                <a:lnTo>
                  <a:pt x="1518602" y="674052"/>
                </a:lnTo>
                <a:lnTo>
                  <a:pt x="1517332" y="674370"/>
                </a:lnTo>
                <a:lnTo>
                  <a:pt x="1515744" y="674687"/>
                </a:lnTo>
                <a:lnTo>
                  <a:pt x="1514474" y="675005"/>
                </a:lnTo>
                <a:lnTo>
                  <a:pt x="1479859" y="675005"/>
                </a:lnTo>
                <a:lnTo>
                  <a:pt x="894577" y="675005"/>
                </a:lnTo>
                <a:lnTo>
                  <a:pt x="873300" y="675005"/>
                </a:lnTo>
                <a:lnTo>
                  <a:pt x="852340" y="675322"/>
                </a:lnTo>
                <a:lnTo>
                  <a:pt x="832015" y="675957"/>
                </a:lnTo>
                <a:lnTo>
                  <a:pt x="812326" y="676592"/>
                </a:lnTo>
                <a:lnTo>
                  <a:pt x="793589" y="677545"/>
                </a:lnTo>
                <a:lnTo>
                  <a:pt x="774853" y="679132"/>
                </a:lnTo>
                <a:lnTo>
                  <a:pt x="757386" y="680402"/>
                </a:lnTo>
                <a:lnTo>
                  <a:pt x="739920" y="681990"/>
                </a:lnTo>
                <a:lnTo>
                  <a:pt x="723406" y="683577"/>
                </a:lnTo>
                <a:lnTo>
                  <a:pt x="707528" y="685800"/>
                </a:lnTo>
                <a:lnTo>
                  <a:pt x="692285" y="687705"/>
                </a:lnTo>
                <a:lnTo>
                  <a:pt x="677359" y="690245"/>
                </a:lnTo>
                <a:lnTo>
                  <a:pt x="663386" y="693102"/>
                </a:lnTo>
                <a:lnTo>
                  <a:pt x="650048" y="695642"/>
                </a:lnTo>
                <a:lnTo>
                  <a:pt x="636710" y="698817"/>
                </a:lnTo>
                <a:lnTo>
                  <a:pt x="624642" y="701675"/>
                </a:lnTo>
                <a:lnTo>
                  <a:pt x="607493" y="707072"/>
                </a:lnTo>
                <a:lnTo>
                  <a:pt x="591615" y="712152"/>
                </a:lnTo>
                <a:lnTo>
                  <a:pt x="576689" y="718185"/>
                </a:lnTo>
                <a:lnTo>
                  <a:pt x="563351" y="723900"/>
                </a:lnTo>
                <a:lnTo>
                  <a:pt x="550966" y="730250"/>
                </a:lnTo>
                <a:lnTo>
                  <a:pt x="539533" y="736282"/>
                </a:lnTo>
                <a:lnTo>
                  <a:pt x="529053" y="743267"/>
                </a:lnTo>
                <a:lnTo>
                  <a:pt x="519526" y="750252"/>
                </a:lnTo>
                <a:lnTo>
                  <a:pt x="512222" y="755967"/>
                </a:lnTo>
                <a:lnTo>
                  <a:pt x="502695" y="763587"/>
                </a:lnTo>
                <a:lnTo>
                  <a:pt x="497614" y="768350"/>
                </a:lnTo>
                <a:lnTo>
                  <a:pt x="491898" y="773747"/>
                </a:lnTo>
                <a:lnTo>
                  <a:pt x="486181" y="779462"/>
                </a:lnTo>
                <a:lnTo>
                  <a:pt x="479830" y="786447"/>
                </a:lnTo>
                <a:lnTo>
                  <a:pt x="474114" y="793432"/>
                </a:lnTo>
                <a:lnTo>
                  <a:pt x="467762" y="801687"/>
                </a:lnTo>
                <a:lnTo>
                  <a:pt x="462046" y="810577"/>
                </a:lnTo>
                <a:lnTo>
                  <a:pt x="456012" y="820420"/>
                </a:lnTo>
                <a:lnTo>
                  <a:pt x="450614" y="830580"/>
                </a:lnTo>
                <a:lnTo>
                  <a:pt x="445215" y="842010"/>
                </a:lnTo>
                <a:lnTo>
                  <a:pt x="440451" y="854075"/>
                </a:lnTo>
                <a:lnTo>
                  <a:pt x="435688" y="867727"/>
                </a:lnTo>
                <a:lnTo>
                  <a:pt x="431877" y="880427"/>
                </a:lnTo>
                <a:lnTo>
                  <a:pt x="428701" y="893762"/>
                </a:lnTo>
                <a:lnTo>
                  <a:pt x="424890" y="907415"/>
                </a:lnTo>
                <a:lnTo>
                  <a:pt x="422032" y="921703"/>
                </a:lnTo>
                <a:lnTo>
                  <a:pt x="419174" y="936308"/>
                </a:lnTo>
                <a:lnTo>
                  <a:pt x="416316" y="951865"/>
                </a:lnTo>
                <a:lnTo>
                  <a:pt x="413775" y="967423"/>
                </a:lnTo>
                <a:lnTo>
                  <a:pt x="411552" y="983933"/>
                </a:lnTo>
                <a:lnTo>
                  <a:pt x="409329" y="1001395"/>
                </a:lnTo>
                <a:lnTo>
                  <a:pt x="407742" y="1019175"/>
                </a:lnTo>
                <a:lnTo>
                  <a:pt x="406154" y="1037908"/>
                </a:lnTo>
                <a:lnTo>
                  <a:pt x="404883" y="1057593"/>
                </a:lnTo>
                <a:lnTo>
                  <a:pt x="403613" y="1077913"/>
                </a:lnTo>
                <a:lnTo>
                  <a:pt x="402978" y="1099503"/>
                </a:lnTo>
                <a:lnTo>
                  <a:pt x="402025" y="1122045"/>
                </a:lnTo>
                <a:lnTo>
                  <a:pt x="401708" y="1145223"/>
                </a:lnTo>
                <a:lnTo>
                  <a:pt x="401390" y="1148080"/>
                </a:lnTo>
                <a:lnTo>
                  <a:pt x="401073" y="1150620"/>
                </a:lnTo>
                <a:lnTo>
                  <a:pt x="400438" y="1153160"/>
                </a:lnTo>
                <a:lnTo>
                  <a:pt x="399485" y="1155383"/>
                </a:lnTo>
                <a:lnTo>
                  <a:pt x="398532" y="1157605"/>
                </a:lnTo>
                <a:lnTo>
                  <a:pt x="397262" y="1159828"/>
                </a:lnTo>
                <a:lnTo>
                  <a:pt x="395992" y="1162050"/>
                </a:lnTo>
                <a:lnTo>
                  <a:pt x="394404" y="1163955"/>
                </a:lnTo>
                <a:lnTo>
                  <a:pt x="392498" y="1165543"/>
                </a:lnTo>
                <a:lnTo>
                  <a:pt x="390275" y="1167130"/>
                </a:lnTo>
                <a:lnTo>
                  <a:pt x="388370" y="1168400"/>
                </a:lnTo>
                <a:lnTo>
                  <a:pt x="386147" y="1169353"/>
                </a:lnTo>
                <a:lnTo>
                  <a:pt x="383924" y="1170305"/>
                </a:lnTo>
                <a:lnTo>
                  <a:pt x="381383" y="1170940"/>
                </a:lnTo>
                <a:lnTo>
                  <a:pt x="378525" y="1171258"/>
                </a:lnTo>
                <a:lnTo>
                  <a:pt x="375985" y="1171575"/>
                </a:lnTo>
                <a:lnTo>
                  <a:pt x="125104" y="1171575"/>
                </a:lnTo>
                <a:lnTo>
                  <a:pt x="121293" y="1171258"/>
                </a:lnTo>
                <a:lnTo>
                  <a:pt x="117165" y="1170623"/>
                </a:lnTo>
                <a:lnTo>
                  <a:pt x="113672" y="1169670"/>
                </a:lnTo>
                <a:lnTo>
                  <a:pt x="110178" y="1168400"/>
                </a:lnTo>
                <a:lnTo>
                  <a:pt x="106685" y="1166813"/>
                </a:lnTo>
                <a:lnTo>
                  <a:pt x="103509" y="1164908"/>
                </a:lnTo>
                <a:lnTo>
                  <a:pt x="100651" y="1162685"/>
                </a:lnTo>
                <a:lnTo>
                  <a:pt x="98111" y="1159828"/>
                </a:lnTo>
                <a:lnTo>
                  <a:pt x="95570" y="1157288"/>
                </a:lnTo>
                <a:lnTo>
                  <a:pt x="93347" y="1154430"/>
                </a:lnTo>
                <a:lnTo>
                  <a:pt x="91442" y="1151255"/>
                </a:lnTo>
                <a:lnTo>
                  <a:pt x="90171" y="1147445"/>
                </a:lnTo>
                <a:lnTo>
                  <a:pt x="88901" y="1144270"/>
                </a:lnTo>
                <a:lnTo>
                  <a:pt x="87948" y="1140460"/>
                </a:lnTo>
                <a:lnTo>
                  <a:pt x="87313" y="1136333"/>
                </a:lnTo>
                <a:lnTo>
                  <a:pt x="87313" y="1132523"/>
                </a:lnTo>
                <a:lnTo>
                  <a:pt x="87631" y="1109980"/>
                </a:lnTo>
                <a:lnTo>
                  <a:pt x="88266" y="1088073"/>
                </a:lnTo>
                <a:lnTo>
                  <a:pt x="89219" y="1066800"/>
                </a:lnTo>
                <a:lnTo>
                  <a:pt x="90171" y="1045845"/>
                </a:lnTo>
                <a:lnTo>
                  <a:pt x="91442" y="1025208"/>
                </a:lnTo>
                <a:lnTo>
                  <a:pt x="93030" y="1005205"/>
                </a:lnTo>
                <a:lnTo>
                  <a:pt x="94617" y="985838"/>
                </a:lnTo>
                <a:lnTo>
                  <a:pt x="97158" y="966470"/>
                </a:lnTo>
                <a:lnTo>
                  <a:pt x="99381" y="947103"/>
                </a:lnTo>
                <a:lnTo>
                  <a:pt x="101921" y="928688"/>
                </a:lnTo>
                <a:lnTo>
                  <a:pt x="104462" y="909955"/>
                </a:lnTo>
                <a:lnTo>
                  <a:pt x="107638" y="891540"/>
                </a:lnTo>
                <a:lnTo>
                  <a:pt x="111131" y="873125"/>
                </a:lnTo>
                <a:lnTo>
                  <a:pt x="114942" y="854710"/>
                </a:lnTo>
                <a:lnTo>
                  <a:pt x="118753" y="836295"/>
                </a:lnTo>
                <a:lnTo>
                  <a:pt x="123516" y="817880"/>
                </a:lnTo>
                <a:lnTo>
                  <a:pt x="127010" y="802957"/>
                </a:lnTo>
                <a:lnTo>
                  <a:pt x="131138" y="788670"/>
                </a:lnTo>
                <a:lnTo>
                  <a:pt x="135901" y="774700"/>
                </a:lnTo>
                <a:lnTo>
                  <a:pt x="140347" y="760730"/>
                </a:lnTo>
                <a:lnTo>
                  <a:pt x="145429" y="747712"/>
                </a:lnTo>
                <a:lnTo>
                  <a:pt x="150510" y="735012"/>
                </a:lnTo>
                <a:lnTo>
                  <a:pt x="156226" y="722630"/>
                </a:lnTo>
                <a:lnTo>
                  <a:pt x="161625" y="710565"/>
                </a:lnTo>
                <a:lnTo>
                  <a:pt x="167976" y="698500"/>
                </a:lnTo>
                <a:lnTo>
                  <a:pt x="174010" y="686435"/>
                </a:lnTo>
                <a:lnTo>
                  <a:pt x="180996" y="674687"/>
                </a:lnTo>
                <a:lnTo>
                  <a:pt x="187665" y="662940"/>
                </a:lnTo>
                <a:lnTo>
                  <a:pt x="195287" y="651192"/>
                </a:lnTo>
                <a:lnTo>
                  <a:pt x="202909" y="639127"/>
                </a:lnTo>
                <a:lnTo>
                  <a:pt x="210848" y="627062"/>
                </a:lnTo>
                <a:lnTo>
                  <a:pt x="219105" y="614997"/>
                </a:lnTo>
                <a:lnTo>
                  <a:pt x="225456" y="605790"/>
                </a:lnTo>
                <a:lnTo>
                  <a:pt x="232125" y="596900"/>
                </a:lnTo>
                <a:lnTo>
                  <a:pt x="239112" y="588010"/>
                </a:lnTo>
                <a:lnTo>
                  <a:pt x="246098" y="579120"/>
                </a:lnTo>
                <a:lnTo>
                  <a:pt x="253402" y="570547"/>
                </a:lnTo>
                <a:lnTo>
                  <a:pt x="260707" y="562610"/>
                </a:lnTo>
                <a:lnTo>
                  <a:pt x="268328" y="554355"/>
                </a:lnTo>
                <a:lnTo>
                  <a:pt x="276268" y="546100"/>
                </a:lnTo>
                <a:lnTo>
                  <a:pt x="283889" y="538797"/>
                </a:lnTo>
                <a:lnTo>
                  <a:pt x="292146" y="530860"/>
                </a:lnTo>
                <a:lnTo>
                  <a:pt x="300403" y="523240"/>
                </a:lnTo>
                <a:lnTo>
                  <a:pt x="308977" y="516255"/>
                </a:lnTo>
                <a:lnTo>
                  <a:pt x="317234" y="508952"/>
                </a:lnTo>
                <a:lnTo>
                  <a:pt x="326126" y="501967"/>
                </a:lnTo>
                <a:lnTo>
                  <a:pt x="335018" y="495617"/>
                </a:lnTo>
                <a:lnTo>
                  <a:pt x="344228" y="488950"/>
                </a:lnTo>
                <a:lnTo>
                  <a:pt x="353120" y="482600"/>
                </a:lnTo>
                <a:lnTo>
                  <a:pt x="362329" y="476250"/>
                </a:lnTo>
                <a:lnTo>
                  <a:pt x="371856" y="470535"/>
                </a:lnTo>
                <a:lnTo>
                  <a:pt x="381383" y="464502"/>
                </a:lnTo>
                <a:lnTo>
                  <a:pt x="391228" y="459105"/>
                </a:lnTo>
                <a:lnTo>
                  <a:pt x="400438" y="453707"/>
                </a:lnTo>
                <a:lnTo>
                  <a:pt x="410600" y="448627"/>
                </a:lnTo>
                <a:lnTo>
                  <a:pt x="420444" y="443230"/>
                </a:lnTo>
                <a:lnTo>
                  <a:pt x="430607" y="438467"/>
                </a:lnTo>
                <a:lnTo>
                  <a:pt x="440769" y="434022"/>
                </a:lnTo>
                <a:lnTo>
                  <a:pt x="451249" y="429260"/>
                </a:lnTo>
                <a:lnTo>
                  <a:pt x="461729" y="425132"/>
                </a:lnTo>
                <a:lnTo>
                  <a:pt x="471891" y="421005"/>
                </a:lnTo>
                <a:lnTo>
                  <a:pt x="482371" y="416877"/>
                </a:lnTo>
                <a:lnTo>
                  <a:pt x="492850" y="413385"/>
                </a:lnTo>
                <a:lnTo>
                  <a:pt x="503648" y="409892"/>
                </a:lnTo>
                <a:lnTo>
                  <a:pt x="525243" y="403225"/>
                </a:lnTo>
                <a:lnTo>
                  <a:pt x="547473" y="397192"/>
                </a:lnTo>
                <a:lnTo>
                  <a:pt x="569702" y="391477"/>
                </a:lnTo>
                <a:lnTo>
                  <a:pt x="592250" y="386397"/>
                </a:lnTo>
                <a:lnTo>
                  <a:pt x="615433" y="381952"/>
                </a:lnTo>
                <a:lnTo>
                  <a:pt x="638615" y="377825"/>
                </a:lnTo>
                <a:lnTo>
                  <a:pt x="662433" y="374332"/>
                </a:lnTo>
                <a:lnTo>
                  <a:pt x="686568" y="371157"/>
                </a:lnTo>
                <a:lnTo>
                  <a:pt x="711021" y="368617"/>
                </a:lnTo>
                <a:lnTo>
                  <a:pt x="735792" y="366395"/>
                </a:lnTo>
                <a:lnTo>
                  <a:pt x="761197" y="364490"/>
                </a:lnTo>
                <a:lnTo>
                  <a:pt x="786920" y="363220"/>
                </a:lnTo>
                <a:lnTo>
                  <a:pt x="812961" y="361950"/>
                </a:lnTo>
                <a:lnTo>
                  <a:pt x="839955" y="360997"/>
                </a:lnTo>
                <a:lnTo>
                  <a:pt x="866948" y="360362"/>
                </a:lnTo>
                <a:close/>
                <a:moveTo>
                  <a:pt x="1022835" y="276225"/>
                </a:moveTo>
                <a:lnTo>
                  <a:pt x="1025994" y="276225"/>
                </a:lnTo>
                <a:lnTo>
                  <a:pt x="1216513" y="276225"/>
                </a:lnTo>
                <a:lnTo>
                  <a:pt x="1219988" y="276225"/>
                </a:lnTo>
                <a:lnTo>
                  <a:pt x="1223464" y="276854"/>
                </a:lnTo>
                <a:lnTo>
                  <a:pt x="1226939" y="277483"/>
                </a:lnTo>
                <a:lnTo>
                  <a:pt x="1229783" y="278742"/>
                </a:lnTo>
                <a:lnTo>
                  <a:pt x="1232942" y="280315"/>
                </a:lnTo>
                <a:lnTo>
                  <a:pt x="1235470" y="282202"/>
                </a:lnTo>
                <a:lnTo>
                  <a:pt x="1238313" y="284090"/>
                </a:lnTo>
                <a:lnTo>
                  <a:pt x="1240841" y="285977"/>
                </a:lnTo>
                <a:lnTo>
                  <a:pt x="1243052" y="288494"/>
                </a:lnTo>
                <a:lnTo>
                  <a:pt x="1244948" y="291010"/>
                </a:lnTo>
                <a:lnTo>
                  <a:pt x="1246528" y="294156"/>
                </a:lnTo>
                <a:lnTo>
                  <a:pt x="1248108" y="296987"/>
                </a:lnTo>
                <a:lnTo>
                  <a:pt x="1249371" y="300133"/>
                </a:lnTo>
                <a:lnTo>
                  <a:pt x="1250319" y="303593"/>
                </a:lnTo>
                <a:lnTo>
                  <a:pt x="1250635" y="306739"/>
                </a:lnTo>
                <a:lnTo>
                  <a:pt x="1250951" y="310199"/>
                </a:lnTo>
                <a:lnTo>
                  <a:pt x="1250635" y="313660"/>
                </a:lnTo>
                <a:lnTo>
                  <a:pt x="1250319" y="317120"/>
                </a:lnTo>
                <a:lnTo>
                  <a:pt x="1249371" y="320580"/>
                </a:lnTo>
                <a:lnTo>
                  <a:pt x="1248108" y="323412"/>
                </a:lnTo>
                <a:lnTo>
                  <a:pt x="1246528" y="326872"/>
                </a:lnTo>
                <a:lnTo>
                  <a:pt x="1244948" y="329388"/>
                </a:lnTo>
                <a:lnTo>
                  <a:pt x="1243052" y="331905"/>
                </a:lnTo>
                <a:lnTo>
                  <a:pt x="1240841" y="334422"/>
                </a:lnTo>
                <a:lnTo>
                  <a:pt x="1238313" y="336624"/>
                </a:lnTo>
                <a:lnTo>
                  <a:pt x="1235470" y="338826"/>
                </a:lnTo>
                <a:lnTo>
                  <a:pt x="1232942" y="340399"/>
                </a:lnTo>
                <a:lnTo>
                  <a:pt x="1229783" y="341657"/>
                </a:lnTo>
                <a:lnTo>
                  <a:pt x="1226939" y="342915"/>
                </a:lnTo>
                <a:lnTo>
                  <a:pt x="1223464" y="343859"/>
                </a:lnTo>
                <a:lnTo>
                  <a:pt x="1219988" y="344174"/>
                </a:lnTo>
                <a:lnTo>
                  <a:pt x="1216513" y="344488"/>
                </a:lnTo>
                <a:lnTo>
                  <a:pt x="1025994" y="344488"/>
                </a:lnTo>
                <a:lnTo>
                  <a:pt x="1022835" y="344174"/>
                </a:lnTo>
                <a:lnTo>
                  <a:pt x="1019359" y="343859"/>
                </a:lnTo>
                <a:lnTo>
                  <a:pt x="1016200" y="342915"/>
                </a:lnTo>
                <a:lnTo>
                  <a:pt x="1012724" y="341657"/>
                </a:lnTo>
                <a:lnTo>
                  <a:pt x="1009881" y="340399"/>
                </a:lnTo>
                <a:lnTo>
                  <a:pt x="1007037" y="338826"/>
                </a:lnTo>
                <a:lnTo>
                  <a:pt x="1004510" y="336624"/>
                </a:lnTo>
                <a:lnTo>
                  <a:pt x="1001982" y="334422"/>
                </a:lnTo>
                <a:lnTo>
                  <a:pt x="999771" y="331905"/>
                </a:lnTo>
                <a:lnTo>
                  <a:pt x="997875" y="329388"/>
                </a:lnTo>
                <a:lnTo>
                  <a:pt x="995979" y="326872"/>
                </a:lnTo>
                <a:lnTo>
                  <a:pt x="994715" y="323412"/>
                </a:lnTo>
                <a:lnTo>
                  <a:pt x="993452" y="320580"/>
                </a:lnTo>
                <a:lnTo>
                  <a:pt x="992820" y="317120"/>
                </a:lnTo>
                <a:lnTo>
                  <a:pt x="992188" y="313660"/>
                </a:lnTo>
                <a:lnTo>
                  <a:pt x="992188" y="310199"/>
                </a:lnTo>
                <a:lnTo>
                  <a:pt x="992188" y="306739"/>
                </a:lnTo>
                <a:lnTo>
                  <a:pt x="992820" y="303593"/>
                </a:lnTo>
                <a:lnTo>
                  <a:pt x="993452" y="300133"/>
                </a:lnTo>
                <a:lnTo>
                  <a:pt x="994715" y="296987"/>
                </a:lnTo>
                <a:lnTo>
                  <a:pt x="995979" y="294156"/>
                </a:lnTo>
                <a:lnTo>
                  <a:pt x="997875" y="291010"/>
                </a:lnTo>
                <a:lnTo>
                  <a:pt x="999771" y="288494"/>
                </a:lnTo>
                <a:lnTo>
                  <a:pt x="1001982" y="285977"/>
                </a:lnTo>
                <a:lnTo>
                  <a:pt x="1004510" y="284090"/>
                </a:lnTo>
                <a:lnTo>
                  <a:pt x="1007037" y="282202"/>
                </a:lnTo>
                <a:lnTo>
                  <a:pt x="1009881" y="280315"/>
                </a:lnTo>
                <a:lnTo>
                  <a:pt x="1012724" y="278742"/>
                </a:lnTo>
                <a:lnTo>
                  <a:pt x="1016200" y="277483"/>
                </a:lnTo>
                <a:lnTo>
                  <a:pt x="1019359" y="276854"/>
                </a:lnTo>
                <a:lnTo>
                  <a:pt x="1022835" y="276225"/>
                </a:lnTo>
                <a:close/>
                <a:moveTo>
                  <a:pt x="1629807" y="214312"/>
                </a:moveTo>
                <a:lnTo>
                  <a:pt x="1755061" y="214312"/>
                </a:lnTo>
                <a:lnTo>
                  <a:pt x="1761387" y="214629"/>
                </a:lnTo>
                <a:lnTo>
                  <a:pt x="1767713" y="215581"/>
                </a:lnTo>
                <a:lnTo>
                  <a:pt x="1773723" y="216851"/>
                </a:lnTo>
                <a:lnTo>
                  <a:pt x="1779416" y="219072"/>
                </a:lnTo>
                <a:lnTo>
                  <a:pt x="1784793" y="221928"/>
                </a:lnTo>
                <a:lnTo>
                  <a:pt x="1790170" y="225102"/>
                </a:lnTo>
                <a:lnTo>
                  <a:pt x="1794915" y="228592"/>
                </a:lnTo>
                <a:lnTo>
                  <a:pt x="1799343" y="232400"/>
                </a:lnTo>
                <a:lnTo>
                  <a:pt x="1803455" y="237160"/>
                </a:lnTo>
                <a:lnTo>
                  <a:pt x="1806934" y="241920"/>
                </a:lnTo>
                <a:lnTo>
                  <a:pt x="1810097" y="247315"/>
                </a:lnTo>
                <a:lnTo>
                  <a:pt x="1812627" y="252710"/>
                </a:lnTo>
                <a:lnTo>
                  <a:pt x="1814842" y="258422"/>
                </a:lnTo>
                <a:lnTo>
                  <a:pt x="1816423" y="264451"/>
                </a:lnTo>
                <a:lnTo>
                  <a:pt x="1817372" y="270798"/>
                </a:lnTo>
                <a:lnTo>
                  <a:pt x="1817688" y="277144"/>
                </a:lnTo>
                <a:lnTo>
                  <a:pt x="1817688" y="759176"/>
                </a:lnTo>
                <a:lnTo>
                  <a:pt x="1817372" y="765840"/>
                </a:lnTo>
                <a:lnTo>
                  <a:pt x="1816423" y="771869"/>
                </a:lnTo>
                <a:lnTo>
                  <a:pt x="1814842" y="777898"/>
                </a:lnTo>
                <a:lnTo>
                  <a:pt x="1812627" y="783610"/>
                </a:lnTo>
                <a:lnTo>
                  <a:pt x="1810097" y="789322"/>
                </a:lnTo>
                <a:lnTo>
                  <a:pt x="1806934" y="794400"/>
                </a:lnTo>
                <a:lnTo>
                  <a:pt x="1803455" y="799477"/>
                </a:lnTo>
                <a:lnTo>
                  <a:pt x="1799343" y="803602"/>
                </a:lnTo>
                <a:lnTo>
                  <a:pt x="1794915" y="807728"/>
                </a:lnTo>
                <a:lnTo>
                  <a:pt x="1790170" y="811536"/>
                </a:lnTo>
                <a:lnTo>
                  <a:pt x="1784793" y="814709"/>
                </a:lnTo>
                <a:lnTo>
                  <a:pt x="1779416" y="817248"/>
                </a:lnTo>
                <a:lnTo>
                  <a:pt x="1773723" y="819152"/>
                </a:lnTo>
                <a:lnTo>
                  <a:pt x="1767713" y="821056"/>
                </a:lnTo>
                <a:lnTo>
                  <a:pt x="1761387" y="822008"/>
                </a:lnTo>
                <a:lnTo>
                  <a:pt x="1755061" y="822325"/>
                </a:lnTo>
                <a:lnTo>
                  <a:pt x="1629807" y="822325"/>
                </a:lnTo>
                <a:lnTo>
                  <a:pt x="1623164" y="822008"/>
                </a:lnTo>
                <a:lnTo>
                  <a:pt x="1617155" y="821056"/>
                </a:lnTo>
                <a:lnTo>
                  <a:pt x="1610829" y="819152"/>
                </a:lnTo>
                <a:lnTo>
                  <a:pt x="1605135" y="817248"/>
                </a:lnTo>
                <a:lnTo>
                  <a:pt x="1599758" y="814709"/>
                </a:lnTo>
                <a:lnTo>
                  <a:pt x="1594698" y="811536"/>
                </a:lnTo>
                <a:lnTo>
                  <a:pt x="1589637" y="807728"/>
                </a:lnTo>
                <a:lnTo>
                  <a:pt x="1585209" y="803602"/>
                </a:lnTo>
                <a:lnTo>
                  <a:pt x="1581413" y="799477"/>
                </a:lnTo>
                <a:lnTo>
                  <a:pt x="1577617" y="794400"/>
                </a:lnTo>
                <a:lnTo>
                  <a:pt x="1574454" y="789322"/>
                </a:lnTo>
                <a:lnTo>
                  <a:pt x="1571924" y="783610"/>
                </a:lnTo>
                <a:lnTo>
                  <a:pt x="1569710" y="777898"/>
                </a:lnTo>
                <a:lnTo>
                  <a:pt x="1568445" y="771869"/>
                </a:lnTo>
                <a:lnTo>
                  <a:pt x="1567496" y="765840"/>
                </a:lnTo>
                <a:lnTo>
                  <a:pt x="1566863" y="759176"/>
                </a:lnTo>
                <a:lnTo>
                  <a:pt x="1566863" y="277144"/>
                </a:lnTo>
                <a:lnTo>
                  <a:pt x="1567496" y="270798"/>
                </a:lnTo>
                <a:lnTo>
                  <a:pt x="1568445" y="264451"/>
                </a:lnTo>
                <a:lnTo>
                  <a:pt x="1569710" y="258422"/>
                </a:lnTo>
                <a:lnTo>
                  <a:pt x="1571924" y="252710"/>
                </a:lnTo>
                <a:lnTo>
                  <a:pt x="1574454" y="247315"/>
                </a:lnTo>
                <a:lnTo>
                  <a:pt x="1577617" y="241920"/>
                </a:lnTo>
                <a:lnTo>
                  <a:pt x="1581413" y="237160"/>
                </a:lnTo>
                <a:lnTo>
                  <a:pt x="1585209" y="232400"/>
                </a:lnTo>
                <a:lnTo>
                  <a:pt x="1589637" y="228592"/>
                </a:lnTo>
                <a:lnTo>
                  <a:pt x="1594698" y="225102"/>
                </a:lnTo>
                <a:lnTo>
                  <a:pt x="1599758" y="221928"/>
                </a:lnTo>
                <a:lnTo>
                  <a:pt x="1605135" y="219072"/>
                </a:lnTo>
                <a:lnTo>
                  <a:pt x="1610829" y="216851"/>
                </a:lnTo>
                <a:lnTo>
                  <a:pt x="1617155" y="215581"/>
                </a:lnTo>
                <a:lnTo>
                  <a:pt x="1623164" y="214629"/>
                </a:lnTo>
                <a:lnTo>
                  <a:pt x="1629807" y="214312"/>
                </a:lnTo>
                <a:close/>
                <a:moveTo>
                  <a:pt x="1102128" y="144462"/>
                </a:moveTo>
                <a:lnTo>
                  <a:pt x="1104359" y="144462"/>
                </a:lnTo>
                <a:lnTo>
                  <a:pt x="1138461" y="144462"/>
                </a:lnTo>
                <a:lnTo>
                  <a:pt x="1141010" y="144462"/>
                </a:lnTo>
                <a:lnTo>
                  <a:pt x="1143560" y="144780"/>
                </a:lnTo>
                <a:lnTo>
                  <a:pt x="1146109" y="145415"/>
                </a:lnTo>
                <a:lnTo>
                  <a:pt x="1148340" y="146367"/>
                </a:lnTo>
                <a:lnTo>
                  <a:pt x="1150571" y="147320"/>
                </a:lnTo>
                <a:lnTo>
                  <a:pt x="1152484" y="148590"/>
                </a:lnTo>
                <a:lnTo>
                  <a:pt x="1154396" y="149860"/>
                </a:lnTo>
                <a:lnTo>
                  <a:pt x="1156308" y="151765"/>
                </a:lnTo>
                <a:lnTo>
                  <a:pt x="1157902" y="153352"/>
                </a:lnTo>
                <a:lnTo>
                  <a:pt x="1159495" y="155257"/>
                </a:lnTo>
                <a:lnTo>
                  <a:pt x="1160770" y="157480"/>
                </a:lnTo>
                <a:lnTo>
                  <a:pt x="1161726" y="159385"/>
                </a:lnTo>
                <a:lnTo>
                  <a:pt x="1162682" y="161925"/>
                </a:lnTo>
                <a:lnTo>
                  <a:pt x="1163001" y="164465"/>
                </a:lnTo>
                <a:lnTo>
                  <a:pt x="1163638" y="166687"/>
                </a:lnTo>
                <a:lnTo>
                  <a:pt x="1163638" y="169227"/>
                </a:lnTo>
                <a:lnTo>
                  <a:pt x="1163638" y="231775"/>
                </a:lnTo>
                <a:lnTo>
                  <a:pt x="1163638" y="234633"/>
                </a:lnTo>
                <a:lnTo>
                  <a:pt x="1163001" y="236855"/>
                </a:lnTo>
                <a:lnTo>
                  <a:pt x="1162682" y="239395"/>
                </a:lnTo>
                <a:lnTo>
                  <a:pt x="1161726" y="241618"/>
                </a:lnTo>
                <a:lnTo>
                  <a:pt x="1160770" y="243840"/>
                </a:lnTo>
                <a:lnTo>
                  <a:pt x="1159495" y="246063"/>
                </a:lnTo>
                <a:lnTo>
                  <a:pt x="1157902" y="247968"/>
                </a:lnTo>
                <a:lnTo>
                  <a:pt x="1156308" y="249555"/>
                </a:lnTo>
                <a:lnTo>
                  <a:pt x="1154396" y="251143"/>
                </a:lnTo>
                <a:lnTo>
                  <a:pt x="1152484" y="252730"/>
                </a:lnTo>
                <a:lnTo>
                  <a:pt x="1150571" y="254000"/>
                </a:lnTo>
                <a:lnTo>
                  <a:pt x="1148340" y="254953"/>
                </a:lnTo>
                <a:lnTo>
                  <a:pt x="1146109" y="255588"/>
                </a:lnTo>
                <a:lnTo>
                  <a:pt x="1143560" y="256223"/>
                </a:lnTo>
                <a:lnTo>
                  <a:pt x="1141010" y="256540"/>
                </a:lnTo>
                <a:lnTo>
                  <a:pt x="1138461" y="257175"/>
                </a:lnTo>
                <a:lnTo>
                  <a:pt x="1104359" y="257175"/>
                </a:lnTo>
                <a:lnTo>
                  <a:pt x="1102128" y="256540"/>
                </a:lnTo>
                <a:lnTo>
                  <a:pt x="1099579" y="256223"/>
                </a:lnTo>
                <a:lnTo>
                  <a:pt x="1097348" y="255588"/>
                </a:lnTo>
                <a:lnTo>
                  <a:pt x="1094479" y="254953"/>
                </a:lnTo>
                <a:lnTo>
                  <a:pt x="1092567" y="254000"/>
                </a:lnTo>
                <a:lnTo>
                  <a:pt x="1090336" y="252730"/>
                </a:lnTo>
                <a:lnTo>
                  <a:pt x="1088743" y="251143"/>
                </a:lnTo>
                <a:lnTo>
                  <a:pt x="1086830" y="249555"/>
                </a:lnTo>
                <a:lnTo>
                  <a:pt x="1085237" y="247968"/>
                </a:lnTo>
                <a:lnTo>
                  <a:pt x="1083643" y="246063"/>
                </a:lnTo>
                <a:lnTo>
                  <a:pt x="1082369" y="243840"/>
                </a:lnTo>
                <a:lnTo>
                  <a:pt x="1081412" y="241618"/>
                </a:lnTo>
                <a:lnTo>
                  <a:pt x="1080456" y="239395"/>
                </a:lnTo>
                <a:lnTo>
                  <a:pt x="1079819" y="236855"/>
                </a:lnTo>
                <a:lnTo>
                  <a:pt x="1079500" y="234633"/>
                </a:lnTo>
                <a:lnTo>
                  <a:pt x="1079500" y="231775"/>
                </a:lnTo>
                <a:lnTo>
                  <a:pt x="1079500" y="169227"/>
                </a:lnTo>
                <a:lnTo>
                  <a:pt x="1079500" y="166687"/>
                </a:lnTo>
                <a:lnTo>
                  <a:pt x="1079819" y="164465"/>
                </a:lnTo>
                <a:lnTo>
                  <a:pt x="1080456" y="161925"/>
                </a:lnTo>
                <a:lnTo>
                  <a:pt x="1081412" y="159385"/>
                </a:lnTo>
                <a:lnTo>
                  <a:pt x="1082369" y="157480"/>
                </a:lnTo>
                <a:lnTo>
                  <a:pt x="1083643" y="155257"/>
                </a:lnTo>
                <a:lnTo>
                  <a:pt x="1085237" y="153352"/>
                </a:lnTo>
                <a:lnTo>
                  <a:pt x="1086830" y="151765"/>
                </a:lnTo>
                <a:lnTo>
                  <a:pt x="1088743" y="149860"/>
                </a:lnTo>
                <a:lnTo>
                  <a:pt x="1090336" y="148590"/>
                </a:lnTo>
                <a:lnTo>
                  <a:pt x="1092567" y="147320"/>
                </a:lnTo>
                <a:lnTo>
                  <a:pt x="1094479" y="146367"/>
                </a:lnTo>
                <a:lnTo>
                  <a:pt x="1097348" y="145415"/>
                </a:lnTo>
                <a:lnTo>
                  <a:pt x="1099579" y="144780"/>
                </a:lnTo>
                <a:lnTo>
                  <a:pt x="1102128" y="144462"/>
                </a:lnTo>
                <a:close/>
                <a:moveTo>
                  <a:pt x="974508" y="0"/>
                </a:moveTo>
                <a:lnTo>
                  <a:pt x="1268949" y="0"/>
                </a:lnTo>
                <a:lnTo>
                  <a:pt x="1275944" y="316"/>
                </a:lnTo>
                <a:lnTo>
                  <a:pt x="1282303" y="1264"/>
                </a:lnTo>
                <a:lnTo>
                  <a:pt x="1288981" y="2844"/>
                </a:lnTo>
                <a:lnTo>
                  <a:pt x="1295022" y="5056"/>
                </a:lnTo>
                <a:lnTo>
                  <a:pt x="1301382" y="7900"/>
                </a:lnTo>
                <a:lnTo>
                  <a:pt x="1306787" y="11692"/>
                </a:lnTo>
                <a:lnTo>
                  <a:pt x="1312193" y="15485"/>
                </a:lnTo>
                <a:lnTo>
                  <a:pt x="1316962" y="19593"/>
                </a:lnTo>
                <a:lnTo>
                  <a:pt x="1321414" y="24649"/>
                </a:lnTo>
                <a:lnTo>
                  <a:pt x="1325229" y="29705"/>
                </a:lnTo>
                <a:lnTo>
                  <a:pt x="1328409" y="35393"/>
                </a:lnTo>
                <a:lnTo>
                  <a:pt x="1331271" y="41082"/>
                </a:lnTo>
                <a:lnTo>
                  <a:pt x="1333815" y="47402"/>
                </a:lnTo>
                <a:lnTo>
                  <a:pt x="1335404" y="53722"/>
                </a:lnTo>
                <a:lnTo>
                  <a:pt x="1336358" y="60675"/>
                </a:lnTo>
                <a:lnTo>
                  <a:pt x="1336676" y="67311"/>
                </a:lnTo>
                <a:lnTo>
                  <a:pt x="1336358" y="74263"/>
                </a:lnTo>
                <a:lnTo>
                  <a:pt x="1335404" y="81215"/>
                </a:lnTo>
                <a:lnTo>
                  <a:pt x="1333815" y="87536"/>
                </a:lnTo>
                <a:lnTo>
                  <a:pt x="1331271" y="93856"/>
                </a:lnTo>
                <a:lnTo>
                  <a:pt x="1328409" y="99544"/>
                </a:lnTo>
                <a:lnTo>
                  <a:pt x="1325229" y="105233"/>
                </a:lnTo>
                <a:lnTo>
                  <a:pt x="1321414" y="110289"/>
                </a:lnTo>
                <a:lnTo>
                  <a:pt x="1316962" y="115345"/>
                </a:lnTo>
                <a:lnTo>
                  <a:pt x="1312193" y="119453"/>
                </a:lnTo>
                <a:lnTo>
                  <a:pt x="1306787" y="123245"/>
                </a:lnTo>
                <a:lnTo>
                  <a:pt x="1301382" y="127038"/>
                </a:lnTo>
                <a:lnTo>
                  <a:pt x="1295022" y="129566"/>
                </a:lnTo>
                <a:lnTo>
                  <a:pt x="1288981" y="131778"/>
                </a:lnTo>
                <a:lnTo>
                  <a:pt x="1282303" y="133358"/>
                </a:lnTo>
                <a:lnTo>
                  <a:pt x="1275944" y="134622"/>
                </a:lnTo>
                <a:lnTo>
                  <a:pt x="1268949" y="134938"/>
                </a:lnTo>
                <a:lnTo>
                  <a:pt x="974508" y="134938"/>
                </a:lnTo>
                <a:lnTo>
                  <a:pt x="967831" y="134622"/>
                </a:lnTo>
                <a:lnTo>
                  <a:pt x="960836" y="133358"/>
                </a:lnTo>
                <a:lnTo>
                  <a:pt x="954158" y="131778"/>
                </a:lnTo>
                <a:lnTo>
                  <a:pt x="948117" y="129566"/>
                </a:lnTo>
                <a:lnTo>
                  <a:pt x="942075" y="127038"/>
                </a:lnTo>
                <a:lnTo>
                  <a:pt x="936670" y="123245"/>
                </a:lnTo>
                <a:lnTo>
                  <a:pt x="931264" y="119453"/>
                </a:lnTo>
                <a:lnTo>
                  <a:pt x="926495" y="115345"/>
                </a:lnTo>
                <a:lnTo>
                  <a:pt x="922361" y="110289"/>
                </a:lnTo>
                <a:lnTo>
                  <a:pt x="918228" y="105233"/>
                </a:lnTo>
                <a:lnTo>
                  <a:pt x="914730" y="99544"/>
                </a:lnTo>
                <a:lnTo>
                  <a:pt x="911868" y="93856"/>
                </a:lnTo>
                <a:lnTo>
                  <a:pt x="909642" y="87536"/>
                </a:lnTo>
                <a:lnTo>
                  <a:pt x="907735" y="81215"/>
                </a:lnTo>
                <a:lnTo>
                  <a:pt x="906781" y="74263"/>
                </a:lnTo>
                <a:lnTo>
                  <a:pt x="906463" y="67311"/>
                </a:lnTo>
                <a:lnTo>
                  <a:pt x="906781" y="60675"/>
                </a:lnTo>
                <a:lnTo>
                  <a:pt x="907735" y="53722"/>
                </a:lnTo>
                <a:lnTo>
                  <a:pt x="909642" y="47402"/>
                </a:lnTo>
                <a:lnTo>
                  <a:pt x="911868" y="41082"/>
                </a:lnTo>
                <a:lnTo>
                  <a:pt x="914730" y="35393"/>
                </a:lnTo>
                <a:lnTo>
                  <a:pt x="918228" y="29705"/>
                </a:lnTo>
                <a:lnTo>
                  <a:pt x="922361" y="24649"/>
                </a:lnTo>
                <a:lnTo>
                  <a:pt x="926495" y="19593"/>
                </a:lnTo>
                <a:lnTo>
                  <a:pt x="931264" y="15485"/>
                </a:lnTo>
                <a:lnTo>
                  <a:pt x="936670" y="11692"/>
                </a:lnTo>
                <a:lnTo>
                  <a:pt x="942075" y="7900"/>
                </a:lnTo>
                <a:lnTo>
                  <a:pt x="948117" y="5056"/>
                </a:lnTo>
                <a:lnTo>
                  <a:pt x="954158" y="2844"/>
                </a:lnTo>
                <a:lnTo>
                  <a:pt x="960836" y="1264"/>
                </a:lnTo>
                <a:lnTo>
                  <a:pt x="967831" y="316"/>
                </a:lnTo>
                <a:lnTo>
                  <a:pt x="974508" y="0"/>
                </a:lnTo>
                <a:close/>
              </a:path>
            </a:pathLst>
          </a:custGeom>
          <a:solidFill>
            <a:srgbClr val="3F9B46"/>
          </a:solidFill>
          <a:ln>
            <a:noFill/>
          </a:ln>
        </p:spPr>
        <p:txBody>
          <a:bodyPr anchor="ctr">
            <a:scene3d>
              <a:camera prst="orthographicFront"/>
              <a:lightRig rig="threePt" dir="t"/>
            </a:scene3d>
            <a:sp3d contourW="12700">
              <a:contourClr>
                <a:srgbClr val="FFFFFF"/>
              </a:contourClr>
            </a:sp3d>
          </a:bodyPr>
          <a:lstStyle/>
          <a:p>
            <a:pPr algn="ctr">
              <a:defRPr/>
            </a:pPr>
            <a:endParaRPr lang="zh-CN" altLang="en-US">
              <a:solidFill>
                <a:srgbClr val="FFFFFF"/>
              </a:solidFill>
            </a:endParaRPr>
          </a:p>
        </p:txBody>
      </p:sp>
      <p:sp>
        <p:nvSpPr>
          <p:cNvPr id="447" name="KSO_Shape"/>
          <p:cNvSpPr/>
          <p:nvPr/>
        </p:nvSpPr>
        <p:spPr bwMode="auto">
          <a:xfrm>
            <a:off x="1983224" y="1824561"/>
            <a:ext cx="752622" cy="765378"/>
          </a:xfrm>
          <a:custGeom>
            <a:avLst/>
            <a:gdLst>
              <a:gd name="T0" fmla="*/ 1978422 w 3030537"/>
              <a:gd name="T1" fmla="*/ 2389219 h 3079750"/>
              <a:gd name="T2" fmla="*/ 987425 w 3030537"/>
              <a:gd name="T3" fmla="*/ 2089236 h 3079750"/>
              <a:gd name="T4" fmla="*/ 1229122 w 3030537"/>
              <a:gd name="T5" fmla="*/ 2425328 h 3079750"/>
              <a:gd name="T6" fmla="*/ 1683147 w 3030537"/>
              <a:gd name="T7" fmla="*/ 2472151 h 3079750"/>
              <a:gd name="T8" fmla="*/ 1918097 w 3030537"/>
              <a:gd name="T9" fmla="*/ 2019002 h 3079750"/>
              <a:gd name="T10" fmla="*/ 1243410 w 3030537"/>
              <a:gd name="T11" fmla="*/ 2007891 h 3079750"/>
              <a:gd name="T12" fmla="*/ 1399381 w 3030537"/>
              <a:gd name="T13" fmla="*/ 2467390 h 3079750"/>
              <a:gd name="T14" fmla="*/ 2903140 w 3030537"/>
              <a:gd name="T15" fmla="*/ 2164036 h 3079750"/>
              <a:gd name="T16" fmla="*/ 2486421 w 3030537"/>
              <a:gd name="T17" fmla="*/ 2677439 h 3079750"/>
              <a:gd name="T18" fmla="*/ 1944687 w 3030537"/>
              <a:gd name="T19" fmla="*/ 3075783 h 3079750"/>
              <a:gd name="T20" fmla="*/ 1049337 w 3030537"/>
              <a:gd name="T21" fmla="*/ 2865899 h 3079750"/>
              <a:gd name="T22" fmla="*/ 1437084 w 3030537"/>
              <a:gd name="T23" fmla="*/ 2786547 h 3079750"/>
              <a:gd name="T24" fmla="*/ 2096293 w 3030537"/>
              <a:gd name="T25" fmla="*/ 2709180 h 3079750"/>
              <a:gd name="T26" fmla="*/ 2564209 w 3030537"/>
              <a:gd name="T27" fmla="*/ 2360034 h 3079750"/>
              <a:gd name="T28" fmla="*/ 2836862 w 3030537"/>
              <a:gd name="T29" fmla="*/ 1844251 h 3079750"/>
              <a:gd name="T30" fmla="*/ 2169319 w 3030537"/>
              <a:gd name="T31" fmla="*/ 2021383 h 3079750"/>
              <a:gd name="T32" fmla="*/ 2529682 w 3030537"/>
              <a:gd name="T33" fmla="*/ 1769412 h 3079750"/>
              <a:gd name="T34" fmla="*/ 1842691 w 3030537"/>
              <a:gd name="T35" fmla="*/ 1921388 h 3079750"/>
              <a:gd name="T36" fmla="*/ 1023541 w 3030537"/>
              <a:gd name="T37" fmla="*/ 1500380 h 3079750"/>
              <a:gd name="T38" fmla="*/ 1325960 w 3030537"/>
              <a:gd name="T39" fmla="*/ 1912262 h 3079750"/>
              <a:gd name="T40" fmla="*/ 600075 w 3030537"/>
              <a:gd name="T41" fmla="*/ 1808299 h 3079750"/>
              <a:gd name="T42" fmla="*/ 988219 w 3030537"/>
              <a:gd name="T43" fmla="*/ 2004717 h 3079750"/>
              <a:gd name="T44" fmla="*/ 1892300 w 3030537"/>
              <a:gd name="T45" fmla="*/ 990487 h 3079750"/>
              <a:gd name="T46" fmla="*/ 2041525 w 3030537"/>
              <a:gd name="T47" fmla="*/ 1062706 h 3079750"/>
              <a:gd name="T48" fmla="*/ 1462485 w 3030537"/>
              <a:gd name="T49" fmla="*/ 1026200 h 3079750"/>
              <a:gd name="T50" fmla="*/ 2084785 w 3030537"/>
              <a:gd name="T51" fmla="*/ 934141 h 3079750"/>
              <a:gd name="T52" fmla="*/ 2555875 w 3030537"/>
              <a:gd name="T53" fmla="*/ 1253568 h 3079750"/>
              <a:gd name="T54" fmla="*/ 770334 w 3030537"/>
              <a:gd name="T55" fmla="*/ 815100 h 3079750"/>
              <a:gd name="T56" fmla="*/ 556419 w 3030537"/>
              <a:gd name="T57" fmla="*/ 1274202 h 3079750"/>
              <a:gd name="T58" fmla="*/ 1009650 w 3030537"/>
              <a:gd name="T59" fmla="*/ 925809 h 3079750"/>
              <a:gd name="T60" fmla="*/ 2045494 w 3030537"/>
              <a:gd name="T61" fmla="*/ 829385 h 3079750"/>
              <a:gd name="T62" fmla="*/ 1933575 w 3030537"/>
              <a:gd name="T63" fmla="*/ 513530 h 3079750"/>
              <a:gd name="T64" fmla="*/ 846138 w 3030537"/>
              <a:gd name="T65" fmla="*/ 732962 h 3079750"/>
              <a:gd name="T66" fmla="*/ 1225947 w 3030537"/>
              <a:gd name="T67" fmla="*/ 536941 h 3079750"/>
              <a:gd name="T68" fmla="*/ 1930400 w 3030537"/>
              <a:gd name="T69" fmla="*/ 764310 h 3079750"/>
              <a:gd name="T70" fmla="*/ 1501775 w 3030537"/>
              <a:gd name="T71" fmla="*/ 443692 h 3079750"/>
              <a:gd name="T72" fmla="*/ 1142603 w 3030537"/>
              <a:gd name="T73" fmla="*/ 861923 h 3079750"/>
              <a:gd name="T74" fmla="*/ 1725613 w 3030537"/>
              <a:gd name="T75" fmla="*/ 376236 h 3079750"/>
              <a:gd name="T76" fmla="*/ 2315766 w 3030537"/>
              <a:gd name="T77" fmla="*/ 666299 h 3079750"/>
              <a:gd name="T78" fmla="*/ 2633663 w 3030537"/>
              <a:gd name="T79" fmla="*/ 1240077 h 3079750"/>
              <a:gd name="T80" fmla="*/ 2559051 w 3030537"/>
              <a:gd name="T81" fmla="*/ 1913055 h 3079750"/>
              <a:gd name="T82" fmla="*/ 2127647 w 3030537"/>
              <a:gd name="T83" fmla="*/ 2399536 h 3079750"/>
              <a:gd name="T84" fmla="*/ 1473597 w 3030537"/>
              <a:gd name="T85" fmla="*/ 2555480 h 3079750"/>
              <a:gd name="T86" fmla="*/ 859631 w 3030537"/>
              <a:gd name="T87" fmla="*/ 2307875 h 3079750"/>
              <a:gd name="T88" fmla="*/ 501650 w 3030537"/>
              <a:gd name="T89" fmla="*/ 1761476 h 3079750"/>
              <a:gd name="T90" fmla="*/ 527050 w 3030537"/>
              <a:gd name="T91" fmla="*/ 1083736 h 3079750"/>
              <a:gd name="T92" fmla="*/ 922734 w 3030537"/>
              <a:gd name="T93" fmla="*/ 565908 h 3079750"/>
              <a:gd name="T94" fmla="*/ 1558528 w 3030537"/>
              <a:gd name="T95" fmla="*/ 363538 h 3079750"/>
              <a:gd name="T96" fmla="*/ 443103 w 3030537"/>
              <a:gd name="T97" fmla="*/ 928291 h 3079750"/>
              <a:gd name="T98" fmla="*/ 234841 w 3030537"/>
              <a:gd name="T99" fmla="*/ 1502570 h 3079750"/>
              <a:gd name="T100" fmla="*/ 363765 w 3030537"/>
              <a:gd name="T101" fmla="*/ 2071688 h 3079750"/>
              <a:gd name="T102" fmla="*/ 554177 w 3030537"/>
              <a:gd name="T103" fmla="*/ 2614217 h 3079750"/>
              <a:gd name="T104" fmla="*/ 172560 w 3030537"/>
              <a:gd name="T105" fmla="*/ 2074467 h 3079750"/>
              <a:gd name="T106" fmla="*/ 60694 w 3030537"/>
              <a:gd name="T107" fmla="*/ 1422401 h 3079750"/>
              <a:gd name="T108" fmla="*/ 233254 w 3030537"/>
              <a:gd name="T109" fmla="*/ 695723 h 3079750"/>
              <a:gd name="T110" fmla="*/ 1621178 w 3030537"/>
              <a:gd name="T111" fmla="*/ 794 h 3079750"/>
              <a:gd name="T112" fmla="*/ 2259747 w 3030537"/>
              <a:gd name="T113" fmla="*/ 173923 h 3079750"/>
              <a:gd name="T114" fmla="*/ 2847089 w 3030537"/>
              <a:gd name="T115" fmla="*/ 578950 h 3079750"/>
              <a:gd name="T116" fmla="*/ 2977344 w 3030537"/>
              <a:gd name="T117" fmla="*/ 1466436 h 3079750"/>
              <a:gd name="T118" fmla="*/ 2611993 w 3030537"/>
              <a:gd name="T119" fmla="*/ 820378 h 3079750"/>
              <a:gd name="T120" fmla="*/ 2218844 w 3030537"/>
              <a:gd name="T121" fmla="*/ 352215 h 3079750"/>
              <a:gd name="T122" fmla="*/ 1660890 w 3030537"/>
              <a:gd name="T123" fmla="*/ 179483 h 3079750"/>
              <a:gd name="T124" fmla="*/ 1094994 w 3030537"/>
              <a:gd name="T125" fmla="*/ 72667 h 3079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0537" h="3079750">
                <a:moveTo>
                  <a:pt x="2058194" y="2062253"/>
                </a:moveTo>
                <a:lnTo>
                  <a:pt x="2045494" y="2092807"/>
                </a:lnTo>
                <a:lnTo>
                  <a:pt x="2033191" y="2122567"/>
                </a:lnTo>
                <a:lnTo>
                  <a:pt x="2020094" y="2151137"/>
                </a:lnTo>
                <a:lnTo>
                  <a:pt x="2006997" y="2179310"/>
                </a:lnTo>
                <a:lnTo>
                  <a:pt x="1993900" y="2206293"/>
                </a:lnTo>
                <a:lnTo>
                  <a:pt x="1980803" y="2232085"/>
                </a:lnTo>
                <a:lnTo>
                  <a:pt x="1967707" y="2257084"/>
                </a:lnTo>
                <a:lnTo>
                  <a:pt x="1954213" y="2280892"/>
                </a:lnTo>
                <a:lnTo>
                  <a:pt x="1941116" y="2303907"/>
                </a:lnTo>
                <a:lnTo>
                  <a:pt x="1928019" y="2325731"/>
                </a:lnTo>
                <a:lnTo>
                  <a:pt x="1915319" y="2346761"/>
                </a:lnTo>
                <a:lnTo>
                  <a:pt x="1903016" y="2366998"/>
                </a:lnTo>
                <a:lnTo>
                  <a:pt x="1890713" y="2385648"/>
                </a:lnTo>
                <a:lnTo>
                  <a:pt x="1878410" y="2403107"/>
                </a:lnTo>
                <a:lnTo>
                  <a:pt x="1866900" y="2420170"/>
                </a:lnTo>
                <a:lnTo>
                  <a:pt x="1855788" y="2435249"/>
                </a:lnTo>
                <a:lnTo>
                  <a:pt x="1871663" y="2430487"/>
                </a:lnTo>
                <a:lnTo>
                  <a:pt x="1887141" y="2425328"/>
                </a:lnTo>
                <a:lnTo>
                  <a:pt x="1903016" y="2420170"/>
                </a:lnTo>
                <a:lnTo>
                  <a:pt x="1918097" y="2414615"/>
                </a:lnTo>
                <a:lnTo>
                  <a:pt x="1933575" y="2408266"/>
                </a:lnTo>
                <a:lnTo>
                  <a:pt x="1948657" y="2402314"/>
                </a:lnTo>
                <a:lnTo>
                  <a:pt x="1963341" y="2395965"/>
                </a:lnTo>
                <a:lnTo>
                  <a:pt x="1978422" y="2389219"/>
                </a:lnTo>
                <a:lnTo>
                  <a:pt x="2008188" y="2375331"/>
                </a:lnTo>
                <a:lnTo>
                  <a:pt x="2036763" y="2360253"/>
                </a:lnTo>
                <a:lnTo>
                  <a:pt x="2065338" y="2344777"/>
                </a:lnTo>
                <a:lnTo>
                  <a:pt x="2092722" y="2328508"/>
                </a:lnTo>
                <a:lnTo>
                  <a:pt x="2120107" y="2311049"/>
                </a:lnTo>
                <a:lnTo>
                  <a:pt x="2146300" y="2292796"/>
                </a:lnTo>
                <a:lnTo>
                  <a:pt x="2172494" y="2273353"/>
                </a:lnTo>
                <a:lnTo>
                  <a:pt x="2197894" y="2253909"/>
                </a:lnTo>
                <a:lnTo>
                  <a:pt x="2222897" y="2232879"/>
                </a:lnTo>
                <a:lnTo>
                  <a:pt x="2246710" y="2211451"/>
                </a:lnTo>
                <a:lnTo>
                  <a:pt x="2270125" y="2189627"/>
                </a:lnTo>
                <a:lnTo>
                  <a:pt x="2292747" y="2166613"/>
                </a:lnTo>
                <a:lnTo>
                  <a:pt x="2288382" y="2164232"/>
                </a:lnTo>
                <a:lnTo>
                  <a:pt x="2255441" y="2146772"/>
                </a:lnTo>
                <a:lnTo>
                  <a:pt x="2236788" y="2137646"/>
                </a:lnTo>
                <a:lnTo>
                  <a:pt x="2216150" y="2127726"/>
                </a:lnTo>
                <a:lnTo>
                  <a:pt x="2193925" y="2117409"/>
                </a:lnTo>
                <a:lnTo>
                  <a:pt x="2170907" y="2106695"/>
                </a:lnTo>
                <a:lnTo>
                  <a:pt x="2145903" y="2096378"/>
                </a:lnTo>
                <a:lnTo>
                  <a:pt x="2119710" y="2085268"/>
                </a:lnTo>
                <a:lnTo>
                  <a:pt x="2089547" y="2073761"/>
                </a:lnTo>
                <a:lnTo>
                  <a:pt x="2058194" y="2062253"/>
                </a:lnTo>
                <a:close/>
                <a:moveTo>
                  <a:pt x="1058466" y="2062253"/>
                </a:moveTo>
                <a:lnTo>
                  <a:pt x="1021953" y="2075745"/>
                </a:lnTo>
                <a:lnTo>
                  <a:pt x="987425" y="2089236"/>
                </a:lnTo>
                <a:lnTo>
                  <a:pt x="954485" y="2103124"/>
                </a:lnTo>
                <a:lnTo>
                  <a:pt x="924322" y="2116219"/>
                </a:lnTo>
                <a:lnTo>
                  <a:pt x="896541" y="2129313"/>
                </a:lnTo>
                <a:lnTo>
                  <a:pt x="871141" y="2142011"/>
                </a:lnTo>
                <a:lnTo>
                  <a:pt x="848122" y="2153518"/>
                </a:lnTo>
                <a:lnTo>
                  <a:pt x="827881" y="2164232"/>
                </a:lnTo>
                <a:lnTo>
                  <a:pt x="823516" y="2166613"/>
                </a:lnTo>
                <a:lnTo>
                  <a:pt x="846138" y="2189627"/>
                </a:lnTo>
                <a:lnTo>
                  <a:pt x="869950" y="2211451"/>
                </a:lnTo>
                <a:lnTo>
                  <a:pt x="893763" y="2232879"/>
                </a:lnTo>
                <a:lnTo>
                  <a:pt x="918369" y="2253909"/>
                </a:lnTo>
                <a:lnTo>
                  <a:pt x="943769" y="2273353"/>
                </a:lnTo>
                <a:lnTo>
                  <a:pt x="969963" y="2292796"/>
                </a:lnTo>
                <a:lnTo>
                  <a:pt x="996553" y="2311049"/>
                </a:lnTo>
                <a:lnTo>
                  <a:pt x="1023541" y="2328508"/>
                </a:lnTo>
                <a:lnTo>
                  <a:pt x="1051322" y="2344777"/>
                </a:lnTo>
                <a:lnTo>
                  <a:pt x="1079897" y="2360253"/>
                </a:lnTo>
                <a:lnTo>
                  <a:pt x="1108472" y="2375331"/>
                </a:lnTo>
                <a:lnTo>
                  <a:pt x="1137841" y="2389219"/>
                </a:lnTo>
                <a:lnTo>
                  <a:pt x="1152922" y="2395965"/>
                </a:lnTo>
                <a:lnTo>
                  <a:pt x="1168003" y="2402314"/>
                </a:lnTo>
                <a:lnTo>
                  <a:pt x="1182688" y="2408266"/>
                </a:lnTo>
                <a:lnTo>
                  <a:pt x="1198166" y="2414615"/>
                </a:lnTo>
                <a:lnTo>
                  <a:pt x="1214041" y="2420170"/>
                </a:lnTo>
                <a:lnTo>
                  <a:pt x="1229122" y="2425328"/>
                </a:lnTo>
                <a:lnTo>
                  <a:pt x="1244997" y="2430487"/>
                </a:lnTo>
                <a:lnTo>
                  <a:pt x="1260475" y="2435249"/>
                </a:lnTo>
                <a:lnTo>
                  <a:pt x="1249760" y="2420170"/>
                </a:lnTo>
                <a:lnTo>
                  <a:pt x="1237853" y="2403107"/>
                </a:lnTo>
                <a:lnTo>
                  <a:pt x="1225947" y="2385648"/>
                </a:lnTo>
                <a:lnTo>
                  <a:pt x="1213247" y="2366998"/>
                </a:lnTo>
                <a:lnTo>
                  <a:pt x="1201341" y="2346761"/>
                </a:lnTo>
                <a:lnTo>
                  <a:pt x="1188244" y="2325731"/>
                </a:lnTo>
                <a:lnTo>
                  <a:pt x="1175147" y="2303907"/>
                </a:lnTo>
                <a:lnTo>
                  <a:pt x="1162050" y="2280892"/>
                </a:lnTo>
                <a:lnTo>
                  <a:pt x="1148953" y="2257084"/>
                </a:lnTo>
                <a:lnTo>
                  <a:pt x="1135459" y="2232085"/>
                </a:lnTo>
                <a:lnTo>
                  <a:pt x="1122363" y="2206293"/>
                </a:lnTo>
                <a:lnTo>
                  <a:pt x="1109266" y="2179310"/>
                </a:lnTo>
                <a:lnTo>
                  <a:pt x="1096169" y="2151137"/>
                </a:lnTo>
                <a:lnTo>
                  <a:pt x="1083469" y="2122567"/>
                </a:lnTo>
                <a:lnTo>
                  <a:pt x="1070769" y="2092807"/>
                </a:lnTo>
                <a:lnTo>
                  <a:pt x="1058466" y="2062253"/>
                </a:lnTo>
                <a:close/>
                <a:moveTo>
                  <a:pt x="1597819" y="1971782"/>
                </a:moveTo>
                <a:lnTo>
                  <a:pt x="1597819" y="2478897"/>
                </a:lnTo>
                <a:lnTo>
                  <a:pt x="1614488" y="2478103"/>
                </a:lnTo>
                <a:lnTo>
                  <a:pt x="1631950" y="2477310"/>
                </a:lnTo>
                <a:lnTo>
                  <a:pt x="1649016" y="2476119"/>
                </a:lnTo>
                <a:lnTo>
                  <a:pt x="1666081" y="2474135"/>
                </a:lnTo>
                <a:lnTo>
                  <a:pt x="1683147" y="2472151"/>
                </a:lnTo>
                <a:lnTo>
                  <a:pt x="1700213" y="2469770"/>
                </a:lnTo>
                <a:lnTo>
                  <a:pt x="1716881" y="2467390"/>
                </a:lnTo>
                <a:lnTo>
                  <a:pt x="1733947" y="2464612"/>
                </a:lnTo>
                <a:lnTo>
                  <a:pt x="1752203" y="2442391"/>
                </a:lnTo>
                <a:lnTo>
                  <a:pt x="1763713" y="2428106"/>
                </a:lnTo>
                <a:lnTo>
                  <a:pt x="1776810" y="2411044"/>
                </a:lnTo>
                <a:lnTo>
                  <a:pt x="1790303" y="2392791"/>
                </a:lnTo>
                <a:lnTo>
                  <a:pt x="1804988" y="2371760"/>
                </a:lnTo>
                <a:lnTo>
                  <a:pt x="1820466" y="2349142"/>
                </a:lnTo>
                <a:lnTo>
                  <a:pt x="1836738" y="2324540"/>
                </a:lnTo>
                <a:lnTo>
                  <a:pt x="1853407" y="2297955"/>
                </a:lnTo>
                <a:lnTo>
                  <a:pt x="1870472" y="2268988"/>
                </a:lnTo>
                <a:lnTo>
                  <a:pt x="1888332" y="2238434"/>
                </a:lnTo>
                <a:lnTo>
                  <a:pt x="1905794" y="2206293"/>
                </a:lnTo>
                <a:lnTo>
                  <a:pt x="1916113" y="2187643"/>
                </a:lnTo>
                <a:lnTo>
                  <a:pt x="1925638" y="2167406"/>
                </a:lnTo>
                <a:lnTo>
                  <a:pt x="1935560" y="2147169"/>
                </a:lnTo>
                <a:lnTo>
                  <a:pt x="1945085" y="2126536"/>
                </a:lnTo>
                <a:lnTo>
                  <a:pt x="1954610" y="2105108"/>
                </a:lnTo>
                <a:lnTo>
                  <a:pt x="1964532" y="2082887"/>
                </a:lnTo>
                <a:lnTo>
                  <a:pt x="1974057" y="2060666"/>
                </a:lnTo>
                <a:lnTo>
                  <a:pt x="1983185" y="2037255"/>
                </a:lnTo>
                <a:lnTo>
                  <a:pt x="1961753" y="2030906"/>
                </a:lnTo>
                <a:lnTo>
                  <a:pt x="1939925" y="2024557"/>
                </a:lnTo>
                <a:lnTo>
                  <a:pt x="1918097" y="2019002"/>
                </a:lnTo>
                <a:lnTo>
                  <a:pt x="1895475" y="2013446"/>
                </a:lnTo>
                <a:lnTo>
                  <a:pt x="1872853" y="2007891"/>
                </a:lnTo>
                <a:lnTo>
                  <a:pt x="1849041" y="2002733"/>
                </a:lnTo>
                <a:lnTo>
                  <a:pt x="1825625" y="1997971"/>
                </a:lnTo>
                <a:lnTo>
                  <a:pt x="1801416" y="1993209"/>
                </a:lnTo>
                <a:lnTo>
                  <a:pt x="1777207" y="1989241"/>
                </a:lnTo>
                <a:lnTo>
                  <a:pt x="1752203" y="1985273"/>
                </a:lnTo>
                <a:lnTo>
                  <a:pt x="1727200" y="1982099"/>
                </a:lnTo>
                <a:lnTo>
                  <a:pt x="1701403" y="1979321"/>
                </a:lnTo>
                <a:lnTo>
                  <a:pt x="1676400" y="1976544"/>
                </a:lnTo>
                <a:lnTo>
                  <a:pt x="1650207" y="1974560"/>
                </a:lnTo>
                <a:lnTo>
                  <a:pt x="1624013" y="1973369"/>
                </a:lnTo>
                <a:lnTo>
                  <a:pt x="1597819" y="1971782"/>
                </a:lnTo>
                <a:close/>
                <a:moveTo>
                  <a:pt x="1519238" y="1971385"/>
                </a:moveTo>
                <a:lnTo>
                  <a:pt x="1492250" y="1972972"/>
                </a:lnTo>
                <a:lnTo>
                  <a:pt x="1466057" y="1974163"/>
                </a:lnTo>
                <a:lnTo>
                  <a:pt x="1440657" y="1976147"/>
                </a:lnTo>
                <a:lnTo>
                  <a:pt x="1414860" y="1978925"/>
                </a:lnTo>
                <a:lnTo>
                  <a:pt x="1389460" y="1982099"/>
                </a:lnTo>
                <a:lnTo>
                  <a:pt x="1364060" y="1985273"/>
                </a:lnTo>
                <a:lnTo>
                  <a:pt x="1339453" y="1988845"/>
                </a:lnTo>
                <a:lnTo>
                  <a:pt x="1315244" y="1993209"/>
                </a:lnTo>
                <a:lnTo>
                  <a:pt x="1290638" y="1997574"/>
                </a:lnTo>
                <a:lnTo>
                  <a:pt x="1267222" y="2002336"/>
                </a:lnTo>
                <a:lnTo>
                  <a:pt x="1243410" y="2007891"/>
                </a:lnTo>
                <a:lnTo>
                  <a:pt x="1220788" y="2013446"/>
                </a:lnTo>
                <a:lnTo>
                  <a:pt x="1198166" y="2019002"/>
                </a:lnTo>
                <a:lnTo>
                  <a:pt x="1175941" y="2024557"/>
                </a:lnTo>
                <a:lnTo>
                  <a:pt x="1154510" y="2030906"/>
                </a:lnTo>
                <a:lnTo>
                  <a:pt x="1133078" y="2037255"/>
                </a:lnTo>
                <a:lnTo>
                  <a:pt x="1145778" y="2069396"/>
                </a:lnTo>
                <a:lnTo>
                  <a:pt x="1159272" y="2099950"/>
                </a:lnTo>
                <a:lnTo>
                  <a:pt x="1172369" y="2129313"/>
                </a:lnTo>
                <a:lnTo>
                  <a:pt x="1186260" y="2158280"/>
                </a:lnTo>
                <a:lnTo>
                  <a:pt x="1199753" y="2185659"/>
                </a:lnTo>
                <a:lnTo>
                  <a:pt x="1214041" y="2211848"/>
                </a:lnTo>
                <a:lnTo>
                  <a:pt x="1227535" y="2237244"/>
                </a:lnTo>
                <a:lnTo>
                  <a:pt x="1241425" y="2261449"/>
                </a:lnTo>
                <a:lnTo>
                  <a:pt x="1254919" y="2284463"/>
                </a:lnTo>
                <a:lnTo>
                  <a:pt x="1268016" y="2306287"/>
                </a:lnTo>
                <a:lnTo>
                  <a:pt x="1281113" y="2326921"/>
                </a:lnTo>
                <a:lnTo>
                  <a:pt x="1293813" y="2345968"/>
                </a:lnTo>
                <a:lnTo>
                  <a:pt x="1306116" y="2364221"/>
                </a:lnTo>
                <a:lnTo>
                  <a:pt x="1317625" y="2380886"/>
                </a:lnTo>
                <a:lnTo>
                  <a:pt x="1329135" y="2396759"/>
                </a:lnTo>
                <a:lnTo>
                  <a:pt x="1339453" y="2411044"/>
                </a:lnTo>
                <a:lnTo>
                  <a:pt x="1352550" y="2428106"/>
                </a:lnTo>
                <a:lnTo>
                  <a:pt x="1364456" y="2442391"/>
                </a:lnTo>
                <a:lnTo>
                  <a:pt x="1382316" y="2464612"/>
                </a:lnTo>
                <a:lnTo>
                  <a:pt x="1399381" y="2467390"/>
                </a:lnTo>
                <a:lnTo>
                  <a:pt x="1416050" y="2469770"/>
                </a:lnTo>
                <a:lnTo>
                  <a:pt x="1433116" y="2472151"/>
                </a:lnTo>
                <a:lnTo>
                  <a:pt x="1450181" y="2474135"/>
                </a:lnTo>
                <a:lnTo>
                  <a:pt x="1467247" y="2476119"/>
                </a:lnTo>
                <a:lnTo>
                  <a:pt x="1484710" y="2477310"/>
                </a:lnTo>
                <a:lnTo>
                  <a:pt x="1501775" y="2478103"/>
                </a:lnTo>
                <a:lnTo>
                  <a:pt x="1519238" y="2478897"/>
                </a:lnTo>
                <a:lnTo>
                  <a:pt x="1519238" y="1971385"/>
                </a:lnTo>
                <a:close/>
                <a:moveTo>
                  <a:pt x="2857896" y="1752600"/>
                </a:moveTo>
                <a:lnTo>
                  <a:pt x="3030537" y="1786324"/>
                </a:lnTo>
                <a:lnTo>
                  <a:pt x="3025377" y="1812510"/>
                </a:lnTo>
                <a:lnTo>
                  <a:pt x="3019425" y="1838299"/>
                </a:lnTo>
                <a:lnTo>
                  <a:pt x="3013471" y="1864485"/>
                </a:lnTo>
                <a:lnTo>
                  <a:pt x="3006327" y="1890275"/>
                </a:lnTo>
                <a:lnTo>
                  <a:pt x="2999581" y="1916064"/>
                </a:lnTo>
                <a:lnTo>
                  <a:pt x="2991643" y="1941059"/>
                </a:lnTo>
                <a:lnTo>
                  <a:pt x="2983706" y="1966849"/>
                </a:lnTo>
                <a:lnTo>
                  <a:pt x="2974975" y="1992241"/>
                </a:lnTo>
                <a:lnTo>
                  <a:pt x="2966243" y="2017237"/>
                </a:lnTo>
                <a:lnTo>
                  <a:pt x="2956718" y="2042232"/>
                </a:lnTo>
                <a:lnTo>
                  <a:pt x="2946796" y="2066831"/>
                </a:lnTo>
                <a:lnTo>
                  <a:pt x="2936478" y="2091430"/>
                </a:lnTo>
                <a:lnTo>
                  <a:pt x="2925762" y="2115632"/>
                </a:lnTo>
                <a:lnTo>
                  <a:pt x="2914253" y="2140231"/>
                </a:lnTo>
                <a:lnTo>
                  <a:pt x="2903140" y="2164036"/>
                </a:lnTo>
                <a:lnTo>
                  <a:pt x="2890837" y="2187842"/>
                </a:lnTo>
                <a:lnTo>
                  <a:pt x="2878534" y="2211250"/>
                </a:lnTo>
                <a:lnTo>
                  <a:pt x="2865437" y="2235056"/>
                </a:lnTo>
                <a:lnTo>
                  <a:pt x="2852340" y="2258068"/>
                </a:lnTo>
                <a:lnTo>
                  <a:pt x="2838449" y="2280683"/>
                </a:lnTo>
                <a:lnTo>
                  <a:pt x="2824559" y="2303298"/>
                </a:lnTo>
                <a:lnTo>
                  <a:pt x="2809875" y="2325516"/>
                </a:lnTo>
                <a:lnTo>
                  <a:pt x="2795190" y="2348131"/>
                </a:lnTo>
                <a:lnTo>
                  <a:pt x="2780109" y="2369953"/>
                </a:lnTo>
                <a:lnTo>
                  <a:pt x="2764234" y="2390981"/>
                </a:lnTo>
                <a:lnTo>
                  <a:pt x="2747962" y="2412406"/>
                </a:lnTo>
                <a:lnTo>
                  <a:pt x="2731293" y="2433434"/>
                </a:lnTo>
                <a:lnTo>
                  <a:pt x="2715021" y="2454462"/>
                </a:lnTo>
                <a:lnTo>
                  <a:pt x="2697956" y="2474697"/>
                </a:lnTo>
                <a:lnTo>
                  <a:pt x="2680096" y="2494535"/>
                </a:lnTo>
                <a:lnTo>
                  <a:pt x="2662237" y="2514769"/>
                </a:lnTo>
                <a:lnTo>
                  <a:pt x="2643981" y="2533813"/>
                </a:lnTo>
                <a:lnTo>
                  <a:pt x="2625328" y="2553254"/>
                </a:lnTo>
                <a:lnTo>
                  <a:pt x="2606675" y="2571902"/>
                </a:lnTo>
                <a:lnTo>
                  <a:pt x="2587228" y="2590550"/>
                </a:lnTo>
                <a:lnTo>
                  <a:pt x="2567781" y="2608404"/>
                </a:lnTo>
                <a:lnTo>
                  <a:pt x="2547937" y="2626258"/>
                </a:lnTo>
                <a:lnTo>
                  <a:pt x="2527696" y="2643715"/>
                </a:lnTo>
                <a:lnTo>
                  <a:pt x="2507059" y="2660775"/>
                </a:lnTo>
                <a:lnTo>
                  <a:pt x="2486421" y="2677439"/>
                </a:lnTo>
                <a:lnTo>
                  <a:pt x="2464990" y="2693706"/>
                </a:lnTo>
                <a:lnTo>
                  <a:pt x="2443956" y="2709576"/>
                </a:lnTo>
                <a:lnTo>
                  <a:pt x="2422525" y="2725447"/>
                </a:lnTo>
                <a:lnTo>
                  <a:pt x="2400696" y="2740127"/>
                </a:lnTo>
                <a:lnTo>
                  <a:pt x="2378075" y="2755203"/>
                </a:lnTo>
                <a:lnTo>
                  <a:pt x="2355453" y="2769487"/>
                </a:lnTo>
                <a:lnTo>
                  <a:pt x="2332831" y="2783373"/>
                </a:lnTo>
                <a:lnTo>
                  <a:pt x="2310209" y="2796863"/>
                </a:lnTo>
                <a:lnTo>
                  <a:pt x="2287190" y="2810353"/>
                </a:lnTo>
                <a:lnTo>
                  <a:pt x="2263378" y="2823049"/>
                </a:lnTo>
                <a:lnTo>
                  <a:pt x="2239962" y="2835348"/>
                </a:lnTo>
                <a:lnTo>
                  <a:pt x="2215753" y="2847251"/>
                </a:lnTo>
                <a:lnTo>
                  <a:pt x="2191940" y="2859154"/>
                </a:lnTo>
                <a:lnTo>
                  <a:pt x="2167731" y="2869866"/>
                </a:lnTo>
                <a:lnTo>
                  <a:pt x="2143521" y="2880975"/>
                </a:lnTo>
                <a:lnTo>
                  <a:pt x="2118518" y="2890894"/>
                </a:lnTo>
                <a:lnTo>
                  <a:pt x="2093515" y="2900416"/>
                </a:lnTo>
                <a:lnTo>
                  <a:pt x="2068909" y="2909938"/>
                </a:lnTo>
                <a:lnTo>
                  <a:pt x="2043509" y="2918667"/>
                </a:lnTo>
                <a:lnTo>
                  <a:pt x="2018109" y="2926999"/>
                </a:lnTo>
                <a:lnTo>
                  <a:pt x="1992709" y="2934934"/>
                </a:lnTo>
                <a:lnTo>
                  <a:pt x="1966912" y="2942869"/>
                </a:lnTo>
                <a:lnTo>
                  <a:pt x="1941115" y="2949614"/>
                </a:lnTo>
                <a:lnTo>
                  <a:pt x="1915318" y="2956359"/>
                </a:lnTo>
                <a:lnTo>
                  <a:pt x="1944687" y="3075783"/>
                </a:lnTo>
                <a:lnTo>
                  <a:pt x="1905396" y="3078163"/>
                </a:lnTo>
                <a:lnTo>
                  <a:pt x="1866503" y="3079353"/>
                </a:lnTo>
                <a:lnTo>
                  <a:pt x="1827212" y="3079750"/>
                </a:lnTo>
                <a:lnTo>
                  <a:pt x="1788715" y="3079353"/>
                </a:lnTo>
                <a:lnTo>
                  <a:pt x="1749821" y="3077766"/>
                </a:lnTo>
                <a:lnTo>
                  <a:pt x="1711721" y="3074989"/>
                </a:lnTo>
                <a:lnTo>
                  <a:pt x="1673621" y="3071815"/>
                </a:lnTo>
                <a:lnTo>
                  <a:pt x="1635521" y="3067451"/>
                </a:lnTo>
                <a:lnTo>
                  <a:pt x="1598215" y="3062293"/>
                </a:lnTo>
                <a:lnTo>
                  <a:pt x="1560909" y="3056342"/>
                </a:lnTo>
                <a:lnTo>
                  <a:pt x="1523999" y="3049200"/>
                </a:lnTo>
                <a:lnTo>
                  <a:pt x="1487090" y="3041265"/>
                </a:lnTo>
                <a:lnTo>
                  <a:pt x="1450975" y="3032536"/>
                </a:lnTo>
                <a:lnTo>
                  <a:pt x="1415256" y="3023014"/>
                </a:lnTo>
                <a:lnTo>
                  <a:pt x="1379537" y="3012698"/>
                </a:lnTo>
                <a:lnTo>
                  <a:pt x="1344612" y="3001589"/>
                </a:lnTo>
                <a:lnTo>
                  <a:pt x="1309687" y="2989290"/>
                </a:lnTo>
                <a:lnTo>
                  <a:pt x="1275159" y="2976990"/>
                </a:lnTo>
                <a:lnTo>
                  <a:pt x="1241425" y="2963104"/>
                </a:lnTo>
                <a:lnTo>
                  <a:pt x="1208087" y="2948821"/>
                </a:lnTo>
                <a:lnTo>
                  <a:pt x="1175146" y="2933744"/>
                </a:lnTo>
                <a:lnTo>
                  <a:pt x="1142603" y="2917874"/>
                </a:lnTo>
                <a:lnTo>
                  <a:pt x="1111249" y="2901210"/>
                </a:lnTo>
                <a:lnTo>
                  <a:pt x="1079896" y="2883753"/>
                </a:lnTo>
                <a:lnTo>
                  <a:pt x="1049337" y="2865899"/>
                </a:lnTo>
                <a:lnTo>
                  <a:pt x="1019175" y="2847251"/>
                </a:lnTo>
                <a:lnTo>
                  <a:pt x="989806" y="2827810"/>
                </a:lnTo>
                <a:lnTo>
                  <a:pt x="961231" y="2807972"/>
                </a:lnTo>
                <a:lnTo>
                  <a:pt x="932656" y="2787341"/>
                </a:lnTo>
                <a:lnTo>
                  <a:pt x="905271" y="2765916"/>
                </a:lnTo>
                <a:lnTo>
                  <a:pt x="878681" y="2744491"/>
                </a:lnTo>
                <a:lnTo>
                  <a:pt x="852487" y="2721876"/>
                </a:lnTo>
                <a:lnTo>
                  <a:pt x="884634" y="2732985"/>
                </a:lnTo>
                <a:lnTo>
                  <a:pt x="917575" y="2742904"/>
                </a:lnTo>
                <a:lnTo>
                  <a:pt x="950118" y="2751633"/>
                </a:lnTo>
                <a:lnTo>
                  <a:pt x="983059" y="2759965"/>
                </a:lnTo>
                <a:lnTo>
                  <a:pt x="1015603" y="2767503"/>
                </a:lnTo>
                <a:lnTo>
                  <a:pt x="1048940" y="2773851"/>
                </a:lnTo>
                <a:lnTo>
                  <a:pt x="1081484" y="2779406"/>
                </a:lnTo>
                <a:lnTo>
                  <a:pt x="1114425" y="2784167"/>
                </a:lnTo>
                <a:lnTo>
                  <a:pt x="1146968" y="2788134"/>
                </a:lnTo>
                <a:lnTo>
                  <a:pt x="1179909" y="2791308"/>
                </a:lnTo>
                <a:lnTo>
                  <a:pt x="1212453" y="2793689"/>
                </a:lnTo>
                <a:lnTo>
                  <a:pt x="1245393" y="2794879"/>
                </a:lnTo>
                <a:lnTo>
                  <a:pt x="1277540" y="2795673"/>
                </a:lnTo>
                <a:lnTo>
                  <a:pt x="1310084" y="2795276"/>
                </a:lnTo>
                <a:lnTo>
                  <a:pt x="1341834" y="2794482"/>
                </a:lnTo>
                <a:lnTo>
                  <a:pt x="1373584" y="2792499"/>
                </a:lnTo>
                <a:lnTo>
                  <a:pt x="1405731" y="2790118"/>
                </a:lnTo>
                <a:lnTo>
                  <a:pt x="1437084" y="2786547"/>
                </a:lnTo>
                <a:lnTo>
                  <a:pt x="1468437" y="2782580"/>
                </a:lnTo>
                <a:lnTo>
                  <a:pt x="1499393" y="2777819"/>
                </a:lnTo>
                <a:lnTo>
                  <a:pt x="1529953" y="2772264"/>
                </a:lnTo>
                <a:lnTo>
                  <a:pt x="1560512" y="2765916"/>
                </a:lnTo>
                <a:lnTo>
                  <a:pt x="1590675" y="2759171"/>
                </a:lnTo>
                <a:lnTo>
                  <a:pt x="1620440" y="2751236"/>
                </a:lnTo>
                <a:lnTo>
                  <a:pt x="1649412" y="2742904"/>
                </a:lnTo>
                <a:lnTo>
                  <a:pt x="1678781" y="2733779"/>
                </a:lnTo>
                <a:lnTo>
                  <a:pt x="1707753" y="2724256"/>
                </a:lnTo>
                <a:lnTo>
                  <a:pt x="1735534" y="2713544"/>
                </a:lnTo>
                <a:lnTo>
                  <a:pt x="1763712" y="2702832"/>
                </a:lnTo>
                <a:lnTo>
                  <a:pt x="1791096" y="2690929"/>
                </a:lnTo>
                <a:lnTo>
                  <a:pt x="1818084" y="2678629"/>
                </a:lnTo>
                <a:lnTo>
                  <a:pt x="1844278" y="2665537"/>
                </a:lnTo>
                <a:lnTo>
                  <a:pt x="1873646" y="2785357"/>
                </a:lnTo>
                <a:lnTo>
                  <a:pt x="1896665" y="2779406"/>
                </a:lnTo>
                <a:lnTo>
                  <a:pt x="1919287" y="2773454"/>
                </a:lnTo>
                <a:lnTo>
                  <a:pt x="1941512" y="2766709"/>
                </a:lnTo>
                <a:lnTo>
                  <a:pt x="1964531" y="2759965"/>
                </a:lnTo>
                <a:lnTo>
                  <a:pt x="1986756" y="2752426"/>
                </a:lnTo>
                <a:lnTo>
                  <a:pt x="2008981" y="2744491"/>
                </a:lnTo>
                <a:lnTo>
                  <a:pt x="2030809" y="2736556"/>
                </a:lnTo>
                <a:lnTo>
                  <a:pt x="2052637" y="2727827"/>
                </a:lnTo>
                <a:lnTo>
                  <a:pt x="2074465" y="2719099"/>
                </a:lnTo>
                <a:lnTo>
                  <a:pt x="2096293" y="2709180"/>
                </a:lnTo>
                <a:lnTo>
                  <a:pt x="2117725" y="2699658"/>
                </a:lnTo>
                <a:lnTo>
                  <a:pt x="2138759" y="2689342"/>
                </a:lnTo>
                <a:lnTo>
                  <a:pt x="2159793" y="2678629"/>
                </a:lnTo>
                <a:lnTo>
                  <a:pt x="2180431" y="2667917"/>
                </a:lnTo>
                <a:lnTo>
                  <a:pt x="2201465" y="2656411"/>
                </a:lnTo>
                <a:lnTo>
                  <a:pt x="2221706" y="2645302"/>
                </a:lnTo>
                <a:lnTo>
                  <a:pt x="2241946" y="2633003"/>
                </a:lnTo>
                <a:lnTo>
                  <a:pt x="2262187" y="2620703"/>
                </a:lnTo>
                <a:lnTo>
                  <a:pt x="2281634" y="2608007"/>
                </a:lnTo>
                <a:lnTo>
                  <a:pt x="2301478" y="2594914"/>
                </a:lnTo>
                <a:lnTo>
                  <a:pt x="2320528" y="2581424"/>
                </a:lnTo>
                <a:lnTo>
                  <a:pt x="2339975" y="2567934"/>
                </a:lnTo>
                <a:lnTo>
                  <a:pt x="2358628" y="2554048"/>
                </a:lnTo>
                <a:lnTo>
                  <a:pt x="2377281" y="2539368"/>
                </a:lnTo>
                <a:lnTo>
                  <a:pt x="2395537" y="2524688"/>
                </a:lnTo>
                <a:lnTo>
                  <a:pt x="2414190" y="2509611"/>
                </a:lnTo>
                <a:lnTo>
                  <a:pt x="2431653" y="2494138"/>
                </a:lnTo>
                <a:lnTo>
                  <a:pt x="2449512" y="2478268"/>
                </a:lnTo>
                <a:lnTo>
                  <a:pt x="2466578" y="2462397"/>
                </a:lnTo>
                <a:lnTo>
                  <a:pt x="2483643" y="2446130"/>
                </a:lnTo>
                <a:lnTo>
                  <a:pt x="2499915" y="2429466"/>
                </a:lnTo>
                <a:lnTo>
                  <a:pt x="2516584" y="2412406"/>
                </a:lnTo>
                <a:lnTo>
                  <a:pt x="2532856" y="2395345"/>
                </a:lnTo>
                <a:lnTo>
                  <a:pt x="2548731" y="2377888"/>
                </a:lnTo>
                <a:lnTo>
                  <a:pt x="2564209" y="2360034"/>
                </a:lnTo>
                <a:lnTo>
                  <a:pt x="2579290" y="2342180"/>
                </a:lnTo>
                <a:lnTo>
                  <a:pt x="2593975" y="2323929"/>
                </a:lnTo>
                <a:lnTo>
                  <a:pt x="2608659" y="2305679"/>
                </a:lnTo>
                <a:lnTo>
                  <a:pt x="2622946" y="2286237"/>
                </a:lnTo>
                <a:lnTo>
                  <a:pt x="2636837" y="2267590"/>
                </a:lnTo>
                <a:lnTo>
                  <a:pt x="2650331" y="2248546"/>
                </a:lnTo>
                <a:lnTo>
                  <a:pt x="2663428" y="2228708"/>
                </a:lnTo>
                <a:lnTo>
                  <a:pt x="2676128" y="2209267"/>
                </a:lnTo>
                <a:lnTo>
                  <a:pt x="2688828" y="2189032"/>
                </a:lnTo>
                <a:lnTo>
                  <a:pt x="2700337" y="2169194"/>
                </a:lnTo>
                <a:lnTo>
                  <a:pt x="2712243" y="2148563"/>
                </a:lnTo>
                <a:lnTo>
                  <a:pt x="2723753" y="2127932"/>
                </a:lnTo>
                <a:lnTo>
                  <a:pt x="2734468" y="2106904"/>
                </a:lnTo>
                <a:lnTo>
                  <a:pt x="2745581" y="2086272"/>
                </a:lnTo>
                <a:lnTo>
                  <a:pt x="2755503" y="2064847"/>
                </a:lnTo>
                <a:lnTo>
                  <a:pt x="2765425" y="2043422"/>
                </a:lnTo>
                <a:lnTo>
                  <a:pt x="2774949" y="2021998"/>
                </a:lnTo>
                <a:lnTo>
                  <a:pt x="2783681" y="2000176"/>
                </a:lnTo>
                <a:lnTo>
                  <a:pt x="2792412" y="1978354"/>
                </a:lnTo>
                <a:lnTo>
                  <a:pt x="2801143" y="1956533"/>
                </a:lnTo>
                <a:lnTo>
                  <a:pt x="2809081" y="1934314"/>
                </a:lnTo>
                <a:lnTo>
                  <a:pt x="2816621" y="1912096"/>
                </a:lnTo>
                <a:lnTo>
                  <a:pt x="2823765" y="1889878"/>
                </a:lnTo>
                <a:lnTo>
                  <a:pt x="2830512" y="1866866"/>
                </a:lnTo>
                <a:lnTo>
                  <a:pt x="2836862" y="1844251"/>
                </a:lnTo>
                <a:lnTo>
                  <a:pt x="2842815" y="1821636"/>
                </a:lnTo>
                <a:lnTo>
                  <a:pt x="2847975" y="1799021"/>
                </a:lnTo>
                <a:lnTo>
                  <a:pt x="2853134" y="1776009"/>
                </a:lnTo>
                <a:lnTo>
                  <a:pt x="2857896" y="1752600"/>
                </a:lnTo>
                <a:close/>
                <a:moveTo>
                  <a:pt x="2171700" y="1500380"/>
                </a:moveTo>
                <a:lnTo>
                  <a:pt x="2170510" y="1534505"/>
                </a:lnTo>
                <a:lnTo>
                  <a:pt x="2168525" y="1568233"/>
                </a:lnTo>
                <a:lnTo>
                  <a:pt x="2166144" y="1601961"/>
                </a:lnTo>
                <a:lnTo>
                  <a:pt x="2162969" y="1634499"/>
                </a:lnTo>
                <a:lnTo>
                  <a:pt x="2159000" y="1666640"/>
                </a:lnTo>
                <a:lnTo>
                  <a:pt x="2154635" y="1698781"/>
                </a:lnTo>
                <a:lnTo>
                  <a:pt x="2149872" y="1730129"/>
                </a:lnTo>
                <a:lnTo>
                  <a:pt x="2144316" y="1760683"/>
                </a:lnTo>
                <a:lnTo>
                  <a:pt x="2138760" y="1791237"/>
                </a:lnTo>
                <a:lnTo>
                  <a:pt x="2132013" y="1820997"/>
                </a:lnTo>
                <a:lnTo>
                  <a:pt x="2124869" y="1849963"/>
                </a:lnTo>
                <a:lnTo>
                  <a:pt x="2118122" y="1878930"/>
                </a:lnTo>
                <a:lnTo>
                  <a:pt x="2110185" y="1907500"/>
                </a:lnTo>
                <a:lnTo>
                  <a:pt x="2101850" y="1934879"/>
                </a:lnTo>
                <a:lnTo>
                  <a:pt x="2093516" y="1961862"/>
                </a:lnTo>
                <a:lnTo>
                  <a:pt x="2084785" y="1988448"/>
                </a:lnTo>
                <a:lnTo>
                  <a:pt x="2107010" y="1996384"/>
                </a:lnTo>
                <a:lnTo>
                  <a:pt x="2128441" y="2004717"/>
                </a:lnTo>
                <a:lnTo>
                  <a:pt x="2149079" y="2013050"/>
                </a:lnTo>
                <a:lnTo>
                  <a:pt x="2169319" y="2021383"/>
                </a:lnTo>
                <a:lnTo>
                  <a:pt x="2206625" y="2037255"/>
                </a:lnTo>
                <a:lnTo>
                  <a:pt x="2241550" y="2053127"/>
                </a:lnTo>
                <a:lnTo>
                  <a:pt x="2272507" y="2067809"/>
                </a:lnTo>
                <a:lnTo>
                  <a:pt x="2301082" y="2082490"/>
                </a:lnTo>
                <a:lnTo>
                  <a:pt x="2325291" y="2095585"/>
                </a:lnTo>
                <a:lnTo>
                  <a:pt x="2346325" y="2106695"/>
                </a:lnTo>
                <a:lnTo>
                  <a:pt x="2359025" y="2091220"/>
                </a:lnTo>
                <a:lnTo>
                  <a:pt x="2371329" y="2075348"/>
                </a:lnTo>
                <a:lnTo>
                  <a:pt x="2383235" y="2059079"/>
                </a:lnTo>
                <a:lnTo>
                  <a:pt x="2394744" y="2042810"/>
                </a:lnTo>
                <a:lnTo>
                  <a:pt x="2406254" y="2026144"/>
                </a:lnTo>
                <a:lnTo>
                  <a:pt x="2417366" y="2009082"/>
                </a:lnTo>
                <a:lnTo>
                  <a:pt x="2428082" y="1991622"/>
                </a:lnTo>
                <a:lnTo>
                  <a:pt x="2438401" y="1974560"/>
                </a:lnTo>
                <a:lnTo>
                  <a:pt x="2448719" y="1956704"/>
                </a:lnTo>
                <a:lnTo>
                  <a:pt x="2458244" y="1938847"/>
                </a:lnTo>
                <a:lnTo>
                  <a:pt x="2467769" y="1920991"/>
                </a:lnTo>
                <a:lnTo>
                  <a:pt x="2476897" y="1902341"/>
                </a:lnTo>
                <a:lnTo>
                  <a:pt x="2485232" y="1884089"/>
                </a:lnTo>
                <a:lnTo>
                  <a:pt x="2493566" y="1865439"/>
                </a:lnTo>
                <a:lnTo>
                  <a:pt x="2501901" y="1846789"/>
                </a:lnTo>
                <a:lnTo>
                  <a:pt x="2509441" y="1827346"/>
                </a:lnTo>
                <a:lnTo>
                  <a:pt x="2516585" y="1808299"/>
                </a:lnTo>
                <a:lnTo>
                  <a:pt x="2523332" y="1788856"/>
                </a:lnTo>
                <a:lnTo>
                  <a:pt x="2529682" y="1769412"/>
                </a:lnTo>
                <a:lnTo>
                  <a:pt x="2536032" y="1749175"/>
                </a:lnTo>
                <a:lnTo>
                  <a:pt x="2541588" y="1729732"/>
                </a:lnTo>
                <a:lnTo>
                  <a:pt x="2546747" y="1709495"/>
                </a:lnTo>
                <a:lnTo>
                  <a:pt x="2551510" y="1689258"/>
                </a:lnTo>
                <a:lnTo>
                  <a:pt x="2555875" y="1668624"/>
                </a:lnTo>
                <a:lnTo>
                  <a:pt x="2559844" y="1647991"/>
                </a:lnTo>
                <a:lnTo>
                  <a:pt x="2563813" y="1627357"/>
                </a:lnTo>
                <a:lnTo>
                  <a:pt x="2566988" y="1606723"/>
                </a:lnTo>
                <a:lnTo>
                  <a:pt x="2569766" y="1585692"/>
                </a:lnTo>
                <a:lnTo>
                  <a:pt x="2572147" y="1564662"/>
                </a:lnTo>
                <a:lnTo>
                  <a:pt x="2573735" y="1543234"/>
                </a:lnTo>
                <a:lnTo>
                  <a:pt x="2575719" y="1521807"/>
                </a:lnTo>
                <a:lnTo>
                  <a:pt x="2576513" y="1500380"/>
                </a:lnTo>
                <a:lnTo>
                  <a:pt x="2171700" y="1500380"/>
                </a:lnTo>
                <a:close/>
                <a:moveTo>
                  <a:pt x="1597819" y="1500380"/>
                </a:moveTo>
                <a:lnTo>
                  <a:pt x="1597819" y="1893215"/>
                </a:lnTo>
                <a:lnTo>
                  <a:pt x="1625997" y="1894802"/>
                </a:lnTo>
                <a:lnTo>
                  <a:pt x="1654572" y="1896389"/>
                </a:lnTo>
                <a:lnTo>
                  <a:pt x="1682353" y="1898770"/>
                </a:lnTo>
                <a:lnTo>
                  <a:pt x="1709738" y="1901151"/>
                </a:lnTo>
                <a:lnTo>
                  <a:pt x="1736725" y="1904326"/>
                </a:lnTo>
                <a:lnTo>
                  <a:pt x="1764110" y="1908294"/>
                </a:lnTo>
                <a:lnTo>
                  <a:pt x="1790700" y="1912262"/>
                </a:lnTo>
                <a:lnTo>
                  <a:pt x="1816894" y="1916626"/>
                </a:lnTo>
                <a:lnTo>
                  <a:pt x="1842691" y="1921388"/>
                </a:lnTo>
                <a:lnTo>
                  <a:pt x="1868091" y="1926547"/>
                </a:lnTo>
                <a:lnTo>
                  <a:pt x="1892697" y="1932102"/>
                </a:lnTo>
                <a:lnTo>
                  <a:pt x="1917303" y="1938054"/>
                </a:lnTo>
                <a:lnTo>
                  <a:pt x="1941116" y="1944006"/>
                </a:lnTo>
                <a:lnTo>
                  <a:pt x="1964929" y="1950355"/>
                </a:lnTo>
                <a:lnTo>
                  <a:pt x="1987550" y="1957100"/>
                </a:lnTo>
                <a:lnTo>
                  <a:pt x="2010172" y="1963449"/>
                </a:lnTo>
                <a:lnTo>
                  <a:pt x="2018507" y="1938451"/>
                </a:lnTo>
                <a:lnTo>
                  <a:pt x="2026841" y="1912658"/>
                </a:lnTo>
                <a:lnTo>
                  <a:pt x="2034382" y="1886469"/>
                </a:lnTo>
                <a:lnTo>
                  <a:pt x="2041525" y="1859884"/>
                </a:lnTo>
                <a:lnTo>
                  <a:pt x="2048669" y="1832107"/>
                </a:lnTo>
                <a:lnTo>
                  <a:pt x="2055019" y="1804331"/>
                </a:lnTo>
                <a:lnTo>
                  <a:pt x="2061369" y="1776555"/>
                </a:lnTo>
                <a:lnTo>
                  <a:pt x="2066529" y="1747588"/>
                </a:lnTo>
                <a:lnTo>
                  <a:pt x="2071688" y="1718225"/>
                </a:lnTo>
                <a:lnTo>
                  <a:pt x="2076450" y="1688068"/>
                </a:lnTo>
                <a:lnTo>
                  <a:pt x="2080419" y="1657911"/>
                </a:lnTo>
                <a:lnTo>
                  <a:pt x="2083991" y="1627357"/>
                </a:lnTo>
                <a:lnTo>
                  <a:pt x="2087166" y="1596406"/>
                </a:lnTo>
                <a:lnTo>
                  <a:pt x="2089547" y="1564662"/>
                </a:lnTo>
                <a:lnTo>
                  <a:pt x="2091532" y="1532918"/>
                </a:lnTo>
                <a:lnTo>
                  <a:pt x="2092722" y="1500380"/>
                </a:lnTo>
                <a:lnTo>
                  <a:pt x="1597819" y="1500380"/>
                </a:lnTo>
                <a:close/>
                <a:moveTo>
                  <a:pt x="1023541" y="1500380"/>
                </a:moveTo>
                <a:lnTo>
                  <a:pt x="1024731" y="1532918"/>
                </a:lnTo>
                <a:lnTo>
                  <a:pt x="1026716" y="1564662"/>
                </a:lnTo>
                <a:lnTo>
                  <a:pt x="1028700" y="1596406"/>
                </a:lnTo>
                <a:lnTo>
                  <a:pt x="1031875" y="1627357"/>
                </a:lnTo>
                <a:lnTo>
                  <a:pt x="1035447" y="1657911"/>
                </a:lnTo>
                <a:lnTo>
                  <a:pt x="1039813" y="1688068"/>
                </a:lnTo>
                <a:lnTo>
                  <a:pt x="1044575" y="1717828"/>
                </a:lnTo>
                <a:lnTo>
                  <a:pt x="1049338" y="1747191"/>
                </a:lnTo>
                <a:lnTo>
                  <a:pt x="1054894" y="1775761"/>
                </a:lnTo>
                <a:lnTo>
                  <a:pt x="1061244" y="1804331"/>
                </a:lnTo>
                <a:lnTo>
                  <a:pt x="1067594" y="1832107"/>
                </a:lnTo>
                <a:lnTo>
                  <a:pt x="1074738" y="1859884"/>
                </a:lnTo>
                <a:lnTo>
                  <a:pt x="1081881" y="1886469"/>
                </a:lnTo>
                <a:lnTo>
                  <a:pt x="1089819" y="1912658"/>
                </a:lnTo>
                <a:lnTo>
                  <a:pt x="1097756" y="1938451"/>
                </a:lnTo>
                <a:lnTo>
                  <a:pt x="1106091" y="1963449"/>
                </a:lnTo>
                <a:lnTo>
                  <a:pt x="1128713" y="1957100"/>
                </a:lnTo>
                <a:lnTo>
                  <a:pt x="1151731" y="1950355"/>
                </a:lnTo>
                <a:lnTo>
                  <a:pt x="1175544" y="1944006"/>
                </a:lnTo>
                <a:lnTo>
                  <a:pt x="1199356" y="1938054"/>
                </a:lnTo>
                <a:lnTo>
                  <a:pt x="1223963" y="1932102"/>
                </a:lnTo>
                <a:lnTo>
                  <a:pt x="1248966" y="1926547"/>
                </a:lnTo>
                <a:lnTo>
                  <a:pt x="1273969" y="1921388"/>
                </a:lnTo>
                <a:lnTo>
                  <a:pt x="1299766" y="1916626"/>
                </a:lnTo>
                <a:lnTo>
                  <a:pt x="1325960" y="1912262"/>
                </a:lnTo>
                <a:lnTo>
                  <a:pt x="1352550" y="1908294"/>
                </a:lnTo>
                <a:lnTo>
                  <a:pt x="1379538" y="1904326"/>
                </a:lnTo>
                <a:lnTo>
                  <a:pt x="1406922" y="1901151"/>
                </a:lnTo>
                <a:lnTo>
                  <a:pt x="1434307" y="1898770"/>
                </a:lnTo>
                <a:lnTo>
                  <a:pt x="1462485" y="1896389"/>
                </a:lnTo>
                <a:lnTo>
                  <a:pt x="1490663" y="1894802"/>
                </a:lnTo>
                <a:lnTo>
                  <a:pt x="1519238" y="1893215"/>
                </a:lnTo>
                <a:lnTo>
                  <a:pt x="1519238" y="1500380"/>
                </a:lnTo>
                <a:lnTo>
                  <a:pt x="1023541" y="1500380"/>
                </a:lnTo>
                <a:close/>
                <a:moveTo>
                  <a:pt x="539750" y="1500380"/>
                </a:moveTo>
                <a:lnTo>
                  <a:pt x="540544" y="1521807"/>
                </a:lnTo>
                <a:lnTo>
                  <a:pt x="542528" y="1543234"/>
                </a:lnTo>
                <a:lnTo>
                  <a:pt x="544116" y="1564662"/>
                </a:lnTo>
                <a:lnTo>
                  <a:pt x="546894" y="1585692"/>
                </a:lnTo>
                <a:lnTo>
                  <a:pt x="549275" y="1606723"/>
                </a:lnTo>
                <a:lnTo>
                  <a:pt x="552847" y="1627357"/>
                </a:lnTo>
                <a:lnTo>
                  <a:pt x="556419" y="1647991"/>
                </a:lnTo>
                <a:lnTo>
                  <a:pt x="560388" y="1668624"/>
                </a:lnTo>
                <a:lnTo>
                  <a:pt x="564753" y="1689258"/>
                </a:lnTo>
                <a:lnTo>
                  <a:pt x="569913" y="1709495"/>
                </a:lnTo>
                <a:lnTo>
                  <a:pt x="575072" y="1729732"/>
                </a:lnTo>
                <a:lnTo>
                  <a:pt x="580628" y="1749175"/>
                </a:lnTo>
                <a:lnTo>
                  <a:pt x="586581" y="1769412"/>
                </a:lnTo>
                <a:lnTo>
                  <a:pt x="592931" y="1788856"/>
                </a:lnTo>
                <a:lnTo>
                  <a:pt x="600075" y="1808299"/>
                </a:lnTo>
                <a:lnTo>
                  <a:pt x="606822" y="1827346"/>
                </a:lnTo>
                <a:lnTo>
                  <a:pt x="614759" y="1846789"/>
                </a:lnTo>
                <a:lnTo>
                  <a:pt x="622697" y="1865439"/>
                </a:lnTo>
                <a:lnTo>
                  <a:pt x="631031" y="1884089"/>
                </a:lnTo>
                <a:lnTo>
                  <a:pt x="639763" y="1902341"/>
                </a:lnTo>
                <a:lnTo>
                  <a:pt x="648494" y="1920991"/>
                </a:lnTo>
                <a:lnTo>
                  <a:pt x="658019" y="1938847"/>
                </a:lnTo>
                <a:lnTo>
                  <a:pt x="667544" y="1956704"/>
                </a:lnTo>
                <a:lnTo>
                  <a:pt x="677863" y="1974560"/>
                </a:lnTo>
                <a:lnTo>
                  <a:pt x="688181" y="1991622"/>
                </a:lnTo>
                <a:lnTo>
                  <a:pt x="699294" y="2009082"/>
                </a:lnTo>
                <a:lnTo>
                  <a:pt x="710009" y="2026144"/>
                </a:lnTo>
                <a:lnTo>
                  <a:pt x="721519" y="2042810"/>
                </a:lnTo>
                <a:lnTo>
                  <a:pt x="733028" y="2059079"/>
                </a:lnTo>
                <a:lnTo>
                  <a:pt x="745331" y="2075348"/>
                </a:lnTo>
                <a:lnTo>
                  <a:pt x="757634" y="2091220"/>
                </a:lnTo>
                <a:lnTo>
                  <a:pt x="770334" y="2106695"/>
                </a:lnTo>
                <a:lnTo>
                  <a:pt x="791369" y="2095585"/>
                </a:lnTo>
                <a:lnTo>
                  <a:pt x="815578" y="2082490"/>
                </a:lnTo>
                <a:lnTo>
                  <a:pt x="843756" y="2067809"/>
                </a:lnTo>
                <a:lnTo>
                  <a:pt x="875109" y="2053127"/>
                </a:lnTo>
                <a:lnTo>
                  <a:pt x="909638" y="2037255"/>
                </a:lnTo>
                <a:lnTo>
                  <a:pt x="946944" y="2020986"/>
                </a:lnTo>
                <a:lnTo>
                  <a:pt x="967185" y="2013050"/>
                </a:lnTo>
                <a:lnTo>
                  <a:pt x="988219" y="2004717"/>
                </a:lnTo>
                <a:lnTo>
                  <a:pt x="1009650" y="1996384"/>
                </a:lnTo>
                <a:lnTo>
                  <a:pt x="1031478" y="1988448"/>
                </a:lnTo>
                <a:lnTo>
                  <a:pt x="1022747" y="1961862"/>
                </a:lnTo>
                <a:lnTo>
                  <a:pt x="1014413" y="1934879"/>
                </a:lnTo>
                <a:lnTo>
                  <a:pt x="1006078" y="1906706"/>
                </a:lnTo>
                <a:lnTo>
                  <a:pt x="998538" y="1878930"/>
                </a:lnTo>
                <a:lnTo>
                  <a:pt x="991394" y="1849963"/>
                </a:lnTo>
                <a:lnTo>
                  <a:pt x="984250" y="1820997"/>
                </a:lnTo>
                <a:lnTo>
                  <a:pt x="978297" y="1791237"/>
                </a:lnTo>
                <a:lnTo>
                  <a:pt x="971947" y="1760683"/>
                </a:lnTo>
                <a:lnTo>
                  <a:pt x="966391" y="1730129"/>
                </a:lnTo>
                <a:lnTo>
                  <a:pt x="961628" y="1698781"/>
                </a:lnTo>
                <a:lnTo>
                  <a:pt x="957263" y="1666640"/>
                </a:lnTo>
                <a:lnTo>
                  <a:pt x="953691" y="1634499"/>
                </a:lnTo>
                <a:lnTo>
                  <a:pt x="950119" y="1601961"/>
                </a:lnTo>
                <a:lnTo>
                  <a:pt x="947738" y="1568233"/>
                </a:lnTo>
                <a:lnTo>
                  <a:pt x="945753" y="1534505"/>
                </a:lnTo>
                <a:lnTo>
                  <a:pt x="944563" y="1500380"/>
                </a:lnTo>
                <a:lnTo>
                  <a:pt x="539750" y="1500380"/>
                </a:lnTo>
                <a:close/>
                <a:moveTo>
                  <a:pt x="2010172" y="958346"/>
                </a:moveTo>
                <a:lnTo>
                  <a:pt x="1987550" y="965489"/>
                </a:lnTo>
                <a:lnTo>
                  <a:pt x="1964532" y="971838"/>
                </a:lnTo>
                <a:lnTo>
                  <a:pt x="1941116" y="978187"/>
                </a:lnTo>
                <a:lnTo>
                  <a:pt x="1916907" y="984139"/>
                </a:lnTo>
                <a:lnTo>
                  <a:pt x="1892300" y="990487"/>
                </a:lnTo>
                <a:lnTo>
                  <a:pt x="1867297" y="995646"/>
                </a:lnTo>
                <a:lnTo>
                  <a:pt x="1842294" y="1000804"/>
                </a:lnTo>
                <a:lnTo>
                  <a:pt x="1816497" y="1005566"/>
                </a:lnTo>
                <a:lnTo>
                  <a:pt x="1790700" y="1009931"/>
                </a:lnTo>
                <a:lnTo>
                  <a:pt x="1764110" y="1014296"/>
                </a:lnTo>
                <a:lnTo>
                  <a:pt x="1736725" y="1017867"/>
                </a:lnTo>
                <a:lnTo>
                  <a:pt x="1709738" y="1021041"/>
                </a:lnTo>
                <a:lnTo>
                  <a:pt x="1682353" y="1023819"/>
                </a:lnTo>
                <a:lnTo>
                  <a:pt x="1654572" y="1026200"/>
                </a:lnTo>
                <a:lnTo>
                  <a:pt x="1625997" y="1027390"/>
                </a:lnTo>
                <a:lnTo>
                  <a:pt x="1597819" y="1028581"/>
                </a:lnTo>
                <a:lnTo>
                  <a:pt x="1597819" y="1421813"/>
                </a:lnTo>
                <a:lnTo>
                  <a:pt x="2092722" y="1421813"/>
                </a:lnTo>
                <a:lnTo>
                  <a:pt x="2091929" y="1389672"/>
                </a:lnTo>
                <a:lnTo>
                  <a:pt x="2089944" y="1357531"/>
                </a:lnTo>
                <a:lnTo>
                  <a:pt x="2087563" y="1325786"/>
                </a:lnTo>
                <a:lnTo>
                  <a:pt x="2084388" y="1294836"/>
                </a:lnTo>
                <a:lnTo>
                  <a:pt x="2080816" y="1263885"/>
                </a:lnTo>
                <a:lnTo>
                  <a:pt x="2076450" y="1233728"/>
                </a:lnTo>
                <a:lnTo>
                  <a:pt x="2072085" y="1204364"/>
                </a:lnTo>
                <a:lnTo>
                  <a:pt x="2066925" y="1175001"/>
                </a:lnTo>
                <a:lnTo>
                  <a:pt x="2061369" y="1146034"/>
                </a:lnTo>
                <a:lnTo>
                  <a:pt x="2055019" y="1117861"/>
                </a:lnTo>
                <a:lnTo>
                  <a:pt x="2048669" y="1090085"/>
                </a:lnTo>
                <a:lnTo>
                  <a:pt x="2041525" y="1062706"/>
                </a:lnTo>
                <a:lnTo>
                  <a:pt x="2034382" y="1036120"/>
                </a:lnTo>
                <a:lnTo>
                  <a:pt x="2026841" y="1009534"/>
                </a:lnTo>
                <a:lnTo>
                  <a:pt x="2018507" y="983742"/>
                </a:lnTo>
                <a:lnTo>
                  <a:pt x="2010172" y="958346"/>
                </a:lnTo>
                <a:close/>
                <a:moveTo>
                  <a:pt x="1106091" y="958346"/>
                </a:moveTo>
                <a:lnTo>
                  <a:pt x="1097756" y="983742"/>
                </a:lnTo>
                <a:lnTo>
                  <a:pt x="1089819" y="1009534"/>
                </a:lnTo>
                <a:lnTo>
                  <a:pt x="1081881" y="1035723"/>
                </a:lnTo>
                <a:lnTo>
                  <a:pt x="1074738" y="1062706"/>
                </a:lnTo>
                <a:lnTo>
                  <a:pt x="1067991" y="1089688"/>
                </a:lnTo>
                <a:lnTo>
                  <a:pt x="1061641" y="1117861"/>
                </a:lnTo>
                <a:lnTo>
                  <a:pt x="1055291" y="1146034"/>
                </a:lnTo>
                <a:lnTo>
                  <a:pt x="1049735" y="1175001"/>
                </a:lnTo>
                <a:lnTo>
                  <a:pt x="1044575" y="1204364"/>
                </a:lnTo>
                <a:lnTo>
                  <a:pt x="1039813" y="1233728"/>
                </a:lnTo>
                <a:lnTo>
                  <a:pt x="1035844" y="1263885"/>
                </a:lnTo>
                <a:lnTo>
                  <a:pt x="1032272" y="1294836"/>
                </a:lnTo>
                <a:lnTo>
                  <a:pt x="1029097" y="1325786"/>
                </a:lnTo>
                <a:lnTo>
                  <a:pt x="1026716" y="1357531"/>
                </a:lnTo>
                <a:lnTo>
                  <a:pt x="1024731" y="1389672"/>
                </a:lnTo>
                <a:lnTo>
                  <a:pt x="1023938" y="1421813"/>
                </a:lnTo>
                <a:lnTo>
                  <a:pt x="1519238" y="1421813"/>
                </a:lnTo>
                <a:lnTo>
                  <a:pt x="1519238" y="1028581"/>
                </a:lnTo>
                <a:lnTo>
                  <a:pt x="1490663" y="1027390"/>
                </a:lnTo>
                <a:lnTo>
                  <a:pt x="1462485" y="1026200"/>
                </a:lnTo>
                <a:lnTo>
                  <a:pt x="1434307" y="1023819"/>
                </a:lnTo>
                <a:lnTo>
                  <a:pt x="1406922" y="1021041"/>
                </a:lnTo>
                <a:lnTo>
                  <a:pt x="1379538" y="1017867"/>
                </a:lnTo>
                <a:lnTo>
                  <a:pt x="1352550" y="1014296"/>
                </a:lnTo>
                <a:lnTo>
                  <a:pt x="1325960" y="1009931"/>
                </a:lnTo>
                <a:lnTo>
                  <a:pt x="1299766" y="1005566"/>
                </a:lnTo>
                <a:lnTo>
                  <a:pt x="1273969" y="1000804"/>
                </a:lnTo>
                <a:lnTo>
                  <a:pt x="1248966" y="995646"/>
                </a:lnTo>
                <a:lnTo>
                  <a:pt x="1223963" y="990487"/>
                </a:lnTo>
                <a:lnTo>
                  <a:pt x="1199356" y="984139"/>
                </a:lnTo>
                <a:lnTo>
                  <a:pt x="1175544" y="978187"/>
                </a:lnTo>
                <a:lnTo>
                  <a:pt x="1151731" y="971838"/>
                </a:lnTo>
                <a:lnTo>
                  <a:pt x="1128713" y="965489"/>
                </a:lnTo>
                <a:lnTo>
                  <a:pt x="1106091" y="958346"/>
                </a:lnTo>
                <a:close/>
                <a:moveTo>
                  <a:pt x="2346325" y="815100"/>
                </a:moveTo>
                <a:lnTo>
                  <a:pt x="2325291" y="827004"/>
                </a:lnTo>
                <a:lnTo>
                  <a:pt x="2301082" y="840099"/>
                </a:lnTo>
                <a:lnTo>
                  <a:pt x="2272903" y="853987"/>
                </a:lnTo>
                <a:lnTo>
                  <a:pt x="2241550" y="869462"/>
                </a:lnTo>
                <a:lnTo>
                  <a:pt x="2206625" y="884938"/>
                </a:lnTo>
                <a:lnTo>
                  <a:pt x="2169319" y="901207"/>
                </a:lnTo>
                <a:lnTo>
                  <a:pt x="2149079" y="909540"/>
                </a:lnTo>
                <a:lnTo>
                  <a:pt x="2128441" y="917476"/>
                </a:lnTo>
                <a:lnTo>
                  <a:pt x="2107010" y="925809"/>
                </a:lnTo>
                <a:lnTo>
                  <a:pt x="2084785" y="934141"/>
                </a:lnTo>
                <a:lnTo>
                  <a:pt x="2093516" y="960727"/>
                </a:lnTo>
                <a:lnTo>
                  <a:pt x="2101850" y="987710"/>
                </a:lnTo>
                <a:lnTo>
                  <a:pt x="2110185" y="1015089"/>
                </a:lnTo>
                <a:lnTo>
                  <a:pt x="2118122" y="1043659"/>
                </a:lnTo>
                <a:lnTo>
                  <a:pt x="2124869" y="1072229"/>
                </a:lnTo>
                <a:lnTo>
                  <a:pt x="2132013" y="1101592"/>
                </a:lnTo>
                <a:lnTo>
                  <a:pt x="2138760" y="1131353"/>
                </a:lnTo>
                <a:lnTo>
                  <a:pt x="2144316" y="1161510"/>
                </a:lnTo>
                <a:lnTo>
                  <a:pt x="2149872" y="1192460"/>
                </a:lnTo>
                <a:lnTo>
                  <a:pt x="2154635" y="1223808"/>
                </a:lnTo>
                <a:lnTo>
                  <a:pt x="2159000" y="1255552"/>
                </a:lnTo>
                <a:lnTo>
                  <a:pt x="2162969" y="1288090"/>
                </a:lnTo>
                <a:lnTo>
                  <a:pt x="2166144" y="1320628"/>
                </a:lnTo>
                <a:lnTo>
                  <a:pt x="2168525" y="1353959"/>
                </a:lnTo>
                <a:lnTo>
                  <a:pt x="2170510" y="1388084"/>
                </a:lnTo>
                <a:lnTo>
                  <a:pt x="2171700" y="1421813"/>
                </a:lnTo>
                <a:lnTo>
                  <a:pt x="2576513" y="1421813"/>
                </a:lnTo>
                <a:lnTo>
                  <a:pt x="2575719" y="1400385"/>
                </a:lnTo>
                <a:lnTo>
                  <a:pt x="2573735" y="1379355"/>
                </a:lnTo>
                <a:lnTo>
                  <a:pt x="2572147" y="1357927"/>
                </a:lnTo>
                <a:lnTo>
                  <a:pt x="2569766" y="1336897"/>
                </a:lnTo>
                <a:lnTo>
                  <a:pt x="2566988" y="1315866"/>
                </a:lnTo>
                <a:lnTo>
                  <a:pt x="2563813" y="1294836"/>
                </a:lnTo>
                <a:lnTo>
                  <a:pt x="2559844" y="1274202"/>
                </a:lnTo>
                <a:lnTo>
                  <a:pt x="2555875" y="1253568"/>
                </a:lnTo>
                <a:lnTo>
                  <a:pt x="2551510" y="1232934"/>
                </a:lnTo>
                <a:lnTo>
                  <a:pt x="2546747" y="1213094"/>
                </a:lnTo>
                <a:lnTo>
                  <a:pt x="2541588" y="1192857"/>
                </a:lnTo>
                <a:lnTo>
                  <a:pt x="2536032" y="1172620"/>
                </a:lnTo>
                <a:lnTo>
                  <a:pt x="2529682" y="1153177"/>
                </a:lnTo>
                <a:lnTo>
                  <a:pt x="2523332" y="1133337"/>
                </a:lnTo>
                <a:lnTo>
                  <a:pt x="2516585" y="1114290"/>
                </a:lnTo>
                <a:lnTo>
                  <a:pt x="2509441" y="1094450"/>
                </a:lnTo>
                <a:lnTo>
                  <a:pt x="2501901" y="1075800"/>
                </a:lnTo>
                <a:lnTo>
                  <a:pt x="2493566" y="1057150"/>
                </a:lnTo>
                <a:lnTo>
                  <a:pt x="2485232" y="1038501"/>
                </a:lnTo>
                <a:lnTo>
                  <a:pt x="2476897" y="1019851"/>
                </a:lnTo>
                <a:lnTo>
                  <a:pt x="2467769" y="1001598"/>
                </a:lnTo>
                <a:lnTo>
                  <a:pt x="2458244" y="983345"/>
                </a:lnTo>
                <a:lnTo>
                  <a:pt x="2448719" y="965886"/>
                </a:lnTo>
                <a:lnTo>
                  <a:pt x="2438401" y="948029"/>
                </a:lnTo>
                <a:lnTo>
                  <a:pt x="2428082" y="930570"/>
                </a:lnTo>
                <a:lnTo>
                  <a:pt x="2417366" y="913508"/>
                </a:lnTo>
                <a:lnTo>
                  <a:pt x="2406254" y="896445"/>
                </a:lnTo>
                <a:lnTo>
                  <a:pt x="2394744" y="879779"/>
                </a:lnTo>
                <a:lnTo>
                  <a:pt x="2383235" y="863114"/>
                </a:lnTo>
                <a:lnTo>
                  <a:pt x="2371329" y="847242"/>
                </a:lnTo>
                <a:lnTo>
                  <a:pt x="2359025" y="830973"/>
                </a:lnTo>
                <a:lnTo>
                  <a:pt x="2346325" y="815100"/>
                </a:lnTo>
                <a:close/>
                <a:moveTo>
                  <a:pt x="770334" y="815100"/>
                </a:moveTo>
                <a:lnTo>
                  <a:pt x="757634" y="830973"/>
                </a:lnTo>
                <a:lnTo>
                  <a:pt x="745331" y="847242"/>
                </a:lnTo>
                <a:lnTo>
                  <a:pt x="733028" y="863114"/>
                </a:lnTo>
                <a:lnTo>
                  <a:pt x="721519" y="879779"/>
                </a:lnTo>
                <a:lnTo>
                  <a:pt x="710009" y="896445"/>
                </a:lnTo>
                <a:lnTo>
                  <a:pt x="699294" y="913508"/>
                </a:lnTo>
                <a:lnTo>
                  <a:pt x="688181" y="930570"/>
                </a:lnTo>
                <a:lnTo>
                  <a:pt x="677863" y="948029"/>
                </a:lnTo>
                <a:lnTo>
                  <a:pt x="667544" y="965886"/>
                </a:lnTo>
                <a:lnTo>
                  <a:pt x="658019" y="983345"/>
                </a:lnTo>
                <a:lnTo>
                  <a:pt x="648494" y="1001598"/>
                </a:lnTo>
                <a:lnTo>
                  <a:pt x="639763" y="1019851"/>
                </a:lnTo>
                <a:lnTo>
                  <a:pt x="631031" y="1038501"/>
                </a:lnTo>
                <a:lnTo>
                  <a:pt x="622697" y="1057150"/>
                </a:lnTo>
                <a:lnTo>
                  <a:pt x="614759" y="1075800"/>
                </a:lnTo>
                <a:lnTo>
                  <a:pt x="606822" y="1094450"/>
                </a:lnTo>
                <a:lnTo>
                  <a:pt x="600075" y="1114290"/>
                </a:lnTo>
                <a:lnTo>
                  <a:pt x="592931" y="1133337"/>
                </a:lnTo>
                <a:lnTo>
                  <a:pt x="586581" y="1153177"/>
                </a:lnTo>
                <a:lnTo>
                  <a:pt x="580628" y="1172620"/>
                </a:lnTo>
                <a:lnTo>
                  <a:pt x="575072" y="1192857"/>
                </a:lnTo>
                <a:lnTo>
                  <a:pt x="569913" y="1213094"/>
                </a:lnTo>
                <a:lnTo>
                  <a:pt x="564753" y="1232934"/>
                </a:lnTo>
                <a:lnTo>
                  <a:pt x="560388" y="1253568"/>
                </a:lnTo>
                <a:lnTo>
                  <a:pt x="556419" y="1274202"/>
                </a:lnTo>
                <a:lnTo>
                  <a:pt x="552847" y="1294836"/>
                </a:lnTo>
                <a:lnTo>
                  <a:pt x="549275" y="1315866"/>
                </a:lnTo>
                <a:lnTo>
                  <a:pt x="546894" y="1336897"/>
                </a:lnTo>
                <a:lnTo>
                  <a:pt x="544116" y="1357927"/>
                </a:lnTo>
                <a:lnTo>
                  <a:pt x="542528" y="1379355"/>
                </a:lnTo>
                <a:lnTo>
                  <a:pt x="540544" y="1400385"/>
                </a:lnTo>
                <a:lnTo>
                  <a:pt x="539750" y="1421813"/>
                </a:lnTo>
                <a:lnTo>
                  <a:pt x="944563" y="1421813"/>
                </a:lnTo>
                <a:lnTo>
                  <a:pt x="945753" y="1388084"/>
                </a:lnTo>
                <a:lnTo>
                  <a:pt x="947738" y="1353959"/>
                </a:lnTo>
                <a:lnTo>
                  <a:pt x="950119" y="1320628"/>
                </a:lnTo>
                <a:lnTo>
                  <a:pt x="953691" y="1288090"/>
                </a:lnTo>
                <a:lnTo>
                  <a:pt x="957263" y="1255552"/>
                </a:lnTo>
                <a:lnTo>
                  <a:pt x="961628" y="1223808"/>
                </a:lnTo>
                <a:lnTo>
                  <a:pt x="966391" y="1192460"/>
                </a:lnTo>
                <a:lnTo>
                  <a:pt x="971947" y="1161510"/>
                </a:lnTo>
                <a:lnTo>
                  <a:pt x="978297" y="1131353"/>
                </a:lnTo>
                <a:lnTo>
                  <a:pt x="984250" y="1101196"/>
                </a:lnTo>
                <a:lnTo>
                  <a:pt x="991394" y="1071832"/>
                </a:lnTo>
                <a:lnTo>
                  <a:pt x="998538" y="1043262"/>
                </a:lnTo>
                <a:lnTo>
                  <a:pt x="1006078" y="1015089"/>
                </a:lnTo>
                <a:lnTo>
                  <a:pt x="1014413" y="987313"/>
                </a:lnTo>
                <a:lnTo>
                  <a:pt x="1022747" y="960330"/>
                </a:lnTo>
                <a:lnTo>
                  <a:pt x="1031478" y="933745"/>
                </a:lnTo>
                <a:lnTo>
                  <a:pt x="1009650" y="925809"/>
                </a:lnTo>
                <a:lnTo>
                  <a:pt x="988219" y="917476"/>
                </a:lnTo>
                <a:lnTo>
                  <a:pt x="967185" y="909540"/>
                </a:lnTo>
                <a:lnTo>
                  <a:pt x="946944" y="901207"/>
                </a:lnTo>
                <a:lnTo>
                  <a:pt x="909638" y="884938"/>
                </a:lnTo>
                <a:lnTo>
                  <a:pt x="875109" y="869462"/>
                </a:lnTo>
                <a:lnTo>
                  <a:pt x="843756" y="853987"/>
                </a:lnTo>
                <a:lnTo>
                  <a:pt x="815578" y="840099"/>
                </a:lnTo>
                <a:lnTo>
                  <a:pt x="791369" y="827004"/>
                </a:lnTo>
                <a:lnTo>
                  <a:pt x="770334" y="815100"/>
                </a:lnTo>
                <a:close/>
                <a:moveTo>
                  <a:pt x="1855788" y="486547"/>
                </a:moveTo>
                <a:lnTo>
                  <a:pt x="1866900" y="502419"/>
                </a:lnTo>
                <a:lnTo>
                  <a:pt x="1878410" y="519085"/>
                </a:lnTo>
                <a:lnTo>
                  <a:pt x="1890713" y="536941"/>
                </a:lnTo>
                <a:lnTo>
                  <a:pt x="1903016" y="555591"/>
                </a:lnTo>
                <a:lnTo>
                  <a:pt x="1915319" y="575431"/>
                </a:lnTo>
                <a:lnTo>
                  <a:pt x="1928019" y="596065"/>
                </a:lnTo>
                <a:lnTo>
                  <a:pt x="1941116" y="618286"/>
                </a:lnTo>
                <a:lnTo>
                  <a:pt x="1954213" y="641301"/>
                </a:lnTo>
                <a:lnTo>
                  <a:pt x="1967310" y="665109"/>
                </a:lnTo>
                <a:lnTo>
                  <a:pt x="1980803" y="690107"/>
                </a:lnTo>
                <a:lnTo>
                  <a:pt x="1993900" y="716296"/>
                </a:lnTo>
                <a:lnTo>
                  <a:pt x="2006997" y="742882"/>
                </a:lnTo>
                <a:lnTo>
                  <a:pt x="2020094" y="770658"/>
                </a:lnTo>
                <a:lnTo>
                  <a:pt x="2033191" y="799625"/>
                </a:lnTo>
                <a:lnTo>
                  <a:pt x="2045494" y="829385"/>
                </a:lnTo>
                <a:lnTo>
                  <a:pt x="2058194" y="860336"/>
                </a:lnTo>
                <a:lnTo>
                  <a:pt x="2095103" y="846845"/>
                </a:lnTo>
                <a:lnTo>
                  <a:pt x="2129235" y="832560"/>
                </a:lnTo>
                <a:lnTo>
                  <a:pt x="2161779" y="819068"/>
                </a:lnTo>
                <a:lnTo>
                  <a:pt x="2191941" y="805577"/>
                </a:lnTo>
                <a:lnTo>
                  <a:pt x="2219722" y="792483"/>
                </a:lnTo>
                <a:lnTo>
                  <a:pt x="2245519" y="780182"/>
                </a:lnTo>
                <a:lnTo>
                  <a:pt x="2268141" y="768674"/>
                </a:lnTo>
                <a:lnTo>
                  <a:pt x="2288382" y="757564"/>
                </a:lnTo>
                <a:lnTo>
                  <a:pt x="2292747" y="755580"/>
                </a:lnTo>
                <a:lnTo>
                  <a:pt x="2270125" y="732962"/>
                </a:lnTo>
                <a:lnTo>
                  <a:pt x="2246710" y="710344"/>
                </a:lnTo>
                <a:lnTo>
                  <a:pt x="2222897" y="689314"/>
                </a:lnTo>
                <a:lnTo>
                  <a:pt x="2197894" y="668680"/>
                </a:lnTo>
                <a:lnTo>
                  <a:pt x="2172494" y="648443"/>
                </a:lnTo>
                <a:lnTo>
                  <a:pt x="2146300" y="629793"/>
                </a:lnTo>
                <a:lnTo>
                  <a:pt x="2119710" y="611540"/>
                </a:lnTo>
                <a:lnTo>
                  <a:pt x="2092722" y="594081"/>
                </a:lnTo>
                <a:lnTo>
                  <a:pt x="2065338" y="577415"/>
                </a:lnTo>
                <a:lnTo>
                  <a:pt x="2036763" y="561543"/>
                </a:lnTo>
                <a:lnTo>
                  <a:pt x="2007791" y="546861"/>
                </a:lnTo>
                <a:lnTo>
                  <a:pt x="1978422" y="532973"/>
                </a:lnTo>
                <a:lnTo>
                  <a:pt x="1963341" y="526228"/>
                </a:lnTo>
                <a:lnTo>
                  <a:pt x="1948657" y="519879"/>
                </a:lnTo>
                <a:lnTo>
                  <a:pt x="1933575" y="513530"/>
                </a:lnTo>
                <a:lnTo>
                  <a:pt x="1918097" y="507975"/>
                </a:lnTo>
                <a:lnTo>
                  <a:pt x="1903016" y="502419"/>
                </a:lnTo>
                <a:lnTo>
                  <a:pt x="1887141" y="496864"/>
                </a:lnTo>
                <a:lnTo>
                  <a:pt x="1871266" y="491309"/>
                </a:lnTo>
                <a:lnTo>
                  <a:pt x="1855788" y="486547"/>
                </a:lnTo>
                <a:close/>
                <a:moveTo>
                  <a:pt x="1260475" y="486547"/>
                </a:moveTo>
                <a:lnTo>
                  <a:pt x="1244997" y="491309"/>
                </a:lnTo>
                <a:lnTo>
                  <a:pt x="1229122" y="496864"/>
                </a:lnTo>
                <a:lnTo>
                  <a:pt x="1214041" y="502419"/>
                </a:lnTo>
                <a:lnTo>
                  <a:pt x="1198563" y="507975"/>
                </a:lnTo>
                <a:lnTo>
                  <a:pt x="1183481" y="513530"/>
                </a:lnTo>
                <a:lnTo>
                  <a:pt x="1168003" y="519879"/>
                </a:lnTo>
                <a:lnTo>
                  <a:pt x="1152922" y="526228"/>
                </a:lnTo>
                <a:lnTo>
                  <a:pt x="1137841" y="532973"/>
                </a:lnTo>
                <a:lnTo>
                  <a:pt x="1108472" y="546861"/>
                </a:lnTo>
                <a:lnTo>
                  <a:pt x="1079897" y="561543"/>
                </a:lnTo>
                <a:lnTo>
                  <a:pt x="1051322" y="577415"/>
                </a:lnTo>
                <a:lnTo>
                  <a:pt x="1023541" y="594081"/>
                </a:lnTo>
                <a:lnTo>
                  <a:pt x="996553" y="611540"/>
                </a:lnTo>
                <a:lnTo>
                  <a:pt x="969963" y="629793"/>
                </a:lnTo>
                <a:lnTo>
                  <a:pt x="944166" y="648443"/>
                </a:lnTo>
                <a:lnTo>
                  <a:pt x="918766" y="668680"/>
                </a:lnTo>
                <a:lnTo>
                  <a:pt x="893763" y="689314"/>
                </a:lnTo>
                <a:lnTo>
                  <a:pt x="869950" y="710344"/>
                </a:lnTo>
                <a:lnTo>
                  <a:pt x="846138" y="732962"/>
                </a:lnTo>
                <a:lnTo>
                  <a:pt x="823913" y="755580"/>
                </a:lnTo>
                <a:lnTo>
                  <a:pt x="827881" y="757564"/>
                </a:lnTo>
                <a:lnTo>
                  <a:pt x="843756" y="765897"/>
                </a:lnTo>
                <a:lnTo>
                  <a:pt x="860822" y="775023"/>
                </a:lnTo>
                <a:lnTo>
                  <a:pt x="879872" y="784547"/>
                </a:lnTo>
                <a:lnTo>
                  <a:pt x="900509" y="794467"/>
                </a:lnTo>
                <a:lnTo>
                  <a:pt x="922338" y="804784"/>
                </a:lnTo>
                <a:lnTo>
                  <a:pt x="945356" y="815100"/>
                </a:lnTo>
                <a:lnTo>
                  <a:pt x="970359" y="825814"/>
                </a:lnTo>
                <a:lnTo>
                  <a:pt x="996553" y="836528"/>
                </a:lnTo>
                <a:lnTo>
                  <a:pt x="1026716" y="848432"/>
                </a:lnTo>
                <a:lnTo>
                  <a:pt x="1058466" y="860336"/>
                </a:lnTo>
                <a:lnTo>
                  <a:pt x="1070769" y="829385"/>
                </a:lnTo>
                <a:lnTo>
                  <a:pt x="1083469" y="799625"/>
                </a:lnTo>
                <a:lnTo>
                  <a:pt x="1096169" y="770658"/>
                </a:lnTo>
                <a:lnTo>
                  <a:pt x="1109266" y="742882"/>
                </a:lnTo>
                <a:lnTo>
                  <a:pt x="1122363" y="716296"/>
                </a:lnTo>
                <a:lnTo>
                  <a:pt x="1135459" y="690107"/>
                </a:lnTo>
                <a:lnTo>
                  <a:pt x="1148953" y="665109"/>
                </a:lnTo>
                <a:lnTo>
                  <a:pt x="1162050" y="641301"/>
                </a:lnTo>
                <a:lnTo>
                  <a:pt x="1175147" y="618286"/>
                </a:lnTo>
                <a:lnTo>
                  <a:pt x="1188244" y="596065"/>
                </a:lnTo>
                <a:lnTo>
                  <a:pt x="1201341" y="575431"/>
                </a:lnTo>
                <a:lnTo>
                  <a:pt x="1213247" y="555591"/>
                </a:lnTo>
                <a:lnTo>
                  <a:pt x="1225947" y="536941"/>
                </a:lnTo>
                <a:lnTo>
                  <a:pt x="1237853" y="519085"/>
                </a:lnTo>
                <a:lnTo>
                  <a:pt x="1249760" y="502419"/>
                </a:lnTo>
                <a:lnTo>
                  <a:pt x="1260475" y="486547"/>
                </a:lnTo>
                <a:close/>
                <a:moveTo>
                  <a:pt x="1597819" y="442899"/>
                </a:moveTo>
                <a:lnTo>
                  <a:pt x="1597819" y="950410"/>
                </a:lnTo>
                <a:lnTo>
                  <a:pt x="1624013" y="949617"/>
                </a:lnTo>
                <a:lnTo>
                  <a:pt x="1650207" y="948029"/>
                </a:lnTo>
                <a:lnTo>
                  <a:pt x="1676400" y="945649"/>
                </a:lnTo>
                <a:lnTo>
                  <a:pt x="1701800" y="943268"/>
                </a:lnTo>
                <a:lnTo>
                  <a:pt x="1727200" y="940490"/>
                </a:lnTo>
                <a:lnTo>
                  <a:pt x="1752203" y="936919"/>
                </a:lnTo>
                <a:lnTo>
                  <a:pt x="1777207" y="932951"/>
                </a:lnTo>
                <a:lnTo>
                  <a:pt x="1801416" y="929380"/>
                </a:lnTo>
                <a:lnTo>
                  <a:pt x="1825625" y="924221"/>
                </a:lnTo>
                <a:lnTo>
                  <a:pt x="1849041" y="919460"/>
                </a:lnTo>
                <a:lnTo>
                  <a:pt x="1872853" y="914301"/>
                </a:lnTo>
                <a:lnTo>
                  <a:pt x="1895475" y="909143"/>
                </a:lnTo>
                <a:lnTo>
                  <a:pt x="1918097" y="903588"/>
                </a:lnTo>
                <a:lnTo>
                  <a:pt x="1940322" y="897239"/>
                </a:lnTo>
                <a:lnTo>
                  <a:pt x="1962150" y="891287"/>
                </a:lnTo>
                <a:lnTo>
                  <a:pt x="1983185" y="884541"/>
                </a:lnTo>
                <a:lnTo>
                  <a:pt x="1970485" y="853194"/>
                </a:lnTo>
                <a:lnTo>
                  <a:pt x="1957388" y="822243"/>
                </a:lnTo>
                <a:lnTo>
                  <a:pt x="1943894" y="792483"/>
                </a:lnTo>
                <a:lnTo>
                  <a:pt x="1930400" y="764310"/>
                </a:lnTo>
                <a:lnTo>
                  <a:pt x="1916510" y="736533"/>
                </a:lnTo>
                <a:lnTo>
                  <a:pt x="1903016" y="709948"/>
                </a:lnTo>
                <a:lnTo>
                  <a:pt x="1888729" y="685346"/>
                </a:lnTo>
                <a:lnTo>
                  <a:pt x="1875235" y="660744"/>
                </a:lnTo>
                <a:lnTo>
                  <a:pt x="1861741" y="638126"/>
                </a:lnTo>
                <a:lnTo>
                  <a:pt x="1848247" y="616302"/>
                </a:lnTo>
                <a:lnTo>
                  <a:pt x="1835150" y="595668"/>
                </a:lnTo>
                <a:lnTo>
                  <a:pt x="1822450" y="576225"/>
                </a:lnTo>
                <a:lnTo>
                  <a:pt x="1810147" y="558369"/>
                </a:lnTo>
                <a:lnTo>
                  <a:pt x="1798638" y="541306"/>
                </a:lnTo>
                <a:lnTo>
                  <a:pt x="1787128" y="525434"/>
                </a:lnTo>
                <a:lnTo>
                  <a:pt x="1776810" y="511149"/>
                </a:lnTo>
                <a:lnTo>
                  <a:pt x="1763713" y="494086"/>
                </a:lnTo>
                <a:lnTo>
                  <a:pt x="1752203" y="479802"/>
                </a:lnTo>
                <a:lnTo>
                  <a:pt x="1733947" y="457581"/>
                </a:lnTo>
                <a:lnTo>
                  <a:pt x="1716881" y="454803"/>
                </a:lnTo>
                <a:lnTo>
                  <a:pt x="1700213" y="452025"/>
                </a:lnTo>
                <a:lnTo>
                  <a:pt x="1683147" y="450041"/>
                </a:lnTo>
                <a:lnTo>
                  <a:pt x="1666081" y="448057"/>
                </a:lnTo>
                <a:lnTo>
                  <a:pt x="1649016" y="446470"/>
                </a:lnTo>
                <a:lnTo>
                  <a:pt x="1631950" y="444883"/>
                </a:lnTo>
                <a:lnTo>
                  <a:pt x="1614488" y="443692"/>
                </a:lnTo>
                <a:lnTo>
                  <a:pt x="1597819" y="442899"/>
                </a:lnTo>
                <a:close/>
                <a:moveTo>
                  <a:pt x="1519238" y="442899"/>
                </a:moveTo>
                <a:lnTo>
                  <a:pt x="1501775" y="443692"/>
                </a:lnTo>
                <a:lnTo>
                  <a:pt x="1484710" y="444883"/>
                </a:lnTo>
                <a:lnTo>
                  <a:pt x="1467247" y="446470"/>
                </a:lnTo>
                <a:lnTo>
                  <a:pt x="1450181" y="448057"/>
                </a:lnTo>
                <a:lnTo>
                  <a:pt x="1433116" y="450041"/>
                </a:lnTo>
                <a:lnTo>
                  <a:pt x="1416447" y="452025"/>
                </a:lnTo>
                <a:lnTo>
                  <a:pt x="1399381" y="454803"/>
                </a:lnTo>
                <a:lnTo>
                  <a:pt x="1382713" y="457581"/>
                </a:lnTo>
                <a:lnTo>
                  <a:pt x="1364456" y="479802"/>
                </a:lnTo>
                <a:lnTo>
                  <a:pt x="1352550" y="494086"/>
                </a:lnTo>
                <a:lnTo>
                  <a:pt x="1339453" y="511149"/>
                </a:lnTo>
                <a:lnTo>
                  <a:pt x="1325960" y="529799"/>
                </a:lnTo>
                <a:lnTo>
                  <a:pt x="1311275" y="550433"/>
                </a:lnTo>
                <a:lnTo>
                  <a:pt x="1295797" y="573050"/>
                </a:lnTo>
                <a:lnTo>
                  <a:pt x="1279922" y="598049"/>
                </a:lnTo>
                <a:lnTo>
                  <a:pt x="1262856" y="624635"/>
                </a:lnTo>
                <a:lnTo>
                  <a:pt x="1245791" y="652808"/>
                </a:lnTo>
                <a:lnTo>
                  <a:pt x="1228328" y="683362"/>
                </a:lnTo>
                <a:lnTo>
                  <a:pt x="1210469" y="715900"/>
                </a:lnTo>
                <a:lnTo>
                  <a:pt x="1200944" y="734946"/>
                </a:lnTo>
                <a:lnTo>
                  <a:pt x="1190625" y="754786"/>
                </a:lnTo>
                <a:lnTo>
                  <a:pt x="1180703" y="775023"/>
                </a:lnTo>
                <a:lnTo>
                  <a:pt x="1171178" y="795657"/>
                </a:lnTo>
                <a:lnTo>
                  <a:pt x="1161653" y="817481"/>
                </a:lnTo>
                <a:lnTo>
                  <a:pt x="1151731" y="839305"/>
                </a:lnTo>
                <a:lnTo>
                  <a:pt x="1142603" y="861923"/>
                </a:lnTo>
                <a:lnTo>
                  <a:pt x="1133078" y="884541"/>
                </a:lnTo>
                <a:lnTo>
                  <a:pt x="1154510" y="891287"/>
                </a:lnTo>
                <a:lnTo>
                  <a:pt x="1176338" y="897239"/>
                </a:lnTo>
                <a:lnTo>
                  <a:pt x="1198563" y="903588"/>
                </a:lnTo>
                <a:lnTo>
                  <a:pt x="1220788" y="909143"/>
                </a:lnTo>
                <a:lnTo>
                  <a:pt x="1244203" y="914301"/>
                </a:lnTo>
                <a:lnTo>
                  <a:pt x="1267222" y="919460"/>
                </a:lnTo>
                <a:lnTo>
                  <a:pt x="1291035" y="924221"/>
                </a:lnTo>
                <a:lnTo>
                  <a:pt x="1315244" y="928586"/>
                </a:lnTo>
                <a:lnTo>
                  <a:pt x="1339453" y="932951"/>
                </a:lnTo>
                <a:lnTo>
                  <a:pt x="1364060" y="936522"/>
                </a:lnTo>
                <a:lnTo>
                  <a:pt x="1389460" y="940094"/>
                </a:lnTo>
                <a:lnTo>
                  <a:pt x="1414860" y="943268"/>
                </a:lnTo>
                <a:lnTo>
                  <a:pt x="1440657" y="945649"/>
                </a:lnTo>
                <a:lnTo>
                  <a:pt x="1466057" y="947633"/>
                </a:lnTo>
                <a:lnTo>
                  <a:pt x="1492250" y="949220"/>
                </a:lnTo>
                <a:lnTo>
                  <a:pt x="1519238" y="950014"/>
                </a:lnTo>
                <a:lnTo>
                  <a:pt x="1519238" y="442899"/>
                </a:lnTo>
                <a:close/>
                <a:moveTo>
                  <a:pt x="1558528" y="363538"/>
                </a:moveTo>
                <a:lnTo>
                  <a:pt x="1586707" y="363935"/>
                </a:lnTo>
                <a:lnTo>
                  <a:pt x="1614488" y="364729"/>
                </a:lnTo>
                <a:lnTo>
                  <a:pt x="1642666" y="366713"/>
                </a:lnTo>
                <a:lnTo>
                  <a:pt x="1670447" y="369093"/>
                </a:lnTo>
                <a:lnTo>
                  <a:pt x="1698228" y="372268"/>
                </a:lnTo>
                <a:lnTo>
                  <a:pt x="1725613" y="376236"/>
                </a:lnTo>
                <a:lnTo>
                  <a:pt x="1752600" y="380601"/>
                </a:lnTo>
                <a:lnTo>
                  <a:pt x="1779191" y="385759"/>
                </a:lnTo>
                <a:lnTo>
                  <a:pt x="1806178" y="391314"/>
                </a:lnTo>
                <a:lnTo>
                  <a:pt x="1832372" y="398060"/>
                </a:lnTo>
                <a:lnTo>
                  <a:pt x="1858566" y="405202"/>
                </a:lnTo>
                <a:lnTo>
                  <a:pt x="1884363" y="412742"/>
                </a:lnTo>
                <a:lnTo>
                  <a:pt x="1910160" y="421075"/>
                </a:lnTo>
                <a:lnTo>
                  <a:pt x="1935560" y="430201"/>
                </a:lnTo>
                <a:lnTo>
                  <a:pt x="1960960" y="439328"/>
                </a:lnTo>
                <a:lnTo>
                  <a:pt x="1985963" y="450041"/>
                </a:lnTo>
                <a:lnTo>
                  <a:pt x="2010172" y="460358"/>
                </a:lnTo>
                <a:lnTo>
                  <a:pt x="2034382" y="471865"/>
                </a:lnTo>
                <a:lnTo>
                  <a:pt x="2057797" y="483770"/>
                </a:lnTo>
                <a:lnTo>
                  <a:pt x="2081213" y="496070"/>
                </a:lnTo>
                <a:lnTo>
                  <a:pt x="2104629" y="508768"/>
                </a:lnTo>
                <a:lnTo>
                  <a:pt x="2127647" y="522259"/>
                </a:lnTo>
                <a:lnTo>
                  <a:pt x="2149872" y="536544"/>
                </a:lnTo>
                <a:lnTo>
                  <a:pt x="2172097" y="550829"/>
                </a:lnTo>
                <a:lnTo>
                  <a:pt x="2193529" y="565908"/>
                </a:lnTo>
                <a:lnTo>
                  <a:pt x="2214960" y="581780"/>
                </a:lnTo>
                <a:lnTo>
                  <a:pt x="2235994" y="597652"/>
                </a:lnTo>
                <a:lnTo>
                  <a:pt x="2256632" y="613921"/>
                </a:lnTo>
                <a:lnTo>
                  <a:pt x="2276475" y="630984"/>
                </a:lnTo>
                <a:lnTo>
                  <a:pt x="2296716" y="648443"/>
                </a:lnTo>
                <a:lnTo>
                  <a:pt x="2315766" y="666299"/>
                </a:lnTo>
                <a:lnTo>
                  <a:pt x="2334419" y="685346"/>
                </a:lnTo>
                <a:lnTo>
                  <a:pt x="2353072" y="703995"/>
                </a:lnTo>
                <a:lnTo>
                  <a:pt x="2370932" y="723042"/>
                </a:lnTo>
                <a:lnTo>
                  <a:pt x="2388394" y="742882"/>
                </a:lnTo>
                <a:lnTo>
                  <a:pt x="2405460" y="762722"/>
                </a:lnTo>
                <a:lnTo>
                  <a:pt x="2421732" y="783356"/>
                </a:lnTo>
                <a:lnTo>
                  <a:pt x="2438004" y="804387"/>
                </a:lnTo>
                <a:lnTo>
                  <a:pt x="2453482" y="825814"/>
                </a:lnTo>
                <a:lnTo>
                  <a:pt x="2468563" y="847638"/>
                </a:lnTo>
                <a:lnTo>
                  <a:pt x="2483247" y="869462"/>
                </a:lnTo>
                <a:lnTo>
                  <a:pt x="2497138" y="892080"/>
                </a:lnTo>
                <a:lnTo>
                  <a:pt x="2510632" y="914698"/>
                </a:lnTo>
                <a:lnTo>
                  <a:pt x="2523729" y="938109"/>
                </a:lnTo>
                <a:lnTo>
                  <a:pt x="2536032" y="961521"/>
                </a:lnTo>
                <a:lnTo>
                  <a:pt x="2547541" y="985329"/>
                </a:lnTo>
                <a:lnTo>
                  <a:pt x="2559051" y="1009534"/>
                </a:lnTo>
                <a:lnTo>
                  <a:pt x="2569766" y="1034136"/>
                </a:lnTo>
                <a:lnTo>
                  <a:pt x="2580085" y="1058738"/>
                </a:lnTo>
                <a:lnTo>
                  <a:pt x="2589610" y="1083736"/>
                </a:lnTo>
                <a:lnTo>
                  <a:pt x="2598341" y="1109132"/>
                </a:lnTo>
                <a:lnTo>
                  <a:pt x="2606675" y="1134924"/>
                </a:lnTo>
                <a:lnTo>
                  <a:pt x="2614613" y="1160716"/>
                </a:lnTo>
                <a:lnTo>
                  <a:pt x="2621360" y="1186905"/>
                </a:lnTo>
                <a:lnTo>
                  <a:pt x="2628107" y="1213491"/>
                </a:lnTo>
                <a:lnTo>
                  <a:pt x="2633663" y="1240077"/>
                </a:lnTo>
                <a:lnTo>
                  <a:pt x="2638822" y="1267059"/>
                </a:lnTo>
                <a:lnTo>
                  <a:pt x="2643188" y="1294042"/>
                </a:lnTo>
                <a:lnTo>
                  <a:pt x="2647157" y="1321025"/>
                </a:lnTo>
                <a:lnTo>
                  <a:pt x="2650332" y="1349198"/>
                </a:lnTo>
                <a:lnTo>
                  <a:pt x="2652713" y="1376577"/>
                </a:lnTo>
                <a:lnTo>
                  <a:pt x="2654697" y="1404353"/>
                </a:lnTo>
                <a:lnTo>
                  <a:pt x="2655888" y="1432923"/>
                </a:lnTo>
                <a:lnTo>
                  <a:pt x="2655888" y="1461096"/>
                </a:lnTo>
                <a:lnTo>
                  <a:pt x="2655888" y="1489666"/>
                </a:lnTo>
                <a:lnTo>
                  <a:pt x="2654697" y="1517442"/>
                </a:lnTo>
                <a:lnTo>
                  <a:pt x="2652713" y="1545615"/>
                </a:lnTo>
                <a:lnTo>
                  <a:pt x="2650332" y="1573392"/>
                </a:lnTo>
                <a:lnTo>
                  <a:pt x="2647157" y="1600771"/>
                </a:lnTo>
                <a:lnTo>
                  <a:pt x="2643188" y="1628547"/>
                </a:lnTo>
                <a:lnTo>
                  <a:pt x="2638822" y="1655530"/>
                </a:lnTo>
                <a:lnTo>
                  <a:pt x="2633663" y="1682512"/>
                </a:lnTo>
                <a:lnTo>
                  <a:pt x="2628107" y="1709098"/>
                </a:lnTo>
                <a:lnTo>
                  <a:pt x="2621360" y="1735287"/>
                </a:lnTo>
                <a:lnTo>
                  <a:pt x="2614613" y="1761476"/>
                </a:lnTo>
                <a:lnTo>
                  <a:pt x="2606675" y="1787665"/>
                </a:lnTo>
                <a:lnTo>
                  <a:pt x="2598341" y="1813061"/>
                </a:lnTo>
                <a:lnTo>
                  <a:pt x="2589610" y="1838456"/>
                </a:lnTo>
                <a:lnTo>
                  <a:pt x="2580085" y="1863852"/>
                </a:lnTo>
                <a:lnTo>
                  <a:pt x="2569766" y="1888453"/>
                </a:lnTo>
                <a:lnTo>
                  <a:pt x="2559051" y="1913055"/>
                </a:lnTo>
                <a:lnTo>
                  <a:pt x="2547541" y="1936863"/>
                </a:lnTo>
                <a:lnTo>
                  <a:pt x="2536032" y="1961068"/>
                </a:lnTo>
                <a:lnTo>
                  <a:pt x="2523729" y="1984083"/>
                </a:lnTo>
                <a:lnTo>
                  <a:pt x="2510632" y="2007098"/>
                </a:lnTo>
                <a:lnTo>
                  <a:pt x="2497138" y="2030509"/>
                </a:lnTo>
                <a:lnTo>
                  <a:pt x="2483247" y="2052730"/>
                </a:lnTo>
                <a:lnTo>
                  <a:pt x="2468563" y="2074951"/>
                </a:lnTo>
                <a:lnTo>
                  <a:pt x="2453482" y="2096775"/>
                </a:lnTo>
                <a:lnTo>
                  <a:pt x="2438004" y="2117806"/>
                </a:lnTo>
                <a:lnTo>
                  <a:pt x="2421732" y="2138440"/>
                </a:lnTo>
                <a:lnTo>
                  <a:pt x="2405460" y="2159073"/>
                </a:lnTo>
                <a:lnTo>
                  <a:pt x="2388394" y="2179310"/>
                </a:lnTo>
                <a:lnTo>
                  <a:pt x="2370932" y="2199151"/>
                </a:lnTo>
                <a:lnTo>
                  <a:pt x="2353072" y="2218594"/>
                </a:lnTo>
                <a:lnTo>
                  <a:pt x="2334419" y="2237244"/>
                </a:lnTo>
                <a:lnTo>
                  <a:pt x="2315766" y="2255497"/>
                </a:lnTo>
                <a:lnTo>
                  <a:pt x="2296716" y="2273353"/>
                </a:lnTo>
                <a:lnTo>
                  <a:pt x="2276475" y="2290812"/>
                </a:lnTo>
                <a:lnTo>
                  <a:pt x="2256632" y="2307875"/>
                </a:lnTo>
                <a:lnTo>
                  <a:pt x="2235994" y="2324540"/>
                </a:lnTo>
                <a:lnTo>
                  <a:pt x="2214960" y="2340809"/>
                </a:lnTo>
                <a:lnTo>
                  <a:pt x="2193529" y="2356285"/>
                </a:lnTo>
                <a:lnTo>
                  <a:pt x="2172097" y="2371363"/>
                </a:lnTo>
                <a:lnTo>
                  <a:pt x="2149872" y="2385648"/>
                </a:lnTo>
                <a:lnTo>
                  <a:pt x="2127647" y="2399536"/>
                </a:lnTo>
                <a:lnTo>
                  <a:pt x="2104629" y="2413028"/>
                </a:lnTo>
                <a:lnTo>
                  <a:pt x="2081213" y="2426122"/>
                </a:lnTo>
                <a:lnTo>
                  <a:pt x="2057797" y="2438423"/>
                </a:lnTo>
                <a:lnTo>
                  <a:pt x="2034382" y="2450724"/>
                </a:lnTo>
                <a:lnTo>
                  <a:pt x="2010172" y="2461437"/>
                </a:lnTo>
                <a:lnTo>
                  <a:pt x="1985963" y="2472548"/>
                </a:lnTo>
                <a:lnTo>
                  <a:pt x="1960960" y="2482468"/>
                </a:lnTo>
                <a:lnTo>
                  <a:pt x="1935560" y="2491991"/>
                </a:lnTo>
                <a:lnTo>
                  <a:pt x="1910160" y="2500721"/>
                </a:lnTo>
                <a:lnTo>
                  <a:pt x="1884363" y="2509054"/>
                </a:lnTo>
                <a:lnTo>
                  <a:pt x="1858566" y="2516990"/>
                </a:lnTo>
                <a:lnTo>
                  <a:pt x="1832372" y="2524132"/>
                </a:lnTo>
                <a:lnTo>
                  <a:pt x="1806178" y="2530481"/>
                </a:lnTo>
                <a:lnTo>
                  <a:pt x="1779191" y="2536433"/>
                </a:lnTo>
                <a:lnTo>
                  <a:pt x="1752600" y="2541592"/>
                </a:lnTo>
                <a:lnTo>
                  <a:pt x="1725613" y="2546353"/>
                </a:lnTo>
                <a:lnTo>
                  <a:pt x="1698228" y="2549925"/>
                </a:lnTo>
                <a:lnTo>
                  <a:pt x="1670447" y="2553099"/>
                </a:lnTo>
                <a:lnTo>
                  <a:pt x="1642666" y="2555480"/>
                </a:lnTo>
                <a:lnTo>
                  <a:pt x="1614488" y="2557067"/>
                </a:lnTo>
                <a:lnTo>
                  <a:pt x="1586707" y="2558654"/>
                </a:lnTo>
                <a:lnTo>
                  <a:pt x="1558528" y="2559051"/>
                </a:lnTo>
                <a:lnTo>
                  <a:pt x="1529953" y="2558654"/>
                </a:lnTo>
                <a:lnTo>
                  <a:pt x="1501775" y="2557067"/>
                </a:lnTo>
                <a:lnTo>
                  <a:pt x="1473597" y="2555480"/>
                </a:lnTo>
                <a:lnTo>
                  <a:pt x="1446213" y="2553099"/>
                </a:lnTo>
                <a:lnTo>
                  <a:pt x="1418035" y="2549925"/>
                </a:lnTo>
                <a:lnTo>
                  <a:pt x="1391047" y="2546353"/>
                </a:lnTo>
                <a:lnTo>
                  <a:pt x="1364060" y="2541592"/>
                </a:lnTo>
                <a:lnTo>
                  <a:pt x="1337072" y="2536433"/>
                </a:lnTo>
                <a:lnTo>
                  <a:pt x="1310481" y="2530481"/>
                </a:lnTo>
                <a:lnTo>
                  <a:pt x="1283891" y="2524132"/>
                </a:lnTo>
                <a:lnTo>
                  <a:pt x="1257697" y="2516990"/>
                </a:lnTo>
                <a:lnTo>
                  <a:pt x="1231900" y="2509054"/>
                </a:lnTo>
                <a:lnTo>
                  <a:pt x="1206103" y="2500721"/>
                </a:lnTo>
                <a:lnTo>
                  <a:pt x="1180703" y="2491991"/>
                </a:lnTo>
                <a:lnTo>
                  <a:pt x="1155700" y="2482468"/>
                </a:lnTo>
                <a:lnTo>
                  <a:pt x="1131094" y="2472548"/>
                </a:lnTo>
                <a:lnTo>
                  <a:pt x="1106488" y="2461437"/>
                </a:lnTo>
                <a:lnTo>
                  <a:pt x="1081881" y="2450724"/>
                </a:lnTo>
                <a:lnTo>
                  <a:pt x="1058466" y="2438423"/>
                </a:lnTo>
                <a:lnTo>
                  <a:pt x="1035050" y="2426122"/>
                </a:lnTo>
                <a:lnTo>
                  <a:pt x="1011635" y="2413028"/>
                </a:lnTo>
                <a:lnTo>
                  <a:pt x="989013" y="2399536"/>
                </a:lnTo>
                <a:lnTo>
                  <a:pt x="966391" y="2385648"/>
                </a:lnTo>
                <a:lnTo>
                  <a:pt x="944563" y="2371363"/>
                </a:lnTo>
                <a:lnTo>
                  <a:pt x="922734" y="2356285"/>
                </a:lnTo>
                <a:lnTo>
                  <a:pt x="901303" y="2340809"/>
                </a:lnTo>
                <a:lnTo>
                  <a:pt x="880269" y="2324540"/>
                </a:lnTo>
                <a:lnTo>
                  <a:pt x="859631" y="2307875"/>
                </a:lnTo>
                <a:lnTo>
                  <a:pt x="839788" y="2290812"/>
                </a:lnTo>
                <a:lnTo>
                  <a:pt x="819944" y="2273353"/>
                </a:lnTo>
                <a:lnTo>
                  <a:pt x="800894" y="2255497"/>
                </a:lnTo>
                <a:lnTo>
                  <a:pt x="781844" y="2237244"/>
                </a:lnTo>
                <a:lnTo>
                  <a:pt x="763191" y="2218594"/>
                </a:lnTo>
                <a:lnTo>
                  <a:pt x="745331" y="2199151"/>
                </a:lnTo>
                <a:lnTo>
                  <a:pt x="727869" y="2179310"/>
                </a:lnTo>
                <a:lnTo>
                  <a:pt x="710803" y="2159073"/>
                </a:lnTo>
                <a:lnTo>
                  <a:pt x="694531" y="2138440"/>
                </a:lnTo>
                <a:lnTo>
                  <a:pt x="678656" y="2117806"/>
                </a:lnTo>
                <a:lnTo>
                  <a:pt x="662781" y="2096775"/>
                </a:lnTo>
                <a:lnTo>
                  <a:pt x="647700" y="2074951"/>
                </a:lnTo>
                <a:lnTo>
                  <a:pt x="633413" y="2052730"/>
                </a:lnTo>
                <a:lnTo>
                  <a:pt x="619125" y="2030509"/>
                </a:lnTo>
                <a:lnTo>
                  <a:pt x="605631" y="2007098"/>
                </a:lnTo>
                <a:lnTo>
                  <a:pt x="592534" y="1984083"/>
                </a:lnTo>
                <a:lnTo>
                  <a:pt x="580231" y="1961068"/>
                </a:lnTo>
                <a:lnTo>
                  <a:pt x="568722" y="1936863"/>
                </a:lnTo>
                <a:lnTo>
                  <a:pt x="557213" y="1913055"/>
                </a:lnTo>
                <a:lnTo>
                  <a:pt x="546894" y="1888453"/>
                </a:lnTo>
                <a:lnTo>
                  <a:pt x="536178" y="1863852"/>
                </a:lnTo>
                <a:lnTo>
                  <a:pt x="527050" y="1838456"/>
                </a:lnTo>
                <a:lnTo>
                  <a:pt x="517922" y="1813061"/>
                </a:lnTo>
                <a:lnTo>
                  <a:pt x="509588" y="1787665"/>
                </a:lnTo>
                <a:lnTo>
                  <a:pt x="501650" y="1761476"/>
                </a:lnTo>
                <a:lnTo>
                  <a:pt x="494903" y="1735287"/>
                </a:lnTo>
                <a:lnTo>
                  <a:pt x="488156" y="1709098"/>
                </a:lnTo>
                <a:lnTo>
                  <a:pt x="482600" y="1682512"/>
                </a:lnTo>
                <a:lnTo>
                  <a:pt x="477441" y="1655530"/>
                </a:lnTo>
                <a:lnTo>
                  <a:pt x="473075" y="1628547"/>
                </a:lnTo>
                <a:lnTo>
                  <a:pt x="469106" y="1600771"/>
                </a:lnTo>
                <a:lnTo>
                  <a:pt x="465931" y="1573392"/>
                </a:lnTo>
                <a:lnTo>
                  <a:pt x="463550" y="1545615"/>
                </a:lnTo>
                <a:lnTo>
                  <a:pt x="461566" y="1517442"/>
                </a:lnTo>
                <a:lnTo>
                  <a:pt x="460772" y="1489666"/>
                </a:lnTo>
                <a:lnTo>
                  <a:pt x="460375" y="1461096"/>
                </a:lnTo>
                <a:lnTo>
                  <a:pt x="460772" y="1432923"/>
                </a:lnTo>
                <a:lnTo>
                  <a:pt x="461566" y="1404353"/>
                </a:lnTo>
                <a:lnTo>
                  <a:pt x="463550" y="1376577"/>
                </a:lnTo>
                <a:lnTo>
                  <a:pt x="465931" y="1349198"/>
                </a:lnTo>
                <a:lnTo>
                  <a:pt x="469106" y="1321025"/>
                </a:lnTo>
                <a:lnTo>
                  <a:pt x="473075" y="1294042"/>
                </a:lnTo>
                <a:lnTo>
                  <a:pt x="477441" y="1267059"/>
                </a:lnTo>
                <a:lnTo>
                  <a:pt x="482600" y="1240077"/>
                </a:lnTo>
                <a:lnTo>
                  <a:pt x="488156" y="1213491"/>
                </a:lnTo>
                <a:lnTo>
                  <a:pt x="494903" y="1186905"/>
                </a:lnTo>
                <a:lnTo>
                  <a:pt x="501650" y="1160716"/>
                </a:lnTo>
                <a:lnTo>
                  <a:pt x="509588" y="1134924"/>
                </a:lnTo>
                <a:lnTo>
                  <a:pt x="517922" y="1109132"/>
                </a:lnTo>
                <a:lnTo>
                  <a:pt x="527050" y="1083736"/>
                </a:lnTo>
                <a:lnTo>
                  <a:pt x="536178" y="1058738"/>
                </a:lnTo>
                <a:lnTo>
                  <a:pt x="546894" y="1034136"/>
                </a:lnTo>
                <a:lnTo>
                  <a:pt x="557213" y="1009534"/>
                </a:lnTo>
                <a:lnTo>
                  <a:pt x="568722" y="985329"/>
                </a:lnTo>
                <a:lnTo>
                  <a:pt x="580231" y="961521"/>
                </a:lnTo>
                <a:lnTo>
                  <a:pt x="592534" y="938109"/>
                </a:lnTo>
                <a:lnTo>
                  <a:pt x="605631" y="914698"/>
                </a:lnTo>
                <a:lnTo>
                  <a:pt x="619125" y="892080"/>
                </a:lnTo>
                <a:lnTo>
                  <a:pt x="633413" y="869462"/>
                </a:lnTo>
                <a:lnTo>
                  <a:pt x="647700" y="847638"/>
                </a:lnTo>
                <a:lnTo>
                  <a:pt x="662781" y="825814"/>
                </a:lnTo>
                <a:lnTo>
                  <a:pt x="678656" y="804387"/>
                </a:lnTo>
                <a:lnTo>
                  <a:pt x="694531" y="783356"/>
                </a:lnTo>
                <a:lnTo>
                  <a:pt x="710803" y="762722"/>
                </a:lnTo>
                <a:lnTo>
                  <a:pt x="727869" y="742882"/>
                </a:lnTo>
                <a:lnTo>
                  <a:pt x="745331" y="723042"/>
                </a:lnTo>
                <a:lnTo>
                  <a:pt x="763191" y="703995"/>
                </a:lnTo>
                <a:lnTo>
                  <a:pt x="781844" y="685346"/>
                </a:lnTo>
                <a:lnTo>
                  <a:pt x="800894" y="666299"/>
                </a:lnTo>
                <a:lnTo>
                  <a:pt x="819944" y="648443"/>
                </a:lnTo>
                <a:lnTo>
                  <a:pt x="839788" y="630984"/>
                </a:lnTo>
                <a:lnTo>
                  <a:pt x="859631" y="613921"/>
                </a:lnTo>
                <a:lnTo>
                  <a:pt x="880269" y="597652"/>
                </a:lnTo>
                <a:lnTo>
                  <a:pt x="901303" y="581780"/>
                </a:lnTo>
                <a:lnTo>
                  <a:pt x="922734" y="565908"/>
                </a:lnTo>
                <a:lnTo>
                  <a:pt x="944563" y="550829"/>
                </a:lnTo>
                <a:lnTo>
                  <a:pt x="966391" y="536544"/>
                </a:lnTo>
                <a:lnTo>
                  <a:pt x="989013" y="522259"/>
                </a:lnTo>
                <a:lnTo>
                  <a:pt x="1011635" y="508768"/>
                </a:lnTo>
                <a:lnTo>
                  <a:pt x="1035050" y="496070"/>
                </a:lnTo>
                <a:lnTo>
                  <a:pt x="1058466" y="483770"/>
                </a:lnTo>
                <a:lnTo>
                  <a:pt x="1081881" y="471865"/>
                </a:lnTo>
                <a:lnTo>
                  <a:pt x="1106488" y="460358"/>
                </a:lnTo>
                <a:lnTo>
                  <a:pt x="1131094" y="450041"/>
                </a:lnTo>
                <a:lnTo>
                  <a:pt x="1155700" y="439328"/>
                </a:lnTo>
                <a:lnTo>
                  <a:pt x="1180703" y="430201"/>
                </a:lnTo>
                <a:lnTo>
                  <a:pt x="1206103" y="421075"/>
                </a:lnTo>
                <a:lnTo>
                  <a:pt x="1231900" y="412742"/>
                </a:lnTo>
                <a:lnTo>
                  <a:pt x="1257697" y="405202"/>
                </a:lnTo>
                <a:lnTo>
                  <a:pt x="1283891" y="398060"/>
                </a:lnTo>
                <a:lnTo>
                  <a:pt x="1310481" y="391314"/>
                </a:lnTo>
                <a:lnTo>
                  <a:pt x="1337072" y="385759"/>
                </a:lnTo>
                <a:lnTo>
                  <a:pt x="1364060" y="380601"/>
                </a:lnTo>
                <a:lnTo>
                  <a:pt x="1391047" y="376236"/>
                </a:lnTo>
                <a:lnTo>
                  <a:pt x="1418035" y="372268"/>
                </a:lnTo>
                <a:lnTo>
                  <a:pt x="1446213" y="369093"/>
                </a:lnTo>
                <a:lnTo>
                  <a:pt x="1473597" y="366713"/>
                </a:lnTo>
                <a:lnTo>
                  <a:pt x="1501775" y="364729"/>
                </a:lnTo>
                <a:lnTo>
                  <a:pt x="1529953" y="363935"/>
                </a:lnTo>
                <a:lnTo>
                  <a:pt x="1558528" y="363538"/>
                </a:lnTo>
                <a:close/>
                <a:moveTo>
                  <a:pt x="852488" y="277813"/>
                </a:moveTo>
                <a:lnTo>
                  <a:pt x="826703" y="300832"/>
                </a:lnTo>
                <a:lnTo>
                  <a:pt x="801712" y="324247"/>
                </a:lnTo>
                <a:lnTo>
                  <a:pt x="777910" y="347663"/>
                </a:lnTo>
                <a:lnTo>
                  <a:pt x="754109" y="372269"/>
                </a:lnTo>
                <a:lnTo>
                  <a:pt x="731497" y="397272"/>
                </a:lnTo>
                <a:lnTo>
                  <a:pt x="709679" y="422672"/>
                </a:lnTo>
                <a:lnTo>
                  <a:pt x="688258" y="448072"/>
                </a:lnTo>
                <a:lnTo>
                  <a:pt x="667630" y="473869"/>
                </a:lnTo>
                <a:lnTo>
                  <a:pt x="647796" y="500460"/>
                </a:lnTo>
                <a:lnTo>
                  <a:pt x="628755" y="527447"/>
                </a:lnTo>
                <a:lnTo>
                  <a:pt x="610507" y="554435"/>
                </a:lnTo>
                <a:lnTo>
                  <a:pt x="593052" y="581819"/>
                </a:lnTo>
                <a:lnTo>
                  <a:pt x="575995" y="609601"/>
                </a:lnTo>
                <a:lnTo>
                  <a:pt x="560127" y="637779"/>
                </a:lnTo>
                <a:lnTo>
                  <a:pt x="544656" y="665957"/>
                </a:lnTo>
                <a:lnTo>
                  <a:pt x="530375" y="694532"/>
                </a:lnTo>
                <a:lnTo>
                  <a:pt x="516888" y="723107"/>
                </a:lnTo>
                <a:lnTo>
                  <a:pt x="503797" y="752079"/>
                </a:lnTo>
                <a:lnTo>
                  <a:pt x="491896" y="781448"/>
                </a:lnTo>
                <a:lnTo>
                  <a:pt x="480392" y="810419"/>
                </a:lnTo>
                <a:lnTo>
                  <a:pt x="469682" y="839788"/>
                </a:lnTo>
                <a:lnTo>
                  <a:pt x="460161" y="869157"/>
                </a:lnTo>
                <a:lnTo>
                  <a:pt x="451037" y="898923"/>
                </a:lnTo>
                <a:lnTo>
                  <a:pt x="443103" y="928291"/>
                </a:lnTo>
                <a:lnTo>
                  <a:pt x="435566" y="958057"/>
                </a:lnTo>
                <a:lnTo>
                  <a:pt x="428823" y="987823"/>
                </a:lnTo>
                <a:lnTo>
                  <a:pt x="422872" y="1017588"/>
                </a:lnTo>
                <a:lnTo>
                  <a:pt x="417715" y="1047354"/>
                </a:lnTo>
                <a:lnTo>
                  <a:pt x="413352" y="1076326"/>
                </a:lnTo>
                <a:lnTo>
                  <a:pt x="409781" y="1106091"/>
                </a:lnTo>
                <a:lnTo>
                  <a:pt x="407401" y="1135857"/>
                </a:lnTo>
                <a:lnTo>
                  <a:pt x="405021" y="1165226"/>
                </a:lnTo>
                <a:lnTo>
                  <a:pt x="287204" y="1130698"/>
                </a:lnTo>
                <a:lnTo>
                  <a:pt x="280857" y="1153320"/>
                </a:lnTo>
                <a:lnTo>
                  <a:pt x="274510" y="1175941"/>
                </a:lnTo>
                <a:lnTo>
                  <a:pt x="269353" y="1198960"/>
                </a:lnTo>
                <a:lnTo>
                  <a:pt x="264196" y="1221979"/>
                </a:lnTo>
                <a:lnTo>
                  <a:pt x="259436" y="1244998"/>
                </a:lnTo>
                <a:lnTo>
                  <a:pt x="255072" y="1268016"/>
                </a:lnTo>
                <a:lnTo>
                  <a:pt x="251105" y="1291035"/>
                </a:lnTo>
                <a:lnTo>
                  <a:pt x="247535" y="1314848"/>
                </a:lnTo>
                <a:lnTo>
                  <a:pt x="244361" y="1337866"/>
                </a:lnTo>
                <a:lnTo>
                  <a:pt x="241981" y="1361679"/>
                </a:lnTo>
                <a:lnTo>
                  <a:pt x="239601" y="1384698"/>
                </a:lnTo>
                <a:lnTo>
                  <a:pt x="238014" y="1408113"/>
                </a:lnTo>
                <a:lnTo>
                  <a:pt x="236824" y="1431926"/>
                </a:lnTo>
                <a:lnTo>
                  <a:pt x="235237" y="1455341"/>
                </a:lnTo>
                <a:lnTo>
                  <a:pt x="234841" y="1478757"/>
                </a:lnTo>
                <a:lnTo>
                  <a:pt x="234841" y="1502570"/>
                </a:lnTo>
                <a:lnTo>
                  <a:pt x="234841" y="1525985"/>
                </a:lnTo>
                <a:lnTo>
                  <a:pt x="235634" y="1549798"/>
                </a:lnTo>
                <a:lnTo>
                  <a:pt x="236824" y="1573213"/>
                </a:lnTo>
                <a:lnTo>
                  <a:pt x="238014" y="1596629"/>
                </a:lnTo>
                <a:lnTo>
                  <a:pt x="239998" y="1620045"/>
                </a:lnTo>
                <a:lnTo>
                  <a:pt x="242378" y="1643460"/>
                </a:lnTo>
                <a:lnTo>
                  <a:pt x="244758" y="1666876"/>
                </a:lnTo>
                <a:lnTo>
                  <a:pt x="247932" y="1690291"/>
                </a:lnTo>
                <a:lnTo>
                  <a:pt x="251899" y="1713310"/>
                </a:lnTo>
                <a:lnTo>
                  <a:pt x="255865" y="1736726"/>
                </a:lnTo>
                <a:lnTo>
                  <a:pt x="260229" y="1760142"/>
                </a:lnTo>
                <a:lnTo>
                  <a:pt x="264989" y="1782763"/>
                </a:lnTo>
                <a:lnTo>
                  <a:pt x="270146" y="1805782"/>
                </a:lnTo>
                <a:lnTo>
                  <a:pt x="275303" y="1828404"/>
                </a:lnTo>
                <a:lnTo>
                  <a:pt x="281650" y="1851423"/>
                </a:lnTo>
                <a:lnTo>
                  <a:pt x="287997" y="1874045"/>
                </a:lnTo>
                <a:lnTo>
                  <a:pt x="295138" y="1896667"/>
                </a:lnTo>
                <a:lnTo>
                  <a:pt x="302278" y="1918892"/>
                </a:lnTo>
                <a:lnTo>
                  <a:pt x="309419" y="1941117"/>
                </a:lnTo>
                <a:lnTo>
                  <a:pt x="317749" y="1963342"/>
                </a:lnTo>
                <a:lnTo>
                  <a:pt x="326080" y="1985170"/>
                </a:lnTo>
                <a:lnTo>
                  <a:pt x="334807" y="2006998"/>
                </a:lnTo>
                <a:lnTo>
                  <a:pt x="343931" y="2028826"/>
                </a:lnTo>
                <a:lnTo>
                  <a:pt x="353451" y="2050257"/>
                </a:lnTo>
                <a:lnTo>
                  <a:pt x="363765" y="2071688"/>
                </a:lnTo>
                <a:lnTo>
                  <a:pt x="374079" y="2092723"/>
                </a:lnTo>
                <a:lnTo>
                  <a:pt x="385187" y="2113757"/>
                </a:lnTo>
                <a:lnTo>
                  <a:pt x="395897" y="2134395"/>
                </a:lnTo>
                <a:lnTo>
                  <a:pt x="407401" y="2155032"/>
                </a:lnTo>
                <a:lnTo>
                  <a:pt x="419302" y="2175273"/>
                </a:lnTo>
                <a:lnTo>
                  <a:pt x="431599" y="2195117"/>
                </a:lnTo>
                <a:lnTo>
                  <a:pt x="443897" y="2215357"/>
                </a:lnTo>
                <a:lnTo>
                  <a:pt x="456988" y="2234804"/>
                </a:lnTo>
                <a:lnTo>
                  <a:pt x="470078" y="2254648"/>
                </a:lnTo>
                <a:lnTo>
                  <a:pt x="483566" y="2273698"/>
                </a:lnTo>
                <a:lnTo>
                  <a:pt x="497450" y="2292748"/>
                </a:lnTo>
                <a:lnTo>
                  <a:pt x="512127" y="2311401"/>
                </a:lnTo>
                <a:lnTo>
                  <a:pt x="526408" y="2329657"/>
                </a:lnTo>
                <a:lnTo>
                  <a:pt x="541483" y="2347914"/>
                </a:lnTo>
                <a:lnTo>
                  <a:pt x="556557" y="2365773"/>
                </a:lnTo>
                <a:lnTo>
                  <a:pt x="572028" y="2384029"/>
                </a:lnTo>
                <a:lnTo>
                  <a:pt x="587895" y="2401492"/>
                </a:lnTo>
                <a:lnTo>
                  <a:pt x="604160" y="2418160"/>
                </a:lnTo>
                <a:lnTo>
                  <a:pt x="620821" y="2434829"/>
                </a:lnTo>
                <a:lnTo>
                  <a:pt x="637878" y="2451498"/>
                </a:lnTo>
                <a:lnTo>
                  <a:pt x="654539" y="2467770"/>
                </a:lnTo>
                <a:lnTo>
                  <a:pt x="671994" y="2483645"/>
                </a:lnTo>
                <a:lnTo>
                  <a:pt x="689448" y="2499520"/>
                </a:lnTo>
                <a:lnTo>
                  <a:pt x="574011" y="2632076"/>
                </a:lnTo>
                <a:lnTo>
                  <a:pt x="554177" y="2614217"/>
                </a:lnTo>
                <a:lnTo>
                  <a:pt x="534739" y="2596357"/>
                </a:lnTo>
                <a:lnTo>
                  <a:pt x="514904" y="2578101"/>
                </a:lnTo>
                <a:lnTo>
                  <a:pt x="496260" y="2559448"/>
                </a:lnTo>
                <a:lnTo>
                  <a:pt x="477615" y="2540001"/>
                </a:lnTo>
                <a:lnTo>
                  <a:pt x="459368" y="2520951"/>
                </a:lnTo>
                <a:lnTo>
                  <a:pt x="441120" y="2501107"/>
                </a:lnTo>
                <a:lnTo>
                  <a:pt x="423665" y="2481264"/>
                </a:lnTo>
                <a:lnTo>
                  <a:pt x="406211" y="2460626"/>
                </a:lnTo>
                <a:lnTo>
                  <a:pt x="389550" y="2439989"/>
                </a:lnTo>
                <a:lnTo>
                  <a:pt x="373286" y="2419351"/>
                </a:lnTo>
                <a:lnTo>
                  <a:pt x="357021" y="2398317"/>
                </a:lnTo>
                <a:lnTo>
                  <a:pt x="340757" y="2376489"/>
                </a:lnTo>
                <a:lnTo>
                  <a:pt x="325683" y="2355057"/>
                </a:lnTo>
                <a:lnTo>
                  <a:pt x="311005" y="2332832"/>
                </a:lnTo>
                <a:lnTo>
                  <a:pt x="295931" y="2310607"/>
                </a:lnTo>
                <a:lnTo>
                  <a:pt x="282047" y="2287985"/>
                </a:lnTo>
                <a:lnTo>
                  <a:pt x="268163" y="2264967"/>
                </a:lnTo>
                <a:lnTo>
                  <a:pt x="254675" y="2241948"/>
                </a:lnTo>
                <a:lnTo>
                  <a:pt x="241981" y="2218929"/>
                </a:lnTo>
                <a:lnTo>
                  <a:pt x="229287" y="2195117"/>
                </a:lnTo>
                <a:lnTo>
                  <a:pt x="216990" y="2171701"/>
                </a:lnTo>
                <a:lnTo>
                  <a:pt x="205089" y="2147492"/>
                </a:lnTo>
                <a:lnTo>
                  <a:pt x="193982" y="2123282"/>
                </a:lnTo>
                <a:lnTo>
                  <a:pt x="182874" y="2099073"/>
                </a:lnTo>
                <a:lnTo>
                  <a:pt x="172560" y="2074467"/>
                </a:lnTo>
                <a:lnTo>
                  <a:pt x="162643" y="2049860"/>
                </a:lnTo>
                <a:lnTo>
                  <a:pt x="152726" y="2024857"/>
                </a:lnTo>
                <a:lnTo>
                  <a:pt x="143602" y="1999854"/>
                </a:lnTo>
                <a:lnTo>
                  <a:pt x="135271" y="1974454"/>
                </a:lnTo>
                <a:lnTo>
                  <a:pt x="126941" y="1949054"/>
                </a:lnTo>
                <a:lnTo>
                  <a:pt x="119404" y="1923654"/>
                </a:lnTo>
                <a:lnTo>
                  <a:pt x="111867" y="1897857"/>
                </a:lnTo>
                <a:lnTo>
                  <a:pt x="105123" y="1872060"/>
                </a:lnTo>
                <a:lnTo>
                  <a:pt x="98776" y="1845867"/>
                </a:lnTo>
                <a:lnTo>
                  <a:pt x="93222" y="1820467"/>
                </a:lnTo>
                <a:lnTo>
                  <a:pt x="87272" y="1794273"/>
                </a:lnTo>
                <a:lnTo>
                  <a:pt x="82512" y="1768079"/>
                </a:lnTo>
                <a:lnTo>
                  <a:pt x="78148" y="1741885"/>
                </a:lnTo>
                <a:lnTo>
                  <a:pt x="74181" y="1714898"/>
                </a:lnTo>
                <a:lnTo>
                  <a:pt x="70214" y="1688704"/>
                </a:lnTo>
                <a:lnTo>
                  <a:pt x="67437" y="1662113"/>
                </a:lnTo>
                <a:lnTo>
                  <a:pt x="64661" y="1635523"/>
                </a:lnTo>
                <a:lnTo>
                  <a:pt x="62677" y="1609329"/>
                </a:lnTo>
                <a:lnTo>
                  <a:pt x="61090" y="1582738"/>
                </a:lnTo>
                <a:lnTo>
                  <a:pt x="59900" y="1556148"/>
                </a:lnTo>
                <a:lnTo>
                  <a:pt x="59107" y="1529557"/>
                </a:lnTo>
                <a:lnTo>
                  <a:pt x="58710" y="1502570"/>
                </a:lnTo>
                <a:lnTo>
                  <a:pt x="59107" y="1475979"/>
                </a:lnTo>
                <a:lnTo>
                  <a:pt x="59504" y="1449388"/>
                </a:lnTo>
                <a:lnTo>
                  <a:pt x="60694" y="1422401"/>
                </a:lnTo>
                <a:lnTo>
                  <a:pt x="62677" y="1395810"/>
                </a:lnTo>
                <a:lnTo>
                  <a:pt x="64264" y="1369616"/>
                </a:lnTo>
                <a:lnTo>
                  <a:pt x="67041" y="1343026"/>
                </a:lnTo>
                <a:lnTo>
                  <a:pt x="69818" y="1316435"/>
                </a:lnTo>
                <a:lnTo>
                  <a:pt x="73388" y="1290241"/>
                </a:lnTo>
                <a:lnTo>
                  <a:pt x="77355" y="1263651"/>
                </a:lnTo>
                <a:lnTo>
                  <a:pt x="81718" y="1237457"/>
                </a:lnTo>
                <a:lnTo>
                  <a:pt x="86479" y="1211263"/>
                </a:lnTo>
                <a:lnTo>
                  <a:pt x="92032" y="1185070"/>
                </a:lnTo>
                <a:lnTo>
                  <a:pt x="97983" y="1158876"/>
                </a:lnTo>
                <a:lnTo>
                  <a:pt x="103933" y="1133079"/>
                </a:lnTo>
                <a:lnTo>
                  <a:pt x="111073" y="1107282"/>
                </a:lnTo>
                <a:lnTo>
                  <a:pt x="117817" y="1081485"/>
                </a:lnTo>
                <a:lnTo>
                  <a:pt x="0" y="1047354"/>
                </a:lnTo>
                <a:lnTo>
                  <a:pt x="17454" y="1012429"/>
                </a:lnTo>
                <a:lnTo>
                  <a:pt x="36099" y="977901"/>
                </a:lnTo>
                <a:lnTo>
                  <a:pt x="55140" y="943769"/>
                </a:lnTo>
                <a:lnTo>
                  <a:pt x="74578" y="910035"/>
                </a:lnTo>
                <a:lnTo>
                  <a:pt x="95206" y="877888"/>
                </a:lnTo>
                <a:lnTo>
                  <a:pt x="116627" y="845344"/>
                </a:lnTo>
                <a:lnTo>
                  <a:pt x="138842" y="813991"/>
                </a:lnTo>
                <a:lnTo>
                  <a:pt x="161453" y="783432"/>
                </a:lnTo>
                <a:lnTo>
                  <a:pt x="184858" y="753269"/>
                </a:lnTo>
                <a:lnTo>
                  <a:pt x="208659" y="724298"/>
                </a:lnTo>
                <a:lnTo>
                  <a:pt x="233254" y="695723"/>
                </a:lnTo>
                <a:lnTo>
                  <a:pt x="258642" y="667941"/>
                </a:lnTo>
                <a:lnTo>
                  <a:pt x="284030" y="640954"/>
                </a:lnTo>
                <a:lnTo>
                  <a:pt x="310212" y="614760"/>
                </a:lnTo>
                <a:lnTo>
                  <a:pt x="337584" y="588963"/>
                </a:lnTo>
                <a:lnTo>
                  <a:pt x="364559" y="563960"/>
                </a:lnTo>
                <a:lnTo>
                  <a:pt x="392327" y="539751"/>
                </a:lnTo>
                <a:lnTo>
                  <a:pt x="420889" y="516732"/>
                </a:lnTo>
                <a:lnTo>
                  <a:pt x="449054" y="494507"/>
                </a:lnTo>
                <a:lnTo>
                  <a:pt x="478409" y="472679"/>
                </a:lnTo>
                <a:lnTo>
                  <a:pt x="508161" y="452041"/>
                </a:lnTo>
                <a:lnTo>
                  <a:pt x="537912" y="432197"/>
                </a:lnTo>
                <a:lnTo>
                  <a:pt x="567664" y="412751"/>
                </a:lnTo>
                <a:lnTo>
                  <a:pt x="598209" y="394494"/>
                </a:lnTo>
                <a:lnTo>
                  <a:pt x="629548" y="377032"/>
                </a:lnTo>
                <a:lnTo>
                  <a:pt x="660490" y="359966"/>
                </a:lnTo>
                <a:lnTo>
                  <a:pt x="691828" y="344488"/>
                </a:lnTo>
                <a:lnTo>
                  <a:pt x="723564" y="329407"/>
                </a:lnTo>
                <a:lnTo>
                  <a:pt x="755695" y="315119"/>
                </a:lnTo>
                <a:lnTo>
                  <a:pt x="787827" y="302022"/>
                </a:lnTo>
                <a:lnTo>
                  <a:pt x="819563" y="289322"/>
                </a:lnTo>
                <a:lnTo>
                  <a:pt x="852488" y="277813"/>
                </a:lnTo>
                <a:close/>
                <a:moveTo>
                  <a:pt x="1541357" y="0"/>
                </a:moveTo>
                <a:lnTo>
                  <a:pt x="1567964" y="0"/>
                </a:lnTo>
                <a:lnTo>
                  <a:pt x="1594571" y="0"/>
                </a:lnTo>
                <a:lnTo>
                  <a:pt x="1621178" y="794"/>
                </a:lnTo>
                <a:lnTo>
                  <a:pt x="1647785" y="2780"/>
                </a:lnTo>
                <a:lnTo>
                  <a:pt x="1674392" y="4368"/>
                </a:lnTo>
                <a:lnTo>
                  <a:pt x="1700999" y="6751"/>
                </a:lnTo>
                <a:lnTo>
                  <a:pt x="1727209" y="9133"/>
                </a:lnTo>
                <a:lnTo>
                  <a:pt x="1753816" y="12707"/>
                </a:lnTo>
                <a:lnTo>
                  <a:pt x="1780423" y="16281"/>
                </a:lnTo>
                <a:lnTo>
                  <a:pt x="1806633" y="20251"/>
                </a:lnTo>
                <a:lnTo>
                  <a:pt x="1833240" y="25016"/>
                </a:lnTo>
                <a:lnTo>
                  <a:pt x="1859450" y="30179"/>
                </a:lnTo>
                <a:lnTo>
                  <a:pt x="1885660" y="35341"/>
                </a:lnTo>
                <a:lnTo>
                  <a:pt x="1911076" y="41694"/>
                </a:lnTo>
                <a:lnTo>
                  <a:pt x="1937286" y="48047"/>
                </a:lnTo>
                <a:lnTo>
                  <a:pt x="1963099" y="55195"/>
                </a:lnTo>
                <a:lnTo>
                  <a:pt x="1988911" y="62343"/>
                </a:lnTo>
                <a:lnTo>
                  <a:pt x="2014327" y="70284"/>
                </a:lnTo>
                <a:lnTo>
                  <a:pt x="2039743" y="78623"/>
                </a:lnTo>
                <a:lnTo>
                  <a:pt x="2065159" y="87359"/>
                </a:lnTo>
                <a:lnTo>
                  <a:pt x="2089780" y="96492"/>
                </a:lnTo>
                <a:lnTo>
                  <a:pt x="2114799" y="106419"/>
                </a:lnTo>
                <a:lnTo>
                  <a:pt x="2139420" y="116743"/>
                </a:lnTo>
                <a:lnTo>
                  <a:pt x="2164041" y="127067"/>
                </a:lnTo>
                <a:lnTo>
                  <a:pt x="2188266" y="138186"/>
                </a:lnTo>
                <a:lnTo>
                  <a:pt x="2212093" y="149304"/>
                </a:lnTo>
                <a:lnTo>
                  <a:pt x="2236317" y="161614"/>
                </a:lnTo>
                <a:lnTo>
                  <a:pt x="2259747" y="173923"/>
                </a:lnTo>
                <a:lnTo>
                  <a:pt x="2283575" y="186630"/>
                </a:lnTo>
                <a:lnTo>
                  <a:pt x="2306608" y="199734"/>
                </a:lnTo>
                <a:lnTo>
                  <a:pt x="2329641" y="213235"/>
                </a:lnTo>
                <a:lnTo>
                  <a:pt x="2352277" y="227133"/>
                </a:lnTo>
                <a:lnTo>
                  <a:pt x="2375309" y="241428"/>
                </a:lnTo>
                <a:lnTo>
                  <a:pt x="2397548" y="256120"/>
                </a:lnTo>
                <a:lnTo>
                  <a:pt x="2419390" y="271209"/>
                </a:lnTo>
                <a:lnTo>
                  <a:pt x="2441231" y="286696"/>
                </a:lnTo>
                <a:lnTo>
                  <a:pt x="2462676" y="302579"/>
                </a:lnTo>
                <a:lnTo>
                  <a:pt x="2483723" y="318860"/>
                </a:lnTo>
                <a:lnTo>
                  <a:pt x="2504374" y="335537"/>
                </a:lnTo>
                <a:lnTo>
                  <a:pt x="2525024" y="352612"/>
                </a:lnTo>
                <a:lnTo>
                  <a:pt x="2545277" y="370084"/>
                </a:lnTo>
                <a:lnTo>
                  <a:pt x="2565133" y="387555"/>
                </a:lnTo>
                <a:lnTo>
                  <a:pt x="2584989" y="405821"/>
                </a:lnTo>
                <a:lnTo>
                  <a:pt x="2604051" y="424087"/>
                </a:lnTo>
                <a:lnTo>
                  <a:pt x="2622715" y="442750"/>
                </a:lnTo>
                <a:lnTo>
                  <a:pt x="2641777" y="462207"/>
                </a:lnTo>
                <a:lnTo>
                  <a:pt x="2730335" y="376834"/>
                </a:lnTo>
                <a:lnTo>
                  <a:pt x="2752177" y="409792"/>
                </a:lnTo>
                <a:lnTo>
                  <a:pt x="2772827" y="442353"/>
                </a:lnTo>
                <a:lnTo>
                  <a:pt x="2792683" y="476105"/>
                </a:lnTo>
                <a:lnTo>
                  <a:pt x="2811745" y="510255"/>
                </a:lnTo>
                <a:lnTo>
                  <a:pt x="2829615" y="544404"/>
                </a:lnTo>
                <a:lnTo>
                  <a:pt x="2847089" y="578950"/>
                </a:lnTo>
                <a:lnTo>
                  <a:pt x="2862973" y="613100"/>
                </a:lnTo>
                <a:lnTo>
                  <a:pt x="2878461" y="648043"/>
                </a:lnTo>
                <a:lnTo>
                  <a:pt x="2892360" y="683781"/>
                </a:lnTo>
                <a:lnTo>
                  <a:pt x="2905862" y="719121"/>
                </a:lnTo>
                <a:lnTo>
                  <a:pt x="2918570" y="754462"/>
                </a:lnTo>
                <a:lnTo>
                  <a:pt x="2930087" y="790200"/>
                </a:lnTo>
                <a:lnTo>
                  <a:pt x="2940809" y="825937"/>
                </a:lnTo>
                <a:lnTo>
                  <a:pt x="2950340" y="861675"/>
                </a:lnTo>
                <a:lnTo>
                  <a:pt x="2959077" y="898207"/>
                </a:lnTo>
                <a:lnTo>
                  <a:pt x="2967019" y="934342"/>
                </a:lnTo>
                <a:lnTo>
                  <a:pt x="2974167" y="970079"/>
                </a:lnTo>
                <a:lnTo>
                  <a:pt x="2980124" y="1006214"/>
                </a:lnTo>
                <a:lnTo>
                  <a:pt x="2985286" y="1042746"/>
                </a:lnTo>
                <a:lnTo>
                  <a:pt x="2989258" y="1078484"/>
                </a:lnTo>
                <a:lnTo>
                  <a:pt x="2992832" y="1114618"/>
                </a:lnTo>
                <a:lnTo>
                  <a:pt x="2995214" y="1150356"/>
                </a:lnTo>
                <a:lnTo>
                  <a:pt x="2996406" y="1186491"/>
                </a:lnTo>
                <a:lnTo>
                  <a:pt x="2997200" y="1222228"/>
                </a:lnTo>
                <a:lnTo>
                  <a:pt x="2996803" y="1257569"/>
                </a:lnTo>
                <a:lnTo>
                  <a:pt x="2995611" y="1292910"/>
                </a:lnTo>
                <a:lnTo>
                  <a:pt x="2993626" y="1327853"/>
                </a:lnTo>
                <a:lnTo>
                  <a:pt x="2990846" y="1362797"/>
                </a:lnTo>
                <a:lnTo>
                  <a:pt x="2986875" y="1397740"/>
                </a:lnTo>
                <a:lnTo>
                  <a:pt x="2982507" y="1432286"/>
                </a:lnTo>
                <a:lnTo>
                  <a:pt x="2977344" y="1466436"/>
                </a:lnTo>
                <a:lnTo>
                  <a:pt x="2970593" y="1500188"/>
                </a:lnTo>
                <a:lnTo>
                  <a:pt x="2963445" y="1466833"/>
                </a:lnTo>
                <a:lnTo>
                  <a:pt x="2956297" y="1433478"/>
                </a:lnTo>
                <a:lnTo>
                  <a:pt x="2947560" y="1400123"/>
                </a:lnTo>
                <a:lnTo>
                  <a:pt x="2938426" y="1367959"/>
                </a:lnTo>
                <a:lnTo>
                  <a:pt x="2928101" y="1335795"/>
                </a:lnTo>
                <a:lnTo>
                  <a:pt x="2917379" y="1304425"/>
                </a:lnTo>
                <a:lnTo>
                  <a:pt x="2905465" y="1272658"/>
                </a:lnTo>
                <a:lnTo>
                  <a:pt x="2893155" y="1241686"/>
                </a:lnTo>
                <a:lnTo>
                  <a:pt x="2880447" y="1211507"/>
                </a:lnTo>
                <a:lnTo>
                  <a:pt x="2866547" y="1181329"/>
                </a:lnTo>
                <a:lnTo>
                  <a:pt x="2852648" y="1152341"/>
                </a:lnTo>
                <a:lnTo>
                  <a:pt x="2837558" y="1123354"/>
                </a:lnTo>
                <a:lnTo>
                  <a:pt x="2822070" y="1095161"/>
                </a:lnTo>
                <a:lnTo>
                  <a:pt x="2805391" y="1066968"/>
                </a:lnTo>
                <a:lnTo>
                  <a:pt x="2788712" y="1039569"/>
                </a:lnTo>
                <a:lnTo>
                  <a:pt x="2771239" y="1012965"/>
                </a:lnTo>
                <a:lnTo>
                  <a:pt x="2752971" y="986757"/>
                </a:lnTo>
                <a:lnTo>
                  <a:pt x="2734703" y="960946"/>
                </a:lnTo>
                <a:lnTo>
                  <a:pt x="2715642" y="935930"/>
                </a:lnTo>
                <a:lnTo>
                  <a:pt x="2695786" y="911708"/>
                </a:lnTo>
                <a:lnTo>
                  <a:pt x="2675930" y="887883"/>
                </a:lnTo>
                <a:lnTo>
                  <a:pt x="2654882" y="864852"/>
                </a:lnTo>
                <a:lnTo>
                  <a:pt x="2633835" y="842218"/>
                </a:lnTo>
                <a:lnTo>
                  <a:pt x="2611993" y="820378"/>
                </a:lnTo>
                <a:lnTo>
                  <a:pt x="2590152" y="798936"/>
                </a:lnTo>
                <a:lnTo>
                  <a:pt x="2567913" y="778287"/>
                </a:lnTo>
                <a:lnTo>
                  <a:pt x="2544880" y="758830"/>
                </a:lnTo>
                <a:lnTo>
                  <a:pt x="2521450" y="739373"/>
                </a:lnTo>
                <a:lnTo>
                  <a:pt x="2498020" y="720710"/>
                </a:lnTo>
                <a:lnTo>
                  <a:pt x="2474193" y="702841"/>
                </a:lnTo>
                <a:lnTo>
                  <a:pt x="2449968" y="685766"/>
                </a:lnTo>
                <a:lnTo>
                  <a:pt x="2425347" y="669089"/>
                </a:lnTo>
                <a:lnTo>
                  <a:pt x="2514699" y="584113"/>
                </a:lnTo>
                <a:lnTo>
                  <a:pt x="2498020" y="567038"/>
                </a:lnTo>
                <a:lnTo>
                  <a:pt x="2481341" y="550360"/>
                </a:lnTo>
                <a:lnTo>
                  <a:pt x="2464265" y="534080"/>
                </a:lnTo>
                <a:lnTo>
                  <a:pt x="2446791" y="518196"/>
                </a:lnTo>
                <a:lnTo>
                  <a:pt x="2429318" y="502313"/>
                </a:lnTo>
                <a:lnTo>
                  <a:pt x="2411447" y="487224"/>
                </a:lnTo>
                <a:lnTo>
                  <a:pt x="2393180" y="472134"/>
                </a:lnTo>
                <a:lnTo>
                  <a:pt x="2374912" y="457442"/>
                </a:lnTo>
                <a:lnTo>
                  <a:pt x="2356248" y="442750"/>
                </a:lnTo>
                <a:lnTo>
                  <a:pt x="2337186" y="428852"/>
                </a:lnTo>
                <a:lnTo>
                  <a:pt x="2318124" y="415351"/>
                </a:lnTo>
                <a:lnTo>
                  <a:pt x="2298665" y="401850"/>
                </a:lnTo>
                <a:lnTo>
                  <a:pt x="2279206" y="389144"/>
                </a:lnTo>
                <a:lnTo>
                  <a:pt x="2258953" y="376437"/>
                </a:lnTo>
                <a:lnTo>
                  <a:pt x="2238700" y="363730"/>
                </a:lnTo>
                <a:lnTo>
                  <a:pt x="2218844" y="352215"/>
                </a:lnTo>
                <a:lnTo>
                  <a:pt x="2198194" y="340699"/>
                </a:lnTo>
                <a:lnTo>
                  <a:pt x="2177544" y="329184"/>
                </a:lnTo>
                <a:lnTo>
                  <a:pt x="2156893" y="318462"/>
                </a:lnTo>
                <a:lnTo>
                  <a:pt x="2135449" y="308138"/>
                </a:lnTo>
                <a:lnTo>
                  <a:pt x="2114401" y="297814"/>
                </a:lnTo>
                <a:lnTo>
                  <a:pt x="2092957" y="288284"/>
                </a:lnTo>
                <a:lnTo>
                  <a:pt x="2071115" y="278754"/>
                </a:lnTo>
                <a:lnTo>
                  <a:pt x="2049274" y="270018"/>
                </a:lnTo>
                <a:lnTo>
                  <a:pt x="2027432" y="261282"/>
                </a:lnTo>
                <a:lnTo>
                  <a:pt x="2005591" y="253341"/>
                </a:lnTo>
                <a:lnTo>
                  <a:pt x="1983352" y="245399"/>
                </a:lnTo>
                <a:lnTo>
                  <a:pt x="1961113" y="238251"/>
                </a:lnTo>
                <a:lnTo>
                  <a:pt x="1938477" y="231104"/>
                </a:lnTo>
                <a:lnTo>
                  <a:pt x="1915444" y="224353"/>
                </a:lnTo>
                <a:lnTo>
                  <a:pt x="1892808" y="218397"/>
                </a:lnTo>
                <a:lnTo>
                  <a:pt x="1870173" y="212838"/>
                </a:lnTo>
                <a:lnTo>
                  <a:pt x="1847139" y="207676"/>
                </a:lnTo>
                <a:lnTo>
                  <a:pt x="1824107" y="202514"/>
                </a:lnTo>
                <a:lnTo>
                  <a:pt x="1801074" y="197749"/>
                </a:lnTo>
                <a:lnTo>
                  <a:pt x="1778041" y="193778"/>
                </a:lnTo>
                <a:lnTo>
                  <a:pt x="1754213" y="190601"/>
                </a:lnTo>
                <a:lnTo>
                  <a:pt x="1731180" y="187027"/>
                </a:lnTo>
                <a:lnTo>
                  <a:pt x="1707750" y="184248"/>
                </a:lnTo>
                <a:lnTo>
                  <a:pt x="1684320" y="181865"/>
                </a:lnTo>
                <a:lnTo>
                  <a:pt x="1660890" y="179483"/>
                </a:lnTo>
                <a:lnTo>
                  <a:pt x="1637460" y="178291"/>
                </a:lnTo>
                <a:lnTo>
                  <a:pt x="1613633" y="177100"/>
                </a:lnTo>
                <a:lnTo>
                  <a:pt x="1590203" y="175909"/>
                </a:lnTo>
                <a:lnTo>
                  <a:pt x="1566375" y="175909"/>
                </a:lnTo>
                <a:lnTo>
                  <a:pt x="1542945" y="175909"/>
                </a:lnTo>
                <a:lnTo>
                  <a:pt x="1519515" y="176306"/>
                </a:lnTo>
                <a:lnTo>
                  <a:pt x="1495688" y="177497"/>
                </a:lnTo>
                <a:lnTo>
                  <a:pt x="1472655" y="178689"/>
                </a:lnTo>
                <a:lnTo>
                  <a:pt x="1449225" y="180277"/>
                </a:lnTo>
                <a:lnTo>
                  <a:pt x="1425398" y="182659"/>
                </a:lnTo>
                <a:lnTo>
                  <a:pt x="1401968" y="184645"/>
                </a:lnTo>
                <a:lnTo>
                  <a:pt x="1378537" y="187821"/>
                </a:lnTo>
                <a:lnTo>
                  <a:pt x="1355107" y="191395"/>
                </a:lnTo>
                <a:lnTo>
                  <a:pt x="1332074" y="194969"/>
                </a:lnTo>
                <a:lnTo>
                  <a:pt x="1308644" y="199337"/>
                </a:lnTo>
                <a:lnTo>
                  <a:pt x="1285611" y="204102"/>
                </a:lnTo>
                <a:lnTo>
                  <a:pt x="1262975" y="208867"/>
                </a:lnTo>
                <a:lnTo>
                  <a:pt x="1239943" y="214029"/>
                </a:lnTo>
                <a:lnTo>
                  <a:pt x="1216910" y="219985"/>
                </a:lnTo>
                <a:lnTo>
                  <a:pt x="1194274" y="226339"/>
                </a:lnTo>
                <a:lnTo>
                  <a:pt x="1171638" y="232692"/>
                </a:lnTo>
                <a:lnTo>
                  <a:pt x="1149399" y="240237"/>
                </a:lnTo>
                <a:lnTo>
                  <a:pt x="1127160" y="247781"/>
                </a:lnTo>
                <a:lnTo>
                  <a:pt x="1069975" y="81403"/>
                </a:lnTo>
                <a:lnTo>
                  <a:pt x="1094994" y="72667"/>
                </a:lnTo>
                <a:lnTo>
                  <a:pt x="1120409" y="64725"/>
                </a:lnTo>
                <a:lnTo>
                  <a:pt x="1146222" y="56783"/>
                </a:lnTo>
                <a:lnTo>
                  <a:pt x="1172035" y="49636"/>
                </a:lnTo>
                <a:lnTo>
                  <a:pt x="1197848" y="43282"/>
                </a:lnTo>
                <a:lnTo>
                  <a:pt x="1223661" y="37326"/>
                </a:lnTo>
                <a:lnTo>
                  <a:pt x="1249871" y="31370"/>
                </a:lnTo>
                <a:lnTo>
                  <a:pt x="1276080" y="26208"/>
                </a:lnTo>
                <a:lnTo>
                  <a:pt x="1302290" y="21443"/>
                </a:lnTo>
                <a:lnTo>
                  <a:pt x="1328500" y="17075"/>
                </a:lnTo>
                <a:lnTo>
                  <a:pt x="1355107" y="13501"/>
                </a:lnTo>
                <a:lnTo>
                  <a:pt x="1381317" y="9927"/>
                </a:lnTo>
                <a:lnTo>
                  <a:pt x="1407924" y="7545"/>
                </a:lnTo>
                <a:lnTo>
                  <a:pt x="1434531" y="4765"/>
                </a:lnTo>
                <a:lnTo>
                  <a:pt x="1461139" y="3177"/>
                </a:lnTo>
                <a:lnTo>
                  <a:pt x="1487746" y="1191"/>
                </a:lnTo>
                <a:lnTo>
                  <a:pt x="1514750" y="397"/>
                </a:lnTo>
                <a:lnTo>
                  <a:pt x="1541357" y="0"/>
                </a:lnTo>
                <a:close/>
              </a:path>
            </a:pathLst>
          </a:custGeom>
          <a:solidFill>
            <a:srgbClr val="3F9B46"/>
          </a:solidFill>
          <a:ln>
            <a:noFill/>
          </a:ln>
        </p:spPr>
        <p:txBody>
          <a:bodyPr anchor="ctr">
            <a:scene3d>
              <a:camera prst="orthographicFront"/>
              <a:lightRig rig="threePt" dir="t"/>
            </a:scene3d>
            <a:sp3d contourW="12700">
              <a:contourClr>
                <a:srgbClr val="FFFFFF"/>
              </a:contourClr>
            </a:sp3d>
          </a:bodyPr>
          <a:lstStyle/>
          <a:p>
            <a:pPr algn="ctr">
              <a:defRPr/>
            </a:pPr>
            <a:endParaRPr lang="zh-CN" altLang="en-US">
              <a:solidFill>
                <a:srgbClr val="FFFFFF"/>
              </a:solidFill>
            </a:endParaRPr>
          </a:p>
        </p:txBody>
      </p:sp>
      <p:sp>
        <p:nvSpPr>
          <p:cNvPr id="448" name="KSO_Shape"/>
          <p:cNvSpPr/>
          <p:nvPr/>
        </p:nvSpPr>
        <p:spPr bwMode="auto">
          <a:xfrm>
            <a:off x="2245450" y="3121370"/>
            <a:ext cx="402987" cy="905588"/>
          </a:xfrm>
          <a:custGeom>
            <a:avLst/>
            <a:gdLst>
              <a:gd name="T0" fmla="*/ 645836 w 1000125"/>
              <a:gd name="T1" fmla="*/ 2202388 h 2249488"/>
              <a:gd name="T2" fmla="*/ 499269 w 1000125"/>
              <a:gd name="T3" fmla="*/ 2249488 h 2249488"/>
              <a:gd name="T4" fmla="*/ 353019 w 1000125"/>
              <a:gd name="T5" fmla="*/ 2202388 h 2249488"/>
              <a:gd name="T6" fmla="*/ 729267 w 1000125"/>
              <a:gd name="T7" fmla="*/ 1946275 h 2249488"/>
              <a:gd name="T8" fmla="*/ 783907 w 1000125"/>
              <a:gd name="T9" fmla="*/ 2007378 h 2249488"/>
              <a:gd name="T10" fmla="*/ 264822 w 1000125"/>
              <a:gd name="T11" fmla="*/ 2057084 h 2249488"/>
              <a:gd name="T12" fmla="*/ 216853 w 1000125"/>
              <a:gd name="T13" fmla="*/ 1990599 h 2249488"/>
              <a:gd name="T14" fmla="*/ 734985 w 1000125"/>
              <a:gd name="T15" fmla="*/ 1798953 h 2249488"/>
              <a:gd name="T16" fmla="*/ 783272 w 1000125"/>
              <a:gd name="T17" fmla="*/ 1865249 h 2249488"/>
              <a:gd name="T18" fmla="*/ 259739 w 1000125"/>
              <a:gd name="T19" fmla="*/ 1908499 h 2249488"/>
              <a:gd name="T20" fmla="*/ 218124 w 1000125"/>
              <a:gd name="T21" fmla="*/ 1837784 h 2249488"/>
              <a:gd name="T22" fmla="*/ 893763 w 1000125"/>
              <a:gd name="T23" fmla="*/ 1480542 h 2249488"/>
              <a:gd name="T24" fmla="*/ 861683 w 1000125"/>
              <a:gd name="T25" fmla="*/ 1637130 h 2249488"/>
              <a:gd name="T26" fmla="*/ 205463 w 1000125"/>
              <a:gd name="T27" fmla="*/ 1744369 h 2249488"/>
              <a:gd name="T28" fmla="*/ 127009 w 1000125"/>
              <a:gd name="T29" fmla="*/ 1611190 h 2249488"/>
              <a:gd name="T30" fmla="*/ 300928 w 1000125"/>
              <a:gd name="T31" fmla="*/ 1209675 h 2249488"/>
              <a:gd name="T32" fmla="*/ 318768 w 1000125"/>
              <a:gd name="T33" fmla="*/ 1338180 h 2249488"/>
              <a:gd name="T34" fmla="*/ 150558 w 1000125"/>
              <a:gd name="T35" fmla="*/ 1356675 h 2249488"/>
              <a:gd name="T36" fmla="*/ 132081 w 1000125"/>
              <a:gd name="T37" fmla="*/ 1263564 h 2249488"/>
              <a:gd name="T38" fmla="*/ 300928 w 1000125"/>
              <a:gd name="T39" fmla="*/ 1209675 h 2249488"/>
              <a:gd name="T40" fmla="*/ 845505 w 1000125"/>
              <a:gd name="T41" fmla="*/ 1323023 h 2249488"/>
              <a:gd name="T42" fmla="*/ 697018 w 1000125"/>
              <a:gd name="T43" fmla="*/ 1357313 h 2249488"/>
              <a:gd name="T44" fmla="*/ 622933 w 1000125"/>
              <a:gd name="T45" fmla="*/ 1183957 h 2249488"/>
              <a:gd name="T46" fmla="*/ 763505 w 1000125"/>
              <a:gd name="T47" fmla="*/ 1118235 h 2249488"/>
              <a:gd name="T48" fmla="*/ 381083 w 1000125"/>
              <a:gd name="T49" fmla="*/ 950621 h 2249488"/>
              <a:gd name="T50" fmla="*/ 642138 w 1000125"/>
              <a:gd name="T51" fmla="*/ 924248 h 2249488"/>
              <a:gd name="T52" fmla="*/ 934423 w 1000125"/>
              <a:gd name="T53" fmla="*/ 817583 h 2249488"/>
              <a:gd name="T54" fmla="*/ 993142 w 1000125"/>
              <a:gd name="T55" fmla="*/ 878060 h 2249488"/>
              <a:gd name="T56" fmla="*/ 988064 w 1000125"/>
              <a:gd name="T57" fmla="*/ 964002 h 2249488"/>
              <a:gd name="T58" fmla="*/ 921727 w 1000125"/>
              <a:gd name="T59" fmla="*/ 1017158 h 2249488"/>
              <a:gd name="T60" fmla="*/ 26662 w 1000125"/>
              <a:gd name="T61" fmla="*/ 1152119 h 2249488"/>
              <a:gd name="T62" fmla="*/ 1904 w 1000125"/>
              <a:gd name="T63" fmla="*/ 1062039 h 2249488"/>
              <a:gd name="T64" fmla="*/ 49514 w 1000125"/>
              <a:gd name="T65" fmla="*/ 992649 h 2249488"/>
              <a:gd name="T66" fmla="*/ 784387 w 1000125"/>
              <a:gd name="T67" fmla="*/ 572155 h 2249488"/>
              <a:gd name="T68" fmla="*/ 292059 w 1000125"/>
              <a:gd name="T69" fmla="*/ 677858 h 2249488"/>
              <a:gd name="T70" fmla="*/ 823038 w 1000125"/>
              <a:gd name="T71" fmla="*/ 576294 h 2249488"/>
              <a:gd name="T72" fmla="*/ 960450 w 1000125"/>
              <a:gd name="T73" fmla="*/ 529551 h 2249488"/>
              <a:gd name="T74" fmla="*/ 999808 w 1000125"/>
              <a:gd name="T75" fmla="*/ 605939 h 2249488"/>
              <a:gd name="T76" fmla="*/ 970289 w 1000125"/>
              <a:gd name="T77" fmla="*/ 684547 h 2249488"/>
              <a:gd name="T78" fmla="*/ 105059 w 1000125"/>
              <a:gd name="T79" fmla="*/ 882650 h 2249488"/>
              <a:gd name="T80" fmla="*/ 6031 w 1000125"/>
              <a:gd name="T81" fmla="*/ 812601 h 2249488"/>
              <a:gd name="T82" fmla="*/ 12061 w 1000125"/>
              <a:gd name="T83" fmla="*/ 728922 h 2249488"/>
              <a:gd name="T84" fmla="*/ 78398 w 1000125"/>
              <a:gd name="T85" fmla="*/ 676306 h 2249488"/>
              <a:gd name="T86" fmla="*/ 563251 w 1000125"/>
              <a:gd name="T87" fmla="*/ 304601 h 2249488"/>
              <a:gd name="T88" fmla="*/ 458703 w 1000125"/>
              <a:gd name="T89" fmla="*/ 353314 h 2249488"/>
              <a:gd name="T90" fmla="*/ 909666 w 1000125"/>
              <a:gd name="T91" fmla="*/ 202567 h 2249488"/>
              <a:gd name="T92" fmla="*/ 981081 w 1000125"/>
              <a:gd name="T93" fmla="*/ 246811 h 2249488"/>
              <a:gd name="T94" fmla="*/ 996951 w 1000125"/>
              <a:gd name="T95" fmla="*/ 332116 h 2249488"/>
              <a:gd name="T96" fmla="*/ 945850 w 1000125"/>
              <a:gd name="T97" fmla="*/ 399278 h 2249488"/>
              <a:gd name="T98" fmla="*/ 61575 w 1000125"/>
              <a:gd name="T99" fmla="*/ 570206 h 2249488"/>
              <a:gd name="T100" fmla="*/ 317 w 1000125"/>
              <a:gd name="T101" fmla="*/ 479809 h 2249488"/>
              <a:gd name="T102" fmla="*/ 29518 w 1000125"/>
              <a:gd name="T103" fmla="*/ 400551 h 2249488"/>
              <a:gd name="T104" fmla="*/ 894431 w 1000125"/>
              <a:gd name="T105" fmla="*/ 201612 h 2249488"/>
              <a:gd name="T106" fmla="*/ 537230 w 1000125"/>
              <a:gd name="T107" fmla="*/ 26064 h 2249488"/>
              <a:gd name="T108" fmla="*/ 573088 w 1000125"/>
              <a:gd name="T109" fmla="*/ 104573 h 2249488"/>
              <a:gd name="T110" fmla="*/ 539769 w 1000125"/>
              <a:gd name="T111" fmla="*/ 182129 h 2249488"/>
              <a:gd name="T112" fmla="*/ 100275 w 1000125"/>
              <a:gd name="T113" fmla="*/ 287020 h 2249488"/>
              <a:gd name="T114" fmla="*/ 4443 w 1000125"/>
              <a:gd name="T115" fmla="*/ 212643 h 2249488"/>
              <a:gd name="T116" fmla="*/ 14280 w 1000125"/>
              <a:gd name="T117" fmla="*/ 128730 h 2249488"/>
              <a:gd name="T118" fmla="*/ 83456 w 1000125"/>
              <a:gd name="T119" fmla="*/ 78827 h 2249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0125" h="2249488">
                <a:moveTo>
                  <a:pt x="301625" y="2105025"/>
                </a:moveTo>
                <a:lnTo>
                  <a:pt x="696913" y="2105025"/>
                </a:lnTo>
                <a:lnTo>
                  <a:pt x="696913" y="2112612"/>
                </a:lnTo>
                <a:lnTo>
                  <a:pt x="695961" y="2120199"/>
                </a:lnTo>
                <a:lnTo>
                  <a:pt x="694692" y="2127153"/>
                </a:lnTo>
                <a:lnTo>
                  <a:pt x="693106" y="2134424"/>
                </a:lnTo>
                <a:lnTo>
                  <a:pt x="690885" y="2141062"/>
                </a:lnTo>
                <a:lnTo>
                  <a:pt x="688347" y="2148016"/>
                </a:lnTo>
                <a:lnTo>
                  <a:pt x="685175" y="2154971"/>
                </a:lnTo>
                <a:lnTo>
                  <a:pt x="681685" y="2161293"/>
                </a:lnTo>
                <a:lnTo>
                  <a:pt x="677878" y="2167931"/>
                </a:lnTo>
                <a:lnTo>
                  <a:pt x="673120" y="2173938"/>
                </a:lnTo>
                <a:lnTo>
                  <a:pt x="668678" y="2179944"/>
                </a:lnTo>
                <a:lnTo>
                  <a:pt x="663285" y="2185634"/>
                </a:lnTo>
                <a:lnTo>
                  <a:pt x="657892" y="2191640"/>
                </a:lnTo>
                <a:lnTo>
                  <a:pt x="651864" y="2197014"/>
                </a:lnTo>
                <a:lnTo>
                  <a:pt x="645836" y="2202388"/>
                </a:lnTo>
                <a:lnTo>
                  <a:pt x="639174" y="2207129"/>
                </a:lnTo>
                <a:lnTo>
                  <a:pt x="632512" y="2211871"/>
                </a:lnTo>
                <a:lnTo>
                  <a:pt x="625215" y="2216613"/>
                </a:lnTo>
                <a:lnTo>
                  <a:pt x="617919" y="2220722"/>
                </a:lnTo>
                <a:lnTo>
                  <a:pt x="609988" y="2224832"/>
                </a:lnTo>
                <a:lnTo>
                  <a:pt x="601739" y="2228625"/>
                </a:lnTo>
                <a:lnTo>
                  <a:pt x="593491" y="2232102"/>
                </a:lnTo>
                <a:lnTo>
                  <a:pt x="585243" y="2234947"/>
                </a:lnTo>
                <a:lnTo>
                  <a:pt x="576360" y="2238108"/>
                </a:lnTo>
                <a:lnTo>
                  <a:pt x="567160" y="2240637"/>
                </a:lnTo>
                <a:lnTo>
                  <a:pt x="557959" y="2242850"/>
                </a:lnTo>
                <a:lnTo>
                  <a:pt x="548759" y="2244747"/>
                </a:lnTo>
                <a:lnTo>
                  <a:pt x="539242" y="2246327"/>
                </a:lnTo>
                <a:lnTo>
                  <a:pt x="529407" y="2247908"/>
                </a:lnTo>
                <a:lnTo>
                  <a:pt x="519573" y="2248856"/>
                </a:lnTo>
                <a:lnTo>
                  <a:pt x="509421" y="2249488"/>
                </a:lnTo>
                <a:lnTo>
                  <a:pt x="499269" y="2249488"/>
                </a:lnTo>
                <a:lnTo>
                  <a:pt x="489434" y="2249488"/>
                </a:lnTo>
                <a:lnTo>
                  <a:pt x="479283" y="2248856"/>
                </a:lnTo>
                <a:lnTo>
                  <a:pt x="469131" y="2247908"/>
                </a:lnTo>
                <a:lnTo>
                  <a:pt x="459613" y="2246327"/>
                </a:lnTo>
                <a:lnTo>
                  <a:pt x="449779" y="2244747"/>
                </a:lnTo>
                <a:lnTo>
                  <a:pt x="440261" y="2242850"/>
                </a:lnTo>
                <a:lnTo>
                  <a:pt x="431378" y="2240637"/>
                </a:lnTo>
                <a:lnTo>
                  <a:pt x="422496" y="2238108"/>
                </a:lnTo>
                <a:lnTo>
                  <a:pt x="413613" y="2234947"/>
                </a:lnTo>
                <a:lnTo>
                  <a:pt x="405047" y="2232102"/>
                </a:lnTo>
                <a:lnTo>
                  <a:pt x="396799" y="2228625"/>
                </a:lnTo>
                <a:lnTo>
                  <a:pt x="388868" y="2224832"/>
                </a:lnTo>
                <a:lnTo>
                  <a:pt x="380936" y="2220722"/>
                </a:lnTo>
                <a:lnTo>
                  <a:pt x="373640" y="2216613"/>
                </a:lnTo>
                <a:lnTo>
                  <a:pt x="366343" y="2211871"/>
                </a:lnTo>
                <a:lnTo>
                  <a:pt x="359681" y="2207129"/>
                </a:lnTo>
                <a:lnTo>
                  <a:pt x="353019" y="2202388"/>
                </a:lnTo>
                <a:lnTo>
                  <a:pt x="346674" y="2197014"/>
                </a:lnTo>
                <a:lnTo>
                  <a:pt x="340963" y="2191640"/>
                </a:lnTo>
                <a:lnTo>
                  <a:pt x="335253" y="2185634"/>
                </a:lnTo>
                <a:lnTo>
                  <a:pt x="330177" y="2179944"/>
                </a:lnTo>
                <a:lnTo>
                  <a:pt x="325418" y="2173938"/>
                </a:lnTo>
                <a:lnTo>
                  <a:pt x="320977" y="2167931"/>
                </a:lnTo>
                <a:lnTo>
                  <a:pt x="317170" y="2161293"/>
                </a:lnTo>
                <a:lnTo>
                  <a:pt x="313680" y="2154971"/>
                </a:lnTo>
                <a:lnTo>
                  <a:pt x="310508" y="2148016"/>
                </a:lnTo>
                <a:lnTo>
                  <a:pt x="307653" y="2141062"/>
                </a:lnTo>
                <a:lnTo>
                  <a:pt x="305749" y="2134424"/>
                </a:lnTo>
                <a:lnTo>
                  <a:pt x="303846" y="2127153"/>
                </a:lnTo>
                <a:lnTo>
                  <a:pt x="302577" y="2120199"/>
                </a:lnTo>
                <a:lnTo>
                  <a:pt x="301942" y="2112612"/>
                </a:lnTo>
                <a:lnTo>
                  <a:pt x="301625" y="2105025"/>
                </a:lnTo>
                <a:close/>
                <a:moveTo>
                  <a:pt x="270541" y="1946275"/>
                </a:moveTo>
                <a:lnTo>
                  <a:pt x="729267" y="1946275"/>
                </a:lnTo>
                <a:lnTo>
                  <a:pt x="734985" y="1946592"/>
                </a:lnTo>
                <a:lnTo>
                  <a:pt x="740385" y="1947225"/>
                </a:lnTo>
                <a:lnTo>
                  <a:pt x="745468" y="1948808"/>
                </a:lnTo>
                <a:lnTo>
                  <a:pt x="750869" y="1950391"/>
                </a:lnTo>
                <a:lnTo>
                  <a:pt x="755316" y="1952607"/>
                </a:lnTo>
                <a:lnTo>
                  <a:pt x="760081" y="1955773"/>
                </a:lnTo>
                <a:lnTo>
                  <a:pt x="764211" y="1958939"/>
                </a:lnTo>
                <a:lnTo>
                  <a:pt x="768023" y="1962422"/>
                </a:lnTo>
                <a:lnTo>
                  <a:pt x="771836" y="1966537"/>
                </a:lnTo>
                <a:lnTo>
                  <a:pt x="774695" y="1970653"/>
                </a:lnTo>
                <a:lnTo>
                  <a:pt x="777554" y="1975085"/>
                </a:lnTo>
                <a:lnTo>
                  <a:pt x="779777" y="1980151"/>
                </a:lnTo>
                <a:lnTo>
                  <a:pt x="781684" y="1985216"/>
                </a:lnTo>
                <a:lnTo>
                  <a:pt x="783272" y="1990599"/>
                </a:lnTo>
                <a:lnTo>
                  <a:pt x="783907" y="1995981"/>
                </a:lnTo>
                <a:lnTo>
                  <a:pt x="784225" y="2001996"/>
                </a:lnTo>
                <a:lnTo>
                  <a:pt x="783907" y="2007378"/>
                </a:lnTo>
                <a:lnTo>
                  <a:pt x="783272" y="2013077"/>
                </a:lnTo>
                <a:lnTo>
                  <a:pt x="781684" y="2018459"/>
                </a:lnTo>
                <a:lnTo>
                  <a:pt x="779777" y="2023525"/>
                </a:lnTo>
                <a:lnTo>
                  <a:pt x="777554" y="2028590"/>
                </a:lnTo>
                <a:lnTo>
                  <a:pt x="774695" y="2033022"/>
                </a:lnTo>
                <a:lnTo>
                  <a:pt x="771836" y="2037455"/>
                </a:lnTo>
                <a:lnTo>
                  <a:pt x="768023" y="2041254"/>
                </a:lnTo>
                <a:lnTo>
                  <a:pt x="764211" y="2044736"/>
                </a:lnTo>
                <a:lnTo>
                  <a:pt x="760081" y="2048219"/>
                </a:lnTo>
                <a:lnTo>
                  <a:pt x="755316" y="2050752"/>
                </a:lnTo>
                <a:lnTo>
                  <a:pt x="750869" y="2053285"/>
                </a:lnTo>
                <a:lnTo>
                  <a:pt x="745468" y="2054867"/>
                </a:lnTo>
                <a:lnTo>
                  <a:pt x="740385" y="2056450"/>
                </a:lnTo>
                <a:lnTo>
                  <a:pt x="734985" y="2057084"/>
                </a:lnTo>
                <a:lnTo>
                  <a:pt x="729267" y="2057400"/>
                </a:lnTo>
                <a:lnTo>
                  <a:pt x="270541" y="2057400"/>
                </a:lnTo>
                <a:lnTo>
                  <a:pt x="264822" y="2057084"/>
                </a:lnTo>
                <a:lnTo>
                  <a:pt x="259739" y="2056450"/>
                </a:lnTo>
                <a:lnTo>
                  <a:pt x="254657" y="2054867"/>
                </a:lnTo>
                <a:lnTo>
                  <a:pt x="249256" y="2053285"/>
                </a:lnTo>
                <a:lnTo>
                  <a:pt x="244491" y="2050752"/>
                </a:lnTo>
                <a:lnTo>
                  <a:pt x="240043" y="2048219"/>
                </a:lnTo>
                <a:lnTo>
                  <a:pt x="235914" y="2044736"/>
                </a:lnTo>
                <a:lnTo>
                  <a:pt x="232102" y="2041254"/>
                </a:lnTo>
                <a:lnTo>
                  <a:pt x="228289" y="2037455"/>
                </a:lnTo>
                <a:lnTo>
                  <a:pt x="225113" y="2033022"/>
                </a:lnTo>
                <a:lnTo>
                  <a:pt x="222571" y="2028590"/>
                </a:lnTo>
                <a:lnTo>
                  <a:pt x="220347" y="2023525"/>
                </a:lnTo>
                <a:lnTo>
                  <a:pt x="218124" y="2018459"/>
                </a:lnTo>
                <a:lnTo>
                  <a:pt x="216853" y="2013077"/>
                </a:lnTo>
                <a:lnTo>
                  <a:pt x="215900" y="2007378"/>
                </a:lnTo>
                <a:lnTo>
                  <a:pt x="215900" y="2001996"/>
                </a:lnTo>
                <a:lnTo>
                  <a:pt x="215900" y="1995981"/>
                </a:lnTo>
                <a:lnTo>
                  <a:pt x="216853" y="1990599"/>
                </a:lnTo>
                <a:lnTo>
                  <a:pt x="218124" y="1985216"/>
                </a:lnTo>
                <a:lnTo>
                  <a:pt x="220347" y="1980151"/>
                </a:lnTo>
                <a:lnTo>
                  <a:pt x="222571" y="1975085"/>
                </a:lnTo>
                <a:lnTo>
                  <a:pt x="225113" y="1970653"/>
                </a:lnTo>
                <a:lnTo>
                  <a:pt x="228289" y="1966537"/>
                </a:lnTo>
                <a:lnTo>
                  <a:pt x="232102" y="1962422"/>
                </a:lnTo>
                <a:lnTo>
                  <a:pt x="235914" y="1958939"/>
                </a:lnTo>
                <a:lnTo>
                  <a:pt x="240043" y="1955773"/>
                </a:lnTo>
                <a:lnTo>
                  <a:pt x="244491" y="1952607"/>
                </a:lnTo>
                <a:lnTo>
                  <a:pt x="249256" y="1950391"/>
                </a:lnTo>
                <a:lnTo>
                  <a:pt x="254657" y="1948808"/>
                </a:lnTo>
                <a:lnTo>
                  <a:pt x="259739" y="1947225"/>
                </a:lnTo>
                <a:lnTo>
                  <a:pt x="264822" y="1946592"/>
                </a:lnTo>
                <a:lnTo>
                  <a:pt x="270541" y="1946275"/>
                </a:lnTo>
                <a:close/>
                <a:moveTo>
                  <a:pt x="270541" y="1798637"/>
                </a:moveTo>
                <a:lnTo>
                  <a:pt x="729267" y="1798637"/>
                </a:lnTo>
                <a:lnTo>
                  <a:pt x="734985" y="1798953"/>
                </a:lnTo>
                <a:lnTo>
                  <a:pt x="740385" y="1799584"/>
                </a:lnTo>
                <a:lnTo>
                  <a:pt x="745468" y="1800847"/>
                </a:lnTo>
                <a:lnTo>
                  <a:pt x="750869" y="1803057"/>
                </a:lnTo>
                <a:lnTo>
                  <a:pt x="755316" y="1805267"/>
                </a:lnTo>
                <a:lnTo>
                  <a:pt x="760081" y="1808108"/>
                </a:lnTo>
                <a:lnTo>
                  <a:pt x="764211" y="1811265"/>
                </a:lnTo>
                <a:lnTo>
                  <a:pt x="768023" y="1815053"/>
                </a:lnTo>
                <a:lnTo>
                  <a:pt x="771836" y="1818842"/>
                </a:lnTo>
                <a:lnTo>
                  <a:pt x="774695" y="1822946"/>
                </a:lnTo>
                <a:lnTo>
                  <a:pt x="777554" y="1827681"/>
                </a:lnTo>
                <a:lnTo>
                  <a:pt x="779777" y="1832417"/>
                </a:lnTo>
                <a:lnTo>
                  <a:pt x="781684" y="1837784"/>
                </a:lnTo>
                <a:lnTo>
                  <a:pt x="783272" y="1842835"/>
                </a:lnTo>
                <a:lnTo>
                  <a:pt x="783907" y="1848517"/>
                </a:lnTo>
                <a:lnTo>
                  <a:pt x="784225" y="1854200"/>
                </a:lnTo>
                <a:lnTo>
                  <a:pt x="783907" y="1859882"/>
                </a:lnTo>
                <a:lnTo>
                  <a:pt x="783272" y="1865249"/>
                </a:lnTo>
                <a:lnTo>
                  <a:pt x="781684" y="1870616"/>
                </a:lnTo>
                <a:lnTo>
                  <a:pt x="779777" y="1875667"/>
                </a:lnTo>
                <a:lnTo>
                  <a:pt x="777554" y="1880403"/>
                </a:lnTo>
                <a:lnTo>
                  <a:pt x="774695" y="1885138"/>
                </a:lnTo>
                <a:lnTo>
                  <a:pt x="771836" y="1889558"/>
                </a:lnTo>
                <a:lnTo>
                  <a:pt x="768023" y="1893346"/>
                </a:lnTo>
                <a:lnTo>
                  <a:pt x="764211" y="1897134"/>
                </a:lnTo>
                <a:lnTo>
                  <a:pt x="760081" y="1900291"/>
                </a:lnTo>
                <a:lnTo>
                  <a:pt x="755316" y="1902817"/>
                </a:lnTo>
                <a:lnTo>
                  <a:pt x="750869" y="1905027"/>
                </a:lnTo>
                <a:lnTo>
                  <a:pt x="745468" y="1907237"/>
                </a:lnTo>
                <a:lnTo>
                  <a:pt x="740385" y="1908499"/>
                </a:lnTo>
                <a:lnTo>
                  <a:pt x="734985" y="1909447"/>
                </a:lnTo>
                <a:lnTo>
                  <a:pt x="729267" y="1909762"/>
                </a:lnTo>
                <a:lnTo>
                  <a:pt x="270541" y="1909762"/>
                </a:lnTo>
                <a:lnTo>
                  <a:pt x="264822" y="1909447"/>
                </a:lnTo>
                <a:lnTo>
                  <a:pt x="259739" y="1908499"/>
                </a:lnTo>
                <a:lnTo>
                  <a:pt x="254657" y="1907237"/>
                </a:lnTo>
                <a:lnTo>
                  <a:pt x="249256" y="1905027"/>
                </a:lnTo>
                <a:lnTo>
                  <a:pt x="244491" y="1902817"/>
                </a:lnTo>
                <a:lnTo>
                  <a:pt x="240043" y="1900291"/>
                </a:lnTo>
                <a:lnTo>
                  <a:pt x="235914" y="1897134"/>
                </a:lnTo>
                <a:lnTo>
                  <a:pt x="232102" y="1893346"/>
                </a:lnTo>
                <a:lnTo>
                  <a:pt x="228289" y="1889558"/>
                </a:lnTo>
                <a:lnTo>
                  <a:pt x="225113" y="1885138"/>
                </a:lnTo>
                <a:lnTo>
                  <a:pt x="222571" y="1880403"/>
                </a:lnTo>
                <a:lnTo>
                  <a:pt x="220347" y="1875667"/>
                </a:lnTo>
                <a:lnTo>
                  <a:pt x="218124" y="1870616"/>
                </a:lnTo>
                <a:lnTo>
                  <a:pt x="216853" y="1865249"/>
                </a:lnTo>
                <a:lnTo>
                  <a:pt x="215900" y="1859882"/>
                </a:lnTo>
                <a:lnTo>
                  <a:pt x="215900" y="1854200"/>
                </a:lnTo>
                <a:lnTo>
                  <a:pt x="215900" y="1848517"/>
                </a:lnTo>
                <a:lnTo>
                  <a:pt x="216853" y="1842835"/>
                </a:lnTo>
                <a:lnTo>
                  <a:pt x="218124" y="1837784"/>
                </a:lnTo>
                <a:lnTo>
                  <a:pt x="220347" y="1832417"/>
                </a:lnTo>
                <a:lnTo>
                  <a:pt x="222571" y="1827681"/>
                </a:lnTo>
                <a:lnTo>
                  <a:pt x="225113" y="1822946"/>
                </a:lnTo>
                <a:lnTo>
                  <a:pt x="228289" y="1818842"/>
                </a:lnTo>
                <a:lnTo>
                  <a:pt x="232102" y="1815053"/>
                </a:lnTo>
                <a:lnTo>
                  <a:pt x="235914" y="1811265"/>
                </a:lnTo>
                <a:lnTo>
                  <a:pt x="240043" y="1808108"/>
                </a:lnTo>
                <a:lnTo>
                  <a:pt x="244491" y="1805267"/>
                </a:lnTo>
                <a:lnTo>
                  <a:pt x="249256" y="1803057"/>
                </a:lnTo>
                <a:lnTo>
                  <a:pt x="254657" y="1800847"/>
                </a:lnTo>
                <a:lnTo>
                  <a:pt x="259739" y="1799584"/>
                </a:lnTo>
                <a:lnTo>
                  <a:pt x="264822" y="1798953"/>
                </a:lnTo>
                <a:lnTo>
                  <a:pt x="270541" y="1798637"/>
                </a:lnTo>
                <a:close/>
                <a:moveTo>
                  <a:pt x="105728" y="1404937"/>
                </a:moveTo>
                <a:lnTo>
                  <a:pt x="893128" y="1404937"/>
                </a:lnTo>
                <a:lnTo>
                  <a:pt x="893763" y="1441633"/>
                </a:lnTo>
                <a:lnTo>
                  <a:pt x="893763" y="1480542"/>
                </a:lnTo>
                <a:lnTo>
                  <a:pt x="893763" y="1490349"/>
                </a:lnTo>
                <a:lnTo>
                  <a:pt x="893445" y="1500155"/>
                </a:lnTo>
                <a:lnTo>
                  <a:pt x="892810" y="1509962"/>
                </a:lnTo>
                <a:lnTo>
                  <a:pt x="892175" y="1519452"/>
                </a:lnTo>
                <a:lnTo>
                  <a:pt x="890904" y="1528942"/>
                </a:lnTo>
                <a:lnTo>
                  <a:pt x="889634" y="1538432"/>
                </a:lnTo>
                <a:lnTo>
                  <a:pt x="888363" y="1547923"/>
                </a:lnTo>
                <a:lnTo>
                  <a:pt x="886458" y="1557096"/>
                </a:lnTo>
                <a:lnTo>
                  <a:pt x="884552" y="1566587"/>
                </a:lnTo>
                <a:lnTo>
                  <a:pt x="882328" y="1575444"/>
                </a:lnTo>
                <a:lnTo>
                  <a:pt x="880105" y="1584618"/>
                </a:lnTo>
                <a:lnTo>
                  <a:pt x="877564" y="1593792"/>
                </a:lnTo>
                <a:lnTo>
                  <a:pt x="874705" y="1602649"/>
                </a:lnTo>
                <a:lnTo>
                  <a:pt x="871847" y="1611190"/>
                </a:lnTo>
                <a:lnTo>
                  <a:pt x="868670" y="1620048"/>
                </a:lnTo>
                <a:lnTo>
                  <a:pt x="865494" y="1628589"/>
                </a:lnTo>
                <a:lnTo>
                  <a:pt x="861683" y="1637130"/>
                </a:lnTo>
                <a:lnTo>
                  <a:pt x="858189" y="1645355"/>
                </a:lnTo>
                <a:lnTo>
                  <a:pt x="854059" y="1653896"/>
                </a:lnTo>
                <a:lnTo>
                  <a:pt x="849930" y="1662121"/>
                </a:lnTo>
                <a:lnTo>
                  <a:pt x="845801" y="1670029"/>
                </a:lnTo>
                <a:lnTo>
                  <a:pt x="841354" y="1677938"/>
                </a:lnTo>
                <a:lnTo>
                  <a:pt x="836590" y="1686163"/>
                </a:lnTo>
                <a:lnTo>
                  <a:pt x="831826" y="1693439"/>
                </a:lnTo>
                <a:lnTo>
                  <a:pt x="826743" y="1701347"/>
                </a:lnTo>
                <a:lnTo>
                  <a:pt x="821661" y="1708939"/>
                </a:lnTo>
                <a:lnTo>
                  <a:pt x="815944" y="1716215"/>
                </a:lnTo>
                <a:lnTo>
                  <a:pt x="810862" y="1723491"/>
                </a:lnTo>
                <a:lnTo>
                  <a:pt x="804827" y="1730767"/>
                </a:lnTo>
                <a:lnTo>
                  <a:pt x="799110" y="1737410"/>
                </a:lnTo>
                <a:lnTo>
                  <a:pt x="793075" y="1744369"/>
                </a:lnTo>
                <a:lnTo>
                  <a:pt x="787040" y="1751012"/>
                </a:lnTo>
                <a:lnTo>
                  <a:pt x="211498" y="1751012"/>
                </a:lnTo>
                <a:lnTo>
                  <a:pt x="205463" y="1744369"/>
                </a:lnTo>
                <a:lnTo>
                  <a:pt x="199428" y="1737410"/>
                </a:lnTo>
                <a:lnTo>
                  <a:pt x="193711" y="1730767"/>
                </a:lnTo>
                <a:lnTo>
                  <a:pt x="187994" y="1723491"/>
                </a:lnTo>
                <a:lnTo>
                  <a:pt x="182276" y="1716215"/>
                </a:lnTo>
                <a:lnTo>
                  <a:pt x="177194" y="1708939"/>
                </a:lnTo>
                <a:lnTo>
                  <a:pt x="172112" y="1701347"/>
                </a:lnTo>
                <a:lnTo>
                  <a:pt x="167030" y="1693439"/>
                </a:lnTo>
                <a:lnTo>
                  <a:pt x="162266" y="1686163"/>
                </a:lnTo>
                <a:lnTo>
                  <a:pt x="157501" y="1677938"/>
                </a:lnTo>
                <a:lnTo>
                  <a:pt x="153054" y="1670029"/>
                </a:lnTo>
                <a:lnTo>
                  <a:pt x="148925" y="1662121"/>
                </a:lnTo>
                <a:lnTo>
                  <a:pt x="144479" y="1653896"/>
                </a:lnTo>
                <a:lnTo>
                  <a:pt x="140667" y="1645355"/>
                </a:lnTo>
                <a:lnTo>
                  <a:pt x="137173" y="1637130"/>
                </a:lnTo>
                <a:lnTo>
                  <a:pt x="133362" y="1628589"/>
                </a:lnTo>
                <a:lnTo>
                  <a:pt x="130185" y="1620048"/>
                </a:lnTo>
                <a:lnTo>
                  <a:pt x="127009" y="1611190"/>
                </a:lnTo>
                <a:lnTo>
                  <a:pt x="124150" y="1602649"/>
                </a:lnTo>
                <a:lnTo>
                  <a:pt x="120974" y="1593792"/>
                </a:lnTo>
                <a:lnTo>
                  <a:pt x="118751" y="1584618"/>
                </a:lnTo>
                <a:lnTo>
                  <a:pt x="116210" y="1575444"/>
                </a:lnTo>
                <a:lnTo>
                  <a:pt x="114304" y="1566587"/>
                </a:lnTo>
                <a:lnTo>
                  <a:pt x="112398" y="1557096"/>
                </a:lnTo>
                <a:lnTo>
                  <a:pt x="110492" y="1547923"/>
                </a:lnTo>
                <a:lnTo>
                  <a:pt x="108904" y="1538432"/>
                </a:lnTo>
                <a:lnTo>
                  <a:pt x="107634" y="1528942"/>
                </a:lnTo>
                <a:lnTo>
                  <a:pt x="106681" y="1519452"/>
                </a:lnTo>
                <a:lnTo>
                  <a:pt x="106046" y="1509962"/>
                </a:lnTo>
                <a:lnTo>
                  <a:pt x="105410" y="1500155"/>
                </a:lnTo>
                <a:lnTo>
                  <a:pt x="105093" y="1490349"/>
                </a:lnTo>
                <a:lnTo>
                  <a:pt x="104775" y="1480542"/>
                </a:lnTo>
                <a:lnTo>
                  <a:pt x="105093" y="1441633"/>
                </a:lnTo>
                <a:lnTo>
                  <a:pt x="105728" y="1404937"/>
                </a:lnTo>
                <a:close/>
                <a:moveTo>
                  <a:pt x="300928" y="1209675"/>
                </a:moveTo>
                <a:lnTo>
                  <a:pt x="302839" y="1209994"/>
                </a:lnTo>
                <a:lnTo>
                  <a:pt x="305069" y="1210312"/>
                </a:lnTo>
                <a:lnTo>
                  <a:pt x="306981" y="1210950"/>
                </a:lnTo>
                <a:lnTo>
                  <a:pt x="308574" y="1211907"/>
                </a:lnTo>
                <a:lnTo>
                  <a:pt x="310485" y="1212863"/>
                </a:lnTo>
                <a:lnTo>
                  <a:pt x="312078" y="1213820"/>
                </a:lnTo>
                <a:lnTo>
                  <a:pt x="313990" y="1215733"/>
                </a:lnTo>
                <a:lnTo>
                  <a:pt x="315264" y="1217009"/>
                </a:lnTo>
                <a:lnTo>
                  <a:pt x="316220" y="1218603"/>
                </a:lnTo>
                <a:lnTo>
                  <a:pt x="317176" y="1220516"/>
                </a:lnTo>
                <a:lnTo>
                  <a:pt x="318131" y="1222430"/>
                </a:lnTo>
                <a:lnTo>
                  <a:pt x="318768" y="1224343"/>
                </a:lnTo>
                <a:lnTo>
                  <a:pt x="319087" y="1226894"/>
                </a:lnTo>
                <a:lnTo>
                  <a:pt x="319087" y="1229126"/>
                </a:lnTo>
                <a:lnTo>
                  <a:pt x="319087" y="1333716"/>
                </a:lnTo>
                <a:lnTo>
                  <a:pt x="319087" y="1335948"/>
                </a:lnTo>
                <a:lnTo>
                  <a:pt x="318768" y="1338180"/>
                </a:lnTo>
                <a:lnTo>
                  <a:pt x="318131" y="1340413"/>
                </a:lnTo>
                <a:lnTo>
                  <a:pt x="317494" y="1342645"/>
                </a:lnTo>
                <a:lnTo>
                  <a:pt x="316538" y="1344877"/>
                </a:lnTo>
                <a:lnTo>
                  <a:pt x="315264" y="1346790"/>
                </a:lnTo>
                <a:lnTo>
                  <a:pt x="313990" y="1348703"/>
                </a:lnTo>
                <a:lnTo>
                  <a:pt x="312078" y="1350298"/>
                </a:lnTo>
                <a:lnTo>
                  <a:pt x="310485" y="1351573"/>
                </a:lnTo>
                <a:lnTo>
                  <a:pt x="308892" y="1352849"/>
                </a:lnTo>
                <a:lnTo>
                  <a:pt x="306981" y="1354124"/>
                </a:lnTo>
                <a:lnTo>
                  <a:pt x="305069" y="1355081"/>
                </a:lnTo>
                <a:lnTo>
                  <a:pt x="302839" y="1356037"/>
                </a:lnTo>
                <a:lnTo>
                  <a:pt x="300291" y="1356675"/>
                </a:lnTo>
                <a:lnTo>
                  <a:pt x="298061" y="1356994"/>
                </a:lnTo>
                <a:lnTo>
                  <a:pt x="295831" y="1357313"/>
                </a:lnTo>
                <a:lnTo>
                  <a:pt x="155018" y="1357313"/>
                </a:lnTo>
                <a:lnTo>
                  <a:pt x="152788" y="1356994"/>
                </a:lnTo>
                <a:lnTo>
                  <a:pt x="150558" y="1356675"/>
                </a:lnTo>
                <a:lnTo>
                  <a:pt x="148328" y="1356037"/>
                </a:lnTo>
                <a:lnTo>
                  <a:pt x="145780" y="1355081"/>
                </a:lnTo>
                <a:lnTo>
                  <a:pt x="143868" y="1354124"/>
                </a:lnTo>
                <a:lnTo>
                  <a:pt x="141957" y="1352849"/>
                </a:lnTo>
                <a:lnTo>
                  <a:pt x="140364" y="1351573"/>
                </a:lnTo>
                <a:lnTo>
                  <a:pt x="138771" y="1350298"/>
                </a:lnTo>
                <a:lnTo>
                  <a:pt x="137178" y="1348703"/>
                </a:lnTo>
                <a:lnTo>
                  <a:pt x="135904" y="1346790"/>
                </a:lnTo>
                <a:lnTo>
                  <a:pt x="134311" y="1344877"/>
                </a:lnTo>
                <a:lnTo>
                  <a:pt x="133355" y="1342645"/>
                </a:lnTo>
                <a:lnTo>
                  <a:pt x="132718" y="1340413"/>
                </a:lnTo>
                <a:lnTo>
                  <a:pt x="132081" y="1338180"/>
                </a:lnTo>
                <a:lnTo>
                  <a:pt x="131762" y="1335948"/>
                </a:lnTo>
                <a:lnTo>
                  <a:pt x="131762" y="1333716"/>
                </a:lnTo>
                <a:lnTo>
                  <a:pt x="131762" y="1268347"/>
                </a:lnTo>
                <a:lnTo>
                  <a:pt x="131762" y="1266115"/>
                </a:lnTo>
                <a:lnTo>
                  <a:pt x="132081" y="1263564"/>
                </a:lnTo>
                <a:lnTo>
                  <a:pt x="132718" y="1261013"/>
                </a:lnTo>
                <a:lnTo>
                  <a:pt x="133355" y="1258462"/>
                </a:lnTo>
                <a:lnTo>
                  <a:pt x="134311" y="1256549"/>
                </a:lnTo>
                <a:lnTo>
                  <a:pt x="135585" y="1254317"/>
                </a:lnTo>
                <a:lnTo>
                  <a:pt x="136859" y="1252404"/>
                </a:lnTo>
                <a:lnTo>
                  <a:pt x="138134" y="1250490"/>
                </a:lnTo>
                <a:lnTo>
                  <a:pt x="139726" y="1248258"/>
                </a:lnTo>
                <a:lnTo>
                  <a:pt x="141638" y="1246664"/>
                </a:lnTo>
                <a:lnTo>
                  <a:pt x="143231" y="1245070"/>
                </a:lnTo>
                <a:lnTo>
                  <a:pt x="145461" y="1243794"/>
                </a:lnTo>
                <a:lnTo>
                  <a:pt x="147691" y="1242837"/>
                </a:lnTo>
                <a:lnTo>
                  <a:pt x="149921" y="1241562"/>
                </a:lnTo>
                <a:lnTo>
                  <a:pt x="152151" y="1240924"/>
                </a:lnTo>
                <a:lnTo>
                  <a:pt x="154700" y="1240287"/>
                </a:lnTo>
                <a:lnTo>
                  <a:pt x="296149" y="1210312"/>
                </a:lnTo>
                <a:lnTo>
                  <a:pt x="298379" y="1209994"/>
                </a:lnTo>
                <a:lnTo>
                  <a:pt x="300928" y="1209675"/>
                </a:lnTo>
                <a:close/>
                <a:moveTo>
                  <a:pt x="766987" y="1117600"/>
                </a:moveTo>
                <a:lnTo>
                  <a:pt x="770787" y="1117600"/>
                </a:lnTo>
                <a:lnTo>
                  <a:pt x="774269" y="1117600"/>
                </a:lnTo>
                <a:lnTo>
                  <a:pt x="777435" y="1118235"/>
                </a:lnTo>
                <a:lnTo>
                  <a:pt x="780601" y="1118870"/>
                </a:lnTo>
                <a:lnTo>
                  <a:pt x="784084" y="1119822"/>
                </a:lnTo>
                <a:lnTo>
                  <a:pt x="787250" y="1121727"/>
                </a:lnTo>
                <a:lnTo>
                  <a:pt x="790099" y="1123315"/>
                </a:lnTo>
                <a:lnTo>
                  <a:pt x="792632" y="1125220"/>
                </a:lnTo>
                <a:lnTo>
                  <a:pt x="795482" y="1127442"/>
                </a:lnTo>
                <a:lnTo>
                  <a:pt x="797698" y="1129665"/>
                </a:lnTo>
                <a:lnTo>
                  <a:pt x="799914" y="1132205"/>
                </a:lnTo>
                <a:lnTo>
                  <a:pt x="801497" y="1135380"/>
                </a:lnTo>
                <a:lnTo>
                  <a:pt x="803080" y="1138555"/>
                </a:lnTo>
                <a:lnTo>
                  <a:pt x="804346" y="1141730"/>
                </a:lnTo>
                <a:lnTo>
                  <a:pt x="805296" y="1145540"/>
                </a:lnTo>
                <a:lnTo>
                  <a:pt x="845505" y="1323023"/>
                </a:lnTo>
                <a:lnTo>
                  <a:pt x="846138" y="1326198"/>
                </a:lnTo>
                <a:lnTo>
                  <a:pt x="846138" y="1329373"/>
                </a:lnTo>
                <a:lnTo>
                  <a:pt x="845821" y="1332865"/>
                </a:lnTo>
                <a:lnTo>
                  <a:pt x="845505" y="1335723"/>
                </a:lnTo>
                <a:lnTo>
                  <a:pt x="844555" y="1338580"/>
                </a:lnTo>
                <a:lnTo>
                  <a:pt x="843289" y="1341438"/>
                </a:lnTo>
                <a:lnTo>
                  <a:pt x="842022" y="1344295"/>
                </a:lnTo>
                <a:lnTo>
                  <a:pt x="839806" y="1346518"/>
                </a:lnTo>
                <a:lnTo>
                  <a:pt x="837906" y="1348740"/>
                </a:lnTo>
                <a:lnTo>
                  <a:pt x="835690" y="1350963"/>
                </a:lnTo>
                <a:lnTo>
                  <a:pt x="833474" y="1352550"/>
                </a:lnTo>
                <a:lnTo>
                  <a:pt x="830624" y="1354138"/>
                </a:lnTo>
                <a:lnTo>
                  <a:pt x="827775" y="1355408"/>
                </a:lnTo>
                <a:lnTo>
                  <a:pt x="824609" y="1356360"/>
                </a:lnTo>
                <a:lnTo>
                  <a:pt x="821443" y="1356995"/>
                </a:lnTo>
                <a:lnTo>
                  <a:pt x="818277" y="1357313"/>
                </a:lnTo>
                <a:lnTo>
                  <a:pt x="697018" y="1357313"/>
                </a:lnTo>
                <a:lnTo>
                  <a:pt x="693219" y="1356995"/>
                </a:lnTo>
                <a:lnTo>
                  <a:pt x="689736" y="1356678"/>
                </a:lnTo>
                <a:lnTo>
                  <a:pt x="685937" y="1355408"/>
                </a:lnTo>
                <a:lnTo>
                  <a:pt x="682454" y="1354455"/>
                </a:lnTo>
                <a:lnTo>
                  <a:pt x="678972" y="1353185"/>
                </a:lnTo>
                <a:lnTo>
                  <a:pt x="675489" y="1351598"/>
                </a:lnTo>
                <a:lnTo>
                  <a:pt x="672640" y="1349693"/>
                </a:lnTo>
                <a:lnTo>
                  <a:pt x="669790" y="1347470"/>
                </a:lnTo>
                <a:lnTo>
                  <a:pt x="667258" y="1345248"/>
                </a:lnTo>
                <a:lnTo>
                  <a:pt x="664408" y="1342390"/>
                </a:lnTo>
                <a:lnTo>
                  <a:pt x="662192" y="1339533"/>
                </a:lnTo>
                <a:lnTo>
                  <a:pt x="659976" y="1336675"/>
                </a:lnTo>
                <a:lnTo>
                  <a:pt x="658393" y="1333500"/>
                </a:lnTo>
                <a:lnTo>
                  <a:pt x="656810" y="1330008"/>
                </a:lnTo>
                <a:lnTo>
                  <a:pt x="655543" y="1326515"/>
                </a:lnTo>
                <a:lnTo>
                  <a:pt x="654593" y="1323023"/>
                </a:lnTo>
                <a:lnTo>
                  <a:pt x="622933" y="1183957"/>
                </a:lnTo>
                <a:lnTo>
                  <a:pt x="622617" y="1180465"/>
                </a:lnTo>
                <a:lnTo>
                  <a:pt x="622300" y="1176655"/>
                </a:lnTo>
                <a:lnTo>
                  <a:pt x="622300" y="1173480"/>
                </a:lnTo>
                <a:lnTo>
                  <a:pt x="622933" y="1169987"/>
                </a:lnTo>
                <a:lnTo>
                  <a:pt x="623566" y="1166495"/>
                </a:lnTo>
                <a:lnTo>
                  <a:pt x="624516" y="1163320"/>
                </a:lnTo>
                <a:lnTo>
                  <a:pt x="625783" y="1160462"/>
                </a:lnTo>
                <a:lnTo>
                  <a:pt x="627682" y="1157605"/>
                </a:lnTo>
                <a:lnTo>
                  <a:pt x="629265" y="1154747"/>
                </a:lnTo>
                <a:lnTo>
                  <a:pt x="631798" y="1152207"/>
                </a:lnTo>
                <a:lnTo>
                  <a:pt x="634331" y="1149985"/>
                </a:lnTo>
                <a:lnTo>
                  <a:pt x="636864" y="1148080"/>
                </a:lnTo>
                <a:lnTo>
                  <a:pt x="639713" y="1146175"/>
                </a:lnTo>
                <a:lnTo>
                  <a:pt x="642879" y="1144587"/>
                </a:lnTo>
                <a:lnTo>
                  <a:pt x="646045" y="1143317"/>
                </a:lnTo>
                <a:lnTo>
                  <a:pt x="649528" y="1142365"/>
                </a:lnTo>
                <a:lnTo>
                  <a:pt x="763505" y="1118235"/>
                </a:lnTo>
                <a:lnTo>
                  <a:pt x="766987" y="1117600"/>
                </a:lnTo>
                <a:close/>
                <a:moveTo>
                  <a:pt x="858838" y="868362"/>
                </a:moveTo>
                <a:lnTo>
                  <a:pt x="840146" y="869932"/>
                </a:lnTo>
                <a:lnTo>
                  <a:pt x="821454" y="871502"/>
                </a:lnTo>
                <a:lnTo>
                  <a:pt x="802762" y="873386"/>
                </a:lnTo>
                <a:lnTo>
                  <a:pt x="784387" y="875583"/>
                </a:lnTo>
                <a:lnTo>
                  <a:pt x="747320" y="879979"/>
                </a:lnTo>
                <a:lnTo>
                  <a:pt x="710253" y="885316"/>
                </a:lnTo>
                <a:lnTo>
                  <a:pt x="673185" y="890968"/>
                </a:lnTo>
                <a:lnTo>
                  <a:pt x="636435" y="896933"/>
                </a:lnTo>
                <a:lnTo>
                  <a:pt x="600001" y="903526"/>
                </a:lnTo>
                <a:lnTo>
                  <a:pt x="563251" y="910433"/>
                </a:lnTo>
                <a:lnTo>
                  <a:pt x="526818" y="917655"/>
                </a:lnTo>
                <a:lnTo>
                  <a:pt x="490384" y="925190"/>
                </a:lnTo>
                <a:lnTo>
                  <a:pt x="453950" y="933353"/>
                </a:lnTo>
                <a:lnTo>
                  <a:pt x="417200" y="941516"/>
                </a:lnTo>
                <a:lnTo>
                  <a:pt x="381083" y="950621"/>
                </a:lnTo>
                <a:lnTo>
                  <a:pt x="344967" y="960040"/>
                </a:lnTo>
                <a:lnTo>
                  <a:pt x="326908" y="964749"/>
                </a:lnTo>
                <a:lnTo>
                  <a:pt x="308850" y="970087"/>
                </a:lnTo>
                <a:lnTo>
                  <a:pt x="291108" y="975424"/>
                </a:lnTo>
                <a:lnTo>
                  <a:pt x="273050" y="981075"/>
                </a:lnTo>
                <a:lnTo>
                  <a:pt x="292059" y="979819"/>
                </a:lnTo>
                <a:lnTo>
                  <a:pt x="310434" y="977936"/>
                </a:lnTo>
                <a:lnTo>
                  <a:pt x="329126" y="976052"/>
                </a:lnTo>
                <a:lnTo>
                  <a:pt x="347501" y="973854"/>
                </a:lnTo>
                <a:lnTo>
                  <a:pt x="384885" y="969459"/>
                </a:lnTo>
                <a:lnTo>
                  <a:pt x="421952" y="964121"/>
                </a:lnTo>
                <a:lnTo>
                  <a:pt x="458703" y="958470"/>
                </a:lnTo>
                <a:lnTo>
                  <a:pt x="495453" y="952191"/>
                </a:lnTo>
                <a:lnTo>
                  <a:pt x="532203" y="945911"/>
                </a:lnTo>
                <a:lnTo>
                  <a:pt x="568637" y="939004"/>
                </a:lnTo>
                <a:lnTo>
                  <a:pt x="605387" y="931469"/>
                </a:lnTo>
                <a:lnTo>
                  <a:pt x="642138" y="924248"/>
                </a:lnTo>
                <a:lnTo>
                  <a:pt x="678254" y="916085"/>
                </a:lnTo>
                <a:lnTo>
                  <a:pt x="714688" y="907608"/>
                </a:lnTo>
                <a:lnTo>
                  <a:pt x="750805" y="899131"/>
                </a:lnTo>
                <a:lnTo>
                  <a:pt x="786921" y="889712"/>
                </a:lnTo>
                <a:lnTo>
                  <a:pt x="804980" y="884374"/>
                </a:lnTo>
                <a:lnTo>
                  <a:pt x="823038" y="879351"/>
                </a:lnTo>
                <a:lnTo>
                  <a:pt x="841096" y="874328"/>
                </a:lnTo>
                <a:lnTo>
                  <a:pt x="858838" y="868362"/>
                </a:lnTo>
                <a:close/>
                <a:moveTo>
                  <a:pt x="894431" y="809625"/>
                </a:moveTo>
                <a:lnTo>
                  <a:pt x="899509" y="809625"/>
                </a:lnTo>
                <a:lnTo>
                  <a:pt x="904905" y="810262"/>
                </a:lnTo>
                <a:lnTo>
                  <a:pt x="909666" y="810580"/>
                </a:lnTo>
                <a:lnTo>
                  <a:pt x="915062" y="811535"/>
                </a:lnTo>
                <a:lnTo>
                  <a:pt x="919823" y="812490"/>
                </a:lnTo>
                <a:lnTo>
                  <a:pt x="924901" y="814400"/>
                </a:lnTo>
                <a:lnTo>
                  <a:pt x="929662" y="815673"/>
                </a:lnTo>
                <a:lnTo>
                  <a:pt x="934423" y="817583"/>
                </a:lnTo>
                <a:lnTo>
                  <a:pt x="939184" y="819493"/>
                </a:lnTo>
                <a:lnTo>
                  <a:pt x="943628" y="821721"/>
                </a:lnTo>
                <a:lnTo>
                  <a:pt x="948071" y="823949"/>
                </a:lnTo>
                <a:lnTo>
                  <a:pt x="952198" y="827132"/>
                </a:lnTo>
                <a:lnTo>
                  <a:pt x="956324" y="829678"/>
                </a:lnTo>
                <a:lnTo>
                  <a:pt x="960450" y="832861"/>
                </a:lnTo>
                <a:lnTo>
                  <a:pt x="964259" y="836044"/>
                </a:lnTo>
                <a:lnTo>
                  <a:pt x="968068" y="839546"/>
                </a:lnTo>
                <a:lnTo>
                  <a:pt x="971876" y="843047"/>
                </a:lnTo>
                <a:lnTo>
                  <a:pt x="975050" y="846867"/>
                </a:lnTo>
                <a:lnTo>
                  <a:pt x="978224" y="851005"/>
                </a:lnTo>
                <a:lnTo>
                  <a:pt x="981081" y="855142"/>
                </a:lnTo>
                <a:lnTo>
                  <a:pt x="984255" y="859280"/>
                </a:lnTo>
                <a:lnTo>
                  <a:pt x="986794" y="863737"/>
                </a:lnTo>
                <a:lnTo>
                  <a:pt x="989016" y="868193"/>
                </a:lnTo>
                <a:lnTo>
                  <a:pt x="991238" y="873286"/>
                </a:lnTo>
                <a:lnTo>
                  <a:pt x="993142" y="878060"/>
                </a:lnTo>
                <a:lnTo>
                  <a:pt x="995047" y="882835"/>
                </a:lnTo>
                <a:lnTo>
                  <a:pt x="996634" y="888246"/>
                </a:lnTo>
                <a:lnTo>
                  <a:pt x="997903" y="893339"/>
                </a:lnTo>
                <a:lnTo>
                  <a:pt x="998855" y="898750"/>
                </a:lnTo>
                <a:lnTo>
                  <a:pt x="999490" y="904161"/>
                </a:lnTo>
                <a:lnTo>
                  <a:pt x="999808" y="909572"/>
                </a:lnTo>
                <a:lnTo>
                  <a:pt x="1000125" y="914665"/>
                </a:lnTo>
                <a:lnTo>
                  <a:pt x="999808" y="919758"/>
                </a:lnTo>
                <a:lnTo>
                  <a:pt x="999490" y="925169"/>
                </a:lnTo>
                <a:lnTo>
                  <a:pt x="998855" y="929944"/>
                </a:lnTo>
                <a:lnTo>
                  <a:pt x="998221" y="935355"/>
                </a:lnTo>
                <a:lnTo>
                  <a:pt x="996951" y="940129"/>
                </a:lnTo>
                <a:lnTo>
                  <a:pt x="995681" y="945222"/>
                </a:lnTo>
                <a:lnTo>
                  <a:pt x="993777" y="949997"/>
                </a:lnTo>
                <a:lnTo>
                  <a:pt x="992190" y="954771"/>
                </a:lnTo>
                <a:lnTo>
                  <a:pt x="990286" y="959546"/>
                </a:lnTo>
                <a:lnTo>
                  <a:pt x="988064" y="964002"/>
                </a:lnTo>
                <a:lnTo>
                  <a:pt x="985525" y="968458"/>
                </a:lnTo>
                <a:lnTo>
                  <a:pt x="982985" y="972596"/>
                </a:lnTo>
                <a:lnTo>
                  <a:pt x="979811" y="976734"/>
                </a:lnTo>
                <a:lnTo>
                  <a:pt x="976955" y="980872"/>
                </a:lnTo>
                <a:lnTo>
                  <a:pt x="973781" y="984692"/>
                </a:lnTo>
                <a:lnTo>
                  <a:pt x="970289" y="988511"/>
                </a:lnTo>
                <a:lnTo>
                  <a:pt x="966798" y="992331"/>
                </a:lnTo>
                <a:lnTo>
                  <a:pt x="962989" y="995514"/>
                </a:lnTo>
                <a:lnTo>
                  <a:pt x="959181" y="998697"/>
                </a:lnTo>
                <a:lnTo>
                  <a:pt x="954737" y="1001562"/>
                </a:lnTo>
                <a:lnTo>
                  <a:pt x="950611" y="1004745"/>
                </a:lnTo>
                <a:lnTo>
                  <a:pt x="945850" y="1007291"/>
                </a:lnTo>
                <a:lnTo>
                  <a:pt x="941406" y="1009519"/>
                </a:lnTo>
                <a:lnTo>
                  <a:pt x="936963" y="1011747"/>
                </a:lnTo>
                <a:lnTo>
                  <a:pt x="931884" y="1013657"/>
                </a:lnTo>
                <a:lnTo>
                  <a:pt x="927123" y="1015567"/>
                </a:lnTo>
                <a:lnTo>
                  <a:pt x="921727" y="1017158"/>
                </a:lnTo>
                <a:lnTo>
                  <a:pt x="916649" y="1018432"/>
                </a:lnTo>
                <a:lnTo>
                  <a:pt x="126960" y="1185222"/>
                </a:lnTo>
                <a:lnTo>
                  <a:pt x="121247" y="1186177"/>
                </a:lnTo>
                <a:lnTo>
                  <a:pt x="115851" y="1186814"/>
                </a:lnTo>
                <a:lnTo>
                  <a:pt x="110455" y="1187132"/>
                </a:lnTo>
                <a:lnTo>
                  <a:pt x="105059" y="1187450"/>
                </a:lnTo>
                <a:lnTo>
                  <a:pt x="100298" y="1187132"/>
                </a:lnTo>
                <a:lnTo>
                  <a:pt x="95855" y="1186814"/>
                </a:lnTo>
                <a:lnTo>
                  <a:pt x="86967" y="1185859"/>
                </a:lnTo>
                <a:lnTo>
                  <a:pt x="78398" y="1183949"/>
                </a:lnTo>
                <a:lnTo>
                  <a:pt x="70145" y="1181402"/>
                </a:lnTo>
                <a:lnTo>
                  <a:pt x="61575" y="1177901"/>
                </a:lnTo>
                <a:lnTo>
                  <a:pt x="53640" y="1174082"/>
                </a:lnTo>
                <a:lnTo>
                  <a:pt x="46340" y="1169625"/>
                </a:lnTo>
                <a:lnTo>
                  <a:pt x="39358" y="1164214"/>
                </a:lnTo>
                <a:lnTo>
                  <a:pt x="32692" y="1158485"/>
                </a:lnTo>
                <a:lnTo>
                  <a:pt x="26662" y="1152119"/>
                </a:lnTo>
                <a:lnTo>
                  <a:pt x="20948" y="1145116"/>
                </a:lnTo>
                <a:lnTo>
                  <a:pt x="15870" y="1137795"/>
                </a:lnTo>
                <a:lnTo>
                  <a:pt x="11426" y="1129837"/>
                </a:lnTo>
                <a:lnTo>
                  <a:pt x="9522" y="1125700"/>
                </a:lnTo>
                <a:lnTo>
                  <a:pt x="7935" y="1121562"/>
                </a:lnTo>
                <a:lnTo>
                  <a:pt x="6031" y="1117105"/>
                </a:lnTo>
                <a:lnTo>
                  <a:pt x="4444" y="1112967"/>
                </a:lnTo>
                <a:lnTo>
                  <a:pt x="3491" y="1108193"/>
                </a:lnTo>
                <a:lnTo>
                  <a:pt x="2222" y="1103737"/>
                </a:lnTo>
                <a:lnTo>
                  <a:pt x="1270" y="1098644"/>
                </a:lnTo>
                <a:lnTo>
                  <a:pt x="635" y="1092914"/>
                </a:lnTo>
                <a:lnTo>
                  <a:pt x="317" y="1087822"/>
                </a:lnTo>
                <a:lnTo>
                  <a:pt x="0" y="1082410"/>
                </a:lnTo>
                <a:lnTo>
                  <a:pt x="317" y="1077318"/>
                </a:lnTo>
                <a:lnTo>
                  <a:pt x="635" y="1071906"/>
                </a:lnTo>
                <a:lnTo>
                  <a:pt x="1270" y="1066814"/>
                </a:lnTo>
                <a:lnTo>
                  <a:pt x="1904" y="1062039"/>
                </a:lnTo>
                <a:lnTo>
                  <a:pt x="3174" y="1056946"/>
                </a:lnTo>
                <a:lnTo>
                  <a:pt x="4444" y="1052172"/>
                </a:lnTo>
                <a:lnTo>
                  <a:pt x="5713" y="1047079"/>
                </a:lnTo>
                <a:lnTo>
                  <a:pt x="7935" y="1042304"/>
                </a:lnTo>
                <a:lnTo>
                  <a:pt x="9839" y="1037530"/>
                </a:lnTo>
                <a:lnTo>
                  <a:pt x="12061" y="1033074"/>
                </a:lnTo>
                <a:lnTo>
                  <a:pt x="14283" y="1028936"/>
                </a:lnTo>
                <a:lnTo>
                  <a:pt x="17140" y="1024479"/>
                </a:lnTo>
                <a:lnTo>
                  <a:pt x="19996" y="1020341"/>
                </a:lnTo>
                <a:lnTo>
                  <a:pt x="23170" y="1016204"/>
                </a:lnTo>
                <a:lnTo>
                  <a:pt x="26344" y="1012384"/>
                </a:lnTo>
                <a:lnTo>
                  <a:pt x="29518" y="1008564"/>
                </a:lnTo>
                <a:lnTo>
                  <a:pt x="33327" y="1005063"/>
                </a:lnTo>
                <a:lnTo>
                  <a:pt x="37136" y="1001562"/>
                </a:lnTo>
                <a:lnTo>
                  <a:pt x="40945" y="998379"/>
                </a:lnTo>
                <a:lnTo>
                  <a:pt x="45388" y="995514"/>
                </a:lnTo>
                <a:lnTo>
                  <a:pt x="49514" y="992649"/>
                </a:lnTo>
                <a:lnTo>
                  <a:pt x="53640" y="989784"/>
                </a:lnTo>
                <a:lnTo>
                  <a:pt x="58401" y="987556"/>
                </a:lnTo>
                <a:lnTo>
                  <a:pt x="63162" y="985328"/>
                </a:lnTo>
                <a:lnTo>
                  <a:pt x="68241" y="983418"/>
                </a:lnTo>
                <a:lnTo>
                  <a:pt x="73002" y="981827"/>
                </a:lnTo>
                <a:lnTo>
                  <a:pt x="78398" y="980235"/>
                </a:lnTo>
                <a:lnTo>
                  <a:pt x="83476" y="978644"/>
                </a:lnTo>
                <a:lnTo>
                  <a:pt x="873165" y="811853"/>
                </a:lnTo>
                <a:lnTo>
                  <a:pt x="878561" y="810898"/>
                </a:lnTo>
                <a:lnTo>
                  <a:pt x="883639" y="810262"/>
                </a:lnTo>
                <a:lnTo>
                  <a:pt x="889353" y="809944"/>
                </a:lnTo>
                <a:lnTo>
                  <a:pt x="894431" y="809625"/>
                </a:lnTo>
                <a:close/>
                <a:moveTo>
                  <a:pt x="858838" y="565150"/>
                </a:moveTo>
                <a:lnTo>
                  <a:pt x="840146" y="566424"/>
                </a:lnTo>
                <a:lnTo>
                  <a:pt x="821454" y="568016"/>
                </a:lnTo>
                <a:lnTo>
                  <a:pt x="802762" y="570244"/>
                </a:lnTo>
                <a:lnTo>
                  <a:pt x="784387" y="572155"/>
                </a:lnTo>
                <a:lnTo>
                  <a:pt x="747320" y="576930"/>
                </a:lnTo>
                <a:lnTo>
                  <a:pt x="710253" y="582343"/>
                </a:lnTo>
                <a:lnTo>
                  <a:pt x="673185" y="588074"/>
                </a:lnTo>
                <a:lnTo>
                  <a:pt x="636435" y="594442"/>
                </a:lnTo>
                <a:lnTo>
                  <a:pt x="600001" y="600809"/>
                </a:lnTo>
                <a:lnTo>
                  <a:pt x="563251" y="607814"/>
                </a:lnTo>
                <a:lnTo>
                  <a:pt x="526818" y="614818"/>
                </a:lnTo>
                <a:lnTo>
                  <a:pt x="490384" y="622778"/>
                </a:lnTo>
                <a:lnTo>
                  <a:pt x="453950" y="630737"/>
                </a:lnTo>
                <a:lnTo>
                  <a:pt x="417200" y="639652"/>
                </a:lnTo>
                <a:lnTo>
                  <a:pt x="381083" y="648249"/>
                </a:lnTo>
                <a:lnTo>
                  <a:pt x="344967" y="657800"/>
                </a:lnTo>
                <a:lnTo>
                  <a:pt x="326908" y="662894"/>
                </a:lnTo>
                <a:lnTo>
                  <a:pt x="308850" y="667988"/>
                </a:lnTo>
                <a:lnTo>
                  <a:pt x="291108" y="673401"/>
                </a:lnTo>
                <a:lnTo>
                  <a:pt x="273050" y="679450"/>
                </a:lnTo>
                <a:lnTo>
                  <a:pt x="292059" y="677858"/>
                </a:lnTo>
                <a:lnTo>
                  <a:pt x="310434" y="676266"/>
                </a:lnTo>
                <a:lnTo>
                  <a:pt x="329126" y="674038"/>
                </a:lnTo>
                <a:lnTo>
                  <a:pt x="347501" y="672127"/>
                </a:lnTo>
                <a:lnTo>
                  <a:pt x="384885" y="667352"/>
                </a:lnTo>
                <a:lnTo>
                  <a:pt x="421952" y="661939"/>
                </a:lnTo>
                <a:lnTo>
                  <a:pt x="458703" y="656527"/>
                </a:lnTo>
                <a:lnTo>
                  <a:pt x="495453" y="650159"/>
                </a:lnTo>
                <a:lnTo>
                  <a:pt x="532203" y="643791"/>
                </a:lnTo>
                <a:lnTo>
                  <a:pt x="568637" y="636787"/>
                </a:lnTo>
                <a:lnTo>
                  <a:pt x="605387" y="629464"/>
                </a:lnTo>
                <a:lnTo>
                  <a:pt x="642138" y="621504"/>
                </a:lnTo>
                <a:lnTo>
                  <a:pt x="678254" y="613545"/>
                </a:lnTo>
                <a:lnTo>
                  <a:pt x="714688" y="604948"/>
                </a:lnTo>
                <a:lnTo>
                  <a:pt x="750805" y="596034"/>
                </a:lnTo>
                <a:lnTo>
                  <a:pt x="786921" y="586482"/>
                </a:lnTo>
                <a:lnTo>
                  <a:pt x="804980" y="581706"/>
                </a:lnTo>
                <a:lnTo>
                  <a:pt x="823038" y="576294"/>
                </a:lnTo>
                <a:lnTo>
                  <a:pt x="841096" y="570881"/>
                </a:lnTo>
                <a:lnTo>
                  <a:pt x="858838" y="565150"/>
                </a:lnTo>
                <a:close/>
                <a:moveTo>
                  <a:pt x="894431" y="506412"/>
                </a:moveTo>
                <a:lnTo>
                  <a:pt x="899509" y="506412"/>
                </a:lnTo>
                <a:lnTo>
                  <a:pt x="904905" y="507046"/>
                </a:lnTo>
                <a:lnTo>
                  <a:pt x="909666" y="507363"/>
                </a:lnTo>
                <a:lnTo>
                  <a:pt x="915062" y="508314"/>
                </a:lnTo>
                <a:lnTo>
                  <a:pt x="919823" y="509265"/>
                </a:lnTo>
                <a:lnTo>
                  <a:pt x="924901" y="511167"/>
                </a:lnTo>
                <a:lnTo>
                  <a:pt x="929662" y="512435"/>
                </a:lnTo>
                <a:lnTo>
                  <a:pt x="934423" y="514336"/>
                </a:lnTo>
                <a:lnTo>
                  <a:pt x="939184" y="516238"/>
                </a:lnTo>
                <a:lnTo>
                  <a:pt x="943628" y="518457"/>
                </a:lnTo>
                <a:lnTo>
                  <a:pt x="948071" y="520676"/>
                </a:lnTo>
                <a:lnTo>
                  <a:pt x="952198" y="523528"/>
                </a:lnTo>
                <a:lnTo>
                  <a:pt x="956324" y="526381"/>
                </a:lnTo>
                <a:lnTo>
                  <a:pt x="960450" y="529551"/>
                </a:lnTo>
                <a:lnTo>
                  <a:pt x="964259" y="532720"/>
                </a:lnTo>
                <a:lnTo>
                  <a:pt x="968068" y="536207"/>
                </a:lnTo>
                <a:lnTo>
                  <a:pt x="971876" y="539694"/>
                </a:lnTo>
                <a:lnTo>
                  <a:pt x="975050" y="543497"/>
                </a:lnTo>
                <a:lnTo>
                  <a:pt x="978224" y="547618"/>
                </a:lnTo>
                <a:lnTo>
                  <a:pt x="981081" y="551421"/>
                </a:lnTo>
                <a:lnTo>
                  <a:pt x="984255" y="555859"/>
                </a:lnTo>
                <a:lnTo>
                  <a:pt x="986794" y="560296"/>
                </a:lnTo>
                <a:lnTo>
                  <a:pt x="989016" y="564734"/>
                </a:lnTo>
                <a:lnTo>
                  <a:pt x="991238" y="569805"/>
                </a:lnTo>
                <a:lnTo>
                  <a:pt x="993142" y="574560"/>
                </a:lnTo>
                <a:lnTo>
                  <a:pt x="995047" y="579314"/>
                </a:lnTo>
                <a:lnTo>
                  <a:pt x="996634" y="584703"/>
                </a:lnTo>
                <a:lnTo>
                  <a:pt x="997903" y="589774"/>
                </a:lnTo>
                <a:lnTo>
                  <a:pt x="998855" y="595163"/>
                </a:lnTo>
                <a:lnTo>
                  <a:pt x="999490" y="600551"/>
                </a:lnTo>
                <a:lnTo>
                  <a:pt x="999808" y="605939"/>
                </a:lnTo>
                <a:lnTo>
                  <a:pt x="1000125" y="611011"/>
                </a:lnTo>
                <a:lnTo>
                  <a:pt x="999808" y="616399"/>
                </a:lnTo>
                <a:lnTo>
                  <a:pt x="999490" y="621471"/>
                </a:lnTo>
                <a:lnTo>
                  <a:pt x="998855" y="626225"/>
                </a:lnTo>
                <a:lnTo>
                  <a:pt x="998221" y="631614"/>
                </a:lnTo>
                <a:lnTo>
                  <a:pt x="996951" y="636368"/>
                </a:lnTo>
                <a:lnTo>
                  <a:pt x="995681" y="641440"/>
                </a:lnTo>
                <a:lnTo>
                  <a:pt x="993777" y="646194"/>
                </a:lnTo>
                <a:lnTo>
                  <a:pt x="992190" y="651265"/>
                </a:lnTo>
                <a:lnTo>
                  <a:pt x="990286" y="655703"/>
                </a:lnTo>
                <a:lnTo>
                  <a:pt x="988064" y="660140"/>
                </a:lnTo>
                <a:lnTo>
                  <a:pt x="985525" y="664578"/>
                </a:lnTo>
                <a:lnTo>
                  <a:pt x="982985" y="668699"/>
                </a:lnTo>
                <a:lnTo>
                  <a:pt x="979811" y="672819"/>
                </a:lnTo>
                <a:lnTo>
                  <a:pt x="976955" y="676940"/>
                </a:lnTo>
                <a:lnTo>
                  <a:pt x="973781" y="680743"/>
                </a:lnTo>
                <a:lnTo>
                  <a:pt x="970289" y="684547"/>
                </a:lnTo>
                <a:lnTo>
                  <a:pt x="966798" y="688350"/>
                </a:lnTo>
                <a:lnTo>
                  <a:pt x="962989" y="691520"/>
                </a:lnTo>
                <a:lnTo>
                  <a:pt x="959181" y="694690"/>
                </a:lnTo>
                <a:lnTo>
                  <a:pt x="954737" y="697859"/>
                </a:lnTo>
                <a:lnTo>
                  <a:pt x="950611" y="700712"/>
                </a:lnTo>
                <a:lnTo>
                  <a:pt x="945850" y="703248"/>
                </a:lnTo>
                <a:lnTo>
                  <a:pt x="941406" y="705467"/>
                </a:lnTo>
                <a:lnTo>
                  <a:pt x="936963" y="707685"/>
                </a:lnTo>
                <a:lnTo>
                  <a:pt x="931884" y="709904"/>
                </a:lnTo>
                <a:lnTo>
                  <a:pt x="927123" y="711489"/>
                </a:lnTo>
                <a:lnTo>
                  <a:pt x="921727" y="713074"/>
                </a:lnTo>
                <a:lnTo>
                  <a:pt x="916649" y="714342"/>
                </a:lnTo>
                <a:lnTo>
                  <a:pt x="126960" y="880431"/>
                </a:lnTo>
                <a:lnTo>
                  <a:pt x="121247" y="881382"/>
                </a:lnTo>
                <a:lnTo>
                  <a:pt x="115851" y="882016"/>
                </a:lnTo>
                <a:lnTo>
                  <a:pt x="110455" y="882333"/>
                </a:lnTo>
                <a:lnTo>
                  <a:pt x="105059" y="882650"/>
                </a:lnTo>
                <a:lnTo>
                  <a:pt x="100298" y="882333"/>
                </a:lnTo>
                <a:lnTo>
                  <a:pt x="95855" y="882016"/>
                </a:lnTo>
                <a:lnTo>
                  <a:pt x="86967" y="881065"/>
                </a:lnTo>
                <a:lnTo>
                  <a:pt x="78398" y="879164"/>
                </a:lnTo>
                <a:lnTo>
                  <a:pt x="70145" y="876628"/>
                </a:lnTo>
                <a:lnTo>
                  <a:pt x="61575" y="873458"/>
                </a:lnTo>
                <a:lnTo>
                  <a:pt x="53640" y="869338"/>
                </a:lnTo>
                <a:lnTo>
                  <a:pt x="46340" y="864900"/>
                </a:lnTo>
                <a:lnTo>
                  <a:pt x="39358" y="859512"/>
                </a:lnTo>
                <a:lnTo>
                  <a:pt x="32692" y="853806"/>
                </a:lnTo>
                <a:lnTo>
                  <a:pt x="26662" y="847150"/>
                </a:lnTo>
                <a:lnTo>
                  <a:pt x="20948" y="840494"/>
                </a:lnTo>
                <a:lnTo>
                  <a:pt x="15870" y="833204"/>
                </a:lnTo>
                <a:lnTo>
                  <a:pt x="11426" y="825279"/>
                </a:lnTo>
                <a:lnTo>
                  <a:pt x="9522" y="821159"/>
                </a:lnTo>
                <a:lnTo>
                  <a:pt x="7935" y="817038"/>
                </a:lnTo>
                <a:lnTo>
                  <a:pt x="6031" y="812601"/>
                </a:lnTo>
                <a:lnTo>
                  <a:pt x="4444" y="808480"/>
                </a:lnTo>
                <a:lnTo>
                  <a:pt x="3491" y="804043"/>
                </a:lnTo>
                <a:lnTo>
                  <a:pt x="2222" y="799288"/>
                </a:lnTo>
                <a:lnTo>
                  <a:pt x="1270" y="794217"/>
                </a:lnTo>
                <a:lnTo>
                  <a:pt x="635" y="788511"/>
                </a:lnTo>
                <a:lnTo>
                  <a:pt x="317" y="783440"/>
                </a:lnTo>
                <a:lnTo>
                  <a:pt x="0" y="778052"/>
                </a:lnTo>
                <a:lnTo>
                  <a:pt x="317" y="772980"/>
                </a:lnTo>
                <a:lnTo>
                  <a:pt x="635" y="767909"/>
                </a:lnTo>
                <a:lnTo>
                  <a:pt x="1270" y="762520"/>
                </a:lnTo>
                <a:lnTo>
                  <a:pt x="1904" y="757766"/>
                </a:lnTo>
                <a:lnTo>
                  <a:pt x="3174" y="752694"/>
                </a:lnTo>
                <a:lnTo>
                  <a:pt x="4444" y="747940"/>
                </a:lnTo>
                <a:lnTo>
                  <a:pt x="5713" y="742868"/>
                </a:lnTo>
                <a:lnTo>
                  <a:pt x="7935" y="738114"/>
                </a:lnTo>
                <a:lnTo>
                  <a:pt x="9839" y="733676"/>
                </a:lnTo>
                <a:lnTo>
                  <a:pt x="12061" y="728922"/>
                </a:lnTo>
                <a:lnTo>
                  <a:pt x="14283" y="724801"/>
                </a:lnTo>
                <a:lnTo>
                  <a:pt x="17140" y="720047"/>
                </a:lnTo>
                <a:lnTo>
                  <a:pt x="19996" y="716243"/>
                </a:lnTo>
                <a:lnTo>
                  <a:pt x="23170" y="712123"/>
                </a:lnTo>
                <a:lnTo>
                  <a:pt x="26344" y="708319"/>
                </a:lnTo>
                <a:lnTo>
                  <a:pt x="29518" y="704516"/>
                </a:lnTo>
                <a:lnTo>
                  <a:pt x="33327" y="701029"/>
                </a:lnTo>
                <a:lnTo>
                  <a:pt x="37136" y="697859"/>
                </a:lnTo>
                <a:lnTo>
                  <a:pt x="40945" y="694373"/>
                </a:lnTo>
                <a:lnTo>
                  <a:pt x="45388" y="691520"/>
                </a:lnTo>
                <a:lnTo>
                  <a:pt x="49514" y="688667"/>
                </a:lnTo>
                <a:lnTo>
                  <a:pt x="53640" y="686132"/>
                </a:lnTo>
                <a:lnTo>
                  <a:pt x="58401" y="683596"/>
                </a:lnTo>
                <a:lnTo>
                  <a:pt x="63162" y="681377"/>
                </a:lnTo>
                <a:lnTo>
                  <a:pt x="68241" y="679475"/>
                </a:lnTo>
                <a:lnTo>
                  <a:pt x="73002" y="677891"/>
                </a:lnTo>
                <a:lnTo>
                  <a:pt x="78398" y="676306"/>
                </a:lnTo>
                <a:lnTo>
                  <a:pt x="83476" y="675038"/>
                </a:lnTo>
                <a:lnTo>
                  <a:pt x="873165" y="508631"/>
                </a:lnTo>
                <a:lnTo>
                  <a:pt x="878561" y="507680"/>
                </a:lnTo>
                <a:lnTo>
                  <a:pt x="883639" y="507046"/>
                </a:lnTo>
                <a:lnTo>
                  <a:pt x="889353" y="506729"/>
                </a:lnTo>
                <a:lnTo>
                  <a:pt x="894431" y="506412"/>
                </a:lnTo>
                <a:close/>
                <a:moveTo>
                  <a:pt x="858838" y="261937"/>
                </a:moveTo>
                <a:lnTo>
                  <a:pt x="840146" y="263529"/>
                </a:lnTo>
                <a:lnTo>
                  <a:pt x="821454" y="265439"/>
                </a:lnTo>
                <a:lnTo>
                  <a:pt x="802762" y="267031"/>
                </a:lnTo>
                <a:lnTo>
                  <a:pt x="784387" y="269260"/>
                </a:lnTo>
                <a:lnTo>
                  <a:pt x="747320" y="273717"/>
                </a:lnTo>
                <a:lnTo>
                  <a:pt x="710253" y="279448"/>
                </a:lnTo>
                <a:lnTo>
                  <a:pt x="673185" y="284861"/>
                </a:lnTo>
                <a:lnTo>
                  <a:pt x="636435" y="291229"/>
                </a:lnTo>
                <a:lnTo>
                  <a:pt x="600001" y="297596"/>
                </a:lnTo>
                <a:lnTo>
                  <a:pt x="563251" y="304601"/>
                </a:lnTo>
                <a:lnTo>
                  <a:pt x="526818" y="312242"/>
                </a:lnTo>
                <a:lnTo>
                  <a:pt x="490384" y="319565"/>
                </a:lnTo>
                <a:lnTo>
                  <a:pt x="453950" y="327843"/>
                </a:lnTo>
                <a:lnTo>
                  <a:pt x="417200" y="336439"/>
                </a:lnTo>
                <a:lnTo>
                  <a:pt x="381083" y="345354"/>
                </a:lnTo>
                <a:lnTo>
                  <a:pt x="344967" y="354905"/>
                </a:lnTo>
                <a:lnTo>
                  <a:pt x="326908" y="360000"/>
                </a:lnTo>
                <a:lnTo>
                  <a:pt x="308850" y="365094"/>
                </a:lnTo>
                <a:lnTo>
                  <a:pt x="291108" y="370825"/>
                </a:lnTo>
                <a:lnTo>
                  <a:pt x="273050" y="376237"/>
                </a:lnTo>
                <a:lnTo>
                  <a:pt x="292059" y="374964"/>
                </a:lnTo>
                <a:lnTo>
                  <a:pt x="310434" y="373372"/>
                </a:lnTo>
                <a:lnTo>
                  <a:pt x="329126" y="371461"/>
                </a:lnTo>
                <a:lnTo>
                  <a:pt x="347501" y="369233"/>
                </a:lnTo>
                <a:lnTo>
                  <a:pt x="384885" y="364457"/>
                </a:lnTo>
                <a:lnTo>
                  <a:pt x="421952" y="359363"/>
                </a:lnTo>
                <a:lnTo>
                  <a:pt x="458703" y="353314"/>
                </a:lnTo>
                <a:lnTo>
                  <a:pt x="495453" y="347264"/>
                </a:lnTo>
                <a:lnTo>
                  <a:pt x="532203" y="340578"/>
                </a:lnTo>
                <a:lnTo>
                  <a:pt x="568637" y="333892"/>
                </a:lnTo>
                <a:lnTo>
                  <a:pt x="605387" y="326251"/>
                </a:lnTo>
                <a:lnTo>
                  <a:pt x="642138" y="318610"/>
                </a:lnTo>
                <a:lnTo>
                  <a:pt x="678254" y="310650"/>
                </a:lnTo>
                <a:lnTo>
                  <a:pt x="714688" y="302054"/>
                </a:lnTo>
                <a:lnTo>
                  <a:pt x="750805" y="293139"/>
                </a:lnTo>
                <a:lnTo>
                  <a:pt x="786921" y="283269"/>
                </a:lnTo>
                <a:lnTo>
                  <a:pt x="804980" y="278493"/>
                </a:lnTo>
                <a:lnTo>
                  <a:pt x="823038" y="273081"/>
                </a:lnTo>
                <a:lnTo>
                  <a:pt x="841096" y="267668"/>
                </a:lnTo>
                <a:lnTo>
                  <a:pt x="858838" y="261937"/>
                </a:lnTo>
                <a:close/>
                <a:moveTo>
                  <a:pt x="894431" y="201612"/>
                </a:moveTo>
                <a:lnTo>
                  <a:pt x="899509" y="201612"/>
                </a:lnTo>
                <a:lnTo>
                  <a:pt x="904905" y="202249"/>
                </a:lnTo>
                <a:lnTo>
                  <a:pt x="909666" y="202567"/>
                </a:lnTo>
                <a:lnTo>
                  <a:pt x="915062" y="203522"/>
                </a:lnTo>
                <a:lnTo>
                  <a:pt x="919823" y="204795"/>
                </a:lnTo>
                <a:lnTo>
                  <a:pt x="924901" y="206068"/>
                </a:lnTo>
                <a:lnTo>
                  <a:pt x="929662" y="207660"/>
                </a:lnTo>
                <a:lnTo>
                  <a:pt x="934423" y="209570"/>
                </a:lnTo>
                <a:lnTo>
                  <a:pt x="939184" y="211480"/>
                </a:lnTo>
                <a:lnTo>
                  <a:pt x="943628" y="213708"/>
                </a:lnTo>
                <a:lnTo>
                  <a:pt x="948071" y="216254"/>
                </a:lnTo>
                <a:lnTo>
                  <a:pt x="952198" y="218801"/>
                </a:lnTo>
                <a:lnTo>
                  <a:pt x="956324" y="221665"/>
                </a:lnTo>
                <a:lnTo>
                  <a:pt x="960450" y="224848"/>
                </a:lnTo>
                <a:lnTo>
                  <a:pt x="964259" y="228031"/>
                </a:lnTo>
                <a:lnTo>
                  <a:pt x="968068" y="231533"/>
                </a:lnTo>
                <a:lnTo>
                  <a:pt x="971876" y="235034"/>
                </a:lnTo>
                <a:lnTo>
                  <a:pt x="975050" y="238854"/>
                </a:lnTo>
                <a:lnTo>
                  <a:pt x="978224" y="242992"/>
                </a:lnTo>
                <a:lnTo>
                  <a:pt x="981081" y="246811"/>
                </a:lnTo>
                <a:lnTo>
                  <a:pt x="984255" y="251586"/>
                </a:lnTo>
                <a:lnTo>
                  <a:pt x="986794" y="255724"/>
                </a:lnTo>
                <a:lnTo>
                  <a:pt x="989016" y="260180"/>
                </a:lnTo>
                <a:lnTo>
                  <a:pt x="991238" y="265273"/>
                </a:lnTo>
                <a:lnTo>
                  <a:pt x="993142" y="270047"/>
                </a:lnTo>
                <a:lnTo>
                  <a:pt x="995047" y="275140"/>
                </a:lnTo>
                <a:lnTo>
                  <a:pt x="996634" y="280233"/>
                </a:lnTo>
                <a:lnTo>
                  <a:pt x="997903" y="285326"/>
                </a:lnTo>
                <a:lnTo>
                  <a:pt x="998855" y="290737"/>
                </a:lnTo>
                <a:lnTo>
                  <a:pt x="999490" y="296148"/>
                </a:lnTo>
                <a:lnTo>
                  <a:pt x="999808" y="301559"/>
                </a:lnTo>
                <a:lnTo>
                  <a:pt x="1000125" y="306652"/>
                </a:lnTo>
                <a:lnTo>
                  <a:pt x="999808" y="312063"/>
                </a:lnTo>
                <a:lnTo>
                  <a:pt x="999490" y="317156"/>
                </a:lnTo>
                <a:lnTo>
                  <a:pt x="998855" y="322249"/>
                </a:lnTo>
                <a:lnTo>
                  <a:pt x="998221" y="327342"/>
                </a:lnTo>
                <a:lnTo>
                  <a:pt x="996951" y="332116"/>
                </a:lnTo>
                <a:lnTo>
                  <a:pt x="995681" y="337209"/>
                </a:lnTo>
                <a:lnTo>
                  <a:pt x="993777" y="341984"/>
                </a:lnTo>
                <a:lnTo>
                  <a:pt x="992190" y="347076"/>
                </a:lnTo>
                <a:lnTo>
                  <a:pt x="990286" y="351533"/>
                </a:lnTo>
                <a:lnTo>
                  <a:pt x="988064" y="355989"/>
                </a:lnTo>
                <a:lnTo>
                  <a:pt x="985525" y="360445"/>
                </a:lnTo>
                <a:lnTo>
                  <a:pt x="982985" y="364583"/>
                </a:lnTo>
                <a:lnTo>
                  <a:pt x="979811" y="369039"/>
                </a:lnTo>
                <a:lnTo>
                  <a:pt x="976955" y="372859"/>
                </a:lnTo>
                <a:lnTo>
                  <a:pt x="973781" y="376679"/>
                </a:lnTo>
                <a:lnTo>
                  <a:pt x="970289" y="380817"/>
                </a:lnTo>
                <a:lnTo>
                  <a:pt x="966798" y="384318"/>
                </a:lnTo>
                <a:lnTo>
                  <a:pt x="962989" y="387501"/>
                </a:lnTo>
                <a:lnTo>
                  <a:pt x="959181" y="390684"/>
                </a:lnTo>
                <a:lnTo>
                  <a:pt x="954737" y="393867"/>
                </a:lnTo>
                <a:lnTo>
                  <a:pt x="950611" y="396732"/>
                </a:lnTo>
                <a:lnTo>
                  <a:pt x="945850" y="399278"/>
                </a:lnTo>
                <a:lnTo>
                  <a:pt x="941406" y="401506"/>
                </a:lnTo>
                <a:lnTo>
                  <a:pt x="936963" y="403734"/>
                </a:lnTo>
                <a:lnTo>
                  <a:pt x="931884" y="405962"/>
                </a:lnTo>
                <a:lnTo>
                  <a:pt x="927123" y="407554"/>
                </a:lnTo>
                <a:lnTo>
                  <a:pt x="921727" y="409145"/>
                </a:lnTo>
                <a:lnTo>
                  <a:pt x="916649" y="410419"/>
                </a:lnTo>
                <a:lnTo>
                  <a:pt x="126960" y="577209"/>
                </a:lnTo>
                <a:lnTo>
                  <a:pt x="121247" y="578164"/>
                </a:lnTo>
                <a:lnTo>
                  <a:pt x="115851" y="578801"/>
                </a:lnTo>
                <a:lnTo>
                  <a:pt x="110455" y="579119"/>
                </a:lnTo>
                <a:lnTo>
                  <a:pt x="105059" y="579437"/>
                </a:lnTo>
                <a:lnTo>
                  <a:pt x="100298" y="579119"/>
                </a:lnTo>
                <a:lnTo>
                  <a:pt x="95855" y="578801"/>
                </a:lnTo>
                <a:lnTo>
                  <a:pt x="86967" y="577846"/>
                </a:lnTo>
                <a:lnTo>
                  <a:pt x="78398" y="575936"/>
                </a:lnTo>
                <a:lnTo>
                  <a:pt x="70145" y="573389"/>
                </a:lnTo>
                <a:lnTo>
                  <a:pt x="61575" y="570206"/>
                </a:lnTo>
                <a:lnTo>
                  <a:pt x="53640" y="566069"/>
                </a:lnTo>
                <a:lnTo>
                  <a:pt x="46340" y="561612"/>
                </a:lnTo>
                <a:lnTo>
                  <a:pt x="39358" y="556201"/>
                </a:lnTo>
                <a:lnTo>
                  <a:pt x="32692" y="550472"/>
                </a:lnTo>
                <a:lnTo>
                  <a:pt x="26662" y="543787"/>
                </a:lnTo>
                <a:lnTo>
                  <a:pt x="20948" y="537103"/>
                </a:lnTo>
                <a:lnTo>
                  <a:pt x="15870" y="529782"/>
                </a:lnTo>
                <a:lnTo>
                  <a:pt x="11426" y="522143"/>
                </a:lnTo>
                <a:lnTo>
                  <a:pt x="9522" y="517687"/>
                </a:lnTo>
                <a:lnTo>
                  <a:pt x="7935" y="513549"/>
                </a:lnTo>
                <a:lnTo>
                  <a:pt x="6031" y="509092"/>
                </a:lnTo>
                <a:lnTo>
                  <a:pt x="4444" y="504954"/>
                </a:lnTo>
                <a:lnTo>
                  <a:pt x="3491" y="500498"/>
                </a:lnTo>
                <a:lnTo>
                  <a:pt x="2222" y="495724"/>
                </a:lnTo>
                <a:lnTo>
                  <a:pt x="1270" y="490631"/>
                </a:lnTo>
                <a:lnTo>
                  <a:pt x="635" y="484901"/>
                </a:lnTo>
                <a:lnTo>
                  <a:pt x="317" y="479809"/>
                </a:lnTo>
                <a:lnTo>
                  <a:pt x="0" y="474397"/>
                </a:lnTo>
                <a:lnTo>
                  <a:pt x="317" y="469305"/>
                </a:lnTo>
                <a:lnTo>
                  <a:pt x="635" y="464212"/>
                </a:lnTo>
                <a:lnTo>
                  <a:pt x="1270" y="458801"/>
                </a:lnTo>
                <a:lnTo>
                  <a:pt x="1904" y="454026"/>
                </a:lnTo>
                <a:lnTo>
                  <a:pt x="3174" y="448933"/>
                </a:lnTo>
                <a:lnTo>
                  <a:pt x="4444" y="444159"/>
                </a:lnTo>
                <a:lnTo>
                  <a:pt x="5713" y="439066"/>
                </a:lnTo>
                <a:lnTo>
                  <a:pt x="7935" y="434291"/>
                </a:lnTo>
                <a:lnTo>
                  <a:pt x="9839" y="429835"/>
                </a:lnTo>
                <a:lnTo>
                  <a:pt x="12061" y="425061"/>
                </a:lnTo>
                <a:lnTo>
                  <a:pt x="14283" y="420923"/>
                </a:lnTo>
                <a:lnTo>
                  <a:pt x="17140" y="416466"/>
                </a:lnTo>
                <a:lnTo>
                  <a:pt x="19996" y="412328"/>
                </a:lnTo>
                <a:lnTo>
                  <a:pt x="23170" y="408191"/>
                </a:lnTo>
                <a:lnTo>
                  <a:pt x="26344" y="404689"/>
                </a:lnTo>
                <a:lnTo>
                  <a:pt x="29518" y="400551"/>
                </a:lnTo>
                <a:lnTo>
                  <a:pt x="33327" y="397050"/>
                </a:lnTo>
                <a:lnTo>
                  <a:pt x="37136" y="393867"/>
                </a:lnTo>
                <a:lnTo>
                  <a:pt x="40945" y="390366"/>
                </a:lnTo>
                <a:lnTo>
                  <a:pt x="45388" y="387501"/>
                </a:lnTo>
                <a:lnTo>
                  <a:pt x="49514" y="384636"/>
                </a:lnTo>
                <a:lnTo>
                  <a:pt x="53640" y="382090"/>
                </a:lnTo>
                <a:lnTo>
                  <a:pt x="58401" y="379543"/>
                </a:lnTo>
                <a:lnTo>
                  <a:pt x="63162" y="377315"/>
                </a:lnTo>
                <a:lnTo>
                  <a:pt x="68241" y="375405"/>
                </a:lnTo>
                <a:lnTo>
                  <a:pt x="73002" y="373814"/>
                </a:lnTo>
                <a:lnTo>
                  <a:pt x="78398" y="372222"/>
                </a:lnTo>
                <a:lnTo>
                  <a:pt x="83476" y="370949"/>
                </a:lnTo>
                <a:lnTo>
                  <a:pt x="873165" y="204159"/>
                </a:lnTo>
                <a:lnTo>
                  <a:pt x="878561" y="202885"/>
                </a:lnTo>
                <a:lnTo>
                  <a:pt x="883639" y="202249"/>
                </a:lnTo>
                <a:lnTo>
                  <a:pt x="889353" y="201931"/>
                </a:lnTo>
                <a:lnTo>
                  <a:pt x="894431" y="201612"/>
                </a:lnTo>
                <a:close/>
                <a:moveTo>
                  <a:pt x="462024" y="0"/>
                </a:moveTo>
                <a:lnTo>
                  <a:pt x="467419" y="0"/>
                </a:lnTo>
                <a:lnTo>
                  <a:pt x="472496" y="0"/>
                </a:lnTo>
                <a:lnTo>
                  <a:pt x="477891" y="318"/>
                </a:lnTo>
                <a:lnTo>
                  <a:pt x="482651" y="953"/>
                </a:lnTo>
                <a:lnTo>
                  <a:pt x="487728" y="1907"/>
                </a:lnTo>
                <a:lnTo>
                  <a:pt x="492805" y="2861"/>
                </a:lnTo>
                <a:lnTo>
                  <a:pt x="497565" y="4450"/>
                </a:lnTo>
                <a:lnTo>
                  <a:pt x="502642" y="6039"/>
                </a:lnTo>
                <a:lnTo>
                  <a:pt x="507402" y="7946"/>
                </a:lnTo>
                <a:lnTo>
                  <a:pt x="511844" y="9853"/>
                </a:lnTo>
                <a:lnTo>
                  <a:pt x="516604" y="12078"/>
                </a:lnTo>
                <a:lnTo>
                  <a:pt x="520729" y="14303"/>
                </a:lnTo>
                <a:lnTo>
                  <a:pt x="525172" y="17164"/>
                </a:lnTo>
                <a:lnTo>
                  <a:pt x="529297" y="20025"/>
                </a:lnTo>
                <a:lnTo>
                  <a:pt x="533105" y="22885"/>
                </a:lnTo>
                <a:lnTo>
                  <a:pt x="537230" y="26064"/>
                </a:lnTo>
                <a:lnTo>
                  <a:pt x="541038" y="29878"/>
                </a:lnTo>
                <a:lnTo>
                  <a:pt x="544529" y="33374"/>
                </a:lnTo>
                <a:lnTo>
                  <a:pt x="548019" y="36871"/>
                </a:lnTo>
                <a:lnTo>
                  <a:pt x="551193" y="41003"/>
                </a:lnTo>
                <a:lnTo>
                  <a:pt x="554049" y="45135"/>
                </a:lnTo>
                <a:lnTo>
                  <a:pt x="556904" y="49267"/>
                </a:lnTo>
                <a:lnTo>
                  <a:pt x="559760" y="54035"/>
                </a:lnTo>
                <a:lnTo>
                  <a:pt x="561982" y="58484"/>
                </a:lnTo>
                <a:lnTo>
                  <a:pt x="564203" y="63252"/>
                </a:lnTo>
                <a:lnTo>
                  <a:pt x="566107" y="68020"/>
                </a:lnTo>
                <a:lnTo>
                  <a:pt x="567693" y="73106"/>
                </a:lnTo>
                <a:lnTo>
                  <a:pt x="569280" y="78191"/>
                </a:lnTo>
                <a:lnTo>
                  <a:pt x="570549" y="83595"/>
                </a:lnTo>
                <a:lnTo>
                  <a:pt x="571819" y="88998"/>
                </a:lnTo>
                <a:lnTo>
                  <a:pt x="572453" y="94084"/>
                </a:lnTo>
                <a:lnTo>
                  <a:pt x="572771" y="99487"/>
                </a:lnTo>
                <a:lnTo>
                  <a:pt x="573088" y="104573"/>
                </a:lnTo>
                <a:lnTo>
                  <a:pt x="572771" y="109976"/>
                </a:lnTo>
                <a:lnTo>
                  <a:pt x="572453" y="115062"/>
                </a:lnTo>
                <a:lnTo>
                  <a:pt x="571819" y="120148"/>
                </a:lnTo>
                <a:lnTo>
                  <a:pt x="570867" y="125551"/>
                </a:lnTo>
                <a:lnTo>
                  <a:pt x="569597" y="130319"/>
                </a:lnTo>
                <a:lnTo>
                  <a:pt x="568328" y="135405"/>
                </a:lnTo>
                <a:lnTo>
                  <a:pt x="566741" y="140172"/>
                </a:lnTo>
                <a:lnTo>
                  <a:pt x="565155" y="144622"/>
                </a:lnTo>
                <a:lnTo>
                  <a:pt x="563251" y="149390"/>
                </a:lnTo>
                <a:lnTo>
                  <a:pt x="561030" y="153840"/>
                </a:lnTo>
                <a:lnTo>
                  <a:pt x="558174" y="158608"/>
                </a:lnTo>
                <a:lnTo>
                  <a:pt x="555635" y="162740"/>
                </a:lnTo>
                <a:lnTo>
                  <a:pt x="552779" y="166872"/>
                </a:lnTo>
                <a:lnTo>
                  <a:pt x="549923" y="171004"/>
                </a:lnTo>
                <a:lnTo>
                  <a:pt x="546433" y="174818"/>
                </a:lnTo>
                <a:lnTo>
                  <a:pt x="543259" y="178315"/>
                </a:lnTo>
                <a:lnTo>
                  <a:pt x="539769" y="182129"/>
                </a:lnTo>
                <a:lnTo>
                  <a:pt x="535644" y="185625"/>
                </a:lnTo>
                <a:lnTo>
                  <a:pt x="531836" y="188486"/>
                </a:lnTo>
                <a:lnTo>
                  <a:pt x="527711" y="191664"/>
                </a:lnTo>
                <a:lnTo>
                  <a:pt x="523268" y="194525"/>
                </a:lnTo>
                <a:lnTo>
                  <a:pt x="518825" y="197068"/>
                </a:lnTo>
                <a:lnTo>
                  <a:pt x="514383" y="199611"/>
                </a:lnTo>
                <a:lnTo>
                  <a:pt x="509623" y="201518"/>
                </a:lnTo>
                <a:lnTo>
                  <a:pt x="504863" y="204061"/>
                </a:lnTo>
                <a:lnTo>
                  <a:pt x="499786" y="205650"/>
                </a:lnTo>
                <a:lnTo>
                  <a:pt x="494709" y="206921"/>
                </a:lnTo>
                <a:lnTo>
                  <a:pt x="489632" y="208193"/>
                </a:lnTo>
                <a:lnTo>
                  <a:pt x="126930" y="284795"/>
                </a:lnTo>
                <a:lnTo>
                  <a:pt x="121218" y="285749"/>
                </a:lnTo>
                <a:lnTo>
                  <a:pt x="115823" y="286702"/>
                </a:lnTo>
                <a:lnTo>
                  <a:pt x="110429" y="287020"/>
                </a:lnTo>
                <a:lnTo>
                  <a:pt x="105034" y="287338"/>
                </a:lnTo>
                <a:lnTo>
                  <a:pt x="100275" y="287020"/>
                </a:lnTo>
                <a:lnTo>
                  <a:pt x="95832" y="286702"/>
                </a:lnTo>
                <a:lnTo>
                  <a:pt x="86947" y="285431"/>
                </a:lnTo>
                <a:lnTo>
                  <a:pt x="78379" y="283524"/>
                </a:lnTo>
                <a:lnTo>
                  <a:pt x="70129" y="280981"/>
                </a:lnTo>
                <a:lnTo>
                  <a:pt x="61561" y="277802"/>
                </a:lnTo>
                <a:lnTo>
                  <a:pt x="53628" y="273670"/>
                </a:lnTo>
                <a:lnTo>
                  <a:pt x="46329" y="268902"/>
                </a:lnTo>
                <a:lnTo>
                  <a:pt x="39348" y="264135"/>
                </a:lnTo>
                <a:lnTo>
                  <a:pt x="32684" y="258095"/>
                </a:lnTo>
                <a:lnTo>
                  <a:pt x="26655" y="251738"/>
                </a:lnTo>
                <a:lnTo>
                  <a:pt x="20943" y="244746"/>
                </a:lnTo>
                <a:lnTo>
                  <a:pt x="15866" y="237435"/>
                </a:lnTo>
                <a:lnTo>
                  <a:pt x="11424" y="229807"/>
                </a:lnTo>
                <a:lnTo>
                  <a:pt x="9520" y="225357"/>
                </a:lnTo>
                <a:lnTo>
                  <a:pt x="7933" y="221225"/>
                </a:lnTo>
                <a:lnTo>
                  <a:pt x="6029" y="217093"/>
                </a:lnTo>
                <a:lnTo>
                  <a:pt x="4443" y="212643"/>
                </a:lnTo>
                <a:lnTo>
                  <a:pt x="3491" y="208193"/>
                </a:lnTo>
                <a:lnTo>
                  <a:pt x="2221" y="203425"/>
                </a:lnTo>
                <a:lnTo>
                  <a:pt x="1269" y="198021"/>
                </a:lnTo>
                <a:lnTo>
                  <a:pt x="635" y="192936"/>
                </a:lnTo>
                <a:lnTo>
                  <a:pt x="317" y="187532"/>
                </a:lnTo>
                <a:lnTo>
                  <a:pt x="0" y="182447"/>
                </a:lnTo>
                <a:lnTo>
                  <a:pt x="317" y="177043"/>
                </a:lnTo>
                <a:lnTo>
                  <a:pt x="635" y="171958"/>
                </a:lnTo>
                <a:lnTo>
                  <a:pt x="1269" y="166554"/>
                </a:lnTo>
                <a:lnTo>
                  <a:pt x="1904" y="161786"/>
                </a:lnTo>
                <a:lnTo>
                  <a:pt x="3173" y="157019"/>
                </a:lnTo>
                <a:lnTo>
                  <a:pt x="4443" y="151615"/>
                </a:lnTo>
                <a:lnTo>
                  <a:pt x="5712" y="147165"/>
                </a:lnTo>
                <a:lnTo>
                  <a:pt x="7933" y="142079"/>
                </a:lnTo>
                <a:lnTo>
                  <a:pt x="9837" y="137630"/>
                </a:lnTo>
                <a:lnTo>
                  <a:pt x="12058" y="132862"/>
                </a:lnTo>
                <a:lnTo>
                  <a:pt x="14280" y="128730"/>
                </a:lnTo>
                <a:lnTo>
                  <a:pt x="17136" y="124280"/>
                </a:lnTo>
                <a:lnTo>
                  <a:pt x="19991" y="120148"/>
                </a:lnTo>
                <a:lnTo>
                  <a:pt x="23165" y="116016"/>
                </a:lnTo>
                <a:lnTo>
                  <a:pt x="26338" y="112201"/>
                </a:lnTo>
                <a:lnTo>
                  <a:pt x="29511" y="108387"/>
                </a:lnTo>
                <a:lnTo>
                  <a:pt x="33319" y="104891"/>
                </a:lnTo>
                <a:lnTo>
                  <a:pt x="37127" y="101712"/>
                </a:lnTo>
                <a:lnTo>
                  <a:pt x="40935" y="98534"/>
                </a:lnTo>
                <a:lnTo>
                  <a:pt x="45377" y="95355"/>
                </a:lnTo>
                <a:lnTo>
                  <a:pt x="49503" y="92495"/>
                </a:lnTo>
                <a:lnTo>
                  <a:pt x="53628" y="89952"/>
                </a:lnTo>
                <a:lnTo>
                  <a:pt x="58388" y="87727"/>
                </a:lnTo>
                <a:lnTo>
                  <a:pt x="63148" y="85184"/>
                </a:lnTo>
                <a:lnTo>
                  <a:pt x="68225" y="83277"/>
                </a:lnTo>
                <a:lnTo>
                  <a:pt x="72985" y="81370"/>
                </a:lnTo>
                <a:lnTo>
                  <a:pt x="78379" y="80098"/>
                </a:lnTo>
                <a:lnTo>
                  <a:pt x="83456" y="78827"/>
                </a:lnTo>
                <a:lnTo>
                  <a:pt x="446158" y="2225"/>
                </a:lnTo>
                <a:lnTo>
                  <a:pt x="451235" y="1271"/>
                </a:lnTo>
                <a:lnTo>
                  <a:pt x="456630" y="636"/>
                </a:lnTo>
                <a:lnTo>
                  <a:pt x="462024" y="0"/>
                </a:lnTo>
                <a:close/>
              </a:path>
            </a:pathLst>
          </a:custGeom>
          <a:solidFill>
            <a:srgbClr val="3F9B46"/>
          </a:solidFill>
          <a:ln>
            <a:noFill/>
          </a:ln>
        </p:spPr>
        <p:txBody>
          <a:bodyPr anchor="ctr">
            <a:scene3d>
              <a:camera prst="orthographicFront"/>
              <a:lightRig rig="threePt" dir="t"/>
            </a:scene3d>
            <a:sp3d contourW="12700">
              <a:contourClr>
                <a:srgbClr val="FFFFFF"/>
              </a:contourClr>
            </a:sp3d>
          </a:bodyPr>
          <a:lstStyle/>
          <a:p>
            <a:pPr algn="ctr">
              <a:defRPr/>
            </a:pPr>
            <a:endParaRPr lang="zh-CN" altLang="en-US">
              <a:solidFill>
                <a:srgbClr val="FFFFFF"/>
              </a:solidFill>
            </a:endParaRPr>
          </a:p>
        </p:txBody>
      </p:sp>
      <p:sp>
        <p:nvSpPr>
          <p:cNvPr id="449" name="KSO_Shape"/>
          <p:cNvSpPr/>
          <p:nvPr/>
        </p:nvSpPr>
        <p:spPr bwMode="auto">
          <a:xfrm>
            <a:off x="1896977" y="4642911"/>
            <a:ext cx="748619" cy="905588"/>
          </a:xfrm>
          <a:custGeom>
            <a:avLst/>
            <a:gdLst>
              <a:gd name="T0" fmla="*/ 2315373 w 2570163"/>
              <a:gd name="T1" fmla="*/ 1277559 h 3111500"/>
              <a:gd name="T2" fmla="*/ 2315373 w 2570163"/>
              <a:gd name="T3" fmla="*/ 1639076 h 3111500"/>
              <a:gd name="T4" fmla="*/ 1509697 w 2570163"/>
              <a:gd name="T5" fmla="*/ 1656556 h 3111500"/>
              <a:gd name="T6" fmla="*/ 1476772 w 2570163"/>
              <a:gd name="T7" fmla="*/ 1620007 h 3111500"/>
              <a:gd name="T8" fmla="*/ 1498193 w 2570163"/>
              <a:gd name="T9" fmla="*/ 1264052 h 3111500"/>
              <a:gd name="T10" fmla="*/ 2307439 w 2570163"/>
              <a:gd name="T11" fmla="*/ 658812 h 3111500"/>
              <a:gd name="T12" fmla="*/ 2320530 w 2570163"/>
              <a:gd name="T13" fmla="*/ 1018381 h 3111500"/>
              <a:gd name="T14" fmla="*/ 2280861 w 2570163"/>
              <a:gd name="T15" fmla="*/ 1047750 h 3111500"/>
              <a:gd name="T16" fmla="*/ 1479945 w 2570163"/>
              <a:gd name="T17" fmla="*/ 1021953 h 3111500"/>
              <a:gd name="T18" fmla="*/ 1488673 w 2570163"/>
              <a:gd name="T19" fmla="*/ 661590 h 3111500"/>
              <a:gd name="T20" fmla="*/ 2182134 w 2570163"/>
              <a:gd name="T21" fmla="*/ 2381 h 3111500"/>
              <a:gd name="T22" fmla="*/ 2215065 w 2570163"/>
              <a:gd name="T23" fmla="*/ 47235 h 3111500"/>
              <a:gd name="T24" fmla="*/ 2495176 w 2570163"/>
              <a:gd name="T25" fmla="*/ 241336 h 3111500"/>
              <a:gd name="T26" fmla="*/ 2557864 w 2570163"/>
              <a:gd name="T27" fmla="*/ 312785 h 3111500"/>
              <a:gd name="T28" fmla="*/ 2566989 w 2570163"/>
              <a:gd name="T29" fmla="*/ 2497119 h 3111500"/>
              <a:gd name="T30" fmla="*/ 2518981 w 2570163"/>
              <a:gd name="T31" fmla="*/ 2579682 h 3111500"/>
              <a:gd name="T32" fmla="*/ 2429711 w 2570163"/>
              <a:gd name="T33" fmla="*/ 2618581 h 3111500"/>
              <a:gd name="T34" fmla="*/ 1791098 w 2570163"/>
              <a:gd name="T35" fmla="*/ 2710286 h 3111500"/>
              <a:gd name="T36" fmla="*/ 1655763 w 2570163"/>
              <a:gd name="T37" fmla="*/ 2686504 h 3111500"/>
              <a:gd name="T38" fmla="*/ 1693863 w 2570163"/>
              <a:gd name="T39" fmla="*/ 2347612 h 3111500"/>
              <a:gd name="T40" fmla="*/ 1770857 w 2570163"/>
              <a:gd name="T41" fmla="*/ 2169248 h 3111500"/>
              <a:gd name="T42" fmla="*/ 1896666 w 2570163"/>
              <a:gd name="T43" fmla="*/ 2018234 h 3111500"/>
              <a:gd name="T44" fmla="*/ 1953023 w 2570163"/>
              <a:gd name="T45" fmla="*/ 1964725 h 3111500"/>
              <a:gd name="T46" fmla="*/ 1789510 w 2570163"/>
              <a:gd name="T47" fmla="*/ 2086408 h 3111500"/>
              <a:gd name="T48" fmla="*/ 1668066 w 2570163"/>
              <a:gd name="T49" fmla="*/ 2253674 h 3111500"/>
              <a:gd name="T50" fmla="*/ 1547813 w 2570163"/>
              <a:gd name="T51" fmla="*/ 2356729 h 3111500"/>
              <a:gd name="T52" fmla="*/ 1518841 w 2570163"/>
              <a:gd name="T53" fmla="*/ 2113361 h 3111500"/>
              <a:gd name="T54" fmla="*/ 1699023 w 2570163"/>
              <a:gd name="T55" fmla="*/ 1944510 h 3111500"/>
              <a:gd name="T56" fmla="*/ 1912541 w 2570163"/>
              <a:gd name="T57" fmla="*/ 1852950 h 3111500"/>
              <a:gd name="T58" fmla="*/ 2213373 w 2570163"/>
              <a:gd name="T59" fmla="*/ 1806972 h 3111500"/>
              <a:gd name="T60" fmla="*/ 2143523 w 2570163"/>
              <a:gd name="T61" fmla="*/ 1921917 h 3111500"/>
              <a:gd name="T62" fmla="*/ 2065338 w 2570163"/>
              <a:gd name="T63" fmla="*/ 2166078 h 3111500"/>
              <a:gd name="T64" fmla="*/ 2043510 w 2570163"/>
              <a:gd name="T65" fmla="*/ 2419751 h 3111500"/>
              <a:gd name="T66" fmla="*/ 1445419 w 2570163"/>
              <a:gd name="T67" fmla="*/ 2329260 h 3111500"/>
              <a:gd name="T68" fmla="*/ 1561704 w 2570163"/>
              <a:gd name="T69" fmla="*/ 2582069 h 3111500"/>
              <a:gd name="T70" fmla="*/ 1572023 w 2570163"/>
              <a:gd name="T71" fmla="*/ 2786460 h 3111500"/>
              <a:gd name="T72" fmla="*/ 1506935 w 2570163"/>
              <a:gd name="T73" fmla="*/ 2932906 h 3111500"/>
              <a:gd name="T74" fmla="*/ 1360885 w 2570163"/>
              <a:gd name="T75" fmla="*/ 2709466 h 3111500"/>
              <a:gd name="T76" fmla="*/ 1158081 w 2570163"/>
              <a:gd name="T77" fmla="*/ 2455069 h 3111500"/>
              <a:gd name="T78" fmla="*/ 903684 w 2570163"/>
              <a:gd name="T79" fmla="*/ 2255044 h 3111500"/>
              <a:gd name="T80" fmla="*/ 606822 w 2570163"/>
              <a:gd name="T81" fmla="*/ 2137569 h 3111500"/>
              <a:gd name="T82" fmla="*/ 531812 w 2570163"/>
              <a:gd name="T83" fmla="*/ 2137966 h 3111500"/>
              <a:gd name="T84" fmla="*/ 812800 w 2570163"/>
              <a:gd name="T85" fmla="*/ 2264172 h 3111500"/>
              <a:gd name="T86" fmla="*/ 1040606 w 2570163"/>
              <a:gd name="T87" fmla="*/ 2465388 h 3111500"/>
              <a:gd name="T88" fmla="*/ 1212453 w 2570163"/>
              <a:gd name="T89" fmla="*/ 2714228 h 3111500"/>
              <a:gd name="T90" fmla="*/ 1333103 w 2570163"/>
              <a:gd name="T91" fmla="*/ 2990453 h 3111500"/>
              <a:gd name="T92" fmla="*/ 1247775 w 2570163"/>
              <a:gd name="T93" fmla="*/ 3101181 h 3111500"/>
              <a:gd name="T94" fmla="*/ 1067197 w 2570163"/>
              <a:gd name="T95" fmla="*/ 3106738 h 3111500"/>
              <a:gd name="T96" fmla="*/ 891381 w 2570163"/>
              <a:gd name="T97" fmla="*/ 3057525 h 3111500"/>
              <a:gd name="T98" fmla="*/ 737791 w 2570163"/>
              <a:gd name="T99" fmla="*/ 2961085 h 3111500"/>
              <a:gd name="T100" fmla="*/ 623094 w 2570163"/>
              <a:gd name="T101" fmla="*/ 2824956 h 3111500"/>
              <a:gd name="T102" fmla="*/ 481806 w 2570163"/>
              <a:gd name="T103" fmla="*/ 2521744 h 3111500"/>
              <a:gd name="T104" fmla="*/ 269875 w 2570163"/>
              <a:gd name="T105" fmla="*/ 2214960 h 3111500"/>
              <a:gd name="T106" fmla="*/ 119856 w 2570163"/>
              <a:gd name="T107" fmla="*/ 2092722 h 3111500"/>
              <a:gd name="T108" fmla="*/ 77391 w 2570163"/>
              <a:gd name="T109" fmla="*/ 2010966 h 3111500"/>
              <a:gd name="T110" fmla="*/ 442912 w 2570163"/>
              <a:gd name="T111" fmla="*/ 1931591 h 3111500"/>
              <a:gd name="T112" fmla="*/ 834231 w 2570163"/>
              <a:gd name="T113" fmla="*/ 1937147 h 3111500"/>
              <a:gd name="T114" fmla="*/ 1042988 w 2570163"/>
              <a:gd name="T115" fmla="*/ 1994297 h 3111500"/>
              <a:gd name="T116" fmla="*/ 1230313 w 2570163"/>
              <a:gd name="T117" fmla="*/ 2097926 h 3111500"/>
              <a:gd name="T118" fmla="*/ 1257292 w 2570163"/>
              <a:gd name="T119" fmla="*/ 286587 h 3111500"/>
              <a:gd name="T120" fmla="*/ 1332676 w 2570163"/>
              <a:gd name="T121" fmla="*/ 228237 h 3111500"/>
              <a:gd name="T122" fmla="*/ 1589379 w 2570163"/>
              <a:gd name="T123" fmla="*/ 28976 h 3111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70163" h="3111500">
                <a:moveTo>
                  <a:pt x="1513664" y="1258887"/>
                </a:moveTo>
                <a:lnTo>
                  <a:pt x="1518028" y="1258887"/>
                </a:lnTo>
                <a:lnTo>
                  <a:pt x="2280861" y="1258887"/>
                </a:lnTo>
                <a:lnTo>
                  <a:pt x="2285224" y="1258887"/>
                </a:lnTo>
                <a:lnTo>
                  <a:pt x="2289191" y="1259682"/>
                </a:lnTo>
                <a:lnTo>
                  <a:pt x="2293158" y="1260476"/>
                </a:lnTo>
                <a:lnTo>
                  <a:pt x="2296728" y="1262463"/>
                </a:lnTo>
                <a:lnTo>
                  <a:pt x="2300299" y="1264052"/>
                </a:lnTo>
                <a:lnTo>
                  <a:pt x="2303869" y="1266038"/>
                </a:lnTo>
                <a:lnTo>
                  <a:pt x="2307439" y="1268422"/>
                </a:lnTo>
                <a:lnTo>
                  <a:pt x="2310216" y="1271203"/>
                </a:lnTo>
                <a:lnTo>
                  <a:pt x="2312993" y="1273984"/>
                </a:lnTo>
                <a:lnTo>
                  <a:pt x="2315373" y="1277559"/>
                </a:lnTo>
                <a:lnTo>
                  <a:pt x="2317356" y="1280737"/>
                </a:lnTo>
                <a:lnTo>
                  <a:pt x="2319340" y="1284313"/>
                </a:lnTo>
                <a:lnTo>
                  <a:pt x="2320530" y="1288285"/>
                </a:lnTo>
                <a:lnTo>
                  <a:pt x="2321720" y="1292258"/>
                </a:lnTo>
                <a:lnTo>
                  <a:pt x="2322117" y="1296231"/>
                </a:lnTo>
                <a:lnTo>
                  <a:pt x="2322513" y="1300601"/>
                </a:lnTo>
                <a:lnTo>
                  <a:pt x="2322513" y="1615637"/>
                </a:lnTo>
                <a:lnTo>
                  <a:pt x="2322117" y="1620007"/>
                </a:lnTo>
                <a:lnTo>
                  <a:pt x="2321720" y="1623979"/>
                </a:lnTo>
                <a:lnTo>
                  <a:pt x="2320530" y="1627952"/>
                </a:lnTo>
                <a:lnTo>
                  <a:pt x="2319340" y="1632322"/>
                </a:lnTo>
                <a:lnTo>
                  <a:pt x="2317356" y="1635898"/>
                </a:lnTo>
                <a:lnTo>
                  <a:pt x="2315373" y="1639076"/>
                </a:lnTo>
                <a:lnTo>
                  <a:pt x="2312993" y="1642254"/>
                </a:lnTo>
                <a:lnTo>
                  <a:pt x="2310216" y="1645432"/>
                </a:lnTo>
                <a:lnTo>
                  <a:pt x="2307439" y="1647816"/>
                </a:lnTo>
                <a:lnTo>
                  <a:pt x="2303869" y="1650199"/>
                </a:lnTo>
                <a:lnTo>
                  <a:pt x="2300299" y="1652583"/>
                </a:lnTo>
                <a:lnTo>
                  <a:pt x="2296728" y="1654172"/>
                </a:lnTo>
                <a:lnTo>
                  <a:pt x="2293158" y="1655761"/>
                </a:lnTo>
                <a:lnTo>
                  <a:pt x="2289191" y="1656556"/>
                </a:lnTo>
                <a:lnTo>
                  <a:pt x="2285224" y="1657350"/>
                </a:lnTo>
                <a:lnTo>
                  <a:pt x="2280861" y="1657350"/>
                </a:lnTo>
                <a:lnTo>
                  <a:pt x="1518028" y="1657350"/>
                </a:lnTo>
                <a:lnTo>
                  <a:pt x="1513664" y="1657350"/>
                </a:lnTo>
                <a:lnTo>
                  <a:pt x="1509697" y="1656556"/>
                </a:lnTo>
                <a:lnTo>
                  <a:pt x="1505730" y="1655761"/>
                </a:lnTo>
                <a:lnTo>
                  <a:pt x="1502160" y="1654172"/>
                </a:lnTo>
                <a:lnTo>
                  <a:pt x="1498193" y="1652583"/>
                </a:lnTo>
                <a:lnTo>
                  <a:pt x="1495020" y="1650199"/>
                </a:lnTo>
                <a:lnTo>
                  <a:pt x="1491846" y="1647816"/>
                </a:lnTo>
                <a:lnTo>
                  <a:pt x="1488673" y="1645432"/>
                </a:lnTo>
                <a:lnTo>
                  <a:pt x="1486292" y="1642254"/>
                </a:lnTo>
                <a:lnTo>
                  <a:pt x="1483912" y="1639076"/>
                </a:lnTo>
                <a:lnTo>
                  <a:pt x="1481929" y="1635898"/>
                </a:lnTo>
                <a:lnTo>
                  <a:pt x="1479945" y="1632322"/>
                </a:lnTo>
                <a:lnTo>
                  <a:pt x="1478359" y="1627952"/>
                </a:lnTo>
                <a:lnTo>
                  <a:pt x="1477169" y="1623979"/>
                </a:lnTo>
                <a:lnTo>
                  <a:pt x="1476772" y="1620007"/>
                </a:lnTo>
                <a:lnTo>
                  <a:pt x="1476375" y="1615637"/>
                </a:lnTo>
                <a:lnTo>
                  <a:pt x="1476375" y="1300601"/>
                </a:lnTo>
                <a:lnTo>
                  <a:pt x="1476772" y="1296231"/>
                </a:lnTo>
                <a:lnTo>
                  <a:pt x="1477169" y="1292258"/>
                </a:lnTo>
                <a:lnTo>
                  <a:pt x="1478359" y="1288285"/>
                </a:lnTo>
                <a:lnTo>
                  <a:pt x="1479945" y="1284313"/>
                </a:lnTo>
                <a:lnTo>
                  <a:pt x="1481929" y="1280737"/>
                </a:lnTo>
                <a:lnTo>
                  <a:pt x="1483912" y="1277559"/>
                </a:lnTo>
                <a:lnTo>
                  <a:pt x="1486292" y="1273984"/>
                </a:lnTo>
                <a:lnTo>
                  <a:pt x="1488673" y="1271203"/>
                </a:lnTo>
                <a:lnTo>
                  <a:pt x="1491846" y="1268422"/>
                </a:lnTo>
                <a:lnTo>
                  <a:pt x="1495020" y="1266038"/>
                </a:lnTo>
                <a:lnTo>
                  <a:pt x="1498193" y="1264052"/>
                </a:lnTo>
                <a:lnTo>
                  <a:pt x="1502160" y="1262463"/>
                </a:lnTo>
                <a:lnTo>
                  <a:pt x="1505730" y="1260476"/>
                </a:lnTo>
                <a:lnTo>
                  <a:pt x="1509697" y="1259682"/>
                </a:lnTo>
                <a:lnTo>
                  <a:pt x="1513664" y="1258887"/>
                </a:lnTo>
                <a:close/>
                <a:moveTo>
                  <a:pt x="1518028" y="649287"/>
                </a:moveTo>
                <a:lnTo>
                  <a:pt x="2280861" y="649287"/>
                </a:lnTo>
                <a:lnTo>
                  <a:pt x="2285224" y="649684"/>
                </a:lnTo>
                <a:lnTo>
                  <a:pt x="2289191" y="650477"/>
                </a:lnTo>
                <a:lnTo>
                  <a:pt x="2293158" y="651271"/>
                </a:lnTo>
                <a:lnTo>
                  <a:pt x="2296728" y="652859"/>
                </a:lnTo>
                <a:lnTo>
                  <a:pt x="2300299" y="654446"/>
                </a:lnTo>
                <a:lnTo>
                  <a:pt x="2303869" y="656431"/>
                </a:lnTo>
                <a:lnTo>
                  <a:pt x="2307439" y="658812"/>
                </a:lnTo>
                <a:lnTo>
                  <a:pt x="2310216" y="661590"/>
                </a:lnTo>
                <a:lnTo>
                  <a:pt x="2312993" y="664765"/>
                </a:lnTo>
                <a:lnTo>
                  <a:pt x="2315373" y="667940"/>
                </a:lnTo>
                <a:lnTo>
                  <a:pt x="2317356" y="671512"/>
                </a:lnTo>
                <a:lnTo>
                  <a:pt x="2319340" y="675084"/>
                </a:lnTo>
                <a:lnTo>
                  <a:pt x="2320530" y="679052"/>
                </a:lnTo>
                <a:lnTo>
                  <a:pt x="2321720" y="683021"/>
                </a:lnTo>
                <a:lnTo>
                  <a:pt x="2322117" y="686990"/>
                </a:lnTo>
                <a:lnTo>
                  <a:pt x="2322513" y="691356"/>
                </a:lnTo>
                <a:lnTo>
                  <a:pt x="2322513" y="1006078"/>
                </a:lnTo>
                <a:lnTo>
                  <a:pt x="2322117" y="1010443"/>
                </a:lnTo>
                <a:lnTo>
                  <a:pt x="2321720" y="1014412"/>
                </a:lnTo>
                <a:lnTo>
                  <a:pt x="2320530" y="1018381"/>
                </a:lnTo>
                <a:lnTo>
                  <a:pt x="2319340" y="1021953"/>
                </a:lnTo>
                <a:lnTo>
                  <a:pt x="2317356" y="1025525"/>
                </a:lnTo>
                <a:lnTo>
                  <a:pt x="2315373" y="1029097"/>
                </a:lnTo>
                <a:lnTo>
                  <a:pt x="2312993" y="1032668"/>
                </a:lnTo>
                <a:lnTo>
                  <a:pt x="2310216" y="1035447"/>
                </a:lnTo>
                <a:lnTo>
                  <a:pt x="2307439" y="1038225"/>
                </a:lnTo>
                <a:lnTo>
                  <a:pt x="2303869" y="1040606"/>
                </a:lnTo>
                <a:lnTo>
                  <a:pt x="2300299" y="1042590"/>
                </a:lnTo>
                <a:lnTo>
                  <a:pt x="2296728" y="1044575"/>
                </a:lnTo>
                <a:lnTo>
                  <a:pt x="2293158" y="1045765"/>
                </a:lnTo>
                <a:lnTo>
                  <a:pt x="2289191" y="1046956"/>
                </a:lnTo>
                <a:lnTo>
                  <a:pt x="2285224" y="1047353"/>
                </a:lnTo>
                <a:lnTo>
                  <a:pt x="2280861" y="1047750"/>
                </a:lnTo>
                <a:lnTo>
                  <a:pt x="1518028" y="1047750"/>
                </a:lnTo>
                <a:lnTo>
                  <a:pt x="1513664" y="1047353"/>
                </a:lnTo>
                <a:lnTo>
                  <a:pt x="1509697" y="1046956"/>
                </a:lnTo>
                <a:lnTo>
                  <a:pt x="1505730" y="1045765"/>
                </a:lnTo>
                <a:lnTo>
                  <a:pt x="1502160" y="1044575"/>
                </a:lnTo>
                <a:lnTo>
                  <a:pt x="1498193" y="1042590"/>
                </a:lnTo>
                <a:lnTo>
                  <a:pt x="1495020" y="1040606"/>
                </a:lnTo>
                <a:lnTo>
                  <a:pt x="1491846" y="1038225"/>
                </a:lnTo>
                <a:lnTo>
                  <a:pt x="1488673" y="1035447"/>
                </a:lnTo>
                <a:lnTo>
                  <a:pt x="1486292" y="1032668"/>
                </a:lnTo>
                <a:lnTo>
                  <a:pt x="1483912" y="1029097"/>
                </a:lnTo>
                <a:lnTo>
                  <a:pt x="1481929" y="1025525"/>
                </a:lnTo>
                <a:lnTo>
                  <a:pt x="1479945" y="1021953"/>
                </a:lnTo>
                <a:lnTo>
                  <a:pt x="1478359" y="1018381"/>
                </a:lnTo>
                <a:lnTo>
                  <a:pt x="1477169" y="1014412"/>
                </a:lnTo>
                <a:lnTo>
                  <a:pt x="1476772" y="1010443"/>
                </a:lnTo>
                <a:lnTo>
                  <a:pt x="1476375" y="1006078"/>
                </a:lnTo>
                <a:lnTo>
                  <a:pt x="1476375" y="691356"/>
                </a:lnTo>
                <a:lnTo>
                  <a:pt x="1476772" y="686990"/>
                </a:lnTo>
                <a:lnTo>
                  <a:pt x="1477169" y="683021"/>
                </a:lnTo>
                <a:lnTo>
                  <a:pt x="1478359" y="679052"/>
                </a:lnTo>
                <a:lnTo>
                  <a:pt x="1479945" y="675084"/>
                </a:lnTo>
                <a:lnTo>
                  <a:pt x="1481929" y="671512"/>
                </a:lnTo>
                <a:lnTo>
                  <a:pt x="1483912" y="667940"/>
                </a:lnTo>
                <a:lnTo>
                  <a:pt x="1486292" y="664765"/>
                </a:lnTo>
                <a:lnTo>
                  <a:pt x="1488673" y="661590"/>
                </a:lnTo>
                <a:lnTo>
                  <a:pt x="1491846" y="658812"/>
                </a:lnTo>
                <a:lnTo>
                  <a:pt x="1495020" y="656431"/>
                </a:lnTo>
                <a:lnTo>
                  <a:pt x="1498193" y="654446"/>
                </a:lnTo>
                <a:lnTo>
                  <a:pt x="1502160" y="652859"/>
                </a:lnTo>
                <a:lnTo>
                  <a:pt x="1505730" y="651271"/>
                </a:lnTo>
                <a:lnTo>
                  <a:pt x="1509697" y="650477"/>
                </a:lnTo>
                <a:lnTo>
                  <a:pt x="1513664" y="649684"/>
                </a:lnTo>
                <a:lnTo>
                  <a:pt x="1518028" y="649287"/>
                </a:lnTo>
                <a:close/>
                <a:moveTo>
                  <a:pt x="1632625" y="0"/>
                </a:moveTo>
                <a:lnTo>
                  <a:pt x="2167851" y="0"/>
                </a:lnTo>
                <a:lnTo>
                  <a:pt x="2173009" y="397"/>
                </a:lnTo>
                <a:lnTo>
                  <a:pt x="2177770" y="1191"/>
                </a:lnTo>
                <a:lnTo>
                  <a:pt x="2182134" y="2381"/>
                </a:lnTo>
                <a:lnTo>
                  <a:pt x="2186499" y="3969"/>
                </a:lnTo>
                <a:lnTo>
                  <a:pt x="2190466" y="5954"/>
                </a:lnTo>
                <a:lnTo>
                  <a:pt x="2194434" y="7938"/>
                </a:lnTo>
                <a:lnTo>
                  <a:pt x="2198005" y="10717"/>
                </a:lnTo>
                <a:lnTo>
                  <a:pt x="2201179" y="13892"/>
                </a:lnTo>
                <a:lnTo>
                  <a:pt x="2204353" y="17068"/>
                </a:lnTo>
                <a:lnTo>
                  <a:pt x="2206733" y="21037"/>
                </a:lnTo>
                <a:lnTo>
                  <a:pt x="2209114" y="25007"/>
                </a:lnTo>
                <a:lnTo>
                  <a:pt x="2211098" y="28976"/>
                </a:lnTo>
                <a:lnTo>
                  <a:pt x="2212685" y="33342"/>
                </a:lnTo>
                <a:lnTo>
                  <a:pt x="2213875" y="37709"/>
                </a:lnTo>
                <a:lnTo>
                  <a:pt x="2215065" y="42472"/>
                </a:lnTo>
                <a:lnTo>
                  <a:pt x="2215065" y="47235"/>
                </a:lnTo>
                <a:lnTo>
                  <a:pt x="2215065" y="219108"/>
                </a:lnTo>
                <a:lnTo>
                  <a:pt x="2414237" y="219108"/>
                </a:lnTo>
                <a:lnTo>
                  <a:pt x="2422173" y="219505"/>
                </a:lnTo>
                <a:lnTo>
                  <a:pt x="2429711" y="219902"/>
                </a:lnTo>
                <a:lnTo>
                  <a:pt x="2437646" y="221093"/>
                </a:lnTo>
                <a:lnTo>
                  <a:pt x="2445581" y="222283"/>
                </a:lnTo>
                <a:lnTo>
                  <a:pt x="2453120" y="223871"/>
                </a:lnTo>
                <a:lnTo>
                  <a:pt x="2460658" y="225856"/>
                </a:lnTo>
                <a:lnTo>
                  <a:pt x="2467800" y="228237"/>
                </a:lnTo>
                <a:lnTo>
                  <a:pt x="2474545" y="231016"/>
                </a:lnTo>
                <a:lnTo>
                  <a:pt x="2481686" y="234191"/>
                </a:lnTo>
                <a:lnTo>
                  <a:pt x="2488431" y="237367"/>
                </a:lnTo>
                <a:lnTo>
                  <a:pt x="2495176" y="241336"/>
                </a:lnTo>
                <a:lnTo>
                  <a:pt x="2501524" y="245306"/>
                </a:lnTo>
                <a:lnTo>
                  <a:pt x="2507476" y="249672"/>
                </a:lnTo>
                <a:lnTo>
                  <a:pt x="2513427" y="254435"/>
                </a:lnTo>
                <a:lnTo>
                  <a:pt x="2518981" y="259198"/>
                </a:lnTo>
                <a:lnTo>
                  <a:pt x="2524536" y="263962"/>
                </a:lnTo>
                <a:lnTo>
                  <a:pt x="2529694" y="269519"/>
                </a:lnTo>
                <a:lnTo>
                  <a:pt x="2534455" y="274679"/>
                </a:lnTo>
                <a:lnTo>
                  <a:pt x="2539216" y="280633"/>
                </a:lnTo>
                <a:lnTo>
                  <a:pt x="2543580" y="286587"/>
                </a:lnTo>
                <a:lnTo>
                  <a:pt x="2547945" y="292541"/>
                </a:lnTo>
                <a:lnTo>
                  <a:pt x="2551516" y="299289"/>
                </a:lnTo>
                <a:lnTo>
                  <a:pt x="2555086" y="306037"/>
                </a:lnTo>
                <a:lnTo>
                  <a:pt x="2557864" y="312785"/>
                </a:lnTo>
                <a:lnTo>
                  <a:pt x="2560641" y="319533"/>
                </a:lnTo>
                <a:lnTo>
                  <a:pt x="2563418" y="326677"/>
                </a:lnTo>
                <a:lnTo>
                  <a:pt x="2565402" y="333822"/>
                </a:lnTo>
                <a:lnTo>
                  <a:pt x="2566989" y="340967"/>
                </a:lnTo>
                <a:lnTo>
                  <a:pt x="2568576" y="348906"/>
                </a:lnTo>
                <a:lnTo>
                  <a:pt x="2569370" y="356448"/>
                </a:lnTo>
                <a:lnTo>
                  <a:pt x="2570163" y="364386"/>
                </a:lnTo>
                <a:lnTo>
                  <a:pt x="2570163" y="371928"/>
                </a:lnTo>
                <a:lnTo>
                  <a:pt x="2570163" y="2466555"/>
                </a:lnTo>
                <a:lnTo>
                  <a:pt x="2570163" y="2474494"/>
                </a:lnTo>
                <a:lnTo>
                  <a:pt x="2569370" y="2482036"/>
                </a:lnTo>
                <a:lnTo>
                  <a:pt x="2568576" y="2489577"/>
                </a:lnTo>
                <a:lnTo>
                  <a:pt x="2566989" y="2497119"/>
                </a:lnTo>
                <a:lnTo>
                  <a:pt x="2565402" y="2505058"/>
                </a:lnTo>
                <a:lnTo>
                  <a:pt x="2563418" y="2512203"/>
                </a:lnTo>
                <a:lnTo>
                  <a:pt x="2560641" y="2519347"/>
                </a:lnTo>
                <a:lnTo>
                  <a:pt x="2557864" y="2526095"/>
                </a:lnTo>
                <a:lnTo>
                  <a:pt x="2555086" y="2532843"/>
                </a:lnTo>
                <a:lnTo>
                  <a:pt x="2551516" y="2539194"/>
                </a:lnTo>
                <a:lnTo>
                  <a:pt x="2547945" y="2545545"/>
                </a:lnTo>
                <a:lnTo>
                  <a:pt x="2543580" y="2552293"/>
                </a:lnTo>
                <a:lnTo>
                  <a:pt x="2539216" y="2558247"/>
                </a:lnTo>
                <a:lnTo>
                  <a:pt x="2534455" y="2563804"/>
                </a:lnTo>
                <a:lnTo>
                  <a:pt x="2529694" y="2569361"/>
                </a:lnTo>
                <a:lnTo>
                  <a:pt x="2524536" y="2574521"/>
                </a:lnTo>
                <a:lnTo>
                  <a:pt x="2518981" y="2579682"/>
                </a:lnTo>
                <a:lnTo>
                  <a:pt x="2513427" y="2584445"/>
                </a:lnTo>
                <a:lnTo>
                  <a:pt x="2507476" y="2588811"/>
                </a:lnTo>
                <a:lnTo>
                  <a:pt x="2501524" y="2593177"/>
                </a:lnTo>
                <a:lnTo>
                  <a:pt x="2495176" y="2597544"/>
                </a:lnTo>
                <a:lnTo>
                  <a:pt x="2488431" y="2601116"/>
                </a:lnTo>
                <a:lnTo>
                  <a:pt x="2481686" y="2604689"/>
                </a:lnTo>
                <a:lnTo>
                  <a:pt x="2474545" y="2607467"/>
                </a:lnTo>
                <a:lnTo>
                  <a:pt x="2467800" y="2610246"/>
                </a:lnTo>
                <a:lnTo>
                  <a:pt x="2460658" y="2612627"/>
                </a:lnTo>
                <a:lnTo>
                  <a:pt x="2453120" y="2614612"/>
                </a:lnTo>
                <a:lnTo>
                  <a:pt x="2445581" y="2616597"/>
                </a:lnTo>
                <a:lnTo>
                  <a:pt x="2437646" y="2617787"/>
                </a:lnTo>
                <a:lnTo>
                  <a:pt x="2429711" y="2618581"/>
                </a:lnTo>
                <a:lnTo>
                  <a:pt x="2422173" y="2619375"/>
                </a:lnTo>
                <a:lnTo>
                  <a:pt x="2414237" y="2619375"/>
                </a:lnTo>
                <a:lnTo>
                  <a:pt x="1934706" y="2619375"/>
                </a:lnTo>
                <a:lnTo>
                  <a:pt x="1928019" y="2625464"/>
                </a:lnTo>
                <a:lnTo>
                  <a:pt x="1914923" y="2637355"/>
                </a:lnTo>
                <a:lnTo>
                  <a:pt x="1901032" y="2649246"/>
                </a:lnTo>
                <a:lnTo>
                  <a:pt x="1886348" y="2659947"/>
                </a:lnTo>
                <a:lnTo>
                  <a:pt x="1871663" y="2670253"/>
                </a:lnTo>
                <a:lnTo>
                  <a:pt x="1856185" y="2679369"/>
                </a:lnTo>
                <a:lnTo>
                  <a:pt x="1840310" y="2688486"/>
                </a:lnTo>
                <a:lnTo>
                  <a:pt x="1824435" y="2696809"/>
                </a:lnTo>
                <a:lnTo>
                  <a:pt x="1808163" y="2703944"/>
                </a:lnTo>
                <a:lnTo>
                  <a:pt x="1791098" y="2710286"/>
                </a:lnTo>
                <a:lnTo>
                  <a:pt x="1774032" y="2715835"/>
                </a:lnTo>
                <a:lnTo>
                  <a:pt x="1756966" y="2720591"/>
                </a:lnTo>
                <a:lnTo>
                  <a:pt x="1739107" y="2724555"/>
                </a:lnTo>
                <a:lnTo>
                  <a:pt x="1721644" y="2727329"/>
                </a:lnTo>
                <a:lnTo>
                  <a:pt x="1712913" y="2728518"/>
                </a:lnTo>
                <a:lnTo>
                  <a:pt x="1703388" y="2729311"/>
                </a:lnTo>
                <a:lnTo>
                  <a:pt x="1694657" y="2730104"/>
                </a:lnTo>
                <a:lnTo>
                  <a:pt x="1685926" y="2730500"/>
                </a:lnTo>
                <a:lnTo>
                  <a:pt x="1676798" y="2730500"/>
                </a:lnTo>
                <a:lnTo>
                  <a:pt x="1667669" y="2730500"/>
                </a:lnTo>
                <a:lnTo>
                  <a:pt x="1658541" y="2729707"/>
                </a:lnTo>
                <a:lnTo>
                  <a:pt x="1657351" y="2716231"/>
                </a:lnTo>
                <a:lnTo>
                  <a:pt x="1655763" y="2686504"/>
                </a:lnTo>
                <a:lnTo>
                  <a:pt x="1654969" y="2657173"/>
                </a:lnTo>
                <a:lnTo>
                  <a:pt x="1654573" y="2627446"/>
                </a:lnTo>
                <a:lnTo>
                  <a:pt x="1655366" y="2598115"/>
                </a:lnTo>
                <a:lnTo>
                  <a:pt x="1656557" y="2567991"/>
                </a:lnTo>
                <a:lnTo>
                  <a:pt x="1658938" y="2538264"/>
                </a:lnTo>
                <a:lnTo>
                  <a:pt x="1661716" y="2508933"/>
                </a:lnTo>
                <a:lnTo>
                  <a:pt x="1665685" y="2479205"/>
                </a:lnTo>
                <a:lnTo>
                  <a:pt x="1670448" y="2449478"/>
                </a:lnTo>
                <a:lnTo>
                  <a:pt x="1676004" y="2420543"/>
                </a:lnTo>
                <a:lnTo>
                  <a:pt x="1682354" y="2391212"/>
                </a:lnTo>
                <a:lnTo>
                  <a:pt x="1685926" y="2376547"/>
                </a:lnTo>
                <a:lnTo>
                  <a:pt x="1689498" y="2361881"/>
                </a:lnTo>
                <a:lnTo>
                  <a:pt x="1693863" y="2347612"/>
                </a:lnTo>
                <a:lnTo>
                  <a:pt x="1697832" y="2333343"/>
                </a:lnTo>
                <a:lnTo>
                  <a:pt x="1702594" y="2319074"/>
                </a:lnTo>
                <a:lnTo>
                  <a:pt x="1707357" y="2304805"/>
                </a:lnTo>
                <a:lnTo>
                  <a:pt x="1712516" y="2290932"/>
                </a:lnTo>
                <a:lnTo>
                  <a:pt x="1718073" y="2277060"/>
                </a:lnTo>
                <a:lnTo>
                  <a:pt x="1723629" y="2263187"/>
                </a:lnTo>
                <a:lnTo>
                  <a:pt x="1729582" y="2249314"/>
                </a:lnTo>
                <a:lnTo>
                  <a:pt x="1735535" y="2235838"/>
                </a:lnTo>
                <a:lnTo>
                  <a:pt x="1741885" y="2221965"/>
                </a:lnTo>
                <a:lnTo>
                  <a:pt x="1748632" y="2208489"/>
                </a:lnTo>
                <a:lnTo>
                  <a:pt x="1756173" y="2195409"/>
                </a:lnTo>
                <a:lnTo>
                  <a:pt x="1763316" y="2181932"/>
                </a:lnTo>
                <a:lnTo>
                  <a:pt x="1770857" y="2169248"/>
                </a:lnTo>
                <a:lnTo>
                  <a:pt x="1778794" y="2156565"/>
                </a:lnTo>
                <a:lnTo>
                  <a:pt x="1786732" y="2143881"/>
                </a:lnTo>
                <a:lnTo>
                  <a:pt x="1795066" y="2131198"/>
                </a:lnTo>
                <a:lnTo>
                  <a:pt x="1804194" y="2118910"/>
                </a:lnTo>
                <a:lnTo>
                  <a:pt x="1813323" y="2107019"/>
                </a:lnTo>
                <a:lnTo>
                  <a:pt x="1822451" y="2095128"/>
                </a:lnTo>
                <a:lnTo>
                  <a:pt x="1832373" y="2083237"/>
                </a:lnTo>
                <a:lnTo>
                  <a:pt x="1841898" y="2071743"/>
                </a:lnTo>
                <a:lnTo>
                  <a:pt x="1852613" y="2060645"/>
                </a:lnTo>
                <a:lnTo>
                  <a:pt x="1862932" y="2049943"/>
                </a:lnTo>
                <a:lnTo>
                  <a:pt x="1873648" y="2038845"/>
                </a:lnTo>
                <a:lnTo>
                  <a:pt x="1884760" y="2028539"/>
                </a:lnTo>
                <a:lnTo>
                  <a:pt x="1896666" y="2018234"/>
                </a:lnTo>
                <a:lnTo>
                  <a:pt x="1908176" y="2008325"/>
                </a:lnTo>
                <a:lnTo>
                  <a:pt x="1919685" y="1998416"/>
                </a:lnTo>
                <a:lnTo>
                  <a:pt x="1931988" y="1988903"/>
                </a:lnTo>
                <a:lnTo>
                  <a:pt x="1944291" y="1979786"/>
                </a:lnTo>
                <a:lnTo>
                  <a:pt x="1956991" y="1971066"/>
                </a:lnTo>
                <a:lnTo>
                  <a:pt x="1969691" y="1962743"/>
                </a:lnTo>
                <a:lnTo>
                  <a:pt x="1982391" y="1954419"/>
                </a:lnTo>
                <a:lnTo>
                  <a:pt x="1996282" y="1946095"/>
                </a:lnTo>
                <a:lnTo>
                  <a:pt x="2009379" y="1938565"/>
                </a:lnTo>
                <a:lnTo>
                  <a:pt x="1995488" y="1944510"/>
                </a:lnTo>
                <a:lnTo>
                  <a:pt x="1980804" y="1950852"/>
                </a:lnTo>
                <a:lnTo>
                  <a:pt x="1966913" y="1957986"/>
                </a:lnTo>
                <a:lnTo>
                  <a:pt x="1953023" y="1964725"/>
                </a:lnTo>
                <a:lnTo>
                  <a:pt x="1939529" y="1972255"/>
                </a:lnTo>
                <a:lnTo>
                  <a:pt x="1925638" y="1979786"/>
                </a:lnTo>
                <a:lnTo>
                  <a:pt x="1912541" y="1988110"/>
                </a:lnTo>
                <a:lnTo>
                  <a:pt x="1899444" y="1996434"/>
                </a:lnTo>
                <a:lnTo>
                  <a:pt x="1885951" y="2005550"/>
                </a:lnTo>
                <a:lnTo>
                  <a:pt x="1873251" y="2014270"/>
                </a:lnTo>
                <a:lnTo>
                  <a:pt x="1860948" y="2023783"/>
                </a:lnTo>
                <a:lnTo>
                  <a:pt x="1848644" y="2033296"/>
                </a:lnTo>
                <a:lnTo>
                  <a:pt x="1835944" y="2043205"/>
                </a:lnTo>
                <a:lnTo>
                  <a:pt x="1824038" y="2053907"/>
                </a:lnTo>
                <a:lnTo>
                  <a:pt x="1812529" y="2064212"/>
                </a:lnTo>
                <a:lnTo>
                  <a:pt x="1801019" y="2075310"/>
                </a:lnTo>
                <a:lnTo>
                  <a:pt x="1789510" y="2086408"/>
                </a:lnTo>
                <a:lnTo>
                  <a:pt x="1778794" y="2098299"/>
                </a:lnTo>
                <a:lnTo>
                  <a:pt x="1768079" y="2109794"/>
                </a:lnTo>
                <a:lnTo>
                  <a:pt x="1757760" y="2121685"/>
                </a:lnTo>
                <a:lnTo>
                  <a:pt x="1747044" y="2133972"/>
                </a:lnTo>
                <a:lnTo>
                  <a:pt x="1737519" y="2146656"/>
                </a:lnTo>
                <a:lnTo>
                  <a:pt x="1727994" y="2159339"/>
                </a:lnTo>
                <a:lnTo>
                  <a:pt x="1718469" y="2172023"/>
                </a:lnTo>
                <a:lnTo>
                  <a:pt x="1709738" y="2185499"/>
                </a:lnTo>
                <a:lnTo>
                  <a:pt x="1700610" y="2198579"/>
                </a:lnTo>
                <a:lnTo>
                  <a:pt x="1691879" y="2212056"/>
                </a:lnTo>
                <a:lnTo>
                  <a:pt x="1683941" y="2225532"/>
                </a:lnTo>
                <a:lnTo>
                  <a:pt x="1676004" y="2239801"/>
                </a:lnTo>
                <a:lnTo>
                  <a:pt x="1668066" y="2253674"/>
                </a:lnTo>
                <a:lnTo>
                  <a:pt x="1660526" y="2267943"/>
                </a:lnTo>
                <a:lnTo>
                  <a:pt x="1653382" y="2282609"/>
                </a:lnTo>
                <a:lnTo>
                  <a:pt x="1643857" y="2302031"/>
                </a:lnTo>
                <a:lnTo>
                  <a:pt x="1635126" y="2322245"/>
                </a:lnTo>
                <a:lnTo>
                  <a:pt x="1626791" y="2342063"/>
                </a:lnTo>
                <a:lnTo>
                  <a:pt x="1618854" y="2362278"/>
                </a:lnTo>
                <a:lnTo>
                  <a:pt x="1611313" y="2382889"/>
                </a:lnTo>
                <a:lnTo>
                  <a:pt x="1604169" y="2403500"/>
                </a:lnTo>
                <a:lnTo>
                  <a:pt x="1597819" y="2424507"/>
                </a:lnTo>
                <a:lnTo>
                  <a:pt x="1591469" y="2445514"/>
                </a:lnTo>
                <a:lnTo>
                  <a:pt x="1577976" y="2415391"/>
                </a:lnTo>
                <a:lnTo>
                  <a:pt x="1562894" y="2385663"/>
                </a:lnTo>
                <a:lnTo>
                  <a:pt x="1547813" y="2356729"/>
                </a:lnTo>
                <a:lnTo>
                  <a:pt x="1531938" y="2328587"/>
                </a:lnTo>
                <a:lnTo>
                  <a:pt x="1515269" y="2301238"/>
                </a:lnTo>
                <a:lnTo>
                  <a:pt x="1498204" y="2275078"/>
                </a:lnTo>
                <a:lnTo>
                  <a:pt x="1489473" y="2261601"/>
                </a:lnTo>
                <a:lnTo>
                  <a:pt x="1480741" y="2248918"/>
                </a:lnTo>
                <a:lnTo>
                  <a:pt x="1471216" y="2236630"/>
                </a:lnTo>
                <a:lnTo>
                  <a:pt x="1462088" y="2223947"/>
                </a:lnTo>
                <a:lnTo>
                  <a:pt x="1470025" y="2204129"/>
                </a:lnTo>
                <a:lnTo>
                  <a:pt x="1478360" y="2184707"/>
                </a:lnTo>
                <a:lnTo>
                  <a:pt x="1487885" y="2166078"/>
                </a:lnTo>
                <a:lnTo>
                  <a:pt x="1497807" y="2147845"/>
                </a:lnTo>
                <a:lnTo>
                  <a:pt x="1508126" y="2130405"/>
                </a:lnTo>
                <a:lnTo>
                  <a:pt x="1518841" y="2113361"/>
                </a:lnTo>
                <a:lnTo>
                  <a:pt x="1530748" y="2097507"/>
                </a:lnTo>
                <a:lnTo>
                  <a:pt x="1542257" y="2081652"/>
                </a:lnTo>
                <a:lnTo>
                  <a:pt x="1554560" y="2066590"/>
                </a:lnTo>
                <a:lnTo>
                  <a:pt x="1567260" y="2052321"/>
                </a:lnTo>
                <a:lnTo>
                  <a:pt x="1581151" y="2038052"/>
                </a:lnTo>
                <a:lnTo>
                  <a:pt x="1594644" y="2024576"/>
                </a:lnTo>
                <a:lnTo>
                  <a:pt x="1608535" y="2011892"/>
                </a:lnTo>
                <a:lnTo>
                  <a:pt x="1622823" y="1999605"/>
                </a:lnTo>
                <a:lnTo>
                  <a:pt x="1637507" y="1987317"/>
                </a:lnTo>
                <a:lnTo>
                  <a:pt x="1652588" y="1975823"/>
                </a:lnTo>
                <a:lnTo>
                  <a:pt x="1668066" y="1965121"/>
                </a:lnTo>
                <a:lnTo>
                  <a:pt x="1683148" y="1954815"/>
                </a:lnTo>
                <a:lnTo>
                  <a:pt x="1699023" y="1944510"/>
                </a:lnTo>
                <a:lnTo>
                  <a:pt x="1714898" y="1934997"/>
                </a:lnTo>
                <a:lnTo>
                  <a:pt x="1730773" y="1926277"/>
                </a:lnTo>
                <a:lnTo>
                  <a:pt x="1747044" y="1917557"/>
                </a:lnTo>
                <a:lnTo>
                  <a:pt x="1763713" y="1909630"/>
                </a:lnTo>
                <a:lnTo>
                  <a:pt x="1779985" y="1901306"/>
                </a:lnTo>
                <a:lnTo>
                  <a:pt x="1796257" y="1894172"/>
                </a:lnTo>
                <a:lnTo>
                  <a:pt x="1813323" y="1887037"/>
                </a:lnTo>
                <a:lnTo>
                  <a:pt x="1829594" y="1880695"/>
                </a:lnTo>
                <a:lnTo>
                  <a:pt x="1846263" y="1874354"/>
                </a:lnTo>
                <a:lnTo>
                  <a:pt x="1862932" y="1868804"/>
                </a:lnTo>
                <a:lnTo>
                  <a:pt x="1879204" y="1863255"/>
                </a:lnTo>
                <a:lnTo>
                  <a:pt x="1896269" y="1857706"/>
                </a:lnTo>
                <a:lnTo>
                  <a:pt x="1912541" y="1852950"/>
                </a:lnTo>
                <a:lnTo>
                  <a:pt x="1928416" y="1848193"/>
                </a:lnTo>
                <a:lnTo>
                  <a:pt x="1944688" y="1844230"/>
                </a:lnTo>
                <a:lnTo>
                  <a:pt x="1976438" y="1836699"/>
                </a:lnTo>
                <a:lnTo>
                  <a:pt x="2007394" y="1829961"/>
                </a:lnTo>
                <a:lnTo>
                  <a:pt x="2037160" y="1824808"/>
                </a:lnTo>
                <a:lnTo>
                  <a:pt x="2065338" y="1820052"/>
                </a:lnTo>
                <a:lnTo>
                  <a:pt x="2092723" y="1816484"/>
                </a:lnTo>
                <a:lnTo>
                  <a:pt x="2117726" y="1813313"/>
                </a:lnTo>
                <a:lnTo>
                  <a:pt x="2141538" y="1810935"/>
                </a:lnTo>
                <a:lnTo>
                  <a:pt x="2162969" y="1809350"/>
                </a:lnTo>
                <a:lnTo>
                  <a:pt x="2182416" y="1808161"/>
                </a:lnTo>
                <a:lnTo>
                  <a:pt x="2199085" y="1807368"/>
                </a:lnTo>
                <a:lnTo>
                  <a:pt x="2213373" y="1806972"/>
                </a:lnTo>
                <a:lnTo>
                  <a:pt x="2233216" y="1806575"/>
                </a:lnTo>
                <a:lnTo>
                  <a:pt x="2239963" y="1806972"/>
                </a:lnTo>
                <a:lnTo>
                  <a:pt x="2232819" y="1812521"/>
                </a:lnTo>
                <a:lnTo>
                  <a:pt x="2225676" y="1819259"/>
                </a:lnTo>
                <a:lnTo>
                  <a:pt x="2218929" y="1825204"/>
                </a:lnTo>
                <a:lnTo>
                  <a:pt x="2211785" y="1831943"/>
                </a:lnTo>
                <a:lnTo>
                  <a:pt x="2205038" y="1838284"/>
                </a:lnTo>
                <a:lnTo>
                  <a:pt x="2198688" y="1845023"/>
                </a:lnTo>
                <a:lnTo>
                  <a:pt x="2186385" y="1859292"/>
                </a:lnTo>
                <a:lnTo>
                  <a:pt x="2174876" y="1874354"/>
                </a:lnTo>
                <a:lnTo>
                  <a:pt x="2163763" y="1889415"/>
                </a:lnTo>
                <a:lnTo>
                  <a:pt x="2153444" y="1905270"/>
                </a:lnTo>
                <a:lnTo>
                  <a:pt x="2143523" y="1921917"/>
                </a:lnTo>
                <a:lnTo>
                  <a:pt x="2134791" y="1938961"/>
                </a:lnTo>
                <a:lnTo>
                  <a:pt x="2126060" y="1956401"/>
                </a:lnTo>
                <a:lnTo>
                  <a:pt x="2118123" y="1974237"/>
                </a:lnTo>
                <a:lnTo>
                  <a:pt x="2110582" y="1992074"/>
                </a:lnTo>
                <a:lnTo>
                  <a:pt x="2103835" y="2010703"/>
                </a:lnTo>
                <a:lnTo>
                  <a:pt x="2097485" y="2029332"/>
                </a:lnTo>
                <a:lnTo>
                  <a:pt x="2091532" y="2048754"/>
                </a:lnTo>
                <a:lnTo>
                  <a:pt x="2086373" y="2067779"/>
                </a:lnTo>
                <a:lnTo>
                  <a:pt x="2081213" y="2087201"/>
                </a:lnTo>
                <a:lnTo>
                  <a:pt x="2076848" y="2107019"/>
                </a:lnTo>
                <a:lnTo>
                  <a:pt x="2072482" y="2126441"/>
                </a:lnTo>
                <a:lnTo>
                  <a:pt x="2068910" y="2146259"/>
                </a:lnTo>
                <a:lnTo>
                  <a:pt x="2065338" y="2166078"/>
                </a:lnTo>
                <a:lnTo>
                  <a:pt x="2062560" y="2185896"/>
                </a:lnTo>
                <a:lnTo>
                  <a:pt x="2059782" y="2205714"/>
                </a:lnTo>
                <a:lnTo>
                  <a:pt x="2057401" y="2225136"/>
                </a:lnTo>
                <a:lnTo>
                  <a:pt x="2055416" y="2244954"/>
                </a:lnTo>
                <a:lnTo>
                  <a:pt x="2053829" y="2264376"/>
                </a:lnTo>
                <a:lnTo>
                  <a:pt x="2051051" y="2302823"/>
                </a:lnTo>
                <a:lnTo>
                  <a:pt x="2049066" y="2340081"/>
                </a:lnTo>
                <a:lnTo>
                  <a:pt x="2047876" y="2376151"/>
                </a:lnTo>
                <a:lnTo>
                  <a:pt x="2047479" y="2384871"/>
                </a:lnTo>
                <a:lnTo>
                  <a:pt x="2046685" y="2393591"/>
                </a:lnTo>
                <a:lnTo>
                  <a:pt x="2045891" y="2401914"/>
                </a:lnTo>
                <a:lnTo>
                  <a:pt x="2045098" y="2410634"/>
                </a:lnTo>
                <a:lnTo>
                  <a:pt x="2043510" y="2419751"/>
                </a:lnTo>
                <a:lnTo>
                  <a:pt x="2041923" y="2428074"/>
                </a:lnTo>
                <a:lnTo>
                  <a:pt x="2037954" y="2445118"/>
                </a:lnTo>
                <a:lnTo>
                  <a:pt x="2033191" y="2462162"/>
                </a:lnTo>
                <a:lnTo>
                  <a:pt x="2032837" y="2463153"/>
                </a:lnTo>
                <a:lnTo>
                  <a:pt x="2414237" y="2463380"/>
                </a:lnTo>
                <a:lnTo>
                  <a:pt x="2414237" y="375897"/>
                </a:lnTo>
                <a:lnTo>
                  <a:pt x="1386238" y="375500"/>
                </a:lnTo>
                <a:lnTo>
                  <a:pt x="1386238" y="2247533"/>
                </a:lnTo>
                <a:lnTo>
                  <a:pt x="1398588" y="2262585"/>
                </a:lnTo>
                <a:lnTo>
                  <a:pt x="1410494" y="2278856"/>
                </a:lnTo>
                <a:lnTo>
                  <a:pt x="1422400" y="2295128"/>
                </a:lnTo>
                <a:lnTo>
                  <a:pt x="1434307" y="2311797"/>
                </a:lnTo>
                <a:lnTo>
                  <a:pt x="1445419" y="2329260"/>
                </a:lnTo>
                <a:lnTo>
                  <a:pt x="1456532" y="2347119"/>
                </a:lnTo>
                <a:lnTo>
                  <a:pt x="1467247" y="2364978"/>
                </a:lnTo>
                <a:lnTo>
                  <a:pt x="1477963" y="2384028"/>
                </a:lnTo>
                <a:lnTo>
                  <a:pt x="1488679" y="2403078"/>
                </a:lnTo>
                <a:lnTo>
                  <a:pt x="1498601" y="2422922"/>
                </a:lnTo>
                <a:lnTo>
                  <a:pt x="1508523" y="2443163"/>
                </a:lnTo>
                <a:lnTo>
                  <a:pt x="1518048" y="2464197"/>
                </a:lnTo>
                <a:lnTo>
                  <a:pt x="1527573" y="2485231"/>
                </a:lnTo>
                <a:lnTo>
                  <a:pt x="1536701" y="2507060"/>
                </a:lnTo>
                <a:lnTo>
                  <a:pt x="1544241" y="2526110"/>
                </a:lnTo>
                <a:lnTo>
                  <a:pt x="1550988" y="2545160"/>
                </a:lnTo>
                <a:lnTo>
                  <a:pt x="1556544" y="2563813"/>
                </a:lnTo>
                <a:lnTo>
                  <a:pt x="1561704" y="2582069"/>
                </a:lnTo>
                <a:lnTo>
                  <a:pt x="1566466" y="2599928"/>
                </a:lnTo>
                <a:lnTo>
                  <a:pt x="1570038" y="2617391"/>
                </a:lnTo>
                <a:lnTo>
                  <a:pt x="1573610" y="2634456"/>
                </a:lnTo>
                <a:lnTo>
                  <a:pt x="1575991" y="2651522"/>
                </a:lnTo>
                <a:lnTo>
                  <a:pt x="1577579" y="2667794"/>
                </a:lnTo>
                <a:lnTo>
                  <a:pt x="1578769" y="2683669"/>
                </a:lnTo>
                <a:lnTo>
                  <a:pt x="1579563" y="2699544"/>
                </a:lnTo>
                <a:lnTo>
                  <a:pt x="1579563" y="2714625"/>
                </a:lnTo>
                <a:lnTo>
                  <a:pt x="1578769" y="2729706"/>
                </a:lnTo>
                <a:lnTo>
                  <a:pt x="1577976" y="2744391"/>
                </a:lnTo>
                <a:lnTo>
                  <a:pt x="1576388" y="2758678"/>
                </a:lnTo>
                <a:lnTo>
                  <a:pt x="1574404" y="2772569"/>
                </a:lnTo>
                <a:lnTo>
                  <a:pt x="1572023" y="2786460"/>
                </a:lnTo>
                <a:lnTo>
                  <a:pt x="1568451" y="2799556"/>
                </a:lnTo>
                <a:lnTo>
                  <a:pt x="1565276" y="2812256"/>
                </a:lnTo>
                <a:lnTo>
                  <a:pt x="1561307" y="2824956"/>
                </a:lnTo>
                <a:lnTo>
                  <a:pt x="1557338" y="2837260"/>
                </a:lnTo>
                <a:lnTo>
                  <a:pt x="1552973" y="2849166"/>
                </a:lnTo>
                <a:lnTo>
                  <a:pt x="1548210" y="2860675"/>
                </a:lnTo>
                <a:lnTo>
                  <a:pt x="1543051" y="2871788"/>
                </a:lnTo>
                <a:lnTo>
                  <a:pt x="1537891" y="2882900"/>
                </a:lnTo>
                <a:lnTo>
                  <a:pt x="1531938" y="2893616"/>
                </a:lnTo>
                <a:lnTo>
                  <a:pt x="1526382" y="2903538"/>
                </a:lnTo>
                <a:lnTo>
                  <a:pt x="1519635" y="2913460"/>
                </a:lnTo>
                <a:lnTo>
                  <a:pt x="1513682" y="2923381"/>
                </a:lnTo>
                <a:lnTo>
                  <a:pt x="1506935" y="2932906"/>
                </a:lnTo>
                <a:lnTo>
                  <a:pt x="1500585" y="2941638"/>
                </a:lnTo>
                <a:lnTo>
                  <a:pt x="1493838" y="2950369"/>
                </a:lnTo>
                <a:lnTo>
                  <a:pt x="1483519" y="2928144"/>
                </a:lnTo>
                <a:lnTo>
                  <a:pt x="1472803" y="2905919"/>
                </a:lnTo>
                <a:lnTo>
                  <a:pt x="1461294" y="2883694"/>
                </a:lnTo>
                <a:lnTo>
                  <a:pt x="1449785" y="2861072"/>
                </a:lnTo>
                <a:lnTo>
                  <a:pt x="1438275" y="2839244"/>
                </a:lnTo>
                <a:lnTo>
                  <a:pt x="1425575" y="2817019"/>
                </a:lnTo>
                <a:lnTo>
                  <a:pt x="1413272" y="2795191"/>
                </a:lnTo>
                <a:lnTo>
                  <a:pt x="1400969" y="2773363"/>
                </a:lnTo>
                <a:lnTo>
                  <a:pt x="1387872" y="2751931"/>
                </a:lnTo>
                <a:lnTo>
                  <a:pt x="1374378" y="2730500"/>
                </a:lnTo>
                <a:lnTo>
                  <a:pt x="1360885" y="2709466"/>
                </a:lnTo>
                <a:lnTo>
                  <a:pt x="1347391" y="2688828"/>
                </a:lnTo>
                <a:lnTo>
                  <a:pt x="1332706" y="2667794"/>
                </a:lnTo>
                <a:lnTo>
                  <a:pt x="1318419" y="2647553"/>
                </a:lnTo>
                <a:lnTo>
                  <a:pt x="1304131" y="2626916"/>
                </a:lnTo>
                <a:lnTo>
                  <a:pt x="1288653" y="2607072"/>
                </a:lnTo>
                <a:lnTo>
                  <a:pt x="1273572" y="2586831"/>
                </a:lnTo>
                <a:lnTo>
                  <a:pt x="1258094" y="2567385"/>
                </a:lnTo>
                <a:lnTo>
                  <a:pt x="1241822" y="2547938"/>
                </a:lnTo>
                <a:lnTo>
                  <a:pt x="1225947" y="2528888"/>
                </a:lnTo>
                <a:lnTo>
                  <a:pt x="1209675" y="2510235"/>
                </a:lnTo>
                <a:lnTo>
                  <a:pt x="1192610" y="2491581"/>
                </a:lnTo>
                <a:lnTo>
                  <a:pt x="1175544" y="2473325"/>
                </a:lnTo>
                <a:lnTo>
                  <a:pt x="1158081" y="2455069"/>
                </a:lnTo>
                <a:lnTo>
                  <a:pt x="1140222" y="2437606"/>
                </a:lnTo>
                <a:lnTo>
                  <a:pt x="1122363" y="2420144"/>
                </a:lnTo>
                <a:lnTo>
                  <a:pt x="1103710" y="2403078"/>
                </a:lnTo>
                <a:lnTo>
                  <a:pt x="1085056" y="2386410"/>
                </a:lnTo>
                <a:lnTo>
                  <a:pt x="1066403" y="2370535"/>
                </a:lnTo>
                <a:lnTo>
                  <a:pt x="1046956" y="2354263"/>
                </a:lnTo>
                <a:lnTo>
                  <a:pt x="1027509" y="2338785"/>
                </a:lnTo>
                <a:lnTo>
                  <a:pt x="1007269" y="2324100"/>
                </a:lnTo>
                <a:lnTo>
                  <a:pt x="987425" y="2309019"/>
                </a:lnTo>
                <a:lnTo>
                  <a:pt x="966788" y="2295128"/>
                </a:lnTo>
                <a:lnTo>
                  <a:pt x="946150" y="2281238"/>
                </a:lnTo>
                <a:lnTo>
                  <a:pt x="924719" y="2267744"/>
                </a:lnTo>
                <a:lnTo>
                  <a:pt x="903684" y="2255044"/>
                </a:lnTo>
                <a:lnTo>
                  <a:pt x="882253" y="2242741"/>
                </a:lnTo>
                <a:lnTo>
                  <a:pt x="860425" y="2231231"/>
                </a:lnTo>
                <a:lnTo>
                  <a:pt x="838597" y="2219325"/>
                </a:lnTo>
                <a:lnTo>
                  <a:pt x="815975" y="2209006"/>
                </a:lnTo>
                <a:lnTo>
                  <a:pt x="793353" y="2198688"/>
                </a:lnTo>
                <a:lnTo>
                  <a:pt x="770731" y="2189163"/>
                </a:lnTo>
                <a:lnTo>
                  <a:pt x="747713" y="2179638"/>
                </a:lnTo>
                <a:lnTo>
                  <a:pt x="724694" y="2171303"/>
                </a:lnTo>
                <a:lnTo>
                  <a:pt x="701278" y="2163366"/>
                </a:lnTo>
                <a:lnTo>
                  <a:pt x="677862" y="2155825"/>
                </a:lnTo>
                <a:lnTo>
                  <a:pt x="654447" y="2149078"/>
                </a:lnTo>
                <a:lnTo>
                  <a:pt x="630634" y="2143125"/>
                </a:lnTo>
                <a:lnTo>
                  <a:pt x="606822" y="2137569"/>
                </a:lnTo>
                <a:lnTo>
                  <a:pt x="583009" y="2132013"/>
                </a:lnTo>
                <a:lnTo>
                  <a:pt x="558800" y="2127647"/>
                </a:lnTo>
                <a:lnTo>
                  <a:pt x="534591" y="2123678"/>
                </a:lnTo>
                <a:lnTo>
                  <a:pt x="510381" y="2120503"/>
                </a:lnTo>
                <a:lnTo>
                  <a:pt x="486569" y="2117725"/>
                </a:lnTo>
                <a:lnTo>
                  <a:pt x="462359" y="2115741"/>
                </a:lnTo>
                <a:lnTo>
                  <a:pt x="438150" y="2114153"/>
                </a:lnTo>
                <a:lnTo>
                  <a:pt x="413941" y="2112963"/>
                </a:lnTo>
                <a:lnTo>
                  <a:pt x="437753" y="2116931"/>
                </a:lnTo>
                <a:lnTo>
                  <a:pt x="461566" y="2121297"/>
                </a:lnTo>
                <a:lnTo>
                  <a:pt x="485378" y="2126060"/>
                </a:lnTo>
                <a:lnTo>
                  <a:pt x="508397" y="2131616"/>
                </a:lnTo>
                <a:lnTo>
                  <a:pt x="531812" y="2137966"/>
                </a:lnTo>
                <a:lnTo>
                  <a:pt x="554831" y="2144713"/>
                </a:lnTo>
                <a:lnTo>
                  <a:pt x="577850" y="2151856"/>
                </a:lnTo>
                <a:lnTo>
                  <a:pt x="600075" y="2159397"/>
                </a:lnTo>
                <a:lnTo>
                  <a:pt x="623094" y="2167335"/>
                </a:lnTo>
                <a:lnTo>
                  <a:pt x="644922" y="2176066"/>
                </a:lnTo>
                <a:lnTo>
                  <a:pt x="667147" y="2185591"/>
                </a:lnTo>
                <a:lnTo>
                  <a:pt x="688578" y="2195116"/>
                </a:lnTo>
                <a:lnTo>
                  <a:pt x="710009" y="2205435"/>
                </a:lnTo>
                <a:lnTo>
                  <a:pt x="731044" y="2216150"/>
                </a:lnTo>
                <a:lnTo>
                  <a:pt x="752078" y="2227263"/>
                </a:lnTo>
                <a:lnTo>
                  <a:pt x="772319" y="2239566"/>
                </a:lnTo>
                <a:lnTo>
                  <a:pt x="792956" y="2251472"/>
                </a:lnTo>
                <a:lnTo>
                  <a:pt x="812800" y="2264172"/>
                </a:lnTo>
                <a:lnTo>
                  <a:pt x="832247" y="2277666"/>
                </a:lnTo>
                <a:lnTo>
                  <a:pt x="851694" y="2291160"/>
                </a:lnTo>
                <a:lnTo>
                  <a:pt x="870347" y="2305050"/>
                </a:lnTo>
                <a:lnTo>
                  <a:pt x="889000" y="2319338"/>
                </a:lnTo>
                <a:lnTo>
                  <a:pt x="907256" y="2334419"/>
                </a:lnTo>
                <a:lnTo>
                  <a:pt x="924719" y="2349500"/>
                </a:lnTo>
                <a:lnTo>
                  <a:pt x="942578" y="2364581"/>
                </a:lnTo>
                <a:lnTo>
                  <a:pt x="959644" y="2380853"/>
                </a:lnTo>
                <a:lnTo>
                  <a:pt x="976709" y="2397125"/>
                </a:lnTo>
                <a:lnTo>
                  <a:pt x="992981" y="2413794"/>
                </a:lnTo>
                <a:lnTo>
                  <a:pt x="1009253" y="2430463"/>
                </a:lnTo>
                <a:lnTo>
                  <a:pt x="1025128" y="2447528"/>
                </a:lnTo>
                <a:lnTo>
                  <a:pt x="1040606" y="2465388"/>
                </a:lnTo>
                <a:lnTo>
                  <a:pt x="1055688" y="2482850"/>
                </a:lnTo>
                <a:lnTo>
                  <a:pt x="1070769" y="2501106"/>
                </a:lnTo>
                <a:lnTo>
                  <a:pt x="1085056" y="2519363"/>
                </a:lnTo>
                <a:lnTo>
                  <a:pt x="1098947" y="2538016"/>
                </a:lnTo>
                <a:lnTo>
                  <a:pt x="1113235" y="2556669"/>
                </a:lnTo>
                <a:lnTo>
                  <a:pt x="1126728" y="2575719"/>
                </a:lnTo>
                <a:lnTo>
                  <a:pt x="1139428" y="2594769"/>
                </a:lnTo>
                <a:lnTo>
                  <a:pt x="1152525" y="2614613"/>
                </a:lnTo>
                <a:lnTo>
                  <a:pt x="1165225" y="2634060"/>
                </a:lnTo>
                <a:lnTo>
                  <a:pt x="1177131" y="2653903"/>
                </a:lnTo>
                <a:lnTo>
                  <a:pt x="1189038" y="2673747"/>
                </a:lnTo>
                <a:lnTo>
                  <a:pt x="1200547" y="2693988"/>
                </a:lnTo>
                <a:lnTo>
                  <a:pt x="1212453" y="2714228"/>
                </a:lnTo>
                <a:lnTo>
                  <a:pt x="1223169" y="2734866"/>
                </a:lnTo>
                <a:lnTo>
                  <a:pt x="1233885" y="2755503"/>
                </a:lnTo>
                <a:lnTo>
                  <a:pt x="1244203" y="2776141"/>
                </a:lnTo>
                <a:lnTo>
                  <a:pt x="1254522" y="2797175"/>
                </a:lnTo>
                <a:lnTo>
                  <a:pt x="1264444" y="2818210"/>
                </a:lnTo>
                <a:lnTo>
                  <a:pt x="1273969" y="2839641"/>
                </a:lnTo>
                <a:lnTo>
                  <a:pt x="1283097" y="2860675"/>
                </a:lnTo>
                <a:lnTo>
                  <a:pt x="1292225" y="2882106"/>
                </a:lnTo>
                <a:lnTo>
                  <a:pt x="1301353" y="2903538"/>
                </a:lnTo>
                <a:lnTo>
                  <a:pt x="1309688" y="2925366"/>
                </a:lnTo>
                <a:lnTo>
                  <a:pt x="1317625" y="2946797"/>
                </a:lnTo>
                <a:lnTo>
                  <a:pt x="1325563" y="2969022"/>
                </a:lnTo>
                <a:lnTo>
                  <a:pt x="1333103" y="2990453"/>
                </a:lnTo>
                <a:lnTo>
                  <a:pt x="1340247" y="3012678"/>
                </a:lnTo>
                <a:lnTo>
                  <a:pt x="1347391" y="3034506"/>
                </a:lnTo>
                <a:lnTo>
                  <a:pt x="1354138" y="3056731"/>
                </a:lnTo>
                <a:lnTo>
                  <a:pt x="1356916" y="3066256"/>
                </a:lnTo>
                <a:lnTo>
                  <a:pt x="1346200" y="3071813"/>
                </a:lnTo>
                <a:lnTo>
                  <a:pt x="1342231" y="3073797"/>
                </a:lnTo>
                <a:lnTo>
                  <a:pt x="1329135" y="3078956"/>
                </a:lnTo>
                <a:lnTo>
                  <a:pt x="1316038" y="3083322"/>
                </a:lnTo>
                <a:lnTo>
                  <a:pt x="1302544" y="3087688"/>
                </a:lnTo>
                <a:lnTo>
                  <a:pt x="1289050" y="3091656"/>
                </a:lnTo>
                <a:lnTo>
                  <a:pt x="1275556" y="3095228"/>
                </a:lnTo>
                <a:lnTo>
                  <a:pt x="1262063" y="3098403"/>
                </a:lnTo>
                <a:lnTo>
                  <a:pt x="1247775" y="3101181"/>
                </a:lnTo>
                <a:lnTo>
                  <a:pt x="1234281" y="3104356"/>
                </a:lnTo>
                <a:lnTo>
                  <a:pt x="1220788" y="3106341"/>
                </a:lnTo>
                <a:lnTo>
                  <a:pt x="1206897" y="3107928"/>
                </a:lnTo>
                <a:lnTo>
                  <a:pt x="1192610" y="3109516"/>
                </a:lnTo>
                <a:lnTo>
                  <a:pt x="1178719" y="3110706"/>
                </a:lnTo>
                <a:lnTo>
                  <a:pt x="1164828" y="3111103"/>
                </a:lnTo>
                <a:lnTo>
                  <a:pt x="1150938" y="3111500"/>
                </a:lnTo>
                <a:lnTo>
                  <a:pt x="1137047" y="3111500"/>
                </a:lnTo>
                <a:lnTo>
                  <a:pt x="1123156" y="3111500"/>
                </a:lnTo>
                <a:lnTo>
                  <a:pt x="1108869" y="3110706"/>
                </a:lnTo>
                <a:lnTo>
                  <a:pt x="1094978" y="3109913"/>
                </a:lnTo>
                <a:lnTo>
                  <a:pt x="1081088" y="3108325"/>
                </a:lnTo>
                <a:lnTo>
                  <a:pt x="1067197" y="3106738"/>
                </a:lnTo>
                <a:lnTo>
                  <a:pt x="1052910" y="3104753"/>
                </a:lnTo>
                <a:lnTo>
                  <a:pt x="1039019" y="3102769"/>
                </a:lnTo>
                <a:lnTo>
                  <a:pt x="1025525" y="3099594"/>
                </a:lnTo>
                <a:lnTo>
                  <a:pt x="1011238" y="3096816"/>
                </a:lnTo>
                <a:lnTo>
                  <a:pt x="997744" y="3093641"/>
                </a:lnTo>
                <a:lnTo>
                  <a:pt x="984250" y="3090069"/>
                </a:lnTo>
                <a:lnTo>
                  <a:pt x="970359" y="3086497"/>
                </a:lnTo>
                <a:lnTo>
                  <a:pt x="957263" y="3082131"/>
                </a:lnTo>
                <a:lnTo>
                  <a:pt x="943769" y="3077766"/>
                </a:lnTo>
                <a:lnTo>
                  <a:pt x="930672" y="3073400"/>
                </a:lnTo>
                <a:lnTo>
                  <a:pt x="917178" y="3068241"/>
                </a:lnTo>
                <a:lnTo>
                  <a:pt x="904081" y="3063081"/>
                </a:lnTo>
                <a:lnTo>
                  <a:pt x="891381" y="3057525"/>
                </a:lnTo>
                <a:lnTo>
                  <a:pt x="878284" y="3051572"/>
                </a:lnTo>
                <a:lnTo>
                  <a:pt x="865584" y="3045222"/>
                </a:lnTo>
                <a:lnTo>
                  <a:pt x="853281" y="3039269"/>
                </a:lnTo>
                <a:lnTo>
                  <a:pt x="840978" y="3032522"/>
                </a:lnTo>
                <a:lnTo>
                  <a:pt x="828675" y="3025775"/>
                </a:lnTo>
                <a:lnTo>
                  <a:pt x="816769" y="3018631"/>
                </a:lnTo>
                <a:lnTo>
                  <a:pt x="804863" y="3011091"/>
                </a:lnTo>
                <a:lnTo>
                  <a:pt x="793353" y="3003153"/>
                </a:lnTo>
                <a:lnTo>
                  <a:pt x="781447" y="2995216"/>
                </a:lnTo>
                <a:lnTo>
                  <a:pt x="770334" y="2987278"/>
                </a:lnTo>
                <a:lnTo>
                  <a:pt x="759619" y="2978944"/>
                </a:lnTo>
                <a:lnTo>
                  <a:pt x="748506" y="2970213"/>
                </a:lnTo>
                <a:lnTo>
                  <a:pt x="737791" y="2961085"/>
                </a:lnTo>
                <a:lnTo>
                  <a:pt x="727472" y="2951956"/>
                </a:lnTo>
                <a:lnTo>
                  <a:pt x="717153" y="2942431"/>
                </a:lnTo>
                <a:lnTo>
                  <a:pt x="707628" y="2932906"/>
                </a:lnTo>
                <a:lnTo>
                  <a:pt x="697309" y="2923381"/>
                </a:lnTo>
                <a:lnTo>
                  <a:pt x="688181" y="2913063"/>
                </a:lnTo>
                <a:lnTo>
                  <a:pt x="679053" y="2902744"/>
                </a:lnTo>
                <a:lnTo>
                  <a:pt x="670322" y="2892425"/>
                </a:lnTo>
                <a:lnTo>
                  <a:pt x="661591" y="2881710"/>
                </a:lnTo>
                <a:lnTo>
                  <a:pt x="653653" y="2870597"/>
                </a:lnTo>
                <a:lnTo>
                  <a:pt x="645319" y="2859485"/>
                </a:lnTo>
                <a:lnTo>
                  <a:pt x="637778" y="2848372"/>
                </a:lnTo>
                <a:lnTo>
                  <a:pt x="630237" y="2836863"/>
                </a:lnTo>
                <a:lnTo>
                  <a:pt x="623094" y="2824956"/>
                </a:lnTo>
                <a:lnTo>
                  <a:pt x="616744" y="2813050"/>
                </a:lnTo>
                <a:lnTo>
                  <a:pt x="610394" y="2801144"/>
                </a:lnTo>
                <a:lnTo>
                  <a:pt x="603647" y="2788841"/>
                </a:lnTo>
                <a:lnTo>
                  <a:pt x="598091" y="2776141"/>
                </a:lnTo>
                <a:lnTo>
                  <a:pt x="592931" y="2763838"/>
                </a:lnTo>
                <a:lnTo>
                  <a:pt x="571500" y="2711847"/>
                </a:lnTo>
                <a:lnTo>
                  <a:pt x="559991" y="2685256"/>
                </a:lnTo>
                <a:lnTo>
                  <a:pt x="548084" y="2658666"/>
                </a:lnTo>
                <a:lnTo>
                  <a:pt x="535781" y="2631281"/>
                </a:lnTo>
                <a:lnTo>
                  <a:pt x="523081" y="2604294"/>
                </a:lnTo>
                <a:lnTo>
                  <a:pt x="509587" y="2576513"/>
                </a:lnTo>
                <a:lnTo>
                  <a:pt x="496094" y="2549128"/>
                </a:lnTo>
                <a:lnTo>
                  <a:pt x="481806" y="2521744"/>
                </a:lnTo>
                <a:lnTo>
                  <a:pt x="467122" y="2493963"/>
                </a:lnTo>
                <a:lnTo>
                  <a:pt x="452041" y="2466975"/>
                </a:lnTo>
                <a:lnTo>
                  <a:pt x="436166" y="2439591"/>
                </a:lnTo>
                <a:lnTo>
                  <a:pt x="419894" y="2413000"/>
                </a:lnTo>
                <a:lnTo>
                  <a:pt x="403225" y="2386410"/>
                </a:lnTo>
                <a:lnTo>
                  <a:pt x="385762" y="2360216"/>
                </a:lnTo>
                <a:lnTo>
                  <a:pt x="367903" y="2334816"/>
                </a:lnTo>
                <a:lnTo>
                  <a:pt x="349647" y="2309416"/>
                </a:lnTo>
                <a:lnTo>
                  <a:pt x="330200" y="2284810"/>
                </a:lnTo>
                <a:lnTo>
                  <a:pt x="310753" y="2260997"/>
                </a:lnTo>
                <a:lnTo>
                  <a:pt x="290909" y="2237978"/>
                </a:lnTo>
                <a:lnTo>
                  <a:pt x="280194" y="2226072"/>
                </a:lnTo>
                <a:lnTo>
                  <a:pt x="269875" y="2214960"/>
                </a:lnTo>
                <a:lnTo>
                  <a:pt x="259159" y="2204244"/>
                </a:lnTo>
                <a:lnTo>
                  <a:pt x="248444" y="2193528"/>
                </a:lnTo>
                <a:lnTo>
                  <a:pt x="237331" y="2183210"/>
                </a:lnTo>
                <a:lnTo>
                  <a:pt x="226616" y="2172891"/>
                </a:lnTo>
                <a:lnTo>
                  <a:pt x="215503" y="2162969"/>
                </a:lnTo>
                <a:lnTo>
                  <a:pt x="203994" y="2153047"/>
                </a:lnTo>
                <a:lnTo>
                  <a:pt x="192087" y="2143919"/>
                </a:lnTo>
                <a:lnTo>
                  <a:pt x="180578" y="2134394"/>
                </a:lnTo>
                <a:lnTo>
                  <a:pt x="169069" y="2125266"/>
                </a:lnTo>
                <a:lnTo>
                  <a:pt x="157162" y="2116931"/>
                </a:lnTo>
                <a:lnTo>
                  <a:pt x="144462" y="2108597"/>
                </a:lnTo>
                <a:lnTo>
                  <a:pt x="132556" y="2100660"/>
                </a:lnTo>
                <a:lnTo>
                  <a:pt x="119856" y="2092722"/>
                </a:lnTo>
                <a:lnTo>
                  <a:pt x="107553" y="2085181"/>
                </a:lnTo>
                <a:lnTo>
                  <a:pt x="94456" y="2078038"/>
                </a:lnTo>
                <a:lnTo>
                  <a:pt x="81359" y="2071291"/>
                </a:lnTo>
                <a:lnTo>
                  <a:pt x="68262" y="2064941"/>
                </a:lnTo>
                <a:lnTo>
                  <a:pt x="54769" y="2058988"/>
                </a:lnTo>
                <a:lnTo>
                  <a:pt x="41672" y="2053035"/>
                </a:lnTo>
                <a:lnTo>
                  <a:pt x="27781" y="2047875"/>
                </a:lnTo>
                <a:lnTo>
                  <a:pt x="14287" y="2042319"/>
                </a:lnTo>
                <a:lnTo>
                  <a:pt x="0" y="2037953"/>
                </a:lnTo>
                <a:lnTo>
                  <a:pt x="13494" y="2032794"/>
                </a:lnTo>
                <a:lnTo>
                  <a:pt x="28972" y="2027238"/>
                </a:lnTo>
                <a:lnTo>
                  <a:pt x="50403" y="2019697"/>
                </a:lnTo>
                <a:lnTo>
                  <a:pt x="77391" y="2010966"/>
                </a:lnTo>
                <a:lnTo>
                  <a:pt x="109537" y="2001044"/>
                </a:lnTo>
                <a:lnTo>
                  <a:pt x="145653" y="1989931"/>
                </a:lnTo>
                <a:lnTo>
                  <a:pt x="186531" y="1979216"/>
                </a:lnTo>
                <a:lnTo>
                  <a:pt x="208359" y="1973660"/>
                </a:lnTo>
                <a:lnTo>
                  <a:pt x="231378" y="1968500"/>
                </a:lnTo>
                <a:lnTo>
                  <a:pt x="255191" y="1962944"/>
                </a:lnTo>
                <a:lnTo>
                  <a:pt x="279400" y="1957785"/>
                </a:lnTo>
                <a:lnTo>
                  <a:pt x="305197" y="1953022"/>
                </a:lnTo>
                <a:lnTo>
                  <a:pt x="331390" y="1947863"/>
                </a:lnTo>
                <a:lnTo>
                  <a:pt x="357981" y="1943100"/>
                </a:lnTo>
                <a:lnTo>
                  <a:pt x="385762" y="1938735"/>
                </a:lnTo>
                <a:lnTo>
                  <a:pt x="413941" y="1934766"/>
                </a:lnTo>
                <a:lnTo>
                  <a:pt x="442912" y="1931591"/>
                </a:lnTo>
                <a:lnTo>
                  <a:pt x="472281" y="1928416"/>
                </a:lnTo>
                <a:lnTo>
                  <a:pt x="502047" y="1925638"/>
                </a:lnTo>
                <a:lnTo>
                  <a:pt x="532209" y="1923653"/>
                </a:lnTo>
                <a:lnTo>
                  <a:pt x="563166" y="1922066"/>
                </a:lnTo>
                <a:lnTo>
                  <a:pt x="594122" y="1920875"/>
                </a:lnTo>
                <a:lnTo>
                  <a:pt x="625475" y="1920875"/>
                </a:lnTo>
                <a:lnTo>
                  <a:pt x="657225" y="1920875"/>
                </a:lnTo>
                <a:lnTo>
                  <a:pt x="688975" y="1922066"/>
                </a:lnTo>
                <a:lnTo>
                  <a:pt x="721122" y="1924050"/>
                </a:lnTo>
                <a:lnTo>
                  <a:pt x="753666" y="1926431"/>
                </a:lnTo>
                <a:lnTo>
                  <a:pt x="785416" y="1930003"/>
                </a:lnTo>
                <a:lnTo>
                  <a:pt x="817959" y="1934369"/>
                </a:lnTo>
                <a:lnTo>
                  <a:pt x="834231" y="1937147"/>
                </a:lnTo>
                <a:lnTo>
                  <a:pt x="850503" y="1939925"/>
                </a:lnTo>
                <a:lnTo>
                  <a:pt x="866775" y="1942703"/>
                </a:lnTo>
                <a:lnTo>
                  <a:pt x="883047" y="1946275"/>
                </a:lnTo>
                <a:lnTo>
                  <a:pt x="899319" y="1949450"/>
                </a:lnTo>
                <a:lnTo>
                  <a:pt x="915194" y="1953816"/>
                </a:lnTo>
                <a:lnTo>
                  <a:pt x="931466" y="1957785"/>
                </a:lnTo>
                <a:lnTo>
                  <a:pt x="947341" y="1962150"/>
                </a:lnTo>
                <a:lnTo>
                  <a:pt x="963216" y="1966913"/>
                </a:lnTo>
                <a:lnTo>
                  <a:pt x="979488" y="1971675"/>
                </a:lnTo>
                <a:lnTo>
                  <a:pt x="995363" y="1976835"/>
                </a:lnTo>
                <a:lnTo>
                  <a:pt x="1011238" y="1982391"/>
                </a:lnTo>
                <a:lnTo>
                  <a:pt x="1027113" y="1987947"/>
                </a:lnTo>
                <a:lnTo>
                  <a:pt x="1042988" y="1994297"/>
                </a:lnTo>
                <a:lnTo>
                  <a:pt x="1058466" y="2001044"/>
                </a:lnTo>
                <a:lnTo>
                  <a:pt x="1074341" y="2007791"/>
                </a:lnTo>
                <a:lnTo>
                  <a:pt x="1089819" y="2014538"/>
                </a:lnTo>
                <a:lnTo>
                  <a:pt x="1104900" y="2022078"/>
                </a:lnTo>
                <a:lnTo>
                  <a:pt x="1120775" y="2029619"/>
                </a:lnTo>
                <a:lnTo>
                  <a:pt x="1135856" y="2037556"/>
                </a:lnTo>
                <a:lnTo>
                  <a:pt x="1150541" y="2046288"/>
                </a:lnTo>
                <a:lnTo>
                  <a:pt x="1166019" y="2055019"/>
                </a:lnTo>
                <a:lnTo>
                  <a:pt x="1180703" y="2064147"/>
                </a:lnTo>
                <a:lnTo>
                  <a:pt x="1195388" y="2073672"/>
                </a:lnTo>
                <a:lnTo>
                  <a:pt x="1210469" y="2083197"/>
                </a:lnTo>
                <a:lnTo>
                  <a:pt x="1224756" y="2093913"/>
                </a:lnTo>
                <a:lnTo>
                  <a:pt x="1230313" y="2097926"/>
                </a:lnTo>
                <a:lnTo>
                  <a:pt x="1230313" y="371928"/>
                </a:lnTo>
                <a:lnTo>
                  <a:pt x="1230313" y="364386"/>
                </a:lnTo>
                <a:lnTo>
                  <a:pt x="1231106" y="356448"/>
                </a:lnTo>
                <a:lnTo>
                  <a:pt x="1231900" y="348906"/>
                </a:lnTo>
                <a:lnTo>
                  <a:pt x="1233487" y="340967"/>
                </a:lnTo>
                <a:lnTo>
                  <a:pt x="1235074" y="333822"/>
                </a:lnTo>
                <a:lnTo>
                  <a:pt x="1237058" y="326677"/>
                </a:lnTo>
                <a:lnTo>
                  <a:pt x="1239438" y="319533"/>
                </a:lnTo>
                <a:lnTo>
                  <a:pt x="1242215" y="312785"/>
                </a:lnTo>
                <a:lnTo>
                  <a:pt x="1245390" y="306037"/>
                </a:lnTo>
                <a:lnTo>
                  <a:pt x="1248960" y="299289"/>
                </a:lnTo>
                <a:lnTo>
                  <a:pt x="1252928" y="292541"/>
                </a:lnTo>
                <a:lnTo>
                  <a:pt x="1257292" y="286587"/>
                </a:lnTo>
                <a:lnTo>
                  <a:pt x="1261260" y="280633"/>
                </a:lnTo>
                <a:lnTo>
                  <a:pt x="1266021" y="274679"/>
                </a:lnTo>
                <a:lnTo>
                  <a:pt x="1270782" y="269519"/>
                </a:lnTo>
                <a:lnTo>
                  <a:pt x="1275940" y="263962"/>
                </a:lnTo>
                <a:lnTo>
                  <a:pt x="1281494" y="259198"/>
                </a:lnTo>
                <a:lnTo>
                  <a:pt x="1287049" y="254435"/>
                </a:lnTo>
                <a:lnTo>
                  <a:pt x="1293000" y="249672"/>
                </a:lnTo>
                <a:lnTo>
                  <a:pt x="1299349" y="245306"/>
                </a:lnTo>
                <a:lnTo>
                  <a:pt x="1305697" y="241336"/>
                </a:lnTo>
                <a:lnTo>
                  <a:pt x="1312045" y="237367"/>
                </a:lnTo>
                <a:lnTo>
                  <a:pt x="1318790" y="234191"/>
                </a:lnTo>
                <a:lnTo>
                  <a:pt x="1325535" y="231016"/>
                </a:lnTo>
                <a:lnTo>
                  <a:pt x="1332676" y="228237"/>
                </a:lnTo>
                <a:lnTo>
                  <a:pt x="1339818" y="225856"/>
                </a:lnTo>
                <a:lnTo>
                  <a:pt x="1347753" y="223871"/>
                </a:lnTo>
                <a:lnTo>
                  <a:pt x="1355291" y="222283"/>
                </a:lnTo>
                <a:lnTo>
                  <a:pt x="1362830" y="221093"/>
                </a:lnTo>
                <a:lnTo>
                  <a:pt x="1370368" y="219902"/>
                </a:lnTo>
                <a:lnTo>
                  <a:pt x="1378303" y="219505"/>
                </a:lnTo>
                <a:lnTo>
                  <a:pt x="1386238" y="219108"/>
                </a:lnTo>
                <a:lnTo>
                  <a:pt x="1585808" y="219108"/>
                </a:lnTo>
                <a:lnTo>
                  <a:pt x="1585808" y="47235"/>
                </a:lnTo>
                <a:lnTo>
                  <a:pt x="1585808" y="42472"/>
                </a:lnTo>
                <a:lnTo>
                  <a:pt x="1586601" y="37709"/>
                </a:lnTo>
                <a:lnTo>
                  <a:pt x="1587792" y="33342"/>
                </a:lnTo>
                <a:lnTo>
                  <a:pt x="1589379" y="28976"/>
                </a:lnTo>
                <a:lnTo>
                  <a:pt x="1591363" y="25007"/>
                </a:lnTo>
                <a:lnTo>
                  <a:pt x="1593743" y="21037"/>
                </a:lnTo>
                <a:lnTo>
                  <a:pt x="1596124" y="17068"/>
                </a:lnTo>
                <a:lnTo>
                  <a:pt x="1599298" y="13892"/>
                </a:lnTo>
                <a:lnTo>
                  <a:pt x="1602472" y="10717"/>
                </a:lnTo>
                <a:lnTo>
                  <a:pt x="1606043" y="7938"/>
                </a:lnTo>
                <a:lnTo>
                  <a:pt x="1610010" y="5954"/>
                </a:lnTo>
                <a:lnTo>
                  <a:pt x="1613978" y="3969"/>
                </a:lnTo>
                <a:lnTo>
                  <a:pt x="1618739" y="2381"/>
                </a:lnTo>
                <a:lnTo>
                  <a:pt x="1623103" y="1191"/>
                </a:lnTo>
                <a:lnTo>
                  <a:pt x="1627864" y="397"/>
                </a:lnTo>
                <a:lnTo>
                  <a:pt x="1632625" y="0"/>
                </a:lnTo>
                <a:close/>
              </a:path>
            </a:pathLst>
          </a:custGeom>
          <a:solidFill>
            <a:srgbClr val="3F9B46"/>
          </a:solidFill>
          <a:ln>
            <a:noFill/>
          </a:ln>
        </p:spPr>
        <p:txBody>
          <a:bodyPr anchor="ctr">
            <a:scene3d>
              <a:camera prst="orthographicFront"/>
              <a:lightRig rig="threePt" dir="t"/>
            </a:scene3d>
            <a:sp3d contourW="12700">
              <a:contourClr>
                <a:srgbClr val="FFFFFF"/>
              </a:contourClr>
            </a:sp3d>
          </a:bodyPr>
          <a:lstStyle/>
          <a:p>
            <a:pPr algn="ctr">
              <a:defRPr/>
            </a:pPr>
            <a:endParaRPr lang="zh-CN" altLang="en-US">
              <a:solidFill>
                <a:srgbClr val="FFFFFF"/>
              </a:solidFill>
            </a:endParaRPr>
          </a:p>
        </p:txBody>
      </p:sp>
      <p:sp>
        <p:nvSpPr>
          <p:cNvPr id="450" name="KSO_Shape"/>
          <p:cNvSpPr/>
          <p:nvPr/>
        </p:nvSpPr>
        <p:spPr bwMode="auto">
          <a:xfrm>
            <a:off x="6711125" y="4586925"/>
            <a:ext cx="703340" cy="905588"/>
          </a:xfrm>
          <a:custGeom>
            <a:avLst/>
            <a:gdLst>
              <a:gd name="T0" fmla="*/ 693756 w 2111375"/>
              <a:gd name="T1" fmla="*/ 1983582 h 2716213"/>
              <a:gd name="T2" fmla="*/ 731105 w 2111375"/>
              <a:gd name="T3" fmla="*/ 2012157 h 2716213"/>
              <a:gd name="T4" fmla="*/ 792693 w 2111375"/>
              <a:gd name="T5" fmla="*/ 2031207 h 2716213"/>
              <a:gd name="T6" fmla="*/ 943285 w 2111375"/>
              <a:gd name="T7" fmla="*/ 2038351 h 2716213"/>
              <a:gd name="T8" fmla="*/ 1267335 w 2111375"/>
              <a:gd name="T9" fmla="*/ 2033589 h 2716213"/>
              <a:gd name="T10" fmla="*/ 1402847 w 2111375"/>
              <a:gd name="T11" fmla="*/ 2026445 h 2716213"/>
              <a:gd name="T12" fmla="*/ 1442074 w 2111375"/>
              <a:gd name="T13" fmla="*/ 2010967 h 2716213"/>
              <a:gd name="T14" fmla="*/ 1462282 w 2111375"/>
              <a:gd name="T15" fmla="*/ 1987551 h 2716213"/>
              <a:gd name="T16" fmla="*/ 487362 w 2111375"/>
              <a:gd name="T17" fmla="*/ 1468041 h 2716213"/>
              <a:gd name="T18" fmla="*/ 539538 w 2111375"/>
              <a:gd name="T19" fmla="*/ 1641872 h 2716213"/>
              <a:gd name="T20" fmla="*/ 530377 w 2111375"/>
              <a:gd name="T21" fmla="*/ 1687116 h 2716213"/>
              <a:gd name="T22" fmla="*/ 537945 w 2111375"/>
              <a:gd name="T23" fmla="*/ 1717675 h 2716213"/>
              <a:gd name="T24" fmla="*/ 791654 w 2111375"/>
              <a:gd name="T25" fmla="*/ 1438275 h 2716213"/>
              <a:gd name="T26" fmla="*/ 1613693 w 2111375"/>
              <a:gd name="T27" fmla="*/ 1729527 h 2716213"/>
              <a:gd name="T28" fmla="*/ 1622424 w 2111375"/>
              <a:gd name="T29" fmla="*/ 1688154 h 2716213"/>
              <a:gd name="T30" fmla="*/ 1612899 w 2111375"/>
              <a:gd name="T31" fmla="*/ 1627687 h 2716213"/>
              <a:gd name="T32" fmla="*/ 1568846 w 2111375"/>
              <a:gd name="T33" fmla="*/ 1531416 h 2716213"/>
              <a:gd name="T34" fmla="*/ 1038154 w 2111375"/>
              <a:gd name="T35" fmla="*/ 1396207 h 2716213"/>
              <a:gd name="T36" fmla="*/ 1309965 w 2111375"/>
              <a:gd name="T37" fmla="*/ 1102916 h 2716213"/>
              <a:gd name="T38" fmla="*/ 1274701 w 2111375"/>
              <a:gd name="T39" fmla="*/ 1067594 h 2716213"/>
              <a:gd name="T40" fmla="*/ 1243796 w 2111375"/>
              <a:gd name="T41" fmla="*/ 1056482 h 2716213"/>
              <a:gd name="T42" fmla="*/ 930754 w 2111375"/>
              <a:gd name="T43" fmla="*/ 1056481 h 2716213"/>
              <a:gd name="T44" fmla="*/ 886998 w 2111375"/>
              <a:gd name="T45" fmla="*/ 1074322 h 2716213"/>
              <a:gd name="T46" fmla="*/ 840059 w 2111375"/>
              <a:gd name="T47" fmla="*/ 1117537 h 2716213"/>
              <a:gd name="T48" fmla="*/ 758116 w 2111375"/>
              <a:gd name="T49" fmla="*/ 1244803 h 2716213"/>
              <a:gd name="T50" fmla="*/ 165503 w 2111375"/>
              <a:gd name="T51" fmla="*/ 558800 h 2716213"/>
              <a:gd name="T52" fmla="*/ 1960559 w 2111375"/>
              <a:gd name="T53" fmla="*/ 562770 h 2716213"/>
              <a:gd name="T54" fmla="*/ 1972071 w 2111375"/>
              <a:gd name="T55" fmla="*/ 575869 h 2716213"/>
              <a:gd name="T56" fmla="*/ 1741437 w 2111375"/>
              <a:gd name="T57" fmla="*/ 2360151 h 2716213"/>
              <a:gd name="T58" fmla="*/ 1693008 w 2111375"/>
              <a:gd name="T59" fmla="*/ 2699541 h 2716213"/>
              <a:gd name="T60" fmla="*/ 1678320 w 2111375"/>
              <a:gd name="T61" fmla="*/ 2712244 h 2716213"/>
              <a:gd name="T62" fmla="*/ 449330 w 2111375"/>
              <a:gd name="T63" fmla="*/ 2716213 h 2716213"/>
              <a:gd name="T64" fmla="*/ 430673 w 2111375"/>
              <a:gd name="T65" fmla="*/ 2711053 h 2716213"/>
              <a:gd name="T66" fmla="*/ 416382 w 2111375"/>
              <a:gd name="T67" fmla="*/ 2696763 h 2716213"/>
              <a:gd name="T68" fmla="*/ 136525 w 2111375"/>
              <a:gd name="T69" fmla="*/ 588174 h 2716213"/>
              <a:gd name="T70" fmla="*/ 142082 w 2111375"/>
              <a:gd name="T71" fmla="*/ 570709 h 2716213"/>
              <a:gd name="T72" fmla="*/ 155976 w 2111375"/>
              <a:gd name="T73" fmla="*/ 560388 h 2716213"/>
              <a:gd name="T74" fmla="*/ 1275002 w 2111375"/>
              <a:gd name="T75" fmla="*/ 398 h 2716213"/>
              <a:gd name="T76" fmla="*/ 1321445 w 2111375"/>
              <a:gd name="T77" fmla="*/ 19516 h 2716213"/>
              <a:gd name="T78" fmla="*/ 1348835 w 2111375"/>
              <a:gd name="T79" fmla="*/ 60141 h 2716213"/>
              <a:gd name="T80" fmla="*/ 1353598 w 2111375"/>
              <a:gd name="T81" fmla="*/ 160906 h 2716213"/>
              <a:gd name="T82" fmla="*/ 1364316 w 2111375"/>
              <a:gd name="T83" fmla="*/ 168474 h 2716213"/>
              <a:gd name="T84" fmla="*/ 1710853 w 2111375"/>
              <a:gd name="T85" fmla="*/ 204319 h 2716213"/>
              <a:gd name="T86" fmla="*/ 1872808 w 2111375"/>
              <a:gd name="T87" fmla="*/ 235385 h 2716213"/>
              <a:gd name="T88" fmla="*/ 1981969 w 2111375"/>
              <a:gd name="T89" fmla="*/ 267248 h 2716213"/>
              <a:gd name="T90" fmla="*/ 2060169 w 2111375"/>
              <a:gd name="T91" fmla="*/ 302695 h 2716213"/>
              <a:gd name="T92" fmla="*/ 2102245 w 2111375"/>
              <a:gd name="T93" fmla="*/ 332964 h 2716213"/>
              <a:gd name="T94" fmla="*/ 2111375 w 2111375"/>
              <a:gd name="T95" fmla="*/ 426163 h 2716213"/>
              <a:gd name="T96" fmla="*/ 2099864 w 2111375"/>
              <a:gd name="T97" fmla="*/ 445678 h 2716213"/>
              <a:gd name="T98" fmla="*/ 15878 w 2111375"/>
              <a:gd name="T99" fmla="*/ 447670 h 2716213"/>
              <a:gd name="T100" fmla="*/ 0 w 2111375"/>
              <a:gd name="T101" fmla="*/ 428552 h 2716213"/>
              <a:gd name="T102" fmla="*/ 5557 w 2111375"/>
              <a:gd name="T103" fmla="*/ 337345 h 2716213"/>
              <a:gd name="T104" fmla="*/ 40886 w 2111375"/>
              <a:gd name="T105" fmla="*/ 308669 h 2716213"/>
              <a:gd name="T106" fmla="*/ 113528 w 2111375"/>
              <a:gd name="T107" fmla="*/ 272824 h 2716213"/>
              <a:gd name="T108" fmla="*/ 217925 w 2111375"/>
              <a:gd name="T109" fmla="*/ 240165 h 2716213"/>
              <a:gd name="T110" fmla="*/ 350110 w 2111375"/>
              <a:gd name="T111" fmla="*/ 212285 h 2716213"/>
              <a:gd name="T112" fmla="*/ 683547 w 2111375"/>
              <a:gd name="T113" fmla="*/ 172855 h 2716213"/>
              <a:gd name="T114" fmla="*/ 756189 w 2111375"/>
              <a:gd name="T115" fmla="*/ 163296 h 2716213"/>
              <a:gd name="T116" fmla="*/ 760159 w 2111375"/>
              <a:gd name="T117" fmla="*/ 68505 h 2716213"/>
              <a:gd name="T118" fmla="*/ 783976 w 2111375"/>
              <a:gd name="T119" fmla="*/ 25092 h 2716213"/>
              <a:gd name="T120" fmla="*/ 827640 w 2111375"/>
              <a:gd name="T121" fmla="*/ 1593 h 2716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11375" h="2716213">
                <a:moveTo>
                  <a:pt x="1017587" y="1773238"/>
                </a:moveTo>
                <a:lnTo>
                  <a:pt x="781170" y="1774826"/>
                </a:lnTo>
                <a:lnTo>
                  <a:pt x="677862" y="1958182"/>
                </a:lnTo>
                <a:lnTo>
                  <a:pt x="688590" y="1975645"/>
                </a:lnTo>
                <a:lnTo>
                  <a:pt x="690974" y="1980010"/>
                </a:lnTo>
                <a:lnTo>
                  <a:pt x="693756" y="1983582"/>
                </a:lnTo>
                <a:lnTo>
                  <a:pt x="696934" y="1987154"/>
                </a:lnTo>
                <a:lnTo>
                  <a:pt x="699716" y="1990726"/>
                </a:lnTo>
                <a:lnTo>
                  <a:pt x="706868" y="1997076"/>
                </a:lnTo>
                <a:lnTo>
                  <a:pt x="714815" y="2003029"/>
                </a:lnTo>
                <a:lnTo>
                  <a:pt x="722761" y="2007792"/>
                </a:lnTo>
                <a:lnTo>
                  <a:pt x="731105" y="2012157"/>
                </a:lnTo>
                <a:lnTo>
                  <a:pt x="739847" y="2016126"/>
                </a:lnTo>
                <a:lnTo>
                  <a:pt x="747794" y="2019698"/>
                </a:lnTo>
                <a:lnTo>
                  <a:pt x="757330" y="2022476"/>
                </a:lnTo>
                <a:lnTo>
                  <a:pt x="768058" y="2025651"/>
                </a:lnTo>
                <a:lnTo>
                  <a:pt x="779978" y="2028826"/>
                </a:lnTo>
                <a:lnTo>
                  <a:pt x="792693" y="2031207"/>
                </a:lnTo>
                <a:lnTo>
                  <a:pt x="805805" y="2033985"/>
                </a:lnTo>
                <a:lnTo>
                  <a:pt x="818917" y="2035573"/>
                </a:lnTo>
                <a:lnTo>
                  <a:pt x="832030" y="2037161"/>
                </a:lnTo>
                <a:lnTo>
                  <a:pt x="844744" y="2037954"/>
                </a:lnTo>
                <a:lnTo>
                  <a:pt x="885273" y="2037954"/>
                </a:lnTo>
                <a:lnTo>
                  <a:pt x="943285" y="2038351"/>
                </a:lnTo>
                <a:lnTo>
                  <a:pt x="1017587" y="2038351"/>
                </a:lnTo>
                <a:lnTo>
                  <a:pt x="1017587" y="1773238"/>
                </a:lnTo>
                <a:close/>
                <a:moveTo>
                  <a:pt x="1268127" y="1646238"/>
                </a:moveTo>
                <a:lnTo>
                  <a:pt x="1092199" y="1910160"/>
                </a:lnTo>
                <a:lnTo>
                  <a:pt x="1268127" y="2159001"/>
                </a:lnTo>
                <a:lnTo>
                  <a:pt x="1267335" y="2033589"/>
                </a:lnTo>
                <a:lnTo>
                  <a:pt x="1288335" y="2033192"/>
                </a:lnTo>
                <a:lnTo>
                  <a:pt x="1360053" y="2030810"/>
                </a:lnTo>
                <a:lnTo>
                  <a:pt x="1372337" y="2030414"/>
                </a:lnTo>
                <a:lnTo>
                  <a:pt x="1383431" y="2029620"/>
                </a:lnTo>
                <a:lnTo>
                  <a:pt x="1393733" y="2028429"/>
                </a:lnTo>
                <a:lnTo>
                  <a:pt x="1402847" y="2026445"/>
                </a:lnTo>
                <a:lnTo>
                  <a:pt x="1411564" y="2024460"/>
                </a:lnTo>
                <a:lnTo>
                  <a:pt x="1418696" y="2022079"/>
                </a:lnTo>
                <a:lnTo>
                  <a:pt x="1425828" y="2019698"/>
                </a:lnTo>
                <a:lnTo>
                  <a:pt x="1431772" y="2016920"/>
                </a:lnTo>
                <a:lnTo>
                  <a:pt x="1437319" y="2013745"/>
                </a:lnTo>
                <a:lnTo>
                  <a:pt x="1442074" y="2010967"/>
                </a:lnTo>
                <a:lnTo>
                  <a:pt x="1446432" y="2007395"/>
                </a:lnTo>
                <a:lnTo>
                  <a:pt x="1450395" y="2003426"/>
                </a:lnTo>
                <a:lnTo>
                  <a:pt x="1453565" y="1999854"/>
                </a:lnTo>
                <a:lnTo>
                  <a:pt x="1456735" y="1995885"/>
                </a:lnTo>
                <a:lnTo>
                  <a:pt x="1459904" y="1991917"/>
                </a:lnTo>
                <a:lnTo>
                  <a:pt x="1462282" y="1987551"/>
                </a:lnTo>
                <a:lnTo>
                  <a:pt x="1582737" y="1781573"/>
                </a:lnTo>
                <a:lnTo>
                  <a:pt x="1398488" y="1782366"/>
                </a:lnTo>
                <a:lnTo>
                  <a:pt x="1268127" y="1783160"/>
                </a:lnTo>
                <a:lnTo>
                  <a:pt x="1268127" y="1646238"/>
                </a:lnTo>
                <a:close/>
                <a:moveTo>
                  <a:pt x="791654" y="1438275"/>
                </a:moveTo>
                <a:lnTo>
                  <a:pt x="487362" y="1468041"/>
                </a:lnTo>
                <a:lnTo>
                  <a:pt x="597289" y="1529160"/>
                </a:lnTo>
                <a:lnTo>
                  <a:pt x="587730" y="1548210"/>
                </a:lnTo>
                <a:lnTo>
                  <a:pt x="553478" y="1611313"/>
                </a:lnTo>
                <a:lnTo>
                  <a:pt x="547902" y="1622425"/>
                </a:lnTo>
                <a:lnTo>
                  <a:pt x="543521" y="1632744"/>
                </a:lnTo>
                <a:lnTo>
                  <a:pt x="539538" y="1641872"/>
                </a:lnTo>
                <a:lnTo>
                  <a:pt x="536351" y="1651000"/>
                </a:lnTo>
                <a:lnTo>
                  <a:pt x="533563" y="1659335"/>
                </a:lnTo>
                <a:lnTo>
                  <a:pt x="531970" y="1666875"/>
                </a:lnTo>
                <a:lnTo>
                  <a:pt x="530775" y="1674416"/>
                </a:lnTo>
                <a:lnTo>
                  <a:pt x="530377" y="1680766"/>
                </a:lnTo>
                <a:lnTo>
                  <a:pt x="530377" y="1687116"/>
                </a:lnTo>
                <a:lnTo>
                  <a:pt x="530775" y="1693069"/>
                </a:lnTo>
                <a:lnTo>
                  <a:pt x="531572" y="1698229"/>
                </a:lnTo>
                <a:lnTo>
                  <a:pt x="532767" y="1703388"/>
                </a:lnTo>
                <a:lnTo>
                  <a:pt x="534360" y="1708150"/>
                </a:lnTo>
                <a:lnTo>
                  <a:pt x="535953" y="1713310"/>
                </a:lnTo>
                <a:lnTo>
                  <a:pt x="537945" y="1717675"/>
                </a:lnTo>
                <a:lnTo>
                  <a:pt x="540733" y="1722041"/>
                </a:lnTo>
                <a:lnTo>
                  <a:pt x="661015" y="1928813"/>
                </a:lnTo>
                <a:lnTo>
                  <a:pt x="751427" y="1767285"/>
                </a:lnTo>
                <a:lnTo>
                  <a:pt x="815551" y="1653778"/>
                </a:lnTo>
                <a:lnTo>
                  <a:pt x="935037" y="1721247"/>
                </a:lnTo>
                <a:lnTo>
                  <a:pt x="791654" y="1438275"/>
                </a:lnTo>
                <a:close/>
                <a:moveTo>
                  <a:pt x="1503758" y="1416050"/>
                </a:moveTo>
                <a:lnTo>
                  <a:pt x="1273174" y="1547329"/>
                </a:lnTo>
                <a:lnTo>
                  <a:pt x="1391046" y="1752600"/>
                </a:lnTo>
                <a:lnTo>
                  <a:pt x="1600993" y="1751407"/>
                </a:lnTo>
                <a:lnTo>
                  <a:pt x="1611312" y="1733505"/>
                </a:lnTo>
                <a:lnTo>
                  <a:pt x="1613693" y="1729527"/>
                </a:lnTo>
                <a:lnTo>
                  <a:pt x="1615280" y="1725151"/>
                </a:lnTo>
                <a:lnTo>
                  <a:pt x="1617265" y="1720775"/>
                </a:lnTo>
                <a:lnTo>
                  <a:pt x="1618852" y="1716001"/>
                </a:lnTo>
                <a:lnTo>
                  <a:pt x="1620440" y="1706852"/>
                </a:lnTo>
                <a:lnTo>
                  <a:pt x="1622027" y="1697304"/>
                </a:lnTo>
                <a:lnTo>
                  <a:pt x="1622424" y="1688154"/>
                </a:lnTo>
                <a:lnTo>
                  <a:pt x="1622424" y="1678607"/>
                </a:lnTo>
                <a:lnTo>
                  <a:pt x="1621630" y="1669457"/>
                </a:lnTo>
                <a:lnTo>
                  <a:pt x="1620043" y="1660307"/>
                </a:lnTo>
                <a:lnTo>
                  <a:pt x="1618455" y="1650362"/>
                </a:lnTo>
                <a:lnTo>
                  <a:pt x="1615677" y="1639621"/>
                </a:lnTo>
                <a:lnTo>
                  <a:pt x="1612899" y="1627687"/>
                </a:lnTo>
                <a:lnTo>
                  <a:pt x="1608930" y="1615355"/>
                </a:lnTo>
                <a:lnTo>
                  <a:pt x="1604565" y="1602625"/>
                </a:lnTo>
                <a:lnTo>
                  <a:pt x="1599405" y="1590690"/>
                </a:lnTo>
                <a:lnTo>
                  <a:pt x="1593849" y="1578358"/>
                </a:lnTo>
                <a:lnTo>
                  <a:pt x="1588293" y="1567219"/>
                </a:lnTo>
                <a:lnTo>
                  <a:pt x="1568846" y="1531416"/>
                </a:lnTo>
                <a:lnTo>
                  <a:pt x="1539874" y="1480894"/>
                </a:lnTo>
                <a:lnTo>
                  <a:pt x="1503758" y="1416050"/>
                </a:lnTo>
                <a:close/>
                <a:moveTo>
                  <a:pt x="995362" y="1055688"/>
                </a:moveTo>
                <a:lnTo>
                  <a:pt x="1089664" y="1215232"/>
                </a:lnTo>
                <a:lnTo>
                  <a:pt x="1155834" y="1327150"/>
                </a:lnTo>
                <a:lnTo>
                  <a:pt x="1038154" y="1396207"/>
                </a:lnTo>
                <a:lnTo>
                  <a:pt x="1353550" y="1414463"/>
                </a:lnTo>
                <a:lnTo>
                  <a:pt x="1479550" y="1137444"/>
                </a:lnTo>
                <a:lnTo>
                  <a:pt x="1372173" y="1201341"/>
                </a:lnTo>
                <a:lnTo>
                  <a:pt x="1323041" y="1121966"/>
                </a:lnTo>
                <a:lnTo>
                  <a:pt x="1316305" y="1112044"/>
                </a:lnTo>
                <a:lnTo>
                  <a:pt x="1309965" y="1102916"/>
                </a:lnTo>
                <a:lnTo>
                  <a:pt x="1303626" y="1094582"/>
                </a:lnTo>
                <a:lnTo>
                  <a:pt x="1297286" y="1087438"/>
                </a:lnTo>
                <a:lnTo>
                  <a:pt x="1291739" y="1081485"/>
                </a:lnTo>
                <a:lnTo>
                  <a:pt x="1285796" y="1075929"/>
                </a:lnTo>
                <a:lnTo>
                  <a:pt x="1279852" y="1071563"/>
                </a:lnTo>
                <a:lnTo>
                  <a:pt x="1274701" y="1067594"/>
                </a:lnTo>
                <a:lnTo>
                  <a:pt x="1269154" y="1064419"/>
                </a:lnTo>
                <a:lnTo>
                  <a:pt x="1264003" y="1061641"/>
                </a:lnTo>
                <a:lnTo>
                  <a:pt x="1258852" y="1059657"/>
                </a:lnTo>
                <a:lnTo>
                  <a:pt x="1253701" y="1058466"/>
                </a:lnTo>
                <a:lnTo>
                  <a:pt x="1248550" y="1056879"/>
                </a:lnTo>
                <a:lnTo>
                  <a:pt x="1243796" y="1056482"/>
                </a:lnTo>
                <a:lnTo>
                  <a:pt x="1239041" y="1056085"/>
                </a:lnTo>
                <a:lnTo>
                  <a:pt x="1234286" y="1055688"/>
                </a:lnTo>
                <a:lnTo>
                  <a:pt x="995362" y="1055688"/>
                </a:lnTo>
                <a:close/>
                <a:moveTo>
                  <a:pt x="940698" y="1055688"/>
                </a:moveTo>
                <a:lnTo>
                  <a:pt x="935527" y="1056084"/>
                </a:lnTo>
                <a:lnTo>
                  <a:pt x="930754" y="1056481"/>
                </a:lnTo>
                <a:lnTo>
                  <a:pt x="925980" y="1057274"/>
                </a:lnTo>
                <a:lnTo>
                  <a:pt x="921605" y="1058463"/>
                </a:lnTo>
                <a:lnTo>
                  <a:pt x="912456" y="1061238"/>
                </a:lnTo>
                <a:lnTo>
                  <a:pt x="903705" y="1064807"/>
                </a:lnTo>
                <a:lnTo>
                  <a:pt x="894953" y="1069168"/>
                </a:lnTo>
                <a:lnTo>
                  <a:pt x="886998" y="1074322"/>
                </a:lnTo>
                <a:lnTo>
                  <a:pt x="879838" y="1079872"/>
                </a:lnTo>
                <a:lnTo>
                  <a:pt x="872280" y="1085423"/>
                </a:lnTo>
                <a:lnTo>
                  <a:pt x="864722" y="1091766"/>
                </a:lnTo>
                <a:lnTo>
                  <a:pt x="856766" y="1099299"/>
                </a:lnTo>
                <a:lnTo>
                  <a:pt x="848015" y="1108022"/>
                </a:lnTo>
                <a:lnTo>
                  <a:pt x="840059" y="1117537"/>
                </a:lnTo>
                <a:lnTo>
                  <a:pt x="831308" y="1128242"/>
                </a:lnTo>
                <a:lnTo>
                  <a:pt x="822954" y="1138550"/>
                </a:lnTo>
                <a:lnTo>
                  <a:pt x="814999" y="1148858"/>
                </a:lnTo>
                <a:lnTo>
                  <a:pt x="808236" y="1159562"/>
                </a:lnTo>
                <a:lnTo>
                  <a:pt x="787552" y="1194848"/>
                </a:lnTo>
                <a:lnTo>
                  <a:pt x="758116" y="1244803"/>
                </a:lnTo>
                <a:lnTo>
                  <a:pt x="720724" y="1309031"/>
                </a:lnTo>
                <a:lnTo>
                  <a:pt x="951041" y="1441451"/>
                </a:lnTo>
                <a:lnTo>
                  <a:pt x="1068387" y="1236081"/>
                </a:lnTo>
                <a:lnTo>
                  <a:pt x="960985" y="1055688"/>
                </a:lnTo>
                <a:lnTo>
                  <a:pt x="940698" y="1055688"/>
                </a:lnTo>
                <a:close/>
                <a:moveTo>
                  <a:pt x="165503" y="558800"/>
                </a:moveTo>
                <a:lnTo>
                  <a:pt x="1945872" y="558800"/>
                </a:lnTo>
                <a:lnTo>
                  <a:pt x="1949445" y="559197"/>
                </a:lnTo>
                <a:lnTo>
                  <a:pt x="1952223" y="559991"/>
                </a:lnTo>
                <a:lnTo>
                  <a:pt x="1955399" y="560388"/>
                </a:lnTo>
                <a:lnTo>
                  <a:pt x="1958178" y="561579"/>
                </a:lnTo>
                <a:lnTo>
                  <a:pt x="1960559" y="562770"/>
                </a:lnTo>
                <a:lnTo>
                  <a:pt x="1963338" y="564754"/>
                </a:lnTo>
                <a:lnTo>
                  <a:pt x="1965323" y="566342"/>
                </a:lnTo>
                <a:lnTo>
                  <a:pt x="1967705" y="568724"/>
                </a:lnTo>
                <a:lnTo>
                  <a:pt x="1969293" y="570709"/>
                </a:lnTo>
                <a:lnTo>
                  <a:pt x="1971277" y="573487"/>
                </a:lnTo>
                <a:lnTo>
                  <a:pt x="1972071" y="575869"/>
                </a:lnTo>
                <a:lnTo>
                  <a:pt x="1973262" y="578647"/>
                </a:lnTo>
                <a:lnTo>
                  <a:pt x="1973659" y="581823"/>
                </a:lnTo>
                <a:lnTo>
                  <a:pt x="1974056" y="584602"/>
                </a:lnTo>
                <a:lnTo>
                  <a:pt x="1974850" y="588174"/>
                </a:lnTo>
                <a:lnTo>
                  <a:pt x="1974056" y="591350"/>
                </a:lnTo>
                <a:lnTo>
                  <a:pt x="1741437" y="2360151"/>
                </a:lnTo>
                <a:lnTo>
                  <a:pt x="1698565" y="2684457"/>
                </a:lnTo>
                <a:lnTo>
                  <a:pt x="1698168" y="2687633"/>
                </a:lnTo>
                <a:lnTo>
                  <a:pt x="1697375" y="2690411"/>
                </a:lnTo>
                <a:lnTo>
                  <a:pt x="1696184" y="2693587"/>
                </a:lnTo>
                <a:lnTo>
                  <a:pt x="1694596" y="2696763"/>
                </a:lnTo>
                <a:lnTo>
                  <a:pt x="1693008" y="2699541"/>
                </a:lnTo>
                <a:lnTo>
                  <a:pt x="1690626" y="2702320"/>
                </a:lnTo>
                <a:lnTo>
                  <a:pt x="1688641" y="2704305"/>
                </a:lnTo>
                <a:lnTo>
                  <a:pt x="1685863" y="2707083"/>
                </a:lnTo>
                <a:lnTo>
                  <a:pt x="1683878" y="2708671"/>
                </a:lnTo>
                <a:lnTo>
                  <a:pt x="1680702" y="2711053"/>
                </a:lnTo>
                <a:lnTo>
                  <a:pt x="1678320" y="2712244"/>
                </a:lnTo>
                <a:lnTo>
                  <a:pt x="1675145" y="2713434"/>
                </a:lnTo>
                <a:lnTo>
                  <a:pt x="1671969" y="2715022"/>
                </a:lnTo>
                <a:lnTo>
                  <a:pt x="1668396" y="2715816"/>
                </a:lnTo>
                <a:lnTo>
                  <a:pt x="1665618" y="2716213"/>
                </a:lnTo>
                <a:lnTo>
                  <a:pt x="1662045" y="2716213"/>
                </a:lnTo>
                <a:lnTo>
                  <a:pt x="449330" y="2716213"/>
                </a:lnTo>
                <a:lnTo>
                  <a:pt x="445757" y="2716213"/>
                </a:lnTo>
                <a:lnTo>
                  <a:pt x="442582" y="2715816"/>
                </a:lnTo>
                <a:lnTo>
                  <a:pt x="439406" y="2715022"/>
                </a:lnTo>
                <a:lnTo>
                  <a:pt x="436230" y="2713434"/>
                </a:lnTo>
                <a:lnTo>
                  <a:pt x="433055" y="2712244"/>
                </a:lnTo>
                <a:lnTo>
                  <a:pt x="430673" y="2711053"/>
                </a:lnTo>
                <a:lnTo>
                  <a:pt x="427497" y="2708671"/>
                </a:lnTo>
                <a:lnTo>
                  <a:pt x="424719" y="2707083"/>
                </a:lnTo>
                <a:lnTo>
                  <a:pt x="422734" y="2704305"/>
                </a:lnTo>
                <a:lnTo>
                  <a:pt x="420352" y="2702320"/>
                </a:lnTo>
                <a:lnTo>
                  <a:pt x="418367" y="2699541"/>
                </a:lnTo>
                <a:lnTo>
                  <a:pt x="416382" y="2696763"/>
                </a:lnTo>
                <a:lnTo>
                  <a:pt x="415191" y="2693587"/>
                </a:lnTo>
                <a:lnTo>
                  <a:pt x="414001" y="2690411"/>
                </a:lnTo>
                <a:lnTo>
                  <a:pt x="413207" y="2687633"/>
                </a:lnTo>
                <a:lnTo>
                  <a:pt x="412016" y="2684457"/>
                </a:lnTo>
                <a:lnTo>
                  <a:pt x="136922" y="591350"/>
                </a:lnTo>
                <a:lnTo>
                  <a:pt x="136525" y="588174"/>
                </a:lnTo>
                <a:lnTo>
                  <a:pt x="136525" y="584602"/>
                </a:lnTo>
                <a:lnTo>
                  <a:pt x="136922" y="581823"/>
                </a:lnTo>
                <a:lnTo>
                  <a:pt x="138113" y="578647"/>
                </a:lnTo>
                <a:lnTo>
                  <a:pt x="138907" y="575869"/>
                </a:lnTo>
                <a:lnTo>
                  <a:pt x="140098" y="573487"/>
                </a:lnTo>
                <a:lnTo>
                  <a:pt x="142082" y="570709"/>
                </a:lnTo>
                <a:lnTo>
                  <a:pt x="143670" y="568724"/>
                </a:lnTo>
                <a:lnTo>
                  <a:pt x="145655" y="566342"/>
                </a:lnTo>
                <a:lnTo>
                  <a:pt x="148037" y="564754"/>
                </a:lnTo>
                <a:lnTo>
                  <a:pt x="150022" y="562770"/>
                </a:lnTo>
                <a:lnTo>
                  <a:pt x="152800" y="561579"/>
                </a:lnTo>
                <a:lnTo>
                  <a:pt x="155976" y="560388"/>
                </a:lnTo>
                <a:lnTo>
                  <a:pt x="158755" y="559991"/>
                </a:lnTo>
                <a:lnTo>
                  <a:pt x="161931" y="559197"/>
                </a:lnTo>
                <a:lnTo>
                  <a:pt x="165503" y="558800"/>
                </a:lnTo>
                <a:close/>
                <a:moveTo>
                  <a:pt x="845106" y="0"/>
                </a:moveTo>
                <a:lnTo>
                  <a:pt x="1266269" y="0"/>
                </a:lnTo>
                <a:lnTo>
                  <a:pt x="1275002" y="398"/>
                </a:lnTo>
                <a:lnTo>
                  <a:pt x="1283735" y="1593"/>
                </a:lnTo>
                <a:lnTo>
                  <a:pt x="1292071" y="3585"/>
                </a:lnTo>
                <a:lnTo>
                  <a:pt x="1300010" y="6373"/>
                </a:lnTo>
                <a:lnTo>
                  <a:pt x="1307552" y="10355"/>
                </a:lnTo>
                <a:lnTo>
                  <a:pt x="1314300" y="14338"/>
                </a:lnTo>
                <a:lnTo>
                  <a:pt x="1321445" y="19516"/>
                </a:lnTo>
                <a:lnTo>
                  <a:pt x="1327400" y="25092"/>
                </a:lnTo>
                <a:lnTo>
                  <a:pt x="1332560" y="31464"/>
                </a:lnTo>
                <a:lnTo>
                  <a:pt x="1338117" y="37837"/>
                </a:lnTo>
                <a:lnTo>
                  <a:pt x="1342484" y="45006"/>
                </a:lnTo>
                <a:lnTo>
                  <a:pt x="1345659" y="52573"/>
                </a:lnTo>
                <a:lnTo>
                  <a:pt x="1348835" y="60141"/>
                </a:lnTo>
                <a:lnTo>
                  <a:pt x="1350820" y="68505"/>
                </a:lnTo>
                <a:lnTo>
                  <a:pt x="1352010" y="77267"/>
                </a:lnTo>
                <a:lnTo>
                  <a:pt x="1352407" y="86029"/>
                </a:lnTo>
                <a:lnTo>
                  <a:pt x="1352407" y="156127"/>
                </a:lnTo>
                <a:lnTo>
                  <a:pt x="1352804" y="158915"/>
                </a:lnTo>
                <a:lnTo>
                  <a:pt x="1353598" y="160906"/>
                </a:lnTo>
                <a:lnTo>
                  <a:pt x="1354392" y="162898"/>
                </a:lnTo>
                <a:lnTo>
                  <a:pt x="1355980" y="164889"/>
                </a:lnTo>
                <a:lnTo>
                  <a:pt x="1357568" y="166482"/>
                </a:lnTo>
                <a:lnTo>
                  <a:pt x="1359949" y="167677"/>
                </a:lnTo>
                <a:lnTo>
                  <a:pt x="1361934" y="168474"/>
                </a:lnTo>
                <a:lnTo>
                  <a:pt x="1364316" y="168474"/>
                </a:lnTo>
                <a:lnTo>
                  <a:pt x="1427034" y="172855"/>
                </a:lnTo>
                <a:lnTo>
                  <a:pt x="1488164" y="177634"/>
                </a:lnTo>
                <a:lnTo>
                  <a:pt x="1547310" y="183210"/>
                </a:lnTo>
                <a:lnTo>
                  <a:pt x="1604470" y="189583"/>
                </a:lnTo>
                <a:lnTo>
                  <a:pt x="1658853" y="196353"/>
                </a:lnTo>
                <a:lnTo>
                  <a:pt x="1710853" y="204319"/>
                </a:lnTo>
                <a:lnTo>
                  <a:pt x="1760472" y="212285"/>
                </a:lnTo>
                <a:lnTo>
                  <a:pt x="1784686" y="216666"/>
                </a:lnTo>
                <a:lnTo>
                  <a:pt x="1807709" y="221047"/>
                </a:lnTo>
                <a:lnTo>
                  <a:pt x="1829938" y="225826"/>
                </a:lnTo>
                <a:lnTo>
                  <a:pt x="1851770" y="230606"/>
                </a:lnTo>
                <a:lnTo>
                  <a:pt x="1872808" y="235385"/>
                </a:lnTo>
                <a:lnTo>
                  <a:pt x="1893053" y="240165"/>
                </a:lnTo>
                <a:lnTo>
                  <a:pt x="1912503" y="245741"/>
                </a:lnTo>
                <a:lnTo>
                  <a:pt x="1931160" y="250520"/>
                </a:lnTo>
                <a:lnTo>
                  <a:pt x="1949023" y="256096"/>
                </a:lnTo>
                <a:lnTo>
                  <a:pt x="1966092" y="261274"/>
                </a:lnTo>
                <a:lnTo>
                  <a:pt x="1981969" y="267248"/>
                </a:lnTo>
                <a:lnTo>
                  <a:pt x="1997451" y="272824"/>
                </a:lnTo>
                <a:lnTo>
                  <a:pt x="2011741" y="278400"/>
                </a:lnTo>
                <a:lnTo>
                  <a:pt x="2025237" y="283976"/>
                </a:lnTo>
                <a:lnTo>
                  <a:pt x="2037940" y="290348"/>
                </a:lnTo>
                <a:lnTo>
                  <a:pt x="2049848" y="296322"/>
                </a:lnTo>
                <a:lnTo>
                  <a:pt x="2060169" y="302695"/>
                </a:lnTo>
                <a:lnTo>
                  <a:pt x="2069695" y="308669"/>
                </a:lnTo>
                <a:lnTo>
                  <a:pt x="2080016" y="314643"/>
                </a:lnTo>
                <a:lnTo>
                  <a:pt x="2089543" y="321016"/>
                </a:lnTo>
                <a:lnTo>
                  <a:pt x="2094306" y="324999"/>
                </a:lnTo>
                <a:lnTo>
                  <a:pt x="2098673" y="328982"/>
                </a:lnTo>
                <a:lnTo>
                  <a:pt x="2102245" y="332964"/>
                </a:lnTo>
                <a:lnTo>
                  <a:pt x="2105024" y="337345"/>
                </a:lnTo>
                <a:lnTo>
                  <a:pt x="2107803" y="341727"/>
                </a:lnTo>
                <a:lnTo>
                  <a:pt x="2109390" y="346506"/>
                </a:lnTo>
                <a:lnTo>
                  <a:pt x="2110978" y="351285"/>
                </a:lnTo>
                <a:lnTo>
                  <a:pt x="2111375" y="356463"/>
                </a:lnTo>
                <a:lnTo>
                  <a:pt x="2111375" y="426163"/>
                </a:lnTo>
                <a:lnTo>
                  <a:pt x="2111375" y="428552"/>
                </a:lnTo>
                <a:lnTo>
                  <a:pt x="2110978" y="430942"/>
                </a:lnTo>
                <a:lnTo>
                  <a:pt x="2108993" y="435323"/>
                </a:lnTo>
                <a:lnTo>
                  <a:pt x="2107009" y="439306"/>
                </a:lnTo>
                <a:lnTo>
                  <a:pt x="2103833" y="442890"/>
                </a:lnTo>
                <a:lnTo>
                  <a:pt x="2099864" y="445678"/>
                </a:lnTo>
                <a:lnTo>
                  <a:pt x="2095497" y="447670"/>
                </a:lnTo>
                <a:lnTo>
                  <a:pt x="2091131" y="448865"/>
                </a:lnTo>
                <a:lnTo>
                  <a:pt x="2085970" y="449263"/>
                </a:lnTo>
                <a:lnTo>
                  <a:pt x="25008" y="449263"/>
                </a:lnTo>
                <a:lnTo>
                  <a:pt x="20244" y="448865"/>
                </a:lnTo>
                <a:lnTo>
                  <a:pt x="15878" y="447670"/>
                </a:lnTo>
                <a:lnTo>
                  <a:pt x="11512" y="445678"/>
                </a:lnTo>
                <a:lnTo>
                  <a:pt x="7542" y="442890"/>
                </a:lnTo>
                <a:lnTo>
                  <a:pt x="4366" y="439306"/>
                </a:lnTo>
                <a:lnTo>
                  <a:pt x="2382" y="435323"/>
                </a:lnTo>
                <a:lnTo>
                  <a:pt x="397" y="430942"/>
                </a:lnTo>
                <a:lnTo>
                  <a:pt x="0" y="428552"/>
                </a:lnTo>
                <a:lnTo>
                  <a:pt x="0" y="426163"/>
                </a:lnTo>
                <a:lnTo>
                  <a:pt x="0" y="356463"/>
                </a:lnTo>
                <a:lnTo>
                  <a:pt x="397" y="351285"/>
                </a:lnTo>
                <a:lnTo>
                  <a:pt x="1191" y="346506"/>
                </a:lnTo>
                <a:lnTo>
                  <a:pt x="3573" y="341727"/>
                </a:lnTo>
                <a:lnTo>
                  <a:pt x="5557" y="337345"/>
                </a:lnTo>
                <a:lnTo>
                  <a:pt x="9130" y="332964"/>
                </a:lnTo>
                <a:lnTo>
                  <a:pt x="12702" y="328982"/>
                </a:lnTo>
                <a:lnTo>
                  <a:pt x="17069" y="324999"/>
                </a:lnTo>
                <a:lnTo>
                  <a:pt x="21832" y="321016"/>
                </a:lnTo>
                <a:lnTo>
                  <a:pt x="31359" y="314643"/>
                </a:lnTo>
                <a:lnTo>
                  <a:pt x="40886" y="308669"/>
                </a:lnTo>
                <a:lnTo>
                  <a:pt x="50810" y="302695"/>
                </a:lnTo>
                <a:lnTo>
                  <a:pt x="61527" y="296322"/>
                </a:lnTo>
                <a:lnTo>
                  <a:pt x="73039" y="290348"/>
                </a:lnTo>
                <a:lnTo>
                  <a:pt x="85741" y="283976"/>
                </a:lnTo>
                <a:lnTo>
                  <a:pt x="99237" y="278400"/>
                </a:lnTo>
                <a:lnTo>
                  <a:pt x="113528" y="272824"/>
                </a:lnTo>
                <a:lnTo>
                  <a:pt x="129009" y="267248"/>
                </a:lnTo>
                <a:lnTo>
                  <a:pt x="144887" y="261274"/>
                </a:lnTo>
                <a:lnTo>
                  <a:pt x="161955" y="256096"/>
                </a:lnTo>
                <a:lnTo>
                  <a:pt x="179818" y="250918"/>
                </a:lnTo>
                <a:lnTo>
                  <a:pt x="198078" y="245741"/>
                </a:lnTo>
                <a:lnTo>
                  <a:pt x="217925" y="240165"/>
                </a:lnTo>
                <a:lnTo>
                  <a:pt x="238170" y="235385"/>
                </a:lnTo>
                <a:lnTo>
                  <a:pt x="258811" y="230606"/>
                </a:lnTo>
                <a:lnTo>
                  <a:pt x="280643" y="225826"/>
                </a:lnTo>
                <a:lnTo>
                  <a:pt x="302873" y="221047"/>
                </a:lnTo>
                <a:lnTo>
                  <a:pt x="326293" y="216666"/>
                </a:lnTo>
                <a:lnTo>
                  <a:pt x="350110" y="212285"/>
                </a:lnTo>
                <a:lnTo>
                  <a:pt x="400125" y="204319"/>
                </a:lnTo>
                <a:lnTo>
                  <a:pt x="452126" y="196353"/>
                </a:lnTo>
                <a:lnTo>
                  <a:pt x="506508" y="189981"/>
                </a:lnTo>
                <a:lnTo>
                  <a:pt x="563668" y="183210"/>
                </a:lnTo>
                <a:lnTo>
                  <a:pt x="622814" y="177634"/>
                </a:lnTo>
                <a:lnTo>
                  <a:pt x="683547" y="172855"/>
                </a:lnTo>
                <a:lnTo>
                  <a:pt x="746265" y="168872"/>
                </a:lnTo>
                <a:lnTo>
                  <a:pt x="749044" y="168474"/>
                </a:lnTo>
                <a:lnTo>
                  <a:pt x="751029" y="167677"/>
                </a:lnTo>
                <a:lnTo>
                  <a:pt x="753410" y="166482"/>
                </a:lnTo>
                <a:lnTo>
                  <a:pt x="754998" y="164889"/>
                </a:lnTo>
                <a:lnTo>
                  <a:pt x="756189" y="163296"/>
                </a:lnTo>
                <a:lnTo>
                  <a:pt x="757777" y="160906"/>
                </a:lnTo>
                <a:lnTo>
                  <a:pt x="758571" y="158915"/>
                </a:lnTo>
                <a:lnTo>
                  <a:pt x="758571" y="156127"/>
                </a:lnTo>
                <a:lnTo>
                  <a:pt x="758571" y="86029"/>
                </a:lnTo>
                <a:lnTo>
                  <a:pt x="758968" y="77267"/>
                </a:lnTo>
                <a:lnTo>
                  <a:pt x="760159" y="68505"/>
                </a:lnTo>
                <a:lnTo>
                  <a:pt x="762540" y="60141"/>
                </a:lnTo>
                <a:lnTo>
                  <a:pt x="765319" y="52573"/>
                </a:lnTo>
                <a:lnTo>
                  <a:pt x="768891" y="45006"/>
                </a:lnTo>
                <a:lnTo>
                  <a:pt x="773258" y="37837"/>
                </a:lnTo>
                <a:lnTo>
                  <a:pt x="778021" y="31464"/>
                </a:lnTo>
                <a:lnTo>
                  <a:pt x="783976" y="25092"/>
                </a:lnTo>
                <a:lnTo>
                  <a:pt x="789930" y="19516"/>
                </a:lnTo>
                <a:lnTo>
                  <a:pt x="796678" y="14338"/>
                </a:lnTo>
                <a:lnTo>
                  <a:pt x="803823" y="10355"/>
                </a:lnTo>
                <a:lnTo>
                  <a:pt x="811365" y="6373"/>
                </a:lnTo>
                <a:lnTo>
                  <a:pt x="819304" y="3585"/>
                </a:lnTo>
                <a:lnTo>
                  <a:pt x="827640" y="1593"/>
                </a:lnTo>
                <a:lnTo>
                  <a:pt x="835976" y="398"/>
                </a:lnTo>
                <a:lnTo>
                  <a:pt x="845106" y="0"/>
                </a:lnTo>
                <a:close/>
              </a:path>
            </a:pathLst>
          </a:custGeom>
          <a:solidFill>
            <a:srgbClr val="3F9B46"/>
          </a:solidFill>
          <a:ln>
            <a:noFill/>
          </a:ln>
        </p:spPr>
        <p:txBody>
          <a:bodyPr anchor="ctr">
            <a:scene3d>
              <a:camera prst="orthographicFront"/>
              <a:lightRig rig="threePt" dir="t"/>
            </a:scene3d>
            <a:sp3d contourW="12700">
              <a:contourClr>
                <a:srgbClr val="FFFFFF"/>
              </a:contourClr>
            </a:sp3d>
          </a:bodyPr>
          <a:lstStyle/>
          <a:p>
            <a:pPr algn="ctr">
              <a:defRPr/>
            </a:pPr>
            <a:endParaRPr lang="zh-CN" altLang="en-US">
              <a:solidFill>
                <a:srgbClr val="FFFFFF"/>
              </a:solidFill>
            </a:endParaRPr>
          </a:p>
        </p:txBody>
      </p:sp>
      <p:sp>
        <p:nvSpPr>
          <p:cNvPr id="451" name="矩形 450"/>
          <p:cNvSpPr/>
          <p:nvPr/>
        </p:nvSpPr>
        <p:spPr>
          <a:xfrm>
            <a:off x="2929499" y="3403957"/>
            <a:ext cx="3398687" cy="402418"/>
          </a:xfrm>
          <a:prstGeom prst="rect">
            <a:avLst/>
          </a:prstGeom>
        </p:spPr>
        <p:txBody>
          <a:bodyPr wrap="square">
            <a:spAutoFit/>
          </a:bodyPr>
          <a:lstStyle/>
          <a:p>
            <a:pPr>
              <a:lnSpc>
                <a:spcPct val="150000"/>
              </a:lnSpc>
            </a:pPr>
            <a:r>
              <a:rPr lang="zh-CN" altLang="en-US" sz="1500" b="1" dirty="0">
                <a:solidFill>
                  <a:schemeClr val="tx1">
                    <a:lumMod val="75000"/>
                    <a:lumOff val="25000"/>
                  </a:schemeClr>
                </a:solidFill>
                <a:latin typeface="方正少儿简体" pitchFamily="65" charset="-122"/>
                <a:ea typeface="方正少儿简体" pitchFamily="65" charset="-122"/>
              </a:rPr>
              <a:t>节电。及时关灯，不浪费每一度电。</a:t>
            </a:r>
          </a:p>
        </p:txBody>
      </p:sp>
      <p:sp>
        <p:nvSpPr>
          <p:cNvPr id="452" name="矩形 451"/>
          <p:cNvSpPr/>
          <p:nvPr/>
        </p:nvSpPr>
        <p:spPr>
          <a:xfrm>
            <a:off x="2929501" y="2008125"/>
            <a:ext cx="2977633" cy="402418"/>
          </a:xfrm>
          <a:prstGeom prst="rect">
            <a:avLst/>
          </a:prstGeom>
        </p:spPr>
        <p:txBody>
          <a:bodyPr wrap="square">
            <a:spAutoFit/>
          </a:bodyPr>
          <a:lstStyle/>
          <a:p>
            <a:pPr>
              <a:lnSpc>
                <a:spcPct val="150000"/>
              </a:lnSpc>
            </a:pPr>
            <a:r>
              <a:rPr lang="zh-CN" altLang="en-US" sz="1500" b="1" dirty="0">
                <a:solidFill>
                  <a:schemeClr val="tx1">
                    <a:lumMod val="75000"/>
                    <a:lumOff val="25000"/>
                  </a:schemeClr>
                </a:solidFill>
                <a:latin typeface="方正少儿简体" pitchFamily="65" charset="-122"/>
                <a:ea typeface="方正少儿简体" pitchFamily="65" charset="-122"/>
              </a:rPr>
              <a:t>节约自热资源，爱护地球。</a:t>
            </a:r>
          </a:p>
        </p:txBody>
      </p:sp>
      <p:sp>
        <p:nvSpPr>
          <p:cNvPr id="453" name="矩形 452"/>
          <p:cNvSpPr/>
          <p:nvPr/>
        </p:nvSpPr>
        <p:spPr>
          <a:xfrm>
            <a:off x="7695164" y="4909597"/>
            <a:ext cx="2953792" cy="402418"/>
          </a:xfrm>
          <a:prstGeom prst="rect">
            <a:avLst/>
          </a:prstGeom>
        </p:spPr>
        <p:txBody>
          <a:bodyPr wrap="square">
            <a:spAutoFit/>
          </a:bodyPr>
          <a:lstStyle/>
          <a:p>
            <a:pPr>
              <a:lnSpc>
                <a:spcPct val="150000"/>
              </a:lnSpc>
            </a:pPr>
            <a:r>
              <a:rPr lang="zh-CN" altLang="en-US" sz="1500" b="1" dirty="0">
                <a:solidFill>
                  <a:schemeClr val="tx1">
                    <a:lumMod val="75000"/>
                    <a:lumOff val="25000"/>
                  </a:schemeClr>
                </a:solidFill>
                <a:latin typeface="方正少儿简体" pitchFamily="65" charset="-122"/>
                <a:ea typeface="方正少儿简体" pitchFamily="65" charset="-122"/>
              </a:rPr>
              <a:t>垃圾分类，循环利用。</a:t>
            </a:r>
          </a:p>
        </p:txBody>
      </p:sp>
      <p:sp>
        <p:nvSpPr>
          <p:cNvPr id="454" name="矩形 453"/>
          <p:cNvSpPr/>
          <p:nvPr/>
        </p:nvSpPr>
        <p:spPr>
          <a:xfrm>
            <a:off x="2929499" y="4869512"/>
            <a:ext cx="2977632" cy="402418"/>
          </a:xfrm>
          <a:prstGeom prst="rect">
            <a:avLst/>
          </a:prstGeom>
        </p:spPr>
        <p:txBody>
          <a:bodyPr wrap="square">
            <a:spAutoFit/>
          </a:bodyPr>
          <a:lstStyle/>
          <a:p>
            <a:pPr>
              <a:lnSpc>
                <a:spcPct val="150000"/>
              </a:lnSpc>
            </a:pPr>
            <a:r>
              <a:rPr lang="zh-CN" altLang="en-US" sz="1500" b="1" dirty="0">
                <a:solidFill>
                  <a:schemeClr val="tx1">
                    <a:lumMod val="75000"/>
                    <a:lumOff val="25000"/>
                  </a:schemeClr>
                </a:solidFill>
                <a:latin typeface="方正少儿简体" pitchFamily="65" charset="-122"/>
                <a:ea typeface="方正少儿简体" pitchFamily="65" charset="-122"/>
              </a:rPr>
              <a:t>节约能源，多用绿色能源！</a:t>
            </a:r>
          </a:p>
        </p:txBody>
      </p:sp>
      <p:sp>
        <p:nvSpPr>
          <p:cNvPr id="455" name="矩形 454"/>
          <p:cNvSpPr/>
          <p:nvPr/>
        </p:nvSpPr>
        <p:spPr>
          <a:xfrm>
            <a:off x="7695164" y="3500757"/>
            <a:ext cx="2953792" cy="402418"/>
          </a:xfrm>
          <a:prstGeom prst="rect">
            <a:avLst/>
          </a:prstGeom>
        </p:spPr>
        <p:txBody>
          <a:bodyPr wrap="square">
            <a:spAutoFit/>
          </a:bodyPr>
          <a:lstStyle/>
          <a:p>
            <a:pPr>
              <a:lnSpc>
                <a:spcPct val="150000"/>
              </a:lnSpc>
            </a:pPr>
            <a:r>
              <a:rPr lang="zh-CN" altLang="en-US" sz="1500" b="1" dirty="0">
                <a:solidFill>
                  <a:schemeClr val="tx1">
                    <a:lumMod val="75000"/>
                    <a:lumOff val="25000"/>
                  </a:schemeClr>
                </a:solidFill>
                <a:latin typeface="方正少儿简体" pitchFamily="65" charset="-122"/>
                <a:ea typeface="方正少儿简体" pitchFamily="65" charset="-122"/>
              </a:rPr>
              <a:t>保护环境，保护我们的家园。</a:t>
            </a:r>
          </a:p>
        </p:txBody>
      </p:sp>
      <p:sp>
        <p:nvSpPr>
          <p:cNvPr id="456" name="矩形 455"/>
          <p:cNvSpPr/>
          <p:nvPr/>
        </p:nvSpPr>
        <p:spPr>
          <a:xfrm>
            <a:off x="7695163" y="2037043"/>
            <a:ext cx="3780336" cy="402418"/>
          </a:xfrm>
          <a:prstGeom prst="rect">
            <a:avLst/>
          </a:prstGeom>
        </p:spPr>
        <p:txBody>
          <a:bodyPr wrap="square">
            <a:spAutoFit/>
          </a:bodyPr>
          <a:lstStyle/>
          <a:p>
            <a:pPr>
              <a:lnSpc>
                <a:spcPct val="150000"/>
              </a:lnSpc>
            </a:pPr>
            <a:r>
              <a:rPr lang="zh-CN" altLang="en-US" sz="1500" b="1" dirty="0">
                <a:solidFill>
                  <a:schemeClr val="tx1">
                    <a:lumMod val="75000"/>
                    <a:lumOff val="25000"/>
                  </a:schemeClr>
                </a:solidFill>
                <a:latin typeface="方正少儿简体" pitchFamily="65" charset="-122"/>
                <a:ea typeface="方正少儿简体" pitchFamily="65" charset="-122"/>
              </a:rPr>
              <a:t>节水，爱护水资源，不浪费每一滴水！</a:t>
            </a: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47"/>
                                        </p:tgtEl>
                                        <p:attrNameLst>
                                          <p:attrName>style.visibility</p:attrName>
                                        </p:attrNameLst>
                                      </p:cBhvr>
                                      <p:to>
                                        <p:strVal val="visible"/>
                                      </p:to>
                                    </p:set>
                                    <p:animEffect transition="in" filter="fade">
                                      <p:cBhvr>
                                        <p:cTn id="13" dur="500"/>
                                        <p:tgtEl>
                                          <p:spTgt spid="447"/>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452"/>
                                        </p:tgtEl>
                                        <p:attrNameLst>
                                          <p:attrName>style.visibility</p:attrName>
                                        </p:attrNameLst>
                                      </p:cBhvr>
                                      <p:to>
                                        <p:strVal val="visible"/>
                                      </p:to>
                                    </p:set>
                                    <p:animEffect transition="in" filter="randombar(horizontal)">
                                      <p:cBhvr>
                                        <p:cTn id="16" dur="500"/>
                                        <p:tgtEl>
                                          <p:spTgt spid="45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6"/>
                                        </p:tgtEl>
                                        <p:attrNameLst>
                                          <p:attrName>style.visibility</p:attrName>
                                        </p:attrNameLst>
                                      </p:cBhvr>
                                      <p:to>
                                        <p:strVal val="visible"/>
                                      </p:to>
                                    </p:set>
                                    <p:animEffect transition="in" filter="fade">
                                      <p:cBhvr>
                                        <p:cTn id="19" dur="500"/>
                                        <p:tgtEl>
                                          <p:spTgt spid="446"/>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456"/>
                                        </p:tgtEl>
                                        <p:attrNameLst>
                                          <p:attrName>style.visibility</p:attrName>
                                        </p:attrNameLst>
                                      </p:cBhvr>
                                      <p:to>
                                        <p:strVal val="visible"/>
                                      </p:to>
                                    </p:set>
                                    <p:animEffect transition="in" filter="randombar(horizontal)">
                                      <p:cBhvr>
                                        <p:cTn id="22" dur="500"/>
                                        <p:tgtEl>
                                          <p:spTgt spid="4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48"/>
                                        </p:tgtEl>
                                        <p:attrNameLst>
                                          <p:attrName>style.visibility</p:attrName>
                                        </p:attrNameLst>
                                      </p:cBhvr>
                                      <p:to>
                                        <p:strVal val="visible"/>
                                      </p:to>
                                    </p:set>
                                    <p:animEffect transition="in" filter="fade">
                                      <p:cBhvr>
                                        <p:cTn id="25" dur="500"/>
                                        <p:tgtEl>
                                          <p:spTgt spid="448"/>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451"/>
                                        </p:tgtEl>
                                        <p:attrNameLst>
                                          <p:attrName>style.visibility</p:attrName>
                                        </p:attrNameLst>
                                      </p:cBhvr>
                                      <p:to>
                                        <p:strVal val="visible"/>
                                      </p:to>
                                    </p:set>
                                    <p:animEffect transition="in" filter="randombar(horizontal)">
                                      <p:cBhvr>
                                        <p:cTn id="28" dur="500"/>
                                        <p:tgtEl>
                                          <p:spTgt spid="45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45"/>
                                        </p:tgtEl>
                                        <p:attrNameLst>
                                          <p:attrName>style.visibility</p:attrName>
                                        </p:attrNameLst>
                                      </p:cBhvr>
                                      <p:to>
                                        <p:strVal val="visible"/>
                                      </p:to>
                                    </p:set>
                                    <p:animEffect transition="in" filter="fade">
                                      <p:cBhvr>
                                        <p:cTn id="31" dur="500"/>
                                        <p:tgtEl>
                                          <p:spTgt spid="445"/>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455"/>
                                        </p:tgtEl>
                                        <p:attrNameLst>
                                          <p:attrName>style.visibility</p:attrName>
                                        </p:attrNameLst>
                                      </p:cBhvr>
                                      <p:to>
                                        <p:strVal val="visible"/>
                                      </p:to>
                                    </p:set>
                                    <p:animEffect transition="in" filter="randombar(horizontal)">
                                      <p:cBhvr>
                                        <p:cTn id="34" dur="500"/>
                                        <p:tgtEl>
                                          <p:spTgt spid="45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49"/>
                                        </p:tgtEl>
                                        <p:attrNameLst>
                                          <p:attrName>style.visibility</p:attrName>
                                        </p:attrNameLst>
                                      </p:cBhvr>
                                      <p:to>
                                        <p:strVal val="visible"/>
                                      </p:to>
                                    </p:set>
                                    <p:animEffect transition="in" filter="fade">
                                      <p:cBhvr>
                                        <p:cTn id="37" dur="500"/>
                                        <p:tgtEl>
                                          <p:spTgt spid="449"/>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454"/>
                                        </p:tgtEl>
                                        <p:attrNameLst>
                                          <p:attrName>style.visibility</p:attrName>
                                        </p:attrNameLst>
                                      </p:cBhvr>
                                      <p:to>
                                        <p:strVal val="visible"/>
                                      </p:to>
                                    </p:set>
                                    <p:animEffect transition="in" filter="randombar(horizontal)">
                                      <p:cBhvr>
                                        <p:cTn id="40" dur="500"/>
                                        <p:tgtEl>
                                          <p:spTgt spid="45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50"/>
                                        </p:tgtEl>
                                        <p:attrNameLst>
                                          <p:attrName>style.visibility</p:attrName>
                                        </p:attrNameLst>
                                      </p:cBhvr>
                                      <p:to>
                                        <p:strVal val="visible"/>
                                      </p:to>
                                    </p:set>
                                    <p:animEffect transition="in" filter="fade">
                                      <p:cBhvr>
                                        <p:cTn id="43" dur="500"/>
                                        <p:tgtEl>
                                          <p:spTgt spid="450"/>
                                        </p:tgtEl>
                                      </p:cBhvr>
                                    </p:animEffect>
                                  </p:childTnLst>
                                </p:cTn>
                              </p:par>
                              <p:par>
                                <p:cTn id="44" presetID="14" presetClass="entr" presetSubtype="10" fill="hold" grpId="0" nodeType="withEffect">
                                  <p:stCondLst>
                                    <p:cond delay="0"/>
                                  </p:stCondLst>
                                  <p:childTnLst>
                                    <p:set>
                                      <p:cBhvr>
                                        <p:cTn id="45" dur="1" fill="hold">
                                          <p:stCondLst>
                                            <p:cond delay="0"/>
                                          </p:stCondLst>
                                        </p:cTn>
                                        <p:tgtEl>
                                          <p:spTgt spid="453"/>
                                        </p:tgtEl>
                                        <p:attrNameLst>
                                          <p:attrName>style.visibility</p:attrName>
                                        </p:attrNameLst>
                                      </p:cBhvr>
                                      <p:to>
                                        <p:strVal val="visible"/>
                                      </p:to>
                                    </p:set>
                                    <p:animEffect transition="in" filter="randombar(horizontal)">
                                      <p:cBhvr>
                                        <p:cTn id="46"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445" grpId="0" animBg="1"/>
      <p:bldP spid="446" grpId="0" animBg="1"/>
      <p:bldP spid="447" grpId="0" animBg="1"/>
      <p:bldP spid="448" grpId="0" animBg="1"/>
      <p:bldP spid="449" grpId="0" animBg="1"/>
      <p:bldP spid="450" grpId="0" animBg="1"/>
      <p:bldP spid="451" grpId="0"/>
      <p:bldP spid="452" grpId="0"/>
      <p:bldP spid="453" grpId="0"/>
      <p:bldP spid="454" grpId="0"/>
      <p:bldP spid="455" grpId="0"/>
      <p:bldP spid="45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4663456"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3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如何避免大气污染</a:t>
            </a:r>
          </a:p>
        </p:txBody>
      </p:sp>
      <p:sp>
        <p:nvSpPr>
          <p:cNvPr id="19" name="TextBox 3"/>
          <p:cNvSpPr txBox="1"/>
          <p:nvPr/>
        </p:nvSpPr>
        <p:spPr>
          <a:xfrm>
            <a:off x="2501745" y="2441788"/>
            <a:ext cx="3501270" cy="553998"/>
          </a:xfrm>
          <a:prstGeom prst="rect">
            <a:avLst/>
          </a:prstGeom>
          <a:noFill/>
        </p:spPr>
        <p:txBody>
          <a:bodyPr wrap="square" rtlCol="0">
            <a:spAutoFit/>
          </a:bodyPr>
          <a:lstStyle/>
          <a:p>
            <a:pPr marL="0" marR="0" lvl="0" indent="0" algn="dist" defTabSz="1218565" rtl="0" eaLnBrk="1" fontAlgn="auto" latinLnBrk="0" hangingPunct="1">
              <a:lnSpc>
                <a:spcPct val="100000"/>
              </a:lnSpc>
              <a:spcBef>
                <a:spcPts val="0"/>
              </a:spcBef>
              <a:spcAft>
                <a:spcPts val="0"/>
              </a:spcAft>
              <a:buClrTx/>
              <a:buSzTx/>
              <a:buFontTx/>
              <a:buNone/>
              <a:defRPr/>
            </a:pPr>
            <a:r>
              <a:rPr kumimoji="0" lang="zh-CN" altLang="en-US" sz="3000" b="1" i="0" u="none" strike="noStrike" kern="1200" cap="none" spc="0" normalizeH="0" baseline="0" noProof="0" dirty="0">
                <a:ln>
                  <a:noFill/>
                </a:ln>
                <a:solidFill>
                  <a:schemeClr val="tx1">
                    <a:lumMod val="75000"/>
                    <a:lumOff val="25000"/>
                  </a:schemeClr>
                </a:solidFill>
                <a:effectLst/>
                <a:uLnTx/>
                <a:uFillTx/>
                <a:latin typeface="方正少儿简体" pitchFamily="65" charset="-122"/>
                <a:ea typeface="方正少儿简体" pitchFamily="65" charset="-122"/>
              </a:rPr>
              <a:t>减少使用塑料袋</a:t>
            </a:r>
          </a:p>
        </p:txBody>
      </p:sp>
      <p:sp>
        <p:nvSpPr>
          <p:cNvPr id="20" name="Rectangle 2"/>
          <p:cNvSpPr txBox="1">
            <a:spLocks noRot="1" noChangeArrowheads="1"/>
          </p:cNvSpPr>
          <p:nvPr/>
        </p:nvSpPr>
        <p:spPr>
          <a:xfrm>
            <a:off x="2120423" y="3037890"/>
            <a:ext cx="4198172" cy="2462286"/>
          </a:xfrm>
          <a:prstGeom prst="rect">
            <a:avLst/>
          </a:prstGeom>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marL="0" marR="0" lvl="0" indent="0" algn="l" defTabSz="1218565" rtl="0" eaLnBrk="1" fontAlgn="auto" latinLnBrk="0" hangingPunct="1">
              <a:lnSpc>
                <a:spcPct val="200000"/>
              </a:lnSpc>
              <a:spcBef>
                <a:spcPct val="0"/>
              </a:spcBef>
              <a:spcAft>
                <a:spcPts val="0"/>
              </a:spcAft>
              <a:buClrTx/>
              <a:buSzTx/>
              <a:buFontTx/>
              <a:buNone/>
              <a:defRPr/>
            </a:pPr>
            <a:r>
              <a:rPr kumimoji="0" lang="en-US" altLang="zh-CN" sz="1800" b="1" i="0" u="none" strike="noStrike" kern="1200" cap="none" spc="0" normalizeH="0" baseline="0" noProof="0" dirty="0">
                <a:ln>
                  <a:noFill/>
                </a:ln>
                <a:solidFill>
                  <a:schemeClr val="tx1">
                    <a:lumMod val="75000"/>
                    <a:lumOff val="25000"/>
                  </a:schemeClr>
                </a:solidFill>
                <a:effectLst/>
                <a:uLnTx/>
                <a:uFillTx/>
                <a:latin typeface="方正少儿简体" pitchFamily="65" charset="-122"/>
                <a:ea typeface="方正少儿简体" pitchFamily="65" charset="-122"/>
              </a:rPr>
              <a:t>        </a:t>
            </a:r>
            <a:r>
              <a:rPr kumimoji="0" lang="zh-CN" altLang="zh-CN" sz="1800" b="1" i="0" u="none" strike="noStrike" kern="1200" cap="none" spc="0" normalizeH="0" baseline="0" noProof="0" dirty="0">
                <a:ln>
                  <a:noFill/>
                </a:ln>
                <a:solidFill>
                  <a:schemeClr val="tx1">
                    <a:lumMod val="75000"/>
                    <a:lumOff val="25000"/>
                  </a:schemeClr>
                </a:solidFill>
                <a:effectLst/>
                <a:uLnTx/>
                <a:uFillTx/>
                <a:latin typeface="方正少儿简体" pitchFamily="65" charset="-122"/>
                <a:ea typeface="方正少儿简体" pitchFamily="65" charset="-122"/>
              </a:rPr>
              <a:t>对于垃圾，不论哪种处理方式都会对环境产生危害，增加社会负担，造成资源的浪费。所以解决垃圾处理的最好方法就是</a:t>
            </a:r>
            <a:r>
              <a:rPr kumimoji="0" lang="zh-CN" altLang="en-US" sz="1800" b="1" i="0" u="none" strike="noStrike" kern="1200" cap="none" spc="0" normalizeH="0" baseline="0" noProof="0" dirty="0">
                <a:ln>
                  <a:noFill/>
                </a:ln>
                <a:solidFill>
                  <a:schemeClr val="tx1">
                    <a:lumMod val="75000"/>
                    <a:lumOff val="25000"/>
                  </a:schemeClr>
                </a:solidFill>
                <a:effectLst/>
                <a:uLnTx/>
                <a:uFillTx/>
                <a:latin typeface="方正少儿简体" pitchFamily="65" charset="-122"/>
                <a:ea typeface="方正少儿简体" pitchFamily="65" charset="-122"/>
              </a:rPr>
              <a:t>废物利用。</a:t>
            </a:r>
            <a:endParaRPr kumimoji="0" lang="zh-CN" altLang="zh-CN" sz="1800" b="1" i="0" u="none" strike="noStrike" kern="1200" cap="none" spc="0" normalizeH="0" baseline="0" noProof="0" dirty="0">
              <a:ln>
                <a:noFill/>
              </a:ln>
              <a:solidFill>
                <a:schemeClr val="tx1">
                  <a:lumMod val="75000"/>
                  <a:lumOff val="25000"/>
                </a:schemeClr>
              </a:solidFill>
              <a:effectLst/>
              <a:uLnTx/>
              <a:uFillTx/>
              <a:latin typeface="方正少儿简体" pitchFamily="65" charset="-122"/>
              <a:ea typeface="方正少儿简体" pitchFamily="65" charset="-122"/>
            </a:endParaRPr>
          </a:p>
        </p:txBody>
      </p:sp>
      <p:pic>
        <p:nvPicPr>
          <p:cNvPr id="21" name="图片 20"/>
          <p:cNvPicPr>
            <a:picLocks noChangeAspect="1"/>
          </p:cNvPicPr>
          <p:nvPr/>
        </p:nvPicPr>
        <p:blipFill rotWithShape="1">
          <a:blip r:embed="rId5" cstate="print">
            <a:extLst>
              <a:ext uri="{28A0092B-C50C-407E-A947-70E740481C1C}">
                <a14:useLocalDpi xmlns:a14="http://schemas.microsoft.com/office/drawing/2010/main" val="0"/>
              </a:ext>
            </a:extLst>
          </a:blip>
          <a:srcRect/>
          <a:stretch>
            <a:fillRect/>
          </a:stretch>
        </p:blipFill>
        <p:spPr>
          <a:xfrm>
            <a:off x="6398423" y="4295987"/>
            <a:ext cx="3755572" cy="1980677"/>
          </a:xfrm>
          <a:prstGeom prst="rect">
            <a:avLst/>
          </a:prstGeom>
          <a:solidFill>
            <a:schemeClr val="bg1"/>
          </a:solidFill>
          <a:ln>
            <a:solidFill>
              <a:schemeClr val="bg1"/>
            </a:solidFill>
          </a:ln>
          <a:effectLst>
            <a:outerShdw blurRad="50800" dist="38100" dir="5400000" algn="t" rotWithShape="0">
              <a:prstClr val="black">
                <a:alpha val="40000"/>
              </a:prstClr>
            </a:outerShdw>
          </a:effectLst>
        </p:spPr>
      </p:pic>
      <p:pic>
        <p:nvPicPr>
          <p:cNvPr id="22" name="图片 21"/>
          <p:cNvPicPr>
            <a:picLocks noChangeAspect="1"/>
          </p:cNvPicPr>
          <p:nvPr/>
        </p:nvPicPr>
        <p:blipFill rotWithShape="1">
          <a:blip r:embed="rId6" cstate="print">
            <a:extLst>
              <a:ext uri="{28A0092B-C50C-407E-A947-70E740481C1C}">
                <a14:useLocalDpi xmlns:a14="http://schemas.microsoft.com/office/drawing/2010/main" val="0"/>
              </a:ext>
            </a:extLst>
          </a:blip>
          <a:srcRect/>
          <a:stretch>
            <a:fillRect/>
          </a:stretch>
        </p:blipFill>
        <p:spPr>
          <a:xfrm>
            <a:off x="6794999" y="1355937"/>
            <a:ext cx="3128691" cy="1962151"/>
          </a:xfrm>
          <a:prstGeom prst="rect">
            <a:avLst/>
          </a:prstGeom>
          <a:ln>
            <a:solidFill>
              <a:schemeClr val="bg1"/>
            </a:solidFill>
          </a:ln>
          <a:effectLst>
            <a:outerShdw blurRad="50800" dist="38100" dir="5400000" algn="t" rotWithShape="0">
              <a:prstClr val="black">
                <a:alpha val="40000"/>
              </a:prstClr>
            </a:outerShdw>
          </a:effectLst>
        </p:spPr>
      </p:pic>
      <p:pic>
        <p:nvPicPr>
          <p:cNvPr id="23" name="图片 2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188795" y="2441788"/>
            <a:ext cx="2247900" cy="2247900"/>
          </a:xfrm>
          <a:prstGeom prst="rect">
            <a:avLst/>
          </a:prstGeom>
          <a:ln>
            <a:solidFill>
              <a:schemeClr val="bg1"/>
            </a:solidFill>
          </a:ln>
          <a:effectLst>
            <a:outerShdw blurRad="50800" dist="38100" dir="8100000" algn="tr" rotWithShape="0">
              <a:prstClr val="black">
                <a:alpha val="40000"/>
              </a:prstClr>
            </a:outerShdw>
          </a:effectLst>
        </p:spPr>
      </p:pic>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par>
                                    <p:cTn id="10" presetID="30" presetClass="entr" presetSubtype="0" fill="hold" nodeType="with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800" decel="100000"/>
                                            <p:tgtEl>
                                              <p:spTgt spid="22"/>
                                            </p:tgtEl>
                                          </p:cBhvr>
                                        </p:animEffect>
                                        <p:anim calcmode="lin" valueType="num">
                                          <p:cBhvr>
                                            <p:cTn id="13" dur="800" decel="100000" fill="hold"/>
                                            <p:tgtEl>
                                              <p:spTgt spid="22"/>
                                            </p:tgtEl>
                                            <p:attrNameLst>
                                              <p:attrName>style.rotation</p:attrName>
                                            </p:attrNameLst>
                                          </p:cBhvr>
                                          <p:tavLst>
                                            <p:tav tm="0">
                                              <p:val>
                                                <p:fltVal val="-90"/>
                                              </p:val>
                                            </p:tav>
                                            <p:tav tm="100000">
                                              <p:val>
                                                <p:fltVal val="0"/>
                                              </p:val>
                                            </p:tav>
                                          </p:tavLst>
                                        </p:anim>
                                        <p:anim calcmode="lin" valueType="num">
                                          <p:cBhvr>
                                            <p:cTn id="14" dur="800" decel="100000" fill="hold"/>
                                            <p:tgtEl>
                                              <p:spTgt spid="22"/>
                                            </p:tgtEl>
                                            <p:attrNameLst>
                                              <p:attrName>ppt_x</p:attrName>
                                            </p:attrNameLst>
                                          </p:cBhvr>
                                          <p:tavLst>
                                            <p:tav tm="0">
                                              <p:val>
                                                <p:strVal val="#ppt_x+0.4"/>
                                              </p:val>
                                            </p:tav>
                                            <p:tav tm="100000">
                                              <p:val>
                                                <p:strVal val="#ppt_x-0.05"/>
                                              </p:val>
                                            </p:tav>
                                          </p:tavLst>
                                        </p:anim>
                                        <p:anim calcmode="lin" valueType="num">
                                          <p:cBhvr>
                                            <p:cTn id="15" dur="800" decel="100000" fill="hold"/>
                                            <p:tgtEl>
                                              <p:spTgt spid="22"/>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22"/>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22"/>
                                            </p:tgtEl>
                                            <p:attrNameLst>
                                              <p:attrName>ppt_y</p:attrName>
                                            </p:attrNameLst>
                                          </p:cBhvr>
                                          <p:tavLst>
                                            <p:tav tm="0">
                                              <p:val>
                                                <p:strVal val="#ppt_y+0.1"/>
                                              </p:val>
                                            </p:tav>
                                            <p:tav tm="100000">
                                              <p:val>
                                                <p:strVal val="#ppt_y"/>
                                              </p:val>
                                            </p:tav>
                                          </p:tavLst>
                                        </p:anim>
                                      </p:childTnLst>
                                    </p:cTn>
                                  </p:par>
                                  <p:par>
                                    <p:cTn id="18" presetID="52" presetClass="entr" presetSubtype="0" fill="hold" nodeType="withEffect">
                                      <p:stCondLst>
                                        <p:cond delay="750"/>
                                      </p:stCondLst>
                                      <p:childTnLst>
                                        <p:set>
                                          <p:cBhvr>
                                            <p:cTn id="19" dur="1" fill="hold">
                                              <p:stCondLst>
                                                <p:cond delay="0"/>
                                              </p:stCondLst>
                                            </p:cTn>
                                            <p:tgtEl>
                                              <p:spTgt spid="21"/>
                                            </p:tgtEl>
                                            <p:attrNameLst>
                                              <p:attrName>style.visibility</p:attrName>
                                            </p:attrNameLst>
                                          </p:cBhvr>
                                          <p:to>
                                            <p:strVal val="visible"/>
                                          </p:to>
                                        </p:set>
                                        <p:animScale>
                                          <p:cBhvr>
                                            <p:cTn id="20" dur="1000" decel="50000" fill="hold">
                                              <p:stCondLst>
                                                <p:cond delay="0"/>
                                              </p:stCondLst>
                                            </p:cTn>
                                            <p:tgtEl>
                                              <p:spTgt spid="2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1" dur="1000" decel="50000" fill="hold">
                                              <p:stCondLst>
                                                <p:cond delay="0"/>
                                              </p:stCondLst>
                                            </p:cTn>
                                            <p:tgtEl>
                                              <p:spTgt spid="21"/>
                                            </p:tgtEl>
                                            <p:attrNameLst>
                                              <p:attrName>ppt_x</p:attrName>
                                              <p:attrName>ppt_y</p:attrName>
                                            </p:attrNameLst>
                                          </p:cBhvr>
                                        </p:animMotion>
                                        <p:animEffect transition="in" filter="fade">
                                          <p:cBhvr>
                                            <p:cTn id="22" dur="1000"/>
                                            <p:tgtEl>
                                              <p:spTgt spid="21"/>
                                            </p:tgtEl>
                                          </p:cBhvr>
                                        </p:animEffect>
                                      </p:childTnLst>
                                    </p:cTn>
                                  </p:par>
                                  <p:par>
                                    <p:cTn id="23" presetID="2" presetClass="entr" presetSubtype="1" fill="hold" nodeType="withEffect" p14:presetBounceEnd="58000">
                                      <p:stCondLst>
                                        <p:cond delay="1500"/>
                                      </p:stCondLst>
                                      <p:childTnLst>
                                        <p:set>
                                          <p:cBhvr>
                                            <p:cTn id="24" dur="1" fill="hold">
                                              <p:stCondLst>
                                                <p:cond delay="0"/>
                                              </p:stCondLst>
                                            </p:cTn>
                                            <p:tgtEl>
                                              <p:spTgt spid="23"/>
                                            </p:tgtEl>
                                            <p:attrNameLst>
                                              <p:attrName>style.visibility</p:attrName>
                                            </p:attrNameLst>
                                          </p:cBhvr>
                                          <p:to>
                                            <p:strVal val="visible"/>
                                          </p:to>
                                        </p:set>
                                        <p:anim calcmode="lin" valueType="num" p14:bounceEnd="58000">
                                          <p:cBhvr additive="base">
                                            <p:cTn id="25" dur="1000" fill="hold"/>
                                            <p:tgtEl>
                                              <p:spTgt spid="23"/>
                                            </p:tgtEl>
                                            <p:attrNameLst>
                                              <p:attrName>ppt_x</p:attrName>
                                            </p:attrNameLst>
                                          </p:cBhvr>
                                          <p:tavLst>
                                            <p:tav tm="0">
                                              <p:val>
                                                <p:strVal val="#ppt_x"/>
                                              </p:val>
                                            </p:tav>
                                            <p:tav tm="100000">
                                              <p:val>
                                                <p:strVal val="#ppt_x"/>
                                              </p:val>
                                            </p:tav>
                                          </p:tavLst>
                                        </p:anim>
                                        <p:anim calcmode="lin" valueType="num" p14:bounceEnd="58000">
                                          <p:cBhvr additive="base">
                                            <p:cTn id="26" dur="1000" fill="hold"/>
                                            <p:tgtEl>
                                              <p:spTgt spid="23"/>
                                            </p:tgtEl>
                                            <p:attrNameLst>
                                              <p:attrName>ppt_y</p:attrName>
                                            </p:attrNameLst>
                                          </p:cBhvr>
                                          <p:tavLst>
                                            <p:tav tm="0">
                                              <p:val>
                                                <p:strVal val="0-#ppt_h/2"/>
                                              </p:val>
                                            </p:tav>
                                            <p:tav tm="100000">
                                              <p:val>
                                                <p:strVal val="#ppt_y"/>
                                              </p:val>
                                            </p:tav>
                                          </p:tavLst>
                                        </p:anim>
                                      </p:childTnLst>
                                    </p:cTn>
                                  </p:par>
                                  <p:par>
                                    <p:cTn id="27" presetID="10" presetClass="entr" presetSubtype="0" fill="hold" grpId="0" nodeType="withEffect">
                                      <p:stCondLst>
                                        <p:cond delay="2500"/>
                                      </p:stCondLst>
                                      <p:iterate type="lt">
                                        <p:tmPct val="10000"/>
                                      </p:iterate>
                                      <p:childTnLst>
                                        <p:set>
                                          <p:cBhvr>
                                            <p:cTn id="28" dur="1" fill="hold">
                                              <p:stCondLst>
                                                <p:cond delay="0"/>
                                              </p:stCondLst>
                                            </p:cTn>
                                            <p:tgtEl>
                                              <p:spTgt spid="19"/>
                                            </p:tgtEl>
                                            <p:attrNameLst>
                                              <p:attrName>style.visibility</p:attrName>
                                            </p:attrNameLst>
                                          </p:cBhvr>
                                          <p:to>
                                            <p:strVal val="visible"/>
                                          </p:to>
                                        </p:set>
                                        <p:animEffect transition="in" filter="fade">
                                          <p:cBhvr>
                                            <p:cTn id="29" dur="1250"/>
                                            <p:tgtEl>
                                              <p:spTgt spid="19"/>
                                            </p:tgtEl>
                                          </p:cBhvr>
                                        </p:animEffect>
                                      </p:childTnLst>
                                    </p:cTn>
                                  </p:par>
                                  <p:par>
                                    <p:cTn id="30" presetID="22" presetClass="entr" presetSubtype="1" fill="hold" grpId="0" nodeType="withEffect">
                                      <p:stCondLst>
                                        <p:cond delay="4000"/>
                                      </p:stCondLst>
                                      <p:childTnLst>
                                        <p:set>
                                          <p:cBhvr>
                                            <p:cTn id="31" dur="1" fill="hold">
                                              <p:stCondLst>
                                                <p:cond delay="0"/>
                                              </p:stCondLst>
                                            </p:cTn>
                                            <p:tgtEl>
                                              <p:spTgt spid="20"/>
                                            </p:tgtEl>
                                            <p:attrNameLst>
                                              <p:attrName>style.visibility</p:attrName>
                                            </p:attrNameLst>
                                          </p:cBhvr>
                                          <p:to>
                                            <p:strVal val="visible"/>
                                          </p:to>
                                        </p:set>
                                        <p:animEffect transition="in" filter="wipe(up)">
                                          <p:cBhvr>
                                            <p:cTn id="32"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19" grpId="0"/>
          <p:bldP spid="20"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par>
                                    <p:cTn id="10" presetID="30" presetClass="entr" presetSubtype="0" fill="hold" nodeType="with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fade">
                                          <p:cBhvr>
                                            <p:cTn id="12" dur="800" decel="100000"/>
                                            <p:tgtEl>
                                              <p:spTgt spid="22"/>
                                            </p:tgtEl>
                                          </p:cBhvr>
                                        </p:animEffect>
                                        <p:anim calcmode="lin" valueType="num">
                                          <p:cBhvr>
                                            <p:cTn id="13" dur="800" decel="100000" fill="hold"/>
                                            <p:tgtEl>
                                              <p:spTgt spid="22"/>
                                            </p:tgtEl>
                                            <p:attrNameLst>
                                              <p:attrName>style.rotation</p:attrName>
                                            </p:attrNameLst>
                                          </p:cBhvr>
                                          <p:tavLst>
                                            <p:tav tm="0">
                                              <p:val>
                                                <p:fltVal val="-90"/>
                                              </p:val>
                                            </p:tav>
                                            <p:tav tm="100000">
                                              <p:val>
                                                <p:fltVal val="0"/>
                                              </p:val>
                                            </p:tav>
                                          </p:tavLst>
                                        </p:anim>
                                        <p:anim calcmode="lin" valueType="num">
                                          <p:cBhvr>
                                            <p:cTn id="14" dur="800" decel="100000" fill="hold"/>
                                            <p:tgtEl>
                                              <p:spTgt spid="22"/>
                                            </p:tgtEl>
                                            <p:attrNameLst>
                                              <p:attrName>ppt_x</p:attrName>
                                            </p:attrNameLst>
                                          </p:cBhvr>
                                          <p:tavLst>
                                            <p:tav tm="0">
                                              <p:val>
                                                <p:strVal val="#ppt_x+0.4"/>
                                              </p:val>
                                            </p:tav>
                                            <p:tav tm="100000">
                                              <p:val>
                                                <p:strVal val="#ppt_x-0.05"/>
                                              </p:val>
                                            </p:tav>
                                          </p:tavLst>
                                        </p:anim>
                                        <p:anim calcmode="lin" valueType="num">
                                          <p:cBhvr>
                                            <p:cTn id="15" dur="800" decel="100000" fill="hold"/>
                                            <p:tgtEl>
                                              <p:spTgt spid="22"/>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22"/>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22"/>
                                            </p:tgtEl>
                                            <p:attrNameLst>
                                              <p:attrName>ppt_y</p:attrName>
                                            </p:attrNameLst>
                                          </p:cBhvr>
                                          <p:tavLst>
                                            <p:tav tm="0">
                                              <p:val>
                                                <p:strVal val="#ppt_y+0.1"/>
                                              </p:val>
                                            </p:tav>
                                            <p:tav tm="100000">
                                              <p:val>
                                                <p:strVal val="#ppt_y"/>
                                              </p:val>
                                            </p:tav>
                                          </p:tavLst>
                                        </p:anim>
                                      </p:childTnLst>
                                    </p:cTn>
                                  </p:par>
                                  <p:par>
                                    <p:cTn id="18" presetID="52" presetClass="entr" presetSubtype="0" fill="hold" nodeType="withEffect">
                                      <p:stCondLst>
                                        <p:cond delay="750"/>
                                      </p:stCondLst>
                                      <p:childTnLst>
                                        <p:set>
                                          <p:cBhvr>
                                            <p:cTn id="19" dur="1" fill="hold">
                                              <p:stCondLst>
                                                <p:cond delay="0"/>
                                              </p:stCondLst>
                                            </p:cTn>
                                            <p:tgtEl>
                                              <p:spTgt spid="21"/>
                                            </p:tgtEl>
                                            <p:attrNameLst>
                                              <p:attrName>style.visibility</p:attrName>
                                            </p:attrNameLst>
                                          </p:cBhvr>
                                          <p:to>
                                            <p:strVal val="visible"/>
                                          </p:to>
                                        </p:set>
                                        <p:animScale>
                                          <p:cBhvr>
                                            <p:cTn id="20" dur="1000" decel="50000" fill="hold">
                                              <p:stCondLst>
                                                <p:cond delay="0"/>
                                              </p:stCondLst>
                                            </p:cTn>
                                            <p:tgtEl>
                                              <p:spTgt spid="2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1" dur="1000" decel="50000" fill="hold">
                                              <p:stCondLst>
                                                <p:cond delay="0"/>
                                              </p:stCondLst>
                                            </p:cTn>
                                            <p:tgtEl>
                                              <p:spTgt spid="21"/>
                                            </p:tgtEl>
                                            <p:attrNameLst>
                                              <p:attrName>ppt_x</p:attrName>
                                              <p:attrName>ppt_y</p:attrName>
                                            </p:attrNameLst>
                                          </p:cBhvr>
                                        </p:animMotion>
                                        <p:animEffect transition="in" filter="fade">
                                          <p:cBhvr>
                                            <p:cTn id="22" dur="1000"/>
                                            <p:tgtEl>
                                              <p:spTgt spid="21"/>
                                            </p:tgtEl>
                                          </p:cBhvr>
                                        </p:animEffect>
                                      </p:childTnLst>
                                    </p:cTn>
                                  </p:par>
                                  <p:par>
                                    <p:cTn id="23" presetID="2" presetClass="entr" presetSubtype="1" fill="hold" nodeType="withEffect">
                                      <p:stCondLst>
                                        <p:cond delay="1500"/>
                                      </p:stCondLst>
                                      <p:childTnLst>
                                        <p:set>
                                          <p:cBhvr>
                                            <p:cTn id="24" dur="1" fill="hold">
                                              <p:stCondLst>
                                                <p:cond delay="0"/>
                                              </p:stCondLst>
                                            </p:cTn>
                                            <p:tgtEl>
                                              <p:spTgt spid="23"/>
                                            </p:tgtEl>
                                            <p:attrNameLst>
                                              <p:attrName>style.visibility</p:attrName>
                                            </p:attrNameLst>
                                          </p:cBhvr>
                                          <p:to>
                                            <p:strVal val="visible"/>
                                          </p:to>
                                        </p:set>
                                        <p:anim calcmode="lin" valueType="num">
                                          <p:cBhvr additive="base">
                                            <p:cTn id="25" dur="1000" fill="hold"/>
                                            <p:tgtEl>
                                              <p:spTgt spid="23"/>
                                            </p:tgtEl>
                                            <p:attrNameLst>
                                              <p:attrName>ppt_x</p:attrName>
                                            </p:attrNameLst>
                                          </p:cBhvr>
                                          <p:tavLst>
                                            <p:tav tm="0">
                                              <p:val>
                                                <p:strVal val="#ppt_x"/>
                                              </p:val>
                                            </p:tav>
                                            <p:tav tm="100000">
                                              <p:val>
                                                <p:strVal val="#ppt_x"/>
                                              </p:val>
                                            </p:tav>
                                          </p:tavLst>
                                        </p:anim>
                                        <p:anim calcmode="lin" valueType="num">
                                          <p:cBhvr additive="base">
                                            <p:cTn id="26" dur="1000" fill="hold"/>
                                            <p:tgtEl>
                                              <p:spTgt spid="23"/>
                                            </p:tgtEl>
                                            <p:attrNameLst>
                                              <p:attrName>ppt_y</p:attrName>
                                            </p:attrNameLst>
                                          </p:cBhvr>
                                          <p:tavLst>
                                            <p:tav tm="0">
                                              <p:val>
                                                <p:strVal val="0-#ppt_h/2"/>
                                              </p:val>
                                            </p:tav>
                                            <p:tav tm="100000">
                                              <p:val>
                                                <p:strVal val="#ppt_y"/>
                                              </p:val>
                                            </p:tav>
                                          </p:tavLst>
                                        </p:anim>
                                      </p:childTnLst>
                                    </p:cTn>
                                  </p:par>
                                  <p:par>
                                    <p:cTn id="27" presetID="10" presetClass="entr" presetSubtype="0" fill="hold" grpId="0" nodeType="withEffect">
                                      <p:stCondLst>
                                        <p:cond delay="2500"/>
                                      </p:stCondLst>
                                      <p:iterate type="lt">
                                        <p:tmPct val="10000"/>
                                      </p:iterate>
                                      <p:childTnLst>
                                        <p:set>
                                          <p:cBhvr>
                                            <p:cTn id="28" dur="1" fill="hold">
                                              <p:stCondLst>
                                                <p:cond delay="0"/>
                                              </p:stCondLst>
                                            </p:cTn>
                                            <p:tgtEl>
                                              <p:spTgt spid="19"/>
                                            </p:tgtEl>
                                            <p:attrNameLst>
                                              <p:attrName>style.visibility</p:attrName>
                                            </p:attrNameLst>
                                          </p:cBhvr>
                                          <p:to>
                                            <p:strVal val="visible"/>
                                          </p:to>
                                        </p:set>
                                        <p:animEffect transition="in" filter="fade">
                                          <p:cBhvr>
                                            <p:cTn id="29" dur="1250"/>
                                            <p:tgtEl>
                                              <p:spTgt spid="19"/>
                                            </p:tgtEl>
                                          </p:cBhvr>
                                        </p:animEffect>
                                      </p:childTnLst>
                                    </p:cTn>
                                  </p:par>
                                  <p:par>
                                    <p:cTn id="30" presetID="22" presetClass="entr" presetSubtype="1" fill="hold" grpId="0" nodeType="withEffect">
                                      <p:stCondLst>
                                        <p:cond delay="4000"/>
                                      </p:stCondLst>
                                      <p:childTnLst>
                                        <p:set>
                                          <p:cBhvr>
                                            <p:cTn id="31" dur="1" fill="hold">
                                              <p:stCondLst>
                                                <p:cond delay="0"/>
                                              </p:stCondLst>
                                            </p:cTn>
                                            <p:tgtEl>
                                              <p:spTgt spid="20"/>
                                            </p:tgtEl>
                                            <p:attrNameLst>
                                              <p:attrName>style.visibility</p:attrName>
                                            </p:attrNameLst>
                                          </p:cBhvr>
                                          <p:to>
                                            <p:strVal val="visible"/>
                                          </p:to>
                                        </p:set>
                                        <p:animEffect transition="in" filter="wipe(up)">
                                          <p:cBhvr>
                                            <p:cTn id="32"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19" grpId="0"/>
          <p:bldP spid="20"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4663456"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3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如何避免大气污染</a:t>
            </a:r>
          </a:p>
        </p:txBody>
      </p:sp>
      <p:sp>
        <p:nvSpPr>
          <p:cNvPr id="8" name="文本框 61"/>
          <p:cNvSpPr txBox="1">
            <a:spLocks noChangeArrowheads="1"/>
          </p:cNvSpPr>
          <p:nvPr/>
        </p:nvSpPr>
        <p:spPr bwMode="auto">
          <a:xfrm>
            <a:off x="2684463" y="2078706"/>
            <a:ext cx="1766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a:r>
              <a:rPr lang="zh-CN" altLang="en-US" sz="2400" b="1" dirty="0">
                <a:solidFill>
                  <a:schemeClr val="tx1">
                    <a:lumMod val="75000"/>
                    <a:lumOff val="25000"/>
                  </a:schemeClr>
                </a:solidFill>
                <a:latin typeface="微软雅黑" pitchFamily="34" charset="-122"/>
                <a:ea typeface="微软雅黑" pitchFamily="34" charset="-122"/>
                <a:cs typeface="+mn-ea"/>
                <a:sym typeface="+mn-lt"/>
              </a:rPr>
              <a:t>输入小标题</a:t>
            </a:r>
          </a:p>
        </p:txBody>
      </p:sp>
      <p:sp>
        <p:nvSpPr>
          <p:cNvPr id="10" name="文本框 62"/>
          <p:cNvSpPr txBox="1">
            <a:spLocks noChangeArrowheads="1"/>
          </p:cNvSpPr>
          <p:nvPr/>
        </p:nvSpPr>
        <p:spPr bwMode="auto">
          <a:xfrm>
            <a:off x="2687638" y="2767681"/>
            <a:ext cx="3408362"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400">
              <a:lnSpc>
                <a:spcPct val="120000"/>
              </a:lnSpc>
              <a:defRPr/>
            </a:pPr>
            <a:r>
              <a:rPr lang="zh-CN" altLang="en-US" sz="1600" b="1" dirty="0">
                <a:solidFill>
                  <a:schemeClr val="tx1">
                    <a:lumMod val="75000"/>
                    <a:lumOff val="25000"/>
                  </a:schemeClr>
                </a:solidFill>
                <a:latin typeface="微软雅黑" pitchFamily="34" charset="-122"/>
                <a:ea typeface="微软雅黑" pitchFamily="34" charset="-122"/>
                <a:cs typeface="+mn-ea"/>
                <a:sym typeface="+mn-lt"/>
              </a:rPr>
              <a:t>点击输入简要文字内容，文字内容需概括精炼，不用多余的文字修饰</a:t>
            </a:r>
            <a:endParaRPr lang="en-US" altLang="zh-CN" sz="1400" b="1" dirty="0">
              <a:solidFill>
                <a:schemeClr val="tx1">
                  <a:lumMod val="75000"/>
                  <a:lumOff val="25000"/>
                </a:schemeClr>
              </a:solidFill>
              <a:latin typeface="微软雅黑" pitchFamily="34" charset="-122"/>
              <a:ea typeface="微软雅黑" pitchFamily="34" charset="-122"/>
            </a:endParaRPr>
          </a:p>
        </p:txBody>
      </p:sp>
      <p:grpSp>
        <p:nvGrpSpPr>
          <p:cNvPr id="12" name="组合 11"/>
          <p:cNvGrpSpPr/>
          <p:nvPr/>
        </p:nvGrpSpPr>
        <p:grpSpPr>
          <a:xfrm>
            <a:off x="1524686" y="2273599"/>
            <a:ext cx="1025525" cy="1239838"/>
            <a:chOff x="1321486" y="2496768"/>
            <a:chExt cx="1025525" cy="1239838"/>
          </a:xfrm>
        </p:grpSpPr>
        <p:sp>
          <p:nvSpPr>
            <p:cNvPr id="13" name="椭圆 31"/>
            <p:cNvSpPr/>
            <p:nvPr/>
          </p:nvSpPr>
          <p:spPr>
            <a:xfrm>
              <a:off x="1321486" y="2496768"/>
              <a:ext cx="1025525" cy="123983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8575" cap="rnd" cmpd="sng" algn="ctr">
              <a:solidFill>
                <a:srgbClr val="669857"/>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0"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14" name="矩形 71"/>
            <p:cNvSpPr>
              <a:spLocks noChangeArrowheads="1"/>
            </p:cNvSpPr>
            <p:nvPr/>
          </p:nvSpPr>
          <p:spPr bwMode="auto">
            <a:xfrm>
              <a:off x="1450975" y="2933701"/>
              <a:ext cx="762000" cy="708025"/>
            </a:xfrm>
            <a:prstGeom prst="rect">
              <a:avLst/>
            </a:prstGeom>
            <a:noFill/>
            <a:ln w="28575" cap="rnd" cmpd="sng" algn="ctr">
              <a:no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cs typeface="+mn-ea"/>
                  <a:sym typeface="+mn-lt"/>
                </a:rPr>
                <a:t>01</a:t>
              </a:r>
              <a:endParaRPr kumimoji="0" lang="zh-CN" altLang="en-US" sz="3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grpSp>
          <p:nvGrpSpPr>
            <p:cNvPr id="15" name="组合 5"/>
            <p:cNvGrpSpPr/>
            <p:nvPr/>
          </p:nvGrpSpPr>
          <p:grpSpPr bwMode="auto">
            <a:xfrm>
              <a:off x="1584325" y="2544763"/>
              <a:ext cx="536575" cy="473075"/>
              <a:chOff x="7509111" y="2144857"/>
              <a:chExt cx="1157049" cy="1019200"/>
            </a:xfrm>
          </p:grpSpPr>
          <p:sp>
            <p:nvSpPr>
              <p:cNvPr id="16" name="任意多边形 90"/>
              <p:cNvSpPr/>
              <p:nvPr/>
            </p:nvSpPr>
            <p:spPr>
              <a:xfrm>
                <a:off x="7509111" y="2363746"/>
                <a:ext cx="1157049" cy="800311"/>
              </a:xfrm>
              <a:custGeom>
                <a:avLst/>
                <a:gdLst>
                  <a:gd name="connsiteX0" fmla="*/ 582519 w 1166674"/>
                  <a:gd name="connsiteY0" fmla="*/ 223878 h 732468"/>
                  <a:gd name="connsiteX1" fmla="*/ 236155 w 1166674"/>
                  <a:gd name="connsiteY1" fmla="*/ 2205 h 732468"/>
                  <a:gd name="connsiteX2" fmla="*/ 628 w 1166674"/>
                  <a:gd name="connsiteY2" fmla="*/ 390133 h 732468"/>
                  <a:gd name="connsiteX3" fmla="*/ 305428 w 1166674"/>
                  <a:gd name="connsiteY3" fmla="*/ 722642 h 732468"/>
                  <a:gd name="connsiteX4" fmla="*/ 540955 w 1166674"/>
                  <a:gd name="connsiteY4" fmla="*/ 611805 h 732468"/>
                  <a:gd name="connsiteX5" fmla="*/ 734919 w 1166674"/>
                  <a:gd name="connsiteY5" fmla="*/ 722642 h 732468"/>
                  <a:gd name="connsiteX6" fmla="*/ 1095137 w 1166674"/>
                  <a:gd name="connsiteY6" fmla="*/ 556387 h 732468"/>
                  <a:gd name="connsiteX7" fmla="*/ 1122846 w 1166674"/>
                  <a:gd name="connsiteY7" fmla="*/ 43769 h 732468"/>
                  <a:gd name="connsiteX8" fmla="*/ 582519 w 1166674"/>
                  <a:gd name="connsiteY8" fmla="*/ 223878 h 732468"/>
                  <a:gd name="connsiteX0-1" fmla="*/ 582519 w 1166674"/>
                  <a:gd name="connsiteY0-2" fmla="*/ 223878 h 732468"/>
                  <a:gd name="connsiteX1-3" fmla="*/ 236155 w 1166674"/>
                  <a:gd name="connsiteY1-4" fmla="*/ 2205 h 732468"/>
                  <a:gd name="connsiteX2-5" fmla="*/ 628 w 1166674"/>
                  <a:gd name="connsiteY2-6" fmla="*/ 390133 h 732468"/>
                  <a:gd name="connsiteX3-7" fmla="*/ 305428 w 1166674"/>
                  <a:gd name="connsiteY3-8" fmla="*/ 722642 h 732468"/>
                  <a:gd name="connsiteX4-9" fmla="*/ 540955 w 1166674"/>
                  <a:gd name="connsiteY4-10" fmla="*/ 611805 h 732468"/>
                  <a:gd name="connsiteX5-11" fmla="*/ 734919 w 1166674"/>
                  <a:gd name="connsiteY5-12" fmla="*/ 722642 h 732468"/>
                  <a:gd name="connsiteX6-13" fmla="*/ 1095137 w 1166674"/>
                  <a:gd name="connsiteY6-14" fmla="*/ 556387 h 732468"/>
                  <a:gd name="connsiteX7-15" fmla="*/ 1122846 w 1166674"/>
                  <a:gd name="connsiteY7-16" fmla="*/ 43769 h 732468"/>
                  <a:gd name="connsiteX8-17" fmla="*/ 582519 w 1166674"/>
                  <a:gd name="connsiteY8-18" fmla="*/ 223878 h 732468"/>
                  <a:gd name="connsiteX0-19" fmla="*/ 582519 w 1166674"/>
                  <a:gd name="connsiteY0-20" fmla="*/ 226644 h 735234"/>
                  <a:gd name="connsiteX1-21" fmla="*/ 236155 w 1166674"/>
                  <a:gd name="connsiteY1-22" fmla="*/ 4971 h 735234"/>
                  <a:gd name="connsiteX2-23" fmla="*/ 628 w 1166674"/>
                  <a:gd name="connsiteY2-24" fmla="*/ 392899 h 735234"/>
                  <a:gd name="connsiteX3-25" fmla="*/ 305428 w 1166674"/>
                  <a:gd name="connsiteY3-26" fmla="*/ 725408 h 735234"/>
                  <a:gd name="connsiteX4-27" fmla="*/ 540955 w 1166674"/>
                  <a:gd name="connsiteY4-28" fmla="*/ 614571 h 735234"/>
                  <a:gd name="connsiteX5-29" fmla="*/ 734919 w 1166674"/>
                  <a:gd name="connsiteY5-30" fmla="*/ 725408 h 735234"/>
                  <a:gd name="connsiteX6-31" fmla="*/ 1095137 w 1166674"/>
                  <a:gd name="connsiteY6-32" fmla="*/ 559153 h 735234"/>
                  <a:gd name="connsiteX7-33" fmla="*/ 1122846 w 1166674"/>
                  <a:gd name="connsiteY7-34" fmla="*/ 46535 h 735234"/>
                  <a:gd name="connsiteX8-35" fmla="*/ 582519 w 1166674"/>
                  <a:gd name="connsiteY8-36" fmla="*/ 226644 h 735234"/>
                  <a:gd name="connsiteX0-37" fmla="*/ 582519 w 1166674"/>
                  <a:gd name="connsiteY0-38" fmla="*/ 226644 h 735234"/>
                  <a:gd name="connsiteX1-39" fmla="*/ 236155 w 1166674"/>
                  <a:gd name="connsiteY1-40" fmla="*/ 4971 h 735234"/>
                  <a:gd name="connsiteX2-41" fmla="*/ 628 w 1166674"/>
                  <a:gd name="connsiteY2-42" fmla="*/ 392899 h 735234"/>
                  <a:gd name="connsiteX3-43" fmla="*/ 305428 w 1166674"/>
                  <a:gd name="connsiteY3-44" fmla="*/ 725408 h 735234"/>
                  <a:gd name="connsiteX4-45" fmla="*/ 540955 w 1166674"/>
                  <a:gd name="connsiteY4-46" fmla="*/ 614571 h 735234"/>
                  <a:gd name="connsiteX5-47" fmla="*/ 734919 w 1166674"/>
                  <a:gd name="connsiteY5-48" fmla="*/ 725408 h 735234"/>
                  <a:gd name="connsiteX6-49" fmla="*/ 1095137 w 1166674"/>
                  <a:gd name="connsiteY6-50" fmla="*/ 559153 h 735234"/>
                  <a:gd name="connsiteX7-51" fmla="*/ 1122846 w 1166674"/>
                  <a:gd name="connsiteY7-52" fmla="*/ 46535 h 735234"/>
                  <a:gd name="connsiteX8-53" fmla="*/ 582519 w 1166674"/>
                  <a:gd name="connsiteY8-54" fmla="*/ 226644 h 735234"/>
                  <a:gd name="connsiteX0-55" fmla="*/ 582519 w 1166674"/>
                  <a:gd name="connsiteY0-56" fmla="*/ 226644 h 735234"/>
                  <a:gd name="connsiteX1-57" fmla="*/ 236155 w 1166674"/>
                  <a:gd name="connsiteY1-58" fmla="*/ 4971 h 735234"/>
                  <a:gd name="connsiteX2-59" fmla="*/ 628 w 1166674"/>
                  <a:gd name="connsiteY2-60" fmla="*/ 392899 h 735234"/>
                  <a:gd name="connsiteX3-61" fmla="*/ 305428 w 1166674"/>
                  <a:gd name="connsiteY3-62" fmla="*/ 725408 h 735234"/>
                  <a:gd name="connsiteX4-63" fmla="*/ 540955 w 1166674"/>
                  <a:gd name="connsiteY4-64" fmla="*/ 614571 h 735234"/>
                  <a:gd name="connsiteX5-65" fmla="*/ 734919 w 1166674"/>
                  <a:gd name="connsiteY5-66" fmla="*/ 725408 h 735234"/>
                  <a:gd name="connsiteX6-67" fmla="*/ 1095137 w 1166674"/>
                  <a:gd name="connsiteY6-68" fmla="*/ 559153 h 735234"/>
                  <a:gd name="connsiteX7-69" fmla="*/ 1122846 w 1166674"/>
                  <a:gd name="connsiteY7-70" fmla="*/ 46535 h 735234"/>
                  <a:gd name="connsiteX8-71" fmla="*/ 582519 w 1166674"/>
                  <a:gd name="connsiteY8-72" fmla="*/ 226644 h 735234"/>
                  <a:gd name="connsiteX0-73" fmla="*/ 582519 w 1131746"/>
                  <a:gd name="connsiteY0-74" fmla="*/ 226644 h 735234"/>
                  <a:gd name="connsiteX1-75" fmla="*/ 236155 w 1131746"/>
                  <a:gd name="connsiteY1-76" fmla="*/ 4971 h 735234"/>
                  <a:gd name="connsiteX2-77" fmla="*/ 628 w 1131746"/>
                  <a:gd name="connsiteY2-78" fmla="*/ 392899 h 735234"/>
                  <a:gd name="connsiteX3-79" fmla="*/ 305428 w 1131746"/>
                  <a:gd name="connsiteY3-80" fmla="*/ 725408 h 735234"/>
                  <a:gd name="connsiteX4-81" fmla="*/ 540955 w 1131746"/>
                  <a:gd name="connsiteY4-82" fmla="*/ 614571 h 735234"/>
                  <a:gd name="connsiteX5-83" fmla="*/ 734919 w 1131746"/>
                  <a:gd name="connsiteY5-84" fmla="*/ 725408 h 735234"/>
                  <a:gd name="connsiteX6-85" fmla="*/ 1095137 w 1131746"/>
                  <a:gd name="connsiteY6-86" fmla="*/ 559153 h 735234"/>
                  <a:gd name="connsiteX7-87" fmla="*/ 1053574 w 1131746"/>
                  <a:gd name="connsiteY7-88" fmla="*/ 74245 h 735234"/>
                  <a:gd name="connsiteX8-89" fmla="*/ 582519 w 1131746"/>
                  <a:gd name="connsiteY8-90" fmla="*/ 226644 h 735234"/>
                  <a:gd name="connsiteX0-91" fmla="*/ 582519 w 1137803"/>
                  <a:gd name="connsiteY0-92" fmla="*/ 226644 h 735234"/>
                  <a:gd name="connsiteX1-93" fmla="*/ 236155 w 1137803"/>
                  <a:gd name="connsiteY1-94" fmla="*/ 4971 h 735234"/>
                  <a:gd name="connsiteX2-95" fmla="*/ 628 w 1137803"/>
                  <a:gd name="connsiteY2-96" fmla="*/ 392899 h 735234"/>
                  <a:gd name="connsiteX3-97" fmla="*/ 305428 w 1137803"/>
                  <a:gd name="connsiteY3-98" fmla="*/ 725408 h 735234"/>
                  <a:gd name="connsiteX4-99" fmla="*/ 540955 w 1137803"/>
                  <a:gd name="connsiteY4-100" fmla="*/ 614571 h 735234"/>
                  <a:gd name="connsiteX5-101" fmla="*/ 734919 w 1137803"/>
                  <a:gd name="connsiteY5-102" fmla="*/ 725408 h 735234"/>
                  <a:gd name="connsiteX6-103" fmla="*/ 1095137 w 1137803"/>
                  <a:gd name="connsiteY6-104" fmla="*/ 559153 h 735234"/>
                  <a:gd name="connsiteX7-105" fmla="*/ 1053574 w 1137803"/>
                  <a:gd name="connsiteY7-106" fmla="*/ 74245 h 735234"/>
                  <a:gd name="connsiteX8-107" fmla="*/ 582519 w 1137803"/>
                  <a:gd name="connsiteY8-108" fmla="*/ 226644 h 735234"/>
                  <a:gd name="connsiteX0-109" fmla="*/ 582519 w 1137803"/>
                  <a:gd name="connsiteY0-110" fmla="*/ 226644 h 735234"/>
                  <a:gd name="connsiteX1-111" fmla="*/ 236155 w 1137803"/>
                  <a:gd name="connsiteY1-112" fmla="*/ 4971 h 735234"/>
                  <a:gd name="connsiteX2-113" fmla="*/ 628 w 1137803"/>
                  <a:gd name="connsiteY2-114" fmla="*/ 392899 h 735234"/>
                  <a:gd name="connsiteX3-115" fmla="*/ 305428 w 1137803"/>
                  <a:gd name="connsiteY3-116" fmla="*/ 725408 h 735234"/>
                  <a:gd name="connsiteX4-117" fmla="*/ 540955 w 1137803"/>
                  <a:gd name="connsiteY4-118" fmla="*/ 614571 h 735234"/>
                  <a:gd name="connsiteX5-119" fmla="*/ 734919 w 1137803"/>
                  <a:gd name="connsiteY5-120" fmla="*/ 725408 h 735234"/>
                  <a:gd name="connsiteX6-121" fmla="*/ 1095137 w 1137803"/>
                  <a:gd name="connsiteY6-122" fmla="*/ 559153 h 735234"/>
                  <a:gd name="connsiteX7-123" fmla="*/ 1053574 w 1137803"/>
                  <a:gd name="connsiteY7-124" fmla="*/ 74245 h 735234"/>
                  <a:gd name="connsiteX8-125" fmla="*/ 582519 w 1137803"/>
                  <a:gd name="connsiteY8-126" fmla="*/ 226644 h 735234"/>
                  <a:gd name="connsiteX0-127" fmla="*/ 582519 w 1140842"/>
                  <a:gd name="connsiteY0-128" fmla="*/ 226644 h 735234"/>
                  <a:gd name="connsiteX1-129" fmla="*/ 236155 w 1140842"/>
                  <a:gd name="connsiteY1-130" fmla="*/ 4971 h 735234"/>
                  <a:gd name="connsiteX2-131" fmla="*/ 628 w 1140842"/>
                  <a:gd name="connsiteY2-132" fmla="*/ 392899 h 735234"/>
                  <a:gd name="connsiteX3-133" fmla="*/ 305428 w 1140842"/>
                  <a:gd name="connsiteY3-134" fmla="*/ 725408 h 735234"/>
                  <a:gd name="connsiteX4-135" fmla="*/ 540955 w 1140842"/>
                  <a:gd name="connsiteY4-136" fmla="*/ 614571 h 735234"/>
                  <a:gd name="connsiteX5-137" fmla="*/ 1095137 w 1140842"/>
                  <a:gd name="connsiteY5-138" fmla="*/ 559153 h 735234"/>
                  <a:gd name="connsiteX6-139" fmla="*/ 1053574 w 1140842"/>
                  <a:gd name="connsiteY6-140" fmla="*/ 74245 h 735234"/>
                  <a:gd name="connsiteX7-141" fmla="*/ 582519 w 1140842"/>
                  <a:gd name="connsiteY7-142" fmla="*/ 226644 h 735234"/>
                  <a:gd name="connsiteX0-143" fmla="*/ 582519 w 1140842"/>
                  <a:gd name="connsiteY0-144" fmla="*/ 226644 h 735234"/>
                  <a:gd name="connsiteX1-145" fmla="*/ 236155 w 1140842"/>
                  <a:gd name="connsiteY1-146" fmla="*/ 4971 h 735234"/>
                  <a:gd name="connsiteX2-147" fmla="*/ 628 w 1140842"/>
                  <a:gd name="connsiteY2-148" fmla="*/ 392899 h 735234"/>
                  <a:gd name="connsiteX3-149" fmla="*/ 305428 w 1140842"/>
                  <a:gd name="connsiteY3-150" fmla="*/ 725408 h 735234"/>
                  <a:gd name="connsiteX4-151" fmla="*/ 540955 w 1140842"/>
                  <a:gd name="connsiteY4-152" fmla="*/ 614571 h 735234"/>
                  <a:gd name="connsiteX5-153" fmla="*/ 1095137 w 1140842"/>
                  <a:gd name="connsiteY5-154" fmla="*/ 559153 h 735234"/>
                  <a:gd name="connsiteX6-155" fmla="*/ 1053574 w 1140842"/>
                  <a:gd name="connsiteY6-156" fmla="*/ 74245 h 735234"/>
                  <a:gd name="connsiteX7-157" fmla="*/ 582519 w 1140842"/>
                  <a:gd name="connsiteY7-158" fmla="*/ 226644 h 735234"/>
                  <a:gd name="connsiteX0-159" fmla="*/ 582519 w 1140842"/>
                  <a:gd name="connsiteY0-160" fmla="*/ 226644 h 743441"/>
                  <a:gd name="connsiteX1-161" fmla="*/ 236155 w 1140842"/>
                  <a:gd name="connsiteY1-162" fmla="*/ 4971 h 743441"/>
                  <a:gd name="connsiteX2-163" fmla="*/ 628 w 1140842"/>
                  <a:gd name="connsiteY2-164" fmla="*/ 392899 h 743441"/>
                  <a:gd name="connsiteX3-165" fmla="*/ 305428 w 1140842"/>
                  <a:gd name="connsiteY3-166" fmla="*/ 725408 h 743441"/>
                  <a:gd name="connsiteX4-167" fmla="*/ 540955 w 1140842"/>
                  <a:gd name="connsiteY4-168" fmla="*/ 614571 h 743441"/>
                  <a:gd name="connsiteX5-169" fmla="*/ 1095137 w 1140842"/>
                  <a:gd name="connsiteY5-170" fmla="*/ 559153 h 743441"/>
                  <a:gd name="connsiteX6-171" fmla="*/ 1053574 w 1140842"/>
                  <a:gd name="connsiteY6-172" fmla="*/ 74245 h 743441"/>
                  <a:gd name="connsiteX7-173" fmla="*/ 582519 w 1140842"/>
                  <a:gd name="connsiteY7-174" fmla="*/ 226644 h 743441"/>
                  <a:gd name="connsiteX0-175" fmla="*/ 582519 w 1140842"/>
                  <a:gd name="connsiteY0-176" fmla="*/ 226644 h 756134"/>
                  <a:gd name="connsiteX1-177" fmla="*/ 236155 w 1140842"/>
                  <a:gd name="connsiteY1-178" fmla="*/ 4971 h 756134"/>
                  <a:gd name="connsiteX2-179" fmla="*/ 628 w 1140842"/>
                  <a:gd name="connsiteY2-180" fmla="*/ 392899 h 756134"/>
                  <a:gd name="connsiteX3-181" fmla="*/ 305428 w 1140842"/>
                  <a:gd name="connsiteY3-182" fmla="*/ 725408 h 756134"/>
                  <a:gd name="connsiteX4-183" fmla="*/ 540955 w 1140842"/>
                  <a:gd name="connsiteY4-184" fmla="*/ 614571 h 756134"/>
                  <a:gd name="connsiteX5-185" fmla="*/ 1095137 w 1140842"/>
                  <a:gd name="connsiteY5-186" fmla="*/ 559153 h 756134"/>
                  <a:gd name="connsiteX6-187" fmla="*/ 1053574 w 1140842"/>
                  <a:gd name="connsiteY6-188" fmla="*/ 74245 h 756134"/>
                  <a:gd name="connsiteX7-189" fmla="*/ 582519 w 1140842"/>
                  <a:gd name="connsiteY7-190" fmla="*/ 226644 h 756134"/>
                  <a:gd name="connsiteX0-191" fmla="*/ 590394 w 1148717"/>
                  <a:gd name="connsiteY0-192" fmla="*/ 226644 h 756134"/>
                  <a:gd name="connsiteX1-193" fmla="*/ 244030 w 1148717"/>
                  <a:gd name="connsiteY1-194" fmla="*/ 4971 h 756134"/>
                  <a:gd name="connsiteX2-195" fmla="*/ 8503 w 1148717"/>
                  <a:gd name="connsiteY2-196" fmla="*/ 392899 h 756134"/>
                  <a:gd name="connsiteX3-197" fmla="*/ 548830 w 1148717"/>
                  <a:gd name="connsiteY3-198" fmla="*/ 614571 h 756134"/>
                  <a:gd name="connsiteX4-199" fmla="*/ 1103012 w 1148717"/>
                  <a:gd name="connsiteY4-200" fmla="*/ 559153 h 756134"/>
                  <a:gd name="connsiteX5-201" fmla="*/ 1061449 w 1148717"/>
                  <a:gd name="connsiteY5-202" fmla="*/ 74245 h 756134"/>
                  <a:gd name="connsiteX6-203" fmla="*/ 590394 w 1148717"/>
                  <a:gd name="connsiteY6-204" fmla="*/ 226644 h 756134"/>
                  <a:gd name="connsiteX0-205" fmla="*/ 590394 w 1148717"/>
                  <a:gd name="connsiteY0-206" fmla="*/ 226644 h 784718"/>
                  <a:gd name="connsiteX1-207" fmla="*/ 244030 w 1148717"/>
                  <a:gd name="connsiteY1-208" fmla="*/ 4971 h 784718"/>
                  <a:gd name="connsiteX2-209" fmla="*/ 8503 w 1148717"/>
                  <a:gd name="connsiteY2-210" fmla="*/ 392899 h 784718"/>
                  <a:gd name="connsiteX3-211" fmla="*/ 548830 w 1148717"/>
                  <a:gd name="connsiteY3-212" fmla="*/ 614571 h 784718"/>
                  <a:gd name="connsiteX4-213" fmla="*/ 1103012 w 1148717"/>
                  <a:gd name="connsiteY4-214" fmla="*/ 559153 h 784718"/>
                  <a:gd name="connsiteX5-215" fmla="*/ 1061449 w 1148717"/>
                  <a:gd name="connsiteY5-216" fmla="*/ 74245 h 784718"/>
                  <a:gd name="connsiteX6-217" fmla="*/ 590394 w 1148717"/>
                  <a:gd name="connsiteY6-218" fmla="*/ 226644 h 784718"/>
                  <a:gd name="connsiteX0-219" fmla="*/ 590394 w 1148717"/>
                  <a:gd name="connsiteY0-220" fmla="*/ 226644 h 784718"/>
                  <a:gd name="connsiteX1-221" fmla="*/ 244030 w 1148717"/>
                  <a:gd name="connsiteY1-222" fmla="*/ 4971 h 784718"/>
                  <a:gd name="connsiteX2-223" fmla="*/ 8503 w 1148717"/>
                  <a:gd name="connsiteY2-224" fmla="*/ 392899 h 784718"/>
                  <a:gd name="connsiteX3-225" fmla="*/ 548830 w 1148717"/>
                  <a:gd name="connsiteY3-226" fmla="*/ 614571 h 784718"/>
                  <a:gd name="connsiteX4-227" fmla="*/ 1103012 w 1148717"/>
                  <a:gd name="connsiteY4-228" fmla="*/ 559153 h 784718"/>
                  <a:gd name="connsiteX5-229" fmla="*/ 1061449 w 1148717"/>
                  <a:gd name="connsiteY5-230" fmla="*/ 74245 h 784718"/>
                  <a:gd name="connsiteX6-231" fmla="*/ 590394 w 1148717"/>
                  <a:gd name="connsiteY6-232" fmla="*/ 226644 h 784718"/>
                  <a:gd name="connsiteX0-233" fmla="*/ 581944 w 1140267"/>
                  <a:gd name="connsiteY0-234" fmla="*/ 226644 h 799900"/>
                  <a:gd name="connsiteX1-235" fmla="*/ 235580 w 1140267"/>
                  <a:gd name="connsiteY1-236" fmla="*/ 4971 h 799900"/>
                  <a:gd name="connsiteX2-237" fmla="*/ 53 w 1140267"/>
                  <a:gd name="connsiteY2-238" fmla="*/ 392899 h 799900"/>
                  <a:gd name="connsiteX3-239" fmla="*/ 540380 w 1140267"/>
                  <a:gd name="connsiteY3-240" fmla="*/ 614571 h 799900"/>
                  <a:gd name="connsiteX4-241" fmla="*/ 1094562 w 1140267"/>
                  <a:gd name="connsiteY4-242" fmla="*/ 559153 h 799900"/>
                  <a:gd name="connsiteX5-243" fmla="*/ 1052999 w 1140267"/>
                  <a:gd name="connsiteY5-244" fmla="*/ 74245 h 799900"/>
                  <a:gd name="connsiteX6-245" fmla="*/ 581944 w 1140267"/>
                  <a:gd name="connsiteY6-246" fmla="*/ 226644 h 799900"/>
                  <a:gd name="connsiteX0-247" fmla="*/ 581944 w 1157049"/>
                  <a:gd name="connsiteY0-248" fmla="*/ 226644 h 799900"/>
                  <a:gd name="connsiteX1-249" fmla="*/ 235580 w 1157049"/>
                  <a:gd name="connsiteY1-250" fmla="*/ 4971 h 799900"/>
                  <a:gd name="connsiteX2-251" fmla="*/ 53 w 1157049"/>
                  <a:gd name="connsiteY2-252" fmla="*/ 392899 h 799900"/>
                  <a:gd name="connsiteX3-253" fmla="*/ 540380 w 1157049"/>
                  <a:gd name="connsiteY3-254" fmla="*/ 614571 h 799900"/>
                  <a:gd name="connsiteX4-255" fmla="*/ 1094562 w 1157049"/>
                  <a:gd name="connsiteY4-256" fmla="*/ 559153 h 799900"/>
                  <a:gd name="connsiteX5-257" fmla="*/ 1052999 w 1157049"/>
                  <a:gd name="connsiteY5-258" fmla="*/ 74245 h 799900"/>
                  <a:gd name="connsiteX6-259" fmla="*/ 581944 w 1157049"/>
                  <a:gd name="connsiteY6-260" fmla="*/ 226644 h 799900"/>
                  <a:gd name="connsiteX0-261" fmla="*/ 581944 w 1157049"/>
                  <a:gd name="connsiteY0-262" fmla="*/ 226644 h 799900"/>
                  <a:gd name="connsiteX1-263" fmla="*/ 235580 w 1157049"/>
                  <a:gd name="connsiteY1-264" fmla="*/ 4971 h 799900"/>
                  <a:gd name="connsiteX2-265" fmla="*/ 53 w 1157049"/>
                  <a:gd name="connsiteY2-266" fmla="*/ 392899 h 799900"/>
                  <a:gd name="connsiteX3-267" fmla="*/ 540380 w 1157049"/>
                  <a:gd name="connsiteY3-268" fmla="*/ 614571 h 799900"/>
                  <a:gd name="connsiteX4-269" fmla="*/ 1094562 w 1157049"/>
                  <a:gd name="connsiteY4-270" fmla="*/ 559153 h 799900"/>
                  <a:gd name="connsiteX5-271" fmla="*/ 1052999 w 1157049"/>
                  <a:gd name="connsiteY5-272" fmla="*/ 74245 h 799900"/>
                  <a:gd name="connsiteX6-273" fmla="*/ 581944 w 1157049"/>
                  <a:gd name="connsiteY6-274" fmla="*/ 226644 h 799900"/>
                </a:gdLst>
                <a:ahLst/>
                <a:cxnLst>
                  <a:cxn ang="0">
                    <a:pos x="connsiteX0-261" y="connsiteY0-262"/>
                  </a:cxn>
                  <a:cxn ang="0">
                    <a:pos x="connsiteX1-263" y="connsiteY1-264"/>
                  </a:cxn>
                  <a:cxn ang="0">
                    <a:pos x="connsiteX2-265" y="connsiteY2-266"/>
                  </a:cxn>
                  <a:cxn ang="0">
                    <a:pos x="connsiteX3-267" y="connsiteY3-268"/>
                  </a:cxn>
                  <a:cxn ang="0">
                    <a:pos x="connsiteX4-269" y="connsiteY4-270"/>
                  </a:cxn>
                  <a:cxn ang="0">
                    <a:pos x="connsiteX5-271" y="connsiteY5-272"/>
                  </a:cxn>
                  <a:cxn ang="0">
                    <a:pos x="connsiteX6-273" y="connsiteY6-274"/>
                  </a:cxn>
                </a:cxnLst>
                <a:rect l="l" t="t" r="r" b="b"/>
                <a:pathLst>
                  <a:path w="1157049" h="799900">
                    <a:moveTo>
                      <a:pt x="581944" y="226644"/>
                    </a:moveTo>
                    <a:cubicBezTo>
                      <a:pt x="475725" y="67317"/>
                      <a:pt x="332562" y="-22738"/>
                      <a:pt x="235580" y="4971"/>
                    </a:cubicBezTo>
                    <a:cubicBezTo>
                      <a:pt x="138598" y="32680"/>
                      <a:pt x="-3122" y="205574"/>
                      <a:pt x="53" y="392899"/>
                    </a:cubicBezTo>
                    <a:cubicBezTo>
                      <a:pt x="3228" y="580224"/>
                      <a:pt x="176987" y="1063112"/>
                      <a:pt x="540380" y="614571"/>
                    </a:cubicBezTo>
                    <a:cubicBezTo>
                      <a:pt x="795823" y="920237"/>
                      <a:pt x="971025" y="773032"/>
                      <a:pt x="1094562" y="559153"/>
                    </a:cubicBezTo>
                    <a:cubicBezTo>
                      <a:pt x="1218099" y="345274"/>
                      <a:pt x="1133817" y="134281"/>
                      <a:pt x="1052999" y="74245"/>
                    </a:cubicBezTo>
                    <a:cubicBezTo>
                      <a:pt x="972181" y="14209"/>
                      <a:pt x="618889" y="25753"/>
                      <a:pt x="581944" y="226644"/>
                    </a:cubicBezTo>
                    <a:close/>
                  </a:path>
                </a:pathLst>
              </a:custGeom>
              <a:blipFill>
                <a:blip r:embed="rId5"/>
                <a:stretch>
                  <a:fillRect b="-14000"/>
                </a:stretch>
              </a:bli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0"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17" name="任意多边形 91"/>
              <p:cNvSpPr/>
              <p:nvPr/>
            </p:nvSpPr>
            <p:spPr>
              <a:xfrm>
                <a:off x="8008901" y="2688657"/>
                <a:ext cx="164315" cy="0"/>
              </a:xfrm>
              <a:custGeom>
                <a:avLst/>
                <a:gdLst>
                  <a:gd name="connsiteX0" fmla="*/ 0 w 166255"/>
                  <a:gd name="connsiteY0" fmla="*/ 0 h 0"/>
                  <a:gd name="connsiteX1" fmla="*/ 166255 w 166255"/>
                  <a:gd name="connsiteY1" fmla="*/ 0 h 0"/>
                </a:gdLst>
                <a:ahLst/>
                <a:cxnLst>
                  <a:cxn ang="0">
                    <a:pos x="connsiteX0" y="connsiteY0"/>
                  </a:cxn>
                  <a:cxn ang="0">
                    <a:pos x="connsiteX1" y="connsiteY1"/>
                  </a:cxn>
                </a:cxnLst>
                <a:rect l="l" t="t" r="r" b="b"/>
                <a:pathLst>
                  <a:path w="166255">
                    <a:moveTo>
                      <a:pt x="0" y="0"/>
                    </a:moveTo>
                    <a:lnTo>
                      <a:pt x="166255" y="0"/>
                    </a:lnTo>
                  </a:path>
                </a:pathLst>
              </a:custGeom>
              <a:blipFill>
                <a:blip r:embed="rId6"/>
                <a:stretch>
                  <a:fillRect b="-14000"/>
                </a:stretch>
              </a:bli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0"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18" name="任意多边形 92"/>
              <p:cNvSpPr/>
              <p:nvPr/>
            </p:nvSpPr>
            <p:spPr>
              <a:xfrm>
                <a:off x="8097905" y="2144857"/>
                <a:ext cx="143775" cy="543800"/>
              </a:xfrm>
              <a:custGeom>
                <a:avLst/>
                <a:gdLst>
                  <a:gd name="connsiteX0" fmla="*/ 0 w 142875"/>
                  <a:gd name="connsiteY0" fmla="*/ 542925 h 542925"/>
                  <a:gd name="connsiteX1" fmla="*/ 28575 w 142875"/>
                  <a:gd name="connsiteY1" fmla="*/ 219075 h 542925"/>
                  <a:gd name="connsiteX2" fmla="*/ 142875 w 142875"/>
                  <a:gd name="connsiteY2" fmla="*/ 0 h 542925"/>
                </a:gdLst>
                <a:ahLst/>
                <a:cxnLst>
                  <a:cxn ang="0">
                    <a:pos x="connsiteX0" y="connsiteY0"/>
                  </a:cxn>
                  <a:cxn ang="0">
                    <a:pos x="connsiteX1" y="connsiteY1"/>
                  </a:cxn>
                  <a:cxn ang="0">
                    <a:pos x="connsiteX2" y="connsiteY2"/>
                  </a:cxn>
                </a:cxnLst>
                <a:rect l="l" t="t" r="r" b="b"/>
                <a:pathLst>
                  <a:path w="142875" h="542925">
                    <a:moveTo>
                      <a:pt x="0" y="542925"/>
                    </a:moveTo>
                    <a:cubicBezTo>
                      <a:pt x="2381" y="426243"/>
                      <a:pt x="4763" y="309562"/>
                      <a:pt x="28575" y="219075"/>
                    </a:cubicBezTo>
                    <a:cubicBezTo>
                      <a:pt x="52387" y="128588"/>
                      <a:pt x="97631" y="64294"/>
                      <a:pt x="142875" y="0"/>
                    </a:cubicBezTo>
                  </a:path>
                </a:pathLst>
              </a:custGeom>
              <a:blipFill>
                <a:blip r:embed="rId6"/>
                <a:stretch>
                  <a:fillRect b="-14000"/>
                </a:stretch>
              </a:bli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0"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grpSp>
      </p:grpSp>
      <p:sp>
        <p:nvSpPr>
          <p:cNvPr id="19" name="文本框 84"/>
          <p:cNvSpPr txBox="1">
            <a:spLocks noChangeArrowheads="1"/>
          </p:cNvSpPr>
          <p:nvPr/>
        </p:nvSpPr>
        <p:spPr bwMode="auto">
          <a:xfrm>
            <a:off x="2684463" y="3948781"/>
            <a:ext cx="17668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a:r>
              <a:rPr lang="zh-CN" altLang="en-US" sz="2400" b="1">
                <a:solidFill>
                  <a:schemeClr val="tx1">
                    <a:lumMod val="75000"/>
                    <a:lumOff val="25000"/>
                  </a:schemeClr>
                </a:solidFill>
                <a:latin typeface="微软雅黑" pitchFamily="34" charset="-122"/>
                <a:ea typeface="微软雅黑" pitchFamily="34" charset="-122"/>
                <a:cs typeface="+mn-ea"/>
                <a:sym typeface="+mn-lt"/>
              </a:rPr>
              <a:t>输入小标题</a:t>
            </a:r>
          </a:p>
        </p:txBody>
      </p:sp>
      <p:sp>
        <p:nvSpPr>
          <p:cNvPr id="20" name="文本框 19"/>
          <p:cNvSpPr txBox="1">
            <a:spLocks noChangeArrowheads="1"/>
          </p:cNvSpPr>
          <p:nvPr/>
        </p:nvSpPr>
        <p:spPr bwMode="auto">
          <a:xfrm>
            <a:off x="2674938" y="4637756"/>
            <a:ext cx="3406775"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400">
              <a:lnSpc>
                <a:spcPct val="120000"/>
              </a:lnSpc>
              <a:defRPr/>
            </a:pPr>
            <a:r>
              <a:rPr lang="zh-CN" altLang="en-US" sz="1600" b="1" dirty="0">
                <a:solidFill>
                  <a:schemeClr val="tx1">
                    <a:lumMod val="75000"/>
                    <a:lumOff val="25000"/>
                  </a:schemeClr>
                </a:solidFill>
                <a:latin typeface="微软雅黑" pitchFamily="34" charset="-122"/>
                <a:ea typeface="微软雅黑" pitchFamily="34" charset="-122"/>
                <a:cs typeface="+mn-ea"/>
                <a:sym typeface="+mn-lt"/>
              </a:rPr>
              <a:t>点击输入简要文字内容，文字内容需概括精炼，不用多余的文字修饰</a:t>
            </a:r>
            <a:endParaRPr lang="en-US" altLang="zh-CN" sz="1400" b="1" dirty="0">
              <a:solidFill>
                <a:schemeClr val="tx1">
                  <a:lumMod val="75000"/>
                  <a:lumOff val="25000"/>
                </a:schemeClr>
              </a:solidFill>
              <a:latin typeface="微软雅黑" pitchFamily="34" charset="-122"/>
              <a:ea typeface="微软雅黑" pitchFamily="34" charset="-122"/>
            </a:endParaRPr>
          </a:p>
        </p:txBody>
      </p:sp>
      <p:sp>
        <p:nvSpPr>
          <p:cNvPr id="21" name="文本框 107"/>
          <p:cNvSpPr txBox="1">
            <a:spLocks noChangeArrowheads="1"/>
          </p:cNvSpPr>
          <p:nvPr/>
        </p:nvSpPr>
        <p:spPr bwMode="auto">
          <a:xfrm>
            <a:off x="7651750" y="2078706"/>
            <a:ext cx="1765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a:r>
              <a:rPr lang="zh-CN" altLang="en-US" sz="2400" b="1">
                <a:solidFill>
                  <a:schemeClr val="tx1">
                    <a:lumMod val="75000"/>
                    <a:lumOff val="25000"/>
                  </a:schemeClr>
                </a:solidFill>
                <a:latin typeface="微软雅黑" pitchFamily="34" charset="-122"/>
                <a:ea typeface="微软雅黑" pitchFamily="34" charset="-122"/>
                <a:cs typeface="+mn-ea"/>
                <a:sym typeface="+mn-lt"/>
              </a:rPr>
              <a:t>输入小标题</a:t>
            </a:r>
          </a:p>
        </p:txBody>
      </p:sp>
      <p:sp>
        <p:nvSpPr>
          <p:cNvPr id="22" name="文本框 108"/>
          <p:cNvSpPr txBox="1">
            <a:spLocks noChangeArrowheads="1"/>
          </p:cNvSpPr>
          <p:nvPr/>
        </p:nvSpPr>
        <p:spPr bwMode="auto">
          <a:xfrm>
            <a:off x="7691438" y="2767681"/>
            <a:ext cx="3406775"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400">
              <a:lnSpc>
                <a:spcPct val="120000"/>
              </a:lnSpc>
              <a:defRPr/>
            </a:pPr>
            <a:r>
              <a:rPr lang="zh-CN" altLang="en-US" sz="1600" b="1" dirty="0">
                <a:solidFill>
                  <a:schemeClr val="tx1">
                    <a:lumMod val="75000"/>
                    <a:lumOff val="25000"/>
                  </a:schemeClr>
                </a:solidFill>
                <a:latin typeface="微软雅黑" pitchFamily="34" charset="-122"/>
                <a:ea typeface="微软雅黑" pitchFamily="34" charset="-122"/>
                <a:cs typeface="+mn-ea"/>
                <a:sym typeface="+mn-lt"/>
              </a:rPr>
              <a:t>点击输入简要文字内容，文字内容需概括精炼，不用多余的文字修饰</a:t>
            </a:r>
            <a:endParaRPr lang="en-US" altLang="zh-CN" sz="1400" b="1" dirty="0">
              <a:solidFill>
                <a:schemeClr val="tx1">
                  <a:lumMod val="75000"/>
                  <a:lumOff val="25000"/>
                </a:schemeClr>
              </a:solidFill>
              <a:latin typeface="微软雅黑" pitchFamily="34" charset="-122"/>
              <a:ea typeface="微软雅黑" pitchFamily="34" charset="-122"/>
            </a:endParaRPr>
          </a:p>
        </p:txBody>
      </p:sp>
      <p:sp>
        <p:nvSpPr>
          <p:cNvPr id="23" name="文本框 112"/>
          <p:cNvSpPr txBox="1">
            <a:spLocks noChangeArrowheads="1"/>
          </p:cNvSpPr>
          <p:nvPr/>
        </p:nvSpPr>
        <p:spPr bwMode="auto">
          <a:xfrm>
            <a:off x="7651750" y="3948781"/>
            <a:ext cx="17653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a:r>
              <a:rPr lang="zh-CN" altLang="en-US" sz="2400" b="1">
                <a:solidFill>
                  <a:schemeClr val="tx1">
                    <a:lumMod val="75000"/>
                    <a:lumOff val="25000"/>
                  </a:schemeClr>
                </a:solidFill>
                <a:latin typeface="微软雅黑" pitchFamily="34" charset="-122"/>
                <a:ea typeface="微软雅黑" pitchFamily="34" charset="-122"/>
                <a:cs typeface="+mn-ea"/>
                <a:sym typeface="+mn-lt"/>
              </a:rPr>
              <a:t>输入小标题</a:t>
            </a:r>
          </a:p>
        </p:txBody>
      </p:sp>
      <p:sp>
        <p:nvSpPr>
          <p:cNvPr id="24" name="文本框 113"/>
          <p:cNvSpPr txBox="1">
            <a:spLocks noChangeArrowheads="1"/>
          </p:cNvSpPr>
          <p:nvPr/>
        </p:nvSpPr>
        <p:spPr bwMode="auto">
          <a:xfrm>
            <a:off x="7654925" y="4637756"/>
            <a:ext cx="3406775" cy="68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400">
              <a:lnSpc>
                <a:spcPct val="120000"/>
              </a:lnSpc>
              <a:defRPr/>
            </a:pPr>
            <a:r>
              <a:rPr lang="zh-CN" altLang="en-US" sz="1600" b="1" dirty="0">
                <a:solidFill>
                  <a:schemeClr val="tx1">
                    <a:lumMod val="75000"/>
                    <a:lumOff val="25000"/>
                  </a:schemeClr>
                </a:solidFill>
                <a:latin typeface="微软雅黑" pitchFamily="34" charset="-122"/>
                <a:ea typeface="微软雅黑" pitchFamily="34" charset="-122"/>
                <a:cs typeface="+mn-ea"/>
                <a:sym typeface="+mn-lt"/>
              </a:rPr>
              <a:t>点击输入简要文字内容，文字内容需概括精炼，不用多余的文字修饰</a:t>
            </a:r>
            <a:endParaRPr lang="en-US" altLang="zh-CN" sz="1400" b="1" dirty="0">
              <a:solidFill>
                <a:schemeClr val="tx1">
                  <a:lumMod val="75000"/>
                  <a:lumOff val="25000"/>
                </a:schemeClr>
              </a:solidFill>
              <a:latin typeface="微软雅黑" pitchFamily="34" charset="-122"/>
              <a:ea typeface="微软雅黑" pitchFamily="34" charset="-122"/>
            </a:endParaRPr>
          </a:p>
        </p:txBody>
      </p:sp>
      <p:grpSp>
        <p:nvGrpSpPr>
          <p:cNvPr id="25" name="组合 24"/>
          <p:cNvGrpSpPr/>
          <p:nvPr/>
        </p:nvGrpSpPr>
        <p:grpSpPr>
          <a:xfrm>
            <a:off x="1549400" y="4024981"/>
            <a:ext cx="1025525" cy="1300163"/>
            <a:chOff x="1346200" y="4248150"/>
            <a:chExt cx="1025525" cy="1300163"/>
          </a:xfrm>
          <a:noFill/>
        </p:grpSpPr>
        <p:sp>
          <p:nvSpPr>
            <p:cNvPr id="26" name="椭圆 31"/>
            <p:cNvSpPr/>
            <p:nvPr/>
          </p:nvSpPr>
          <p:spPr>
            <a:xfrm>
              <a:off x="1346200" y="4248150"/>
              <a:ext cx="1025525" cy="123983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8575" cap="rnd" cmpd="sng" algn="ctr">
              <a:solidFill>
                <a:srgbClr val="669857"/>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28" name="矩形 27"/>
            <p:cNvSpPr>
              <a:spLocks noChangeArrowheads="1"/>
            </p:cNvSpPr>
            <p:nvPr/>
          </p:nvSpPr>
          <p:spPr bwMode="auto">
            <a:xfrm>
              <a:off x="1454150" y="4840288"/>
              <a:ext cx="825499" cy="708025"/>
            </a:xfrm>
            <a:prstGeom prst="rect">
              <a:avLst/>
            </a:prstGeom>
            <a:noFill/>
            <a:ln w="28575" cap="rnd" cmpd="sng" algn="ctr">
              <a:no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cs typeface="+mn-ea"/>
                  <a:sym typeface="+mn-lt"/>
                </a:rPr>
                <a:t>02</a:t>
              </a:r>
              <a:endParaRPr kumimoji="0" lang="zh-CN" altLang="en-US" sz="3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grpSp>
          <p:nvGrpSpPr>
            <p:cNvPr id="29" name="组合 10"/>
            <p:cNvGrpSpPr/>
            <p:nvPr/>
          </p:nvGrpSpPr>
          <p:grpSpPr bwMode="auto">
            <a:xfrm>
              <a:off x="1611313" y="4416425"/>
              <a:ext cx="500062" cy="522288"/>
              <a:chOff x="7710221" y="2608730"/>
              <a:chExt cx="828208" cy="866128"/>
            </a:xfrm>
            <a:grpFill/>
          </p:grpSpPr>
          <p:sp>
            <p:nvSpPr>
              <p:cNvPr id="30" name="任意多边形 103"/>
              <p:cNvSpPr/>
              <p:nvPr/>
            </p:nvSpPr>
            <p:spPr>
              <a:xfrm>
                <a:off x="7710221" y="2608730"/>
                <a:ext cx="828208" cy="866128"/>
              </a:xfrm>
              <a:custGeom>
                <a:avLst/>
                <a:gdLst>
                  <a:gd name="connsiteX0" fmla="*/ 272960 w 895427"/>
                  <a:gd name="connsiteY0" fmla="*/ 0 h 751895"/>
                  <a:gd name="connsiteX1" fmla="*/ 595689 w 895427"/>
                  <a:gd name="connsiteY1" fmla="*/ 0 h 751895"/>
                  <a:gd name="connsiteX2" fmla="*/ 568795 w 895427"/>
                  <a:gd name="connsiteY2" fmla="*/ 457200 h 751895"/>
                  <a:gd name="connsiteX3" fmla="*/ 878077 w 895427"/>
                  <a:gd name="connsiteY3" fmla="*/ 672353 h 751895"/>
                  <a:gd name="connsiteX4" fmla="*/ 17465 w 895427"/>
                  <a:gd name="connsiteY4" fmla="*/ 739589 h 751895"/>
                  <a:gd name="connsiteX5" fmla="*/ 299854 w 895427"/>
                  <a:gd name="connsiteY5" fmla="*/ 443753 h 751895"/>
                  <a:gd name="connsiteX6" fmla="*/ 272960 w 895427"/>
                  <a:gd name="connsiteY6" fmla="*/ 0 h 751895"/>
                  <a:gd name="connsiteX0-1" fmla="*/ 272960 w 908267"/>
                  <a:gd name="connsiteY0-2" fmla="*/ 0 h 845792"/>
                  <a:gd name="connsiteX1-3" fmla="*/ 595689 w 908267"/>
                  <a:gd name="connsiteY1-4" fmla="*/ 0 h 845792"/>
                  <a:gd name="connsiteX2-5" fmla="*/ 568795 w 908267"/>
                  <a:gd name="connsiteY2-6" fmla="*/ 457200 h 845792"/>
                  <a:gd name="connsiteX3-7" fmla="*/ 891524 w 908267"/>
                  <a:gd name="connsiteY3-8" fmla="*/ 833718 h 845792"/>
                  <a:gd name="connsiteX4-9" fmla="*/ 17465 w 908267"/>
                  <a:gd name="connsiteY4-10" fmla="*/ 739589 h 845792"/>
                  <a:gd name="connsiteX5-11" fmla="*/ 299854 w 908267"/>
                  <a:gd name="connsiteY5-12" fmla="*/ 443753 h 845792"/>
                  <a:gd name="connsiteX6-13" fmla="*/ 272960 w 908267"/>
                  <a:gd name="connsiteY6-14" fmla="*/ 0 h 845792"/>
                  <a:gd name="connsiteX0-15" fmla="*/ 196651 w 828208"/>
                  <a:gd name="connsiteY0-16" fmla="*/ 0 h 866128"/>
                  <a:gd name="connsiteX1-17" fmla="*/ 519380 w 828208"/>
                  <a:gd name="connsiteY1-18" fmla="*/ 0 h 866128"/>
                  <a:gd name="connsiteX2-19" fmla="*/ 492486 w 828208"/>
                  <a:gd name="connsiteY2-20" fmla="*/ 457200 h 866128"/>
                  <a:gd name="connsiteX3-21" fmla="*/ 815215 w 828208"/>
                  <a:gd name="connsiteY3-22" fmla="*/ 833718 h 866128"/>
                  <a:gd name="connsiteX4-23" fmla="*/ 21839 w 828208"/>
                  <a:gd name="connsiteY4-24" fmla="*/ 820271 h 866128"/>
                  <a:gd name="connsiteX5-25" fmla="*/ 223545 w 828208"/>
                  <a:gd name="connsiteY5-26" fmla="*/ 443753 h 866128"/>
                  <a:gd name="connsiteX6-27" fmla="*/ 196651 w 828208"/>
                  <a:gd name="connsiteY6-28" fmla="*/ 0 h 866128"/>
                  <a:gd name="connsiteX0-29" fmla="*/ 196651 w 828208"/>
                  <a:gd name="connsiteY0-30" fmla="*/ 0 h 866128"/>
                  <a:gd name="connsiteX1-31" fmla="*/ 519380 w 828208"/>
                  <a:gd name="connsiteY1-32" fmla="*/ 0 h 866128"/>
                  <a:gd name="connsiteX2-33" fmla="*/ 492486 w 828208"/>
                  <a:gd name="connsiteY2-34" fmla="*/ 457200 h 866128"/>
                  <a:gd name="connsiteX3-35" fmla="*/ 815215 w 828208"/>
                  <a:gd name="connsiteY3-36" fmla="*/ 833718 h 866128"/>
                  <a:gd name="connsiteX4-37" fmla="*/ 21839 w 828208"/>
                  <a:gd name="connsiteY4-38" fmla="*/ 820271 h 866128"/>
                  <a:gd name="connsiteX5-39" fmla="*/ 223545 w 828208"/>
                  <a:gd name="connsiteY5-40" fmla="*/ 443753 h 866128"/>
                  <a:gd name="connsiteX6-41" fmla="*/ 196651 w 828208"/>
                  <a:gd name="connsiteY6-42" fmla="*/ 0 h 866128"/>
                </a:gdLst>
                <a:ahLst/>
                <a:cxnLst>
                  <a:cxn ang="0">
                    <a:pos x="connsiteX0-29" y="connsiteY0-30"/>
                  </a:cxn>
                  <a:cxn ang="0">
                    <a:pos x="connsiteX1-31" y="connsiteY1-32"/>
                  </a:cxn>
                  <a:cxn ang="0">
                    <a:pos x="connsiteX2-33" y="connsiteY2-34"/>
                  </a:cxn>
                  <a:cxn ang="0">
                    <a:pos x="connsiteX3-35" y="connsiteY3-36"/>
                  </a:cxn>
                  <a:cxn ang="0">
                    <a:pos x="connsiteX4-37" y="connsiteY4-38"/>
                  </a:cxn>
                  <a:cxn ang="0">
                    <a:pos x="connsiteX5-39" y="connsiteY5-40"/>
                  </a:cxn>
                  <a:cxn ang="0">
                    <a:pos x="connsiteX6-41" y="connsiteY6-42"/>
                  </a:cxn>
                </a:cxnLst>
                <a:rect l="l" t="t" r="r" b="b"/>
                <a:pathLst>
                  <a:path w="828208" h="866128">
                    <a:moveTo>
                      <a:pt x="196651" y="0"/>
                    </a:moveTo>
                    <a:lnTo>
                      <a:pt x="519380" y="0"/>
                    </a:lnTo>
                    <a:cubicBezTo>
                      <a:pt x="510415" y="152400"/>
                      <a:pt x="519380" y="266699"/>
                      <a:pt x="492486" y="457200"/>
                    </a:cubicBezTo>
                    <a:cubicBezTo>
                      <a:pt x="595580" y="528918"/>
                      <a:pt x="893656" y="773206"/>
                      <a:pt x="815215" y="833718"/>
                    </a:cubicBezTo>
                    <a:cubicBezTo>
                      <a:pt x="736774" y="894230"/>
                      <a:pt x="118209" y="858371"/>
                      <a:pt x="21839" y="820271"/>
                    </a:cubicBezTo>
                    <a:cubicBezTo>
                      <a:pt x="-74531" y="782171"/>
                      <a:pt x="176480" y="508747"/>
                      <a:pt x="223545" y="443753"/>
                    </a:cubicBezTo>
                    <a:lnTo>
                      <a:pt x="196651" y="0"/>
                    </a:lnTo>
                    <a:close/>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31" name="任意多边形 104"/>
              <p:cNvSpPr/>
              <p:nvPr/>
            </p:nvSpPr>
            <p:spPr>
              <a:xfrm>
                <a:off x="7836424" y="3158945"/>
                <a:ext cx="512700" cy="26326"/>
              </a:xfrm>
              <a:custGeom>
                <a:avLst/>
                <a:gdLst>
                  <a:gd name="connsiteX0" fmla="*/ 0 w 510988"/>
                  <a:gd name="connsiteY0" fmla="*/ 27144 h 27144"/>
                  <a:gd name="connsiteX1" fmla="*/ 188259 w 510988"/>
                  <a:gd name="connsiteY1" fmla="*/ 250 h 27144"/>
                  <a:gd name="connsiteX2" fmla="*/ 349624 w 510988"/>
                  <a:gd name="connsiteY2" fmla="*/ 13697 h 27144"/>
                  <a:gd name="connsiteX3" fmla="*/ 510988 w 510988"/>
                  <a:gd name="connsiteY3" fmla="*/ 13697 h 27144"/>
                </a:gdLst>
                <a:ahLst/>
                <a:cxnLst>
                  <a:cxn ang="0">
                    <a:pos x="connsiteX0" y="connsiteY0"/>
                  </a:cxn>
                  <a:cxn ang="0">
                    <a:pos x="connsiteX1" y="connsiteY1"/>
                  </a:cxn>
                  <a:cxn ang="0">
                    <a:pos x="connsiteX2" y="connsiteY2"/>
                  </a:cxn>
                  <a:cxn ang="0">
                    <a:pos x="connsiteX3" y="connsiteY3"/>
                  </a:cxn>
                </a:cxnLst>
                <a:rect l="l" t="t" r="r" b="b"/>
                <a:pathLst>
                  <a:path w="510988" h="27144">
                    <a:moveTo>
                      <a:pt x="0" y="27144"/>
                    </a:moveTo>
                    <a:cubicBezTo>
                      <a:pt x="64994" y="14817"/>
                      <a:pt x="129988" y="2491"/>
                      <a:pt x="188259" y="250"/>
                    </a:cubicBezTo>
                    <a:cubicBezTo>
                      <a:pt x="246530" y="-1991"/>
                      <a:pt x="295836" y="11456"/>
                      <a:pt x="349624" y="13697"/>
                    </a:cubicBezTo>
                    <a:cubicBezTo>
                      <a:pt x="403412" y="15938"/>
                      <a:pt x="457200" y="14817"/>
                      <a:pt x="510988" y="13697"/>
                    </a:cubicBezTo>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32" name="椭圆 31"/>
              <p:cNvSpPr/>
              <p:nvPr/>
            </p:nvSpPr>
            <p:spPr>
              <a:xfrm>
                <a:off x="7973144" y="3264250"/>
                <a:ext cx="47326" cy="4738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0">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33" name="椭圆 31"/>
              <p:cNvSpPr/>
              <p:nvPr/>
            </p:nvSpPr>
            <p:spPr>
              <a:xfrm>
                <a:off x="8125640" y="3211597"/>
                <a:ext cx="44696" cy="4738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0">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34" name="椭圆 31"/>
              <p:cNvSpPr/>
              <p:nvPr/>
            </p:nvSpPr>
            <p:spPr>
              <a:xfrm>
                <a:off x="8094089" y="3337963"/>
                <a:ext cx="76247" cy="7634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0">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grpSp>
      </p:grpSp>
      <p:grpSp>
        <p:nvGrpSpPr>
          <p:cNvPr id="35" name="组合 34"/>
          <p:cNvGrpSpPr/>
          <p:nvPr/>
        </p:nvGrpSpPr>
        <p:grpSpPr>
          <a:xfrm>
            <a:off x="6515100" y="2154906"/>
            <a:ext cx="1025525" cy="1263651"/>
            <a:chOff x="6311900" y="2378075"/>
            <a:chExt cx="1025525" cy="1263651"/>
          </a:xfrm>
          <a:noFill/>
        </p:grpSpPr>
        <p:sp>
          <p:nvSpPr>
            <p:cNvPr id="36" name="椭圆 31"/>
            <p:cNvSpPr/>
            <p:nvPr/>
          </p:nvSpPr>
          <p:spPr>
            <a:xfrm>
              <a:off x="6311900" y="2378075"/>
              <a:ext cx="1025525" cy="123983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8575" cap="rnd" cmpd="sng" algn="ctr">
              <a:solidFill>
                <a:srgbClr val="669857"/>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37" name="矩形 109"/>
            <p:cNvSpPr>
              <a:spLocks noChangeArrowheads="1"/>
            </p:cNvSpPr>
            <p:nvPr/>
          </p:nvSpPr>
          <p:spPr bwMode="auto">
            <a:xfrm>
              <a:off x="6480284" y="2933701"/>
              <a:ext cx="792162" cy="708025"/>
            </a:xfrm>
            <a:prstGeom prst="rect">
              <a:avLst/>
            </a:prstGeom>
            <a:noFill/>
            <a:ln w="28575" cap="rnd" cmpd="sng" algn="ctr">
              <a:no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cs typeface="+mn-ea"/>
                  <a:sym typeface="+mn-lt"/>
                </a:rPr>
                <a:t>03</a:t>
              </a:r>
              <a:endParaRPr kumimoji="0" lang="zh-CN" altLang="en-US" sz="3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grpSp>
          <p:nvGrpSpPr>
            <p:cNvPr id="38" name="组合 75"/>
            <p:cNvGrpSpPr/>
            <p:nvPr/>
          </p:nvGrpSpPr>
          <p:grpSpPr bwMode="auto">
            <a:xfrm rot="20595534" flipH="1">
              <a:off x="6607175" y="2525713"/>
              <a:ext cx="461963" cy="612775"/>
              <a:chOff x="6349289" y="689341"/>
              <a:chExt cx="240568" cy="318691"/>
            </a:xfrm>
            <a:grpFill/>
          </p:grpSpPr>
          <p:grpSp>
            <p:nvGrpSpPr>
              <p:cNvPr id="39" name="组合 76"/>
              <p:cNvGrpSpPr/>
              <p:nvPr/>
            </p:nvGrpSpPr>
            <p:grpSpPr bwMode="auto">
              <a:xfrm rot="735509">
                <a:off x="6349289" y="689341"/>
                <a:ext cx="240568" cy="279631"/>
                <a:chOff x="7319233" y="478676"/>
                <a:chExt cx="580936" cy="675267"/>
              </a:xfrm>
              <a:grpFill/>
            </p:grpSpPr>
            <p:sp>
              <p:nvSpPr>
                <p:cNvPr id="41" name="任意多边形 114"/>
                <p:cNvSpPr/>
                <p:nvPr/>
              </p:nvSpPr>
              <p:spPr>
                <a:xfrm>
                  <a:off x="7318738" y="476709"/>
                  <a:ext cx="580935" cy="675884"/>
                </a:xfrm>
                <a:custGeom>
                  <a:avLst/>
                  <a:gdLst>
                    <a:gd name="connsiteX0" fmla="*/ 169694 w 579891"/>
                    <a:gd name="connsiteY0" fmla="*/ 674526 h 674526"/>
                    <a:gd name="connsiteX1" fmla="*/ 193757 w 579891"/>
                    <a:gd name="connsiteY1" fmla="*/ 421863 h 674526"/>
                    <a:gd name="connsiteX2" fmla="*/ 1252 w 579891"/>
                    <a:gd name="connsiteY2" fmla="*/ 241390 h 674526"/>
                    <a:gd name="connsiteX3" fmla="*/ 302041 w 579891"/>
                    <a:gd name="connsiteY3" fmla="*/ 758 h 674526"/>
                    <a:gd name="connsiteX4" fmla="*/ 578768 w 579891"/>
                    <a:gd name="connsiteY4" fmla="*/ 325611 h 674526"/>
                    <a:gd name="connsiteX5" fmla="*/ 398294 w 579891"/>
                    <a:gd name="connsiteY5" fmla="*/ 457958 h 674526"/>
                    <a:gd name="connsiteX6" fmla="*/ 362199 w 579891"/>
                    <a:gd name="connsiteY6" fmla="*/ 638432 h 674526"/>
                    <a:gd name="connsiteX7" fmla="*/ 193757 w 579891"/>
                    <a:gd name="connsiteY7" fmla="*/ 626400 h 674526"/>
                    <a:gd name="connsiteX0-1" fmla="*/ 168660 w 578857"/>
                    <a:gd name="connsiteY0-2" fmla="*/ 675267 h 675267"/>
                    <a:gd name="connsiteX1-3" fmla="*/ 192723 w 578857"/>
                    <a:gd name="connsiteY1-4" fmla="*/ 422604 h 675267"/>
                    <a:gd name="connsiteX2-5" fmla="*/ 218 w 578857"/>
                    <a:gd name="connsiteY2-6" fmla="*/ 242131 h 675267"/>
                    <a:gd name="connsiteX3-7" fmla="*/ 301007 w 578857"/>
                    <a:gd name="connsiteY3-8" fmla="*/ 1499 h 675267"/>
                    <a:gd name="connsiteX4-9" fmla="*/ 577734 w 578857"/>
                    <a:gd name="connsiteY4-10" fmla="*/ 326352 h 675267"/>
                    <a:gd name="connsiteX5-11" fmla="*/ 397260 w 578857"/>
                    <a:gd name="connsiteY5-12" fmla="*/ 458699 h 675267"/>
                    <a:gd name="connsiteX6-13" fmla="*/ 361165 w 578857"/>
                    <a:gd name="connsiteY6-14" fmla="*/ 639173 h 675267"/>
                    <a:gd name="connsiteX7-15" fmla="*/ 192723 w 578857"/>
                    <a:gd name="connsiteY7-16" fmla="*/ 627141 h 675267"/>
                    <a:gd name="connsiteX0-17" fmla="*/ 168660 w 580183"/>
                    <a:gd name="connsiteY0-18" fmla="*/ 675267 h 675267"/>
                    <a:gd name="connsiteX1-19" fmla="*/ 192723 w 580183"/>
                    <a:gd name="connsiteY1-20" fmla="*/ 422604 h 675267"/>
                    <a:gd name="connsiteX2-21" fmla="*/ 218 w 580183"/>
                    <a:gd name="connsiteY2-22" fmla="*/ 242131 h 675267"/>
                    <a:gd name="connsiteX3-23" fmla="*/ 301007 w 580183"/>
                    <a:gd name="connsiteY3-24" fmla="*/ 1499 h 675267"/>
                    <a:gd name="connsiteX4-25" fmla="*/ 577734 w 580183"/>
                    <a:gd name="connsiteY4-26" fmla="*/ 326352 h 675267"/>
                    <a:gd name="connsiteX5-27" fmla="*/ 397260 w 580183"/>
                    <a:gd name="connsiteY5-28" fmla="*/ 458699 h 675267"/>
                    <a:gd name="connsiteX6-29" fmla="*/ 361165 w 580183"/>
                    <a:gd name="connsiteY6-30" fmla="*/ 639173 h 675267"/>
                    <a:gd name="connsiteX7-31" fmla="*/ 192723 w 580183"/>
                    <a:gd name="connsiteY7-32" fmla="*/ 627141 h 675267"/>
                    <a:gd name="connsiteX0-33" fmla="*/ 168726 w 580936"/>
                    <a:gd name="connsiteY0-34" fmla="*/ 675267 h 675267"/>
                    <a:gd name="connsiteX1-35" fmla="*/ 192789 w 580936"/>
                    <a:gd name="connsiteY1-36" fmla="*/ 422604 h 675267"/>
                    <a:gd name="connsiteX2-37" fmla="*/ 284 w 580936"/>
                    <a:gd name="connsiteY2-38" fmla="*/ 242131 h 675267"/>
                    <a:gd name="connsiteX3-39" fmla="*/ 301073 w 580936"/>
                    <a:gd name="connsiteY3-40" fmla="*/ 1499 h 675267"/>
                    <a:gd name="connsiteX4-41" fmla="*/ 577800 w 580936"/>
                    <a:gd name="connsiteY4-42" fmla="*/ 326352 h 675267"/>
                    <a:gd name="connsiteX5-43" fmla="*/ 397326 w 580936"/>
                    <a:gd name="connsiteY5-44" fmla="*/ 458699 h 675267"/>
                    <a:gd name="connsiteX6-45" fmla="*/ 361231 w 580936"/>
                    <a:gd name="connsiteY6-46" fmla="*/ 639173 h 675267"/>
                    <a:gd name="connsiteX7-47" fmla="*/ 192789 w 580936"/>
                    <a:gd name="connsiteY7-48" fmla="*/ 627141 h 675267"/>
                  </a:gdLst>
                  <a:ahLst/>
                  <a:cxnLst>
                    <a:cxn ang="0">
                      <a:pos x="connsiteX0-33" y="connsiteY0-34"/>
                    </a:cxn>
                    <a:cxn ang="0">
                      <a:pos x="connsiteX1-35" y="connsiteY1-36"/>
                    </a:cxn>
                    <a:cxn ang="0">
                      <a:pos x="connsiteX2-37" y="connsiteY2-38"/>
                    </a:cxn>
                    <a:cxn ang="0">
                      <a:pos x="connsiteX3-39" y="connsiteY3-40"/>
                    </a:cxn>
                    <a:cxn ang="0">
                      <a:pos x="connsiteX4-41" y="connsiteY4-42"/>
                    </a:cxn>
                    <a:cxn ang="0">
                      <a:pos x="connsiteX5-43" y="connsiteY5-44"/>
                    </a:cxn>
                    <a:cxn ang="0">
                      <a:pos x="connsiteX6-45" y="connsiteY6-46"/>
                    </a:cxn>
                    <a:cxn ang="0">
                      <a:pos x="connsiteX7-47" y="connsiteY7-48"/>
                    </a:cxn>
                  </a:cxnLst>
                  <a:rect l="l" t="t" r="r" b="b"/>
                  <a:pathLst>
                    <a:path w="580936" h="675267">
                      <a:moveTo>
                        <a:pt x="168726" y="675267"/>
                      </a:moveTo>
                      <a:cubicBezTo>
                        <a:pt x="194794" y="585030"/>
                        <a:pt x="220863" y="494793"/>
                        <a:pt x="192789" y="422604"/>
                      </a:cubicBezTo>
                      <a:cubicBezTo>
                        <a:pt x="164715" y="350415"/>
                        <a:pt x="8239" y="411989"/>
                        <a:pt x="284" y="242131"/>
                      </a:cubicBezTo>
                      <a:cubicBezTo>
                        <a:pt x="-7671" y="72273"/>
                        <a:pt x="152816" y="-12538"/>
                        <a:pt x="301073" y="1499"/>
                      </a:cubicBezTo>
                      <a:cubicBezTo>
                        <a:pt x="449330" y="15536"/>
                        <a:pt x="605094" y="137477"/>
                        <a:pt x="577800" y="326352"/>
                      </a:cubicBezTo>
                      <a:cubicBezTo>
                        <a:pt x="550506" y="515227"/>
                        <a:pt x="433421" y="406562"/>
                        <a:pt x="397326" y="458699"/>
                      </a:cubicBezTo>
                      <a:cubicBezTo>
                        <a:pt x="361231" y="510836"/>
                        <a:pt x="395321" y="611099"/>
                        <a:pt x="361231" y="639173"/>
                      </a:cubicBezTo>
                      <a:cubicBezTo>
                        <a:pt x="327142" y="667247"/>
                        <a:pt x="259965" y="647194"/>
                        <a:pt x="192789" y="627141"/>
                      </a:cubicBezTo>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42" name="任意多边形 115"/>
                <p:cNvSpPr/>
                <p:nvPr/>
              </p:nvSpPr>
              <p:spPr>
                <a:xfrm>
                  <a:off x="7574837" y="692370"/>
                  <a:ext cx="173681" cy="400745"/>
                </a:xfrm>
                <a:custGeom>
                  <a:avLst/>
                  <a:gdLst>
                    <a:gd name="connsiteX0" fmla="*/ 0 w 173947"/>
                    <a:gd name="connsiteY0" fmla="*/ 2090 h 400785"/>
                    <a:gd name="connsiteX1" fmla="*/ 173346 w 173947"/>
                    <a:gd name="connsiteY1" fmla="*/ 23758 h 400785"/>
                    <a:gd name="connsiteX2" fmla="*/ 56337 w 173947"/>
                    <a:gd name="connsiteY2" fmla="*/ 28091 h 400785"/>
                    <a:gd name="connsiteX3" fmla="*/ 34669 w 173947"/>
                    <a:gd name="connsiteY3" fmla="*/ 400785 h 400785"/>
                  </a:gdLst>
                  <a:ahLst/>
                  <a:cxnLst>
                    <a:cxn ang="0">
                      <a:pos x="connsiteX0" y="connsiteY0"/>
                    </a:cxn>
                    <a:cxn ang="0">
                      <a:pos x="connsiteX1" y="connsiteY1"/>
                    </a:cxn>
                    <a:cxn ang="0">
                      <a:pos x="connsiteX2" y="connsiteY2"/>
                    </a:cxn>
                    <a:cxn ang="0">
                      <a:pos x="connsiteX3" y="connsiteY3"/>
                    </a:cxn>
                  </a:cxnLst>
                  <a:rect l="l" t="t" r="r" b="b"/>
                  <a:pathLst>
                    <a:path w="173947" h="400785">
                      <a:moveTo>
                        <a:pt x="0" y="2090"/>
                      </a:moveTo>
                      <a:cubicBezTo>
                        <a:pt x="81978" y="10757"/>
                        <a:pt x="163957" y="19425"/>
                        <a:pt x="173346" y="23758"/>
                      </a:cubicBezTo>
                      <a:cubicBezTo>
                        <a:pt x="182735" y="28091"/>
                        <a:pt x="79450" y="-34747"/>
                        <a:pt x="56337" y="28091"/>
                      </a:cubicBezTo>
                      <a:cubicBezTo>
                        <a:pt x="33224" y="90929"/>
                        <a:pt x="33946" y="245857"/>
                        <a:pt x="34669" y="400785"/>
                      </a:cubicBezTo>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grpSp>
          <p:sp>
            <p:nvSpPr>
              <p:cNvPr id="40" name="任意多边形 113"/>
              <p:cNvSpPr/>
              <p:nvPr/>
            </p:nvSpPr>
            <p:spPr>
              <a:xfrm>
                <a:off x="6385497" y="953260"/>
                <a:ext cx="82669" cy="54491"/>
              </a:xfrm>
              <a:custGeom>
                <a:avLst/>
                <a:gdLst>
                  <a:gd name="connsiteX0" fmla="*/ 248 w 76868"/>
                  <a:gd name="connsiteY0" fmla="*/ 393 h 59632"/>
                  <a:gd name="connsiteX1" fmla="*/ 54325 w 76868"/>
                  <a:gd name="connsiteY1" fmla="*/ 32348 h 59632"/>
                  <a:gd name="connsiteX2" fmla="*/ 76448 w 76868"/>
                  <a:gd name="connsiteY2" fmla="*/ 5309 h 59632"/>
                  <a:gd name="connsiteX3" fmla="*/ 37119 w 76868"/>
                  <a:gd name="connsiteY3" fmla="*/ 59387 h 59632"/>
                  <a:gd name="connsiteX4" fmla="*/ 248 w 76868"/>
                  <a:gd name="connsiteY4" fmla="*/ 393 h 59632"/>
                  <a:gd name="connsiteX0-1" fmla="*/ 12434 w 89054"/>
                  <a:gd name="connsiteY0-2" fmla="*/ 4 h 59773"/>
                  <a:gd name="connsiteX1-3" fmla="*/ 66511 w 89054"/>
                  <a:gd name="connsiteY1-4" fmla="*/ 31959 h 59773"/>
                  <a:gd name="connsiteX2-5" fmla="*/ 88634 w 89054"/>
                  <a:gd name="connsiteY2-6" fmla="*/ 4920 h 59773"/>
                  <a:gd name="connsiteX3-7" fmla="*/ 49305 w 89054"/>
                  <a:gd name="connsiteY3-8" fmla="*/ 58998 h 59773"/>
                  <a:gd name="connsiteX4-9" fmla="*/ 2601 w 89054"/>
                  <a:gd name="connsiteY4-10" fmla="*/ 34417 h 59773"/>
                  <a:gd name="connsiteX5" fmla="*/ 12434 w 89054"/>
                  <a:gd name="connsiteY5" fmla="*/ 4 h 59773"/>
                  <a:gd name="connsiteX0-11" fmla="*/ 12434 w 89054"/>
                  <a:gd name="connsiteY0-12" fmla="*/ 4 h 50472"/>
                  <a:gd name="connsiteX1-13" fmla="*/ 66511 w 89054"/>
                  <a:gd name="connsiteY1-14" fmla="*/ 31959 h 50472"/>
                  <a:gd name="connsiteX2-15" fmla="*/ 88634 w 89054"/>
                  <a:gd name="connsiteY2-16" fmla="*/ 4920 h 50472"/>
                  <a:gd name="connsiteX3-17" fmla="*/ 56679 w 89054"/>
                  <a:gd name="connsiteY3-18" fmla="*/ 49165 h 50472"/>
                  <a:gd name="connsiteX4-19" fmla="*/ 2601 w 89054"/>
                  <a:gd name="connsiteY4-20" fmla="*/ 34417 h 50472"/>
                  <a:gd name="connsiteX5-21" fmla="*/ 12434 w 89054"/>
                  <a:gd name="connsiteY5-22" fmla="*/ 4 h 50472"/>
                  <a:gd name="connsiteX0-23" fmla="*/ 10471 w 87091"/>
                  <a:gd name="connsiteY0-24" fmla="*/ 132 h 49570"/>
                  <a:gd name="connsiteX1-25" fmla="*/ 64548 w 87091"/>
                  <a:gd name="connsiteY1-26" fmla="*/ 32087 h 49570"/>
                  <a:gd name="connsiteX2-27" fmla="*/ 86671 w 87091"/>
                  <a:gd name="connsiteY2-28" fmla="*/ 5048 h 49570"/>
                  <a:gd name="connsiteX3-29" fmla="*/ 54716 w 87091"/>
                  <a:gd name="connsiteY3-30" fmla="*/ 49293 h 49570"/>
                  <a:gd name="connsiteX4-31" fmla="*/ 3097 w 87091"/>
                  <a:gd name="connsiteY4-32" fmla="*/ 22255 h 49570"/>
                  <a:gd name="connsiteX5-33" fmla="*/ 10471 w 87091"/>
                  <a:gd name="connsiteY5-34" fmla="*/ 132 h 49570"/>
                  <a:gd name="connsiteX0-35" fmla="*/ 10471 w 87091"/>
                  <a:gd name="connsiteY0-36" fmla="*/ 132 h 54436"/>
                  <a:gd name="connsiteX1-37" fmla="*/ 64548 w 87091"/>
                  <a:gd name="connsiteY1-38" fmla="*/ 32087 h 54436"/>
                  <a:gd name="connsiteX2-39" fmla="*/ 86671 w 87091"/>
                  <a:gd name="connsiteY2-40" fmla="*/ 5048 h 54436"/>
                  <a:gd name="connsiteX3-41" fmla="*/ 59632 w 87091"/>
                  <a:gd name="connsiteY3-42" fmla="*/ 54209 h 54436"/>
                  <a:gd name="connsiteX4-43" fmla="*/ 3097 w 87091"/>
                  <a:gd name="connsiteY4-44" fmla="*/ 22255 h 54436"/>
                  <a:gd name="connsiteX5-45" fmla="*/ 10471 w 87091"/>
                  <a:gd name="connsiteY5-46" fmla="*/ 132 h 54436"/>
                  <a:gd name="connsiteX0-47" fmla="*/ 11326 w 92270"/>
                  <a:gd name="connsiteY0-48" fmla="*/ 197 h 54501"/>
                  <a:gd name="connsiteX1-49" fmla="*/ 85068 w 92270"/>
                  <a:gd name="connsiteY1-50" fmla="*/ 34610 h 54501"/>
                  <a:gd name="connsiteX2-51" fmla="*/ 87526 w 92270"/>
                  <a:gd name="connsiteY2-52" fmla="*/ 5113 h 54501"/>
                  <a:gd name="connsiteX3-53" fmla="*/ 60487 w 92270"/>
                  <a:gd name="connsiteY3-54" fmla="*/ 54274 h 54501"/>
                  <a:gd name="connsiteX4-55" fmla="*/ 3952 w 92270"/>
                  <a:gd name="connsiteY4-56" fmla="*/ 22320 h 54501"/>
                  <a:gd name="connsiteX5-57" fmla="*/ 11326 w 92270"/>
                  <a:gd name="connsiteY5-58" fmla="*/ 197 h 54501"/>
                  <a:gd name="connsiteX0-59" fmla="*/ 7096 w 88040"/>
                  <a:gd name="connsiteY0-60" fmla="*/ 197 h 54501"/>
                  <a:gd name="connsiteX1-61" fmla="*/ 80838 w 88040"/>
                  <a:gd name="connsiteY1-62" fmla="*/ 34610 h 54501"/>
                  <a:gd name="connsiteX2-63" fmla="*/ 83296 w 88040"/>
                  <a:gd name="connsiteY2-64" fmla="*/ 5113 h 54501"/>
                  <a:gd name="connsiteX3-65" fmla="*/ 56257 w 88040"/>
                  <a:gd name="connsiteY3-66" fmla="*/ 54274 h 54501"/>
                  <a:gd name="connsiteX4-67" fmla="*/ 7096 w 88040"/>
                  <a:gd name="connsiteY4-68" fmla="*/ 22320 h 54501"/>
                  <a:gd name="connsiteX5-69" fmla="*/ 7096 w 88040"/>
                  <a:gd name="connsiteY5-70" fmla="*/ 197 h 54501"/>
                  <a:gd name="connsiteX0-71" fmla="*/ 6579 w 84329"/>
                  <a:gd name="connsiteY0-72" fmla="*/ 133 h 54437"/>
                  <a:gd name="connsiteX1-73" fmla="*/ 72947 w 84329"/>
                  <a:gd name="connsiteY1-74" fmla="*/ 32088 h 54437"/>
                  <a:gd name="connsiteX2-75" fmla="*/ 82779 w 84329"/>
                  <a:gd name="connsiteY2-76" fmla="*/ 5049 h 54437"/>
                  <a:gd name="connsiteX3-77" fmla="*/ 55740 w 84329"/>
                  <a:gd name="connsiteY3-78" fmla="*/ 54210 h 54437"/>
                  <a:gd name="connsiteX4-79" fmla="*/ 6579 w 84329"/>
                  <a:gd name="connsiteY4-80" fmla="*/ 22256 h 54437"/>
                  <a:gd name="connsiteX5-81" fmla="*/ 6579 w 84329"/>
                  <a:gd name="connsiteY5-82" fmla="*/ 133 h 54437"/>
                  <a:gd name="connsiteX0-83" fmla="*/ 5902 w 82602"/>
                  <a:gd name="connsiteY0-84" fmla="*/ 197 h 54501"/>
                  <a:gd name="connsiteX1-85" fmla="*/ 62437 w 82602"/>
                  <a:gd name="connsiteY1-86" fmla="*/ 34610 h 54501"/>
                  <a:gd name="connsiteX2-87" fmla="*/ 82102 w 82602"/>
                  <a:gd name="connsiteY2-88" fmla="*/ 5113 h 54501"/>
                  <a:gd name="connsiteX3-89" fmla="*/ 55063 w 82602"/>
                  <a:gd name="connsiteY3-90" fmla="*/ 54274 h 54501"/>
                  <a:gd name="connsiteX4-91" fmla="*/ 5902 w 82602"/>
                  <a:gd name="connsiteY4-92" fmla="*/ 22320 h 54501"/>
                  <a:gd name="connsiteX5-93" fmla="*/ 5902 w 82602"/>
                  <a:gd name="connsiteY5-94" fmla="*/ 197 h 54501"/>
                </a:gdLst>
                <a:ahLst/>
                <a:cxnLst>
                  <a:cxn ang="0">
                    <a:pos x="connsiteX0-83" y="connsiteY0-84"/>
                  </a:cxn>
                  <a:cxn ang="0">
                    <a:pos x="connsiteX1-85" y="connsiteY1-86"/>
                  </a:cxn>
                  <a:cxn ang="0">
                    <a:pos x="connsiteX2-87" y="connsiteY2-88"/>
                  </a:cxn>
                  <a:cxn ang="0">
                    <a:pos x="connsiteX3-89" y="connsiteY3-90"/>
                  </a:cxn>
                  <a:cxn ang="0">
                    <a:pos x="connsiteX4-91" y="connsiteY4-92"/>
                  </a:cxn>
                  <a:cxn ang="0">
                    <a:pos x="connsiteX5-93" y="connsiteY5-94"/>
                  </a:cxn>
                </a:cxnLst>
                <a:rect l="l" t="t" r="r" b="b"/>
                <a:pathLst>
                  <a:path w="82602" h="54501">
                    <a:moveTo>
                      <a:pt x="5902" y="197"/>
                    </a:moveTo>
                    <a:cubicBezTo>
                      <a:pt x="15325" y="2245"/>
                      <a:pt x="49737" y="33791"/>
                      <a:pt x="62437" y="34610"/>
                    </a:cubicBezTo>
                    <a:cubicBezTo>
                      <a:pt x="75137" y="35429"/>
                      <a:pt x="84970" y="607"/>
                      <a:pt x="82102" y="5113"/>
                    </a:cubicBezTo>
                    <a:cubicBezTo>
                      <a:pt x="79234" y="9620"/>
                      <a:pt x="67763" y="51406"/>
                      <a:pt x="55063" y="54274"/>
                    </a:cubicBezTo>
                    <a:cubicBezTo>
                      <a:pt x="42363" y="57142"/>
                      <a:pt x="12047" y="32152"/>
                      <a:pt x="5902" y="22320"/>
                    </a:cubicBezTo>
                    <a:cubicBezTo>
                      <a:pt x="-243" y="12488"/>
                      <a:pt x="-3521" y="-1851"/>
                      <a:pt x="5902" y="197"/>
                    </a:cubicBezTo>
                    <a:close/>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grpSp>
      </p:grpSp>
      <p:grpSp>
        <p:nvGrpSpPr>
          <p:cNvPr id="43" name="组合 42"/>
          <p:cNvGrpSpPr/>
          <p:nvPr/>
        </p:nvGrpSpPr>
        <p:grpSpPr>
          <a:xfrm>
            <a:off x="6515100" y="4024981"/>
            <a:ext cx="1025525" cy="1285875"/>
            <a:chOff x="6311900" y="4248150"/>
            <a:chExt cx="1025525" cy="1285875"/>
          </a:xfrm>
          <a:noFill/>
        </p:grpSpPr>
        <p:sp>
          <p:nvSpPr>
            <p:cNvPr id="44" name="椭圆 31"/>
            <p:cNvSpPr/>
            <p:nvPr/>
          </p:nvSpPr>
          <p:spPr>
            <a:xfrm>
              <a:off x="6311900" y="4248150"/>
              <a:ext cx="1025525" cy="1239838"/>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grpFill/>
            <a:ln w="28575" cap="rnd" cmpd="sng" algn="ctr">
              <a:solidFill>
                <a:srgbClr val="669857"/>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45" name="矩形 116"/>
            <p:cNvSpPr>
              <a:spLocks noChangeArrowheads="1"/>
            </p:cNvSpPr>
            <p:nvPr/>
          </p:nvSpPr>
          <p:spPr bwMode="auto">
            <a:xfrm>
              <a:off x="6444456" y="4826000"/>
              <a:ext cx="801687" cy="708025"/>
            </a:xfrm>
            <a:prstGeom prst="rect">
              <a:avLst/>
            </a:prstGeom>
            <a:noFill/>
            <a:ln w="28575" cap="rnd" cmpd="sng" algn="ctr">
              <a:no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3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cs typeface="+mn-ea"/>
                  <a:sym typeface="+mn-lt"/>
                </a:rPr>
                <a:t>04</a:t>
              </a:r>
              <a:endParaRPr kumimoji="0" lang="zh-CN" altLang="en-US" sz="3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grpSp>
          <p:nvGrpSpPr>
            <p:cNvPr id="46" name="组合 124"/>
            <p:cNvGrpSpPr/>
            <p:nvPr/>
          </p:nvGrpSpPr>
          <p:grpSpPr bwMode="auto">
            <a:xfrm rot="5400000">
              <a:off x="6600826" y="4487862"/>
              <a:ext cx="538162" cy="423863"/>
              <a:chOff x="4941747" y="1124761"/>
              <a:chExt cx="1223250" cy="964605"/>
            </a:xfrm>
            <a:grpFill/>
          </p:grpSpPr>
          <p:grpSp>
            <p:nvGrpSpPr>
              <p:cNvPr id="47" name="组合 125"/>
              <p:cNvGrpSpPr/>
              <p:nvPr/>
            </p:nvGrpSpPr>
            <p:grpSpPr bwMode="auto">
              <a:xfrm>
                <a:off x="4941747" y="1124761"/>
                <a:ext cx="1223250" cy="964605"/>
                <a:chOff x="3243122" y="2874485"/>
                <a:chExt cx="1223250" cy="964605"/>
              </a:xfrm>
              <a:grpFill/>
            </p:grpSpPr>
            <p:sp>
              <p:nvSpPr>
                <p:cNvPr id="49" name="任意多边形 122"/>
                <p:cNvSpPr/>
                <p:nvPr/>
              </p:nvSpPr>
              <p:spPr>
                <a:xfrm>
                  <a:off x="3243122" y="2874485"/>
                  <a:ext cx="1223250" cy="964605"/>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1" fmla="*/ 584616 w 1246893"/>
                    <a:gd name="connsiteY0-2" fmla="*/ 502981 h 967676"/>
                    <a:gd name="connsiteX1-3" fmla="*/ 0 w 1246893"/>
                    <a:gd name="connsiteY1-4" fmla="*/ 413040 h 967676"/>
                    <a:gd name="connsiteX2-5" fmla="*/ 179882 w 1246893"/>
                    <a:gd name="connsiteY2-6" fmla="*/ 188187 h 967676"/>
                    <a:gd name="connsiteX3-7" fmla="*/ 674557 w 1246893"/>
                    <a:gd name="connsiteY3-8" fmla="*/ 413040 h 967676"/>
                    <a:gd name="connsiteX4-9" fmla="*/ 734518 w 1246893"/>
                    <a:gd name="connsiteY4-10" fmla="*/ 173197 h 967676"/>
                    <a:gd name="connsiteX5-11" fmla="*/ 1033049 w 1246893"/>
                    <a:gd name="connsiteY5-12" fmla="*/ 4398 h 967676"/>
                    <a:gd name="connsiteX6-13" fmla="*/ 1244183 w 1246893"/>
                    <a:gd name="connsiteY6-14" fmla="*/ 353079 h 967676"/>
                    <a:gd name="connsiteX7-15" fmla="*/ 884419 w 1246893"/>
                    <a:gd name="connsiteY7-16" fmla="*/ 502981 h 967676"/>
                    <a:gd name="connsiteX8-17" fmla="*/ 1199213 w 1246893"/>
                    <a:gd name="connsiteY8-18" fmla="*/ 712843 h 967676"/>
                    <a:gd name="connsiteX9-19" fmla="*/ 944380 w 1246893"/>
                    <a:gd name="connsiteY9-20" fmla="*/ 967676 h 967676"/>
                    <a:gd name="connsiteX10-21" fmla="*/ 719528 w 1246893"/>
                    <a:gd name="connsiteY10-22" fmla="*/ 712843 h 967676"/>
                    <a:gd name="connsiteX11-23" fmla="*/ 299803 w 1246893"/>
                    <a:gd name="connsiteY11-24" fmla="*/ 892725 h 967676"/>
                    <a:gd name="connsiteX12-25" fmla="*/ 74951 w 1246893"/>
                    <a:gd name="connsiteY12-26" fmla="*/ 727833 h 967676"/>
                    <a:gd name="connsiteX13-27" fmla="*/ 719528 w 1246893"/>
                    <a:gd name="connsiteY13-28" fmla="*/ 547951 h 967676"/>
                    <a:gd name="connsiteX0-29" fmla="*/ 584616 w 1250361"/>
                    <a:gd name="connsiteY0-30" fmla="*/ 505914 h 970609"/>
                    <a:gd name="connsiteX1-31" fmla="*/ 0 w 1250361"/>
                    <a:gd name="connsiteY1-32" fmla="*/ 415973 h 970609"/>
                    <a:gd name="connsiteX2-33" fmla="*/ 179882 w 1250361"/>
                    <a:gd name="connsiteY2-34" fmla="*/ 191120 h 970609"/>
                    <a:gd name="connsiteX3-35" fmla="*/ 674557 w 1250361"/>
                    <a:gd name="connsiteY3-36" fmla="*/ 415973 h 970609"/>
                    <a:gd name="connsiteX4-37" fmla="*/ 734518 w 1250361"/>
                    <a:gd name="connsiteY4-38" fmla="*/ 176130 h 970609"/>
                    <a:gd name="connsiteX5-39" fmla="*/ 1033049 w 1250361"/>
                    <a:gd name="connsiteY5-40" fmla="*/ 7331 h 970609"/>
                    <a:gd name="connsiteX6-41" fmla="*/ 1244183 w 1250361"/>
                    <a:gd name="connsiteY6-42" fmla="*/ 356012 h 970609"/>
                    <a:gd name="connsiteX7-43" fmla="*/ 884419 w 1250361"/>
                    <a:gd name="connsiteY7-44" fmla="*/ 505914 h 970609"/>
                    <a:gd name="connsiteX8-45" fmla="*/ 1199213 w 1250361"/>
                    <a:gd name="connsiteY8-46" fmla="*/ 715776 h 970609"/>
                    <a:gd name="connsiteX9-47" fmla="*/ 944380 w 1250361"/>
                    <a:gd name="connsiteY9-48" fmla="*/ 970609 h 970609"/>
                    <a:gd name="connsiteX10-49" fmla="*/ 719528 w 1250361"/>
                    <a:gd name="connsiteY10-50" fmla="*/ 715776 h 970609"/>
                    <a:gd name="connsiteX11-51" fmla="*/ 299803 w 1250361"/>
                    <a:gd name="connsiteY11-52" fmla="*/ 895658 h 970609"/>
                    <a:gd name="connsiteX12-53" fmla="*/ 74951 w 1250361"/>
                    <a:gd name="connsiteY12-54" fmla="*/ 730766 h 970609"/>
                    <a:gd name="connsiteX13-55" fmla="*/ 719528 w 1250361"/>
                    <a:gd name="connsiteY13-56" fmla="*/ 550884 h 970609"/>
                    <a:gd name="connsiteX0-57" fmla="*/ 584616 w 1219605"/>
                    <a:gd name="connsiteY0-58" fmla="*/ 503672 h 968367"/>
                    <a:gd name="connsiteX1-59" fmla="*/ 0 w 1219605"/>
                    <a:gd name="connsiteY1-60" fmla="*/ 413731 h 968367"/>
                    <a:gd name="connsiteX2-61" fmla="*/ 179882 w 1219605"/>
                    <a:gd name="connsiteY2-62" fmla="*/ 188878 h 968367"/>
                    <a:gd name="connsiteX3-63" fmla="*/ 674557 w 1219605"/>
                    <a:gd name="connsiteY3-64" fmla="*/ 413731 h 968367"/>
                    <a:gd name="connsiteX4-65" fmla="*/ 734518 w 1219605"/>
                    <a:gd name="connsiteY4-66" fmla="*/ 173888 h 968367"/>
                    <a:gd name="connsiteX5-67" fmla="*/ 1033049 w 1219605"/>
                    <a:gd name="connsiteY5-68" fmla="*/ 5089 h 968367"/>
                    <a:gd name="connsiteX6-69" fmla="*/ 1216474 w 1219605"/>
                    <a:gd name="connsiteY6-70" fmla="*/ 370395 h 968367"/>
                    <a:gd name="connsiteX7-71" fmla="*/ 884419 w 1219605"/>
                    <a:gd name="connsiteY7-72" fmla="*/ 503672 h 968367"/>
                    <a:gd name="connsiteX8-73" fmla="*/ 1199213 w 1219605"/>
                    <a:gd name="connsiteY8-74" fmla="*/ 713534 h 968367"/>
                    <a:gd name="connsiteX9-75" fmla="*/ 944380 w 1219605"/>
                    <a:gd name="connsiteY9-76" fmla="*/ 968367 h 968367"/>
                    <a:gd name="connsiteX10-77" fmla="*/ 719528 w 1219605"/>
                    <a:gd name="connsiteY10-78" fmla="*/ 713534 h 968367"/>
                    <a:gd name="connsiteX11-79" fmla="*/ 299803 w 1219605"/>
                    <a:gd name="connsiteY11-80" fmla="*/ 893416 h 968367"/>
                    <a:gd name="connsiteX12-81" fmla="*/ 74951 w 1219605"/>
                    <a:gd name="connsiteY12-82" fmla="*/ 728524 h 968367"/>
                    <a:gd name="connsiteX13-83" fmla="*/ 719528 w 1219605"/>
                    <a:gd name="connsiteY13-84" fmla="*/ 548642 h 968367"/>
                    <a:gd name="connsiteX0-85" fmla="*/ 584616 w 1223250"/>
                    <a:gd name="connsiteY0-86" fmla="*/ 499287 h 963982"/>
                    <a:gd name="connsiteX1-87" fmla="*/ 0 w 1223250"/>
                    <a:gd name="connsiteY1-88" fmla="*/ 409346 h 963982"/>
                    <a:gd name="connsiteX2-89" fmla="*/ 179882 w 1223250"/>
                    <a:gd name="connsiteY2-90" fmla="*/ 184493 h 963982"/>
                    <a:gd name="connsiteX3-91" fmla="*/ 674557 w 1223250"/>
                    <a:gd name="connsiteY3-92" fmla="*/ 409346 h 963982"/>
                    <a:gd name="connsiteX4-93" fmla="*/ 734518 w 1223250"/>
                    <a:gd name="connsiteY4-94" fmla="*/ 169503 h 963982"/>
                    <a:gd name="connsiteX5-95" fmla="*/ 1033049 w 1223250"/>
                    <a:gd name="connsiteY5-96" fmla="*/ 704 h 963982"/>
                    <a:gd name="connsiteX6-97" fmla="*/ 1216474 w 1223250"/>
                    <a:gd name="connsiteY6-98" fmla="*/ 366010 h 963982"/>
                    <a:gd name="connsiteX7-99" fmla="*/ 884419 w 1223250"/>
                    <a:gd name="connsiteY7-100" fmla="*/ 499287 h 963982"/>
                    <a:gd name="connsiteX8-101" fmla="*/ 1199213 w 1223250"/>
                    <a:gd name="connsiteY8-102" fmla="*/ 709149 h 963982"/>
                    <a:gd name="connsiteX9-103" fmla="*/ 944380 w 1223250"/>
                    <a:gd name="connsiteY9-104" fmla="*/ 963982 h 963982"/>
                    <a:gd name="connsiteX10-105" fmla="*/ 719528 w 1223250"/>
                    <a:gd name="connsiteY10-106" fmla="*/ 709149 h 963982"/>
                    <a:gd name="connsiteX11-107" fmla="*/ 299803 w 1223250"/>
                    <a:gd name="connsiteY11-108" fmla="*/ 889031 h 963982"/>
                    <a:gd name="connsiteX12-109" fmla="*/ 74951 w 1223250"/>
                    <a:gd name="connsiteY12-110" fmla="*/ 724139 h 963982"/>
                    <a:gd name="connsiteX13-111" fmla="*/ 719528 w 1223250"/>
                    <a:gd name="connsiteY13-112" fmla="*/ 544257 h 963982"/>
                    <a:gd name="connsiteX0-113" fmla="*/ 584616 w 1223250"/>
                    <a:gd name="connsiteY0-114" fmla="*/ 499287 h 963982"/>
                    <a:gd name="connsiteX1-115" fmla="*/ 0 w 1223250"/>
                    <a:gd name="connsiteY1-116" fmla="*/ 409346 h 963982"/>
                    <a:gd name="connsiteX2-117" fmla="*/ 179882 w 1223250"/>
                    <a:gd name="connsiteY2-118" fmla="*/ 184493 h 963982"/>
                    <a:gd name="connsiteX3-119" fmla="*/ 674557 w 1223250"/>
                    <a:gd name="connsiteY3-120" fmla="*/ 409346 h 963982"/>
                    <a:gd name="connsiteX4-121" fmla="*/ 734518 w 1223250"/>
                    <a:gd name="connsiteY4-122" fmla="*/ 169503 h 963982"/>
                    <a:gd name="connsiteX5-123" fmla="*/ 1033049 w 1223250"/>
                    <a:gd name="connsiteY5-124" fmla="*/ 704 h 963982"/>
                    <a:gd name="connsiteX6-125" fmla="*/ 1216474 w 1223250"/>
                    <a:gd name="connsiteY6-126" fmla="*/ 366010 h 963982"/>
                    <a:gd name="connsiteX7-127" fmla="*/ 884419 w 1223250"/>
                    <a:gd name="connsiteY7-128" fmla="*/ 499287 h 963982"/>
                    <a:gd name="connsiteX8-129" fmla="*/ 1199213 w 1223250"/>
                    <a:gd name="connsiteY8-130" fmla="*/ 709149 h 963982"/>
                    <a:gd name="connsiteX9-131" fmla="*/ 944380 w 1223250"/>
                    <a:gd name="connsiteY9-132" fmla="*/ 963982 h 963982"/>
                    <a:gd name="connsiteX10-133" fmla="*/ 719528 w 1223250"/>
                    <a:gd name="connsiteY10-134" fmla="*/ 709149 h 963982"/>
                    <a:gd name="connsiteX11-135" fmla="*/ 299803 w 1223250"/>
                    <a:gd name="connsiteY11-136" fmla="*/ 889031 h 963982"/>
                    <a:gd name="connsiteX12-137" fmla="*/ 74951 w 1223250"/>
                    <a:gd name="connsiteY12-138" fmla="*/ 724139 h 963982"/>
                    <a:gd name="connsiteX13-139" fmla="*/ 719528 w 1223250"/>
                    <a:gd name="connsiteY13-140" fmla="*/ 544257 h 963982"/>
                    <a:gd name="connsiteX0-141" fmla="*/ 584616 w 1223250"/>
                    <a:gd name="connsiteY0-142" fmla="*/ 499287 h 963982"/>
                    <a:gd name="connsiteX1-143" fmla="*/ 0 w 1223250"/>
                    <a:gd name="connsiteY1-144" fmla="*/ 409346 h 963982"/>
                    <a:gd name="connsiteX2-145" fmla="*/ 179882 w 1223250"/>
                    <a:gd name="connsiteY2-146" fmla="*/ 184493 h 963982"/>
                    <a:gd name="connsiteX3-147" fmla="*/ 674557 w 1223250"/>
                    <a:gd name="connsiteY3-148" fmla="*/ 409346 h 963982"/>
                    <a:gd name="connsiteX4-149" fmla="*/ 734518 w 1223250"/>
                    <a:gd name="connsiteY4-150" fmla="*/ 169503 h 963982"/>
                    <a:gd name="connsiteX5-151" fmla="*/ 1033049 w 1223250"/>
                    <a:gd name="connsiteY5-152" fmla="*/ 704 h 963982"/>
                    <a:gd name="connsiteX6-153" fmla="*/ 1216474 w 1223250"/>
                    <a:gd name="connsiteY6-154" fmla="*/ 366010 h 963982"/>
                    <a:gd name="connsiteX7-155" fmla="*/ 884419 w 1223250"/>
                    <a:gd name="connsiteY7-156" fmla="*/ 499287 h 963982"/>
                    <a:gd name="connsiteX8-157" fmla="*/ 1199213 w 1223250"/>
                    <a:gd name="connsiteY8-158" fmla="*/ 709149 h 963982"/>
                    <a:gd name="connsiteX9-159" fmla="*/ 944380 w 1223250"/>
                    <a:gd name="connsiteY9-160" fmla="*/ 963982 h 963982"/>
                    <a:gd name="connsiteX10-161" fmla="*/ 719528 w 1223250"/>
                    <a:gd name="connsiteY10-162" fmla="*/ 709149 h 963982"/>
                    <a:gd name="connsiteX11-163" fmla="*/ 299803 w 1223250"/>
                    <a:gd name="connsiteY11-164" fmla="*/ 889031 h 963982"/>
                    <a:gd name="connsiteX12-165" fmla="*/ 74951 w 1223250"/>
                    <a:gd name="connsiteY12-166" fmla="*/ 724139 h 963982"/>
                    <a:gd name="connsiteX13-167" fmla="*/ 719528 w 1223250"/>
                    <a:gd name="connsiteY13-168" fmla="*/ 544257 h 963982"/>
                    <a:gd name="connsiteX0-169" fmla="*/ 584616 w 1223250"/>
                    <a:gd name="connsiteY0-170" fmla="*/ 499287 h 964450"/>
                    <a:gd name="connsiteX1-171" fmla="*/ 0 w 1223250"/>
                    <a:gd name="connsiteY1-172" fmla="*/ 409346 h 964450"/>
                    <a:gd name="connsiteX2-173" fmla="*/ 179882 w 1223250"/>
                    <a:gd name="connsiteY2-174" fmla="*/ 184493 h 964450"/>
                    <a:gd name="connsiteX3-175" fmla="*/ 674557 w 1223250"/>
                    <a:gd name="connsiteY3-176" fmla="*/ 409346 h 964450"/>
                    <a:gd name="connsiteX4-177" fmla="*/ 734518 w 1223250"/>
                    <a:gd name="connsiteY4-178" fmla="*/ 169503 h 964450"/>
                    <a:gd name="connsiteX5-179" fmla="*/ 1033049 w 1223250"/>
                    <a:gd name="connsiteY5-180" fmla="*/ 704 h 964450"/>
                    <a:gd name="connsiteX6-181" fmla="*/ 1216474 w 1223250"/>
                    <a:gd name="connsiteY6-182" fmla="*/ 366010 h 964450"/>
                    <a:gd name="connsiteX7-183" fmla="*/ 884419 w 1223250"/>
                    <a:gd name="connsiteY7-184" fmla="*/ 499287 h 964450"/>
                    <a:gd name="connsiteX8-185" fmla="*/ 1199213 w 1223250"/>
                    <a:gd name="connsiteY8-186" fmla="*/ 709149 h 964450"/>
                    <a:gd name="connsiteX9-187" fmla="*/ 944380 w 1223250"/>
                    <a:gd name="connsiteY9-188" fmla="*/ 963982 h 964450"/>
                    <a:gd name="connsiteX10-189" fmla="*/ 719528 w 1223250"/>
                    <a:gd name="connsiteY10-190" fmla="*/ 709149 h 964450"/>
                    <a:gd name="connsiteX11-191" fmla="*/ 299803 w 1223250"/>
                    <a:gd name="connsiteY11-192" fmla="*/ 889031 h 964450"/>
                    <a:gd name="connsiteX12-193" fmla="*/ 74951 w 1223250"/>
                    <a:gd name="connsiteY12-194" fmla="*/ 724139 h 964450"/>
                    <a:gd name="connsiteX13-195" fmla="*/ 719528 w 1223250"/>
                    <a:gd name="connsiteY13-196" fmla="*/ 544257 h 964450"/>
                    <a:gd name="connsiteX0-197" fmla="*/ 584616 w 1223250"/>
                    <a:gd name="connsiteY0-198" fmla="*/ 499287 h 964605"/>
                    <a:gd name="connsiteX1-199" fmla="*/ 0 w 1223250"/>
                    <a:gd name="connsiteY1-200" fmla="*/ 409346 h 964605"/>
                    <a:gd name="connsiteX2-201" fmla="*/ 179882 w 1223250"/>
                    <a:gd name="connsiteY2-202" fmla="*/ 184493 h 964605"/>
                    <a:gd name="connsiteX3-203" fmla="*/ 674557 w 1223250"/>
                    <a:gd name="connsiteY3-204" fmla="*/ 409346 h 964605"/>
                    <a:gd name="connsiteX4-205" fmla="*/ 734518 w 1223250"/>
                    <a:gd name="connsiteY4-206" fmla="*/ 169503 h 964605"/>
                    <a:gd name="connsiteX5-207" fmla="*/ 1033049 w 1223250"/>
                    <a:gd name="connsiteY5-208" fmla="*/ 704 h 964605"/>
                    <a:gd name="connsiteX6-209" fmla="*/ 1216474 w 1223250"/>
                    <a:gd name="connsiteY6-210" fmla="*/ 366010 h 964605"/>
                    <a:gd name="connsiteX7-211" fmla="*/ 884419 w 1223250"/>
                    <a:gd name="connsiteY7-212" fmla="*/ 499287 h 964605"/>
                    <a:gd name="connsiteX8-213" fmla="*/ 1199213 w 1223250"/>
                    <a:gd name="connsiteY8-214" fmla="*/ 709149 h 964605"/>
                    <a:gd name="connsiteX9-215" fmla="*/ 944380 w 1223250"/>
                    <a:gd name="connsiteY9-216" fmla="*/ 963982 h 964605"/>
                    <a:gd name="connsiteX10-217" fmla="*/ 719528 w 1223250"/>
                    <a:gd name="connsiteY10-218" fmla="*/ 709149 h 964605"/>
                    <a:gd name="connsiteX11-219" fmla="*/ 299803 w 1223250"/>
                    <a:gd name="connsiteY11-220" fmla="*/ 889031 h 964605"/>
                    <a:gd name="connsiteX12-221" fmla="*/ 74951 w 1223250"/>
                    <a:gd name="connsiteY12-222" fmla="*/ 724139 h 964605"/>
                    <a:gd name="connsiteX13-223" fmla="*/ 719528 w 1223250"/>
                    <a:gd name="connsiteY13-224" fmla="*/ 544257 h 964605"/>
                    <a:gd name="connsiteX0-225" fmla="*/ 584616 w 1223250"/>
                    <a:gd name="connsiteY0-226" fmla="*/ 499287 h 964605"/>
                    <a:gd name="connsiteX1-227" fmla="*/ 0 w 1223250"/>
                    <a:gd name="connsiteY1-228" fmla="*/ 409346 h 964605"/>
                    <a:gd name="connsiteX2-229" fmla="*/ 179882 w 1223250"/>
                    <a:gd name="connsiteY2-230" fmla="*/ 184493 h 964605"/>
                    <a:gd name="connsiteX3-231" fmla="*/ 674557 w 1223250"/>
                    <a:gd name="connsiteY3-232" fmla="*/ 409346 h 964605"/>
                    <a:gd name="connsiteX4-233" fmla="*/ 734518 w 1223250"/>
                    <a:gd name="connsiteY4-234" fmla="*/ 169503 h 964605"/>
                    <a:gd name="connsiteX5-235" fmla="*/ 1033049 w 1223250"/>
                    <a:gd name="connsiteY5-236" fmla="*/ 704 h 964605"/>
                    <a:gd name="connsiteX6-237" fmla="*/ 1216474 w 1223250"/>
                    <a:gd name="connsiteY6-238" fmla="*/ 366010 h 964605"/>
                    <a:gd name="connsiteX7-239" fmla="*/ 884419 w 1223250"/>
                    <a:gd name="connsiteY7-240" fmla="*/ 499287 h 964605"/>
                    <a:gd name="connsiteX8-241" fmla="*/ 1199213 w 1223250"/>
                    <a:gd name="connsiteY8-242" fmla="*/ 709149 h 964605"/>
                    <a:gd name="connsiteX9-243" fmla="*/ 944380 w 1223250"/>
                    <a:gd name="connsiteY9-244" fmla="*/ 963982 h 964605"/>
                    <a:gd name="connsiteX10-245" fmla="*/ 719528 w 1223250"/>
                    <a:gd name="connsiteY10-246" fmla="*/ 709149 h 964605"/>
                    <a:gd name="connsiteX11-247" fmla="*/ 299803 w 1223250"/>
                    <a:gd name="connsiteY11-248" fmla="*/ 889031 h 964605"/>
                    <a:gd name="connsiteX12-249" fmla="*/ 74951 w 1223250"/>
                    <a:gd name="connsiteY12-250" fmla="*/ 724139 h 964605"/>
                    <a:gd name="connsiteX13-251" fmla="*/ 719528 w 1223250"/>
                    <a:gd name="connsiteY13-252" fmla="*/ 544257 h 964605"/>
                    <a:gd name="connsiteX0-253" fmla="*/ 584616 w 1223250"/>
                    <a:gd name="connsiteY0-254" fmla="*/ 499287 h 964605"/>
                    <a:gd name="connsiteX1-255" fmla="*/ 0 w 1223250"/>
                    <a:gd name="connsiteY1-256" fmla="*/ 409346 h 964605"/>
                    <a:gd name="connsiteX2-257" fmla="*/ 179882 w 1223250"/>
                    <a:gd name="connsiteY2-258" fmla="*/ 184493 h 964605"/>
                    <a:gd name="connsiteX3-259" fmla="*/ 674557 w 1223250"/>
                    <a:gd name="connsiteY3-260" fmla="*/ 409346 h 964605"/>
                    <a:gd name="connsiteX4-261" fmla="*/ 734518 w 1223250"/>
                    <a:gd name="connsiteY4-262" fmla="*/ 169503 h 964605"/>
                    <a:gd name="connsiteX5-263" fmla="*/ 1033049 w 1223250"/>
                    <a:gd name="connsiteY5-264" fmla="*/ 704 h 964605"/>
                    <a:gd name="connsiteX6-265" fmla="*/ 1216474 w 1223250"/>
                    <a:gd name="connsiteY6-266" fmla="*/ 366010 h 964605"/>
                    <a:gd name="connsiteX7-267" fmla="*/ 884419 w 1223250"/>
                    <a:gd name="connsiteY7-268" fmla="*/ 499287 h 964605"/>
                    <a:gd name="connsiteX8-269" fmla="*/ 1199213 w 1223250"/>
                    <a:gd name="connsiteY8-270" fmla="*/ 709149 h 964605"/>
                    <a:gd name="connsiteX9-271" fmla="*/ 944380 w 1223250"/>
                    <a:gd name="connsiteY9-272" fmla="*/ 963982 h 964605"/>
                    <a:gd name="connsiteX10-273" fmla="*/ 719528 w 1223250"/>
                    <a:gd name="connsiteY10-274" fmla="*/ 709149 h 964605"/>
                    <a:gd name="connsiteX11-275" fmla="*/ 299803 w 1223250"/>
                    <a:gd name="connsiteY11-276" fmla="*/ 889031 h 964605"/>
                    <a:gd name="connsiteX12-277" fmla="*/ 74951 w 1223250"/>
                    <a:gd name="connsiteY12-278" fmla="*/ 724139 h 964605"/>
                    <a:gd name="connsiteX13-279" fmla="*/ 630318 w 1223250"/>
                    <a:gd name="connsiteY13-280" fmla="*/ 575481 h 964605"/>
                    <a:gd name="connsiteX0-281" fmla="*/ 584616 w 1223250"/>
                    <a:gd name="connsiteY0-282" fmla="*/ 499287 h 964605"/>
                    <a:gd name="connsiteX1-283" fmla="*/ 0 w 1223250"/>
                    <a:gd name="connsiteY1-284" fmla="*/ 409346 h 964605"/>
                    <a:gd name="connsiteX2-285" fmla="*/ 179882 w 1223250"/>
                    <a:gd name="connsiteY2-286" fmla="*/ 184493 h 964605"/>
                    <a:gd name="connsiteX3-287" fmla="*/ 674557 w 1223250"/>
                    <a:gd name="connsiteY3-288" fmla="*/ 409346 h 964605"/>
                    <a:gd name="connsiteX4-289" fmla="*/ 734518 w 1223250"/>
                    <a:gd name="connsiteY4-290" fmla="*/ 169503 h 964605"/>
                    <a:gd name="connsiteX5-291" fmla="*/ 1033049 w 1223250"/>
                    <a:gd name="connsiteY5-292" fmla="*/ 704 h 964605"/>
                    <a:gd name="connsiteX6-293" fmla="*/ 1216474 w 1223250"/>
                    <a:gd name="connsiteY6-294" fmla="*/ 366010 h 964605"/>
                    <a:gd name="connsiteX7-295" fmla="*/ 884419 w 1223250"/>
                    <a:gd name="connsiteY7-296" fmla="*/ 499287 h 964605"/>
                    <a:gd name="connsiteX8-297" fmla="*/ 1199213 w 1223250"/>
                    <a:gd name="connsiteY8-298" fmla="*/ 709149 h 964605"/>
                    <a:gd name="connsiteX9-299" fmla="*/ 944380 w 1223250"/>
                    <a:gd name="connsiteY9-300" fmla="*/ 963982 h 964605"/>
                    <a:gd name="connsiteX10-301" fmla="*/ 719528 w 1223250"/>
                    <a:gd name="connsiteY10-302" fmla="*/ 709149 h 964605"/>
                    <a:gd name="connsiteX11-303" fmla="*/ 299803 w 1223250"/>
                    <a:gd name="connsiteY11-304" fmla="*/ 889031 h 964605"/>
                    <a:gd name="connsiteX12-305" fmla="*/ 74951 w 1223250"/>
                    <a:gd name="connsiteY12-306" fmla="*/ 724139 h 964605"/>
                    <a:gd name="connsiteX13-307" fmla="*/ 630318 w 1223250"/>
                    <a:gd name="connsiteY13-308" fmla="*/ 562099 h 964605"/>
                    <a:gd name="connsiteX0-309" fmla="*/ 629221 w 1223250"/>
                    <a:gd name="connsiteY0-310" fmla="*/ 517129 h 964605"/>
                    <a:gd name="connsiteX1-311" fmla="*/ 0 w 1223250"/>
                    <a:gd name="connsiteY1-312" fmla="*/ 409346 h 964605"/>
                    <a:gd name="connsiteX2-313" fmla="*/ 179882 w 1223250"/>
                    <a:gd name="connsiteY2-314" fmla="*/ 184493 h 964605"/>
                    <a:gd name="connsiteX3-315" fmla="*/ 674557 w 1223250"/>
                    <a:gd name="connsiteY3-316" fmla="*/ 409346 h 964605"/>
                    <a:gd name="connsiteX4-317" fmla="*/ 734518 w 1223250"/>
                    <a:gd name="connsiteY4-318" fmla="*/ 169503 h 964605"/>
                    <a:gd name="connsiteX5-319" fmla="*/ 1033049 w 1223250"/>
                    <a:gd name="connsiteY5-320" fmla="*/ 704 h 964605"/>
                    <a:gd name="connsiteX6-321" fmla="*/ 1216474 w 1223250"/>
                    <a:gd name="connsiteY6-322" fmla="*/ 366010 h 964605"/>
                    <a:gd name="connsiteX7-323" fmla="*/ 884419 w 1223250"/>
                    <a:gd name="connsiteY7-324" fmla="*/ 499287 h 964605"/>
                    <a:gd name="connsiteX8-325" fmla="*/ 1199213 w 1223250"/>
                    <a:gd name="connsiteY8-326" fmla="*/ 709149 h 964605"/>
                    <a:gd name="connsiteX9-327" fmla="*/ 944380 w 1223250"/>
                    <a:gd name="connsiteY9-328" fmla="*/ 963982 h 964605"/>
                    <a:gd name="connsiteX10-329" fmla="*/ 719528 w 1223250"/>
                    <a:gd name="connsiteY10-330" fmla="*/ 709149 h 964605"/>
                    <a:gd name="connsiteX11-331" fmla="*/ 299803 w 1223250"/>
                    <a:gd name="connsiteY11-332" fmla="*/ 889031 h 964605"/>
                    <a:gd name="connsiteX12-333" fmla="*/ 74951 w 1223250"/>
                    <a:gd name="connsiteY12-334" fmla="*/ 724139 h 964605"/>
                    <a:gd name="connsiteX13-335" fmla="*/ 630318 w 1223250"/>
                    <a:gd name="connsiteY13-336" fmla="*/ 562099 h 964605"/>
                    <a:gd name="connsiteX0-337" fmla="*/ 629221 w 1223250"/>
                    <a:gd name="connsiteY0-338" fmla="*/ 517129 h 964605"/>
                    <a:gd name="connsiteX1-339" fmla="*/ 0 w 1223250"/>
                    <a:gd name="connsiteY1-340" fmla="*/ 409346 h 964605"/>
                    <a:gd name="connsiteX2-341" fmla="*/ 179882 w 1223250"/>
                    <a:gd name="connsiteY2-342" fmla="*/ 184493 h 964605"/>
                    <a:gd name="connsiteX3-343" fmla="*/ 674557 w 1223250"/>
                    <a:gd name="connsiteY3-344" fmla="*/ 409346 h 964605"/>
                    <a:gd name="connsiteX4-345" fmla="*/ 734518 w 1223250"/>
                    <a:gd name="connsiteY4-346" fmla="*/ 169503 h 964605"/>
                    <a:gd name="connsiteX5-347" fmla="*/ 1033049 w 1223250"/>
                    <a:gd name="connsiteY5-348" fmla="*/ 704 h 964605"/>
                    <a:gd name="connsiteX6-349" fmla="*/ 1216474 w 1223250"/>
                    <a:gd name="connsiteY6-350" fmla="*/ 366010 h 964605"/>
                    <a:gd name="connsiteX7-351" fmla="*/ 884419 w 1223250"/>
                    <a:gd name="connsiteY7-352" fmla="*/ 499287 h 964605"/>
                    <a:gd name="connsiteX8-353" fmla="*/ 1199213 w 1223250"/>
                    <a:gd name="connsiteY8-354" fmla="*/ 709149 h 964605"/>
                    <a:gd name="connsiteX9-355" fmla="*/ 944380 w 1223250"/>
                    <a:gd name="connsiteY9-356" fmla="*/ 963982 h 964605"/>
                    <a:gd name="connsiteX10-357" fmla="*/ 719528 w 1223250"/>
                    <a:gd name="connsiteY10-358" fmla="*/ 709149 h 964605"/>
                    <a:gd name="connsiteX11-359" fmla="*/ 299803 w 1223250"/>
                    <a:gd name="connsiteY11-360" fmla="*/ 889031 h 964605"/>
                    <a:gd name="connsiteX12-361" fmla="*/ 74951 w 1223250"/>
                    <a:gd name="connsiteY12-362" fmla="*/ 724139 h 964605"/>
                    <a:gd name="connsiteX13-363" fmla="*/ 630318 w 1223250"/>
                    <a:gd name="connsiteY13-364" fmla="*/ 562099 h 964605"/>
                    <a:gd name="connsiteX0-365" fmla="*/ 629221 w 1223250"/>
                    <a:gd name="connsiteY0-366" fmla="*/ 517129 h 964605"/>
                    <a:gd name="connsiteX1-367" fmla="*/ 0 w 1223250"/>
                    <a:gd name="connsiteY1-368" fmla="*/ 409346 h 964605"/>
                    <a:gd name="connsiteX2-369" fmla="*/ 179882 w 1223250"/>
                    <a:gd name="connsiteY2-370" fmla="*/ 184493 h 964605"/>
                    <a:gd name="connsiteX3-371" fmla="*/ 674557 w 1223250"/>
                    <a:gd name="connsiteY3-372" fmla="*/ 409346 h 964605"/>
                    <a:gd name="connsiteX4-373" fmla="*/ 734518 w 1223250"/>
                    <a:gd name="connsiteY4-374" fmla="*/ 169503 h 964605"/>
                    <a:gd name="connsiteX5-375" fmla="*/ 1033049 w 1223250"/>
                    <a:gd name="connsiteY5-376" fmla="*/ 704 h 964605"/>
                    <a:gd name="connsiteX6-377" fmla="*/ 1216474 w 1223250"/>
                    <a:gd name="connsiteY6-378" fmla="*/ 366010 h 964605"/>
                    <a:gd name="connsiteX7-379" fmla="*/ 884419 w 1223250"/>
                    <a:gd name="connsiteY7-380" fmla="*/ 499287 h 964605"/>
                    <a:gd name="connsiteX8-381" fmla="*/ 1199213 w 1223250"/>
                    <a:gd name="connsiteY8-382" fmla="*/ 709149 h 964605"/>
                    <a:gd name="connsiteX9-383" fmla="*/ 944380 w 1223250"/>
                    <a:gd name="connsiteY9-384" fmla="*/ 963982 h 964605"/>
                    <a:gd name="connsiteX10-385" fmla="*/ 719528 w 1223250"/>
                    <a:gd name="connsiteY10-386" fmla="*/ 709149 h 964605"/>
                    <a:gd name="connsiteX11-387" fmla="*/ 299803 w 1223250"/>
                    <a:gd name="connsiteY11-388" fmla="*/ 889031 h 964605"/>
                    <a:gd name="connsiteX12-389" fmla="*/ 74951 w 1223250"/>
                    <a:gd name="connsiteY12-390" fmla="*/ 724139 h 964605"/>
                    <a:gd name="connsiteX13-391" fmla="*/ 630318 w 1223250"/>
                    <a:gd name="connsiteY13-392" fmla="*/ 562099 h 964605"/>
                    <a:gd name="connsiteX0-393" fmla="*/ 629221 w 1223250"/>
                    <a:gd name="connsiteY0-394" fmla="*/ 517129 h 964605"/>
                    <a:gd name="connsiteX1-395" fmla="*/ 0 w 1223250"/>
                    <a:gd name="connsiteY1-396" fmla="*/ 409346 h 964605"/>
                    <a:gd name="connsiteX2-397" fmla="*/ 179882 w 1223250"/>
                    <a:gd name="connsiteY2-398" fmla="*/ 184493 h 964605"/>
                    <a:gd name="connsiteX3-399" fmla="*/ 674557 w 1223250"/>
                    <a:gd name="connsiteY3-400" fmla="*/ 409346 h 964605"/>
                    <a:gd name="connsiteX4-401" fmla="*/ 734518 w 1223250"/>
                    <a:gd name="connsiteY4-402" fmla="*/ 169503 h 964605"/>
                    <a:gd name="connsiteX5-403" fmla="*/ 1033049 w 1223250"/>
                    <a:gd name="connsiteY5-404" fmla="*/ 704 h 964605"/>
                    <a:gd name="connsiteX6-405" fmla="*/ 1216474 w 1223250"/>
                    <a:gd name="connsiteY6-406" fmla="*/ 366010 h 964605"/>
                    <a:gd name="connsiteX7-407" fmla="*/ 884419 w 1223250"/>
                    <a:gd name="connsiteY7-408" fmla="*/ 499287 h 964605"/>
                    <a:gd name="connsiteX8-409" fmla="*/ 1199213 w 1223250"/>
                    <a:gd name="connsiteY8-410" fmla="*/ 709149 h 964605"/>
                    <a:gd name="connsiteX9-411" fmla="*/ 944380 w 1223250"/>
                    <a:gd name="connsiteY9-412" fmla="*/ 963982 h 964605"/>
                    <a:gd name="connsiteX10-413" fmla="*/ 719528 w 1223250"/>
                    <a:gd name="connsiteY10-414" fmla="*/ 709149 h 964605"/>
                    <a:gd name="connsiteX11-415" fmla="*/ 299803 w 1223250"/>
                    <a:gd name="connsiteY11-416" fmla="*/ 889031 h 964605"/>
                    <a:gd name="connsiteX12-417" fmla="*/ 74951 w 1223250"/>
                    <a:gd name="connsiteY12-418" fmla="*/ 724139 h 964605"/>
                    <a:gd name="connsiteX0-419" fmla="*/ 629221 w 1223250"/>
                    <a:gd name="connsiteY0-420" fmla="*/ 517129 h 964605"/>
                    <a:gd name="connsiteX1-421" fmla="*/ 0 w 1223250"/>
                    <a:gd name="connsiteY1-422" fmla="*/ 409346 h 964605"/>
                    <a:gd name="connsiteX2-423" fmla="*/ 179882 w 1223250"/>
                    <a:gd name="connsiteY2-424" fmla="*/ 184493 h 964605"/>
                    <a:gd name="connsiteX3-425" fmla="*/ 674557 w 1223250"/>
                    <a:gd name="connsiteY3-426" fmla="*/ 409346 h 964605"/>
                    <a:gd name="connsiteX4-427" fmla="*/ 734518 w 1223250"/>
                    <a:gd name="connsiteY4-428" fmla="*/ 169503 h 964605"/>
                    <a:gd name="connsiteX5-429" fmla="*/ 1033049 w 1223250"/>
                    <a:gd name="connsiteY5-430" fmla="*/ 704 h 964605"/>
                    <a:gd name="connsiteX6-431" fmla="*/ 1216474 w 1223250"/>
                    <a:gd name="connsiteY6-432" fmla="*/ 366010 h 964605"/>
                    <a:gd name="connsiteX7-433" fmla="*/ 884419 w 1223250"/>
                    <a:gd name="connsiteY7-434" fmla="*/ 499287 h 964605"/>
                    <a:gd name="connsiteX8-435" fmla="*/ 1199213 w 1223250"/>
                    <a:gd name="connsiteY8-436" fmla="*/ 709149 h 964605"/>
                    <a:gd name="connsiteX9-437" fmla="*/ 944380 w 1223250"/>
                    <a:gd name="connsiteY9-438" fmla="*/ 963982 h 964605"/>
                    <a:gd name="connsiteX10-439" fmla="*/ 719528 w 1223250"/>
                    <a:gd name="connsiteY10-440" fmla="*/ 709149 h 964605"/>
                    <a:gd name="connsiteX11-441" fmla="*/ 299803 w 1223250"/>
                    <a:gd name="connsiteY11-442" fmla="*/ 889031 h 964605"/>
                    <a:gd name="connsiteX0-443" fmla="*/ 629221 w 1223250"/>
                    <a:gd name="connsiteY0-444" fmla="*/ 517129 h 964605"/>
                    <a:gd name="connsiteX1-445" fmla="*/ 0 w 1223250"/>
                    <a:gd name="connsiteY1-446" fmla="*/ 409346 h 964605"/>
                    <a:gd name="connsiteX2-447" fmla="*/ 179882 w 1223250"/>
                    <a:gd name="connsiteY2-448" fmla="*/ 184493 h 964605"/>
                    <a:gd name="connsiteX3-449" fmla="*/ 674557 w 1223250"/>
                    <a:gd name="connsiteY3-450" fmla="*/ 409346 h 964605"/>
                    <a:gd name="connsiteX4-451" fmla="*/ 734518 w 1223250"/>
                    <a:gd name="connsiteY4-452" fmla="*/ 169503 h 964605"/>
                    <a:gd name="connsiteX5-453" fmla="*/ 1033049 w 1223250"/>
                    <a:gd name="connsiteY5-454" fmla="*/ 704 h 964605"/>
                    <a:gd name="connsiteX6-455" fmla="*/ 1216474 w 1223250"/>
                    <a:gd name="connsiteY6-456" fmla="*/ 366010 h 964605"/>
                    <a:gd name="connsiteX7-457" fmla="*/ 884419 w 1223250"/>
                    <a:gd name="connsiteY7-458" fmla="*/ 499287 h 964605"/>
                    <a:gd name="connsiteX8-459" fmla="*/ 1199213 w 1223250"/>
                    <a:gd name="connsiteY8-460" fmla="*/ 709149 h 964605"/>
                    <a:gd name="connsiteX9-461" fmla="*/ 944380 w 1223250"/>
                    <a:gd name="connsiteY9-462" fmla="*/ 963982 h 964605"/>
                    <a:gd name="connsiteX10-463" fmla="*/ 719528 w 1223250"/>
                    <a:gd name="connsiteY10-464" fmla="*/ 709149 h 964605"/>
                  </a:gdLst>
                  <a:ahLst/>
                  <a:cxnLst>
                    <a:cxn ang="0">
                      <a:pos x="connsiteX0-443" y="connsiteY0-444"/>
                    </a:cxn>
                    <a:cxn ang="0">
                      <a:pos x="connsiteX1-445" y="connsiteY1-446"/>
                    </a:cxn>
                    <a:cxn ang="0">
                      <a:pos x="connsiteX2-447" y="connsiteY2-448"/>
                    </a:cxn>
                    <a:cxn ang="0">
                      <a:pos x="connsiteX3-449" y="connsiteY3-450"/>
                    </a:cxn>
                    <a:cxn ang="0">
                      <a:pos x="connsiteX4-451" y="connsiteY4-452"/>
                    </a:cxn>
                    <a:cxn ang="0">
                      <a:pos x="connsiteX5-453" y="connsiteY5-454"/>
                    </a:cxn>
                    <a:cxn ang="0">
                      <a:pos x="connsiteX6-455" y="connsiteY6-456"/>
                    </a:cxn>
                    <a:cxn ang="0">
                      <a:pos x="connsiteX7-457" y="connsiteY7-458"/>
                    </a:cxn>
                    <a:cxn ang="0">
                      <a:pos x="connsiteX8-459" y="connsiteY8-460"/>
                    </a:cxn>
                    <a:cxn ang="0">
                      <a:pos x="connsiteX9-461" y="connsiteY9-462"/>
                    </a:cxn>
                    <a:cxn ang="0">
                      <a:pos x="connsiteX10-463" y="connsiteY10-464"/>
                    </a:cxn>
                  </a:cxnLst>
                  <a:rect l="l" t="t" r="r" b="b"/>
                  <a:pathLst>
                    <a:path w="1223250" h="964605">
                      <a:moveTo>
                        <a:pt x="629221" y="517129"/>
                      </a:moveTo>
                      <a:cubicBezTo>
                        <a:pt x="369391" y="497142"/>
                        <a:pt x="167549" y="445932"/>
                        <a:pt x="0" y="409346"/>
                      </a:cubicBezTo>
                      <a:cubicBezTo>
                        <a:pt x="42119" y="316553"/>
                        <a:pt x="67456" y="184493"/>
                        <a:pt x="179882" y="184493"/>
                      </a:cubicBezTo>
                      <a:cubicBezTo>
                        <a:pt x="292308" y="184493"/>
                        <a:pt x="584616" y="391858"/>
                        <a:pt x="674557" y="409346"/>
                      </a:cubicBezTo>
                      <a:cubicBezTo>
                        <a:pt x="694544" y="329398"/>
                        <a:pt x="674769" y="237610"/>
                        <a:pt x="734518" y="169503"/>
                      </a:cubicBezTo>
                      <a:cubicBezTo>
                        <a:pt x="794267" y="101396"/>
                        <a:pt x="864054" y="-9879"/>
                        <a:pt x="1033049" y="704"/>
                      </a:cubicBezTo>
                      <a:cubicBezTo>
                        <a:pt x="1202044" y="11287"/>
                        <a:pt x="1241246" y="282913"/>
                        <a:pt x="1216474" y="366010"/>
                      </a:cubicBezTo>
                      <a:cubicBezTo>
                        <a:pt x="1191702" y="449107"/>
                        <a:pt x="997753" y="449320"/>
                        <a:pt x="884419" y="499287"/>
                      </a:cubicBezTo>
                      <a:cubicBezTo>
                        <a:pt x="1017059" y="524906"/>
                        <a:pt x="1183678" y="581824"/>
                        <a:pt x="1199213" y="709149"/>
                      </a:cubicBezTo>
                      <a:cubicBezTo>
                        <a:pt x="1214748" y="836474"/>
                        <a:pt x="1112996" y="975065"/>
                        <a:pt x="944380" y="963982"/>
                      </a:cubicBezTo>
                      <a:cubicBezTo>
                        <a:pt x="775764" y="952899"/>
                        <a:pt x="769268" y="801724"/>
                        <a:pt x="719528" y="709149"/>
                      </a:cubicBezTo>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50" name="椭圆 31"/>
                <p:cNvSpPr/>
                <p:nvPr/>
              </p:nvSpPr>
              <p:spPr>
                <a:xfrm>
                  <a:off x="4105532" y="3051512"/>
                  <a:ext cx="230938" cy="19870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51" name="椭圆 31"/>
                <p:cNvSpPr/>
                <p:nvPr/>
              </p:nvSpPr>
              <p:spPr>
                <a:xfrm>
                  <a:off x="4105532" y="3503104"/>
                  <a:ext cx="230938" cy="20231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sp>
              <p:nvSpPr>
                <p:cNvPr id="52" name="椭圆 31"/>
                <p:cNvSpPr/>
                <p:nvPr/>
              </p:nvSpPr>
              <p:spPr>
                <a:xfrm>
                  <a:off x="3943155" y="3354983"/>
                  <a:ext cx="115469" cy="975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grpSp>
          <p:sp>
            <p:nvSpPr>
              <p:cNvPr id="48" name="任意多边形 121"/>
              <p:cNvSpPr/>
              <p:nvPr/>
            </p:nvSpPr>
            <p:spPr>
              <a:xfrm>
                <a:off x="4977832" y="1663063"/>
                <a:ext cx="656731" cy="325147"/>
              </a:xfrm>
              <a:custGeom>
                <a:avLst/>
                <a:gdLst>
                  <a:gd name="connsiteX0" fmla="*/ 584616 w 1244505"/>
                  <a:gd name="connsiteY0" fmla="*/ 513816 h 978511"/>
                  <a:gd name="connsiteX1" fmla="*/ 0 w 1244505"/>
                  <a:gd name="connsiteY1" fmla="*/ 423875 h 978511"/>
                  <a:gd name="connsiteX2" fmla="*/ 179882 w 1244505"/>
                  <a:gd name="connsiteY2" fmla="*/ 199022 h 978511"/>
                  <a:gd name="connsiteX3" fmla="*/ 674557 w 1244505"/>
                  <a:gd name="connsiteY3" fmla="*/ 423875 h 978511"/>
                  <a:gd name="connsiteX4" fmla="*/ 734518 w 1244505"/>
                  <a:gd name="connsiteY4" fmla="*/ 184032 h 978511"/>
                  <a:gd name="connsiteX5" fmla="*/ 944380 w 1244505"/>
                  <a:gd name="connsiteY5" fmla="*/ 4150 h 978511"/>
                  <a:gd name="connsiteX6" fmla="*/ 1244183 w 1244505"/>
                  <a:gd name="connsiteY6" fmla="*/ 363914 h 978511"/>
                  <a:gd name="connsiteX7" fmla="*/ 884419 w 1244505"/>
                  <a:gd name="connsiteY7" fmla="*/ 513816 h 978511"/>
                  <a:gd name="connsiteX8" fmla="*/ 1199213 w 1244505"/>
                  <a:gd name="connsiteY8" fmla="*/ 723678 h 978511"/>
                  <a:gd name="connsiteX9" fmla="*/ 944380 w 1244505"/>
                  <a:gd name="connsiteY9" fmla="*/ 978511 h 978511"/>
                  <a:gd name="connsiteX10" fmla="*/ 719528 w 1244505"/>
                  <a:gd name="connsiteY10" fmla="*/ 723678 h 978511"/>
                  <a:gd name="connsiteX11" fmla="*/ 299803 w 1244505"/>
                  <a:gd name="connsiteY11" fmla="*/ 903560 h 978511"/>
                  <a:gd name="connsiteX12" fmla="*/ 74951 w 1244505"/>
                  <a:gd name="connsiteY12" fmla="*/ 738668 h 978511"/>
                  <a:gd name="connsiteX13" fmla="*/ 719528 w 1244505"/>
                  <a:gd name="connsiteY13" fmla="*/ 558786 h 978511"/>
                  <a:gd name="connsiteX0-1" fmla="*/ 584616 w 1246893"/>
                  <a:gd name="connsiteY0-2" fmla="*/ 502981 h 967676"/>
                  <a:gd name="connsiteX1-3" fmla="*/ 0 w 1246893"/>
                  <a:gd name="connsiteY1-4" fmla="*/ 413040 h 967676"/>
                  <a:gd name="connsiteX2-5" fmla="*/ 179882 w 1246893"/>
                  <a:gd name="connsiteY2-6" fmla="*/ 188187 h 967676"/>
                  <a:gd name="connsiteX3-7" fmla="*/ 674557 w 1246893"/>
                  <a:gd name="connsiteY3-8" fmla="*/ 413040 h 967676"/>
                  <a:gd name="connsiteX4-9" fmla="*/ 734518 w 1246893"/>
                  <a:gd name="connsiteY4-10" fmla="*/ 173197 h 967676"/>
                  <a:gd name="connsiteX5-11" fmla="*/ 1033049 w 1246893"/>
                  <a:gd name="connsiteY5-12" fmla="*/ 4398 h 967676"/>
                  <a:gd name="connsiteX6-13" fmla="*/ 1244183 w 1246893"/>
                  <a:gd name="connsiteY6-14" fmla="*/ 353079 h 967676"/>
                  <a:gd name="connsiteX7-15" fmla="*/ 884419 w 1246893"/>
                  <a:gd name="connsiteY7-16" fmla="*/ 502981 h 967676"/>
                  <a:gd name="connsiteX8-17" fmla="*/ 1199213 w 1246893"/>
                  <a:gd name="connsiteY8-18" fmla="*/ 712843 h 967676"/>
                  <a:gd name="connsiteX9-19" fmla="*/ 944380 w 1246893"/>
                  <a:gd name="connsiteY9-20" fmla="*/ 967676 h 967676"/>
                  <a:gd name="connsiteX10-21" fmla="*/ 719528 w 1246893"/>
                  <a:gd name="connsiteY10-22" fmla="*/ 712843 h 967676"/>
                  <a:gd name="connsiteX11-23" fmla="*/ 299803 w 1246893"/>
                  <a:gd name="connsiteY11-24" fmla="*/ 892725 h 967676"/>
                  <a:gd name="connsiteX12-25" fmla="*/ 74951 w 1246893"/>
                  <a:gd name="connsiteY12-26" fmla="*/ 727833 h 967676"/>
                  <a:gd name="connsiteX13-27" fmla="*/ 719528 w 1246893"/>
                  <a:gd name="connsiteY13-28" fmla="*/ 547951 h 967676"/>
                  <a:gd name="connsiteX0-29" fmla="*/ 584616 w 1250361"/>
                  <a:gd name="connsiteY0-30" fmla="*/ 505914 h 970609"/>
                  <a:gd name="connsiteX1-31" fmla="*/ 0 w 1250361"/>
                  <a:gd name="connsiteY1-32" fmla="*/ 415973 h 970609"/>
                  <a:gd name="connsiteX2-33" fmla="*/ 179882 w 1250361"/>
                  <a:gd name="connsiteY2-34" fmla="*/ 191120 h 970609"/>
                  <a:gd name="connsiteX3-35" fmla="*/ 674557 w 1250361"/>
                  <a:gd name="connsiteY3-36" fmla="*/ 415973 h 970609"/>
                  <a:gd name="connsiteX4-37" fmla="*/ 734518 w 1250361"/>
                  <a:gd name="connsiteY4-38" fmla="*/ 176130 h 970609"/>
                  <a:gd name="connsiteX5-39" fmla="*/ 1033049 w 1250361"/>
                  <a:gd name="connsiteY5-40" fmla="*/ 7331 h 970609"/>
                  <a:gd name="connsiteX6-41" fmla="*/ 1244183 w 1250361"/>
                  <a:gd name="connsiteY6-42" fmla="*/ 356012 h 970609"/>
                  <a:gd name="connsiteX7-43" fmla="*/ 884419 w 1250361"/>
                  <a:gd name="connsiteY7-44" fmla="*/ 505914 h 970609"/>
                  <a:gd name="connsiteX8-45" fmla="*/ 1199213 w 1250361"/>
                  <a:gd name="connsiteY8-46" fmla="*/ 715776 h 970609"/>
                  <a:gd name="connsiteX9-47" fmla="*/ 944380 w 1250361"/>
                  <a:gd name="connsiteY9-48" fmla="*/ 970609 h 970609"/>
                  <a:gd name="connsiteX10-49" fmla="*/ 719528 w 1250361"/>
                  <a:gd name="connsiteY10-50" fmla="*/ 715776 h 970609"/>
                  <a:gd name="connsiteX11-51" fmla="*/ 299803 w 1250361"/>
                  <a:gd name="connsiteY11-52" fmla="*/ 895658 h 970609"/>
                  <a:gd name="connsiteX12-53" fmla="*/ 74951 w 1250361"/>
                  <a:gd name="connsiteY12-54" fmla="*/ 730766 h 970609"/>
                  <a:gd name="connsiteX13-55" fmla="*/ 719528 w 1250361"/>
                  <a:gd name="connsiteY13-56" fmla="*/ 550884 h 970609"/>
                  <a:gd name="connsiteX0-57" fmla="*/ 584616 w 1219605"/>
                  <a:gd name="connsiteY0-58" fmla="*/ 503672 h 968367"/>
                  <a:gd name="connsiteX1-59" fmla="*/ 0 w 1219605"/>
                  <a:gd name="connsiteY1-60" fmla="*/ 413731 h 968367"/>
                  <a:gd name="connsiteX2-61" fmla="*/ 179882 w 1219605"/>
                  <a:gd name="connsiteY2-62" fmla="*/ 188878 h 968367"/>
                  <a:gd name="connsiteX3-63" fmla="*/ 674557 w 1219605"/>
                  <a:gd name="connsiteY3-64" fmla="*/ 413731 h 968367"/>
                  <a:gd name="connsiteX4-65" fmla="*/ 734518 w 1219605"/>
                  <a:gd name="connsiteY4-66" fmla="*/ 173888 h 968367"/>
                  <a:gd name="connsiteX5-67" fmla="*/ 1033049 w 1219605"/>
                  <a:gd name="connsiteY5-68" fmla="*/ 5089 h 968367"/>
                  <a:gd name="connsiteX6-69" fmla="*/ 1216474 w 1219605"/>
                  <a:gd name="connsiteY6-70" fmla="*/ 370395 h 968367"/>
                  <a:gd name="connsiteX7-71" fmla="*/ 884419 w 1219605"/>
                  <a:gd name="connsiteY7-72" fmla="*/ 503672 h 968367"/>
                  <a:gd name="connsiteX8-73" fmla="*/ 1199213 w 1219605"/>
                  <a:gd name="connsiteY8-74" fmla="*/ 713534 h 968367"/>
                  <a:gd name="connsiteX9-75" fmla="*/ 944380 w 1219605"/>
                  <a:gd name="connsiteY9-76" fmla="*/ 968367 h 968367"/>
                  <a:gd name="connsiteX10-77" fmla="*/ 719528 w 1219605"/>
                  <a:gd name="connsiteY10-78" fmla="*/ 713534 h 968367"/>
                  <a:gd name="connsiteX11-79" fmla="*/ 299803 w 1219605"/>
                  <a:gd name="connsiteY11-80" fmla="*/ 893416 h 968367"/>
                  <a:gd name="connsiteX12-81" fmla="*/ 74951 w 1219605"/>
                  <a:gd name="connsiteY12-82" fmla="*/ 728524 h 968367"/>
                  <a:gd name="connsiteX13-83" fmla="*/ 719528 w 1219605"/>
                  <a:gd name="connsiteY13-84" fmla="*/ 548642 h 968367"/>
                  <a:gd name="connsiteX0-85" fmla="*/ 584616 w 1223250"/>
                  <a:gd name="connsiteY0-86" fmla="*/ 499287 h 963982"/>
                  <a:gd name="connsiteX1-87" fmla="*/ 0 w 1223250"/>
                  <a:gd name="connsiteY1-88" fmla="*/ 409346 h 963982"/>
                  <a:gd name="connsiteX2-89" fmla="*/ 179882 w 1223250"/>
                  <a:gd name="connsiteY2-90" fmla="*/ 184493 h 963982"/>
                  <a:gd name="connsiteX3-91" fmla="*/ 674557 w 1223250"/>
                  <a:gd name="connsiteY3-92" fmla="*/ 409346 h 963982"/>
                  <a:gd name="connsiteX4-93" fmla="*/ 734518 w 1223250"/>
                  <a:gd name="connsiteY4-94" fmla="*/ 169503 h 963982"/>
                  <a:gd name="connsiteX5-95" fmla="*/ 1033049 w 1223250"/>
                  <a:gd name="connsiteY5-96" fmla="*/ 704 h 963982"/>
                  <a:gd name="connsiteX6-97" fmla="*/ 1216474 w 1223250"/>
                  <a:gd name="connsiteY6-98" fmla="*/ 366010 h 963982"/>
                  <a:gd name="connsiteX7-99" fmla="*/ 884419 w 1223250"/>
                  <a:gd name="connsiteY7-100" fmla="*/ 499287 h 963982"/>
                  <a:gd name="connsiteX8-101" fmla="*/ 1199213 w 1223250"/>
                  <a:gd name="connsiteY8-102" fmla="*/ 709149 h 963982"/>
                  <a:gd name="connsiteX9-103" fmla="*/ 944380 w 1223250"/>
                  <a:gd name="connsiteY9-104" fmla="*/ 963982 h 963982"/>
                  <a:gd name="connsiteX10-105" fmla="*/ 719528 w 1223250"/>
                  <a:gd name="connsiteY10-106" fmla="*/ 709149 h 963982"/>
                  <a:gd name="connsiteX11-107" fmla="*/ 299803 w 1223250"/>
                  <a:gd name="connsiteY11-108" fmla="*/ 889031 h 963982"/>
                  <a:gd name="connsiteX12-109" fmla="*/ 74951 w 1223250"/>
                  <a:gd name="connsiteY12-110" fmla="*/ 724139 h 963982"/>
                  <a:gd name="connsiteX13-111" fmla="*/ 719528 w 1223250"/>
                  <a:gd name="connsiteY13-112" fmla="*/ 544257 h 963982"/>
                  <a:gd name="connsiteX0-113" fmla="*/ 584616 w 1223250"/>
                  <a:gd name="connsiteY0-114" fmla="*/ 499287 h 963982"/>
                  <a:gd name="connsiteX1-115" fmla="*/ 0 w 1223250"/>
                  <a:gd name="connsiteY1-116" fmla="*/ 409346 h 963982"/>
                  <a:gd name="connsiteX2-117" fmla="*/ 179882 w 1223250"/>
                  <a:gd name="connsiteY2-118" fmla="*/ 184493 h 963982"/>
                  <a:gd name="connsiteX3-119" fmla="*/ 674557 w 1223250"/>
                  <a:gd name="connsiteY3-120" fmla="*/ 409346 h 963982"/>
                  <a:gd name="connsiteX4-121" fmla="*/ 734518 w 1223250"/>
                  <a:gd name="connsiteY4-122" fmla="*/ 169503 h 963982"/>
                  <a:gd name="connsiteX5-123" fmla="*/ 1033049 w 1223250"/>
                  <a:gd name="connsiteY5-124" fmla="*/ 704 h 963982"/>
                  <a:gd name="connsiteX6-125" fmla="*/ 1216474 w 1223250"/>
                  <a:gd name="connsiteY6-126" fmla="*/ 366010 h 963982"/>
                  <a:gd name="connsiteX7-127" fmla="*/ 884419 w 1223250"/>
                  <a:gd name="connsiteY7-128" fmla="*/ 499287 h 963982"/>
                  <a:gd name="connsiteX8-129" fmla="*/ 1199213 w 1223250"/>
                  <a:gd name="connsiteY8-130" fmla="*/ 709149 h 963982"/>
                  <a:gd name="connsiteX9-131" fmla="*/ 944380 w 1223250"/>
                  <a:gd name="connsiteY9-132" fmla="*/ 963982 h 963982"/>
                  <a:gd name="connsiteX10-133" fmla="*/ 719528 w 1223250"/>
                  <a:gd name="connsiteY10-134" fmla="*/ 709149 h 963982"/>
                  <a:gd name="connsiteX11-135" fmla="*/ 299803 w 1223250"/>
                  <a:gd name="connsiteY11-136" fmla="*/ 889031 h 963982"/>
                  <a:gd name="connsiteX12-137" fmla="*/ 74951 w 1223250"/>
                  <a:gd name="connsiteY12-138" fmla="*/ 724139 h 963982"/>
                  <a:gd name="connsiteX13-139" fmla="*/ 719528 w 1223250"/>
                  <a:gd name="connsiteY13-140" fmla="*/ 544257 h 963982"/>
                  <a:gd name="connsiteX0-141" fmla="*/ 584616 w 1223250"/>
                  <a:gd name="connsiteY0-142" fmla="*/ 499287 h 963982"/>
                  <a:gd name="connsiteX1-143" fmla="*/ 0 w 1223250"/>
                  <a:gd name="connsiteY1-144" fmla="*/ 409346 h 963982"/>
                  <a:gd name="connsiteX2-145" fmla="*/ 179882 w 1223250"/>
                  <a:gd name="connsiteY2-146" fmla="*/ 184493 h 963982"/>
                  <a:gd name="connsiteX3-147" fmla="*/ 674557 w 1223250"/>
                  <a:gd name="connsiteY3-148" fmla="*/ 409346 h 963982"/>
                  <a:gd name="connsiteX4-149" fmla="*/ 734518 w 1223250"/>
                  <a:gd name="connsiteY4-150" fmla="*/ 169503 h 963982"/>
                  <a:gd name="connsiteX5-151" fmla="*/ 1033049 w 1223250"/>
                  <a:gd name="connsiteY5-152" fmla="*/ 704 h 963982"/>
                  <a:gd name="connsiteX6-153" fmla="*/ 1216474 w 1223250"/>
                  <a:gd name="connsiteY6-154" fmla="*/ 366010 h 963982"/>
                  <a:gd name="connsiteX7-155" fmla="*/ 884419 w 1223250"/>
                  <a:gd name="connsiteY7-156" fmla="*/ 499287 h 963982"/>
                  <a:gd name="connsiteX8-157" fmla="*/ 1199213 w 1223250"/>
                  <a:gd name="connsiteY8-158" fmla="*/ 709149 h 963982"/>
                  <a:gd name="connsiteX9-159" fmla="*/ 944380 w 1223250"/>
                  <a:gd name="connsiteY9-160" fmla="*/ 963982 h 963982"/>
                  <a:gd name="connsiteX10-161" fmla="*/ 719528 w 1223250"/>
                  <a:gd name="connsiteY10-162" fmla="*/ 709149 h 963982"/>
                  <a:gd name="connsiteX11-163" fmla="*/ 299803 w 1223250"/>
                  <a:gd name="connsiteY11-164" fmla="*/ 889031 h 963982"/>
                  <a:gd name="connsiteX12-165" fmla="*/ 74951 w 1223250"/>
                  <a:gd name="connsiteY12-166" fmla="*/ 724139 h 963982"/>
                  <a:gd name="connsiteX13-167" fmla="*/ 719528 w 1223250"/>
                  <a:gd name="connsiteY13-168" fmla="*/ 544257 h 963982"/>
                  <a:gd name="connsiteX0-169" fmla="*/ 584616 w 1223250"/>
                  <a:gd name="connsiteY0-170" fmla="*/ 499287 h 964450"/>
                  <a:gd name="connsiteX1-171" fmla="*/ 0 w 1223250"/>
                  <a:gd name="connsiteY1-172" fmla="*/ 409346 h 964450"/>
                  <a:gd name="connsiteX2-173" fmla="*/ 179882 w 1223250"/>
                  <a:gd name="connsiteY2-174" fmla="*/ 184493 h 964450"/>
                  <a:gd name="connsiteX3-175" fmla="*/ 674557 w 1223250"/>
                  <a:gd name="connsiteY3-176" fmla="*/ 409346 h 964450"/>
                  <a:gd name="connsiteX4-177" fmla="*/ 734518 w 1223250"/>
                  <a:gd name="connsiteY4-178" fmla="*/ 169503 h 964450"/>
                  <a:gd name="connsiteX5-179" fmla="*/ 1033049 w 1223250"/>
                  <a:gd name="connsiteY5-180" fmla="*/ 704 h 964450"/>
                  <a:gd name="connsiteX6-181" fmla="*/ 1216474 w 1223250"/>
                  <a:gd name="connsiteY6-182" fmla="*/ 366010 h 964450"/>
                  <a:gd name="connsiteX7-183" fmla="*/ 884419 w 1223250"/>
                  <a:gd name="connsiteY7-184" fmla="*/ 499287 h 964450"/>
                  <a:gd name="connsiteX8-185" fmla="*/ 1199213 w 1223250"/>
                  <a:gd name="connsiteY8-186" fmla="*/ 709149 h 964450"/>
                  <a:gd name="connsiteX9-187" fmla="*/ 944380 w 1223250"/>
                  <a:gd name="connsiteY9-188" fmla="*/ 963982 h 964450"/>
                  <a:gd name="connsiteX10-189" fmla="*/ 719528 w 1223250"/>
                  <a:gd name="connsiteY10-190" fmla="*/ 709149 h 964450"/>
                  <a:gd name="connsiteX11-191" fmla="*/ 299803 w 1223250"/>
                  <a:gd name="connsiteY11-192" fmla="*/ 889031 h 964450"/>
                  <a:gd name="connsiteX12-193" fmla="*/ 74951 w 1223250"/>
                  <a:gd name="connsiteY12-194" fmla="*/ 724139 h 964450"/>
                  <a:gd name="connsiteX13-195" fmla="*/ 719528 w 1223250"/>
                  <a:gd name="connsiteY13-196" fmla="*/ 544257 h 964450"/>
                  <a:gd name="connsiteX0-197" fmla="*/ 584616 w 1223250"/>
                  <a:gd name="connsiteY0-198" fmla="*/ 499287 h 964605"/>
                  <a:gd name="connsiteX1-199" fmla="*/ 0 w 1223250"/>
                  <a:gd name="connsiteY1-200" fmla="*/ 409346 h 964605"/>
                  <a:gd name="connsiteX2-201" fmla="*/ 179882 w 1223250"/>
                  <a:gd name="connsiteY2-202" fmla="*/ 184493 h 964605"/>
                  <a:gd name="connsiteX3-203" fmla="*/ 674557 w 1223250"/>
                  <a:gd name="connsiteY3-204" fmla="*/ 409346 h 964605"/>
                  <a:gd name="connsiteX4-205" fmla="*/ 734518 w 1223250"/>
                  <a:gd name="connsiteY4-206" fmla="*/ 169503 h 964605"/>
                  <a:gd name="connsiteX5-207" fmla="*/ 1033049 w 1223250"/>
                  <a:gd name="connsiteY5-208" fmla="*/ 704 h 964605"/>
                  <a:gd name="connsiteX6-209" fmla="*/ 1216474 w 1223250"/>
                  <a:gd name="connsiteY6-210" fmla="*/ 366010 h 964605"/>
                  <a:gd name="connsiteX7-211" fmla="*/ 884419 w 1223250"/>
                  <a:gd name="connsiteY7-212" fmla="*/ 499287 h 964605"/>
                  <a:gd name="connsiteX8-213" fmla="*/ 1199213 w 1223250"/>
                  <a:gd name="connsiteY8-214" fmla="*/ 709149 h 964605"/>
                  <a:gd name="connsiteX9-215" fmla="*/ 944380 w 1223250"/>
                  <a:gd name="connsiteY9-216" fmla="*/ 963982 h 964605"/>
                  <a:gd name="connsiteX10-217" fmla="*/ 719528 w 1223250"/>
                  <a:gd name="connsiteY10-218" fmla="*/ 709149 h 964605"/>
                  <a:gd name="connsiteX11-219" fmla="*/ 299803 w 1223250"/>
                  <a:gd name="connsiteY11-220" fmla="*/ 889031 h 964605"/>
                  <a:gd name="connsiteX12-221" fmla="*/ 74951 w 1223250"/>
                  <a:gd name="connsiteY12-222" fmla="*/ 724139 h 964605"/>
                  <a:gd name="connsiteX13-223" fmla="*/ 719528 w 1223250"/>
                  <a:gd name="connsiteY13-224" fmla="*/ 544257 h 964605"/>
                  <a:gd name="connsiteX0-225" fmla="*/ 584616 w 1223250"/>
                  <a:gd name="connsiteY0-226" fmla="*/ 499287 h 964605"/>
                  <a:gd name="connsiteX1-227" fmla="*/ 0 w 1223250"/>
                  <a:gd name="connsiteY1-228" fmla="*/ 409346 h 964605"/>
                  <a:gd name="connsiteX2-229" fmla="*/ 179882 w 1223250"/>
                  <a:gd name="connsiteY2-230" fmla="*/ 184493 h 964605"/>
                  <a:gd name="connsiteX3-231" fmla="*/ 674557 w 1223250"/>
                  <a:gd name="connsiteY3-232" fmla="*/ 409346 h 964605"/>
                  <a:gd name="connsiteX4-233" fmla="*/ 734518 w 1223250"/>
                  <a:gd name="connsiteY4-234" fmla="*/ 169503 h 964605"/>
                  <a:gd name="connsiteX5-235" fmla="*/ 1033049 w 1223250"/>
                  <a:gd name="connsiteY5-236" fmla="*/ 704 h 964605"/>
                  <a:gd name="connsiteX6-237" fmla="*/ 1216474 w 1223250"/>
                  <a:gd name="connsiteY6-238" fmla="*/ 366010 h 964605"/>
                  <a:gd name="connsiteX7-239" fmla="*/ 884419 w 1223250"/>
                  <a:gd name="connsiteY7-240" fmla="*/ 499287 h 964605"/>
                  <a:gd name="connsiteX8-241" fmla="*/ 1199213 w 1223250"/>
                  <a:gd name="connsiteY8-242" fmla="*/ 709149 h 964605"/>
                  <a:gd name="connsiteX9-243" fmla="*/ 944380 w 1223250"/>
                  <a:gd name="connsiteY9-244" fmla="*/ 963982 h 964605"/>
                  <a:gd name="connsiteX10-245" fmla="*/ 719528 w 1223250"/>
                  <a:gd name="connsiteY10-246" fmla="*/ 709149 h 964605"/>
                  <a:gd name="connsiteX11-247" fmla="*/ 299803 w 1223250"/>
                  <a:gd name="connsiteY11-248" fmla="*/ 889031 h 964605"/>
                  <a:gd name="connsiteX12-249" fmla="*/ 74951 w 1223250"/>
                  <a:gd name="connsiteY12-250" fmla="*/ 724139 h 964605"/>
                  <a:gd name="connsiteX13-251" fmla="*/ 719528 w 1223250"/>
                  <a:gd name="connsiteY13-252" fmla="*/ 544257 h 964605"/>
                  <a:gd name="connsiteX0-253" fmla="*/ 584616 w 1223250"/>
                  <a:gd name="connsiteY0-254" fmla="*/ 499287 h 964605"/>
                  <a:gd name="connsiteX1-255" fmla="*/ 0 w 1223250"/>
                  <a:gd name="connsiteY1-256" fmla="*/ 409346 h 964605"/>
                  <a:gd name="connsiteX2-257" fmla="*/ 179882 w 1223250"/>
                  <a:gd name="connsiteY2-258" fmla="*/ 184493 h 964605"/>
                  <a:gd name="connsiteX3-259" fmla="*/ 674557 w 1223250"/>
                  <a:gd name="connsiteY3-260" fmla="*/ 409346 h 964605"/>
                  <a:gd name="connsiteX4-261" fmla="*/ 734518 w 1223250"/>
                  <a:gd name="connsiteY4-262" fmla="*/ 169503 h 964605"/>
                  <a:gd name="connsiteX5-263" fmla="*/ 1033049 w 1223250"/>
                  <a:gd name="connsiteY5-264" fmla="*/ 704 h 964605"/>
                  <a:gd name="connsiteX6-265" fmla="*/ 1216474 w 1223250"/>
                  <a:gd name="connsiteY6-266" fmla="*/ 366010 h 964605"/>
                  <a:gd name="connsiteX7-267" fmla="*/ 884419 w 1223250"/>
                  <a:gd name="connsiteY7-268" fmla="*/ 499287 h 964605"/>
                  <a:gd name="connsiteX8-269" fmla="*/ 1199213 w 1223250"/>
                  <a:gd name="connsiteY8-270" fmla="*/ 709149 h 964605"/>
                  <a:gd name="connsiteX9-271" fmla="*/ 944380 w 1223250"/>
                  <a:gd name="connsiteY9-272" fmla="*/ 963982 h 964605"/>
                  <a:gd name="connsiteX10-273" fmla="*/ 719528 w 1223250"/>
                  <a:gd name="connsiteY10-274" fmla="*/ 709149 h 964605"/>
                  <a:gd name="connsiteX11-275" fmla="*/ 299803 w 1223250"/>
                  <a:gd name="connsiteY11-276" fmla="*/ 889031 h 964605"/>
                  <a:gd name="connsiteX12-277" fmla="*/ 74951 w 1223250"/>
                  <a:gd name="connsiteY12-278" fmla="*/ 724139 h 964605"/>
                  <a:gd name="connsiteX13-279" fmla="*/ 630318 w 1223250"/>
                  <a:gd name="connsiteY13-280" fmla="*/ 575481 h 964605"/>
                  <a:gd name="connsiteX0-281" fmla="*/ 584616 w 1223250"/>
                  <a:gd name="connsiteY0-282" fmla="*/ 499287 h 964605"/>
                  <a:gd name="connsiteX1-283" fmla="*/ 0 w 1223250"/>
                  <a:gd name="connsiteY1-284" fmla="*/ 409346 h 964605"/>
                  <a:gd name="connsiteX2-285" fmla="*/ 179882 w 1223250"/>
                  <a:gd name="connsiteY2-286" fmla="*/ 184493 h 964605"/>
                  <a:gd name="connsiteX3-287" fmla="*/ 674557 w 1223250"/>
                  <a:gd name="connsiteY3-288" fmla="*/ 409346 h 964605"/>
                  <a:gd name="connsiteX4-289" fmla="*/ 734518 w 1223250"/>
                  <a:gd name="connsiteY4-290" fmla="*/ 169503 h 964605"/>
                  <a:gd name="connsiteX5-291" fmla="*/ 1033049 w 1223250"/>
                  <a:gd name="connsiteY5-292" fmla="*/ 704 h 964605"/>
                  <a:gd name="connsiteX6-293" fmla="*/ 1216474 w 1223250"/>
                  <a:gd name="connsiteY6-294" fmla="*/ 366010 h 964605"/>
                  <a:gd name="connsiteX7-295" fmla="*/ 884419 w 1223250"/>
                  <a:gd name="connsiteY7-296" fmla="*/ 499287 h 964605"/>
                  <a:gd name="connsiteX8-297" fmla="*/ 1199213 w 1223250"/>
                  <a:gd name="connsiteY8-298" fmla="*/ 709149 h 964605"/>
                  <a:gd name="connsiteX9-299" fmla="*/ 944380 w 1223250"/>
                  <a:gd name="connsiteY9-300" fmla="*/ 963982 h 964605"/>
                  <a:gd name="connsiteX10-301" fmla="*/ 719528 w 1223250"/>
                  <a:gd name="connsiteY10-302" fmla="*/ 709149 h 964605"/>
                  <a:gd name="connsiteX11-303" fmla="*/ 299803 w 1223250"/>
                  <a:gd name="connsiteY11-304" fmla="*/ 889031 h 964605"/>
                  <a:gd name="connsiteX12-305" fmla="*/ 74951 w 1223250"/>
                  <a:gd name="connsiteY12-306" fmla="*/ 724139 h 964605"/>
                  <a:gd name="connsiteX13-307" fmla="*/ 630318 w 1223250"/>
                  <a:gd name="connsiteY13-308" fmla="*/ 562099 h 964605"/>
                  <a:gd name="connsiteX0-309" fmla="*/ 629221 w 1223250"/>
                  <a:gd name="connsiteY0-310" fmla="*/ 517129 h 964605"/>
                  <a:gd name="connsiteX1-311" fmla="*/ 0 w 1223250"/>
                  <a:gd name="connsiteY1-312" fmla="*/ 409346 h 964605"/>
                  <a:gd name="connsiteX2-313" fmla="*/ 179882 w 1223250"/>
                  <a:gd name="connsiteY2-314" fmla="*/ 184493 h 964605"/>
                  <a:gd name="connsiteX3-315" fmla="*/ 674557 w 1223250"/>
                  <a:gd name="connsiteY3-316" fmla="*/ 409346 h 964605"/>
                  <a:gd name="connsiteX4-317" fmla="*/ 734518 w 1223250"/>
                  <a:gd name="connsiteY4-318" fmla="*/ 169503 h 964605"/>
                  <a:gd name="connsiteX5-319" fmla="*/ 1033049 w 1223250"/>
                  <a:gd name="connsiteY5-320" fmla="*/ 704 h 964605"/>
                  <a:gd name="connsiteX6-321" fmla="*/ 1216474 w 1223250"/>
                  <a:gd name="connsiteY6-322" fmla="*/ 366010 h 964605"/>
                  <a:gd name="connsiteX7-323" fmla="*/ 884419 w 1223250"/>
                  <a:gd name="connsiteY7-324" fmla="*/ 499287 h 964605"/>
                  <a:gd name="connsiteX8-325" fmla="*/ 1199213 w 1223250"/>
                  <a:gd name="connsiteY8-326" fmla="*/ 709149 h 964605"/>
                  <a:gd name="connsiteX9-327" fmla="*/ 944380 w 1223250"/>
                  <a:gd name="connsiteY9-328" fmla="*/ 963982 h 964605"/>
                  <a:gd name="connsiteX10-329" fmla="*/ 719528 w 1223250"/>
                  <a:gd name="connsiteY10-330" fmla="*/ 709149 h 964605"/>
                  <a:gd name="connsiteX11-331" fmla="*/ 299803 w 1223250"/>
                  <a:gd name="connsiteY11-332" fmla="*/ 889031 h 964605"/>
                  <a:gd name="connsiteX12-333" fmla="*/ 74951 w 1223250"/>
                  <a:gd name="connsiteY12-334" fmla="*/ 724139 h 964605"/>
                  <a:gd name="connsiteX13-335" fmla="*/ 630318 w 1223250"/>
                  <a:gd name="connsiteY13-336" fmla="*/ 562099 h 964605"/>
                  <a:gd name="connsiteX0-337" fmla="*/ 629221 w 1223250"/>
                  <a:gd name="connsiteY0-338" fmla="*/ 517129 h 964605"/>
                  <a:gd name="connsiteX1-339" fmla="*/ 0 w 1223250"/>
                  <a:gd name="connsiteY1-340" fmla="*/ 409346 h 964605"/>
                  <a:gd name="connsiteX2-341" fmla="*/ 179882 w 1223250"/>
                  <a:gd name="connsiteY2-342" fmla="*/ 184493 h 964605"/>
                  <a:gd name="connsiteX3-343" fmla="*/ 674557 w 1223250"/>
                  <a:gd name="connsiteY3-344" fmla="*/ 409346 h 964605"/>
                  <a:gd name="connsiteX4-345" fmla="*/ 734518 w 1223250"/>
                  <a:gd name="connsiteY4-346" fmla="*/ 169503 h 964605"/>
                  <a:gd name="connsiteX5-347" fmla="*/ 1033049 w 1223250"/>
                  <a:gd name="connsiteY5-348" fmla="*/ 704 h 964605"/>
                  <a:gd name="connsiteX6-349" fmla="*/ 1216474 w 1223250"/>
                  <a:gd name="connsiteY6-350" fmla="*/ 366010 h 964605"/>
                  <a:gd name="connsiteX7-351" fmla="*/ 884419 w 1223250"/>
                  <a:gd name="connsiteY7-352" fmla="*/ 499287 h 964605"/>
                  <a:gd name="connsiteX8-353" fmla="*/ 1199213 w 1223250"/>
                  <a:gd name="connsiteY8-354" fmla="*/ 709149 h 964605"/>
                  <a:gd name="connsiteX9-355" fmla="*/ 944380 w 1223250"/>
                  <a:gd name="connsiteY9-356" fmla="*/ 963982 h 964605"/>
                  <a:gd name="connsiteX10-357" fmla="*/ 719528 w 1223250"/>
                  <a:gd name="connsiteY10-358" fmla="*/ 709149 h 964605"/>
                  <a:gd name="connsiteX11-359" fmla="*/ 299803 w 1223250"/>
                  <a:gd name="connsiteY11-360" fmla="*/ 889031 h 964605"/>
                  <a:gd name="connsiteX12-361" fmla="*/ 74951 w 1223250"/>
                  <a:gd name="connsiteY12-362" fmla="*/ 724139 h 964605"/>
                  <a:gd name="connsiteX13-363" fmla="*/ 630318 w 1223250"/>
                  <a:gd name="connsiteY13-364" fmla="*/ 562099 h 964605"/>
                  <a:gd name="connsiteX0-365" fmla="*/ 629221 w 1223250"/>
                  <a:gd name="connsiteY0-366" fmla="*/ 517129 h 964605"/>
                  <a:gd name="connsiteX1-367" fmla="*/ 0 w 1223250"/>
                  <a:gd name="connsiteY1-368" fmla="*/ 409346 h 964605"/>
                  <a:gd name="connsiteX2-369" fmla="*/ 179882 w 1223250"/>
                  <a:gd name="connsiteY2-370" fmla="*/ 184493 h 964605"/>
                  <a:gd name="connsiteX3-371" fmla="*/ 674557 w 1223250"/>
                  <a:gd name="connsiteY3-372" fmla="*/ 409346 h 964605"/>
                  <a:gd name="connsiteX4-373" fmla="*/ 734518 w 1223250"/>
                  <a:gd name="connsiteY4-374" fmla="*/ 169503 h 964605"/>
                  <a:gd name="connsiteX5-375" fmla="*/ 1033049 w 1223250"/>
                  <a:gd name="connsiteY5-376" fmla="*/ 704 h 964605"/>
                  <a:gd name="connsiteX6-377" fmla="*/ 1216474 w 1223250"/>
                  <a:gd name="connsiteY6-378" fmla="*/ 366010 h 964605"/>
                  <a:gd name="connsiteX7-379" fmla="*/ 884419 w 1223250"/>
                  <a:gd name="connsiteY7-380" fmla="*/ 499287 h 964605"/>
                  <a:gd name="connsiteX8-381" fmla="*/ 1199213 w 1223250"/>
                  <a:gd name="connsiteY8-382" fmla="*/ 709149 h 964605"/>
                  <a:gd name="connsiteX9-383" fmla="*/ 944380 w 1223250"/>
                  <a:gd name="connsiteY9-384" fmla="*/ 963982 h 964605"/>
                  <a:gd name="connsiteX10-385" fmla="*/ 719528 w 1223250"/>
                  <a:gd name="connsiteY10-386" fmla="*/ 709149 h 964605"/>
                  <a:gd name="connsiteX11-387" fmla="*/ 299803 w 1223250"/>
                  <a:gd name="connsiteY11-388" fmla="*/ 889031 h 964605"/>
                  <a:gd name="connsiteX12-389" fmla="*/ 74951 w 1223250"/>
                  <a:gd name="connsiteY12-390" fmla="*/ 724139 h 964605"/>
                  <a:gd name="connsiteX13-391" fmla="*/ 630318 w 1223250"/>
                  <a:gd name="connsiteY13-392" fmla="*/ 562099 h 964605"/>
                  <a:gd name="connsiteX0-393" fmla="*/ 0 w 1223250"/>
                  <a:gd name="connsiteY0-394" fmla="*/ 409346 h 964605"/>
                  <a:gd name="connsiteX1-395" fmla="*/ 179882 w 1223250"/>
                  <a:gd name="connsiteY1-396" fmla="*/ 184493 h 964605"/>
                  <a:gd name="connsiteX2-397" fmla="*/ 674557 w 1223250"/>
                  <a:gd name="connsiteY2-398" fmla="*/ 409346 h 964605"/>
                  <a:gd name="connsiteX3-399" fmla="*/ 734518 w 1223250"/>
                  <a:gd name="connsiteY3-400" fmla="*/ 169503 h 964605"/>
                  <a:gd name="connsiteX4-401" fmla="*/ 1033049 w 1223250"/>
                  <a:gd name="connsiteY4-402" fmla="*/ 704 h 964605"/>
                  <a:gd name="connsiteX5-403" fmla="*/ 1216474 w 1223250"/>
                  <a:gd name="connsiteY5-404" fmla="*/ 366010 h 964605"/>
                  <a:gd name="connsiteX6-405" fmla="*/ 884419 w 1223250"/>
                  <a:gd name="connsiteY6-406" fmla="*/ 499287 h 964605"/>
                  <a:gd name="connsiteX7-407" fmla="*/ 1199213 w 1223250"/>
                  <a:gd name="connsiteY7-408" fmla="*/ 709149 h 964605"/>
                  <a:gd name="connsiteX8-409" fmla="*/ 944380 w 1223250"/>
                  <a:gd name="connsiteY8-410" fmla="*/ 963982 h 964605"/>
                  <a:gd name="connsiteX9-411" fmla="*/ 719528 w 1223250"/>
                  <a:gd name="connsiteY9-412" fmla="*/ 709149 h 964605"/>
                  <a:gd name="connsiteX10-413" fmla="*/ 299803 w 1223250"/>
                  <a:gd name="connsiteY10-414" fmla="*/ 889031 h 964605"/>
                  <a:gd name="connsiteX11-415" fmla="*/ 74951 w 1223250"/>
                  <a:gd name="connsiteY11-416" fmla="*/ 724139 h 964605"/>
                  <a:gd name="connsiteX12-417" fmla="*/ 630318 w 1223250"/>
                  <a:gd name="connsiteY12-418" fmla="*/ 562099 h 964605"/>
                  <a:gd name="connsiteX0-419" fmla="*/ 117781 w 1161149"/>
                  <a:gd name="connsiteY0-420" fmla="*/ 184493 h 964605"/>
                  <a:gd name="connsiteX1-421" fmla="*/ 612456 w 1161149"/>
                  <a:gd name="connsiteY1-422" fmla="*/ 409346 h 964605"/>
                  <a:gd name="connsiteX2-423" fmla="*/ 672417 w 1161149"/>
                  <a:gd name="connsiteY2-424" fmla="*/ 169503 h 964605"/>
                  <a:gd name="connsiteX3-425" fmla="*/ 970948 w 1161149"/>
                  <a:gd name="connsiteY3-426" fmla="*/ 704 h 964605"/>
                  <a:gd name="connsiteX4-427" fmla="*/ 1154373 w 1161149"/>
                  <a:gd name="connsiteY4-428" fmla="*/ 366010 h 964605"/>
                  <a:gd name="connsiteX5-429" fmla="*/ 822318 w 1161149"/>
                  <a:gd name="connsiteY5-430" fmla="*/ 499287 h 964605"/>
                  <a:gd name="connsiteX6-431" fmla="*/ 1137112 w 1161149"/>
                  <a:gd name="connsiteY6-432" fmla="*/ 709149 h 964605"/>
                  <a:gd name="connsiteX7-433" fmla="*/ 882279 w 1161149"/>
                  <a:gd name="connsiteY7-434" fmla="*/ 963982 h 964605"/>
                  <a:gd name="connsiteX8-435" fmla="*/ 657427 w 1161149"/>
                  <a:gd name="connsiteY8-436" fmla="*/ 709149 h 964605"/>
                  <a:gd name="connsiteX9-437" fmla="*/ 237702 w 1161149"/>
                  <a:gd name="connsiteY9-438" fmla="*/ 889031 h 964605"/>
                  <a:gd name="connsiteX10-439" fmla="*/ 12850 w 1161149"/>
                  <a:gd name="connsiteY10-440" fmla="*/ 724139 h 964605"/>
                  <a:gd name="connsiteX11-441" fmla="*/ 568217 w 1161149"/>
                  <a:gd name="connsiteY11-442" fmla="*/ 562099 h 964605"/>
                  <a:gd name="connsiteX0-443" fmla="*/ 612456 w 1161149"/>
                  <a:gd name="connsiteY0-444" fmla="*/ 409346 h 964605"/>
                  <a:gd name="connsiteX1-445" fmla="*/ 672417 w 1161149"/>
                  <a:gd name="connsiteY1-446" fmla="*/ 169503 h 964605"/>
                  <a:gd name="connsiteX2-447" fmla="*/ 970948 w 1161149"/>
                  <a:gd name="connsiteY2-448" fmla="*/ 704 h 964605"/>
                  <a:gd name="connsiteX3-449" fmla="*/ 1154373 w 1161149"/>
                  <a:gd name="connsiteY3-450" fmla="*/ 366010 h 964605"/>
                  <a:gd name="connsiteX4-451" fmla="*/ 822318 w 1161149"/>
                  <a:gd name="connsiteY4-452" fmla="*/ 499287 h 964605"/>
                  <a:gd name="connsiteX5-453" fmla="*/ 1137112 w 1161149"/>
                  <a:gd name="connsiteY5-454" fmla="*/ 709149 h 964605"/>
                  <a:gd name="connsiteX6-455" fmla="*/ 882279 w 1161149"/>
                  <a:gd name="connsiteY6-456" fmla="*/ 963982 h 964605"/>
                  <a:gd name="connsiteX7-457" fmla="*/ 657427 w 1161149"/>
                  <a:gd name="connsiteY7-458" fmla="*/ 709149 h 964605"/>
                  <a:gd name="connsiteX8-459" fmla="*/ 237702 w 1161149"/>
                  <a:gd name="connsiteY8-460" fmla="*/ 889031 h 964605"/>
                  <a:gd name="connsiteX9-461" fmla="*/ 12850 w 1161149"/>
                  <a:gd name="connsiteY9-462" fmla="*/ 724139 h 964605"/>
                  <a:gd name="connsiteX10-463" fmla="*/ 568217 w 1161149"/>
                  <a:gd name="connsiteY10-464" fmla="*/ 562099 h 964605"/>
                  <a:gd name="connsiteX0-465" fmla="*/ 672417 w 1161149"/>
                  <a:gd name="connsiteY0-466" fmla="*/ 169503 h 964605"/>
                  <a:gd name="connsiteX1-467" fmla="*/ 970948 w 1161149"/>
                  <a:gd name="connsiteY1-468" fmla="*/ 704 h 964605"/>
                  <a:gd name="connsiteX2-469" fmla="*/ 1154373 w 1161149"/>
                  <a:gd name="connsiteY2-470" fmla="*/ 366010 h 964605"/>
                  <a:gd name="connsiteX3-471" fmla="*/ 822318 w 1161149"/>
                  <a:gd name="connsiteY3-472" fmla="*/ 499287 h 964605"/>
                  <a:gd name="connsiteX4-473" fmla="*/ 1137112 w 1161149"/>
                  <a:gd name="connsiteY4-474" fmla="*/ 709149 h 964605"/>
                  <a:gd name="connsiteX5-475" fmla="*/ 882279 w 1161149"/>
                  <a:gd name="connsiteY5-476" fmla="*/ 963982 h 964605"/>
                  <a:gd name="connsiteX6-477" fmla="*/ 657427 w 1161149"/>
                  <a:gd name="connsiteY6-478" fmla="*/ 709149 h 964605"/>
                  <a:gd name="connsiteX7-479" fmla="*/ 237702 w 1161149"/>
                  <a:gd name="connsiteY7-480" fmla="*/ 889031 h 964605"/>
                  <a:gd name="connsiteX8-481" fmla="*/ 12850 w 1161149"/>
                  <a:gd name="connsiteY8-482" fmla="*/ 724139 h 964605"/>
                  <a:gd name="connsiteX9-483" fmla="*/ 568217 w 1161149"/>
                  <a:gd name="connsiteY9-484" fmla="*/ 562099 h 964605"/>
                  <a:gd name="connsiteX0-485" fmla="*/ 970948 w 1161149"/>
                  <a:gd name="connsiteY0-486" fmla="*/ 0 h 963901"/>
                  <a:gd name="connsiteX1-487" fmla="*/ 1154373 w 1161149"/>
                  <a:gd name="connsiteY1-488" fmla="*/ 365306 h 963901"/>
                  <a:gd name="connsiteX2-489" fmla="*/ 822318 w 1161149"/>
                  <a:gd name="connsiteY2-490" fmla="*/ 498583 h 963901"/>
                  <a:gd name="connsiteX3-491" fmla="*/ 1137112 w 1161149"/>
                  <a:gd name="connsiteY3-492" fmla="*/ 708445 h 963901"/>
                  <a:gd name="connsiteX4-493" fmla="*/ 882279 w 1161149"/>
                  <a:gd name="connsiteY4-494" fmla="*/ 963278 h 963901"/>
                  <a:gd name="connsiteX5-495" fmla="*/ 657427 w 1161149"/>
                  <a:gd name="connsiteY5-496" fmla="*/ 708445 h 963901"/>
                  <a:gd name="connsiteX6-497" fmla="*/ 237702 w 1161149"/>
                  <a:gd name="connsiteY6-498" fmla="*/ 888327 h 963901"/>
                  <a:gd name="connsiteX7-499" fmla="*/ 12850 w 1161149"/>
                  <a:gd name="connsiteY7-500" fmla="*/ 723435 h 963901"/>
                  <a:gd name="connsiteX8-501" fmla="*/ 568217 w 1161149"/>
                  <a:gd name="connsiteY8-502" fmla="*/ 561395 h 963901"/>
                  <a:gd name="connsiteX0-503" fmla="*/ 1154373 w 1154373"/>
                  <a:gd name="connsiteY0-504" fmla="*/ 0 h 598595"/>
                  <a:gd name="connsiteX1-505" fmla="*/ 822318 w 1154373"/>
                  <a:gd name="connsiteY1-506" fmla="*/ 133277 h 598595"/>
                  <a:gd name="connsiteX2-507" fmla="*/ 1137112 w 1154373"/>
                  <a:gd name="connsiteY2-508" fmla="*/ 343139 h 598595"/>
                  <a:gd name="connsiteX3-509" fmla="*/ 882279 w 1154373"/>
                  <a:gd name="connsiteY3-510" fmla="*/ 597972 h 598595"/>
                  <a:gd name="connsiteX4-511" fmla="*/ 657427 w 1154373"/>
                  <a:gd name="connsiteY4-512" fmla="*/ 343139 h 598595"/>
                  <a:gd name="connsiteX5-513" fmla="*/ 237702 w 1154373"/>
                  <a:gd name="connsiteY5-514" fmla="*/ 523021 h 598595"/>
                  <a:gd name="connsiteX6-515" fmla="*/ 12850 w 1154373"/>
                  <a:gd name="connsiteY6-516" fmla="*/ 358129 h 598595"/>
                  <a:gd name="connsiteX7-517" fmla="*/ 568217 w 1154373"/>
                  <a:gd name="connsiteY7-518" fmla="*/ 196089 h 598595"/>
                  <a:gd name="connsiteX0-519" fmla="*/ 822318 w 1138670"/>
                  <a:gd name="connsiteY0-520" fmla="*/ 0 h 465318"/>
                  <a:gd name="connsiteX1-521" fmla="*/ 1137112 w 1138670"/>
                  <a:gd name="connsiteY1-522" fmla="*/ 209862 h 465318"/>
                  <a:gd name="connsiteX2-523" fmla="*/ 882279 w 1138670"/>
                  <a:gd name="connsiteY2-524" fmla="*/ 464695 h 465318"/>
                  <a:gd name="connsiteX3-525" fmla="*/ 657427 w 1138670"/>
                  <a:gd name="connsiteY3-526" fmla="*/ 209862 h 465318"/>
                  <a:gd name="connsiteX4-527" fmla="*/ 237702 w 1138670"/>
                  <a:gd name="connsiteY4-528" fmla="*/ 389744 h 465318"/>
                  <a:gd name="connsiteX5-529" fmla="*/ 12850 w 1138670"/>
                  <a:gd name="connsiteY5-530" fmla="*/ 224852 h 465318"/>
                  <a:gd name="connsiteX6-531" fmla="*/ 568217 w 1138670"/>
                  <a:gd name="connsiteY6-532" fmla="*/ 62812 h 465318"/>
                  <a:gd name="connsiteX0-533" fmla="*/ 1137112 w 1138670"/>
                  <a:gd name="connsiteY0-534" fmla="*/ 147050 h 402506"/>
                  <a:gd name="connsiteX1-535" fmla="*/ 882279 w 1138670"/>
                  <a:gd name="connsiteY1-536" fmla="*/ 401883 h 402506"/>
                  <a:gd name="connsiteX2-537" fmla="*/ 657427 w 1138670"/>
                  <a:gd name="connsiteY2-538" fmla="*/ 147050 h 402506"/>
                  <a:gd name="connsiteX3-539" fmla="*/ 237702 w 1138670"/>
                  <a:gd name="connsiteY3-540" fmla="*/ 326932 h 402506"/>
                  <a:gd name="connsiteX4-541" fmla="*/ 12850 w 1138670"/>
                  <a:gd name="connsiteY4-542" fmla="*/ 162040 h 402506"/>
                  <a:gd name="connsiteX5-543" fmla="*/ 568217 w 1138670"/>
                  <a:gd name="connsiteY5-544" fmla="*/ 0 h 402506"/>
                  <a:gd name="connsiteX0-545" fmla="*/ 882279 w 882279"/>
                  <a:gd name="connsiteY0-546" fmla="*/ 401883 h 401883"/>
                  <a:gd name="connsiteX1-547" fmla="*/ 657427 w 882279"/>
                  <a:gd name="connsiteY1-548" fmla="*/ 147050 h 401883"/>
                  <a:gd name="connsiteX2-549" fmla="*/ 237702 w 882279"/>
                  <a:gd name="connsiteY2-550" fmla="*/ 326932 h 401883"/>
                  <a:gd name="connsiteX3-551" fmla="*/ 12850 w 882279"/>
                  <a:gd name="connsiteY3-552" fmla="*/ 162040 h 401883"/>
                  <a:gd name="connsiteX4-553" fmla="*/ 568217 w 882279"/>
                  <a:gd name="connsiteY4-554" fmla="*/ 0 h 401883"/>
                  <a:gd name="connsiteX0-555" fmla="*/ 657427 w 657427"/>
                  <a:gd name="connsiteY0-556" fmla="*/ 147050 h 326972"/>
                  <a:gd name="connsiteX1-557" fmla="*/ 237702 w 657427"/>
                  <a:gd name="connsiteY1-558" fmla="*/ 326932 h 326972"/>
                  <a:gd name="connsiteX2-559" fmla="*/ 12850 w 657427"/>
                  <a:gd name="connsiteY2-560" fmla="*/ 162040 h 326972"/>
                  <a:gd name="connsiteX3-561" fmla="*/ 568217 w 657427"/>
                  <a:gd name="connsiteY3-562" fmla="*/ 0 h 326972"/>
                </a:gdLst>
                <a:ahLst/>
                <a:cxnLst>
                  <a:cxn ang="0">
                    <a:pos x="connsiteX0-555" y="connsiteY0-556"/>
                  </a:cxn>
                  <a:cxn ang="0">
                    <a:pos x="connsiteX1-557" y="connsiteY1-558"/>
                  </a:cxn>
                  <a:cxn ang="0">
                    <a:pos x="connsiteX2-559" y="connsiteY2-560"/>
                  </a:cxn>
                  <a:cxn ang="0">
                    <a:pos x="connsiteX3-561" y="connsiteY3-562"/>
                  </a:cxn>
                </a:cxnLst>
                <a:rect l="l" t="t" r="r" b="b"/>
                <a:pathLst>
                  <a:path w="657427" h="326972">
                    <a:moveTo>
                      <a:pt x="657427" y="147050"/>
                    </a:moveTo>
                    <a:cubicBezTo>
                      <a:pt x="517519" y="207011"/>
                      <a:pt x="345131" y="324434"/>
                      <a:pt x="237702" y="326932"/>
                    </a:cubicBezTo>
                    <a:cubicBezTo>
                      <a:pt x="130273" y="329430"/>
                      <a:pt x="-49609" y="214505"/>
                      <a:pt x="12850" y="162040"/>
                    </a:cubicBezTo>
                    <a:lnTo>
                      <a:pt x="568217" y="0"/>
                    </a:lnTo>
                  </a:path>
                </a:pathLst>
              </a:custGeom>
              <a:grpFill/>
              <a:ln w="28575" cap="rnd" cmpd="sng" algn="ctr">
                <a:solidFill>
                  <a:sysClr val="windowText" lastClr="000000">
                    <a:lumMod val="65000"/>
                    <a:lumOff val="35000"/>
                  </a:sysClr>
                </a:solidFill>
                <a:prstDash val="solid"/>
                <a:roun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4000" b="1" i="0" u="none" strike="noStrike" kern="0" cap="none" spc="0" normalizeH="0" baseline="0" noProof="1">
                  <a:ln>
                    <a:noFill/>
                  </a:ln>
                  <a:solidFill>
                    <a:schemeClr val="tx1">
                      <a:lumMod val="75000"/>
                      <a:lumOff val="25000"/>
                    </a:schemeClr>
                  </a:solidFill>
                  <a:effectLst/>
                  <a:uLnTx/>
                  <a:uFillTx/>
                  <a:latin typeface="微软雅黑" pitchFamily="34" charset="-122"/>
                  <a:ea typeface="微软雅黑" pitchFamily="34" charset="-122"/>
                  <a:cs typeface="+mn-ea"/>
                  <a:sym typeface="+mn-lt"/>
                </a:endParaRPr>
              </a:p>
            </p:txBody>
          </p:sp>
        </p:grpSp>
      </p:grpSp>
      <p:sp>
        <p:nvSpPr>
          <p:cNvPr id="53" name="Freeform 5"/>
          <p:cNvSpPr>
            <a:spLocks noChangeArrowheads="1"/>
          </p:cNvSpPr>
          <p:nvPr/>
        </p:nvSpPr>
        <p:spPr bwMode="auto">
          <a:xfrm>
            <a:off x="2757488" y="2566069"/>
            <a:ext cx="3224212" cy="79375"/>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rgbClr val="595959"/>
          </a:solidFill>
          <a:ln w="9525">
            <a:solidFill>
              <a:srgbClr val="669857"/>
            </a:solidFill>
            <a:round/>
          </a:ln>
        </p:spPr>
        <p:txBody>
          <a:bodyPr/>
          <a:lstStyle/>
          <a:p>
            <a:pPr defTabSz="914400"/>
            <a:endParaRPr lang="zh-CN" altLang="en-US">
              <a:solidFill>
                <a:srgbClr val="EF7E00"/>
              </a:solidFill>
              <a:latin typeface="微软雅黑" pitchFamily="34" charset="-122"/>
              <a:ea typeface="微软雅黑" pitchFamily="34" charset="-122"/>
              <a:cs typeface="+mn-ea"/>
              <a:sym typeface="+mn-lt"/>
            </a:endParaRPr>
          </a:p>
        </p:txBody>
      </p:sp>
      <p:sp>
        <p:nvSpPr>
          <p:cNvPr id="54" name="Freeform 5"/>
          <p:cNvSpPr>
            <a:spLocks noChangeArrowheads="1"/>
          </p:cNvSpPr>
          <p:nvPr/>
        </p:nvSpPr>
        <p:spPr bwMode="auto">
          <a:xfrm>
            <a:off x="2757488" y="4458369"/>
            <a:ext cx="3224212" cy="79375"/>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rgbClr val="595959"/>
          </a:solidFill>
          <a:ln w="9525">
            <a:solidFill>
              <a:srgbClr val="669857"/>
            </a:solidFill>
            <a:round/>
          </a:ln>
        </p:spPr>
        <p:txBody>
          <a:bodyPr/>
          <a:lstStyle/>
          <a:p>
            <a:pPr defTabSz="914400"/>
            <a:endParaRPr lang="zh-CN" altLang="en-US">
              <a:solidFill>
                <a:srgbClr val="EF7E00"/>
              </a:solidFill>
              <a:latin typeface="微软雅黑" pitchFamily="34" charset="-122"/>
              <a:ea typeface="微软雅黑" pitchFamily="34" charset="-122"/>
              <a:cs typeface="+mn-ea"/>
              <a:sym typeface="+mn-lt"/>
            </a:endParaRPr>
          </a:p>
        </p:txBody>
      </p:sp>
      <p:sp>
        <p:nvSpPr>
          <p:cNvPr id="55" name="Freeform 5"/>
          <p:cNvSpPr>
            <a:spLocks noChangeArrowheads="1"/>
          </p:cNvSpPr>
          <p:nvPr/>
        </p:nvSpPr>
        <p:spPr bwMode="auto">
          <a:xfrm>
            <a:off x="7745413" y="2613694"/>
            <a:ext cx="3224212" cy="79375"/>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rgbClr val="595959"/>
          </a:solidFill>
          <a:ln w="9525">
            <a:solidFill>
              <a:srgbClr val="669857"/>
            </a:solidFill>
            <a:round/>
          </a:ln>
        </p:spPr>
        <p:txBody>
          <a:bodyPr/>
          <a:lstStyle/>
          <a:p>
            <a:pPr defTabSz="914400"/>
            <a:endParaRPr lang="zh-CN" altLang="en-US">
              <a:solidFill>
                <a:srgbClr val="EF7E00"/>
              </a:solidFill>
              <a:latin typeface="微软雅黑" pitchFamily="34" charset="-122"/>
              <a:ea typeface="微软雅黑" pitchFamily="34" charset="-122"/>
              <a:cs typeface="+mn-ea"/>
              <a:sym typeface="+mn-lt"/>
            </a:endParaRPr>
          </a:p>
        </p:txBody>
      </p:sp>
      <p:sp>
        <p:nvSpPr>
          <p:cNvPr id="56" name="Freeform 5"/>
          <p:cNvSpPr>
            <a:spLocks noChangeArrowheads="1"/>
          </p:cNvSpPr>
          <p:nvPr/>
        </p:nvSpPr>
        <p:spPr bwMode="auto">
          <a:xfrm>
            <a:off x="7745413" y="4458369"/>
            <a:ext cx="3224212" cy="79375"/>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rgbClr val="595959"/>
          </a:solidFill>
          <a:ln w="9525">
            <a:solidFill>
              <a:srgbClr val="669857"/>
            </a:solidFill>
            <a:round/>
          </a:ln>
        </p:spPr>
        <p:txBody>
          <a:bodyPr/>
          <a:lstStyle/>
          <a:p>
            <a:pPr defTabSz="914400"/>
            <a:endParaRPr lang="zh-CN" altLang="en-US">
              <a:solidFill>
                <a:srgbClr val="EF7E00"/>
              </a:solidFill>
              <a:latin typeface="微软雅黑" pitchFamily="34" charset="-122"/>
              <a:ea typeface="微软雅黑" pitchFamily="34" charset="-122"/>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par>
                                <p:cTn id="16" presetID="53" presetClass="entr" presetSubtype="16" fill="hold" nodeType="withEffect">
                                  <p:stCondLst>
                                    <p:cond delay="100"/>
                                  </p:stCondLst>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ppt_w</p:attrName>
                                        </p:attrNameLst>
                                      </p:cBhvr>
                                      <p:tavLst>
                                        <p:tav tm="0">
                                          <p:val>
                                            <p:fltVal val="0"/>
                                          </p:val>
                                        </p:tav>
                                        <p:tav tm="100000">
                                          <p:val>
                                            <p:strVal val="#ppt_w"/>
                                          </p:val>
                                        </p:tav>
                                      </p:tavLst>
                                    </p:anim>
                                    <p:anim calcmode="lin" valueType="num">
                                      <p:cBhvr>
                                        <p:cTn id="19" dur="500" fill="hold"/>
                                        <p:tgtEl>
                                          <p:spTgt spid="25"/>
                                        </p:tgtEl>
                                        <p:attrNameLst>
                                          <p:attrName>ppt_h</p:attrName>
                                        </p:attrNameLst>
                                      </p:cBhvr>
                                      <p:tavLst>
                                        <p:tav tm="0">
                                          <p:val>
                                            <p:fltVal val="0"/>
                                          </p:val>
                                        </p:tav>
                                        <p:tav tm="100000">
                                          <p:val>
                                            <p:strVal val="#ppt_h"/>
                                          </p:val>
                                        </p:tav>
                                      </p:tavLst>
                                    </p:anim>
                                    <p:animEffect transition="in" filter="fade">
                                      <p:cBhvr>
                                        <p:cTn id="20" dur="500"/>
                                        <p:tgtEl>
                                          <p:spTgt spid="25"/>
                                        </p:tgtEl>
                                      </p:cBhvr>
                                    </p:animEffect>
                                  </p:childTnLst>
                                </p:cTn>
                              </p:par>
                              <p:par>
                                <p:cTn id="21" presetID="53" presetClass="entr" presetSubtype="16" fill="hold" nodeType="withEffect">
                                  <p:stCondLst>
                                    <p:cond delay="200"/>
                                  </p:stCondLst>
                                  <p:childTnLst>
                                    <p:set>
                                      <p:cBhvr>
                                        <p:cTn id="22" dur="1" fill="hold">
                                          <p:stCondLst>
                                            <p:cond delay="0"/>
                                          </p:stCondLst>
                                        </p:cTn>
                                        <p:tgtEl>
                                          <p:spTgt spid="35"/>
                                        </p:tgtEl>
                                        <p:attrNameLst>
                                          <p:attrName>style.visibility</p:attrName>
                                        </p:attrNameLst>
                                      </p:cBhvr>
                                      <p:to>
                                        <p:strVal val="visible"/>
                                      </p:to>
                                    </p:set>
                                    <p:anim calcmode="lin" valueType="num">
                                      <p:cBhvr>
                                        <p:cTn id="23" dur="500" fill="hold"/>
                                        <p:tgtEl>
                                          <p:spTgt spid="35"/>
                                        </p:tgtEl>
                                        <p:attrNameLst>
                                          <p:attrName>ppt_w</p:attrName>
                                        </p:attrNameLst>
                                      </p:cBhvr>
                                      <p:tavLst>
                                        <p:tav tm="0">
                                          <p:val>
                                            <p:fltVal val="0"/>
                                          </p:val>
                                        </p:tav>
                                        <p:tav tm="100000">
                                          <p:val>
                                            <p:strVal val="#ppt_w"/>
                                          </p:val>
                                        </p:tav>
                                      </p:tavLst>
                                    </p:anim>
                                    <p:anim calcmode="lin" valueType="num">
                                      <p:cBhvr>
                                        <p:cTn id="24" dur="500" fill="hold"/>
                                        <p:tgtEl>
                                          <p:spTgt spid="35"/>
                                        </p:tgtEl>
                                        <p:attrNameLst>
                                          <p:attrName>ppt_h</p:attrName>
                                        </p:attrNameLst>
                                      </p:cBhvr>
                                      <p:tavLst>
                                        <p:tav tm="0">
                                          <p:val>
                                            <p:fltVal val="0"/>
                                          </p:val>
                                        </p:tav>
                                        <p:tav tm="100000">
                                          <p:val>
                                            <p:strVal val="#ppt_h"/>
                                          </p:val>
                                        </p:tav>
                                      </p:tavLst>
                                    </p:anim>
                                    <p:animEffect transition="in" filter="fade">
                                      <p:cBhvr>
                                        <p:cTn id="25" dur="500"/>
                                        <p:tgtEl>
                                          <p:spTgt spid="35"/>
                                        </p:tgtEl>
                                      </p:cBhvr>
                                    </p:animEffect>
                                  </p:childTnLst>
                                </p:cTn>
                              </p:par>
                              <p:par>
                                <p:cTn id="26" presetID="53" presetClass="entr" presetSubtype="16" fill="hold" nodeType="withEffect">
                                  <p:stCondLst>
                                    <p:cond delay="300"/>
                                  </p:stCondLst>
                                  <p:childTnLst>
                                    <p:set>
                                      <p:cBhvr>
                                        <p:cTn id="27" dur="1" fill="hold">
                                          <p:stCondLst>
                                            <p:cond delay="0"/>
                                          </p:stCondLst>
                                        </p:cTn>
                                        <p:tgtEl>
                                          <p:spTgt spid="43"/>
                                        </p:tgtEl>
                                        <p:attrNameLst>
                                          <p:attrName>style.visibility</p:attrName>
                                        </p:attrNameLst>
                                      </p:cBhvr>
                                      <p:to>
                                        <p:strVal val="visible"/>
                                      </p:to>
                                    </p:set>
                                    <p:anim calcmode="lin" valueType="num">
                                      <p:cBhvr>
                                        <p:cTn id="28" dur="500" fill="hold"/>
                                        <p:tgtEl>
                                          <p:spTgt spid="43"/>
                                        </p:tgtEl>
                                        <p:attrNameLst>
                                          <p:attrName>ppt_w</p:attrName>
                                        </p:attrNameLst>
                                      </p:cBhvr>
                                      <p:tavLst>
                                        <p:tav tm="0">
                                          <p:val>
                                            <p:fltVal val="0"/>
                                          </p:val>
                                        </p:tav>
                                        <p:tav tm="100000">
                                          <p:val>
                                            <p:strVal val="#ppt_w"/>
                                          </p:val>
                                        </p:tav>
                                      </p:tavLst>
                                    </p:anim>
                                    <p:anim calcmode="lin" valueType="num">
                                      <p:cBhvr>
                                        <p:cTn id="29" dur="500" fill="hold"/>
                                        <p:tgtEl>
                                          <p:spTgt spid="43"/>
                                        </p:tgtEl>
                                        <p:attrNameLst>
                                          <p:attrName>ppt_h</p:attrName>
                                        </p:attrNameLst>
                                      </p:cBhvr>
                                      <p:tavLst>
                                        <p:tav tm="0">
                                          <p:val>
                                            <p:fltVal val="0"/>
                                          </p:val>
                                        </p:tav>
                                        <p:tav tm="100000">
                                          <p:val>
                                            <p:strVal val="#ppt_h"/>
                                          </p:val>
                                        </p:tav>
                                      </p:tavLst>
                                    </p:anim>
                                    <p:animEffect transition="in" filter="fade">
                                      <p:cBhvr>
                                        <p:cTn id="30" dur="500"/>
                                        <p:tgtEl>
                                          <p:spTgt spid="43"/>
                                        </p:tgtEl>
                                      </p:cBhvr>
                                    </p:animEffect>
                                  </p:childTnLst>
                                </p:cTn>
                              </p:par>
                            </p:childTnLst>
                          </p:cTn>
                        </p:par>
                        <p:par>
                          <p:cTn id="31" fill="hold">
                            <p:stCondLst>
                              <p:cond delay="1500"/>
                            </p:stCondLst>
                            <p:childTnLst>
                              <p:par>
                                <p:cTn id="32" presetID="42"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1000"/>
                                        <p:tgtEl>
                                          <p:spTgt spid="8"/>
                                        </p:tgtEl>
                                      </p:cBhvr>
                                    </p:animEffect>
                                    <p:anim calcmode="lin" valueType="num">
                                      <p:cBhvr>
                                        <p:cTn id="35" dur="1000" fill="hold"/>
                                        <p:tgtEl>
                                          <p:spTgt spid="8"/>
                                        </p:tgtEl>
                                        <p:attrNameLst>
                                          <p:attrName>ppt_x</p:attrName>
                                        </p:attrNameLst>
                                      </p:cBhvr>
                                      <p:tavLst>
                                        <p:tav tm="0">
                                          <p:val>
                                            <p:strVal val="#ppt_x"/>
                                          </p:val>
                                        </p:tav>
                                        <p:tav tm="100000">
                                          <p:val>
                                            <p:strVal val="#ppt_x"/>
                                          </p:val>
                                        </p:tav>
                                      </p:tavLst>
                                    </p:anim>
                                    <p:anim calcmode="lin" valueType="num">
                                      <p:cBhvr>
                                        <p:cTn id="36" dur="1000" fill="hold"/>
                                        <p:tgtEl>
                                          <p:spTgt spid="8"/>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1000"/>
                                        <p:tgtEl>
                                          <p:spTgt spid="19"/>
                                        </p:tgtEl>
                                      </p:cBhvr>
                                    </p:animEffect>
                                    <p:anim calcmode="lin" valueType="num">
                                      <p:cBhvr>
                                        <p:cTn id="40" dur="1000" fill="hold"/>
                                        <p:tgtEl>
                                          <p:spTgt spid="19"/>
                                        </p:tgtEl>
                                        <p:attrNameLst>
                                          <p:attrName>ppt_x</p:attrName>
                                        </p:attrNameLst>
                                      </p:cBhvr>
                                      <p:tavLst>
                                        <p:tav tm="0">
                                          <p:val>
                                            <p:strVal val="#ppt_x"/>
                                          </p:val>
                                        </p:tav>
                                        <p:tav tm="100000">
                                          <p:val>
                                            <p:strVal val="#ppt_x"/>
                                          </p:val>
                                        </p:tav>
                                      </p:tavLst>
                                    </p:anim>
                                    <p:anim calcmode="lin" valueType="num">
                                      <p:cBhvr>
                                        <p:cTn id="41" dur="1000" fill="hold"/>
                                        <p:tgtEl>
                                          <p:spTgt spid="1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fade">
                                      <p:cBhvr>
                                        <p:cTn id="49" dur="1000"/>
                                        <p:tgtEl>
                                          <p:spTgt spid="23"/>
                                        </p:tgtEl>
                                      </p:cBhvr>
                                    </p:animEffect>
                                    <p:anim calcmode="lin" valueType="num">
                                      <p:cBhvr>
                                        <p:cTn id="50" dur="1000" fill="hold"/>
                                        <p:tgtEl>
                                          <p:spTgt spid="23"/>
                                        </p:tgtEl>
                                        <p:attrNameLst>
                                          <p:attrName>ppt_x</p:attrName>
                                        </p:attrNameLst>
                                      </p:cBhvr>
                                      <p:tavLst>
                                        <p:tav tm="0">
                                          <p:val>
                                            <p:strVal val="#ppt_x"/>
                                          </p:val>
                                        </p:tav>
                                        <p:tav tm="100000">
                                          <p:val>
                                            <p:strVal val="#ppt_x"/>
                                          </p:val>
                                        </p:tav>
                                      </p:tavLst>
                                    </p:anim>
                                    <p:anim calcmode="lin" valueType="num">
                                      <p:cBhvr>
                                        <p:cTn id="51" dur="1000" fill="hold"/>
                                        <p:tgtEl>
                                          <p:spTgt spid="23"/>
                                        </p:tgtEl>
                                        <p:attrNameLst>
                                          <p:attrName>ppt_y</p:attrName>
                                        </p:attrNameLst>
                                      </p:cBhvr>
                                      <p:tavLst>
                                        <p:tav tm="0">
                                          <p:val>
                                            <p:strVal val="#ppt_y+.1"/>
                                          </p:val>
                                        </p:tav>
                                        <p:tav tm="100000">
                                          <p:val>
                                            <p:strVal val="#ppt_y"/>
                                          </p:val>
                                        </p:tav>
                                      </p:tavLst>
                                    </p:anim>
                                  </p:childTnLst>
                                </p:cTn>
                              </p:par>
                            </p:childTnLst>
                          </p:cTn>
                        </p:par>
                        <p:par>
                          <p:cTn id="52" fill="hold">
                            <p:stCondLst>
                              <p:cond delay="2500"/>
                            </p:stCondLst>
                            <p:childTnLst>
                              <p:par>
                                <p:cTn id="53" presetID="22" presetClass="entr" presetSubtype="8" fill="hold" grpId="0"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left)">
                                      <p:cBhvr>
                                        <p:cTn id="55" dur="500"/>
                                        <p:tgtEl>
                                          <p:spTgt spid="53"/>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54"/>
                                        </p:tgtEl>
                                        <p:attrNameLst>
                                          <p:attrName>style.visibility</p:attrName>
                                        </p:attrNameLst>
                                      </p:cBhvr>
                                      <p:to>
                                        <p:strVal val="visible"/>
                                      </p:to>
                                    </p:set>
                                    <p:animEffect transition="in" filter="wipe(left)">
                                      <p:cBhvr>
                                        <p:cTn id="58" dur="500"/>
                                        <p:tgtEl>
                                          <p:spTgt spid="54"/>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left)">
                                      <p:cBhvr>
                                        <p:cTn id="61" dur="500"/>
                                        <p:tgtEl>
                                          <p:spTgt spid="55"/>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56"/>
                                        </p:tgtEl>
                                        <p:attrNameLst>
                                          <p:attrName>style.visibility</p:attrName>
                                        </p:attrNameLst>
                                      </p:cBhvr>
                                      <p:to>
                                        <p:strVal val="visible"/>
                                      </p:to>
                                    </p:set>
                                    <p:animEffect transition="in" filter="wipe(left)">
                                      <p:cBhvr>
                                        <p:cTn id="64" dur="500"/>
                                        <p:tgtEl>
                                          <p:spTgt spid="56"/>
                                        </p:tgtEl>
                                      </p:cBhvr>
                                    </p:animEffect>
                                  </p:childTnLst>
                                </p:cTn>
                              </p:par>
                              <p:par>
                                <p:cTn id="65" presetID="10" presetClass="entr" presetSubtype="0" fill="hold" grpId="0" nodeType="withEffect">
                                  <p:stCondLst>
                                    <p:cond delay="0"/>
                                  </p:stCondLst>
                                  <p:iterate type="wd">
                                    <p:tmPct val="10000"/>
                                  </p:iterate>
                                  <p:childTnLst>
                                    <p:set>
                                      <p:cBhvr>
                                        <p:cTn id="66" dur="1" fill="hold">
                                          <p:stCondLst>
                                            <p:cond delay="0"/>
                                          </p:stCondLst>
                                        </p:cTn>
                                        <p:tgtEl>
                                          <p:spTgt spid="10"/>
                                        </p:tgtEl>
                                        <p:attrNameLst>
                                          <p:attrName>style.visibility</p:attrName>
                                        </p:attrNameLst>
                                      </p:cBhvr>
                                      <p:to>
                                        <p:strVal val="visible"/>
                                      </p:to>
                                    </p:set>
                                    <p:animEffect transition="in" filter="fade">
                                      <p:cBhvr>
                                        <p:cTn id="67" dur="500"/>
                                        <p:tgtEl>
                                          <p:spTgt spid="10"/>
                                        </p:tgtEl>
                                      </p:cBhvr>
                                    </p:animEffect>
                                  </p:childTnLst>
                                </p:cTn>
                              </p:par>
                              <p:par>
                                <p:cTn id="68" presetID="10" presetClass="entr" presetSubtype="0" fill="hold" grpId="0" nodeType="withEffect">
                                  <p:stCondLst>
                                    <p:cond delay="0"/>
                                  </p:stCondLst>
                                  <p:iterate type="wd">
                                    <p:tmPct val="10000"/>
                                  </p:iterate>
                                  <p:childTnLst>
                                    <p:set>
                                      <p:cBhvr>
                                        <p:cTn id="69" dur="1" fill="hold">
                                          <p:stCondLst>
                                            <p:cond delay="0"/>
                                          </p:stCondLst>
                                        </p:cTn>
                                        <p:tgtEl>
                                          <p:spTgt spid="20"/>
                                        </p:tgtEl>
                                        <p:attrNameLst>
                                          <p:attrName>style.visibility</p:attrName>
                                        </p:attrNameLst>
                                      </p:cBhvr>
                                      <p:to>
                                        <p:strVal val="visible"/>
                                      </p:to>
                                    </p:set>
                                    <p:animEffect transition="in" filter="fade">
                                      <p:cBhvr>
                                        <p:cTn id="70" dur="500"/>
                                        <p:tgtEl>
                                          <p:spTgt spid="20"/>
                                        </p:tgtEl>
                                      </p:cBhvr>
                                    </p:animEffect>
                                  </p:childTnLst>
                                </p:cTn>
                              </p:par>
                              <p:par>
                                <p:cTn id="71" presetID="10" presetClass="entr" presetSubtype="0" fill="hold" grpId="0" nodeType="withEffect">
                                  <p:stCondLst>
                                    <p:cond delay="0"/>
                                  </p:stCondLst>
                                  <p:iterate type="wd">
                                    <p:tmPct val="10000"/>
                                  </p:iterate>
                                  <p:childTnLst>
                                    <p:set>
                                      <p:cBhvr>
                                        <p:cTn id="72" dur="1" fill="hold">
                                          <p:stCondLst>
                                            <p:cond delay="0"/>
                                          </p:stCondLst>
                                        </p:cTn>
                                        <p:tgtEl>
                                          <p:spTgt spid="22"/>
                                        </p:tgtEl>
                                        <p:attrNameLst>
                                          <p:attrName>style.visibility</p:attrName>
                                        </p:attrNameLst>
                                      </p:cBhvr>
                                      <p:to>
                                        <p:strVal val="visible"/>
                                      </p:to>
                                    </p:set>
                                    <p:animEffect transition="in" filter="fade">
                                      <p:cBhvr>
                                        <p:cTn id="73" dur="500"/>
                                        <p:tgtEl>
                                          <p:spTgt spid="22"/>
                                        </p:tgtEl>
                                      </p:cBhvr>
                                    </p:animEffect>
                                  </p:childTnLst>
                                </p:cTn>
                              </p:par>
                              <p:par>
                                <p:cTn id="74" presetID="10" presetClass="entr" presetSubtype="0" fill="hold" grpId="0" nodeType="withEffect">
                                  <p:stCondLst>
                                    <p:cond delay="0"/>
                                  </p:stCondLst>
                                  <p:iterate type="wd">
                                    <p:tmPct val="10000"/>
                                  </p:iterate>
                                  <p:childTnLst>
                                    <p:set>
                                      <p:cBhvr>
                                        <p:cTn id="75" dur="1" fill="hold">
                                          <p:stCondLst>
                                            <p:cond delay="0"/>
                                          </p:stCondLst>
                                        </p:cTn>
                                        <p:tgtEl>
                                          <p:spTgt spid="24"/>
                                        </p:tgtEl>
                                        <p:attrNameLst>
                                          <p:attrName>style.visibility</p:attrName>
                                        </p:attrNameLst>
                                      </p:cBhvr>
                                      <p:to>
                                        <p:strVal val="visible"/>
                                      </p:to>
                                    </p:set>
                                    <p:animEffect transition="in" filter="fade">
                                      <p:cBhvr>
                                        <p:cTn id="7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8" grpId="0"/>
      <p:bldP spid="10" grpId="0"/>
      <p:bldP spid="19" grpId="0"/>
      <p:bldP spid="20" grpId="0"/>
      <p:bldP spid="21" grpId="0"/>
      <p:bldP spid="22" grpId="0"/>
      <p:bldP spid="23" grpId="0"/>
      <p:bldP spid="24" grpId="0"/>
      <p:bldP spid="53" grpId="0" animBg="1"/>
      <p:bldP spid="54" grpId="0" animBg="1"/>
      <p:bldP spid="55" grpId="0" animBg="1"/>
      <p:bldP spid="5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4663456"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3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如何避免大气污染</a:t>
            </a:r>
          </a:p>
        </p:txBody>
      </p:sp>
      <p:sp>
        <p:nvSpPr>
          <p:cNvPr id="8" name="Freeform 12"/>
          <p:cNvSpPr/>
          <p:nvPr/>
        </p:nvSpPr>
        <p:spPr bwMode="auto">
          <a:xfrm>
            <a:off x="1002705" y="2137255"/>
            <a:ext cx="763600" cy="819324"/>
          </a:xfrm>
          <a:custGeom>
            <a:avLst/>
            <a:gdLst>
              <a:gd name="T0" fmla="*/ 2147483646 w 1999"/>
              <a:gd name="T1" fmla="*/ 2147483646 h 2057"/>
              <a:gd name="T2" fmla="*/ 2147483646 w 1999"/>
              <a:gd name="T3" fmla="*/ 2147483646 h 2057"/>
              <a:gd name="T4" fmla="*/ 2147483646 w 1999"/>
              <a:gd name="T5" fmla="*/ 2147483646 h 2057"/>
              <a:gd name="T6" fmla="*/ 2147483646 w 1999"/>
              <a:gd name="T7" fmla="*/ 2147483646 h 2057"/>
              <a:gd name="T8" fmla="*/ 2147483646 w 1999"/>
              <a:gd name="T9" fmla="*/ 2147483646 h 2057"/>
              <a:gd name="T10" fmla="*/ 2147483646 w 1999"/>
              <a:gd name="T11" fmla="*/ 2147483646 h 2057"/>
              <a:gd name="T12" fmla="*/ 2147483646 w 1999"/>
              <a:gd name="T13" fmla="*/ 2147483646 h 2057"/>
              <a:gd name="T14" fmla="*/ 2147483646 w 1999"/>
              <a:gd name="T15" fmla="*/ 2147483646 h 2057"/>
              <a:gd name="T16" fmla="*/ 2147483646 w 1999"/>
              <a:gd name="T17" fmla="*/ 2147483646 h 2057"/>
              <a:gd name="T18" fmla="*/ 2147483646 w 1999"/>
              <a:gd name="T19" fmla="*/ 2147483646 h 2057"/>
              <a:gd name="T20" fmla="*/ 2147483646 w 1999"/>
              <a:gd name="T21" fmla="*/ 2147483646 h 2057"/>
              <a:gd name="T22" fmla="*/ 2147483646 w 1999"/>
              <a:gd name="T23" fmla="*/ 2147483646 h 2057"/>
              <a:gd name="T24" fmla="*/ 2147483646 w 1999"/>
              <a:gd name="T25" fmla="*/ 2147483646 h 2057"/>
              <a:gd name="T26" fmla="*/ 2147483646 w 1999"/>
              <a:gd name="T27" fmla="*/ 2147483646 h 2057"/>
              <a:gd name="T28" fmla="*/ 2147483646 w 1999"/>
              <a:gd name="T29" fmla="*/ 2147483646 h 2057"/>
              <a:gd name="T30" fmla="*/ 2147483646 w 1999"/>
              <a:gd name="T31" fmla="*/ 2147483646 h 2057"/>
              <a:gd name="T32" fmla="*/ 2147483646 w 1999"/>
              <a:gd name="T33" fmla="*/ 2147483646 h 2057"/>
              <a:gd name="T34" fmla="*/ 2147483646 w 1999"/>
              <a:gd name="T35" fmla="*/ 2147483646 h 2057"/>
              <a:gd name="T36" fmla="*/ 2147483646 w 1999"/>
              <a:gd name="T37" fmla="*/ 2147483646 h 2057"/>
              <a:gd name="T38" fmla="*/ 2147483646 w 1999"/>
              <a:gd name="T39" fmla="*/ 2147483646 h 2057"/>
              <a:gd name="T40" fmla="*/ 2147483646 w 1999"/>
              <a:gd name="T41" fmla="*/ 2147483646 h 2057"/>
              <a:gd name="T42" fmla="*/ 2147483646 w 1999"/>
              <a:gd name="T43" fmla="*/ 2147483646 h 2057"/>
              <a:gd name="T44" fmla="*/ 2147483646 w 1999"/>
              <a:gd name="T45" fmla="*/ 2147483646 h 2057"/>
              <a:gd name="T46" fmla="*/ 2147483646 w 1999"/>
              <a:gd name="T47" fmla="*/ 2147483646 h 2057"/>
              <a:gd name="T48" fmla="*/ 2147483646 w 1999"/>
              <a:gd name="T49" fmla="*/ 2147483646 h 2057"/>
              <a:gd name="T50" fmla="*/ 2147483646 w 1999"/>
              <a:gd name="T51" fmla="*/ 2147483646 h 2057"/>
              <a:gd name="T52" fmla="*/ 2147483646 w 1999"/>
              <a:gd name="T53" fmla="*/ 2147483646 h 2057"/>
              <a:gd name="T54" fmla="*/ 2147483646 w 1999"/>
              <a:gd name="T55" fmla="*/ 2147483646 h 2057"/>
              <a:gd name="T56" fmla="*/ 2147483646 w 1999"/>
              <a:gd name="T57" fmla="*/ 2147483646 h 2057"/>
              <a:gd name="T58" fmla="*/ 2147483646 w 1999"/>
              <a:gd name="T59" fmla="*/ 2147483646 h 2057"/>
              <a:gd name="T60" fmla="*/ 2147483646 w 1999"/>
              <a:gd name="T61" fmla="*/ 2147483646 h 2057"/>
              <a:gd name="T62" fmla="*/ 2147483646 w 1999"/>
              <a:gd name="T63" fmla="*/ 2147483646 h 2057"/>
              <a:gd name="T64" fmla="*/ 2147483646 w 1999"/>
              <a:gd name="T65" fmla="*/ 2147483646 h 2057"/>
              <a:gd name="T66" fmla="*/ 2147483646 w 1999"/>
              <a:gd name="T67" fmla="*/ 2147483646 h 2057"/>
              <a:gd name="T68" fmla="*/ 2147483646 w 1999"/>
              <a:gd name="T69" fmla="*/ 2147483646 h 2057"/>
              <a:gd name="T70" fmla="*/ 2147483646 w 1999"/>
              <a:gd name="T71" fmla="*/ 2147483646 h 2057"/>
              <a:gd name="T72" fmla="*/ 2147483646 w 1999"/>
              <a:gd name="T73" fmla="*/ 2147483646 h 2057"/>
              <a:gd name="T74" fmla="*/ 2147483646 w 1999"/>
              <a:gd name="T75" fmla="*/ 2147483646 h 2057"/>
              <a:gd name="T76" fmla="*/ 2147483646 w 1999"/>
              <a:gd name="T77" fmla="*/ 2147483646 h 2057"/>
              <a:gd name="T78" fmla="*/ 2147483646 w 1999"/>
              <a:gd name="T79" fmla="*/ 2147483646 h 2057"/>
              <a:gd name="T80" fmla="*/ 2147483646 w 1999"/>
              <a:gd name="T81" fmla="*/ 2147483646 h 2057"/>
              <a:gd name="T82" fmla="*/ 2147483646 w 1999"/>
              <a:gd name="T83" fmla="*/ 2147483646 h 2057"/>
              <a:gd name="T84" fmla="*/ 2147483646 w 1999"/>
              <a:gd name="T85" fmla="*/ 2147483646 h 2057"/>
              <a:gd name="T86" fmla="*/ 2147483646 w 1999"/>
              <a:gd name="T87" fmla="*/ 2147483646 h 2057"/>
              <a:gd name="T88" fmla="*/ 2147483646 w 1999"/>
              <a:gd name="T89" fmla="*/ 2147483646 h 2057"/>
              <a:gd name="T90" fmla="*/ 2147483646 w 1999"/>
              <a:gd name="T91" fmla="*/ 2147483646 h 2057"/>
              <a:gd name="T92" fmla="*/ 2147483646 w 1999"/>
              <a:gd name="T93" fmla="*/ 2147483646 h 2057"/>
              <a:gd name="T94" fmla="*/ 2147483646 w 1999"/>
              <a:gd name="T95" fmla="*/ 2147483646 h 2057"/>
              <a:gd name="T96" fmla="*/ 2147483646 w 1999"/>
              <a:gd name="T97" fmla="*/ 2147483646 h 2057"/>
              <a:gd name="T98" fmla="*/ 2147483646 w 1999"/>
              <a:gd name="T99" fmla="*/ 2147483646 h 2057"/>
              <a:gd name="T100" fmla="*/ 2147483646 w 1999"/>
              <a:gd name="T101" fmla="*/ 2147483646 h 2057"/>
              <a:gd name="T102" fmla="*/ 2147483646 w 1999"/>
              <a:gd name="T103" fmla="*/ 2147483646 h 2057"/>
              <a:gd name="T104" fmla="*/ 2147483646 w 1999"/>
              <a:gd name="T105" fmla="*/ 2147483646 h 2057"/>
              <a:gd name="T106" fmla="*/ 2147483646 w 1999"/>
              <a:gd name="T107" fmla="*/ 2147483646 h 2057"/>
              <a:gd name="T108" fmla="*/ 0 w 1999"/>
              <a:gd name="T109" fmla="*/ 2147483646 h 2057"/>
              <a:gd name="T110" fmla="*/ 2147483646 w 1999"/>
              <a:gd name="T111" fmla="*/ 2147483646 h 2057"/>
              <a:gd name="T112" fmla="*/ 2147483646 w 1999"/>
              <a:gd name="T113" fmla="*/ 2147483646 h 2057"/>
              <a:gd name="T114" fmla="*/ 2147483646 w 1999"/>
              <a:gd name="T115" fmla="*/ 2147483646 h 2057"/>
              <a:gd name="T116" fmla="*/ 2147483646 w 1999"/>
              <a:gd name="T117" fmla="*/ 2147483646 h 2057"/>
              <a:gd name="T118" fmla="*/ 2147483646 w 1999"/>
              <a:gd name="T119" fmla="*/ 2147483646 h 205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99"/>
              <a:gd name="T181" fmla="*/ 0 h 2057"/>
              <a:gd name="T182" fmla="*/ 1999 w 1999"/>
              <a:gd name="T183" fmla="*/ 2057 h 205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99" h="2057">
                <a:moveTo>
                  <a:pt x="230" y="1472"/>
                </a:moveTo>
                <a:lnTo>
                  <a:pt x="230" y="1472"/>
                </a:lnTo>
                <a:lnTo>
                  <a:pt x="230" y="1452"/>
                </a:lnTo>
                <a:lnTo>
                  <a:pt x="232" y="1401"/>
                </a:lnTo>
                <a:lnTo>
                  <a:pt x="238" y="1322"/>
                </a:lnTo>
                <a:lnTo>
                  <a:pt x="244" y="1273"/>
                </a:lnTo>
                <a:lnTo>
                  <a:pt x="251" y="1219"/>
                </a:lnTo>
                <a:lnTo>
                  <a:pt x="263" y="1160"/>
                </a:lnTo>
                <a:lnTo>
                  <a:pt x="277" y="1098"/>
                </a:lnTo>
                <a:lnTo>
                  <a:pt x="292" y="1034"/>
                </a:lnTo>
                <a:lnTo>
                  <a:pt x="312" y="966"/>
                </a:lnTo>
                <a:lnTo>
                  <a:pt x="337" y="895"/>
                </a:lnTo>
                <a:lnTo>
                  <a:pt x="364" y="823"/>
                </a:lnTo>
                <a:lnTo>
                  <a:pt x="397" y="751"/>
                </a:lnTo>
                <a:lnTo>
                  <a:pt x="417" y="714"/>
                </a:lnTo>
                <a:lnTo>
                  <a:pt x="436" y="677"/>
                </a:lnTo>
                <a:lnTo>
                  <a:pt x="456" y="642"/>
                </a:lnTo>
                <a:lnTo>
                  <a:pt x="479" y="605"/>
                </a:lnTo>
                <a:lnTo>
                  <a:pt x="502" y="570"/>
                </a:lnTo>
                <a:lnTo>
                  <a:pt x="528" y="535"/>
                </a:lnTo>
                <a:lnTo>
                  <a:pt x="555" y="500"/>
                </a:lnTo>
                <a:lnTo>
                  <a:pt x="582" y="467"/>
                </a:lnTo>
                <a:lnTo>
                  <a:pt x="611" y="432"/>
                </a:lnTo>
                <a:lnTo>
                  <a:pt x="643" y="399"/>
                </a:lnTo>
                <a:lnTo>
                  <a:pt x="676" y="368"/>
                </a:lnTo>
                <a:lnTo>
                  <a:pt x="711" y="337"/>
                </a:lnTo>
                <a:lnTo>
                  <a:pt x="748" y="306"/>
                </a:lnTo>
                <a:lnTo>
                  <a:pt x="787" y="276"/>
                </a:lnTo>
                <a:lnTo>
                  <a:pt x="825" y="247"/>
                </a:lnTo>
                <a:lnTo>
                  <a:pt x="868" y="220"/>
                </a:lnTo>
                <a:lnTo>
                  <a:pt x="911" y="195"/>
                </a:lnTo>
                <a:lnTo>
                  <a:pt x="958" y="169"/>
                </a:lnTo>
                <a:lnTo>
                  <a:pt x="1005" y="146"/>
                </a:lnTo>
                <a:lnTo>
                  <a:pt x="1055" y="125"/>
                </a:lnTo>
                <a:lnTo>
                  <a:pt x="1108" y="103"/>
                </a:lnTo>
                <a:lnTo>
                  <a:pt x="1162" y="84"/>
                </a:lnTo>
                <a:lnTo>
                  <a:pt x="1219" y="68"/>
                </a:lnTo>
                <a:lnTo>
                  <a:pt x="1277" y="53"/>
                </a:lnTo>
                <a:lnTo>
                  <a:pt x="1337" y="39"/>
                </a:lnTo>
                <a:lnTo>
                  <a:pt x="1400" y="27"/>
                </a:lnTo>
                <a:lnTo>
                  <a:pt x="1466" y="18"/>
                </a:lnTo>
                <a:lnTo>
                  <a:pt x="1534" y="10"/>
                </a:lnTo>
                <a:lnTo>
                  <a:pt x="1604" y="4"/>
                </a:lnTo>
                <a:lnTo>
                  <a:pt x="1676" y="2"/>
                </a:lnTo>
                <a:lnTo>
                  <a:pt x="1752" y="0"/>
                </a:lnTo>
                <a:lnTo>
                  <a:pt x="1830" y="2"/>
                </a:lnTo>
                <a:lnTo>
                  <a:pt x="1911" y="6"/>
                </a:lnTo>
                <a:lnTo>
                  <a:pt x="1993" y="12"/>
                </a:lnTo>
                <a:lnTo>
                  <a:pt x="1995" y="29"/>
                </a:lnTo>
                <a:lnTo>
                  <a:pt x="1999" y="76"/>
                </a:lnTo>
                <a:lnTo>
                  <a:pt x="1999" y="109"/>
                </a:lnTo>
                <a:lnTo>
                  <a:pt x="1999" y="148"/>
                </a:lnTo>
                <a:lnTo>
                  <a:pt x="1997" y="193"/>
                </a:lnTo>
                <a:lnTo>
                  <a:pt x="1993" y="243"/>
                </a:lnTo>
                <a:lnTo>
                  <a:pt x="1987" y="298"/>
                </a:lnTo>
                <a:lnTo>
                  <a:pt x="1980" y="356"/>
                </a:lnTo>
                <a:lnTo>
                  <a:pt x="1968" y="417"/>
                </a:lnTo>
                <a:lnTo>
                  <a:pt x="1952" y="481"/>
                </a:lnTo>
                <a:lnTo>
                  <a:pt x="1933" y="547"/>
                </a:lnTo>
                <a:lnTo>
                  <a:pt x="1909" y="615"/>
                </a:lnTo>
                <a:lnTo>
                  <a:pt x="1882" y="685"/>
                </a:lnTo>
                <a:lnTo>
                  <a:pt x="1865" y="720"/>
                </a:lnTo>
                <a:lnTo>
                  <a:pt x="1849" y="755"/>
                </a:lnTo>
                <a:lnTo>
                  <a:pt x="1830" y="790"/>
                </a:lnTo>
                <a:lnTo>
                  <a:pt x="1808" y="825"/>
                </a:lnTo>
                <a:lnTo>
                  <a:pt x="1787" y="860"/>
                </a:lnTo>
                <a:lnTo>
                  <a:pt x="1764" y="895"/>
                </a:lnTo>
                <a:lnTo>
                  <a:pt x="1738" y="929"/>
                </a:lnTo>
                <a:lnTo>
                  <a:pt x="1713" y="964"/>
                </a:lnTo>
                <a:lnTo>
                  <a:pt x="1684" y="999"/>
                </a:lnTo>
                <a:lnTo>
                  <a:pt x="1653" y="1032"/>
                </a:lnTo>
                <a:lnTo>
                  <a:pt x="1621" y="1065"/>
                </a:lnTo>
                <a:lnTo>
                  <a:pt x="1588" y="1096"/>
                </a:lnTo>
                <a:lnTo>
                  <a:pt x="1551" y="1129"/>
                </a:lnTo>
                <a:lnTo>
                  <a:pt x="1514" y="1160"/>
                </a:lnTo>
                <a:lnTo>
                  <a:pt x="1474" y="1189"/>
                </a:lnTo>
                <a:lnTo>
                  <a:pt x="1433" y="1220"/>
                </a:lnTo>
                <a:lnTo>
                  <a:pt x="1388" y="1248"/>
                </a:lnTo>
                <a:lnTo>
                  <a:pt x="1341" y="1277"/>
                </a:lnTo>
                <a:lnTo>
                  <a:pt x="1293" y="1302"/>
                </a:lnTo>
                <a:lnTo>
                  <a:pt x="1242" y="1328"/>
                </a:lnTo>
                <a:lnTo>
                  <a:pt x="1187" y="1353"/>
                </a:lnTo>
                <a:lnTo>
                  <a:pt x="1133" y="1376"/>
                </a:lnTo>
                <a:lnTo>
                  <a:pt x="1075" y="1398"/>
                </a:lnTo>
                <a:lnTo>
                  <a:pt x="1014" y="1419"/>
                </a:lnTo>
                <a:lnTo>
                  <a:pt x="950" y="1438"/>
                </a:lnTo>
                <a:lnTo>
                  <a:pt x="884" y="1456"/>
                </a:lnTo>
                <a:lnTo>
                  <a:pt x="816" y="1472"/>
                </a:lnTo>
                <a:lnTo>
                  <a:pt x="744" y="1487"/>
                </a:lnTo>
                <a:lnTo>
                  <a:pt x="670" y="1499"/>
                </a:lnTo>
                <a:lnTo>
                  <a:pt x="592" y="1510"/>
                </a:lnTo>
                <a:lnTo>
                  <a:pt x="512" y="1520"/>
                </a:lnTo>
                <a:lnTo>
                  <a:pt x="430" y="1528"/>
                </a:lnTo>
                <a:lnTo>
                  <a:pt x="345" y="1532"/>
                </a:lnTo>
                <a:lnTo>
                  <a:pt x="255" y="1536"/>
                </a:lnTo>
                <a:lnTo>
                  <a:pt x="230" y="1586"/>
                </a:lnTo>
                <a:lnTo>
                  <a:pt x="203" y="1641"/>
                </a:lnTo>
                <a:lnTo>
                  <a:pt x="172" y="1711"/>
                </a:lnTo>
                <a:lnTo>
                  <a:pt x="156" y="1750"/>
                </a:lnTo>
                <a:lnTo>
                  <a:pt x="142" y="1791"/>
                </a:lnTo>
                <a:lnTo>
                  <a:pt x="127" y="1834"/>
                </a:lnTo>
                <a:lnTo>
                  <a:pt x="115" y="1876"/>
                </a:lnTo>
                <a:lnTo>
                  <a:pt x="103" y="1919"/>
                </a:lnTo>
                <a:lnTo>
                  <a:pt x="96" y="1962"/>
                </a:lnTo>
                <a:lnTo>
                  <a:pt x="92" y="2003"/>
                </a:lnTo>
                <a:lnTo>
                  <a:pt x="90" y="2044"/>
                </a:lnTo>
                <a:lnTo>
                  <a:pt x="0" y="2057"/>
                </a:lnTo>
                <a:lnTo>
                  <a:pt x="18" y="1991"/>
                </a:lnTo>
                <a:lnTo>
                  <a:pt x="39" y="1919"/>
                </a:lnTo>
                <a:lnTo>
                  <a:pt x="66" y="1832"/>
                </a:lnTo>
                <a:lnTo>
                  <a:pt x="101" y="1736"/>
                </a:lnTo>
                <a:lnTo>
                  <a:pt x="119" y="1688"/>
                </a:lnTo>
                <a:lnTo>
                  <a:pt x="140" y="1639"/>
                </a:lnTo>
                <a:lnTo>
                  <a:pt x="162" y="1592"/>
                </a:lnTo>
                <a:lnTo>
                  <a:pt x="183" y="1547"/>
                </a:lnTo>
                <a:lnTo>
                  <a:pt x="207" y="1507"/>
                </a:lnTo>
                <a:lnTo>
                  <a:pt x="230" y="1472"/>
                </a:lnTo>
                <a:close/>
              </a:path>
            </a:pathLst>
          </a:custGeom>
          <a:solidFill>
            <a:srgbClr val="205F1D"/>
          </a:solidFill>
          <a:ln>
            <a:noFill/>
          </a:ln>
        </p:spPr>
        <p:txBody>
          <a:bodyPr/>
          <a:lstStyle/>
          <a:p>
            <a:pPr marL="0" marR="0" lvl="0" indent="0" defTabSz="913765" eaLnBrk="1" fontAlgn="auto" latinLnBrk="0" hangingPunct="1">
              <a:lnSpc>
                <a:spcPct val="100000"/>
              </a:lnSpc>
              <a:spcBef>
                <a:spcPts val="0"/>
              </a:spcBef>
              <a:spcAft>
                <a:spcPts val="0"/>
              </a:spcAft>
              <a:buClrTx/>
              <a:buSzTx/>
              <a:buFontTx/>
              <a:buNone/>
              <a:defRPr/>
            </a:pPr>
            <a:endParaRPr kumimoji="0" lang="zh-CN" altLang="en-US" sz="1800" b="1" i="0" u="none" strike="noStrike" kern="0" cap="none" spc="0" normalizeH="0" baseline="0" noProof="0" dirty="0">
              <a:ln>
                <a:noFill/>
              </a:ln>
              <a:solidFill>
                <a:srgbClr val="47494B"/>
              </a:solidFill>
              <a:effectLst/>
              <a:uLnTx/>
              <a:uFillTx/>
              <a:latin typeface="方正少儿简体" pitchFamily="65" charset="-122"/>
              <a:ea typeface="方正少儿简体" pitchFamily="65" charset="-122"/>
            </a:endParaRPr>
          </a:p>
        </p:txBody>
      </p:sp>
      <p:grpSp>
        <p:nvGrpSpPr>
          <p:cNvPr id="10" name="组合 18"/>
          <p:cNvGrpSpPr/>
          <p:nvPr/>
        </p:nvGrpSpPr>
        <p:grpSpPr>
          <a:xfrm>
            <a:off x="1129705" y="2170780"/>
            <a:ext cx="589063" cy="545458"/>
            <a:chOff x="1283891" y="1695061"/>
            <a:chExt cx="857250" cy="571500"/>
          </a:xfrm>
          <a:solidFill>
            <a:srgbClr val="669857"/>
          </a:solidFill>
        </p:grpSpPr>
        <p:sp>
          <p:nvSpPr>
            <p:cNvPr id="12" name="Freeform 13"/>
            <p:cNvSpPr/>
            <p:nvPr/>
          </p:nvSpPr>
          <p:spPr bwMode="auto">
            <a:xfrm>
              <a:off x="1283891" y="1720064"/>
              <a:ext cx="844550" cy="546497"/>
            </a:xfrm>
            <a:custGeom>
              <a:avLst/>
              <a:gdLst>
                <a:gd name="T0" fmla="*/ 11 w 1518"/>
                <a:gd name="T1" fmla="*/ 1308 h 1310"/>
                <a:gd name="T2" fmla="*/ 97 w 1518"/>
                <a:gd name="T3" fmla="*/ 1168 h 1310"/>
                <a:gd name="T4" fmla="*/ 128 w 1518"/>
                <a:gd name="T5" fmla="*/ 1124 h 1310"/>
                <a:gd name="T6" fmla="*/ 206 w 1518"/>
                <a:gd name="T7" fmla="*/ 1022 h 1310"/>
                <a:gd name="T8" fmla="*/ 290 w 1518"/>
                <a:gd name="T9" fmla="*/ 925 h 1310"/>
                <a:gd name="T10" fmla="*/ 335 w 1518"/>
                <a:gd name="T11" fmla="*/ 876 h 1310"/>
                <a:gd name="T12" fmla="*/ 428 w 1518"/>
                <a:gd name="T13" fmla="*/ 783 h 1310"/>
                <a:gd name="T14" fmla="*/ 525 w 1518"/>
                <a:gd name="T15" fmla="*/ 695 h 1310"/>
                <a:gd name="T16" fmla="*/ 677 w 1518"/>
                <a:gd name="T17" fmla="*/ 567 h 1310"/>
                <a:gd name="T18" fmla="*/ 782 w 1518"/>
                <a:gd name="T19" fmla="*/ 485 h 1310"/>
                <a:gd name="T20" fmla="*/ 998 w 1518"/>
                <a:gd name="T21" fmla="*/ 331 h 1310"/>
                <a:gd name="T22" fmla="*/ 1111 w 1518"/>
                <a:gd name="T23" fmla="*/ 257 h 1310"/>
                <a:gd name="T24" fmla="*/ 1308 w 1518"/>
                <a:gd name="T25" fmla="*/ 141 h 1310"/>
                <a:gd name="T26" fmla="*/ 1510 w 1518"/>
                <a:gd name="T27" fmla="*/ 30 h 1310"/>
                <a:gd name="T28" fmla="*/ 1518 w 1518"/>
                <a:gd name="T29" fmla="*/ 20 h 1310"/>
                <a:gd name="T30" fmla="*/ 1516 w 1518"/>
                <a:gd name="T31" fmla="*/ 8 h 1310"/>
                <a:gd name="T32" fmla="*/ 1508 w 1518"/>
                <a:gd name="T33" fmla="*/ 0 h 1310"/>
                <a:gd name="T34" fmla="*/ 1496 w 1518"/>
                <a:gd name="T35" fmla="*/ 0 h 1310"/>
                <a:gd name="T36" fmla="*/ 1444 w 1518"/>
                <a:gd name="T37" fmla="*/ 26 h 1310"/>
                <a:gd name="T38" fmla="*/ 1343 w 1518"/>
                <a:gd name="T39" fmla="*/ 78 h 1310"/>
                <a:gd name="T40" fmla="*/ 1195 w 1518"/>
                <a:gd name="T41" fmla="*/ 168 h 1310"/>
                <a:gd name="T42" fmla="*/ 1097 w 1518"/>
                <a:gd name="T43" fmla="*/ 228 h 1310"/>
                <a:gd name="T44" fmla="*/ 872 w 1518"/>
                <a:gd name="T45" fmla="*/ 380 h 1310"/>
                <a:gd name="T46" fmla="*/ 658 w 1518"/>
                <a:gd name="T47" fmla="*/ 544 h 1310"/>
                <a:gd name="T48" fmla="*/ 554 w 1518"/>
                <a:gd name="T49" fmla="*/ 629 h 1310"/>
                <a:gd name="T50" fmla="*/ 455 w 1518"/>
                <a:gd name="T51" fmla="*/ 717 h 1310"/>
                <a:gd name="T52" fmla="*/ 360 w 1518"/>
                <a:gd name="T53" fmla="*/ 810 h 1310"/>
                <a:gd name="T54" fmla="*/ 268 w 1518"/>
                <a:gd name="T55" fmla="*/ 906 h 1310"/>
                <a:gd name="T56" fmla="*/ 228 w 1518"/>
                <a:gd name="T57" fmla="*/ 952 h 1310"/>
                <a:gd name="T58" fmla="*/ 150 w 1518"/>
                <a:gd name="T59" fmla="*/ 1050 h 1310"/>
                <a:gd name="T60" fmla="*/ 113 w 1518"/>
                <a:gd name="T61" fmla="*/ 1100 h 1310"/>
                <a:gd name="T62" fmla="*/ 48 w 1518"/>
                <a:gd name="T63" fmla="*/ 1198 h 1310"/>
                <a:gd name="T64" fmla="*/ 21 w 1518"/>
                <a:gd name="T65" fmla="*/ 1248 h 1310"/>
                <a:gd name="T66" fmla="*/ 0 w 1518"/>
                <a:gd name="T67" fmla="*/ 1303 h 1310"/>
                <a:gd name="T68" fmla="*/ 0 w 1518"/>
                <a:gd name="T69" fmla="*/ 1307 h 1310"/>
                <a:gd name="T70" fmla="*/ 8 w 1518"/>
                <a:gd name="T71" fmla="*/ 1310 h 1310"/>
                <a:gd name="T72" fmla="*/ 11 w 1518"/>
                <a:gd name="T73" fmla="*/ 1308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8" h="1310">
                  <a:moveTo>
                    <a:pt x="11" y="1308"/>
                  </a:moveTo>
                  <a:lnTo>
                    <a:pt x="11" y="1308"/>
                  </a:lnTo>
                  <a:lnTo>
                    <a:pt x="68" y="1215"/>
                  </a:lnTo>
                  <a:lnTo>
                    <a:pt x="97" y="1168"/>
                  </a:lnTo>
                  <a:lnTo>
                    <a:pt x="128" y="1124"/>
                  </a:lnTo>
                  <a:lnTo>
                    <a:pt x="128" y="1124"/>
                  </a:lnTo>
                  <a:lnTo>
                    <a:pt x="165" y="1071"/>
                  </a:lnTo>
                  <a:lnTo>
                    <a:pt x="206" y="1022"/>
                  </a:lnTo>
                  <a:lnTo>
                    <a:pt x="247" y="972"/>
                  </a:lnTo>
                  <a:lnTo>
                    <a:pt x="290" y="925"/>
                  </a:lnTo>
                  <a:lnTo>
                    <a:pt x="290" y="925"/>
                  </a:lnTo>
                  <a:lnTo>
                    <a:pt x="335" y="876"/>
                  </a:lnTo>
                  <a:lnTo>
                    <a:pt x="381" y="830"/>
                  </a:lnTo>
                  <a:lnTo>
                    <a:pt x="428" y="783"/>
                  </a:lnTo>
                  <a:lnTo>
                    <a:pt x="477" y="738"/>
                  </a:lnTo>
                  <a:lnTo>
                    <a:pt x="525" y="695"/>
                  </a:lnTo>
                  <a:lnTo>
                    <a:pt x="576" y="651"/>
                  </a:lnTo>
                  <a:lnTo>
                    <a:pt x="677" y="567"/>
                  </a:lnTo>
                  <a:lnTo>
                    <a:pt x="677" y="567"/>
                  </a:lnTo>
                  <a:lnTo>
                    <a:pt x="782" y="485"/>
                  </a:lnTo>
                  <a:lnTo>
                    <a:pt x="889" y="407"/>
                  </a:lnTo>
                  <a:lnTo>
                    <a:pt x="998" y="331"/>
                  </a:lnTo>
                  <a:lnTo>
                    <a:pt x="1111" y="257"/>
                  </a:lnTo>
                  <a:lnTo>
                    <a:pt x="1111" y="257"/>
                  </a:lnTo>
                  <a:lnTo>
                    <a:pt x="1208" y="197"/>
                  </a:lnTo>
                  <a:lnTo>
                    <a:pt x="1308" y="141"/>
                  </a:lnTo>
                  <a:lnTo>
                    <a:pt x="1510" y="30"/>
                  </a:lnTo>
                  <a:lnTo>
                    <a:pt x="1510" y="30"/>
                  </a:lnTo>
                  <a:lnTo>
                    <a:pt x="1514" y="24"/>
                  </a:lnTo>
                  <a:lnTo>
                    <a:pt x="1518" y="20"/>
                  </a:lnTo>
                  <a:lnTo>
                    <a:pt x="1518" y="14"/>
                  </a:lnTo>
                  <a:lnTo>
                    <a:pt x="1516" y="8"/>
                  </a:lnTo>
                  <a:lnTo>
                    <a:pt x="1514" y="4"/>
                  </a:lnTo>
                  <a:lnTo>
                    <a:pt x="1508" y="0"/>
                  </a:lnTo>
                  <a:lnTo>
                    <a:pt x="1502" y="0"/>
                  </a:lnTo>
                  <a:lnTo>
                    <a:pt x="1496" y="0"/>
                  </a:lnTo>
                  <a:lnTo>
                    <a:pt x="1496" y="0"/>
                  </a:lnTo>
                  <a:lnTo>
                    <a:pt x="1444" y="26"/>
                  </a:lnTo>
                  <a:lnTo>
                    <a:pt x="1393" y="51"/>
                  </a:lnTo>
                  <a:lnTo>
                    <a:pt x="1343" y="78"/>
                  </a:lnTo>
                  <a:lnTo>
                    <a:pt x="1292" y="108"/>
                  </a:lnTo>
                  <a:lnTo>
                    <a:pt x="1195" y="168"/>
                  </a:lnTo>
                  <a:lnTo>
                    <a:pt x="1097" y="228"/>
                  </a:lnTo>
                  <a:lnTo>
                    <a:pt x="1097" y="228"/>
                  </a:lnTo>
                  <a:lnTo>
                    <a:pt x="985" y="304"/>
                  </a:lnTo>
                  <a:lnTo>
                    <a:pt x="872" y="380"/>
                  </a:lnTo>
                  <a:lnTo>
                    <a:pt x="763" y="462"/>
                  </a:lnTo>
                  <a:lnTo>
                    <a:pt x="658" y="544"/>
                  </a:lnTo>
                  <a:lnTo>
                    <a:pt x="658" y="544"/>
                  </a:lnTo>
                  <a:lnTo>
                    <a:pt x="554" y="629"/>
                  </a:lnTo>
                  <a:lnTo>
                    <a:pt x="504" y="672"/>
                  </a:lnTo>
                  <a:lnTo>
                    <a:pt x="455" y="717"/>
                  </a:lnTo>
                  <a:lnTo>
                    <a:pt x="407" y="763"/>
                  </a:lnTo>
                  <a:lnTo>
                    <a:pt x="360" y="810"/>
                  </a:lnTo>
                  <a:lnTo>
                    <a:pt x="313" y="857"/>
                  </a:lnTo>
                  <a:lnTo>
                    <a:pt x="268" y="906"/>
                  </a:lnTo>
                  <a:lnTo>
                    <a:pt x="268" y="906"/>
                  </a:lnTo>
                  <a:lnTo>
                    <a:pt x="228" y="952"/>
                  </a:lnTo>
                  <a:lnTo>
                    <a:pt x="187" y="1001"/>
                  </a:lnTo>
                  <a:lnTo>
                    <a:pt x="150" y="1050"/>
                  </a:lnTo>
                  <a:lnTo>
                    <a:pt x="113" y="1100"/>
                  </a:lnTo>
                  <a:lnTo>
                    <a:pt x="113" y="1100"/>
                  </a:lnTo>
                  <a:lnTo>
                    <a:pt x="80" y="1147"/>
                  </a:lnTo>
                  <a:lnTo>
                    <a:pt x="48" y="1198"/>
                  </a:lnTo>
                  <a:lnTo>
                    <a:pt x="35" y="1223"/>
                  </a:lnTo>
                  <a:lnTo>
                    <a:pt x="21" y="1248"/>
                  </a:lnTo>
                  <a:lnTo>
                    <a:pt x="10" y="1275"/>
                  </a:lnTo>
                  <a:lnTo>
                    <a:pt x="0" y="1303"/>
                  </a:lnTo>
                  <a:lnTo>
                    <a:pt x="0" y="1303"/>
                  </a:lnTo>
                  <a:lnTo>
                    <a:pt x="0" y="1307"/>
                  </a:lnTo>
                  <a:lnTo>
                    <a:pt x="4" y="1310"/>
                  </a:lnTo>
                  <a:lnTo>
                    <a:pt x="8" y="1310"/>
                  </a:lnTo>
                  <a:lnTo>
                    <a:pt x="11" y="1308"/>
                  </a:lnTo>
                  <a:lnTo>
                    <a:pt x="11" y="1308"/>
                  </a:lnTo>
                  <a:close/>
                </a:path>
              </a:pathLst>
            </a:custGeom>
            <a:grpFill/>
            <a:ln>
              <a:solidFill>
                <a:srgbClr val="669857"/>
              </a:solidFill>
            </a:ln>
          </p:spPr>
          <p:txBody>
            <a:bodyPr/>
            <a:lstStyle/>
            <a:p>
              <a:pPr marL="0" marR="0" lvl="0" indent="0" defTabSz="913765" eaLnBrk="1" fontAlgn="auto" latinLnBrk="0" hangingPunct="1">
                <a:lnSpc>
                  <a:spcPct val="100000"/>
                </a:lnSpc>
                <a:spcBef>
                  <a:spcPts val="0"/>
                </a:spcBef>
                <a:spcAft>
                  <a:spcPts val="0"/>
                </a:spcAft>
                <a:buClrTx/>
                <a:buSzTx/>
                <a:buFontTx/>
                <a:buNone/>
                <a:defRPr/>
              </a:pPr>
              <a:endParaRPr kumimoji="0" lang="zh-CN" altLang="en-US" sz="1800" b="1" i="0" u="none" strike="noStrike" kern="0" cap="none" spc="0" normalizeH="0" baseline="0" noProof="0" dirty="0">
                <a:ln>
                  <a:noFill/>
                </a:ln>
                <a:solidFill>
                  <a:srgbClr val="47494B"/>
                </a:solidFill>
                <a:effectLst/>
                <a:uLnTx/>
                <a:uFillTx/>
                <a:latin typeface="方正少儿简体" pitchFamily="65" charset="-122"/>
                <a:ea typeface="方正少儿简体" pitchFamily="65" charset="-122"/>
              </a:endParaRPr>
            </a:p>
          </p:txBody>
        </p:sp>
        <p:grpSp>
          <p:nvGrpSpPr>
            <p:cNvPr id="13" name="组合 20"/>
            <p:cNvGrpSpPr/>
            <p:nvPr/>
          </p:nvGrpSpPr>
          <p:grpSpPr>
            <a:xfrm>
              <a:off x="1320404" y="1695061"/>
              <a:ext cx="820737" cy="522685"/>
              <a:chOff x="1320404" y="1695061"/>
              <a:chExt cx="820737" cy="522685"/>
            </a:xfrm>
            <a:grpFill/>
          </p:grpSpPr>
          <p:sp>
            <p:nvSpPr>
              <p:cNvPr id="14" name="Freeform 14"/>
              <p:cNvSpPr/>
              <p:nvPr/>
            </p:nvSpPr>
            <p:spPr bwMode="auto">
              <a:xfrm>
                <a:off x="1910954" y="1695061"/>
                <a:ext cx="117475" cy="122635"/>
              </a:xfrm>
              <a:custGeom>
                <a:avLst/>
                <a:gdLst>
                  <a:gd name="T0" fmla="*/ 196 w 212"/>
                  <a:gd name="T1" fmla="*/ 0 h 294"/>
                  <a:gd name="T2" fmla="*/ 196 w 212"/>
                  <a:gd name="T3" fmla="*/ 0 h 294"/>
                  <a:gd name="T4" fmla="*/ 181 w 212"/>
                  <a:gd name="T5" fmla="*/ 14 h 294"/>
                  <a:gd name="T6" fmla="*/ 163 w 212"/>
                  <a:gd name="T7" fmla="*/ 25 h 294"/>
                  <a:gd name="T8" fmla="*/ 150 w 212"/>
                  <a:gd name="T9" fmla="*/ 41 h 294"/>
                  <a:gd name="T10" fmla="*/ 134 w 212"/>
                  <a:gd name="T11" fmla="*/ 57 h 294"/>
                  <a:gd name="T12" fmla="*/ 109 w 212"/>
                  <a:gd name="T13" fmla="*/ 90 h 294"/>
                  <a:gd name="T14" fmla="*/ 85 w 212"/>
                  <a:gd name="T15" fmla="*/ 125 h 294"/>
                  <a:gd name="T16" fmla="*/ 64 w 212"/>
                  <a:gd name="T17" fmla="*/ 162 h 294"/>
                  <a:gd name="T18" fmla="*/ 44 w 212"/>
                  <a:gd name="T19" fmla="*/ 199 h 294"/>
                  <a:gd name="T20" fmla="*/ 23 w 212"/>
                  <a:gd name="T21" fmla="*/ 236 h 294"/>
                  <a:gd name="T22" fmla="*/ 2 w 212"/>
                  <a:gd name="T23" fmla="*/ 271 h 294"/>
                  <a:gd name="T24" fmla="*/ 2 w 212"/>
                  <a:gd name="T25" fmla="*/ 271 h 294"/>
                  <a:gd name="T26" fmla="*/ 0 w 212"/>
                  <a:gd name="T27" fmla="*/ 277 h 294"/>
                  <a:gd name="T28" fmla="*/ 0 w 212"/>
                  <a:gd name="T29" fmla="*/ 282 h 294"/>
                  <a:gd name="T30" fmla="*/ 4 w 212"/>
                  <a:gd name="T31" fmla="*/ 288 h 294"/>
                  <a:gd name="T32" fmla="*/ 7 w 212"/>
                  <a:gd name="T33" fmla="*/ 292 h 294"/>
                  <a:gd name="T34" fmla="*/ 11 w 212"/>
                  <a:gd name="T35" fmla="*/ 294 h 294"/>
                  <a:gd name="T36" fmla="*/ 17 w 212"/>
                  <a:gd name="T37" fmla="*/ 294 h 294"/>
                  <a:gd name="T38" fmla="*/ 23 w 212"/>
                  <a:gd name="T39" fmla="*/ 292 h 294"/>
                  <a:gd name="T40" fmla="*/ 27 w 212"/>
                  <a:gd name="T41" fmla="*/ 288 h 294"/>
                  <a:gd name="T42" fmla="*/ 27 w 212"/>
                  <a:gd name="T43" fmla="*/ 288 h 294"/>
                  <a:gd name="T44" fmla="*/ 48 w 212"/>
                  <a:gd name="T45" fmla="*/ 253 h 294"/>
                  <a:gd name="T46" fmla="*/ 68 w 212"/>
                  <a:gd name="T47" fmla="*/ 216 h 294"/>
                  <a:gd name="T48" fmla="*/ 107 w 212"/>
                  <a:gd name="T49" fmla="*/ 146 h 294"/>
                  <a:gd name="T50" fmla="*/ 130 w 212"/>
                  <a:gd name="T51" fmla="*/ 111 h 294"/>
                  <a:gd name="T52" fmla="*/ 153 w 212"/>
                  <a:gd name="T53" fmla="*/ 78 h 294"/>
                  <a:gd name="T54" fmla="*/ 179 w 212"/>
                  <a:gd name="T55" fmla="*/ 47 h 294"/>
                  <a:gd name="T56" fmla="*/ 208 w 212"/>
                  <a:gd name="T57" fmla="*/ 18 h 294"/>
                  <a:gd name="T58" fmla="*/ 208 w 212"/>
                  <a:gd name="T59" fmla="*/ 18 h 294"/>
                  <a:gd name="T60" fmla="*/ 210 w 212"/>
                  <a:gd name="T61" fmla="*/ 16 h 294"/>
                  <a:gd name="T62" fmla="*/ 212 w 212"/>
                  <a:gd name="T63" fmla="*/ 12 h 294"/>
                  <a:gd name="T64" fmla="*/ 212 w 212"/>
                  <a:gd name="T65" fmla="*/ 8 h 294"/>
                  <a:gd name="T66" fmla="*/ 210 w 212"/>
                  <a:gd name="T67" fmla="*/ 4 h 294"/>
                  <a:gd name="T68" fmla="*/ 208 w 212"/>
                  <a:gd name="T69" fmla="*/ 2 h 294"/>
                  <a:gd name="T70" fmla="*/ 204 w 212"/>
                  <a:gd name="T71" fmla="*/ 0 h 294"/>
                  <a:gd name="T72" fmla="*/ 200 w 212"/>
                  <a:gd name="T73" fmla="*/ 0 h 294"/>
                  <a:gd name="T74" fmla="*/ 196 w 212"/>
                  <a:gd name="T75" fmla="*/ 0 h 294"/>
                  <a:gd name="T76" fmla="*/ 196 w 212"/>
                  <a:gd name="T7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2" h="294">
                    <a:moveTo>
                      <a:pt x="196" y="0"/>
                    </a:moveTo>
                    <a:lnTo>
                      <a:pt x="196" y="0"/>
                    </a:lnTo>
                    <a:lnTo>
                      <a:pt x="181" y="14"/>
                    </a:lnTo>
                    <a:lnTo>
                      <a:pt x="163" y="25"/>
                    </a:lnTo>
                    <a:lnTo>
                      <a:pt x="150" y="41"/>
                    </a:lnTo>
                    <a:lnTo>
                      <a:pt x="134" y="57"/>
                    </a:lnTo>
                    <a:lnTo>
                      <a:pt x="109" y="90"/>
                    </a:lnTo>
                    <a:lnTo>
                      <a:pt x="85" y="125"/>
                    </a:lnTo>
                    <a:lnTo>
                      <a:pt x="64" y="162"/>
                    </a:lnTo>
                    <a:lnTo>
                      <a:pt x="44" y="199"/>
                    </a:lnTo>
                    <a:lnTo>
                      <a:pt x="23" y="236"/>
                    </a:lnTo>
                    <a:lnTo>
                      <a:pt x="2" y="271"/>
                    </a:lnTo>
                    <a:lnTo>
                      <a:pt x="2" y="271"/>
                    </a:lnTo>
                    <a:lnTo>
                      <a:pt x="0" y="277"/>
                    </a:lnTo>
                    <a:lnTo>
                      <a:pt x="0" y="282"/>
                    </a:lnTo>
                    <a:lnTo>
                      <a:pt x="4" y="288"/>
                    </a:lnTo>
                    <a:lnTo>
                      <a:pt x="7" y="292"/>
                    </a:lnTo>
                    <a:lnTo>
                      <a:pt x="11" y="294"/>
                    </a:lnTo>
                    <a:lnTo>
                      <a:pt x="17" y="294"/>
                    </a:lnTo>
                    <a:lnTo>
                      <a:pt x="23" y="292"/>
                    </a:lnTo>
                    <a:lnTo>
                      <a:pt x="27" y="288"/>
                    </a:lnTo>
                    <a:lnTo>
                      <a:pt x="27" y="288"/>
                    </a:lnTo>
                    <a:lnTo>
                      <a:pt x="48" y="253"/>
                    </a:lnTo>
                    <a:lnTo>
                      <a:pt x="68" y="216"/>
                    </a:lnTo>
                    <a:lnTo>
                      <a:pt x="107" y="146"/>
                    </a:lnTo>
                    <a:lnTo>
                      <a:pt x="130" y="111"/>
                    </a:lnTo>
                    <a:lnTo>
                      <a:pt x="153" y="78"/>
                    </a:lnTo>
                    <a:lnTo>
                      <a:pt x="179" y="47"/>
                    </a:lnTo>
                    <a:lnTo>
                      <a:pt x="208" y="18"/>
                    </a:lnTo>
                    <a:lnTo>
                      <a:pt x="208" y="18"/>
                    </a:lnTo>
                    <a:lnTo>
                      <a:pt x="210" y="16"/>
                    </a:lnTo>
                    <a:lnTo>
                      <a:pt x="212" y="12"/>
                    </a:lnTo>
                    <a:lnTo>
                      <a:pt x="212" y="8"/>
                    </a:lnTo>
                    <a:lnTo>
                      <a:pt x="210" y="4"/>
                    </a:lnTo>
                    <a:lnTo>
                      <a:pt x="208" y="2"/>
                    </a:lnTo>
                    <a:lnTo>
                      <a:pt x="204" y="0"/>
                    </a:lnTo>
                    <a:lnTo>
                      <a:pt x="200" y="0"/>
                    </a:lnTo>
                    <a:lnTo>
                      <a:pt x="196" y="0"/>
                    </a:lnTo>
                    <a:lnTo>
                      <a:pt x="196" y="0"/>
                    </a:lnTo>
                    <a:close/>
                  </a:path>
                </a:pathLst>
              </a:custGeom>
              <a:grpFill/>
              <a:ln>
                <a:solidFill>
                  <a:srgbClr val="669857"/>
                </a:solidFill>
              </a:ln>
            </p:spPr>
            <p:txBody>
              <a:bodyPr/>
              <a:lstStyle/>
              <a:p>
                <a:pPr marL="0" marR="0" lvl="0" indent="0" defTabSz="913765" eaLnBrk="1" fontAlgn="auto" latinLnBrk="0" hangingPunct="1">
                  <a:lnSpc>
                    <a:spcPct val="100000"/>
                  </a:lnSpc>
                  <a:spcBef>
                    <a:spcPts val="0"/>
                  </a:spcBef>
                  <a:spcAft>
                    <a:spcPts val="0"/>
                  </a:spcAft>
                  <a:buClrTx/>
                  <a:buSzTx/>
                  <a:buFontTx/>
                  <a:buNone/>
                  <a:defRPr/>
                </a:pPr>
                <a:endParaRPr kumimoji="0" lang="zh-CN" altLang="en-US" sz="1800" b="1" i="0" u="none" strike="noStrike" kern="0" cap="none" spc="0" normalizeH="0" baseline="0" noProof="0" dirty="0">
                  <a:ln>
                    <a:noFill/>
                  </a:ln>
                  <a:solidFill>
                    <a:srgbClr val="47494B"/>
                  </a:solidFill>
                  <a:effectLst/>
                  <a:uLnTx/>
                  <a:uFillTx/>
                  <a:latin typeface="方正少儿简体" pitchFamily="65" charset="-122"/>
                  <a:ea typeface="方正少儿简体" pitchFamily="65" charset="-122"/>
                </a:endParaRPr>
              </a:p>
            </p:txBody>
          </p:sp>
          <p:sp>
            <p:nvSpPr>
              <p:cNvPr id="15" name="Freeform 15"/>
              <p:cNvSpPr/>
              <p:nvPr/>
            </p:nvSpPr>
            <p:spPr bwMode="auto">
              <a:xfrm>
                <a:off x="1637904" y="1715302"/>
                <a:ext cx="142875" cy="244078"/>
              </a:xfrm>
              <a:custGeom>
                <a:avLst/>
                <a:gdLst>
                  <a:gd name="T0" fmla="*/ 242 w 257"/>
                  <a:gd name="T1" fmla="*/ 4 h 584"/>
                  <a:gd name="T2" fmla="*/ 242 w 257"/>
                  <a:gd name="T3" fmla="*/ 4 h 584"/>
                  <a:gd name="T4" fmla="*/ 209 w 257"/>
                  <a:gd name="T5" fmla="*/ 70 h 584"/>
                  <a:gd name="T6" fmla="*/ 175 w 257"/>
                  <a:gd name="T7" fmla="*/ 138 h 584"/>
                  <a:gd name="T8" fmla="*/ 113 w 257"/>
                  <a:gd name="T9" fmla="*/ 272 h 584"/>
                  <a:gd name="T10" fmla="*/ 113 w 257"/>
                  <a:gd name="T11" fmla="*/ 272 h 584"/>
                  <a:gd name="T12" fmla="*/ 80 w 257"/>
                  <a:gd name="T13" fmla="*/ 344 h 584"/>
                  <a:gd name="T14" fmla="*/ 51 w 257"/>
                  <a:gd name="T15" fmla="*/ 416 h 584"/>
                  <a:gd name="T16" fmla="*/ 24 w 257"/>
                  <a:gd name="T17" fmla="*/ 488 h 584"/>
                  <a:gd name="T18" fmla="*/ 12 w 257"/>
                  <a:gd name="T19" fmla="*/ 525 h 584"/>
                  <a:gd name="T20" fmla="*/ 2 w 257"/>
                  <a:gd name="T21" fmla="*/ 564 h 584"/>
                  <a:gd name="T22" fmla="*/ 2 w 257"/>
                  <a:gd name="T23" fmla="*/ 564 h 584"/>
                  <a:gd name="T24" fmla="*/ 0 w 257"/>
                  <a:gd name="T25" fmla="*/ 570 h 584"/>
                  <a:gd name="T26" fmla="*/ 2 w 257"/>
                  <a:gd name="T27" fmla="*/ 576 h 584"/>
                  <a:gd name="T28" fmla="*/ 6 w 257"/>
                  <a:gd name="T29" fmla="*/ 580 h 584"/>
                  <a:gd name="T30" fmla="*/ 12 w 257"/>
                  <a:gd name="T31" fmla="*/ 582 h 584"/>
                  <a:gd name="T32" fmla="*/ 18 w 257"/>
                  <a:gd name="T33" fmla="*/ 584 h 584"/>
                  <a:gd name="T34" fmla="*/ 22 w 257"/>
                  <a:gd name="T35" fmla="*/ 582 h 584"/>
                  <a:gd name="T36" fmla="*/ 26 w 257"/>
                  <a:gd name="T37" fmla="*/ 580 h 584"/>
                  <a:gd name="T38" fmla="*/ 29 w 257"/>
                  <a:gd name="T39" fmla="*/ 574 h 584"/>
                  <a:gd name="T40" fmla="*/ 29 w 257"/>
                  <a:gd name="T41" fmla="*/ 574 h 584"/>
                  <a:gd name="T42" fmla="*/ 39 w 257"/>
                  <a:gd name="T43" fmla="*/ 537 h 584"/>
                  <a:gd name="T44" fmla="*/ 51 w 257"/>
                  <a:gd name="T45" fmla="*/ 502 h 584"/>
                  <a:gd name="T46" fmla="*/ 76 w 257"/>
                  <a:gd name="T47" fmla="*/ 432 h 584"/>
                  <a:gd name="T48" fmla="*/ 103 w 257"/>
                  <a:gd name="T49" fmla="*/ 364 h 584"/>
                  <a:gd name="T50" fmla="*/ 135 w 257"/>
                  <a:gd name="T51" fmla="*/ 296 h 584"/>
                  <a:gd name="T52" fmla="*/ 135 w 257"/>
                  <a:gd name="T53" fmla="*/ 296 h 584"/>
                  <a:gd name="T54" fmla="*/ 168 w 257"/>
                  <a:gd name="T55" fmla="*/ 226 h 584"/>
                  <a:gd name="T56" fmla="*/ 201 w 257"/>
                  <a:gd name="T57" fmla="*/ 156 h 584"/>
                  <a:gd name="T58" fmla="*/ 216 w 257"/>
                  <a:gd name="T59" fmla="*/ 120 h 584"/>
                  <a:gd name="T60" fmla="*/ 232 w 257"/>
                  <a:gd name="T61" fmla="*/ 84 h 584"/>
                  <a:gd name="T62" fmla="*/ 245 w 257"/>
                  <a:gd name="T63" fmla="*/ 48 h 584"/>
                  <a:gd name="T64" fmla="*/ 257 w 257"/>
                  <a:gd name="T65" fmla="*/ 11 h 584"/>
                  <a:gd name="T66" fmla="*/ 257 w 257"/>
                  <a:gd name="T67" fmla="*/ 11 h 584"/>
                  <a:gd name="T68" fmla="*/ 255 w 257"/>
                  <a:gd name="T69" fmla="*/ 6 h 584"/>
                  <a:gd name="T70" fmla="*/ 251 w 257"/>
                  <a:gd name="T71" fmla="*/ 2 h 584"/>
                  <a:gd name="T72" fmla="*/ 247 w 257"/>
                  <a:gd name="T73" fmla="*/ 0 h 584"/>
                  <a:gd name="T74" fmla="*/ 244 w 257"/>
                  <a:gd name="T75" fmla="*/ 2 h 584"/>
                  <a:gd name="T76" fmla="*/ 242 w 257"/>
                  <a:gd name="T77" fmla="*/ 4 h 584"/>
                  <a:gd name="T78" fmla="*/ 242 w 257"/>
                  <a:gd name="T79" fmla="*/ 4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7" h="584">
                    <a:moveTo>
                      <a:pt x="242" y="4"/>
                    </a:moveTo>
                    <a:lnTo>
                      <a:pt x="242" y="4"/>
                    </a:lnTo>
                    <a:lnTo>
                      <a:pt x="209" y="70"/>
                    </a:lnTo>
                    <a:lnTo>
                      <a:pt x="175" y="138"/>
                    </a:lnTo>
                    <a:lnTo>
                      <a:pt x="113" y="272"/>
                    </a:lnTo>
                    <a:lnTo>
                      <a:pt x="113" y="272"/>
                    </a:lnTo>
                    <a:lnTo>
                      <a:pt x="80" y="344"/>
                    </a:lnTo>
                    <a:lnTo>
                      <a:pt x="51" y="416"/>
                    </a:lnTo>
                    <a:lnTo>
                      <a:pt x="24" y="488"/>
                    </a:lnTo>
                    <a:lnTo>
                      <a:pt x="12" y="525"/>
                    </a:lnTo>
                    <a:lnTo>
                      <a:pt x="2" y="564"/>
                    </a:lnTo>
                    <a:lnTo>
                      <a:pt x="2" y="564"/>
                    </a:lnTo>
                    <a:lnTo>
                      <a:pt x="0" y="570"/>
                    </a:lnTo>
                    <a:lnTo>
                      <a:pt x="2" y="576"/>
                    </a:lnTo>
                    <a:lnTo>
                      <a:pt x="6" y="580"/>
                    </a:lnTo>
                    <a:lnTo>
                      <a:pt x="12" y="582"/>
                    </a:lnTo>
                    <a:lnTo>
                      <a:pt x="18" y="584"/>
                    </a:lnTo>
                    <a:lnTo>
                      <a:pt x="22" y="582"/>
                    </a:lnTo>
                    <a:lnTo>
                      <a:pt x="26" y="580"/>
                    </a:lnTo>
                    <a:lnTo>
                      <a:pt x="29" y="574"/>
                    </a:lnTo>
                    <a:lnTo>
                      <a:pt x="29" y="574"/>
                    </a:lnTo>
                    <a:lnTo>
                      <a:pt x="39" y="537"/>
                    </a:lnTo>
                    <a:lnTo>
                      <a:pt x="51" y="502"/>
                    </a:lnTo>
                    <a:lnTo>
                      <a:pt x="76" y="432"/>
                    </a:lnTo>
                    <a:lnTo>
                      <a:pt x="103" y="364"/>
                    </a:lnTo>
                    <a:lnTo>
                      <a:pt x="135" y="296"/>
                    </a:lnTo>
                    <a:lnTo>
                      <a:pt x="135" y="296"/>
                    </a:lnTo>
                    <a:lnTo>
                      <a:pt x="168" y="226"/>
                    </a:lnTo>
                    <a:lnTo>
                      <a:pt x="201" y="156"/>
                    </a:lnTo>
                    <a:lnTo>
                      <a:pt x="216" y="120"/>
                    </a:lnTo>
                    <a:lnTo>
                      <a:pt x="232" y="84"/>
                    </a:lnTo>
                    <a:lnTo>
                      <a:pt x="245" y="48"/>
                    </a:lnTo>
                    <a:lnTo>
                      <a:pt x="257" y="11"/>
                    </a:lnTo>
                    <a:lnTo>
                      <a:pt x="257" y="11"/>
                    </a:lnTo>
                    <a:lnTo>
                      <a:pt x="255" y="6"/>
                    </a:lnTo>
                    <a:lnTo>
                      <a:pt x="251" y="2"/>
                    </a:lnTo>
                    <a:lnTo>
                      <a:pt x="247" y="0"/>
                    </a:lnTo>
                    <a:lnTo>
                      <a:pt x="244" y="2"/>
                    </a:lnTo>
                    <a:lnTo>
                      <a:pt x="242" y="4"/>
                    </a:lnTo>
                    <a:lnTo>
                      <a:pt x="242" y="4"/>
                    </a:lnTo>
                    <a:close/>
                  </a:path>
                </a:pathLst>
              </a:custGeom>
              <a:grpFill/>
              <a:ln>
                <a:solidFill>
                  <a:srgbClr val="669857"/>
                </a:solidFill>
              </a:ln>
            </p:spPr>
            <p:txBody>
              <a:bodyPr/>
              <a:lstStyle/>
              <a:p>
                <a:pPr marL="0" marR="0" lvl="0" indent="0" defTabSz="913765" eaLnBrk="1" fontAlgn="auto" latinLnBrk="0" hangingPunct="1">
                  <a:lnSpc>
                    <a:spcPct val="100000"/>
                  </a:lnSpc>
                  <a:spcBef>
                    <a:spcPts val="0"/>
                  </a:spcBef>
                  <a:spcAft>
                    <a:spcPts val="0"/>
                  </a:spcAft>
                  <a:buClrTx/>
                  <a:buSzTx/>
                  <a:buFontTx/>
                  <a:buNone/>
                  <a:defRPr/>
                </a:pPr>
                <a:endParaRPr kumimoji="0" lang="zh-CN" altLang="en-US" sz="1800" b="1" i="0" u="none" strike="noStrike" kern="0" cap="none" spc="0" normalizeH="0" baseline="0" noProof="0" dirty="0">
                  <a:ln>
                    <a:noFill/>
                  </a:ln>
                  <a:solidFill>
                    <a:srgbClr val="47494B"/>
                  </a:solidFill>
                  <a:effectLst/>
                  <a:uLnTx/>
                  <a:uFillTx/>
                  <a:latin typeface="方正少儿简体" pitchFamily="65" charset="-122"/>
                  <a:ea typeface="方正少儿简体" pitchFamily="65" charset="-122"/>
                </a:endParaRPr>
              </a:p>
            </p:txBody>
          </p:sp>
          <p:sp>
            <p:nvSpPr>
              <p:cNvPr id="16" name="Freeform 16"/>
              <p:cNvSpPr/>
              <p:nvPr/>
            </p:nvSpPr>
            <p:spPr bwMode="auto">
              <a:xfrm>
                <a:off x="1391842" y="1798645"/>
                <a:ext cx="187325" cy="340519"/>
              </a:xfrm>
              <a:custGeom>
                <a:avLst/>
                <a:gdLst>
                  <a:gd name="T0" fmla="*/ 325 w 338"/>
                  <a:gd name="T1" fmla="*/ 0 h 816"/>
                  <a:gd name="T2" fmla="*/ 325 w 338"/>
                  <a:gd name="T3" fmla="*/ 0 h 816"/>
                  <a:gd name="T4" fmla="*/ 305 w 338"/>
                  <a:gd name="T5" fmla="*/ 18 h 816"/>
                  <a:gd name="T6" fmla="*/ 286 w 338"/>
                  <a:gd name="T7" fmla="*/ 35 h 816"/>
                  <a:gd name="T8" fmla="*/ 268 w 338"/>
                  <a:gd name="T9" fmla="*/ 55 h 816"/>
                  <a:gd name="T10" fmla="*/ 251 w 338"/>
                  <a:gd name="T11" fmla="*/ 76 h 816"/>
                  <a:gd name="T12" fmla="*/ 235 w 338"/>
                  <a:gd name="T13" fmla="*/ 98 h 816"/>
                  <a:gd name="T14" fmla="*/ 219 w 338"/>
                  <a:gd name="T15" fmla="*/ 121 h 816"/>
                  <a:gd name="T16" fmla="*/ 192 w 338"/>
                  <a:gd name="T17" fmla="*/ 170 h 816"/>
                  <a:gd name="T18" fmla="*/ 169 w 338"/>
                  <a:gd name="T19" fmla="*/ 218 h 816"/>
                  <a:gd name="T20" fmla="*/ 146 w 338"/>
                  <a:gd name="T21" fmla="*/ 269 h 816"/>
                  <a:gd name="T22" fmla="*/ 126 w 338"/>
                  <a:gd name="T23" fmla="*/ 319 h 816"/>
                  <a:gd name="T24" fmla="*/ 109 w 338"/>
                  <a:gd name="T25" fmla="*/ 366 h 816"/>
                  <a:gd name="T26" fmla="*/ 109 w 338"/>
                  <a:gd name="T27" fmla="*/ 366 h 816"/>
                  <a:gd name="T28" fmla="*/ 89 w 338"/>
                  <a:gd name="T29" fmla="*/ 419 h 816"/>
                  <a:gd name="T30" fmla="*/ 72 w 338"/>
                  <a:gd name="T31" fmla="*/ 471 h 816"/>
                  <a:gd name="T32" fmla="*/ 54 w 338"/>
                  <a:gd name="T33" fmla="*/ 526 h 816"/>
                  <a:gd name="T34" fmla="*/ 40 w 338"/>
                  <a:gd name="T35" fmla="*/ 580 h 816"/>
                  <a:gd name="T36" fmla="*/ 27 w 338"/>
                  <a:gd name="T37" fmla="*/ 635 h 816"/>
                  <a:gd name="T38" fmla="*/ 15 w 338"/>
                  <a:gd name="T39" fmla="*/ 689 h 816"/>
                  <a:gd name="T40" fmla="*/ 7 w 338"/>
                  <a:gd name="T41" fmla="*/ 744 h 816"/>
                  <a:gd name="T42" fmla="*/ 0 w 338"/>
                  <a:gd name="T43" fmla="*/ 800 h 816"/>
                  <a:gd name="T44" fmla="*/ 0 w 338"/>
                  <a:gd name="T45" fmla="*/ 800 h 816"/>
                  <a:gd name="T46" fmla="*/ 0 w 338"/>
                  <a:gd name="T47" fmla="*/ 806 h 816"/>
                  <a:gd name="T48" fmla="*/ 3 w 338"/>
                  <a:gd name="T49" fmla="*/ 812 h 816"/>
                  <a:gd name="T50" fmla="*/ 7 w 338"/>
                  <a:gd name="T51" fmla="*/ 814 h 816"/>
                  <a:gd name="T52" fmla="*/ 13 w 338"/>
                  <a:gd name="T53" fmla="*/ 816 h 816"/>
                  <a:gd name="T54" fmla="*/ 19 w 338"/>
                  <a:gd name="T55" fmla="*/ 816 h 816"/>
                  <a:gd name="T56" fmla="*/ 25 w 338"/>
                  <a:gd name="T57" fmla="*/ 814 h 816"/>
                  <a:gd name="T58" fmla="*/ 29 w 338"/>
                  <a:gd name="T59" fmla="*/ 808 h 816"/>
                  <a:gd name="T60" fmla="*/ 31 w 338"/>
                  <a:gd name="T61" fmla="*/ 802 h 816"/>
                  <a:gd name="T62" fmla="*/ 31 w 338"/>
                  <a:gd name="T63" fmla="*/ 802 h 816"/>
                  <a:gd name="T64" fmla="*/ 37 w 338"/>
                  <a:gd name="T65" fmla="*/ 750 h 816"/>
                  <a:gd name="T66" fmla="*/ 46 w 338"/>
                  <a:gd name="T67" fmla="*/ 697 h 816"/>
                  <a:gd name="T68" fmla="*/ 56 w 338"/>
                  <a:gd name="T69" fmla="*/ 645 h 816"/>
                  <a:gd name="T70" fmla="*/ 70 w 338"/>
                  <a:gd name="T71" fmla="*/ 592 h 816"/>
                  <a:gd name="T72" fmla="*/ 83 w 338"/>
                  <a:gd name="T73" fmla="*/ 541 h 816"/>
                  <a:gd name="T74" fmla="*/ 99 w 338"/>
                  <a:gd name="T75" fmla="*/ 489 h 816"/>
                  <a:gd name="T76" fmla="*/ 114 w 338"/>
                  <a:gd name="T77" fmla="*/ 438 h 816"/>
                  <a:gd name="T78" fmla="*/ 132 w 338"/>
                  <a:gd name="T79" fmla="*/ 388 h 816"/>
                  <a:gd name="T80" fmla="*/ 132 w 338"/>
                  <a:gd name="T81" fmla="*/ 388 h 816"/>
                  <a:gd name="T82" fmla="*/ 151 w 338"/>
                  <a:gd name="T83" fmla="*/ 337 h 816"/>
                  <a:gd name="T84" fmla="*/ 171 w 338"/>
                  <a:gd name="T85" fmla="*/ 286 h 816"/>
                  <a:gd name="T86" fmla="*/ 192 w 338"/>
                  <a:gd name="T87" fmla="*/ 238 h 816"/>
                  <a:gd name="T88" fmla="*/ 218 w 338"/>
                  <a:gd name="T89" fmla="*/ 189 h 816"/>
                  <a:gd name="T90" fmla="*/ 243 w 338"/>
                  <a:gd name="T91" fmla="*/ 142 h 816"/>
                  <a:gd name="T92" fmla="*/ 272 w 338"/>
                  <a:gd name="T93" fmla="*/ 98 h 816"/>
                  <a:gd name="T94" fmla="*/ 301 w 338"/>
                  <a:gd name="T95" fmla="*/ 53 h 816"/>
                  <a:gd name="T96" fmla="*/ 336 w 338"/>
                  <a:gd name="T97" fmla="*/ 10 h 816"/>
                  <a:gd name="T98" fmla="*/ 336 w 338"/>
                  <a:gd name="T99" fmla="*/ 10 h 816"/>
                  <a:gd name="T100" fmla="*/ 338 w 338"/>
                  <a:gd name="T101" fmla="*/ 8 h 816"/>
                  <a:gd name="T102" fmla="*/ 338 w 338"/>
                  <a:gd name="T103" fmla="*/ 6 h 816"/>
                  <a:gd name="T104" fmla="*/ 334 w 338"/>
                  <a:gd name="T105" fmla="*/ 2 h 816"/>
                  <a:gd name="T106" fmla="*/ 330 w 338"/>
                  <a:gd name="T107" fmla="*/ 0 h 816"/>
                  <a:gd name="T108" fmla="*/ 325 w 338"/>
                  <a:gd name="T109" fmla="*/ 0 h 816"/>
                  <a:gd name="T110" fmla="*/ 325 w 338"/>
                  <a:gd name="T111"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8" h="816">
                    <a:moveTo>
                      <a:pt x="325" y="0"/>
                    </a:moveTo>
                    <a:lnTo>
                      <a:pt x="325" y="0"/>
                    </a:lnTo>
                    <a:lnTo>
                      <a:pt x="305" y="18"/>
                    </a:lnTo>
                    <a:lnTo>
                      <a:pt x="286" y="35"/>
                    </a:lnTo>
                    <a:lnTo>
                      <a:pt x="268" y="55"/>
                    </a:lnTo>
                    <a:lnTo>
                      <a:pt x="251" y="76"/>
                    </a:lnTo>
                    <a:lnTo>
                      <a:pt x="235" y="98"/>
                    </a:lnTo>
                    <a:lnTo>
                      <a:pt x="219" y="121"/>
                    </a:lnTo>
                    <a:lnTo>
                      <a:pt x="192" y="170"/>
                    </a:lnTo>
                    <a:lnTo>
                      <a:pt x="169" y="218"/>
                    </a:lnTo>
                    <a:lnTo>
                      <a:pt x="146" y="269"/>
                    </a:lnTo>
                    <a:lnTo>
                      <a:pt x="126" y="319"/>
                    </a:lnTo>
                    <a:lnTo>
                      <a:pt x="109" y="366"/>
                    </a:lnTo>
                    <a:lnTo>
                      <a:pt x="109" y="366"/>
                    </a:lnTo>
                    <a:lnTo>
                      <a:pt x="89" y="419"/>
                    </a:lnTo>
                    <a:lnTo>
                      <a:pt x="72" y="471"/>
                    </a:lnTo>
                    <a:lnTo>
                      <a:pt x="54" y="526"/>
                    </a:lnTo>
                    <a:lnTo>
                      <a:pt x="40" y="580"/>
                    </a:lnTo>
                    <a:lnTo>
                      <a:pt x="27" y="635"/>
                    </a:lnTo>
                    <a:lnTo>
                      <a:pt x="15" y="689"/>
                    </a:lnTo>
                    <a:lnTo>
                      <a:pt x="7" y="744"/>
                    </a:lnTo>
                    <a:lnTo>
                      <a:pt x="0" y="800"/>
                    </a:lnTo>
                    <a:lnTo>
                      <a:pt x="0" y="800"/>
                    </a:lnTo>
                    <a:lnTo>
                      <a:pt x="0" y="806"/>
                    </a:lnTo>
                    <a:lnTo>
                      <a:pt x="3" y="812"/>
                    </a:lnTo>
                    <a:lnTo>
                      <a:pt x="7" y="814"/>
                    </a:lnTo>
                    <a:lnTo>
                      <a:pt x="13" y="816"/>
                    </a:lnTo>
                    <a:lnTo>
                      <a:pt x="19" y="816"/>
                    </a:lnTo>
                    <a:lnTo>
                      <a:pt x="25" y="814"/>
                    </a:lnTo>
                    <a:lnTo>
                      <a:pt x="29" y="808"/>
                    </a:lnTo>
                    <a:lnTo>
                      <a:pt x="31" y="802"/>
                    </a:lnTo>
                    <a:lnTo>
                      <a:pt x="31" y="802"/>
                    </a:lnTo>
                    <a:lnTo>
                      <a:pt x="37" y="750"/>
                    </a:lnTo>
                    <a:lnTo>
                      <a:pt x="46" y="697"/>
                    </a:lnTo>
                    <a:lnTo>
                      <a:pt x="56" y="645"/>
                    </a:lnTo>
                    <a:lnTo>
                      <a:pt x="70" y="592"/>
                    </a:lnTo>
                    <a:lnTo>
                      <a:pt x="83" y="541"/>
                    </a:lnTo>
                    <a:lnTo>
                      <a:pt x="99" y="489"/>
                    </a:lnTo>
                    <a:lnTo>
                      <a:pt x="114" y="438"/>
                    </a:lnTo>
                    <a:lnTo>
                      <a:pt x="132" y="388"/>
                    </a:lnTo>
                    <a:lnTo>
                      <a:pt x="132" y="388"/>
                    </a:lnTo>
                    <a:lnTo>
                      <a:pt x="151" y="337"/>
                    </a:lnTo>
                    <a:lnTo>
                      <a:pt x="171" y="286"/>
                    </a:lnTo>
                    <a:lnTo>
                      <a:pt x="192" y="238"/>
                    </a:lnTo>
                    <a:lnTo>
                      <a:pt x="218" y="189"/>
                    </a:lnTo>
                    <a:lnTo>
                      <a:pt x="243" y="142"/>
                    </a:lnTo>
                    <a:lnTo>
                      <a:pt x="272" y="98"/>
                    </a:lnTo>
                    <a:lnTo>
                      <a:pt x="301" y="53"/>
                    </a:lnTo>
                    <a:lnTo>
                      <a:pt x="336" y="10"/>
                    </a:lnTo>
                    <a:lnTo>
                      <a:pt x="336" y="10"/>
                    </a:lnTo>
                    <a:lnTo>
                      <a:pt x="338" y="8"/>
                    </a:lnTo>
                    <a:lnTo>
                      <a:pt x="338" y="6"/>
                    </a:lnTo>
                    <a:lnTo>
                      <a:pt x="334" y="2"/>
                    </a:lnTo>
                    <a:lnTo>
                      <a:pt x="330" y="0"/>
                    </a:lnTo>
                    <a:lnTo>
                      <a:pt x="325" y="0"/>
                    </a:lnTo>
                    <a:lnTo>
                      <a:pt x="325" y="0"/>
                    </a:lnTo>
                    <a:close/>
                  </a:path>
                </a:pathLst>
              </a:custGeom>
              <a:grpFill/>
              <a:ln>
                <a:solidFill>
                  <a:srgbClr val="669857"/>
                </a:solidFill>
              </a:ln>
            </p:spPr>
            <p:txBody>
              <a:bodyPr/>
              <a:lstStyle/>
              <a:p>
                <a:pPr marL="0" marR="0" lvl="0" indent="0" defTabSz="913765" eaLnBrk="1" fontAlgn="auto" latinLnBrk="0" hangingPunct="1">
                  <a:lnSpc>
                    <a:spcPct val="100000"/>
                  </a:lnSpc>
                  <a:spcBef>
                    <a:spcPts val="0"/>
                  </a:spcBef>
                  <a:spcAft>
                    <a:spcPts val="0"/>
                  </a:spcAft>
                  <a:buClrTx/>
                  <a:buSzTx/>
                  <a:buFontTx/>
                  <a:buNone/>
                  <a:defRPr/>
                </a:pPr>
                <a:endParaRPr kumimoji="0" lang="zh-CN" altLang="en-US" sz="1800" b="1" i="0" u="none" strike="noStrike" kern="0" cap="none" spc="0" normalizeH="0" baseline="0" noProof="0" dirty="0">
                  <a:ln>
                    <a:noFill/>
                  </a:ln>
                  <a:solidFill>
                    <a:srgbClr val="47494B"/>
                  </a:solidFill>
                  <a:effectLst/>
                  <a:uLnTx/>
                  <a:uFillTx/>
                  <a:latin typeface="方正少儿简体" pitchFamily="65" charset="-122"/>
                  <a:ea typeface="方正少儿简体" pitchFamily="65" charset="-122"/>
                </a:endParaRPr>
              </a:p>
            </p:txBody>
          </p:sp>
          <p:sp>
            <p:nvSpPr>
              <p:cNvPr id="17" name="Freeform 17"/>
              <p:cNvSpPr/>
              <p:nvPr/>
            </p:nvSpPr>
            <p:spPr bwMode="auto">
              <a:xfrm>
                <a:off x="1320404" y="2114161"/>
                <a:ext cx="474663" cy="103585"/>
              </a:xfrm>
              <a:custGeom>
                <a:avLst/>
                <a:gdLst>
                  <a:gd name="T0" fmla="*/ 4 w 854"/>
                  <a:gd name="T1" fmla="*/ 250 h 250"/>
                  <a:gd name="T2" fmla="*/ 4 w 854"/>
                  <a:gd name="T3" fmla="*/ 250 h 250"/>
                  <a:gd name="T4" fmla="*/ 14 w 854"/>
                  <a:gd name="T5" fmla="*/ 250 h 250"/>
                  <a:gd name="T6" fmla="*/ 25 w 854"/>
                  <a:gd name="T7" fmla="*/ 250 h 250"/>
                  <a:gd name="T8" fmla="*/ 49 w 854"/>
                  <a:gd name="T9" fmla="*/ 248 h 250"/>
                  <a:gd name="T10" fmla="*/ 95 w 854"/>
                  <a:gd name="T11" fmla="*/ 238 h 250"/>
                  <a:gd name="T12" fmla="*/ 95 w 854"/>
                  <a:gd name="T13" fmla="*/ 238 h 250"/>
                  <a:gd name="T14" fmla="*/ 212 w 854"/>
                  <a:gd name="T15" fmla="*/ 215 h 250"/>
                  <a:gd name="T16" fmla="*/ 212 w 854"/>
                  <a:gd name="T17" fmla="*/ 215 h 250"/>
                  <a:gd name="T18" fmla="*/ 331 w 854"/>
                  <a:gd name="T19" fmla="*/ 189 h 250"/>
                  <a:gd name="T20" fmla="*/ 448 w 854"/>
                  <a:gd name="T21" fmla="*/ 162 h 250"/>
                  <a:gd name="T22" fmla="*/ 448 w 854"/>
                  <a:gd name="T23" fmla="*/ 162 h 250"/>
                  <a:gd name="T24" fmla="*/ 559 w 854"/>
                  <a:gd name="T25" fmla="*/ 133 h 250"/>
                  <a:gd name="T26" fmla="*/ 613 w 854"/>
                  <a:gd name="T27" fmla="*/ 115 h 250"/>
                  <a:gd name="T28" fmla="*/ 670 w 854"/>
                  <a:gd name="T29" fmla="*/ 98 h 250"/>
                  <a:gd name="T30" fmla="*/ 670 w 854"/>
                  <a:gd name="T31" fmla="*/ 98 h 250"/>
                  <a:gd name="T32" fmla="*/ 718 w 854"/>
                  <a:gd name="T33" fmla="*/ 80 h 250"/>
                  <a:gd name="T34" fmla="*/ 769 w 854"/>
                  <a:gd name="T35" fmla="*/ 63 h 250"/>
                  <a:gd name="T36" fmla="*/ 769 w 854"/>
                  <a:gd name="T37" fmla="*/ 63 h 250"/>
                  <a:gd name="T38" fmla="*/ 790 w 854"/>
                  <a:gd name="T39" fmla="*/ 53 h 250"/>
                  <a:gd name="T40" fmla="*/ 816 w 854"/>
                  <a:gd name="T41" fmla="*/ 45 h 250"/>
                  <a:gd name="T42" fmla="*/ 825 w 854"/>
                  <a:gd name="T43" fmla="*/ 39 h 250"/>
                  <a:gd name="T44" fmla="*/ 837 w 854"/>
                  <a:gd name="T45" fmla="*/ 34 h 250"/>
                  <a:gd name="T46" fmla="*/ 845 w 854"/>
                  <a:gd name="T47" fmla="*/ 26 h 250"/>
                  <a:gd name="T48" fmla="*/ 853 w 854"/>
                  <a:gd name="T49" fmla="*/ 16 h 250"/>
                  <a:gd name="T50" fmla="*/ 853 w 854"/>
                  <a:gd name="T51" fmla="*/ 16 h 250"/>
                  <a:gd name="T52" fmla="*/ 854 w 854"/>
                  <a:gd name="T53" fmla="*/ 12 h 250"/>
                  <a:gd name="T54" fmla="*/ 853 w 854"/>
                  <a:gd name="T55" fmla="*/ 6 h 250"/>
                  <a:gd name="T56" fmla="*/ 851 w 854"/>
                  <a:gd name="T57" fmla="*/ 2 h 250"/>
                  <a:gd name="T58" fmla="*/ 845 w 854"/>
                  <a:gd name="T59" fmla="*/ 0 h 250"/>
                  <a:gd name="T60" fmla="*/ 845 w 854"/>
                  <a:gd name="T61" fmla="*/ 0 h 250"/>
                  <a:gd name="T62" fmla="*/ 835 w 854"/>
                  <a:gd name="T63" fmla="*/ 0 h 250"/>
                  <a:gd name="T64" fmla="*/ 825 w 854"/>
                  <a:gd name="T65" fmla="*/ 2 h 250"/>
                  <a:gd name="T66" fmla="*/ 804 w 854"/>
                  <a:gd name="T67" fmla="*/ 10 h 250"/>
                  <a:gd name="T68" fmla="*/ 767 w 854"/>
                  <a:gd name="T69" fmla="*/ 30 h 250"/>
                  <a:gd name="T70" fmla="*/ 767 w 854"/>
                  <a:gd name="T71" fmla="*/ 30 h 250"/>
                  <a:gd name="T72" fmla="*/ 716 w 854"/>
                  <a:gd name="T73" fmla="*/ 49 h 250"/>
                  <a:gd name="T74" fmla="*/ 668 w 854"/>
                  <a:gd name="T75" fmla="*/ 67 h 250"/>
                  <a:gd name="T76" fmla="*/ 668 w 854"/>
                  <a:gd name="T77" fmla="*/ 67 h 250"/>
                  <a:gd name="T78" fmla="*/ 609 w 854"/>
                  <a:gd name="T79" fmla="*/ 86 h 250"/>
                  <a:gd name="T80" fmla="*/ 549 w 854"/>
                  <a:gd name="T81" fmla="*/ 104 h 250"/>
                  <a:gd name="T82" fmla="*/ 430 w 854"/>
                  <a:gd name="T83" fmla="*/ 135 h 250"/>
                  <a:gd name="T84" fmla="*/ 430 w 854"/>
                  <a:gd name="T85" fmla="*/ 135 h 250"/>
                  <a:gd name="T86" fmla="*/ 313 w 854"/>
                  <a:gd name="T87" fmla="*/ 162 h 250"/>
                  <a:gd name="T88" fmla="*/ 197 w 854"/>
                  <a:gd name="T89" fmla="*/ 187 h 250"/>
                  <a:gd name="T90" fmla="*/ 197 w 854"/>
                  <a:gd name="T91" fmla="*/ 187 h 250"/>
                  <a:gd name="T92" fmla="*/ 90 w 854"/>
                  <a:gd name="T93" fmla="*/ 213 h 250"/>
                  <a:gd name="T94" fmla="*/ 90 w 854"/>
                  <a:gd name="T95" fmla="*/ 213 h 250"/>
                  <a:gd name="T96" fmla="*/ 45 w 854"/>
                  <a:gd name="T97" fmla="*/ 222 h 250"/>
                  <a:gd name="T98" fmla="*/ 22 w 854"/>
                  <a:gd name="T99" fmla="*/ 230 h 250"/>
                  <a:gd name="T100" fmla="*/ 10 w 854"/>
                  <a:gd name="T101" fmla="*/ 236 h 250"/>
                  <a:gd name="T102" fmla="*/ 0 w 854"/>
                  <a:gd name="T103" fmla="*/ 242 h 250"/>
                  <a:gd name="T104" fmla="*/ 0 w 854"/>
                  <a:gd name="T105" fmla="*/ 242 h 250"/>
                  <a:gd name="T106" fmla="*/ 0 w 854"/>
                  <a:gd name="T107" fmla="*/ 244 h 250"/>
                  <a:gd name="T108" fmla="*/ 0 w 854"/>
                  <a:gd name="T109" fmla="*/ 246 h 250"/>
                  <a:gd name="T110" fmla="*/ 0 w 854"/>
                  <a:gd name="T111" fmla="*/ 248 h 250"/>
                  <a:gd name="T112" fmla="*/ 4 w 854"/>
                  <a:gd name="T113" fmla="*/ 250 h 250"/>
                  <a:gd name="T114" fmla="*/ 4 w 854"/>
                  <a:gd name="T115"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4" h="250">
                    <a:moveTo>
                      <a:pt x="4" y="250"/>
                    </a:moveTo>
                    <a:lnTo>
                      <a:pt x="4" y="250"/>
                    </a:lnTo>
                    <a:lnTo>
                      <a:pt x="14" y="250"/>
                    </a:lnTo>
                    <a:lnTo>
                      <a:pt x="25" y="250"/>
                    </a:lnTo>
                    <a:lnTo>
                      <a:pt x="49" y="248"/>
                    </a:lnTo>
                    <a:lnTo>
                      <a:pt x="95" y="238"/>
                    </a:lnTo>
                    <a:lnTo>
                      <a:pt x="95" y="238"/>
                    </a:lnTo>
                    <a:lnTo>
                      <a:pt x="212" y="215"/>
                    </a:lnTo>
                    <a:lnTo>
                      <a:pt x="212" y="215"/>
                    </a:lnTo>
                    <a:lnTo>
                      <a:pt x="331" y="189"/>
                    </a:lnTo>
                    <a:lnTo>
                      <a:pt x="448" y="162"/>
                    </a:lnTo>
                    <a:lnTo>
                      <a:pt x="448" y="162"/>
                    </a:lnTo>
                    <a:lnTo>
                      <a:pt x="559" y="133"/>
                    </a:lnTo>
                    <a:lnTo>
                      <a:pt x="613" y="115"/>
                    </a:lnTo>
                    <a:lnTo>
                      <a:pt x="670" y="98"/>
                    </a:lnTo>
                    <a:lnTo>
                      <a:pt x="670" y="98"/>
                    </a:lnTo>
                    <a:lnTo>
                      <a:pt x="718" y="80"/>
                    </a:lnTo>
                    <a:lnTo>
                      <a:pt x="769" y="63"/>
                    </a:lnTo>
                    <a:lnTo>
                      <a:pt x="769" y="63"/>
                    </a:lnTo>
                    <a:lnTo>
                      <a:pt x="790" y="53"/>
                    </a:lnTo>
                    <a:lnTo>
                      <a:pt x="816" y="45"/>
                    </a:lnTo>
                    <a:lnTo>
                      <a:pt x="825" y="39"/>
                    </a:lnTo>
                    <a:lnTo>
                      <a:pt x="837" y="34"/>
                    </a:lnTo>
                    <a:lnTo>
                      <a:pt x="845" y="26"/>
                    </a:lnTo>
                    <a:lnTo>
                      <a:pt x="853" y="16"/>
                    </a:lnTo>
                    <a:lnTo>
                      <a:pt x="853" y="16"/>
                    </a:lnTo>
                    <a:lnTo>
                      <a:pt x="854" y="12"/>
                    </a:lnTo>
                    <a:lnTo>
                      <a:pt x="853" y="6"/>
                    </a:lnTo>
                    <a:lnTo>
                      <a:pt x="851" y="2"/>
                    </a:lnTo>
                    <a:lnTo>
                      <a:pt x="845" y="0"/>
                    </a:lnTo>
                    <a:lnTo>
                      <a:pt x="845" y="0"/>
                    </a:lnTo>
                    <a:lnTo>
                      <a:pt x="835" y="0"/>
                    </a:lnTo>
                    <a:lnTo>
                      <a:pt x="825" y="2"/>
                    </a:lnTo>
                    <a:lnTo>
                      <a:pt x="804" y="10"/>
                    </a:lnTo>
                    <a:lnTo>
                      <a:pt x="767" y="30"/>
                    </a:lnTo>
                    <a:lnTo>
                      <a:pt x="767" y="30"/>
                    </a:lnTo>
                    <a:lnTo>
                      <a:pt x="716" y="49"/>
                    </a:lnTo>
                    <a:lnTo>
                      <a:pt x="668" y="67"/>
                    </a:lnTo>
                    <a:lnTo>
                      <a:pt x="668" y="67"/>
                    </a:lnTo>
                    <a:lnTo>
                      <a:pt x="609" y="86"/>
                    </a:lnTo>
                    <a:lnTo>
                      <a:pt x="549" y="104"/>
                    </a:lnTo>
                    <a:lnTo>
                      <a:pt x="430" y="135"/>
                    </a:lnTo>
                    <a:lnTo>
                      <a:pt x="430" y="135"/>
                    </a:lnTo>
                    <a:lnTo>
                      <a:pt x="313" y="162"/>
                    </a:lnTo>
                    <a:lnTo>
                      <a:pt x="197" y="187"/>
                    </a:lnTo>
                    <a:lnTo>
                      <a:pt x="197" y="187"/>
                    </a:lnTo>
                    <a:lnTo>
                      <a:pt x="90" y="213"/>
                    </a:lnTo>
                    <a:lnTo>
                      <a:pt x="90" y="213"/>
                    </a:lnTo>
                    <a:lnTo>
                      <a:pt x="45" y="222"/>
                    </a:lnTo>
                    <a:lnTo>
                      <a:pt x="22" y="230"/>
                    </a:lnTo>
                    <a:lnTo>
                      <a:pt x="10" y="236"/>
                    </a:lnTo>
                    <a:lnTo>
                      <a:pt x="0" y="242"/>
                    </a:lnTo>
                    <a:lnTo>
                      <a:pt x="0" y="242"/>
                    </a:lnTo>
                    <a:lnTo>
                      <a:pt x="0" y="244"/>
                    </a:lnTo>
                    <a:lnTo>
                      <a:pt x="0" y="246"/>
                    </a:lnTo>
                    <a:lnTo>
                      <a:pt x="0" y="248"/>
                    </a:lnTo>
                    <a:lnTo>
                      <a:pt x="4" y="250"/>
                    </a:lnTo>
                    <a:lnTo>
                      <a:pt x="4" y="250"/>
                    </a:lnTo>
                    <a:close/>
                  </a:path>
                </a:pathLst>
              </a:custGeom>
              <a:grpFill/>
              <a:ln>
                <a:solidFill>
                  <a:srgbClr val="669857"/>
                </a:solidFill>
              </a:ln>
            </p:spPr>
            <p:txBody>
              <a:bodyPr/>
              <a:lstStyle/>
              <a:p>
                <a:pPr marL="0" marR="0" lvl="0" indent="0" defTabSz="913765" eaLnBrk="1" fontAlgn="auto" latinLnBrk="0" hangingPunct="1">
                  <a:lnSpc>
                    <a:spcPct val="100000"/>
                  </a:lnSpc>
                  <a:spcBef>
                    <a:spcPts val="0"/>
                  </a:spcBef>
                  <a:spcAft>
                    <a:spcPts val="0"/>
                  </a:spcAft>
                  <a:buClrTx/>
                  <a:buSzTx/>
                  <a:buFontTx/>
                  <a:buNone/>
                  <a:defRPr/>
                </a:pPr>
                <a:endParaRPr kumimoji="0" lang="zh-CN" altLang="en-US" sz="1800" b="1" i="0" u="none" strike="noStrike" kern="0" cap="none" spc="0" normalizeH="0" baseline="0" noProof="0" dirty="0">
                  <a:ln>
                    <a:noFill/>
                  </a:ln>
                  <a:solidFill>
                    <a:srgbClr val="47494B"/>
                  </a:solidFill>
                  <a:effectLst/>
                  <a:uLnTx/>
                  <a:uFillTx/>
                  <a:latin typeface="方正少儿简体" pitchFamily="65" charset="-122"/>
                  <a:ea typeface="方正少儿简体" pitchFamily="65" charset="-122"/>
                </a:endParaRPr>
              </a:p>
            </p:txBody>
          </p:sp>
          <p:sp>
            <p:nvSpPr>
              <p:cNvPr id="18" name="Freeform 18"/>
              <p:cNvSpPr/>
              <p:nvPr/>
            </p:nvSpPr>
            <p:spPr bwMode="auto">
              <a:xfrm>
                <a:off x="1512491" y="1948664"/>
                <a:ext cx="438150" cy="100013"/>
              </a:xfrm>
              <a:custGeom>
                <a:avLst/>
                <a:gdLst>
                  <a:gd name="T0" fmla="*/ 9 w 788"/>
                  <a:gd name="T1" fmla="*/ 240 h 240"/>
                  <a:gd name="T2" fmla="*/ 9 w 788"/>
                  <a:gd name="T3" fmla="*/ 240 h 240"/>
                  <a:gd name="T4" fmla="*/ 107 w 788"/>
                  <a:gd name="T5" fmla="*/ 203 h 240"/>
                  <a:gd name="T6" fmla="*/ 157 w 788"/>
                  <a:gd name="T7" fmla="*/ 187 h 240"/>
                  <a:gd name="T8" fmla="*/ 206 w 788"/>
                  <a:gd name="T9" fmla="*/ 172 h 240"/>
                  <a:gd name="T10" fmla="*/ 206 w 788"/>
                  <a:gd name="T11" fmla="*/ 172 h 240"/>
                  <a:gd name="T12" fmla="*/ 258 w 788"/>
                  <a:gd name="T13" fmla="*/ 160 h 240"/>
                  <a:gd name="T14" fmla="*/ 309 w 788"/>
                  <a:gd name="T15" fmla="*/ 148 h 240"/>
                  <a:gd name="T16" fmla="*/ 412 w 788"/>
                  <a:gd name="T17" fmla="*/ 127 h 240"/>
                  <a:gd name="T18" fmla="*/ 412 w 788"/>
                  <a:gd name="T19" fmla="*/ 127 h 240"/>
                  <a:gd name="T20" fmla="*/ 515 w 788"/>
                  <a:gd name="T21" fmla="*/ 106 h 240"/>
                  <a:gd name="T22" fmla="*/ 566 w 788"/>
                  <a:gd name="T23" fmla="*/ 96 h 240"/>
                  <a:gd name="T24" fmla="*/ 618 w 788"/>
                  <a:gd name="T25" fmla="*/ 82 h 240"/>
                  <a:gd name="T26" fmla="*/ 618 w 788"/>
                  <a:gd name="T27" fmla="*/ 82 h 240"/>
                  <a:gd name="T28" fmla="*/ 659 w 788"/>
                  <a:gd name="T29" fmla="*/ 70 h 240"/>
                  <a:gd name="T30" fmla="*/ 700 w 788"/>
                  <a:gd name="T31" fmla="*/ 57 h 240"/>
                  <a:gd name="T32" fmla="*/ 700 w 788"/>
                  <a:gd name="T33" fmla="*/ 57 h 240"/>
                  <a:gd name="T34" fmla="*/ 722 w 788"/>
                  <a:gd name="T35" fmla="*/ 51 h 240"/>
                  <a:gd name="T36" fmla="*/ 745 w 788"/>
                  <a:gd name="T37" fmla="*/ 43 h 240"/>
                  <a:gd name="T38" fmla="*/ 766 w 788"/>
                  <a:gd name="T39" fmla="*/ 34 h 240"/>
                  <a:gd name="T40" fmla="*/ 776 w 788"/>
                  <a:gd name="T41" fmla="*/ 26 h 240"/>
                  <a:gd name="T42" fmla="*/ 784 w 788"/>
                  <a:gd name="T43" fmla="*/ 20 h 240"/>
                  <a:gd name="T44" fmla="*/ 784 w 788"/>
                  <a:gd name="T45" fmla="*/ 20 h 240"/>
                  <a:gd name="T46" fmla="*/ 788 w 788"/>
                  <a:gd name="T47" fmla="*/ 12 h 240"/>
                  <a:gd name="T48" fmla="*/ 788 w 788"/>
                  <a:gd name="T49" fmla="*/ 6 h 240"/>
                  <a:gd name="T50" fmla="*/ 782 w 788"/>
                  <a:gd name="T51" fmla="*/ 2 h 240"/>
                  <a:gd name="T52" fmla="*/ 776 w 788"/>
                  <a:gd name="T53" fmla="*/ 0 h 240"/>
                  <a:gd name="T54" fmla="*/ 776 w 788"/>
                  <a:gd name="T55" fmla="*/ 0 h 240"/>
                  <a:gd name="T56" fmla="*/ 766 w 788"/>
                  <a:gd name="T57" fmla="*/ 0 h 240"/>
                  <a:gd name="T58" fmla="*/ 757 w 788"/>
                  <a:gd name="T59" fmla="*/ 4 h 240"/>
                  <a:gd name="T60" fmla="*/ 737 w 788"/>
                  <a:gd name="T61" fmla="*/ 10 h 240"/>
                  <a:gd name="T62" fmla="*/ 698 w 788"/>
                  <a:gd name="T63" fmla="*/ 28 h 240"/>
                  <a:gd name="T64" fmla="*/ 698 w 788"/>
                  <a:gd name="T65" fmla="*/ 28 h 240"/>
                  <a:gd name="T66" fmla="*/ 644 w 788"/>
                  <a:gd name="T67" fmla="*/ 45 h 240"/>
                  <a:gd name="T68" fmla="*/ 589 w 788"/>
                  <a:gd name="T69" fmla="*/ 59 h 240"/>
                  <a:gd name="T70" fmla="*/ 589 w 788"/>
                  <a:gd name="T71" fmla="*/ 59 h 240"/>
                  <a:gd name="T72" fmla="*/ 539 w 788"/>
                  <a:gd name="T73" fmla="*/ 72 h 240"/>
                  <a:gd name="T74" fmla="*/ 486 w 788"/>
                  <a:gd name="T75" fmla="*/ 84 h 240"/>
                  <a:gd name="T76" fmla="*/ 383 w 788"/>
                  <a:gd name="T77" fmla="*/ 106 h 240"/>
                  <a:gd name="T78" fmla="*/ 383 w 788"/>
                  <a:gd name="T79" fmla="*/ 106 h 240"/>
                  <a:gd name="T80" fmla="*/ 286 w 788"/>
                  <a:gd name="T81" fmla="*/ 125 h 240"/>
                  <a:gd name="T82" fmla="*/ 237 w 788"/>
                  <a:gd name="T83" fmla="*/ 135 h 240"/>
                  <a:gd name="T84" fmla="*/ 186 w 788"/>
                  <a:gd name="T85" fmla="*/ 148 h 240"/>
                  <a:gd name="T86" fmla="*/ 138 w 788"/>
                  <a:gd name="T87" fmla="*/ 162 h 240"/>
                  <a:gd name="T88" fmla="*/ 89 w 788"/>
                  <a:gd name="T89" fmla="*/ 179 h 240"/>
                  <a:gd name="T90" fmla="*/ 44 w 788"/>
                  <a:gd name="T91" fmla="*/ 201 h 240"/>
                  <a:gd name="T92" fmla="*/ 23 w 788"/>
                  <a:gd name="T93" fmla="*/ 215 h 240"/>
                  <a:gd name="T94" fmla="*/ 1 w 788"/>
                  <a:gd name="T95" fmla="*/ 226 h 240"/>
                  <a:gd name="T96" fmla="*/ 1 w 788"/>
                  <a:gd name="T97" fmla="*/ 226 h 240"/>
                  <a:gd name="T98" fmla="*/ 0 w 788"/>
                  <a:gd name="T99" fmla="*/ 228 h 240"/>
                  <a:gd name="T100" fmla="*/ 0 w 788"/>
                  <a:gd name="T101" fmla="*/ 232 h 240"/>
                  <a:gd name="T102" fmla="*/ 0 w 788"/>
                  <a:gd name="T103" fmla="*/ 236 h 240"/>
                  <a:gd name="T104" fmla="*/ 5 w 788"/>
                  <a:gd name="T105" fmla="*/ 240 h 240"/>
                  <a:gd name="T106" fmla="*/ 9 w 788"/>
                  <a:gd name="T107" fmla="*/ 240 h 240"/>
                  <a:gd name="T108" fmla="*/ 9 w 788"/>
                  <a:gd name="T10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8" h="240">
                    <a:moveTo>
                      <a:pt x="9" y="240"/>
                    </a:moveTo>
                    <a:lnTo>
                      <a:pt x="9" y="240"/>
                    </a:lnTo>
                    <a:lnTo>
                      <a:pt x="107" y="203"/>
                    </a:lnTo>
                    <a:lnTo>
                      <a:pt x="157" y="187"/>
                    </a:lnTo>
                    <a:lnTo>
                      <a:pt x="206" y="172"/>
                    </a:lnTo>
                    <a:lnTo>
                      <a:pt x="206" y="172"/>
                    </a:lnTo>
                    <a:lnTo>
                      <a:pt x="258" y="160"/>
                    </a:lnTo>
                    <a:lnTo>
                      <a:pt x="309" y="148"/>
                    </a:lnTo>
                    <a:lnTo>
                      <a:pt x="412" y="127"/>
                    </a:lnTo>
                    <a:lnTo>
                      <a:pt x="412" y="127"/>
                    </a:lnTo>
                    <a:lnTo>
                      <a:pt x="515" y="106"/>
                    </a:lnTo>
                    <a:lnTo>
                      <a:pt x="566" y="96"/>
                    </a:lnTo>
                    <a:lnTo>
                      <a:pt x="618" y="82"/>
                    </a:lnTo>
                    <a:lnTo>
                      <a:pt x="618" y="82"/>
                    </a:lnTo>
                    <a:lnTo>
                      <a:pt x="659" y="70"/>
                    </a:lnTo>
                    <a:lnTo>
                      <a:pt x="700" y="57"/>
                    </a:lnTo>
                    <a:lnTo>
                      <a:pt x="700" y="57"/>
                    </a:lnTo>
                    <a:lnTo>
                      <a:pt x="722" y="51"/>
                    </a:lnTo>
                    <a:lnTo>
                      <a:pt x="745" y="43"/>
                    </a:lnTo>
                    <a:lnTo>
                      <a:pt x="766" y="34"/>
                    </a:lnTo>
                    <a:lnTo>
                      <a:pt x="776" y="26"/>
                    </a:lnTo>
                    <a:lnTo>
                      <a:pt x="784" y="20"/>
                    </a:lnTo>
                    <a:lnTo>
                      <a:pt x="784" y="20"/>
                    </a:lnTo>
                    <a:lnTo>
                      <a:pt x="788" y="12"/>
                    </a:lnTo>
                    <a:lnTo>
                      <a:pt x="788" y="6"/>
                    </a:lnTo>
                    <a:lnTo>
                      <a:pt x="782" y="2"/>
                    </a:lnTo>
                    <a:lnTo>
                      <a:pt x="776" y="0"/>
                    </a:lnTo>
                    <a:lnTo>
                      <a:pt x="776" y="0"/>
                    </a:lnTo>
                    <a:lnTo>
                      <a:pt x="766" y="0"/>
                    </a:lnTo>
                    <a:lnTo>
                      <a:pt x="757" y="4"/>
                    </a:lnTo>
                    <a:lnTo>
                      <a:pt x="737" y="10"/>
                    </a:lnTo>
                    <a:lnTo>
                      <a:pt x="698" y="28"/>
                    </a:lnTo>
                    <a:lnTo>
                      <a:pt x="698" y="28"/>
                    </a:lnTo>
                    <a:lnTo>
                      <a:pt x="644" y="45"/>
                    </a:lnTo>
                    <a:lnTo>
                      <a:pt x="589" y="59"/>
                    </a:lnTo>
                    <a:lnTo>
                      <a:pt x="589" y="59"/>
                    </a:lnTo>
                    <a:lnTo>
                      <a:pt x="539" y="72"/>
                    </a:lnTo>
                    <a:lnTo>
                      <a:pt x="486" y="84"/>
                    </a:lnTo>
                    <a:lnTo>
                      <a:pt x="383" y="106"/>
                    </a:lnTo>
                    <a:lnTo>
                      <a:pt x="383" y="106"/>
                    </a:lnTo>
                    <a:lnTo>
                      <a:pt x="286" y="125"/>
                    </a:lnTo>
                    <a:lnTo>
                      <a:pt x="237" y="135"/>
                    </a:lnTo>
                    <a:lnTo>
                      <a:pt x="186" y="148"/>
                    </a:lnTo>
                    <a:lnTo>
                      <a:pt x="138" y="162"/>
                    </a:lnTo>
                    <a:lnTo>
                      <a:pt x="89" y="179"/>
                    </a:lnTo>
                    <a:lnTo>
                      <a:pt x="44" y="201"/>
                    </a:lnTo>
                    <a:lnTo>
                      <a:pt x="23" y="215"/>
                    </a:lnTo>
                    <a:lnTo>
                      <a:pt x="1" y="226"/>
                    </a:lnTo>
                    <a:lnTo>
                      <a:pt x="1" y="226"/>
                    </a:lnTo>
                    <a:lnTo>
                      <a:pt x="0" y="228"/>
                    </a:lnTo>
                    <a:lnTo>
                      <a:pt x="0" y="232"/>
                    </a:lnTo>
                    <a:lnTo>
                      <a:pt x="0" y="236"/>
                    </a:lnTo>
                    <a:lnTo>
                      <a:pt x="5" y="240"/>
                    </a:lnTo>
                    <a:lnTo>
                      <a:pt x="9" y="240"/>
                    </a:lnTo>
                    <a:lnTo>
                      <a:pt x="9" y="240"/>
                    </a:lnTo>
                    <a:close/>
                  </a:path>
                </a:pathLst>
              </a:custGeom>
              <a:grpFill/>
              <a:ln>
                <a:solidFill>
                  <a:srgbClr val="669857"/>
                </a:solidFill>
              </a:ln>
            </p:spPr>
            <p:txBody>
              <a:bodyPr/>
              <a:lstStyle/>
              <a:p>
                <a:pPr marL="0" marR="0" lvl="0" indent="0" defTabSz="913765" eaLnBrk="1" fontAlgn="auto" latinLnBrk="0" hangingPunct="1">
                  <a:lnSpc>
                    <a:spcPct val="100000"/>
                  </a:lnSpc>
                  <a:spcBef>
                    <a:spcPts val="0"/>
                  </a:spcBef>
                  <a:spcAft>
                    <a:spcPts val="0"/>
                  </a:spcAft>
                  <a:buClrTx/>
                  <a:buSzTx/>
                  <a:buFontTx/>
                  <a:buNone/>
                  <a:defRPr/>
                </a:pPr>
                <a:endParaRPr kumimoji="0" lang="zh-CN" altLang="en-US" sz="1800" b="1" i="0" u="none" strike="noStrike" kern="0" cap="none" spc="0" normalizeH="0" baseline="0" noProof="0" dirty="0">
                  <a:ln>
                    <a:noFill/>
                  </a:ln>
                  <a:solidFill>
                    <a:srgbClr val="47494B"/>
                  </a:solidFill>
                  <a:effectLst/>
                  <a:uLnTx/>
                  <a:uFillTx/>
                  <a:latin typeface="方正少儿简体" pitchFamily="65" charset="-122"/>
                  <a:ea typeface="方正少儿简体" pitchFamily="65" charset="-122"/>
                </a:endParaRPr>
              </a:p>
            </p:txBody>
          </p:sp>
          <p:sp>
            <p:nvSpPr>
              <p:cNvPr id="19" name="Freeform 19"/>
              <p:cNvSpPr/>
              <p:nvPr/>
            </p:nvSpPr>
            <p:spPr bwMode="auto">
              <a:xfrm>
                <a:off x="1823641" y="1815314"/>
                <a:ext cx="317500" cy="52388"/>
              </a:xfrm>
              <a:custGeom>
                <a:avLst/>
                <a:gdLst>
                  <a:gd name="T0" fmla="*/ 6 w 570"/>
                  <a:gd name="T1" fmla="*/ 127 h 127"/>
                  <a:gd name="T2" fmla="*/ 6 w 570"/>
                  <a:gd name="T3" fmla="*/ 127 h 127"/>
                  <a:gd name="T4" fmla="*/ 41 w 570"/>
                  <a:gd name="T5" fmla="*/ 127 h 127"/>
                  <a:gd name="T6" fmla="*/ 74 w 570"/>
                  <a:gd name="T7" fmla="*/ 125 h 127"/>
                  <a:gd name="T8" fmla="*/ 107 w 570"/>
                  <a:gd name="T9" fmla="*/ 121 h 127"/>
                  <a:gd name="T10" fmla="*/ 142 w 570"/>
                  <a:gd name="T11" fmla="*/ 115 h 127"/>
                  <a:gd name="T12" fmla="*/ 208 w 570"/>
                  <a:gd name="T13" fmla="*/ 103 h 127"/>
                  <a:gd name="T14" fmla="*/ 274 w 570"/>
                  <a:gd name="T15" fmla="*/ 92 h 127"/>
                  <a:gd name="T16" fmla="*/ 274 w 570"/>
                  <a:gd name="T17" fmla="*/ 92 h 127"/>
                  <a:gd name="T18" fmla="*/ 346 w 570"/>
                  <a:gd name="T19" fmla="*/ 78 h 127"/>
                  <a:gd name="T20" fmla="*/ 418 w 570"/>
                  <a:gd name="T21" fmla="*/ 64 h 127"/>
                  <a:gd name="T22" fmla="*/ 489 w 570"/>
                  <a:gd name="T23" fmla="*/ 47 h 127"/>
                  <a:gd name="T24" fmla="*/ 559 w 570"/>
                  <a:gd name="T25" fmla="*/ 29 h 127"/>
                  <a:gd name="T26" fmla="*/ 559 w 570"/>
                  <a:gd name="T27" fmla="*/ 29 h 127"/>
                  <a:gd name="T28" fmla="*/ 564 w 570"/>
                  <a:gd name="T29" fmla="*/ 26 h 127"/>
                  <a:gd name="T30" fmla="*/ 568 w 570"/>
                  <a:gd name="T31" fmla="*/ 22 h 127"/>
                  <a:gd name="T32" fmla="*/ 570 w 570"/>
                  <a:gd name="T33" fmla="*/ 16 h 127"/>
                  <a:gd name="T34" fmla="*/ 570 w 570"/>
                  <a:gd name="T35" fmla="*/ 10 h 127"/>
                  <a:gd name="T36" fmla="*/ 568 w 570"/>
                  <a:gd name="T37" fmla="*/ 6 h 127"/>
                  <a:gd name="T38" fmla="*/ 564 w 570"/>
                  <a:gd name="T39" fmla="*/ 2 h 127"/>
                  <a:gd name="T40" fmla="*/ 561 w 570"/>
                  <a:gd name="T41" fmla="*/ 0 h 127"/>
                  <a:gd name="T42" fmla="*/ 553 w 570"/>
                  <a:gd name="T43" fmla="*/ 0 h 127"/>
                  <a:gd name="T44" fmla="*/ 553 w 570"/>
                  <a:gd name="T45" fmla="*/ 0 h 127"/>
                  <a:gd name="T46" fmla="*/ 487 w 570"/>
                  <a:gd name="T47" fmla="*/ 18 h 127"/>
                  <a:gd name="T48" fmla="*/ 418 w 570"/>
                  <a:gd name="T49" fmla="*/ 35 h 127"/>
                  <a:gd name="T50" fmla="*/ 352 w 570"/>
                  <a:gd name="T51" fmla="*/ 49 h 127"/>
                  <a:gd name="T52" fmla="*/ 284 w 570"/>
                  <a:gd name="T53" fmla="*/ 62 h 127"/>
                  <a:gd name="T54" fmla="*/ 284 w 570"/>
                  <a:gd name="T55" fmla="*/ 62 h 127"/>
                  <a:gd name="T56" fmla="*/ 214 w 570"/>
                  <a:gd name="T57" fmla="*/ 74 h 127"/>
                  <a:gd name="T58" fmla="*/ 144 w 570"/>
                  <a:gd name="T59" fmla="*/ 84 h 127"/>
                  <a:gd name="T60" fmla="*/ 74 w 570"/>
                  <a:gd name="T61" fmla="*/ 96 h 127"/>
                  <a:gd name="T62" fmla="*/ 39 w 570"/>
                  <a:gd name="T63" fmla="*/ 103 h 127"/>
                  <a:gd name="T64" fmla="*/ 6 w 570"/>
                  <a:gd name="T65" fmla="*/ 113 h 127"/>
                  <a:gd name="T66" fmla="*/ 6 w 570"/>
                  <a:gd name="T67" fmla="*/ 113 h 127"/>
                  <a:gd name="T68" fmla="*/ 2 w 570"/>
                  <a:gd name="T69" fmla="*/ 115 h 127"/>
                  <a:gd name="T70" fmla="*/ 0 w 570"/>
                  <a:gd name="T71" fmla="*/ 121 h 127"/>
                  <a:gd name="T72" fmla="*/ 2 w 570"/>
                  <a:gd name="T73" fmla="*/ 125 h 127"/>
                  <a:gd name="T74" fmla="*/ 6 w 570"/>
                  <a:gd name="T75" fmla="*/ 127 h 127"/>
                  <a:gd name="T76" fmla="*/ 6 w 570"/>
                  <a:gd name="T7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0" h="127">
                    <a:moveTo>
                      <a:pt x="6" y="127"/>
                    </a:moveTo>
                    <a:lnTo>
                      <a:pt x="6" y="127"/>
                    </a:lnTo>
                    <a:lnTo>
                      <a:pt x="41" y="127"/>
                    </a:lnTo>
                    <a:lnTo>
                      <a:pt x="74" y="125"/>
                    </a:lnTo>
                    <a:lnTo>
                      <a:pt x="107" y="121"/>
                    </a:lnTo>
                    <a:lnTo>
                      <a:pt x="142" y="115"/>
                    </a:lnTo>
                    <a:lnTo>
                      <a:pt x="208" y="103"/>
                    </a:lnTo>
                    <a:lnTo>
                      <a:pt x="274" y="92"/>
                    </a:lnTo>
                    <a:lnTo>
                      <a:pt x="274" y="92"/>
                    </a:lnTo>
                    <a:lnTo>
                      <a:pt x="346" y="78"/>
                    </a:lnTo>
                    <a:lnTo>
                      <a:pt x="418" y="64"/>
                    </a:lnTo>
                    <a:lnTo>
                      <a:pt x="489" y="47"/>
                    </a:lnTo>
                    <a:lnTo>
                      <a:pt x="559" y="29"/>
                    </a:lnTo>
                    <a:lnTo>
                      <a:pt x="559" y="29"/>
                    </a:lnTo>
                    <a:lnTo>
                      <a:pt x="564" y="26"/>
                    </a:lnTo>
                    <a:lnTo>
                      <a:pt x="568" y="22"/>
                    </a:lnTo>
                    <a:lnTo>
                      <a:pt x="570" y="16"/>
                    </a:lnTo>
                    <a:lnTo>
                      <a:pt x="570" y="10"/>
                    </a:lnTo>
                    <a:lnTo>
                      <a:pt x="568" y="6"/>
                    </a:lnTo>
                    <a:lnTo>
                      <a:pt x="564" y="2"/>
                    </a:lnTo>
                    <a:lnTo>
                      <a:pt x="561" y="0"/>
                    </a:lnTo>
                    <a:lnTo>
                      <a:pt x="553" y="0"/>
                    </a:lnTo>
                    <a:lnTo>
                      <a:pt x="553" y="0"/>
                    </a:lnTo>
                    <a:lnTo>
                      <a:pt x="487" y="18"/>
                    </a:lnTo>
                    <a:lnTo>
                      <a:pt x="418" y="35"/>
                    </a:lnTo>
                    <a:lnTo>
                      <a:pt x="352" y="49"/>
                    </a:lnTo>
                    <a:lnTo>
                      <a:pt x="284" y="62"/>
                    </a:lnTo>
                    <a:lnTo>
                      <a:pt x="284" y="62"/>
                    </a:lnTo>
                    <a:lnTo>
                      <a:pt x="214" y="74"/>
                    </a:lnTo>
                    <a:lnTo>
                      <a:pt x="144" y="84"/>
                    </a:lnTo>
                    <a:lnTo>
                      <a:pt x="74" y="96"/>
                    </a:lnTo>
                    <a:lnTo>
                      <a:pt x="39" y="103"/>
                    </a:lnTo>
                    <a:lnTo>
                      <a:pt x="6" y="113"/>
                    </a:lnTo>
                    <a:lnTo>
                      <a:pt x="6" y="113"/>
                    </a:lnTo>
                    <a:lnTo>
                      <a:pt x="2" y="115"/>
                    </a:lnTo>
                    <a:lnTo>
                      <a:pt x="0" y="121"/>
                    </a:lnTo>
                    <a:lnTo>
                      <a:pt x="2" y="125"/>
                    </a:lnTo>
                    <a:lnTo>
                      <a:pt x="6" y="127"/>
                    </a:lnTo>
                    <a:lnTo>
                      <a:pt x="6" y="127"/>
                    </a:lnTo>
                    <a:close/>
                  </a:path>
                </a:pathLst>
              </a:custGeom>
              <a:grpFill/>
              <a:ln>
                <a:solidFill>
                  <a:srgbClr val="669857"/>
                </a:solidFill>
              </a:ln>
            </p:spPr>
            <p:txBody>
              <a:bodyPr/>
              <a:lstStyle/>
              <a:p>
                <a:pPr marL="0" marR="0" lvl="0" indent="0" defTabSz="913765" eaLnBrk="1" fontAlgn="auto" latinLnBrk="0" hangingPunct="1">
                  <a:lnSpc>
                    <a:spcPct val="100000"/>
                  </a:lnSpc>
                  <a:spcBef>
                    <a:spcPts val="0"/>
                  </a:spcBef>
                  <a:spcAft>
                    <a:spcPts val="0"/>
                  </a:spcAft>
                  <a:buClrTx/>
                  <a:buSzTx/>
                  <a:buFontTx/>
                  <a:buNone/>
                  <a:defRPr/>
                </a:pPr>
                <a:endParaRPr kumimoji="0" lang="zh-CN" altLang="en-US" sz="1800" b="1" i="0" u="none" strike="noStrike" kern="0" cap="none" spc="0" normalizeH="0" baseline="0" noProof="0" dirty="0">
                  <a:ln>
                    <a:noFill/>
                  </a:ln>
                  <a:solidFill>
                    <a:srgbClr val="47494B"/>
                  </a:solidFill>
                  <a:effectLst/>
                  <a:uLnTx/>
                  <a:uFillTx/>
                  <a:latin typeface="方正少儿简体" pitchFamily="65" charset="-122"/>
                  <a:ea typeface="方正少儿简体" pitchFamily="65" charset="-122"/>
                </a:endParaRPr>
              </a:p>
            </p:txBody>
          </p:sp>
        </p:grpSp>
      </p:grpSp>
      <p:cxnSp>
        <p:nvCxnSpPr>
          <p:cNvPr id="20" name="直接连接符 19"/>
          <p:cNvCxnSpPr/>
          <p:nvPr/>
        </p:nvCxnSpPr>
        <p:spPr>
          <a:xfrm>
            <a:off x="1002710" y="2956577"/>
            <a:ext cx="3548332" cy="0"/>
          </a:xfrm>
          <a:prstGeom prst="line">
            <a:avLst/>
          </a:prstGeom>
          <a:noFill/>
          <a:ln w="25400" cap="flat" cmpd="sng" algn="ctr">
            <a:solidFill>
              <a:srgbClr val="205F1D">
                <a:lumMod val="75000"/>
              </a:srgbClr>
            </a:solidFill>
            <a:prstDash val="solid"/>
          </a:ln>
          <a:effectLst/>
        </p:spPr>
      </p:cxnSp>
      <p:sp>
        <p:nvSpPr>
          <p:cNvPr id="21" name="矩形 20"/>
          <p:cNvSpPr/>
          <p:nvPr/>
        </p:nvSpPr>
        <p:spPr>
          <a:xfrm>
            <a:off x="1609682" y="2532198"/>
            <a:ext cx="2832827" cy="400110"/>
          </a:xfrm>
          <a:prstGeom prst="rect">
            <a:avLst/>
          </a:prstGeom>
        </p:spPr>
        <p:txBody>
          <a:bodyPr wrap="none">
            <a:spAutoFit/>
          </a:bodyPr>
          <a:lstStyle/>
          <a:p>
            <a:pPr algn="just" defTabSz="913765">
              <a:defRPr/>
            </a:pPr>
            <a:r>
              <a:rPr lang="zh-CN" altLang="en-US" sz="2000" b="1" dirty="0">
                <a:solidFill>
                  <a:schemeClr val="tx1">
                    <a:lumMod val="75000"/>
                    <a:lumOff val="25000"/>
                  </a:schemeClr>
                </a:solidFill>
                <a:latin typeface="方正少儿简体" pitchFamily="65" charset="-122"/>
                <a:ea typeface="方正少儿简体" pitchFamily="65" charset="-122"/>
              </a:rPr>
              <a:t>实行垃圾分类</a:t>
            </a:r>
            <a:r>
              <a:rPr lang="en-US" altLang="zh-CN" sz="2000" b="1" dirty="0">
                <a:solidFill>
                  <a:schemeClr val="tx1">
                    <a:lumMod val="75000"/>
                    <a:lumOff val="25000"/>
                  </a:schemeClr>
                </a:solidFill>
                <a:latin typeface="方正少儿简体" pitchFamily="65" charset="-122"/>
                <a:ea typeface="方正少儿简体" pitchFamily="65" charset="-122"/>
              </a:rPr>
              <a:t>,</a:t>
            </a:r>
            <a:r>
              <a:rPr lang="zh-CN" altLang="en-US" sz="2000" b="1" dirty="0">
                <a:solidFill>
                  <a:schemeClr val="tx1">
                    <a:lumMod val="75000"/>
                    <a:lumOff val="25000"/>
                  </a:schemeClr>
                </a:solidFill>
                <a:latin typeface="方正少儿简体" pitchFamily="65" charset="-122"/>
                <a:ea typeface="方正少儿简体" pitchFamily="65" charset="-122"/>
              </a:rPr>
              <a:t>减少污染</a:t>
            </a:r>
          </a:p>
        </p:txBody>
      </p:sp>
      <p:pic>
        <p:nvPicPr>
          <p:cNvPr id="22" name="图片 2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379906" y="1851238"/>
            <a:ext cx="6432331" cy="4021687"/>
          </a:xfrm>
          <a:prstGeom prst="rect">
            <a:avLst/>
          </a:prstGeom>
        </p:spPr>
      </p:pic>
      <p:pic>
        <p:nvPicPr>
          <p:cNvPr id="23" name="图片 2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437326" y="3332717"/>
            <a:ext cx="3115291" cy="320886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500"/>
                                        <p:tgtEl>
                                          <p:spTgt spid="8"/>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down)">
                                      <p:cBhvr>
                                        <p:cTn id="17" dur="500"/>
                                        <p:tgtEl>
                                          <p:spTgt spid="10"/>
                                        </p:tgtEl>
                                      </p:cBhvr>
                                    </p:animEffect>
                                  </p:childTnLst>
                                </p:cTn>
                              </p:par>
                            </p:childTnLst>
                          </p:cTn>
                        </p:par>
                        <p:par>
                          <p:cTn id="18" fill="hold">
                            <p:stCondLst>
                              <p:cond delay="2000"/>
                            </p:stCondLst>
                            <p:childTnLst>
                              <p:par>
                                <p:cTn id="19" presetID="22" presetClass="entr" presetSubtype="8"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par>
                          <p:cTn id="22" fill="hold">
                            <p:stCondLst>
                              <p:cond delay="2500"/>
                            </p:stCondLst>
                            <p:childTnLst>
                              <p:par>
                                <p:cTn id="23" presetID="16" presetClass="entr" presetSubtype="21"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barn(inVertical)">
                                      <p:cBhvr>
                                        <p:cTn id="25" dur="500"/>
                                        <p:tgtEl>
                                          <p:spTgt spid="21"/>
                                        </p:tgtEl>
                                      </p:cBhvr>
                                    </p:animEffect>
                                  </p:childTnLst>
                                </p:cTn>
                              </p:par>
                              <p:par>
                                <p:cTn id="26" presetID="16" presetClass="entr" presetSubtype="21" fill="hold"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barn(inVertical)">
                                      <p:cBhvr>
                                        <p:cTn id="28" dur="500"/>
                                        <p:tgtEl>
                                          <p:spTgt spid="22"/>
                                        </p:tgtEl>
                                      </p:cBhvr>
                                    </p:animEffect>
                                  </p:childTnLst>
                                </p:cTn>
                              </p:par>
                              <p:par>
                                <p:cTn id="29" presetID="42" presetClass="entr" presetSubtype="0"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anim calcmode="lin" valueType="num">
                                      <p:cBhvr>
                                        <p:cTn id="32" dur="500" fill="hold"/>
                                        <p:tgtEl>
                                          <p:spTgt spid="23"/>
                                        </p:tgtEl>
                                        <p:attrNameLst>
                                          <p:attrName>ppt_x</p:attrName>
                                        </p:attrNameLst>
                                      </p:cBhvr>
                                      <p:tavLst>
                                        <p:tav tm="0">
                                          <p:val>
                                            <p:strVal val="#ppt_x"/>
                                          </p:val>
                                        </p:tav>
                                        <p:tav tm="100000">
                                          <p:val>
                                            <p:strVal val="#ppt_x"/>
                                          </p:val>
                                        </p:tav>
                                      </p:tavLst>
                                    </p:anim>
                                    <p:anim calcmode="lin" valueType="num">
                                      <p:cBhvr>
                                        <p:cTn id="33" dur="5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8" grpId="0" animBg="1"/>
      <p:bldP spid="2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4663456"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3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如何避免大气污染</a:t>
            </a:r>
          </a:p>
        </p:txBody>
      </p:sp>
      <p:grpSp>
        <p:nvGrpSpPr>
          <p:cNvPr id="8" name="组合 7"/>
          <p:cNvGrpSpPr/>
          <p:nvPr/>
        </p:nvGrpSpPr>
        <p:grpSpPr>
          <a:xfrm>
            <a:off x="6417468" y="3984092"/>
            <a:ext cx="832863" cy="832863"/>
            <a:chOff x="2454284" y="1754260"/>
            <a:chExt cx="1656522" cy="1656522"/>
          </a:xfrm>
        </p:grpSpPr>
        <p:sp>
          <p:nvSpPr>
            <p:cNvPr id="10" name="泪滴形 9"/>
            <p:cNvSpPr/>
            <p:nvPr/>
          </p:nvSpPr>
          <p:spPr>
            <a:xfrm>
              <a:off x="2454284" y="1754260"/>
              <a:ext cx="1656522" cy="1656522"/>
            </a:xfrm>
            <a:prstGeom prst="teardrop">
              <a:avLst/>
            </a:prstGeom>
            <a:solidFill>
              <a:srgbClr val="3F9B4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rgbClr val="EF7E00"/>
                </a:solidFill>
                <a:effectLst/>
                <a:uLnTx/>
                <a:uFillTx/>
                <a:latin typeface="方正少儿简体"/>
                <a:ea typeface="方正少儿简体"/>
                <a:cs typeface="+mn-cs"/>
              </a:endParaRPr>
            </a:p>
          </p:txBody>
        </p:sp>
        <p:sp>
          <p:nvSpPr>
            <p:cNvPr id="12" name="Freeform 5"/>
            <p:cNvSpPr>
              <a:spLocks noEditPoints="1"/>
            </p:cNvSpPr>
            <p:nvPr/>
          </p:nvSpPr>
          <p:spPr bwMode="auto">
            <a:xfrm>
              <a:off x="2787895" y="2202053"/>
              <a:ext cx="989299" cy="760935"/>
            </a:xfrm>
            <a:custGeom>
              <a:avLst/>
              <a:gdLst>
                <a:gd name="T0" fmla="*/ 137 w 338"/>
                <a:gd name="T1" fmla="*/ 0 h 250"/>
                <a:gd name="T2" fmla="*/ 203 w 338"/>
                <a:gd name="T3" fmla="*/ 16 h 250"/>
                <a:gd name="T4" fmla="*/ 280 w 338"/>
                <a:gd name="T5" fmla="*/ 16 h 250"/>
                <a:gd name="T6" fmla="*/ 208 w 338"/>
                <a:gd name="T7" fmla="*/ 0 h 250"/>
                <a:gd name="T8" fmla="*/ 280 w 338"/>
                <a:gd name="T9" fmla="*/ 16 h 250"/>
                <a:gd name="T10" fmla="*/ 121 w 338"/>
                <a:gd name="T11" fmla="*/ 137 h 250"/>
                <a:gd name="T12" fmla="*/ 212 w 338"/>
                <a:gd name="T13" fmla="*/ 93 h 250"/>
                <a:gd name="T14" fmla="*/ 127 w 338"/>
                <a:gd name="T15" fmla="*/ 82 h 250"/>
                <a:gd name="T16" fmla="*/ 208 w 338"/>
                <a:gd name="T17" fmla="*/ 53 h 250"/>
                <a:gd name="T18" fmla="*/ 127 w 338"/>
                <a:gd name="T19" fmla="*/ 82 h 250"/>
                <a:gd name="T20" fmla="*/ 294 w 338"/>
                <a:gd name="T21" fmla="*/ 45 h 250"/>
                <a:gd name="T22" fmla="*/ 212 w 338"/>
                <a:gd name="T23" fmla="*/ 21 h 250"/>
                <a:gd name="T24" fmla="*/ 236 w 338"/>
                <a:gd name="T25" fmla="*/ 137 h 250"/>
                <a:gd name="T26" fmla="*/ 317 w 338"/>
                <a:gd name="T27" fmla="*/ 93 h 250"/>
                <a:gd name="T28" fmla="*/ 236 w 338"/>
                <a:gd name="T29" fmla="*/ 137 h 250"/>
                <a:gd name="T30" fmla="*/ 312 w 338"/>
                <a:gd name="T31" fmla="*/ 82 h 250"/>
                <a:gd name="T32" fmla="*/ 219 w 338"/>
                <a:gd name="T33" fmla="*/ 53 h 250"/>
                <a:gd name="T34" fmla="*/ 120 w 338"/>
                <a:gd name="T35" fmla="*/ 53 h 250"/>
                <a:gd name="T36" fmla="*/ 27 w 338"/>
                <a:gd name="T37" fmla="*/ 82 h 250"/>
                <a:gd name="T38" fmla="*/ 120 w 338"/>
                <a:gd name="T39" fmla="*/ 53 h 250"/>
                <a:gd name="T40" fmla="*/ 135 w 338"/>
                <a:gd name="T41" fmla="*/ 21 h 250"/>
                <a:gd name="T42" fmla="*/ 207 w 338"/>
                <a:gd name="T43" fmla="*/ 45 h 250"/>
                <a:gd name="T44" fmla="*/ 338 w 338"/>
                <a:gd name="T45" fmla="*/ 164 h 250"/>
                <a:gd name="T46" fmla="*/ 0 w 338"/>
                <a:gd name="T47" fmla="*/ 148 h 250"/>
                <a:gd name="T48" fmla="*/ 150 w 338"/>
                <a:gd name="T49" fmla="*/ 164 h 250"/>
                <a:gd name="T50" fmla="*/ 112 w 338"/>
                <a:gd name="T51" fmla="*/ 230 h 250"/>
                <a:gd name="T52" fmla="*/ 112 w 338"/>
                <a:gd name="T53" fmla="*/ 231 h 250"/>
                <a:gd name="T54" fmla="*/ 227 w 338"/>
                <a:gd name="T55" fmla="*/ 250 h 250"/>
                <a:gd name="T56" fmla="*/ 227 w 338"/>
                <a:gd name="T57" fmla="*/ 245 h 250"/>
                <a:gd name="T58" fmla="*/ 227 w 338"/>
                <a:gd name="T59" fmla="*/ 231 h 250"/>
                <a:gd name="T60" fmla="*/ 227 w 338"/>
                <a:gd name="T61" fmla="*/ 231 h 250"/>
                <a:gd name="T62" fmla="*/ 189 w 338"/>
                <a:gd name="T63" fmla="*/ 164 h 250"/>
                <a:gd name="T64" fmla="*/ 111 w 338"/>
                <a:gd name="T65" fmla="*/ 93 h 250"/>
                <a:gd name="T66" fmla="*/ 0 w 338"/>
                <a:gd name="T67" fmla="*/ 137 h 250"/>
                <a:gd name="T68" fmla="*/ 111 w 338"/>
                <a:gd name="T69" fmla="*/ 93 h 250"/>
                <a:gd name="T70" fmla="*/ 66 w 338"/>
                <a:gd name="T71" fmla="*/ 0 h 250"/>
                <a:gd name="T72" fmla="*/ 128 w 338"/>
                <a:gd name="T73" fmla="*/ 16 h 250"/>
                <a:gd name="T74" fmla="*/ 126 w 338"/>
                <a:gd name="T75" fmla="*/ 21 h 250"/>
                <a:gd name="T76" fmla="*/ 44 w 338"/>
                <a:gd name="T77" fmla="*/ 45 h 250"/>
                <a:gd name="T78" fmla="*/ 126 w 338"/>
                <a:gd name="T79" fmla="*/ 2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8" h="250">
                  <a:moveTo>
                    <a:pt x="202" y="0"/>
                  </a:moveTo>
                  <a:cubicBezTo>
                    <a:pt x="137" y="0"/>
                    <a:pt x="137" y="0"/>
                    <a:pt x="137" y="0"/>
                  </a:cubicBezTo>
                  <a:cubicBezTo>
                    <a:pt x="135" y="16"/>
                    <a:pt x="135" y="16"/>
                    <a:pt x="135" y="16"/>
                  </a:cubicBezTo>
                  <a:cubicBezTo>
                    <a:pt x="203" y="16"/>
                    <a:pt x="203" y="16"/>
                    <a:pt x="203" y="16"/>
                  </a:cubicBezTo>
                  <a:lnTo>
                    <a:pt x="202" y="0"/>
                  </a:lnTo>
                  <a:close/>
                  <a:moveTo>
                    <a:pt x="280" y="16"/>
                  </a:moveTo>
                  <a:cubicBezTo>
                    <a:pt x="272" y="0"/>
                    <a:pt x="272" y="0"/>
                    <a:pt x="272" y="0"/>
                  </a:cubicBezTo>
                  <a:cubicBezTo>
                    <a:pt x="208" y="0"/>
                    <a:pt x="208" y="0"/>
                    <a:pt x="208" y="0"/>
                  </a:cubicBezTo>
                  <a:cubicBezTo>
                    <a:pt x="208" y="2"/>
                    <a:pt x="209" y="8"/>
                    <a:pt x="211" y="16"/>
                  </a:cubicBezTo>
                  <a:lnTo>
                    <a:pt x="280" y="16"/>
                  </a:lnTo>
                  <a:close/>
                  <a:moveTo>
                    <a:pt x="126" y="93"/>
                  </a:moveTo>
                  <a:cubicBezTo>
                    <a:pt x="121" y="137"/>
                    <a:pt x="121" y="137"/>
                    <a:pt x="121" y="137"/>
                  </a:cubicBezTo>
                  <a:cubicBezTo>
                    <a:pt x="218" y="137"/>
                    <a:pt x="218" y="137"/>
                    <a:pt x="218" y="137"/>
                  </a:cubicBezTo>
                  <a:cubicBezTo>
                    <a:pt x="212" y="93"/>
                    <a:pt x="212" y="93"/>
                    <a:pt x="212" y="93"/>
                  </a:cubicBezTo>
                  <a:lnTo>
                    <a:pt x="126" y="93"/>
                  </a:lnTo>
                  <a:close/>
                  <a:moveTo>
                    <a:pt x="127" y="82"/>
                  </a:moveTo>
                  <a:cubicBezTo>
                    <a:pt x="211" y="82"/>
                    <a:pt x="211" y="82"/>
                    <a:pt x="211" y="82"/>
                  </a:cubicBezTo>
                  <a:cubicBezTo>
                    <a:pt x="208" y="53"/>
                    <a:pt x="208" y="53"/>
                    <a:pt x="208" y="53"/>
                  </a:cubicBezTo>
                  <a:cubicBezTo>
                    <a:pt x="131" y="53"/>
                    <a:pt x="131" y="53"/>
                    <a:pt x="131" y="53"/>
                  </a:cubicBezTo>
                  <a:lnTo>
                    <a:pt x="127" y="82"/>
                  </a:lnTo>
                  <a:close/>
                  <a:moveTo>
                    <a:pt x="217" y="45"/>
                  </a:moveTo>
                  <a:cubicBezTo>
                    <a:pt x="294" y="45"/>
                    <a:pt x="294" y="45"/>
                    <a:pt x="294" y="45"/>
                  </a:cubicBezTo>
                  <a:cubicBezTo>
                    <a:pt x="282" y="21"/>
                    <a:pt x="282" y="21"/>
                    <a:pt x="282" y="21"/>
                  </a:cubicBezTo>
                  <a:cubicBezTo>
                    <a:pt x="212" y="21"/>
                    <a:pt x="212" y="21"/>
                    <a:pt x="212" y="21"/>
                  </a:cubicBezTo>
                  <a:cubicBezTo>
                    <a:pt x="214" y="28"/>
                    <a:pt x="215" y="36"/>
                    <a:pt x="217" y="45"/>
                  </a:cubicBezTo>
                  <a:close/>
                  <a:moveTo>
                    <a:pt x="236" y="137"/>
                  </a:moveTo>
                  <a:cubicBezTo>
                    <a:pt x="338" y="137"/>
                    <a:pt x="338" y="137"/>
                    <a:pt x="338" y="137"/>
                  </a:cubicBezTo>
                  <a:cubicBezTo>
                    <a:pt x="317" y="93"/>
                    <a:pt x="317" y="93"/>
                    <a:pt x="317" y="93"/>
                  </a:cubicBezTo>
                  <a:cubicBezTo>
                    <a:pt x="227" y="93"/>
                    <a:pt x="227" y="93"/>
                    <a:pt x="227" y="93"/>
                  </a:cubicBezTo>
                  <a:cubicBezTo>
                    <a:pt x="232" y="116"/>
                    <a:pt x="236" y="135"/>
                    <a:pt x="236" y="137"/>
                  </a:cubicBezTo>
                  <a:close/>
                  <a:moveTo>
                    <a:pt x="225" y="82"/>
                  </a:moveTo>
                  <a:cubicBezTo>
                    <a:pt x="312" y="82"/>
                    <a:pt x="312" y="82"/>
                    <a:pt x="312" y="82"/>
                  </a:cubicBezTo>
                  <a:cubicBezTo>
                    <a:pt x="297" y="53"/>
                    <a:pt x="297" y="53"/>
                    <a:pt x="297" y="53"/>
                  </a:cubicBezTo>
                  <a:cubicBezTo>
                    <a:pt x="219" y="53"/>
                    <a:pt x="219" y="53"/>
                    <a:pt x="219" y="53"/>
                  </a:cubicBezTo>
                  <a:cubicBezTo>
                    <a:pt x="221" y="62"/>
                    <a:pt x="223" y="72"/>
                    <a:pt x="225" y="82"/>
                  </a:cubicBezTo>
                  <a:close/>
                  <a:moveTo>
                    <a:pt x="120" y="53"/>
                  </a:moveTo>
                  <a:cubicBezTo>
                    <a:pt x="41" y="53"/>
                    <a:pt x="41" y="53"/>
                    <a:pt x="41" y="53"/>
                  </a:cubicBezTo>
                  <a:cubicBezTo>
                    <a:pt x="27" y="82"/>
                    <a:pt x="27" y="82"/>
                    <a:pt x="27" y="82"/>
                  </a:cubicBezTo>
                  <a:cubicBezTo>
                    <a:pt x="113" y="82"/>
                    <a:pt x="113" y="82"/>
                    <a:pt x="113" y="82"/>
                  </a:cubicBezTo>
                  <a:lnTo>
                    <a:pt x="120" y="53"/>
                  </a:lnTo>
                  <a:close/>
                  <a:moveTo>
                    <a:pt x="204" y="21"/>
                  </a:moveTo>
                  <a:cubicBezTo>
                    <a:pt x="135" y="21"/>
                    <a:pt x="135" y="21"/>
                    <a:pt x="135" y="21"/>
                  </a:cubicBezTo>
                  <a:cubicBezTo>
                    <a:pt x="132" y="45"/>
                    <a:pt x="132" y="45"/>
                    <a:pt x="132" y="45"/>
                  </a:cubicBezTo>
                  <a:cubicBezTo>
                    <a:pt x="207" y="45"/>
                    <a:pt x="207" y="45"/>
                    <a:pt x="207" y="45"/>
                  </a:cubicBezTo>
                  <a:lnTo>
                    <a:pt x="204" y="21"/>
                  </a:lnTo>
                  <a:close/>
                  <a:moveTo>
                    <a:pt x="338" y="164"/>
                  </a:moveTo>
                  <a:cubicBezTo>
                    <a:pt x="338" y="148"/>
                    <a:pt x="338" y="148"/>
                    <a:pt x="338" y="148"/>
                  </a:cubicBezTo>
                  <a:cubicBezTo>
                    <a:pt x="0" y="148"/>
                    <a:pt x="0" y="148"/>
                    <a:pt x="0" y="148"/>
                  </a:cubicBezTo>
                  <a:cubicBezTo>
                    <a:pt x="0" y="164"/>
                    <a:pt x="0" y="164"/>
                    <a:pt x="0" y="164"/>
                  </a:cubicBezTo>
                  <a:cubicBezTo>
                    <a:pt x="150" y="164"/>
                    <a:pt x="150" y="164"/>
                    <a:pt x="150" y="164"/>
                  </a:cubicBezTo>
                  <a:cubicBezTo>
                    <a:pt x="150" y="210"/>
                    <a:pt x="150" y="210"/>
                    <a:pt x="150" y="210"/>
                  </a:cubicBezTo>
                  <a:cubicBezTo>
                    <a:pt x="135" y="214"/>
                    <a:pt x="122" y="221"/>
                    <a:pt x="112" y="230"/>
                  </a:cubicBezTo>
                  <a:cubicBezTo>
                    <a:pt x="112" y="231"/>
                    <a:pt x="112" y="231"/>
                    <a:pt x="112" y="231"/>
                  </a:cubicBezTo>
                  <a:cubicBezTo>
                    <a:pt x="112" y="231"/>
                    <a:pt x="112" y="231"/>
                    <a:pt x="112" y="231"/>
                  </a:cubicBezTo>
                  <a:cubicBezTo>
                    <a:pt x="112" y="250"/>
                    <a:pt x="112" y="250"/>
                    <a:pt x="112" y="250"/>
                  </a:cubicBezTo>
                  <a:cubicBezTo>
                    <a:pt x="227" y="250"/>
                    <a:pt x="227" y="250"/>
                    <a:pt x="227" y="250"/>
                  </a:cubicBezTo>
                  <a:cubicBezTo>
                    <a:pt x="227" y="245"/>
                    <a:pt x="227" y="245"/>
                    <a:pt x="227" y="245"/>
                  </a:cubicBezTo>
                  <a:cubicBezTo>
                    <a:pt x="227" y="245"/>
                    <a:pt x="227" y="245"/>
                    <a:pt x="227" y="245"/>
                  </a:cubicBezTo>
                  <a:cubicBezTo>
                    <a:pt x="227" y="231"/>
                    <a:pt x="227" y="231"/>
                    <a:pt x="227" y="231"/>
                  </a:cubicBezTo>
                  <a:cubicBezTo>
                    <a:pt x="227" y="231"/>
                    <a:pt x="227" y="231"/>
                    <a:pt x="227" y="231"/>
                  </a:cubicBezTo>
                  <a:cubicBezTo>
                    <a:pt x="227" y="231"/>
                    <a:pt x="227" y="231"/>
                    <a:pt x="227" y="231"/>
                  </a:cubicBezTo>
                  <a:cubicBezTo>
                    <a:pt x="227" y="231"/>
                    <a:pt x="227" y="231"/>
                    <a:pt x="227" y="231"/>
                  </a:cubicBezTo>
                  <a:cubicBezTo>
                    <a:pt x="216" y="221"/>
                    <a:pt x="203" y="214"/>
                    <a:pt x="189" y="210"/>
                  </a:cubicBezTo>
                  <a:cubicBezTo>
                    <a:pt x="189" y="164"/>
                    <a:pt x="189" y="164"/>
                    <a:pt x="189" y="164"/>
                  </a:cubicBezTo>
                  <a:lnTo>
                    <a:pt x="338" y="164"/>
                  </a:lnTo>
                  <a:close/>
                  <a:moveTo>
                    <a:pt x="111" y="93"/>
                  </a:moveTo>
                  <a:cubicBezTo>
                    <a:pt x="22" y="93"/>
                    <a:pt x="22" y="93"/>
                    <a:pt x="22" y="93"/>
                  </a:cubicBezTo>
                  <a:cubicBezTo>
                    <a:pt x="0" y="137"/>
                    <a:pt x="0" y="137"/>
                    <a:pt x="0" y="137"/>
                  </a:cubicBezTo>
                  <a:cubicBezTo>
                    <a:pt x="102" y="137"/>
                    <a:pt x="102" y="137"/>
                    <a:pt x="102" y="137"/>
                  </a:cubicBezTo>
                  <a:lnTo>
                    <a:pt x="111" y="93"/>
                  </a:lnTo>
                  <a:close/>
                  <a:moveTo>
                    <a:pt x="131" y="0"/>
                  </a:moveTo>
                  <a:cubicBezTo>
                    <a:pt x="66" y="0"/>
                    <a:pt x="66" y="0"/>
                    <a:pt x="66" y="0"/>
                  </a:cubicBezTo>
                  <a:cubicBezTo>
                    <a:pt x="59" y="16"/>
                    <a:pt x="59" y="16"/>
                    <a:pt x="59" y="16"/>
                  </a:cubicBezTo>
                  <a:cubicBezTo>
                    <a:pt x="128" y="16"/>
                    <a:pt x="128" y="16"/>
                    <a:pt x="128" y="16"/>
                  </a:cubicBezTo>
                  <a:lnTo>
                    <a:pt x="131" y="0"/>
                  </a:lnTo>
                  <a:close/>
                  <a:moveTo>
                    <a:pt x="126" y="21"/>
                  </a:moveTo>
                  <a:cubicBezTo>
                    <a:pt x="56" y="21"/>
                    <a:pt x="56" y="21"/>
                    <a:pt x="56" y="21"/>
                  </a:cubicBezTo>
                  <a:cubicBezTo>
                    <a:pt x="44" y="45"/>
                    <a:pt x="44" y="45"/>
                    <a:pt x="44" y="45"/>
                  </a:cubicBezTo>
                  <a:cubicBezTo>
                    <a:pt x="121" y="45"/>
                    <a:pt x="121" y="45"/>
                    <a:pt x="121" y="45"/>
                  </a:cubicBezTo>
                  <a:lnTo>
                    <a:pt x="126" y="21"/>
                  </a:lnTo>
                  <a:close/>
                </a:path>
              </a:pathLst>
            </a:custGeom>
            <a:solidFill>
              <a:srgbClr val="FFF7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rgbClr val="EF7E00"/>
                </a:solidFill>
                <a:effectLst/>
                <a:uLnTx/>
                <a:uFillTx/>
              </a:endParaRPr>
            </a:p>
          </p:txBody>
        </p:sp>
      </p:grpSp>
      <p:grpSp>
        <p:nvGrpSpPr>
          <p:cNvPr id="13" name="组合 12"/>
          <p:cNvGrpSpPr/>
          <p:nvPr/>
        </p:nvGrpSpPr>
        <p:grpSpPr>
          <a:xfrm>
            <a:off x="5808540" y="2933028"/>
            <a:ext cx="832863" cy="832863"/>
            <a:chOff x="5216287" y="2220974"/>
            <a:chExt cx="1103647" cy="1103647"/>
          </a:xfrm>
        </p:grpSpPr>
        <p:sp>
          <p:nvSpPr>
            <p:cNvPr id="14" name="泪滴形 13"/>
            <p:cNvSpPr/>
            <p:nvPr/>
          </p:nvSpPr>
          <p:spPr>
            <a:xfrm>
              <a:off x="5216287" y="2220974"/>
              <a:ext cx="1103647" cy="1103647"/>
            </a:xfrm>
            <a:prstGeom prst="teardrop">
              <a:avLst/>
            </a:prstGeom>
            <a:solidFill>
              <a:srgbClr val="3F9B4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rgbClr val="EF7E00"/>
                </a:solidFill>
                <a:effectLst/>
                <a:uLnTx/>
                <a:uFillTx/>
                <a:latin typeface="方正少儿简体"/>
                <a:ea typeface="方正少儿简体"/>
                <a:cs typeface="+mn-cs"/>
              </a:endParaRPr>
            </a:p>
          </p:txBody>
        </p:sp>
        <p:sp>
          <p:nvSpPr>
            <p:cNvPr id="15" name="KSO_Shape"/>
            <p:cNvSpPr/>
            <p:nvPr/>
          </p:nvSpPr>
          <p:spPr bwMode="auto">
            <a:xfrm>
              <a:off x="5479401" y="2444621"/>
              <a:ext cx="669887" cy="607364"/>
            </a:xfrm>
            <a:custGeom>
              <a:avLst/>
              <a:gdLst>
                <a:gd name="T0" fmla="*/ 726341 w 2395538"/>
                <a:gd name="T1" fmla="*/ 2170112 h 2170112"/>
                <a:gd name="T2" fmla="*/ 1441768 w 2395538"/>
                <a:gd name="T3" fmla="*/ 728510 h 2170112"/>
                <a:gd name="T4" fmla="*/ 1885633 w 2395538"/>
                <a:gd name="T5" fmla="*/ 1143658 h 2170112"/>
                <a:gd name="T6" fmla="*/ 1870393 w 2395538"/>
                <a:gd name="T7" fmla="*/ 1187775 h 2170112"/>
                <a:gd name="T8" fmla="*/ 1824038 w 2395538"/>
                <a:gd name="T9" fmla="*/ 1209358 h 2170112"/>
                <a:gd name="T10" fmla="*/ 1774825 w 2395538"/>
                <a:gd name="T11" fmla="*/ 1196345 h 2170112"/>
                <a:gd name="T12" fmla="*/ 87630 w 2395538"/>
                <a:gd name="T13" fmla="*/ 1207136 h 2170112"/>
                <a:gd name="T14" fmla="*/ 36195 w 2395538"/>
                <a:gd name="T15" fmla="*/ 1203010 h 2170112"/>
                <a:gd name="T16" fmla="*/ 2540 w 2395538"/>
                <a:gd name="T17" fmla="*/ 1166510 h 2170112"/>
                <a:gd name="T18" fmla="*/ 7937 w 2395538"/>
                <a:gd name="T19" fmla="*/ 1121123 h 2170112"/>
                <a:gd name="T20" fmla="*/ 1968140 w 2395538"/>
                <a:gd name="T21" fmla="*/ 219388 h 2170112"/>
                <a:gd name="T22" fmla="*/ 2114413 w 2395538"/>
                <a:gd name="T23" fmla="*/ 243789 h 2170112"/>
                <a:gd name="T24" fmla="*/ 2240697 w 2395538"/>
                <a:gd name="T25" fmla="*/ 284667 h 2170112"/>
                <a:gd name="T26" fmla="*/ 2388557 w 2395538"/>
                <a:gd name="T27" fmla="*/ 355016 h 2170112"/>
                <a:gd name="T28" fmla="*/ 2336521 w 2395538"/>
                <a:gd name="T29" fmla="*/ 373079 h 2170112"/>
                <a:gd name="T30" fmla="*/ 2250533 w 2395538"/>
                <a:gd name="T31" fmla="*/ 415225 h 2170112"/>
                <a:gd name="T32" fmla="*/ 2138845 w 2395538"/>
                <a:gd name="T33" fmla="*/ 508390 h 2170112"/>
                <a:gd name="T34" fmla="*/ 2044926 w 2395538"/>
                <a:gd name="T35" fmla="*/ 621519 h 2170112"/>
                <a:gd name="T36" fmla="*/ 1960525 w 2395538"/>
                <a:gd name="T37" fmla="*/ 747006 h 2170112"/>
                <a:gd name="T38" fmla="*/ 1902777 w 2395538"/>
                <a:gd name="T39" fmla="*/ 803412 h 2170112"/>
                <a:gd name="T40" fmla="*/ 1832020 w 2395538"/>
                <a:gd name="T41" fmla="*/ 843974 h 2170112"/>
                <a:gd name="T42" fmla="*/ 1753013 w 2395538"/>
                <a:gd name="T43" fmla="*/ 868374 h 2170112"/>
                <a:gd name="T44" fmla="*/ 1568664 w 2395538"/>
                <a:gd name="T45" fmla="*/ 707079 h 2170112"/>
                <a:gd name="T46" fmla="*/ 1657507 w 2395538"/>
                <a:gd name="T47" fmla="*/ 590147 h 2170112"/>
                <a:gd name="T48" fmla="*/ 1736514 w 2395538"/>
                <a:gd name="T49" fmla="*/ 513143 h 2170112"/>
                <a:gd name="T50" fmla="*/ 1825674 w 2395538"/>
                <a:gd name="T51" fmla="*/ 448498 h 2170112"/>
                <a:gd name="T52" fmla="*/ 1925622 w 2395538"/>
                <a:gd name="T53" fmla="*/ 399381 h 2170112"/>
                <a:gd name="T54" fmla="*/ 2033820 w 2395538"/>
                <a:gd name="T55" fmla="*/ 369910 h 2170112"/>
                <a:gd name="T56" fmla="*/ 2147095 w 2395538"/>
                <a:gd name="T57" fmla="*/ 361671 h 2170112"/>
                <a:gd name="T58" fmla="*/ 2032234 w 2395538"/>
                <a:gd name="T59" fmla="*/ 356601 h 2170112"/>
                <a:gd name="T60" fmla="*/ 1917373 w 2395538"/>
                <a:gd name="T61" fmla="*/ 373713 h 2170112"/>
                <a:gd name="T62" fmla="*/ 1806953 w 2395538"/>
                <a:gd name="T63" fmla="*/ 412690 h 2170112"/>
                <a:gd name="T64" fmla="*/ 1703832 w 2395538"/>
                <a:gd name="T65" fmla="*/ 469730 h 2170112"/>
                <a:gd name="T66" fmla="*/ 1610230 w 2395538"/>
                <a:gd name="T67" fmla="*/ 542297 h 2170112"/>
                <a:gd name="T68" fmla="*/ 1526146 w 2395538"/>
                <a:gd name="T69" fmla="*/ 625638 h 2170112"/>
                <a:gd name="T70" fmla="*/ 1409381 w 2395538"/>
                <a:gd name="T71" fmla="*/ 589196 h 2170112"/>
                <a:gd name="T72" fmla="*/ 1430322 w 2395538"/>
                <a:gd name="T73" fmla="*/ 523601 h 2170112"/>
                <a:gd name="T74" fmla="*/ 1476648 w 2395538"/>
                <a:gd name="T75" fmla="*/ 444696 h 2170112"/>
                <a:gd name="T76" fmla="*/ 1541376 w 2395538"/>
                <a:gd name="T77" fmla="*/ 367375 h 2170112"/>
                <a:gd name="T78" fmla="*/ 1611816 w 2395538"/>
                <a:gd name="T79" fmla="*/ 308117 h 2170112"/>
                <a:gd name="T80" fmla="*/ 1686381 w 2395538"/>
                <a:gd name="T81" fmla="*/ 265337 h 2170112"/>
                <a:gd name="T82" fmla="*/ 1763166 w 2395538"/>
                <a:gd name="T83" fmla="*/ 237134 h 2170112"/>
                <a:gd name="T84" fmla="*/ 1910075 w 2395538"/>
                <a:gd name="T85" fmla="*/ 217487 h 2170112"/>
                <a:gd name="T86" fmla="*/ 1198124 w 2395538"/>
                <a:gd name="T87" fmla="*/ 20298 h 2170112"/>
                <a:gd name="T88" fmla="*/ 1336237 w 2395538"/>
                <a:gd name="T89" fmla="*/ 78653 h 2170112"/>
                <a:gd name="T90" fmla="*/ 1406886 w 2395538"/>
                <a:gd name="T91" fmla="*/ 127177 h 2170112"/>
                <a:gd name="T92" fmla="*/ 1468305 w 2395538"/>
                <a:gd name="T93" fmla="*/ 191241 h 2170112"/>
                <a:gd name="T94" fmla="*/ 1512540 w 2395538"/>
                <a:gd name="T95" fmla="*/ 273066 h 2170112"/>
                <a:gd name="T96" fmla="*/ 1474351 w 2395538"/>
                <a:gd name="T97" fmla="*/ 374554 h 2170112"/>
                <a:gd name="T98" fmla="*/ 1420252 w 2395538"/>
                <a:gd name="T99" fmla="*/ 385654 h 2170112"/>
                <a:gd name="T100" fmla="*/ 1384927 w 2395538"/>
                <a:gd name="T101" fmla="*/ 273700 h 2170112"/>
                <a:gd name="T102" fmla="*/ 1348012 w 2395538"/>
                <a:gd name="T103" fmla="*/ 208050 h 2170112"/>
                <a:gd name="T104" fmla="*/ 1299640 w 2395538"/>
                <a:gd name="T105" fmla="*/ 150963 h 2170112"/>
                <a:gd name="T106" fmla="*/ 1242040 w 2395538"/>
                <a:gd name="T107" fmla="*/ 104659 h 2170112"/>
                <a:gd name="T108" fmla="*/ 1280546 w 2395538"/>
                <a:gd name="T109" fmla="*/ 143986 h 2170112"/>
                <a:gd name="T110" fmla="*/ 1323508 w 2395538"/>
                <a:gd name="T111" fmla="*/ 202024 h 2170112"/>
                <a:gd name="T112" fmla="*/ 1356923 w 2395538"/>
                <a:gd name="T113" fmla="*/ 274969 h 2170112"/>
                <a:gd name="T114" fmla="*/ 1381108 w 2395538"/>
                <a:gd name="T115" fmla="*/ 413880 h 2170112"/>
                <a:gd name="T116" fmla="*/ 1369652 w 2395538"/>
                <a:gd name="T117" fmla="*/ 554378 h 2170112"/>
                <a:gd name="T118" fmla="*/ 1166937 w 2395538"/>
                <a:gd name="T119" fmla="*/ 363136 h 2170112"/>
                <a:gd name="T120" fmla="*/ 1178711 w 2395538"/>
                <a:gd name="T121" fmla="*/ 227079 h 2170112"/>
                <a:gd name="T122" fmla="*/ 1172028 w 2395538"/>
                <a:gd name="T123" fmla="*/ 132568 h 2170112"/>
                <a:gd name="T124" fmla="*/ 1144342 w 2395538"/>
                <a:gd name="T125" fmla="*/ 45670 h 2170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5538" h="2170112">
                  <a:moveTo>
                    <a:pt x="940433" y="595312"/>
                  </a:moveTo>
                  <a:lnTo>
                    <a:pt x="1643062" y="1217102"/>
                  </a:lnTo>
                  <a:lnTo>
                    <a:pt x="1643062" y="2170112"/>
                  </a:lnTo>
                  <a:lnTo>
                    <a:pt x="1433735" y="2170112"/>
                  </a:lnTo>
                  <a:lnTo>
                    <a:pt x="1159290" y="2170112"/>
                  </a:lnTo>
                  <a:lnTo>
                    <a:pt x="1159290" y="1557214"/>
                  </a:lnTo>
                  <a:lnTo>
                    <a:pt x="726341" y="1557214"/>
                  </a:lnTo>
                  <a:lnTo>
                    <a:pt x="726341" y="2170112"/>
                  </a:lnTo>
                  <a:lnTo>
                    <a:pt x="612307" y="2170112"/>
                  </a:lnTo>
                  <a:lnTo>
                    <a:pt x="242887" y="2170112"/>
                  </a:lnTo>
                  <a:lnTo>
                    <a:pt x="242887" y="1655658"/>
                  </a:lnTo>
                  <a:lnTo>
                    <a:pt x="242887" y="1217102"/>
                  </a:lnTo>
                  <a:lnTo>
                    <a:pt x="940433" y="595312"/>
                  </a:lnTo>
                  <a:close/>
                  <a:moveTo>
                    <a:pt x="942657" y="284162"/>
                  </a:moveTo>
                  <a:lnTo>
                    <a:pt x="1252855" y="559975"/>
                  </a:lnTo>
                  <a:lnTo>
                    <a:pt x="1441768" y="728510"/>
                  </a:lnTo>
                  <a:lnTo>
                    <a:pt x="1865630" y="1106523"/>
                  </a:lnTo>
                  <a:lnTo>
                    <a:pt x="1870393" y="1110966"/>
                  </a:lnTo>
                  <a:lnTo>
                    <a:pt x="1874520" y="1115727"/>
                  </a:lnTo>
                  <a:lnTo>
                    <a:pt x="1878013" y="1121123"/>
                  </a:lnTo>
                  <a:lnTo>
                    <a:pt x="1880553" y="1126519"/>
                  </a:lnTo>
                  <a:lnTo>
                    <a:pt x="1882775" y="1132232"/>
                  </a:lnTo>
                  <a:lnTo>
                    <a:pt x="1884680" y="1137627"/>
                  </a:lnTo>
                  <a:lnTo>
                    <a:pt x="1885633" y="1143658"/>
                  </a:lnTo>
                  <a:lnTo>
                    <a:pt x="1885950" y="1149053"/>
                  </a:lnTo>
                  <a:lnTo>
                    <a:pt x="1885633" y="1155084"/>
                  </a:lnTo>
                  <a:lnTo>
                    <a:pt x="1884680" y="1160797"/>
                  </a:lnTo>
                  <a:lnTo>
                    <a:pt x="1882775" y="1166510"/>
                  </a:lnTo>
                  <a:lnTo>
                    <a:pt x="1880553" y="1171906"/>
                  </a:lnTo>
                  <a:lnTo>
                    <a:pt x="1878013" y="1177619"/>
                  </a:lnTo>
                  <a:lnTo>
                    <a:pt x="1874520" y="1182697"/>
                  </a:lnTo>
                  <a:lnTo>
                    <a:pt x="1870393" y="1187775"/>
                  </a:lnTo>
                  <a:lnTo>
                    <a:pt x="1865630" y="1192219"/>
                  </a:lnTo>
                  <a:lnTo>
                    <a:pt x="1860550" y="1196345"/>
                  </a:lnTo>
                  <a:lnTo>
                    <a:pt x="1855153" y="1200153"/>
                  </a:lnTo>
                  <a:lnTo>
                    <a:pt x="1849438" y="1203010"/>
                  </a:lnTo>
                  <a:lnTo>
                    <a:pt x="1843405" y="1205549"/>
                  </a:lnTo>
                  <a:lnTo>
                    <a:pt x="1836738" y="1207453"/>
                  </a:lnTo>
                  <a:lnTo>
                    <a:pt x="1830705" y="1208723"/>
                  </a:lnTo>
                  <a:lnTo>
                    <a:pt x="1824038" y="1209358"/>
                  </a:lnTo>
                  <a:lnTo>
                    <a:pt x="1817688" y="1209675"/>
                  </a:lnTo>
                  <a:lnTo>
                    <a:pt x="1811020" y="1209358"/>
                  </a:lnTo>
                  <a:lnTo>
                    <a:pt x="1804670" y="1208723"/>
                  </a:lnTo>
                  <a:lnTo>
                    <a:pt x="1798320" y="1207453"/>
                  </a:lnTo>
                  <a:lnTo>
                    <a:pt x="1792288" y="1205549"/>
                  </a:lnTo>
                  <a:lnTo>
                    <a:pt x="1785938" y="1203010"/>
                  </a:lnTo>
                  <a:lnTo>
                    <a:pt x="1780223" y="1200153"/>
                  </a:lnTo>
                  <a:lnTo>
                    <a:pt x="1774825" y="1196345"/>
                  </a:lnTo>
                  <a:lnTo>
                    <a:pt x="1769745" y="1192219"/>
                  </a:lnTo>
                  <a:lnTo>
                    <a:pt x="942657" y="455553"/>
                  </a:lnTo>
                  <a:lnTo>
                    <a:pt x="116205" y="1192219"/>
                  </a:lnTo>
                  <a:lnTo>
                    <a:pt x="111125" y="1196345"/>
                  </a:lnTo>
                  <a:lnTo>
                    <a:pt x="105410" y="1200153"/>
                  </a:lnTo>
                  <a:lnTo>
                    <a:pt x="99695" y="1203010"/>
                  </a:lnTo>
                  <a:lnTo>
                    <a:pt x="93662" y="1205549"/>
                  </a:lnTo>
                  <a:lnTo>
                    <a:pt x="87630" y="1207136"/>
                  </a:lnTo>
                  <a:lnTo>
                    <a:pt x="80962" y="1208723"/>
                  </a:lnTo>
                  <a:lnTo>
                    <a:pt x="74930" y="1209358"/>
                  </a:lnTo>
                  <a:lnTo>
                    <a:pt x="68262" y="1209675"/>
                  </a:lnTo>
                  <a:lnTo>
                    <a:pt x="61277" y="1209358"/>
                  </a:lnTo>
                  <a:lnTo>
                    <a:pt x="55245" y="1208723"/>
                  </a:lnTo>
                  <a:lnTo>
                    <a:pt x="48577" y="1207136"/>
                  </a:lnTo>
                  <a:lnTo>
                    <a:pt x="42545" y="1205549"/>
                  </a:lnTo>
                  <a:lnTo>
                    <a:pt x="36195" y="1203010"/>
                  </a:lnTo>
                  <a:lnTo>
                    <a:pt x="30797" y="1200153"/>
                  </a:lnTo>
                  <a:lnTo>
                    <a:pt x="25082" y="1196345"/>
                  </a:lnTo>
                  <a:lnTo>
                    <a:pt x="20002" y="1192219"/>
                  </a:lnTo>
                  <a:lnTo>
                    <a:pt x="15240" y="1187775"/>
                  </a:lnTo>
                  <a:lnTo>
                    <a:pt x="11112" y="1182697"/>
                  </a:lnTo>
                  <a:lnTo>
                    <a:pt x="7937" y="1177619"/>
                  </a:lnTo>
                  <a:lnTo>
                    <a:pt x="5080" y="1171906"/>
                  </a:lnTo>
                  <a:lnTo>
                    <a:pt x="2540" y="1166510"/>
                  </a:lnTo>
                  <a:lnTo>
                    <a:pt x="1270" y="1160797"/>
                  </a:lnTo>
                  <a:lnTo>
                    <a:pt x="317" y="1155084"/>
                  </a:lnTo>
                  <a:lnTo>
                    <a:pt x="0" y="1149053"/>
                  </a:lnTo>
                  <a:lnTo>
                    <a:pt x="317" y="1143658"/>
                  </a:lnTo>
                  <a:lnTo>
                    <a:pt x="1270" y="1137627"/>
                  </a:lnTo>
                  <a:lnTo>
                    <a:pt x="2540" y="1131914"/>
                  </a:lnTo>
                  <a:lnTo>
                    <a:pt x="5080" y="1126201"/>
                  </a:lnTo>
                  <a:lnTo>
                    <a:pt x="7937" y="1121123"/>
                  </a:lnTo>
                  <a:lnTo>
                    <a:pt x="11112" y="1115727"/>
                  </a:lnTo>
                  <a:lnTo>
                    <a:pt x="15240" y="1110966"/>
                  </a:lnTo>
                  <a:lnTo>
                    <a:pt x="20002" y="1106523"/>
                  </a:lnTo>
                  <a:lnTo>
                    <a:pt x="942657" y="284162"/>
                  </a:lnTo>
                  <a:close/>
                  <a:moveTo>
                    <a:pt x="1910075" y="217487"/>
                  </a:moveTo>
                  <a:lnTo>
                    <a:pt x="1929430" y="217487"/>
                  </a:lnTo>
                  <a:lnTo>
                    <a:pt x="1948785" y="218121"/>
                  </a:lnTo>
                  <a:lnTo>
                    <a:pt x="1968140" y="219388"/>
                  </a:lnTo>
                  <a:lnTo>
                    <a:pt x="1986860" y="220973"/>
                  </a:lnTo>
                  <a:lnTo>
                    <a:pt x="2005898" y="222874"/>
                  </a:lnTo>
                  <a:lnTo>
                    <a:pt x="2024301" y="225726"/>
                  </a:lnTo>
                  <a:lnTo>
                    <a:pt x="2043022" y="228578"/>
                  </a:lnTo>
                  <a:lnTo>
                    <a:pt x="2061425" y="231747"/>
                  </a:lnTo>
                  <a:lnTo>
                    <a:pt x="2079193" y="235550"/>
                  </a:lnTo>
                  <a:lnTo>
                    <a:pt x="2097279" y="239669"/>
                  </a:lnTo>
                  <a:lnTo>
                    <a:pt x="2114413" y="243789"/>
                  </a:lnTo>
                  <a:lnTo>
                    <a:pt x="2131865" y="248542"/>
                  </a:lnTo>
                  <a:lnTo>
                    <a:pt x="2148364" y="252979"/>
                  </a:lnTo>
                  <a:lnTo>
                    <a:pt x="2164546" y="258049"/>
                  </a:lnTo>
                  <a:lnTo>
                    <a:pt x="2181046" y="263119"/>
                  </a:lnTo>
                  <a:lnTo>
                    <a:pt x="2196593" y="268189"/>
                  </a:lnTo>
                  <a:lnTo>
                    <a:pt x="2211506" y="273893"/>
                  </a:lnTo>
                  <a:lnTo>
                    <a:pt x="2226419" y="278963"/>
                  </a:lnTo>
                  <a:lnTo>
                    <a:pt x="2240697" y="284667"/>
                  </a:lnTo>
                  <a:lnTo>
                    <a:pt x="2267668" y="295758"/>
                  </a:lnTo>
                  <a:lnTo>
                    <a:pt x="2292734" y="306216"/>
                  </a:lnTo>
                  <a:lnTo>
                    <a:pt x="2315579" y="316673"/>
                  </a:lnTo>
                  <a:lnTo>
                    <a:pt x="2335886" y="326496"/>
                  </a:lnTo>
                  <a:lnTo>
                    <a:pt x="2353338" y="335686"/>
                  </a:lnTo>
                  <a:lnTo>
                    <a:pt x="2368251" y="343608"/>
                  </a:lnTo>
                  <a:lnTo>
                    <a:pt x="2379991" y="349946"/>
                  </a:lnTo>
                  <a:lnTo>
                    <a:pt x="2388557" y="355016"/>
                  </a:lnTo>
                  <a:lnTo>
                    <a:pt x="2395538" y="359136"/>
                  </a:lnTo>
                  <a:lnTo>
                    <a:pt x="2386971" y="360403"/>
                  </a:lnTo>
                  <a:lnTo>
                    <a:pt x="2378721" y="361988"/>
                  </a:lnTo>
                  <a:lnTo>
                    <a:pt x="2370154" y="363572"/>
                  </a:lnTo>
                  <a:lnTo>
                    <a:pt x="2361587" y="365791"/>
                  </a:lnTo>
                  <a:lnTo>
                    <a:pt x="2353020" y="368009"/>
                  </a:lnTo>
                  <a:lnTo>
                    <a:pt x="2345088" y="370544"/>
                  </a:lnTo>
                  <a:lnTo>
                    <a:pt x="2336521" y="373079"/>
                  </a:lnTo>
                  <a:lnTo>
                    <a:pt x="2328271" y="375614"/>
                  </a:lnTo>
                  <a:lnTo>
                    <a:pt x="2320656" y="379100"/>
                  </a:lnTo>
                  <a:lnTo>
                    <a:pt x="2312406" y="382269"/>
                  </a:lnTo>
                  <a:lnTo>
                    <a:pt x="2304157" y="385755"/>
                  </a:lnTo>
                  <a:lnTo>
                    <a:pt x="2296541" y="389557"/>
                  </a:lnTo>
                  <a:lnTo>
                    <a:pt x="2280677" y="397162"/>
                  </a:lnTo>
                  <a:lnTo>
                    <a:pt x="2265446" y="405718"/>
                  </a:lnTo>
                  <a:lnTo>
                    <a:pt x="2250533" y="415225"/>
                  </a:lnTo>
                  <a:lnTo>
                    <a:pt x="2235303" y="425049"/>
                  </a:lnTo>
                  <a:lnTo>
                    <a:pt x="2220708" y="435189"/>
                  </a:lnTo>
                  <a:lnTo>
                    <a:pt x="2206429" y="446280"/>
                  </a:lnTo>
                  <a:lnTo>
                    <a:pt x="2192468" y="457688"/>
                  </a:lnTo>
                  <a:lnTo>
                    <a:pt x="2178825" y="469730"/>
                  </a:lnTo>
                  <a:lnTo>
                    <a:pt x="2164863" y="482088"/>
                  </a:lnTo>
                  <a:lnTo>
                    <a:pt x="2151854" y="495081"/>
                  </a:lnTo>
                  <a:lnTo>
                    <a:pt x="2138845" y="508390"/>
                  </a:lnTo>
                  <a:lnTo>
                    <a:pt x="2126153" y="521699"/>
                  </a:lnTo>
                  <a:lnTo>
                    <a:pt x="2113779" y="535325"/>
                  </a:lnTo>
                  <a:lnTo>
                    <a:pt x="2101721" y="549268"/>
                  </a:lnTo>
                  <a:lnTo>
                    <a:pt x="2089664" y="563528"/>
                  </a:lnTo>
                  <a:lnTo>
                    <a:pt x="2078242" y="578105"/>
                  </a:lnTo>
                  <a:lnTo>
                    <a:pt x="2066819" y="592682"/>
                  </a:lnTo>
                  <a:lnTo>
                    <a:pt x="2055714" y="607259"/>
                  </a:lnTo>
                  <a:lnTo>
                    <a:pt x="2044926" y="621519"/>
                  </a:lnTo>
                  <a:lnTo>
                    <a:pt x="2034455" y="636413"/>
                  </a:lnTo>
                  <a:lnTo>
                    <a:pt x="2024301" y="650989"/>
                  </a:lnTo>
                  <a:lnTo>
                    <a:pt x="2014782" y="665566"/>
                  </a:lnTo>
                  <a:lnTo>
                    <a:pt x="1995745" y="694403"/>
                  </a:lnTo>
                  <a:lnTo>
                    <a:pt x="1977976" y="722289"/>
                  </a:lnTo>
                  <a:lnTo>
                    <a:pt x="1972582" y="730845"/>
                  </a:lnTo>
                  <a:lnTo>
                    <a:pt x="1966553" y="739084"/>
                  </a:lnTo>
                  <a:lnTo>
                    <a:pt x="1960525" y="747006"/>
                  </a:lnTo>
                  <a:lnTo>
                    <a:pt x="1954179" y="755245"/>
                  </a:lnTo>
                  <a:lnTo>
                    <a:pt x="1947833" y="762534"/>
                  </a:lnTo>
                  <a:lnTo>
                    <a:pt x="1940852" y="770139"/>
                  </a:lnTo>
                  <a:lnTo>
                    <a:pt x="1933872" y="777111"/>
                  </a:lnTo>
                  <a:lnTo>
                    <a:pt x="1926257" y="784082"/>
                  </a:lnTo>
                  <a:lnTo>
                    <a:pt x="1918642" y="790737"/>
                  </a:lnTo>
                  <a:lnTo>
                    <a:pt x="1911027" y="797075"/>
                  </a:lnTo>
                  <a:lnTo>
                    <a:pt x="1902777" y="803412"/>
                  </a:lnTo>
                  <a:lnTo>
                    <a:pt x="1894527" y="809116"/>
                  </a:lnTo>
                  <a:lnTo>
                    <a:pt x="1886277" y="815137"/>
                  </a:lnTo>
                  <a:lnTo>
                    <a:pt x="1877710" y="820524"/>
                  </a:lnTo>
                  <a:lnTo>
                    <a:pt x="1868826" y="825911"/>
                  </a:lnTo>
                  <a:lnTo>
                    <a:pt x="1859625" y="830665"/>
                  </a:lnTo>
                  <a:lnTo>
                    <a:pt x="1850740" y="835735"/>
                  </a:lnTo>
                  <a:lnTo>
                    <a:pt x="1841539" y="839854"/>
                  </a:lnTo>
                  <a:lnTo>
                    <a:pt x="1832020" y="843974"/>
                  </a:lnTo>
                  <a:lnTo>
                    <a:pt x="1822501" y="848410"/>
                  </a:lnTo>
                  <a:lnTo>
                    <a:pt x="1812665" y="851896"/>
                  </a:lnTo>
                  <a:lnTo>
                    <a:pt x="1803146" y="855065"/>
                  </a:lnTo>
                  <a:lnTo>
                    <a:pt x="1793310" y="858551"/>
                  </a:lnTo>
                  <a:lnTo>
                    <a:pt x="1783473" y="861403"/>
                  </a:lnTo>
                  <a:lnTo>
                    <a:pt x="1773320" y="863938"/>
                  </a:lnTo>
                  <a:lnTo>
                    <a:pt x="1763166" y="866156"/>
                  </a:lnTo>
                  <a:lnTo>
                    <a:pt x="1753013" y="868374"/>
                  </a:lnTo>
                  <a:lnTo>
                    <a:pt x="1742542" y="870276"/>
                  </a:lnTo>
                  <a:lnTo>
                    <a:pt x="1732706" y="871860"/>
                  </a:lnTo>
                  <a:lnTo>
                    <a:pt x="1722235" y="873128"/>
                  </a:lnTo>
                  <a:lnTo>
                    <a:pt x="1711764" y="874078"/>
                  </a:lnTo>
                  <a:lnTo>
                    <a:pt x="1701611" y="874712"/>
                  </a:lnTo>
                  <a:lnTo>
                    <a:pt x="1548674" y="738450"/>
                  </a:lnTo>
                  <a:lnTo>
                    <a:pt x="1558510" y="722923"/>
                  </a:lnTo>
                  <a:lnTo>
                    <a:pt x="1568664" y="707079"/>
                  </a:lnTo>
                  <a:lnTo>
                    <a:pt x="1578500" y="691234"/>
                  </a:lnTo>
                  <a:lnTo>
                    <a:pt x="1589288" y="676024"/>
                  </a:lnTo>
                  <a:lnTo>
                    <a:pt x="1605470" y="653841"/>
                  </a:lnTo>
                  <a:lnTo>
                    <a:pt x="1622287" y="631976"/>
                  </a:lnTo>
                  <a:lnTo>
                    <a:pt x="1630854" y="621202"/>
                  </a:lnTo>
                  <a:lnTo>
                    <a:pt x="1639738" y="610745"/>
                  </a:lnTo>
                  <a:lnTo>
                    <a:pt x="1648305" y="600604"/>
                  </a:lnTo>
                  <a:lnTo>
                    <a:pt x="1657507" y="590147"/>
                  </a:lnTo>
                  <a:lnTo>
                    <a:pt x="1667026" y="580007"/>
                  </a:lnTo>
                  <a:lnTo>
                    <a:pt x="1676545" y="569866"/>
                  </a:lnTo>
                  <a:lnTo>
                    <a:pt x="1686063" y="560043"/>
                  </a:lnTo>
                  <a:lnTo>
                    <a:pt x="1695582" y="550219"/>
                  </a:lnTo>
                  <a:lnTo>
                    <a:pt x="1705418" y="540396"/>
                  </a:lnTo>
                  <a:lnTo>
                    <a:pt x="1715572" y="531523"/>
                  </a:lnTo>
                  <a:lnTo>
                    <a:pt x="1726043" y="522016"/>
                  </a:lnTo>
                  <a:lnTo>
                    <a:pt x="1736514" y="513143"/>
                  </a:lnTo>
                  <a:lnTo>
                    <a:pt x="1746984" y="503954"/>
                  </a:lnTo>
                  <a:lnTo>
                    <a:pt x="1757772" y="495714"/>
                  </a:lnTo>
                  <a:lnTo>
                    <a:pt x="1768878" y="487158"/>
                  </a:lnTo>
                  <a:lnTo>
                    <a:pt x="1779983" y="478919"/>
                  </a:lnTo>
                  <a:lnTo>
                    <a:pt x="1791089" y="470680"/>
                  </a:lnTo>
                  <a:lnTo>
                    <a:pt x="1802194" y="463075"/>
                  </a:lnTo>
                  <a:lnTo>
                    <a:pt x="1813934" y="455470"/>
                  </a:lnTo>
                  <a:lnTo>
                    <a:pt x="1825674" y="448498"/>
                  </a:lnTo>
                  <a:lnTo>
                    <a:pt x="1838048" y="441210"/>
                  </a:lnTo>
                  <a:lnTo>
                    <a:pt x="1850106" y="434238"/>
                  </a:lnTo>
                  <a:lnTo>
                    <a:pt x="1862163" y="427901"/>
                  </a:lnTo>
                  <a:lnTo>
                    <a:pt x="1874537" y="421563"/>
                  </a:lnTo>
                  <a:lnTo>
                    <a:pt x="1887229" y="415859"/>
                  </a:lnTo>
                  <a:lnTo>
                    <a:pt x="1899921" y="409838"/>
                  </a:lnTo>
                  <a:lnTo>
                    <a:pt x="1912613" y="404451"/>
                  </a:lnTo>
                  <a:lnTo>
                    <a:pt x="1925622" y="399381"/>
                  </a:lnTo>
                  <a:lnTo>
                    <a:pt x="1938631" y="394627"/>
                  </a:lnTo>
                  <a:lnTo>
                    <a:pt x="1951958" y="390191"/>
                  </a:lnTo>
                  <a:lnTo>
                    <a:pt x="1965284" y="385755"/>
                  </a:lnTo>
                  <a:lnTo>
                    <a:pt x="1978928" y="382269"/>
                  </a:lnTo>
                  <a:lnTo>
                    <a:pt x="1992572" y="378783"/>
                  </a:lnTo>
                  <a:lnTo>
                    <a:pt x="2006215" y="375297"/>
                  </a:lnTo>
                  <a:lnTo>
                    <a:pt x="2019859" y="372445"/>
                  </a:lnTo>
                  <a:lnTo>
                    <a:pt x="2033820" y="369910"/>
                  </a:lnTo>
                  <a:lnTo>
                    <a:pt x="2047781" y="368009"/>
                  </a:lnTo>
                  <a:lnTo>
                    <a:pt x="2062059" y="366107"/>
                  </a:lnTo>
                  <a:lnTo>
                    <a:pt x="2076021" y="364206"/>
                  </a:lnTo>
                  <a:lnTo>
                    <a:pt x="2089981" y="362938"/>
                  </a:lnTo>
                  <a:lnTo>
                    <a:pt x="2104260" y="362305"/>
                  </a:lnTo>
                  <a:lnTo>
                    <a:pt x="2118538" y="361671"/>
                  </a:lnTo>
                  <a:lnTo>
                    <a:pt x="2132817" y="361354"/>
                  </a:lnTo>
                  <a:lnTo>
                    <a:pt x="2147095" y="361671"/>
                  </a:lnTo>
                  <a:lnTo>
                    <a:pt x="2133134" y="359770"/>
                  </a:lnTo>
                  <a:lnTo>
                    <a:pt x="2118538" y="358502"/>
                  </a:lnTo>
                  <a:lnTo>
                    <a:pt x="2104260" y="357235"/>
                  </a:lnTo>
                  <a:lnTo>
                    <a:pt x="2089981" y="356601"/>
                  </a:lnTo>
                  <a:lnTo>
                    <a:pt x="2075703" y="355967"/>
                  </a:lnTo>
                  <a:lnTo>
                    <a:pt x="2061425" y="355967"/>
                  </a:lnTo>
                  <a:lnTo>
                    <a:pt x="2046829" y="355967"/>
                  </a:lnTo>
                  <a:lnTo>
                    <a:pt x="2032234" y="356601"/>
                  </a:lnTo>
                  <a:lnTo>
                    <a:pt x="2017955" y="357552"/>
                  </a:lnTo>
                  <a:lnTo>
                    <a:pt x="2003677" y="358819"/>
                  </a:lnTo>
                  <a:lnTo>
                    <a:pt x="1989081" y="360403"/>
                  </a:lnTo>
                  <a:lnTo>
                    <a:pt x="1974803" y="362305"/>
                  </a:lnTo>
                  <a:lnTo>
                    <a:pt x="1960525" y="364523"/>
                  </a:lnTo>
                  <a:lnTo>
                    <a:pt x="1946246" y="367375"/>
                  </a:lnTo>
                  <a:lnTo>
                    <a:pt x="1931968" y="370227"/>
                  </a:lnTo>
                  <a:lnTo>
                    <a:pt x="1917373" y="373713"/>
                  </a:lnTo>
                  <a:lnTo>
                    <a:pt x="1903411" y="377515"/>
                  </a:lnTo>
                  <a:lnTo>
                    <a:pt x="1889450" y="381318"/>
                  </a:lnTo>
                  <a:lnTo>
                    <a:pt x="1875489" y="385755"/>
                  </a:lnTo>
                  <a:lnTo>
                    <a:pt x="1861528" y="390508"/>
                  </a:lnTo>
                  <a:lnTo>
                    <a:pt x="1847567" y="395578"/>
                  </a:lnTo>
                  <a:lnTo>
                    <a:pt x="1833924" y="400965"/>
                  </a:lnTo>
                  <a:lnTo>
                    <a:pt x="1820280" y="406669"/>
                  </a:lnTo>
                  <a:lnTo>
                    <a:pt x="1806953" y="412690"/>
                  </a:lnTo>
                  <a:lnTo>
                    <a:pt x="1793627" y="418711"/>
                  </a:lnTo>
                  <a:lnTo>
                    <a:pt x="1780618" y="425366"/>
                  </a:lnTo>
                  <a:lnTo>
                    <a:pt x="1766974" y="432020"/>
                  </a:lnTo>
                  <a:lnTo>
                    <a:pt x="1754282" y="438992"/>
                  </a:lnTo>
                  <a:lnTo>
                    <a:pt x="1741273" y="446280"/>
                  </a:lnTo>
                  <a:lnTo>
                    <a:pt x="1728898" y="453885"/>
                  </a:lnTo>
                  <a:lnTo>
                    <a:pt x="1716207" y="461808"/>
                  </a:lnTo>
                  <a:lnTo>
                    <a:pt x="1703832" y="469730"/>
                  </a:lnTo>
                  <a:lnTo>
                    <a:pt x="1691775" y="478286"/>
                  </a:lnTo>
                  <a:lnTo>
                    <a:pt x="1679717" y="486842"/>
                  </a:lnTo>
                  <a:lnTo>
                    <a:pt x="1667660" y="495398"/>
                  </a:lnTo>
                  <a:lnTo>
                    <a:pt x="1655920" y="504270"/>
                  </a:lnTo>
                  <a:lnTo>
                    <a:pt x="1644180" y="513460"/>
                  </a:lnTo>
                  <a:lnTo>
                    <a:pt x="1632758" y="522967"/>
                  </a:lnTo>
                  <a:lnTo>
                    <a:pt x="1621335" y="532473"/>
                  </a:lnTo>
                  <a:lnTo>
                    <a:pt x="1610230" y="542297"/>
                  </a:lnTo>
                  <a:lnTo>
                    <a:pt x="1599124" y="551804"/>
                  </a:lnTo>
                  <a:lnTo>
                    <a:pt x="1588336" y="561944"/>
                  </a:lnTo>
                  <a:lnTo>
                    <a:pt x="1577548" y="572084"/>
                  </a:lnTo>
                  <a:lnTo>
                    <a:pt x="1566760" y="582542"/>
                  </a:lnTo>
                  <a:lnTo>
                    <a:pt x="1556606" y="592999"/>
                  </a:lnTo>
                  <a:lnTo>
                    <a:pt x="1546136" y="603773"/>
                  </a:lnTo>
                  <a:lnTo>
                    <a:pt x="1535982" y="614547"/>
                  </a:lnTo>
                  <a:lnTo>
                    <a:pt x="1526146" y="625638"/>
                  </a:lnTo>
                  <a:lnTo>
                    <a:pt x="1514406" y="638631"/>
                  </a:lnTo>
                  <a:lnTo>
                    <a:pt x="1503301" y="651623"/>
                  </a:lnTo>
                  <a:lnTo>
                    <a:pt x="1492195" y="664932"/>
                  </a:lnTo>
                  <a:lnTo>
                    <a:pt x="1481407" y="678559"/>
                  </a:lnTo>
                  <a:lnTo>
                    <a:pt x="1406525" y="612012"/>
                  </a:lnTo>
                  <a:lnTo>
                    <a:pt x="1407160" y="604407"/>
                  </a:lnTo>
                  <a:lnTo>
                    <a:pt x="1408112" y="596802"/>
                  </a:lnTo>
                  <a:lnTo>
                    <a:pt x="1409381" y="589196"/>
                  </a:lnTo>
                  <a:lnTo>
                    <a:pt x="1410967" y="581274"/>
                  </a:lnTo>
                  <a:lnTo>
                    <a:pt x="1412554" y="573352"/>
                  </a:lnTo>
                  <a:lnTo>
                    <a:pt x="1415092" y="565430"/>
                  </a:lnTo>
                  <a:lnTo>
                    <a:pt x="1417313" y="557191"/>
                  </a:lnTo>
                  <a:lnTo>
                    <a:pt x="1420169" y="548952"/>
                  </a:lnTo>
                  <a:lnTo>
                    <a:pt x="1423025" y="540396"/>
                  </a:lnTo>
                  <a:lnTo>
                    <a:pt x="1426198" y="532157"/>
                  </a:lnTo>
                  <a:lnTo>
                    <a:pt x="1430322" y="523601"/>
                  </a:lnTo>
                  <a:lnTo>
                    <a:pt x="1434130" y="514728"/>
                  </a:lnTo>
                  <a:lnTo>
                    <a:pt x="1438572" y="505855"/>
                  </a:lnTo>
                  <a:lnTo>
                    <a:pt x="1443332" y="497299"/>
                  </a:lnTo>
                  <a:lnTo>
                    <a:pt x="1448408" y="488109"/>
                  </a:lnTo>
                  <a:lnTo>
                    <a:pt x="1453802" y="478919"/>
                  </a:lnTo>
                  <a:lnTo>
                    <a:pt x="1461100" y="467195"/>
                  </a:lnTo>
                  <a:lnTo>
                    <a:pt x="1469033" y="455787"/>
                  </a:lnTo>
                  <a:lnTo>
                    <a:pt x="1476648" y="444696"/>
                  </a:lnTo>
                  <a:lnTo>
                    <a:pt x="1484263" y="433921"/>
                  </a:lnTo>
                  <a:lnTo>
                    <a:pt x="1492195" y="423464"/>
                  </a:lnTo>
                  <a:lnTo>
                    <a:pt x="1500128" y="413641"/>
                  </a:lnTo>
                  <a:lnTo>
                    <a:pt x="1508060" y="403817"/>
                  </a:lnTo>
                  <a:lnTo>
                    <a:pt x="1516310" y="393994"/>
                  </a:lnTo>
                  <a:lnTo>
                    <a:pt x="1524877" y="384804"/>
                  </a:lnTo>
                  <a:lnTo>
                    <a:pt x="1533127" y="375614"/>
                  </a:lnTo>
                  <a:lnTo>
                    <a:pt x="1541376" y="367375"/>
                  </a:lnTo>
                  <a:lnTo>
                    <a:pt x="1549943" y="358819"/>
                  </a:lnTo>
                  <a:lnTo>
                    <a:pt x="1558828" y="350580"/>
                  </a:lnTo>
                  <a:lnTo>
                    <a:pt x="1567077" y="342975"/>
                  </a:lnTo>
                  <a:lnTo>
                    <a:pt x="1575962" y="335369"/>
                  </a:lnTo>
                  <a:lnTo>
                    <a:pt x="1584846" y="328081"/>
                  </a:lnTo>
                  <a:lnTo>
                    <a:pt x="1594047" y="321109"/>
                  </a:lnTo>
                  <a:lnTo>
                    <a:pt x="1602932" y="314455"/>
                  </a:lnTo>
                  <a:lnTo>
                    <a:pt x="1611816" y="308117"/>
                  </a:lnTo>
                  <a:lnTo>
                    <a:pt x="1621018" y="301779"/>
                  </a:lnTo>
                  <a:lnTo>
                    <a:pt x="1630219" y="296075"/>
                  </a:lnTo>
                  <a:lnTo>
                    <a:pt x="1639421" y="290054"/>
                  </a:lnTo>
                  <a:lnTo>
                    <a:pt x="1648622" y="284667"/>
                  </a:lnTo>
                  <a:lnTo>
                    <a:pt x="1657824" y="279280"/>
                  </a:lnTo>
                  <a:lnTo>
                    <a:pt x="1667343" y="274527"/>
                  </a:lnTo>
                  <a:lnTo>
                    <a:pt x="1676862" y="269457"/>
                  </a:lnTo>
                  <a:lnTo>
                    <a:pt x="1686381" y="265337"/>
                  </a:lnTo>
                  <a:lnTo>
                    <a:pt x="1695582" y="261218"/>
                  </a:lnTo>
                  <a:lnTo>
                    <a:pt x="1705101" y="256781"/>
                  </a:lnTo>
                  <a:lnTo>
                    <a:pt x="1714937" y="252979"/>
                  </a:lnTo>
                  <a:lnTo>
                    <a:pt x="1724456" y="249493"/>
                  </a:lnTo>
                  <a:lnTo>
                    <a:pt x="1734292" y="246007"/>
                  </a:lnTo>
                  <a:lnTo>
                    <a:pt x="1743494" y="242838"/>
                  </a:lnTo>
                  <a:lnTo>
                    <a:pt x="1753330" y="239986"/>
                  </a:lnTo>
                  <a:lnTo>
                    <a:pt x="1763166" y="237134"/>
                  </a:lnTo>
                  <a:lnTo>
                    <a:pt x="1773003" y="234599"/>
                  </a:lnTo>
                  <a:lnTo>
                    <a:pt x="1792675" y="230163"/>
                  </a:lnTo>
                  <a:lnTo>
                    <a:pt x="1812030" y="226360"/>
                  </a:lnTo>
                  <a:lnTo>
                    <a:pt x="1831702" y="222874"/>
                  </a:lnTo>
                  <a:lnTo>
                    <a:pt x="1851375" y="220656"/>
                  </a:lnTo>
                  <a:lnTo>
                    <a:pt x="1870730" y="219072"/>
                  </a:lnTo>
                  <a:lnTo>
                    <a:pt x="1890402" y="217804"/>
                  </a:lnTo>
                  <a:lnTo>
                    <a:pt x="1910075" y="217487"/>
                  </a:lnTo>
                  <a:close/>
                  <a:moveTo>
                    <a:pt x="1112837" y="0"/>
                  </a:moveTo>
                  <a:lnTo>
                    <a:pt x="1116656" y="634"/>
                  </a:lnTo>
                  <a:lnTo>
                    <a:pt x="1128112" y="2854"/>
                  </a:lnTo>
                  <a:lnTo>
                    <a:pt x="1146570" y="6660"/>
                  </a:lnTo>
                  <a:lnTo>
                    <a:pt x="1157708" y="9197"/>
                  </a:lnTo>
                  <a:lnTo>
                    <a:pt x="1170119" y="12369"/>
                  </a:lnTo>
                  <a:lnTo>
                    <a:pt x="1183485" y="16175"/>
                  </a:lnTo>
                  <a:lnTo>
                    <a:pt x="1198124" y="20298"/>
                  </a:lnTo>
                  <a:lnTo>
                    <a:pt x="1213399" y="25372"/>
                  </a:lnTo>
                  <a:lnTo>
                    <a:pt x="1229629" y="30763"/>
                  </a:lnTo>
                  <a:lnTo>
                    <a:pt x="1246495" y="37106"/>
                  </a:lnTo>
                  <a:lnTo>
                    <a:pt x="1263998" y="43767"/>
                  </a:lnTo>
                  <a:lnTo>
                    <a:pt x="1281501" y="51378"/>
                  </a:lnTo>
                  <a:lnTo>
                    <a:pt x="1299640" y="59307"/>
                  </a:lnTo>
                  <a:lnTo>
                    <a:pt x="1317780" y="68504"/>
                  </a:lnTo>
                  <a:lnTo>
                    <a:pt x="1336237" y="78653"/>
                  </a:lnTo>
                  <a:lnTo>
                    <a:pt x="1345148" y="84045"/>
                  </a:lnTo>
                  <a:lnTo>
                    <a:pt x="1354058" y="89436"/>
                  </a:lnTo>
                  <a:lnTo>
                    <a:pt x="1363287" y="95462"/>
                  </a:lnTo>
                  <a:lnTo>
                    <a:pt x="1372198" y="101171"/>
                  </a:lnTo>
                  <a:lnTo>
                    <a:pt x="1381108" y="107514"/>
                  </a:lnTo>
                  <a:lnTo>
                    <a:pt x="1389701" y="113540"/>
                  </a:lnTo>
                  <a:lnTo>
                    <a:pt x="1398293" y="120517"/>
                  </a:lnTo>
                  <a:lnTo>
                    <a:pt x="1406886" y="127177"/>
                  </a:lnTo>
                  <a:lnTo>
                    <a:pt x="1415160" y="134471"/>
                  </a:lnTo>
                  <a:lnTo>
                    <a:pt x="1423116" y="141449"/>
                  </a:lnTo>
                  <a:lnTo>
                    <a:pt x="1431390" y="149377"/>
                  </a:lnTo>
                  <a:lnTo>
                    <a:pt x="1439346" y="157306"/>
                  </a:lnTo>
                  <a:lnTo>
                    <a:pt x="1446665" y="165552"/>
                  </a:lnTo>
                  <a:lnTo>
                    <a:pt x="1454303" y="173798"/>
                  </a:lnTo>
                  <a:lnTo>
                    <a:pt x="1461304" y="182361"/>
                  </a:lnTo>
                  <a:lnTo>
                    <a:pt x="1468305" y="191241"/>
                  </a:lnTo>
                  <a:lnTo>
                    <a:pt x="1474988" y="200756"/>
                  </a:lnTo>
                  <a:lnTo>
                    <a:pt x="1481034" y="209953"/>
                  </a:lnTo>
                  <a:lnTo>
                    <a:pt x="1487399" y="219785"/>
                  </a:lnTo>
                  <a:lnTo>
                    <a:pt x="1492809" y="229616"/>
                  </a:lnTo>
                  <a:lnTo>
                    <a:pt x="1498537" y="240082"/>
                  </a:lnTo>
                  <a:lnTo>
                    <a:pt x="1503311" y="250865"/>
                  </a:lnTo>
                  <a:lnTo>
                    <a:pt x="1508084" y="261648"/>
                  </a:lnTo>
                  <a:lnTo>
                    <a:pt x="1512540" y="273066"/>
                  </a:lnTo>
                  <a:lnTo>
                    <a:pt x="1516358" y="284483"/>
                  </a:lnTo>
                  <a:lnTo>
                    <a:pt x="1519859" y="296218"/>
                  </a:lnTo>
                  <a:lnTo>
                    <a:pt x="1523041" y="308269"/>
                  </a:lnTo>
                  <a:lnTo>
                    <a:pt x="1525587" y="320955"/>
                  </a:lnTo>
                  <a:lnTo>
                    <a:pt x="1512540" y="333641"/>
                  </a:lnTo>
                  <a:lnTo>
                    <a:pt x="1499492" y="346645"/>
                  </a:lnTo>
                  <a:lnTo>
                    <a:pt x="1486763" y="360599"/>
                  </a:lnTo>
                  <a:lnTo>
                    <a:pt x="1474351" y="374554"/>
                  </a:lnTo>
                  <a:lnTo>
                    <a:pt x="1462259" y="389777"/>
                  </a:lnTo>
                  <a:lnTo>
                    <a:pt x="1450484" y="405000"/>
                  </a:lnTo>
                  <a:lnTo>
                    <a:pt x="1439027" y="420540"/>
                  </a:lnTo>
                  <a:lnTo>
                    <a:pt x="1427889" y="437032"/>
                  </a:lnTo>
                  <a:lnTo>
                    <a:pt x="1426616" y="424346"/>
                  </a:lnTo>
                  <a:lnTo>
                    <a:pt x="1424389" y="411343"/>
                  </a:lnTo>
                  <a:lnTo>
                    <a:pt x="1422479" y="398340"/>
                  </a:lnTo>
                  <a:lnTo>
                    <a:pt x="1420252" y="385654"/>
                  </a:lnTo>
                  <a:lnTo>
                    <a:pt x="1417706" y="373285"/>
                  </a:lnTo>
                  <a:lnTo>
                    <a:pt x="1414842" y="360599"/>
                  </a:lnTo>
                  <a:lnTo>
                    <a:pt x="1411341" y="348230"/>
                  </a:lnTo>
                  <a:lnTo>
                    <a:pt x="1408159" y="335544"/>
                  </a:lnTo>
                  <a:lnTo>
                    <a:pt x="1402112" y="317467"/>
                  </a:lnTo>
                  <a:lnTo>
                    <a:pt x="1396065" y="299706"/>
                  </a:lnTo>
                  <a:lnTo>
                    <a:pt x="1388746" y="281946"/>
                  </a:lnTo>
                  <a:lnTo>
                    <a:pt x="1384927" y="273700"/>
                  </a:lnTo>
                  <a:lnTo>
                    <a:pt x="1381108" y="265137"/>
                  </a:lnTo>
                  <a:lnTo>
                    <a:pt x="1376653" y="256574"/>
                  </a:lnTo>
                  <a:lnTo>
                    <a:pt x="1372516" y="248328"/>
                  </a:lnTo>
                  <a:lnTo>
                    <a:pt x="1368061" y="240082"/>
                  </a:lnTo>
                  <a:lnTo>
                    <a:pt x="1363287" y="231836"/>
                  </a:lnTo>
                  <a:lnTo>
                    <a:pt x="1358514" y="223591"/>
                  </a:lnTo>
                  <a:lnTo>
                    <a:pt x="1353104" y="215979"/>
                  </a:lnTo>
                  <a:lnTo>
                    <a:pt x="1348012" y="208050"/>
                  </a:lnTo>
                  <a:lnTo>
                    <a:pt x="1342284" y="200121"/>
                  </a:lnTo>
                  <a:lnTo>
                    <a:pt x="1336874" y="192827"/>
                  </a:lnTo>
                  <a:lnTo>
                    <a:pt x="1330827" y="185215"/>
                  </a:lnTo>
                  <a:lnTo>
                    <a:pt x="1325099" y="178238"/>
                  </a:lnTo>
                  <a:lnTo>
                    <a:pt x="1319053" y="171261"/>
                  </a:lnTo>
                  <a:lnTo>
                    <a:pt x="1312688" y="164284"/>
                  </a:lnTo>
                  <a:lnTo>
                    <a:pt x="1306323" y="157623"/>
                  </a:lnTo>
                  <a:lnTo>
                    <a:pt x="1299640" y="150963"/>
                  </a:lnTo>
                  <a:lnTo>
                    <a:pt x="1292957" y="144620"/>
                  </a:lnTo>
                  <a:lnTo>
                    <a:pt x="1286274" y="138277"/>
                  </a:lnTo>
                  <a:lnTo>
                    <a:pt x="1278955" y="132251"/>
                  </a:lnTo>
                  <a:lnTo>
                    <a:pt x="1271636" y="126225"/>
                  </a:lnTo>
                  <a:lnTo>
                    <a:pt x="1264635" y="120834"/>
                  </a:lnTo>
                  <a:lnTo>
                    <a:pt x="1257315" y="115125"/>
                  </a:lnTo>
                  <a:lnTo>
                    <a:pt x="1249996" y="110051"/>
                  </a:lnTo>
                  <a:lnTo>
                    <a:pt x="1242040" y="104659"/>
                  </a:lnTo>
                  <a:lnTo>
                    <a:pt x="1234402" y="99902"/>
                  </a:lnTo>
                  <a:lnTo>
                    <a:pt x="1241403" y="105611"/>
                  </a:lnTo>
                  <a:lnTo>
                    <a:pt x="1248086" y="111637"/>
                  </a:lnTo>
                  <a:lnTo>
                    <a:pt x="1255088" y="117663"/>
                  </a:lnTo>
                  <a:lnTo>
                    <a:pt x="1262089" y="124006"/>
                  </a:lnTo>
                  <a:lnTo>
                    <a:pt x="1268135" y="130666"/>
                  </a:lnTo>
                  <a:lnTo>
                    <a:pt x="1274818" y="137009"/>
                  </a:lnTo>
                  <a:lnTo>
                    <a:pt x="1280546" y="143986"/>
                  </a:lnTo>
                  <a:lnTo>
                    <a:pt x="1286911" y="150646"/>
                  </a:lnTo>
                  <a:lnTo>
                    <a:pt x="1292321" y="157623"/>
                  </a:lnTo>
                  <a:lnTo>
                    <a:pt x="1298367" y="164601"/>
                  </a:lnTo>
                  <a:lnTo>
                    <a:pt x="1303459" y="171895"/>
                  </a:lnTo>
                  <a:lnTo>
                    <a:pt x="1308869" y="179190"/>
                  </a:lnTo>
                  <a:lnTo>
                    <a:pt x="1313961" y="186484"/>
                  </a:lnTo>
                  <a:lnTo>
                    <a:pt x="1318734" y="194095"/>
                  </a:lnTo>
                  <a:lnTo>
                    <a:pt x="1323508" y="202024"/>
                  </a:lnTo>
                  <a:lnTo>
                    <a:pt x="1327963" y="209636"/>
                  </a:lnTo>
                  <a:lnTo>
                    <a:pt x="1332418" y="217565"/>
                  </a:lnTo>
                  <a:lnTo>
                    <a:pt x="1336237" y="225493"/>
                  </a:lnTo>
                  <a:lnTo>
                    <a:pt x="1340056" y="233422"/>
                  </a:lnTo>
                  <a:lnTo>
                    <a:pt x="1344193" y="241668"/>
                  </a:lnTo>
                  <a:lnTo>
                    <a:pt x="1347376" y="249914"/>
                  </a:lnTo>
                  <a:lnTo>
                    <a:pt x="1350558" y="257843"/>
                  </a:lnTo>
                  <a:lnTo>
                    <a:pt x="1356923" y="274969"/>
                  </a:lnTo>
                  <a:lnTo>
                    <a:pt x="1362333" y="291778"/>
                  </a:lnTo>
                  <a:lnTo>
                    <a:pt x="1366788" y="308904"/>
                  </a:lnTo>
                  <a:lnTo>
                    <a:pt x="1370925" y="326030"/>
                  </a:lnTo>
                  <a:lnTo>
                    <a:pt x="1374107" y="343790"/>
                  </a:lnTo>
                  <a:lnTo>
                    <a:pt x="1376653" y="360916"/>
                  </a:lnTo>
                  <a:lnTo>
                    <a:pt x="1378562" y="378677"/>
                  </a:lnTo>
                  <a:lnTo>
                    <a:pt x="1380472" y="396120"/>
                  </a:lnTo>
                  <a:lnTo>
                    <a:pt x="1381108" y="413880"/>
                  </a:lnTo>
                  <a:lnTo>
                    <a:pt x="1381427" y="431641"/>
                  </a:lnTo>
                  <a:lnTo>
                    <a:pt x="1381108" y="449401"/>
                  </a:lnTo>
                  <a:lnTo>
                    <a:pt x="1380472" y="466844"/>
                  </a:lnTo>
                  <a:lnTo>
                    <a:pt x="1378881" y="484605"/>
                  </a:lnTo>
                  <a:lnTo>
                    <a:pt x="1377290" y="502048"/>
                  </a:lnTo>
                  <a:lnTo>
                    <a:pt x="1375380" y="519491"/>
                  </a:lnTo>
                  <a:lnTo>
                    <a:pt x="1372516" y="536934"/>
                  </a:lnTo>
                  <a:lnTo>
                    <a:pt x="1369652" y="554378"/>
                  </a:lnTo>
                  <a:lnTo>
                    <a:pt x="1367106" y="564843"/>
                  </a:lnTo>
                  <a:lnTo>
                    <a:pt x="1364878" y="574675"/>
                  </a:lnTo>
                  <a:lnTo>
                    <a:pt x="1334646" y="547717"/>
                  </a:lnTo>
                  <a:lnTo>
                    <a:pt x="1168210" y="399609"/>
                  </a:lnTo>
                  <a:lnTo>
                    <a:pt x="1166618" y="387557"/>
                  </a:lnTo>
                  <a:lnTo>
                    <a:pt x="1166300" y="375188"/>
                  </a:lnTo>
                  <a:lnTo>
                    <a:pt x="1166618" y="369479"/>
                  </a:lnTo>
                  <a:lnTo>
                    <a:pt x="1166937" y="363136"/>
                  </a:lnTo>
                  <a:lnTo>
                    <a:pt x="1167573" y="357110"/>
                  </a:lnTo>
                  <a:lnTo>
                    <a:pt x="1168528" y="350767"/>
                  </a:lnTo>
                  <a:lnTo>
                    <a:pt x="1171074" y="330153"/>
                  </a:lnTo>
                  <a:lnTo>
                    <a:pt x="1173620" y="308269"/>
                  </a:lnTo>
                  <a:lnTo>
                    <a:pt x="1175847" y="285435"/>
                  </a:lnTo>
                  <a:lnTo>
                    <a:pt x="1177438" y="262283"/>
                  </a:lnTo>
                  <a:lnTo>
                    <a:pt x="1178393" y="238814"/>
                  </a:lnTo>
                  <a:lnTo>
                    <a:pt x="1178711" y="227079"/>
                  </a:lnTo>
                  <a:lnTo>
                    <a:pt x="1178711" y="215027"/>
                  </a:lnTo>
                  <a:lnTo>
                    <a:pt x="1178393" y="203293"/>
                  </a:lnTo>
                  <a:lnTo>
                    <a:pt x="1178075" y="191241"/>
                  </a:lnTo>
                  <a:lnTo>
                    <a:pt x="1177438" y="179507"/>
                  </a:lnTo>
                  <a:lnTo>
                    <a:pt x="1176484" y="167772"/>
                  </a:lnTo>
                  <a:lnTo>
                    <a:pt x="1175211" y="155720"/>
                  </a:lnTo>
                  <a:lnTo>
                    <a:pt x="1173938" y="144303"/>
                  </a:lnTo>
                  <a:lnTo>
                    <a:pt x="1172028" y="132568"/>
                  </a:lnTo>
                  <a:lnTo>
                    <a:pt x="1169801" y="121151"/>
                  </a:lnTo>
                  <a:lnTo>
                    <a:pt x="1167573" y="109734"/>
                  </a:lnTo>
                  <a:lnTo>
                    <a:pt x="1164391" y="98633"/>
                  </a:lnTo>
                  <a:lnTo>
                    <a:pt x="1161208" y="87533"/>
                  </a:lnTo>
                  <a:lnTo>
                    <a:pt x="1157708" y="76750"/>
                  </a:lnTo>
                  <a:lnTo>
                    <a:pt x="1153571" y="66284"/>
                  </a:lnTo>
                  <a:lnTo>
                    <a:pt x="1149115" y="55818"/>
                  </a:lnTo>
                  <a:lnTo>
                    <a:pt x="1144342" y="45670"/>
                  </a:lnTo>
                  <a:lnTo>
                    <a:pt x="1138932" y="35838"/>
                  </a:lnTo>
                  <a:lnTo>
                    <a:pt x="1133204" y="26641"/>
                  </a:lnTo>
                  <a:lnTo>
                    <a:pt x="1126839" y="17443"/>
                  </a:lnTo>
                  <a:lnTo>
                    <a:pt x="1119838" y="8563"/>
                  </a:lnTo>
                  <a:lnTo>
                    <a:pt x="1112837" y="0"/>
                  </a:lnTo>
                  <a:close/>
                </a:path>
              </a:pathLst>
            </a:custGeom>
            <a:solidFill>
              <a:srgbClr val="FFF7DE"/>
            </a:solidFill>
            <a:ln>
              <a:noFill/>
            </a:ln>
          </p:spPr>
          <p:txBody>
            <a:bodyPr anchor="ctr">
              <a:scene3d>
                <a:camera prst="orthographicFront"/>
                <a:lightRig rig="threePt" dir="t"/>
              </a:scene3d>
              <a:sp3d contourW="12700">
                <a:contourClr>
                  <a:srgbClr val="FFFFFF"/>
                </a:contourClr>
              </a:sp3d>
            </a:bodyP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rgbClr val="EF7E00"/>
                </a:solidFill>
                <a:effectLst/>
                <a:uLnTx/>
                <a:uFillTx/>
              </a:endParaRPr>
            </a:p>
          </p:txBody>
        </p:sp>
      </p:grpSp>
      <p:grpSp>
        <p:nvGrpSpPr>
          <p:cNvPr id="16" name="组合 15"/>
          <p:cNvGrpSpPr/>
          <p:nvPr/>
        </p:nvGrpSpPr>
        <p:grpSpPr>
          <a:xfrm>
            <a:off x="5199612" y="1881964"/>
            <a:ext cx="832863" cy="832863"/>
            <a:chOff x="3011152" y="1746021"/>
            <a:chExt cx="1103647" cy="1103647"/>
          </a:xfrm>
        </p:grpSpPr>
        <p:sp>
          <p:nvSpPr>
            <p:cNvPr id="17" name="泪滴形 16"/>
            <p:cNvSpPr/>
            <p:nvPr/>
          </p:nvSpPr>
          <p:spPr>
            <a:xfrm>
              <a:off x="3011152" y="1746021"/>
              <a:ext cx="1103647" cy="1103647"/>
            </a:xfrm>
            <a:prstGeom prst="teardrop">
              <a:avLst/>
            </a:prstGeom>
            <a:solidFill>
              <a:srgbClr val="3F9B4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EF7E00"/>
                </a:solidFill>
                <a:effectLst/>
                <a:uLnTx/>
                <a:uFillTx/>
                <a:latin typeface="方正少儿简体"/>
                <a:ea typeface="方正少儿简体"/>
                <a:cs typeface="+mn-cs"/>
              </a:endParaRPr>
            </a:p>
          </p:txBody>
        </p:sp>
        <p:sp>
          <p:nvSpPr>
            <p:cNvPr id="18" name="Freeform 5"/>
            <p:cNvSpPr>
              <a:spLocks noEditPoints="1"/>
            </p:cNvSpPr>
            <p:nvPr/>
          </p:nvSpPr>
          <p:spPr bwMode="auto">
            <a:xfrm>
              <a:off x="3379557" y="1927191"/>
              <a:ext cx="521146" cy="709997"/>
            </a:xfrm>
            <a:custGeom>
              <a:avLst/>
              <a:gdLst>
                <a:gd name="T0" fmla="*/ 63 w 211"/>
                <a:gd name="T1" fmla="*/ 168 h 288"/>
                <a:gd name="T2" fmla="*/ 59 w 211"/>
                <a:gd name="T3" fmla="*/ 280 h 288"/>
                <a:gd name="T4" fmla="*/ 66 w 211"/>
                <a:gd name="T5" fmla="*/ 288 h 288"/>
                <a:gd name="T6" fmla="*/ 81 w 211"/>
                <a:gd name="T7" fmla="*/ 288 h 288"/>
                <a:gd name="T8" fmla="*/ 89 w 211"/>
                <a:gd name="T9" fmla="*/ 280 h 288"/>
                <a:gd name="T10" fmla="*/ 84 w 211"/>
                <a:gd name="T11" fmla="*/ 138 h 288"/>
                <a:gd name="T12" fmla="*/ 63 w 211"/>
                <a:gd name="T13" fmla="*/ 168 h 288"/>
                <a:gd name="T14" fmla="*/ 203 w 211"/>
                <a:gd name="T15" fmla="*/ 113 h 288"/>
                <a:gd name="T16" fmla="*/ 85 w 211"/>
                <a:gd name="T17" fmla="*/ 103 h 288"/>
                <a:gd name="T18" fmla="*/ 70 w 211"/>
                <a:gd name="T19" fmla="*/ 73 h 288"/>
                <a:gd name="T20" fmla="*/ 16 w 211"/>
                <a:gd name="T21" fmla="*/ 0 h 288"/>
                <a:gd name="T22" fmla="*/ 15 w 211"/>
                <a:gd name="T23" fmla="*/ 0 h 288"/>
                <a:gd name="T24" fmla="*/ 10 w 211"/>
                <a:gd name="T25" fmla="*/ 9 h 288"/>
                <a:gd name="T26" fmla="*/ 58 w 211"/>
                <a:gd name="T27" fmla="*/ 113 h 288"/>
                <a:gd name="T28" fmla="*/ 39 w 211"/>
                <a:gd name="T29" fmla="*/ 143 h 288"/>
                <a:gd name="T30" fmla="*/ 2 w 211"/>
                <a:gd name="T31" fmla="*/ 226 h 288"/>
                <a:gd name="T32" fmla="*/ 8 w 211"/>
                <a:gd name="T33" fmla="*/ 230 h 288"/>
                <a:gd name="T34" fmla="*/ 13 w 211"/>
                <a:gd name="T35" fmla="*/ 227 h 288"/>
                <a:gd name="T36" fmla="*/ 80 w 211"/>
                <a:gd name="T37" fmla="*/ 131 h 288"/>
                <a:gd name="T38" fmla="*/ 118 w 211"/>
                <a:gd name="T39" fmla="*/ 133 h 288"/>
                <a:gd name="T40" fmla="*/ 133 w 211"/>
                <a:gd name="T41" fmla="*/ 134 h 288"/>
                <a:gd name="T42" fmla="*/ 208 w 211"/>
                <a:gd name="T43" fmla="*/ 124 h 288"/>
                <a:gd name="T44" fmla="*/ 203 w 211"/>
                <a:gd name="T45" fmla="*/ 113 h 288"/>
                <a:gd name="T46" fmla="*/ 72 w 211"/>
                <a:gd name="T47" fmla="*/ 125 h 288"/>
                <a:gd name="T48" fmla="*/ 64 w 211"/>
                <a:gd name="T49" fmla="*/ 115 h 288"/>
                <a:gd name="T50" fmla="*/ 74 w 211"/>
                <a:gd name="T51" fmla="*/ 107 h 288"/>
                <a:gd name="T52" fmla="*/ 83 w 211"/>
                <a:gd name="T53" fmla="*/ 117 h 288"/>
                <a:gd name="T54" fmla="*/ 72 w 211"/>
                <a:gd name="T55" fmla="*/ 12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1" h="288">
                  <a:moveTo>
                    <a:pt x="63" y="168"/>
                  </a:moveTo>
                  <a:cubicBezTo>
                    <a:pt x="59" y="280"/>
                    <a:pt x="59" y="280"/>
                    <a:pt x="59" y="280"/>
                  </a:cubicBezTo>
                  <a:cubicBezTo>
                    <a:pt x="59" y="284"/>
                    <a:pt x="62" y="288"/>
                    <a:pt x="66" y="288"/>
                  </a:cubicBezTo>
                  <a:cubicBezTo>
                    <a:pt x="81" y="288"/>
                    <a:pt x="81" y="288"/>
                    <a:pt x="81" y="288"/>
                  </a:cubicBezTo>
                  <a:cubicBezTo>
                    <a:pt x="85" y="288"/>
                    <a:pt x="89" y="284"/>
                    <a:pt x="89" y="280"/>
                  </a:cubicBezTo>
                  <a:cubicBezTo>
                    <a:pt x="84" y="138"/>
                    <a:pt x="84" y="138"/>
                    <a:pt x="84" y="138"/>
                  </a:cubicBezTo>
                  <a:lnTo>
                    <a:pt x="63" y="168"/>
                  </a:lnTo>
                  <a:close/>
                  <a:moveTo>
                    <a:pt x="203" y="113"/>
                  </a:moveTo>
                  <a:cubicBezTo>
                    <a:pt x="85" y="103"/>
                    <a:pt x="85" y="103"/>
                    <a:pt x="85" y="103"/>
                  </a:cubicBezTo>
                  <a:cubicBezTo>
                    <a:pt x="80" y="94"/>
                    <a:pt x="74" y="81"/>
                    <a:pt x="70" y="73"/>
                  </a:cubicBezTo>
                  <a:cubicBezTo>
                    <a:pt x="52" y="40"/>
                    <a:pt x="27" y="3"/>
                    <a:pt x="16" y="0"/>
                  </a:cubicBezTo>
                  <a:cubicBezTo>
                    <a:pt x="16" y="0"/>
                    <a:pt x="15" y="0"/>
                    <a:pt x="15" y="0"/>
                  </a:cubicBezTo>
                  <a:cubicBezTo>
                    <a:pt x="11" y="0"/>
                    <a:pt x="7" y="4"/>
                    <a:pt x="10" y="9"/>
                  </a:cubicBezTo>
                  <a:cubicBezTo>
                    <a:pt x="58" y="113"/>
                    <a:pt x="58" y="113"/>
                    <a:pt x="58" y="113"/>
                  </a:cubicBezTo>
                  <a:cubicBezTo>
                    <a:pt x="53" y="121"/>
                    <a:pt x="44" y="135"/>
                    <a:pt x="39" y="143"/>
                  </a:cubicBezTo>
                  <a:cubicBezTo>
                    <a:pt x="19" y="175"/>
                    <a:pt x="0" y="215"/>
                    <a:pt x="2" y="226"/>
                  </a:cubicBezTo>
                  <a:cubicBezTo>
                    <a:pt x="2" y="228"/>
                    <a:pt x="5" y="230"/>
                    <a:pt x="8" y="230"/>
                  </a:cubicBezTo>
                  <a:cubicBezTo>
                    <a:pt x="10" y="230"/>
                    <a:pt x="12" y="229"/>
                    <a:pt x="13" y="227"/>
                  </a:cubicBezTo>
                  <a:cubicBezTo>
                    <a:pt x="80" y="131"/>
                    <a:pt x="80" y="131"/>
                    <a:pt x="80" y="131"/>
                  </a:cubicBezTo>
                  <a:cubicBezTo>
                    <a:pt x="90" y="132"/>
                    <a:pt x="108" y="133"/>
                    <a:pt x="118" y="133"/>
                  </a:cubicBezTo>
                  <a:cubicBezTo>
                    <a:pt x="123" y="133"/>
                    <a:pt x="128" y="134"/>
                    <a:pt x="133" y="134"/>
                  </a:cubicBezTo>
                  <a:cubicBezTo>
                    <a:pt x="167" y="134"/>
                    <a:pt x="201" y="130"/>
                    <a:pt x="208" y="124"/>
                  </a:cubicBezTo>
                  <a:cubicBezTo>
                    <a:pt x="211" y="121"/>
                    <a:pt x="209" y="114"/>
                    <a:pt x="203" y="113"/>
                  </a:cubicBezTo>
                  <a:close/>
                  <a:moveTo>
                    <a:pt x="72" y="125"/>
                  </a:moveTo>
                  <a:cubicBezTo>
                    <a:pt x="67" y="125"/>
                    <a:pt x="63" y="120"/>
                    <a:pt x="64" y="115"/>
                  </a:cubicBezTo>
                  <a:cubicBezTo>
                    <a:pt x="64" y="110"/>
                    <a:pt x="69" y="106"/>
                    <a:pt x="74" y="107"/>
                  </a:cubicBezTo>
                  <a:cubicBezTo>
                    <a:pt x="79" y="107"/>
                    <a:pt x="83" y="112"/>
                    <a:pt x="83" y="117"/>
                  </a:cubicBezTo>
                  <a:cubicBezTo>
                    <a:pt x="82" y="122"/>
                    <a:pt x="78" y="126"/>
                    <a:pt x="72" y="125"/>
                  </a:cubicBezTo>
                  <a:close/>
                </a:path>
              </a:pathLst>
            </a:custGeom>
            <a:solidFill>
              <a:srgbClr val="FFF7DE"/>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EF7E00"/>
                </a:solidFill>
                <a:effectLst/>
                <a:uLnTx/>
                <a:uFillTx/>
              </a:endParaRPr>
            </a:p>
          </p:txBody>
        </p:sp>
      </p:grpSp>
      <p:grpSp>
        <p:nvGrpSpPr>
          <p:cNvPr id="19" name="组合 18"/>
          <p:cNvGrpSpPr/>
          <p:nvPr/>
        </p:nvGrpSpPr>
        <p:grpSpPr>
          <a:xfrm>
            <a:off x="7026397" y="5035156"/>
            <a:ext cx="832863" cy="832863"/>
            <a:chOff x="3011152" y="4861832"/>
            <a:chExt cx="1103647" cy="1103647"/>
          </a:xfrm>
        </p:grpSpPr>
        <p:sp>
          <p:nvSpPr>
            <p:cNvPr id="20" name="泪滴形 19"/>
            <p:cNvSpPr/>
            <p:nvPr/>
          </p:nvSpPr>
          <p:spPr>
            <a:xfrm>
              <a:off x="3011152" y="4861832"/>
              <a:ext cx="1103647" cy="1103647"/>
            </a:xfrm>
            <a:prstGeom prst="teardrop">
              <a:avLst/>
            </a:prstGeom>
            <a:solidFill>
              <a:srgbClr val="3F9B4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rgbClr val="EF7E00"/>
                </a:solidFill>
                <a:effectLst/>
                <a:uLnTx/>
                <a:uFillTx/>
                <a:latin typeface="方正少儿简体"/>
                <a:ea typeface="方正少儿简体"/>
                <a:cs typeface="+mn-cs"/>
              </a:endParaRPr>
            </a:p>
          </p:txBody>
        </p:sp>
        <p:sp>
          <p:nvSpPr>
            <p:cNvPr id="21" name="Freeform 9"/>
            <p:cNvSpPr>
              <a:spLocks noEditPoints="1"/>
            </p:cNvSpPr>
            <p:nvPr/>
          </p:nvSpPr>
          <p:spPr bwMode="auto">
            <a:xfrm>
              <a:off x="3220473" y="5066523"/>
              <a:ext cx="670899" cy="594375"/>
            </a:xfrm>
            <a:custGeom>
              <a:avLst/>
              <a:gdLst>
                <a:gd name="T0" fmla="*/ 186 w 411"/>
                <a:gd name="T1" fmla="*/ 158 h 364"/>
                <a:gd name="T2" fmla="*/ 186 w 411"/>
                <a:gd name="T3" fmla="*/ 57 h 364"/>
                <a:gd name="T4" fmla="*/ 241 w 411"/>
                <a:gd name="T5" fmla="*/ 65 h 364"/>
                <a:gd name="T6" fmla="*/ 319 w 411"/>
                <a:gd name="T7" fmla="*/ 101 h 364"/>
                <a:gd name="T8" fmla="*/ 276 w 411"/>
                <a:gd name="T9" fmla="*/ 6 h 364"/>
                <a:gd name="T10" fmla="*/ 241 w 411"/>
                <a:gd name="T11" fmla="*/ 48 h 364"/>
                <a:gd name="T12" fmla="*/ 127 w 411"/>
                <a:gd name="T13" fmla="*/ 107 h 364"/>
                <a:gd name="T14" fmla="*/ 351 w 411"/>
                <a:gd name="T15" fmla="*/ 167 h 364"/>
                <a:gd name="T16" fmla="*/ 402 w 411"/>
                <a:gd name="T17" fmla="*/ 245 h 364"/>
                <a:gd name="T18" fmla="*/ 208 w 411"/>
                <a:gd name="T19" fmla="*/ 185 h 364"/>
                <a:gd name="T20" fmla="*/ 22 w 411"/>
                <a:gd name="T21" fmla="*/ 331 h 364"/>
                <a:gd name="T22" fmla="*/ 111 w 411"/>
                <a:gd name="T23" fmla="*/ 285 h 364"/>
                <a:gd name="T24" fmla="*/ 260 w 411"/>
                <a:gd name="T25" fmla="*/ 331 h 364"/>
                <a:gd name="T26" fmla="*/ 352 w 411"/>
                <a:gd name="T27" fmla="*/ 331 h 364"/>
                <a:gd name="T28" fmla="*/ 378 w 411"/>
                <a:gd name="T29" fmla="*/ 298 h 364"/>
                <a:gd name="T30" fmla="*/ 411 w 411"/>
                <a:gd name="T31" fmla="*/ 217 h 364"/>
                <a:gd name="T32" fmla="*/ 129 w 411"/>
                <a:gd name="T33" fmla="*/ 246 h 364"/>
                <a:gd name="T34" fmla="*/ 322 w 411"/>
                <a:gd name="T35" fmla="*/ 246 h 364"/>
                <a:gd name="T36" fmla="*/ 144 w 411"/>
                <a:gd name="T37" fmla="*/ 331 h 364"/>
                <a:gd name="T38" fmla="*/ 79 w 411"/>
                <a:gd name="T39" fmla="*/ 331 h 364"/>
                <a:gd name="T40" fmla="*/ 144 w 411"/>
                <a:gd name="T41" fmla="*/ 331 h 364"/>
                <a:gd name="T42" fmla="*/ 306 w 411"/>
                <a:gd name="T43" fmla="*/ 364 h 364"/>
                <a:gd name="T44" fmla="*/ 306 w 411"/>
                <a:gd name="T45" fmla="*/ 299 h 364"/>
                <a:gd name="T46" fmla="*/ 395 w 411"/>
                <a:gd name="T47" fmla="*/ 94 h 364"/>
                <a:gd name="T48" fmla="*/ 343 w 411"/>
                <a:gd name="T49" fmla="*/ 75 h 364"/>
                <a:gd name="T50" fmla="*/ 405 w 411"/>
                <a:gd name="T51" fmla="*/ 85 h 364"/>
                <a:gd name="T52" fmla="*/ 395 w 411"/>
                <a:gd name="T53" fmla="*/ 33 h 364"/>
                <a:gd name="T54" fmla="*/ 343 w 411"/>
                <a:gd name="T55" fmla="*/ 13 h 364"/>
                <a:gd name="T56" fmla="*/ 405 w 411"/>
                <a:gd name="T57" fmla="*/ 23 h 364"/>
                <a:gd name="T58" fmla="*/ 335 w 411"/>
                <a:gd name="T59" fmla="*/ 107 h 364"/>
                <a:gd name="T60" fmla="*/ 326 w 411"/>
                <a:gd name="T61" fmla="*/ 0 h 364"/>
                <a:gd name="T62" fmla="*/ 335 w 411"/>
                <a:gd name="T63" fmla="*/ 107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1" h="364">
                  <a:moveTo>
                    <a:pt x="351" y="158"/>
                  </a:moveTo>
                  <a:cubicBezTo>
                    <a:pt x="186" y="158"/>
                    <a:pt x="186" y="158"/>
                    <a:pt x="186" y="158"/>
                  </a:cubicBezTo>
                  <a:cubicBezTo>
                    <a:pt x="184" y="158"/>
                    <a:pt x="136" y="157"/>
                    <a:pt x="136" y="107"/>
                  </a:cubicBezTo>
                  <a:cubicBezTo>
                    <a:pt x="136" y="58"/>
                    <a:pt x="184" y="57"/>
                    <a:pt x="186" y="57"/>
                  </a:cubicBezTo>
                  <a:cubicBezTo>
                    <a:pt x="241" y="57"/>
                    <a:pt x="241" y="57"/>
                    <a:pt x="241" y="57"/>
                  </a:cubicBezTo>
                  <a:cubicBezTo>
                    <a:pt x="241" y="65"/>
                    <a:pt x="241" y="65"/>
                    <a:pt x="241" y="65"/>
                  </a:cubicBezTo>
                  <a:cubicBezTo>
                    <a:pt x="241" y="85"/>
                    <a:pt x="257" y="101"/>
                    <a:pt x="276" y="101"/>
                  </a:cubicBezTo>
                  <a:cubicBezTo>
                    <a:pt x="319" y="101"/>
                    <a:pt x="319" y="101"/>
                    <a:pt x="319" y="101"/>
                  </a:cubicBezTo>
                  <a:cubicBezTo>
                    <a:pt x="319" y="6"/>
                    <a:pt x="319" y="6"/>
                    <a:pt x="319" y="6"/>
                  </a:cubicBezTo>
                  <a:cubicBezTo>
                    <a:pt x="276" y="6"/>
                    <a:pt x="276" y="6"/>
                    <a:pt x="276" y="6"/>
                  </a:cubicBezTo>
                  <a:cubicBezTo>
                    <a:pt x="257" y="6"/>
                    <a:pt x="241" y="23"/>
                    <a:pt x="241" y="43"/>
                  </a:cubicBezTo>
                  <a:cubicBezTo>
                    <a:pt x="241" y="48"/>
                    <a:pt x="241" y="48"/>
                    <a:pt x="241" y="48"/>
                  </a:cubicBezTo>
                  <a:cubicBezTo>
                    <a:pt x="186" y="48"/>
                    <a:pt x="186" y="48"/>
                    <a:pt x="186" y="48"/>
                  </a:cubicBezTo>
                  <a:cubicBezTo>
                    <a:pt x="186" y="48"/>
                    <a:pt x="127" y="48"/>
                    <a:pt x="127" y="107"/>
                  </a:cubicBezTo>
                  <a:cubicBezTo>
                    <a:pt x="127" y="166"/>
                    <a:pt x="186" y="167"/>
                    <a:pt x="186" y="167"/>
                  </a:cubicBezTo>
                  <a:cubicBezTo>
                    <a:pt x="351" y="167"/>
                    <a:pt x="351" y="167"/>
                    <a:pt x="351" y="167"/>
                  </a:cubicBezTo>
                  <a:cubicBezTo>
                    <a:pt x="401" y="167"/>
                    <a:pt x="402" y="215"/>
                    <a:pt x="402" y="217"/>
                  </a:cubicBezTo>
                  <a:cubicBezTo>
                    <a:pt x="402" y="245"/>
                    <a:pt x="402" y="245"/>
                    <a:pt x="402" y="245"/>
                  </a:cubicBezTo>
                  <a:cubicBezTo>
                    <a:pt x="402" y="270"/>
                    <a:pt x="389" y="283"/>
                    <a:pt x="377" y="289"/>
                  </a:cubicBezTo>
                  <a:cubicBezTo>
                    <a:pt x="371" y="243"/>
                    <a:pt x="339" y="178"/>
                    <a:pt x="208" y="185"/>
                  </a:cubicBezTo>
                  <a:cubicBezTo>
                    <a:pt x="119" y="189"/>
                    <a:pt x="99" y="242"/>
                    <a:pt x="81" y="245"/>
                  </a:cubicBezTo>
                  <a:cubicBezTo>
                    <a:pt x="0" y="260"/>
                    <a:pt x="22" y="331"/>
                    <a:pt x="22" y="331"/>
                  </a:cubicBezTo>
                  <a:cubicBezTo>
                    <a:pt x="65" y="331"/>
                    <a:pt x="65" y="331"/>
                    <a:pt x="65" y="331"/>
                  </a:cubicBezTo>
                  <a:cubicBezTo>
                    <a:pt x="65" y="306"/>
                    <a:pt x="86" y="285"/>
                    <a:pt x="111" y="285"/>
                  </a:cubicBezTo>
                  <a:cubicBezTo>
                    <a:pt x="137" y="285"/>
                    <a:pt x="157" y="306"/>
                    <a:pt x="157" y="331"/>
                  </a:cubicBezTo>
                  <a:cubicBezTo>
                    <a:pt x="260" y="331"/>
                    <a:pt x="260" y="331"/>
                    <a:pt x="260" y="331"/>
                  </a:cubicBezTo>
                  <a:cubicBezTo>
                    <a:pt x="260" y="306"/>
                    <a:pt x="281" y="285"/>
                    <a:pt x="306" y="285"/>
                  </a:cubicBezTo>
                  <a:cubicBezTo>
                    <a:pt x="331" y="285"/>
                    <a:pt x="352" y="306"/>
                    <a:pt x="352" y="331"/>
                  </a:cubicBezTo>
                  <a:cubicBezTo>
                    <a:pt x="377" y="331"/>
                    <a:pt x="377" y="331"/>
                    <a:pt x="377" y="331"/>
                  </a:cubicBezTo>
                  <a:cubicBezTo>
                    <a:pt x="377" y="331"/>
                    <a:pt x="379" y="318"/>
                    <a:pt x="378" y="298"/>
                  </a:cubicBezTo>
                  <a:cubicBezTo>
                    <a:pt x="394" y="291"/>
                    <a:pt x="411" y="277"/>
                    <a:pt x="411" y="245"/>
                  </a:cubicBezTo>
                  <a:cubicBezTo>
                    <a:pt x="411" y="217"/>
                    <a:pt x="411" y="217"/>
                    <a:pt x="411" y="217"/>
                  </a:cubicBezTo>
                  <a:cubicBezTo>
                    <a:pt x="411" y="217"/>
                    <a:pt x="410" y="158"/>
                    <a:pt x="351" y="158"/>
                  </a:cubicBezTo>
                  <a:close/>
                  <a:moveTo>
                    <a:pt x="129" y="246"/>
                  </a:moveTo>
                  <a:cubicBezTo>
                    <a:pt x="149" y="223"/>
                    <a:pt x="155" y="202"/>
                    <a:pt x="234" y="202"/>
                  </a:cubicBezTo>
                  <a:cubicBezTo>
                    <a:pt x="312" y="202"/>
                    <a:pt x="322" y="246"/>
                    <a:pt x="322" y="246"/>
                  </a:cubicBezTo>
                  <a:lnTo>
                    <a:pt x="129" y="246"/>
                  </a:lnTo>
                  <a:close/>
                  <a:moveTo>
                    <a:pt x="144" y="331"/>
                  </a:moveTo>
                  <a:cubicBezTo>
                    <a:pt x="144" y="349"/>
                    <a:pt x="129" y="364"/>
                    <a:pt x="111" y="364"/>
                  </a:cubicBezTo>
                  <a:cubicBezTo>
                    <a:pt x="93" y="364"/>
                    <a:pt x="79" y="349"/>
                    <a:pt x="79" y="331"/>
                  </a:cubicBezTo>
                  <a:cubicBezTo>
                    <a:pt x="79" y="313"/>
                    <a:pt x="93" y="299"/>
                    <a:pt x="111" y="299"/>
                  </a:cubicBezTo>
                  <a:cubicBezTo>
                    <a:pt x="129" y="299"/>
                    <a:pt x="144" y="313"/>
                    <a:pt x="144" y="331"/>
                  </a:cubicBezTo>
                  <a:close/>
                  <a:moveTo>
                    <a:pt x="339" y="331"/>
                  </a:moveTo>
                  <a:cubicBezTo>
                    <a:pt x="339" y="349"/>
                    <a:pt x="324" y="364"/>
                    <a:pt x="306" y="364"/>
                  </a:cubicBezTo>
                  <a:cubicBezTo>
                    <a:pt x="288" y="364"/>
                    <a:pt x="274" y="349"/>
                    <a:pt x="274" y="331"/>
                  </a:cubicBezTo>
                  <a:cubicBezTo>
                    <a:pt x="274" y="313"/>
                    <a:pt x="288" y="299"/>
                    <a:pt x="306" y="299"/>
                  </a:cubicBezTo>
                  <a:cubicBezTo>
                    <a:pt x="324" y="299"/>
                    <a:pt x="339" y="313"/>
                    <a:pt x="339" y="331"/>
                  </a:cubicBezTo>
                  <a:close/>
                  <a:moveTo>
                    <a:pt x="395" y="94"/>
                  </a:moveTo>
                  <a:cubicBezTo>
                    <a:pt x="343" y="94"/>
                    <a:pt x="343" y="94"/>
                    <a:pt x="343" y="94"/>
                  </a:cubicBezTo>
                  <a:cubicBezTo>
                    <a:pt x="343" y="75"/>
                    <a:pt x="343" y="75"/>
                    <a:pt x="343" y="75"/>
                  </a:cubicBezTo>
                  <a:cubicBezTo>
                    <a:pt x="395" y="75"/>
                    <a:pt x="395" y="75"/>
                    <a:pt x="395" y="75"/>
                  </a:cubicBezTo>
                  <a:cubicBezTo>
                    <a:pt x="401" y="75"/>
                    <a:pt x="405" y="79"/>
                    <a:pt x="405" y="85"/>
                  </a:cubicBezTo>
                  <a:cubicBezTo>
                    <a:pt x="405" y="90"/>
                    <a:pt x="401" y="94"/>
                    <a:pt x="395" y="94"/>
                  </a:cubicBezTo>
                  <a:close/>
                  <a:moveTo>
                    <a:pt x="395" y="33"/>
                  </a:moveTo>
                  <a:cubicBezTo>
                    <a:pt x="343" y="33"/>
                    <a:pt x="343" y="33"/>
                    <a:pt x="343" y="33"/>
                  </a:cubicBezTo>
                  <a:cubicBezTo>
                    <a:pt x="343" y="13"/>
                    <a:pt x="343" y="13"/>
                    <a:pt x="343" y="13"/>
                  </a:cubicBezTo>
                  <a:cubicBezTo>
                    <a:pt x="395" y="13"/>
                    <a:pt x="395" y="13"/>
                    <a:pt x="395" y="13"/>
                  </a:cubicBezTo>
                  <a:cubicBezTo>
                    <a:pt x="401" y="13"/>
                    <a:pt x="405" y="18"/>
                    <a:pt x="405" y="23"/>
                  </a:cubicBezTo>
                  <a:cubicBezTo>
                    <a:pt x="405" y="28"/>
                    <a:pt x="401" y="33"/>
                    <a:pt x="395" y="33"/>
                  </a:cubicBezTo>
                  <a:close/>
                  <a:moveTo>
                    <a:pt x="335" y="107"/>
                  </a:moveTo>
                  <a:cubicBezTo>
                    <a:pt x="326" y="107"/>
                    <a:pt x="326" y="107"/>
                    <a:pt x="326" y="107"/>
                  </a:cubicBezTo>
                  <a:cubicBezTo>
                    <a:pt x="326" y="0"/>
                    <a:pt x="326" y="0"/>
                    <a:pt x="326" y="0"/>
                  </a:cubicBezTo>
                  <a:cubicBezTo>
                    <a:pt x="335" y="0"/>
                    <a:pt x="335" y="0"/>
                    <a:pt x="335" y="0"/>
                  </a:cubicBezTo>
                  <a:lnTo>
                    <a:pt x="335" y="107"/>
                  </a:lnTo>
                  <a:close/>
                </a:path>
              </a:pathLst>
            </a:custGeom>
            <a:solidFill>
              <a:srgbClr val="FFF7DE"/>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a:ln>
                  <a:noFill/>
                </a:ln>
                <a:solidFill>
                  <a:srgbClr val="EF7E00"/>
                </a:solidFill>
                <a:effectLst/>
                <a:uLnTx/>
                <a:uFillTx/>
              </a:endParaRPr>
            </a:p>
          </p:txBody>
        </p:sp>
      </p:grpSp>
      <p:sp>
        <p:nvSpPr>
          <p:cNvPr id="22" name="文本框 25"/>
          <p:cNvSpPr txBox="1"/>
          <p:nvPr/>
        </p:nvSpPr>
        <p:spPr>
          <a:xfrm>
            <a:off x="2711022" y="2039098"/>
            <a:ext cx="2327023"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a:ln>
                  <a:noFill/>
                </a:ln>
                <a:solidFill>
                  <a:schemeClr val="tx1">
                    <a:lumMod val="75000"/>
                    <a:lumOff val="25000"/>
                  </a:schemeClr>
                </a:solidFill>
                <a:effectLst/>
                <a:uLnTx/>
                <a:uFillTx/>
                <a:latin typeface="方正少儿简体"/>
              </a:rPr>
              <a:t>2020 : 35.6%</a:t>
            </a:r>
            <a:endParaRPr kumimoji="0" lang="zh-CN" altLang="en-US" sz="2800" b="1" i="0" u="none" strike="noStrike" kern="0" cap="none" spc="0" normalizeH="0" baseline="0" noProof="0" dirty="0">
              <a:ln>
                <a:noFill/>
              </a:ln>
              <a:solidFill>
                <a:schemeClr val="tx1">
                  <a:lumMod val="75000"/>
                  <a:lumOff val="25000"/>
                </a:schemeClr>
              </a:solidFill>
              <a:effectLst/>
              <a:uLnTx/>
              <a:uFillTx/>
              <a:latin typeface="方正少儿简体"/>
            </a:endParaRPr>
          </a:p>
        </p:txBody>
      </p:sp>
      <p:sp>
        <p:nvSpPr>
          <p:cNvPr id="23" name="文本框 26"/>
          <p:cNvSpPr txBox="1"/>
          <p:nvPr/>
        </p:nvSpPr>
        <p:spPr>
          <a:xfrm>
            <a:off x="3300462" y="3069364"/>
            <a:ext cx="2327023"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a:ln>
                  <a:noFill/>
                </a:ln>
                <a:solidFill>
                  <a:schemeClr val="tx1">
                    <a:lumMod val="75000"/>
                    <a:lumOff val="25000"/>
                  </a:schemeClr>
                </a:solidFill>
                <a:effectLst/>
                <a:uLnTx/>
                <a:uFillTx/>
                <a:latin typeface="方正少儿简体"/>
              </a:rPr>
              <a:t>2019 : 32.6%</a:t>
            </a:r>
            <a:endParaRPr kumimoji="0" lang="zh-CN" altLang="en-US" sz="2800" b="1" i="0" u="none" strike="noStrike" kern="0" cap="none" spc="0" normalizeH="0" baseline="0" noProof="0" dirty="0">
              <a:ln>
                <a:noFill/>
              </a:ln>
              <a:solidFill>
                <a:schemeClr val="tx1">
                  <a:lumMod val="75000"/>
                  <a:lumOff val="25000"/>
                </a:schemeClr>
              </a:solidFill>
              <a:effectLst/>
              <a:uLnTx/>
              <a:uFillTx/>
              <a:latin typeface="方正少儿简体"/>
            </a:endParaRPr>
          </a:p>
        </p:txBody>
      </p:sp>
      <p:sp>
        <p:nvSpPr>
          <p:cNvPr id="24" name="文本框 27"/>
          <p:cNvSpPr txBox="1"/>
          <p:nvPr/>
        </p:nvSpPr>
        <p:spPr>
          <a:xfrm>
            <a:off x="3922712" y="4142441"/>
            <a:ext cx="2327023"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a:ln>
                  <a:noFill/>
                </a:ln>
                <a:solidFill>
                  <a:schemeClr val="tx1">
                    <a:lumMod val="75000"/>
                    <a:lumOff val="25000"/>
                  </a:schemeClr>
                </a:solidFill>
                <a:effectLst/>
                <a:uLnTx/>
                <a:uFillTx/>
                <a:latin typeface="方正少儿简体"/>
              </a:rPr>
              <a:t>2018 : 35.6%</a:t>
            </a:r>
            <a:endParaRPr kumimoji="0" lang="zh-CN" altLang="en-US" sz="2800" b="1" i="0" u="none" strike="noStrike" kern="0" cap="none" spc="0" normalizeH="0" baseline="0" noProof="0" dirty="0">
              <a:ln>
                <a:noFill/>
              </a:ln>
              <a:solidFill>
                <a:schemeClr val="tx1">
                  <a:lumMod val="75000"/>
                  <a:lumOff val="25000"/>
                </a:schemeClr>
              </a:solidFill>
              <a:effectLst/>
              <a:uLnTx/>
              <a:uFillTx/>
              <a:latin typeface="方正少儿简体"/>
            </a:endParaRPr>
          </a:p>
        </p:txBody>
      </p:sp>
      <p:sp>
        <p:nvSpPr>
          <p:cNvPr id="25" name="文本框 28"/>
          <p:cNvSpPr txBox="1"/>
          <p:nvPr/>
        </p:nvSpPr>
        <p:spPr>
          <a:xfrm>
            <a:off x="4559167" y="5189625"/>
            <a:ext cx="2327023" cy="523220"/>
          </a:xfrm>
          <a:prstGeom prst="rect">
            <a:avLst/>
          </a:prstGeom>
          <a:noFill/>
        </p:spPr>
        <p:txBody>
          <a:bodyPr wrap="square" rtlCol="0">
            <a:spAutoFit/>
          </a:bodyPr>
          <a:lstStyle/>
          <a:p>
            <a:pPr marL="0" marR="0" lvl="0" indent="0" algn="r" defTabSz="914400" eaLnBrk="1" fontAlgn="auto" latinLnBrk="0" hangingPunct="1">
              <a:lnSpc>
                <a:spcPct val="100000"/>
              </a:lnSpc>
              <a:spcBef>
                <a:spcPts val="0"/>
              </a:spcBef>
              <a:spcAft>
                <a:spcPts val="0"/>
              </a:spcAft>
              <a:buClrTx/>
              <a:buSzTx/>
              <a:buFontTx/>
              <a:buNone/>
              <a:defRPr/>
            </a:pPr>
            <a:r>
              <a:rPr kumimoji="0" lang="en-US" altLang="zh-CN" sz="2800" b="1" i="0" u="none" strike="noStrike" kern="0" cap="none" spc="0" normalizeH="0" baseline="0" noProof="0" dirty="0">
                <a:ln>
                  <a:noFill/>
                </a:ln>
                <a:solidFill>
                  <a:schemeClr val="tx1">
                    <a:lumMod val="75000"/>
                    <a:lumOff val="25000"/>
                  </a:schemeClr>
                </a:solidFill>
                <a:effectLst/>
                <a:uLnTx/>
                <a:uFillTx/>
                <a:latin typeface="方正少儿简体"/>
              </a:rPr>
              <a:t>2017 : 32.6%</a:t>
            </a:r>
            <a:endParaRPr kumimoji="0" lang="zh-CN" altLang="en-US" sz="2800" b="1" i="0" u="none" strike="noStrike" kern="0" cap="none" spc="0" normalizeH="0" baseline="0" noProof="0" dirty="0">
              <a:ln>
                <a:noFill/>
              </a:ln>
              <a:solidFill>
                <a:schemeClr val="tx1">
                  <a:lumMod val="75000"/>
                  <a:lumOff val="25000"/>
                </a:schemeClr>
              </a:solidFill>
              <a:effectLst/>
              <a:uLnTx/>
              <a:uFillTx/>
              <a:latin typeface="方正少儿简体"/>
            </a:endParaRPr>
          </a:p>
        </p:txBody>
      </p:sp>
      <p:sp>
        <p:nvSpPr>
          <p:cNvPr id="26" name="上箭头 18"/>
          <p:cNvSpPr/>
          <p:nvPr/>
        </p:nvSpPr>
        <p:spPr>
          <a:xfrm>
            <a:off x="2711022" y="2039098"/>
            <a:ext cx="210265" cy="177131"/>
          </a:xfrm>
          <a:prstGeom prst="upArrow">
            <a:avLst/>
          </a:prstGeom>
          <a:solidFill>
            <a:srgbClr val="3F9B4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EF7E00"/>
              </a:solidFill>
              <a:effectLst/>
              <a:uLnTx/>
              <a:uFillTx/>
              <a:latin typeface="方正少儿简体"/>
              <a:ea typeface="方正少儿简体"/>
              <a:cs typeface="+mn-cs"/>
            </a:endParaRPr>
          </a:p>
        </p:txBody>
      </p:sp>
      <p:sp>
        <p:nvSpPr>
          <p:cNvPr id="28" name="上箭头 19"/>
          <p:cNvSpPr/>
          <p:nvPr/>
        </p:nvSpPr>
        <p:spPr>
          <a:xfrm>
            <a:off x="3300462" y="3069364"/>
            <a:ext cx="210265" cy="177131"/>
          </a:xfrm>
          <a:prstGeom prst="upArrow">
            <a:avLst/>
          </a:prstGeom>
          <a:solidFill>
            <a:srgbClr val="3F9B4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EF7E00"/>
              </a:solidFill>
              <a:effectLst/>
              <a:uLnTx/>
              <a:uFillTx/>
              <a:latin typeface="方正少儿简体"/>
              <a:ea typeface="方正少儿简体"/>
              <a:cs typeface="+mn-cs"/>
            </a:endParaRPr>
          </a:p>
        </p:txBody>
      </p:sp>
      <p:sp>
        <p:nvSpPr>
          <p:cNvPr id="29" name="上箭头 20"/>
          <p:cNvSpPr/>
          <p:nvPr/>
        </p:nvSpPr>
        <p:spPr>
          <a:xfrm>
            <a:off x="3922712" y="4120667"/>
            <a:ext cx="210265" cy="177131"/>
          </a:xfrm>
          <a:prstGeom prst="upArrow">
            <a:avLst/>
          </a:prstGeom>
          <a:solidFill>
            <a:srgbClr val="3F9B4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EF7E00"/>
              </a:solidFill>
              <a:effectLst/>
              <a:uLnTx/>
              <a:uFillTx/>
              <a:latin typeface="方正少儿简体"/>
              <a:ea typeface="方正少儿简体"/>
              <a:cs typeface="+mn-cs"/>
            </a:endParaRPr>
          </a:p>
        </p:txBody>
      </p:sp>
      <p:sp>
        <p:nvSpPr>
          <p:cNvPr id="30" name="矩形 29"/>
          <p:cNvSpPr/>
          <p:nvPr/>
        </p:nvSpPr>
        <p:spPr>
          <a:xfrm>
            <a:off x="6310491" y="2093918"/>
            <a:ext cx="2888514" cy="461665"/>
          </a:xfrm>
          <a:prstGeom prst="rect">
            <a:avLst/>
          </a:prstGeom>
        </p:spPr>
        <p:txBody>
          <a:bodyPr wrap="square">
            <a:spAutoFit/>
          </a:bodyPr>
          <a:lstStyle/>
          <a:p>
            <a:pPr>
              <a:lnSpc>
                <a:spcPct val="150000"/>
              </a:lnSpc>
            </a:pPr>
            <a:r>
              <a:rPr lang="zh-CN" altLang="en-US" sz="1600" b="1" dirty="0">
                <a:solidFill>
                  <a:schemeClr val="tx1">
                    <a:lumMod val="75000"/>
                    <a:lumOff val="25000"/>
                  </a:schemeClr>
                </a:solidFill>
                <a:latin typeface="方正少儿简体" pitchFamily="65" charset="-122"/>
                <a:ea typeface="方正少儿简体" pitchFamily="65" charset="-122"/>
              </a:rPr>
              <a:t>使用风能，节约能源。</a:t>
            </a:r>
          </a:p>
        </p:txBody>
      </p:sp>
      <p:sp>
        <p:nvSpPr>
          <p:cNvPr id="31" name="矩形 30"/>
          <p:cNvSpPr/>
          <p:nvPr/>
        </p:nvSpPr>
        <p:spPr>
          <a:xfrm>
            <a:off x="7587909" y="4120667"/>
            <a:ext cx="3222191" cy="461665"/>
          </a:xfrm>
          <a:prstGeom prst="rect">
            <a:avLst/>
          </a:prstGeom>
        </p:spPr>
        <p:txBody>
          <a:bodyPr wrap="square">
            <a:spAutoFit/>
          </a:bodyPr>
          <a:lstStyle/>
          <a:p>
            <a:pPr>
              <a:lnSpc>
                <a:spcPct val="150000"/>
              </a:lnSpc>
            </a:pPr>
            <a:r>
              <a:rPr lang="zh-CN" altLang="en-US" sz="1600" b="1" dirty="0">
                <a:solidFill>
                  <a:schemeClr val="tx1">
                    <a:lumMod val="75000"/>
                    <a:lumOff val="25000"/>
                  </a:schemeClr>
                </a:solidFill>
                <a:latin typeface="方正少儿简体" pitchFamily="65" charset="-122"/>
                <a:ea typeface="方正少儿简体" pitchFamily="65" charset="-122"/>
              </a:rPr>
              <a:t>使用太阳能，节约能源。</a:t>
            </a:r>
          </a:p>
        </p:txBody>
      </p:sp>
      <p:sp>
        <p:nvSpPr>
          <p:cNvPr id="32" name="矩形 31"/>
          <p:cNvSpPr/>
          <p:nvPr/>
        </p:nvSpPr>
        <p:spPr>
          <a:xfrm>
            <a:off x="6979099" y="3118708"/>
            <a:ext cx="3223142" cy="461665"/>
          </a:xfrm>
          <a:prstGeom prst="rect">
            <a:avLst/>
          </a:prstGeom>
        </p:spPr>
        <p:txBody>
          <a:bodyPr wrap="square">
            <a:spAutoFit/>
          </a:bodyPr>
          <a:lstStyle/>
          <a:p>
            <a:pPr>
              <a:lnSpc>
                <a:spcPct val="150000"/>
              </a:lnSpc>
            </a:pPr>
            <a:r>
              <a:rPr lang="zh-CN" altLang="en-US" sz="1600" b="1" dirty="0">
                <a:solidFill>
                  <a:schemeClr val="tx1">
                    <a:lumMod val="75000"/>
                    <a:lumOff val="25000"/>
                  </a:schemeClr>
                </a:solidFill>
                <a:latin typeface="方正少儿简体" pitchFamily="65" charset="-122"/>
                <a:ea typeface="方正少儿简体" pitchFamily="65" charset="-122"/>
              </a:rPr>
              <a:t>多用清洁能源，节约资源。</a:t>
            </a:r>
          </a:p>
        </p:txBody>
      </p:sp>
      <p:sp>
        <p:nvSpPr>
          <p:cNvPr id="33" name="矩形 32"/>
          <p:cNvSpPr/>
          <p:nvPr/>
        </p:nvSpPr>
        <p:spPr>
          <a:xfrm>
            <a:off x="8031376" y="5137160"/>
            <a:ext cx="3075340" cy="461665"/>
          </a:xfrm>
          <a:prstGeom prst="rect">
            <a:avLst/>
          </a:prstGeom>
        </p:spPr>
        <p:txBody>
          <a:bodyPr wrap="square">
            <a:spAutoFit/>
          </a:bodyPr>
          <a:lstStyle/>
          <a:p>
            <a:pPr>
              <a:lnSpc>
                <a:spcPct val="150000"/>
              </a:lnSpc>
            </a:pPr>
            <a:r>
              <a:rPr lang="zh-CN" altLang="en-US" sz="1600" b="1" dirty="0">
                <a:solidFill>
                  <a:schemeClr val="tx1">
                    <a:lumMod val="75000"/>
                    <a:lumOff val="25000"/>
                  </a:schemeClr>
                </a:solidFill>
                <a:latin typeface="方正少儿简体" pitchFamily="65" charset="-122"/>
                <a:ea typeface="方正少儿简体" pitchFamily="65" charset="-122"/>
              </a:rPr>
              <a:t>使用电能，节约能源。</a:t>
            </a:r>
          </a:p>
        </p:txBody>
      </p:sp>
      <p:sp>
        <p:nvSpPr>
          <p:cNvPr id="34" name="上箭头 21"/>
          <p:cNvSpPr/>
          <p:nvPr/>
        </p:nvSpPr>
        <p:spPr>
          <a:xfrm>
            <a:off x="4559167" y="4941044"/>
            <a:ext cx="210265" cy="177131"/>
          </a:xfrm>
          <a:prstGeom prst="upArrow">
            <a:avLst/>
          </a:prstGeom>
          <a:solidFill>
            <a:srgbClr val="3F9B4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srgbClr val="EF7E00"/>
              </a:solidFill>
              <a:effectLst/>
              <a:uLnTx/>
              <a:uFillTx/>
              <a:latin typeface="方正少儿简体"/>
              <a:ea typeface="方正少儿简体"/>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750" fill="hold"/>
                                        <p:tgtEl>
                                          <p:spTgt spid="16"/>
                                        </p:tgtEl>
                                        <p:attrNameLst>
                                          <p:attrName>ppt_x</p:attrName>
                                        </p:attrNameLst>
                                      </p:cBhvr>
                                      <p:tavLst>
                                        <p:tav tm="0">
                                          <p:val>
                                            <p:strVal val="0-#ppt_w/2"/>
                                          </p:val>
                                        </p:tav>
                                        <p:tav tm="100000">
                                          <p:val>
                                            <p:strVal val="#ppt_x"/>
                                          </p:val>
                                        </p:tav>
                                      </p:tavLst>
                                    </p:anim>
                                    <p:anim calcmode="lin" valueType="num">
                                      <p:cBhvr additive="base">
                                        <p:cTn id="14" dur="750" fill="hold"/>
                                        <p:tgtEl>
                                          <p:spTgt spid="16"/>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20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750" fill="hold"/>
                                        <p:tgtEl>
                                          <p:spTgt spid="13"/>
                                        </p:tgtEl>
                                        <p:attrNameLst>
                                          <p:attrName>ppt_x</p:attrName>
                                        </p:attrNameLst>
                                      </p:cBhvr>
                                      <p:tavLst>
                                        <p:tav tm="0">
                                          <p:val>
                                            <p:strVal val="0-#ppt_w/2"/>
                                          </p:val>
                                        </p:tav>
                                        <p:tav tm="100000">
                                          <p:val>
                                            <p:strVal val="#ppt_x"/>
                                          </p:val>
                                        </p:tav>
                                      </p:tavLst>
                                    </p:anim>
                                    <p:anim calcmode="lin" valueType="num">
                                      <p:cBhvr additive="base">
                                        <p:cTn id="18" dur="750" fill="hold"/>
                                        <p:tgtEl>
                                          <p:spTgt spid="13"/>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4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750" fill="hold"/>
                                        <p:tgtEl>
                                          <p:spTgt spid="8"/>
                                        </p:tgtEl>
                                        <p:attrNameLst>
                                          <p:attrName>ppt_x</p:attrName>
                                        </p:attrNameLst>
                                      </p:cBhvr>
                                      <p:tavLst>
                                        <p:tav tm="0">
                                          <p:val>
                                            <p:strVal val="0-#ppt_w/2"/>
                                          </p:val>
                                        </p:tav>
                                        <p:tav tm="100000">
                                          <p:val>
                                            <p:strVal val="#ppt_x"/>
                                          </p:val>
                                        </p:tav>
                                      </p:tavLst>
                                    </p:anim>
                                    <p:anim calcmode="lin" valueType="num">
                                      <p:cBhvr additive="base">
                                        <p:cTn id="22" dur="75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60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750" fill="hold"/>
                                        <p:tgtEl>
                                          <p:spTgt spid="19"/>
                                        </p:tgtEl>
                                        <p:attrNameLst>
                                          <p:attrName>ppt_x</p:attrName>
                                        </p:attrNameLst>
                                      </p:cBhvr>
                                      <p:tavLst>
                                        <p:tav tm="0">
                                          <p:val>
                                            <p:strVal val="0-#ppt_w/2"/>
                                          </p:val>
                                        </p:tav>
                                        <p:tav tm="100000">
                                          <p:val>
                                            <p:strVal val="#ppt_x"/>
                                          </p:val>
                                        </p:tav>
                                      </p:tavLst>
                                    </p:anim>
                                    <p:anim calcmode="lin" valueType="num">
                                      <p:cBhvr additive="base">
                                        <p:cTn id="26" dur="750" fill="hold"/>
                                        <p:tgtEl>
                                          <p:spTgt spid="19"/>
                                        </p:tgtEl>
                                        <p:attrNameLst>
                                          <p:attrName>ppt_y</p:attrName>
                                        </p:attrNameLst>
                                      </p:cBhvr>
                                      <p:tavLst>
                                        <p:tav tm="0">
                                          <p:val>
                                            <p:strVal val="#ppt_y"/>
                                          </p:val>
                                        </p:tav>
                                        <p:tav tm="100000">
                                          <p:val>
                                            <p:strVal val="#ppt_y"/>
                                          </p:val>
                                        </p:tav>
                                      </p:tavLst>
                                    </p:anim>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fade">
                                      <p:cBhvr>
                                        <p:cTn id="33" dur="500"/>
                                        <p:tgtEl>
                                          <p:spTgt spid="2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childTnLst>
                          </p:cTn>
                        </p:par>
                        <p:par>
                          <p:cTn id="37" fill="hold">
                            <p:stCondLst>
                              <p:cond delay="2500"/>
                            </p:stCondLst>
                            <p:childTnLst>
                              <p:par>
                                <p:cTn id="38" presetID="10" presetClass="entr" presetSubtype="0"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fade">
                                      <p:cBhvr>
                                        <p:cTn id="50" dur="500"/>
                                        <p:tgtEl>
                                          <p:spTgt spid="2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fade">
                                      <p:cBhvr>
                                        <p:cTn id="53" dur="500"/>
                                        <p:tgtEl>
                                          <p:spTgt spid="2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1"/>
                                        </p:tgtEl>
                                        <p:attrNameLst>
                                          <p:attrName>style.visibility</p:attrName>
                                        </p:attrNameLst>
                                      </p:cBhvr>
                                      <p:to>
                                        <p:strVal val="visible"/>
                                      </p:to>
                                    </p:set>
                                    <p:animEffect transition="in" filter="fade">
                                      <p:cBhvr>
                                        <p:cTn id="56" dur="500"/>
                                        <p:tgtEl>
                                          <p:spTgt spid="31"/>
                                        </p:tgtEl>
                                      </p:cBhvr>
                                    </p:animEffect>
                                  </p:childTnLst>
                                </p:cTn>
                              </p:par>
                            </p:childTnLst>
                          </p:cTn>
                        </p:par>
                        <p:par>
                          <p:cTn id="57" fill="hold">
                            <p:stCondLst>
                              <p:cond delay="3500"/>
                            </p:stCondLst>
                            <p:childTnLst>
                              <p:par>
                                <p:cTn id="58" presetID="10" presetClass="entr" presetSubtype="0"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500"/>
                                        <p:tgtEl>
                                          <p:spTgt spid="2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Effect transition="in" filter="fade">
                                      <p:cBhvr>
                                        <p:cTn id="63" dur="500"/>
                                        <p:tgtEl>
                                          <p:spTgt spid="3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3"/>
                                        </p:tgtEl>
                                        <p:attrNameLst>
                                          <p:attrName>style.visibility</p:attrName>
                                        </p:attrNameLst>
                                      </p:cBhvr>
                                      <p:to>
                                        <p:strVal val="visible"/>
                                      </p:to>
                                    </p:set>
                                    <p:animEffect transition="in" filter="fade">
                                      <p:cBhvr>
                                        <p:cTn id="6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2" grpId="0"/>
      <p:bldP spid="23" grpId="0"/>
      <p:bldP spid="24" grpId="0"/>
      <p:bldP spid="25" grpId="0"/>
      <p:bldP spid="26" grpId="0" animBg="1"/>
      <p:bldP spid="28" grpId="0" animBg="1"/>
      <p:bldP spid="29" grpId="0" animBg="1"/>
      <p:bldP spid="30" grpId="0"/>
      <p:bldP spid="31" grpId="0"/>
      <p:bldP spid="32" grpId="0"/>
      <p:bldP spid="33" grpId="0"/>
      <p:bldP spid="3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2">
            <a:extLst>
              <a:ext uri="{28A0092B-C50C-407E-A947-70E740481C1C}">
                <a14:useLocalDpi xmlns:a14="http://schemas.microsoft.com/office/drawing/2010/main" val="0"/>
              </a:ext>
            </a:extLst>
          </a:blip>
          <a:srcRect l="55070" t="9123" r="12847" b="37018"/>
          <a:stretch>
            <a:fillRect/>
          </a:stretch>
        </p:blipFill>
        <p:spPr>
          <a:xfrm>
            <a:off x="2143540" y="375939"/>
            <a:ext cx="2836333" cy="1884749"/>
          </a:xfrm>
          <a:prstGeom prst="rect">
            <a:avLst/>
          </a:prstGeom>
        </p:spPr>
      </p:pic>
      <p:pic>
        <p:nvPicPr>
          <p:cNvPr id="9" name="图片 8"/>
          <p:cNvPicPr>
            <a:picLocks noChangeAspect="1"/>
          </p:cNvPicPr>
          <p:nvPr/>
        </p:nvPicPr>
        <p:blipFill rotWithShape="1">
          <a:blip r:embed="rId3">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pic>
        <p:nvPicPr>
          <p:cNvPr id="11" name="图片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15" name="图片 14"/>
          <p:cNvPicPr>
            <a:picLocks noChangeAspect="1"/>
          </p:cNvPicPr>
          <p:nvPr/>
        </p:nvPicPr>
        <p:blipFill rotWithShape="1">
          <a:blip r:embed="rId5">
            <a:extLst>
              <a:ext uri="{28A0092B-C50C-407E-A947-70E740481C1C}">
                <a14:useLocalDpi xmlns:a14="http://schemas.microsoft.com/office/drawing/2010/main" val="0"/>
              </a:ext>
            </a:extLst>
          </a:blip>
          <a:srcRect l="29383" t="2130" b="10185"/>
          <a:stretch>
            <a:fillRect/>
          </a:stretch>
        </p:blipFill>
        <p:spPr>
          <a:xfrm>
            <a:off x="7766708" y="398020"/>
            <a:ext cx="4425292" cy="5494867"/>
          </a:xfrm>
          <a:prstGeom prst="rect">
            <a:avLst/>
          </a:prstGeom>
        </p:spPr>
      </p:pic>
      <p:sp>
        <p:nvSpPr>
          <p:cNvPr id="26" name="文本框 25"/>
          <p:cNvSpPr txBox="1"/>
          <p:nvPr/>
        </p:nvSpPr>
        <p:spPr>
          <a:xfrm>
            <a:off x="1730923" y="2707810"/>
            <a:ext cx="7773282" cy="17543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1" i="0" u="none" strike="noStrike" kern="1200" cap="none" spc="0" normalizeH="0" baseline="0" noProof="0" dirty="0">
                <a:ln w="9525">
                  <a:solidFill>
                    <a:prstClr val="white"/>
                  </a:solidFill>
                  <a:prstDash val="solid"/>
                </a:ln>
                <a:solidFill>
                  <a:srgbClr val="FF3048"/>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4 </a:t>
            </a:r>
            <a:r>
              <a:rPr kumimoji="0" lang="zh-CN" altLang="en-US" sz="5400" b="1" i="0" u="none" strike="noStrike" kern="1200" cap="none" spc="0" normalizeH="0" baseline="0" noProof="0" dirty="0">
                <a:ln w="9525">
                  <a:solidFill>
                    <a:prstClr val="white"/>
                  </a:solidFill>
                  <a:prstDash val="solid"/>
                </a:ln>
                <a:solidFill>
                  <a:srgbClr val="FF3048"/>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大气污染知识竞赛</a:t>
            </a: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50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4677884"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4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大气污染知识竞赛</a:t>
            </a:r>
          </a:p>
        </p:txBody>
      </p:sp>
      <p:pic>
        <p:nvPicPr>
          <p:cNvPr id="8" name="图片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92279" y="1452999"/>
            <a:ext cx="6288631" cy="5003024"/>
          </a:xfrm>
          <a:prstGeom prst="rect">
            <a:avLst/>
          </a:prstGeom>
        </p:spPr>
      </p:pic>
      <p:pic>
        <p:nvPicPr>
          <p:cNvPr id="10" name="图片 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21825" y="3728956"/>
            <a:ext cx="2282163" cy="2555613"/>
          </a:xfrm>
          <a:prstGeom prst="rect">
            <a:avLst/>
          </a:prstGeom>
        </p:spPr>
      </p:pic>
      <p:grpSp>
        <p:nvGrpSpPr>
          <p:cNvPr id="12" name="组合 11"/>
          <p:cNvGrpSpPr/>
          <p:nvPr/>
        </p:nvGrpSpPr>
        <p:grpSpPr>
          <a:xfrm flipH="1">
            <a:off x="3539068" y="2773843"/>
            <a:ext cx="4413078" cy="2861669"/>
            <a:chOff x="5363917" y="1238252"/>
            <a:chExt cx="3309809" cy="1281274"/>
          </a:xfrm>
        </p:grpSpPr>
        <p:sp>
          <p:nvSpPr>
            <p:cNvPr id="13" name="TextBox 6"/>
            <p:cNvSpPr txBox="1"/>
            <p:nvPr/>
          </p:nvSpPr>
          <p:spPr>
            <a:xfrm>
              <a:off x="5815677" y="1320641"/>
              <a:ext cx="2656553" cy="1198885"/>
            </a:xfrm>
            <a:prstGeom prst="rect">
              <a:avLst/>
            </a:prstGeom>
            <a:noFill/>
          </p:spPr>
          <p:txBody>
            <a:bodyPr wrap="square" rtlCol="0">
              <a:spAutoFit/>
            </a:bodyPr>
            <a:lstStyle/>
            <a:p>
              <a:pPr lvl="0" defTabSz="1218565">
                <a:lnSpc>
                  <a:spcPct val="150000"/>
                </a:lnSpc>
                <a:defRPr/>
              </a:pPr>
              <a:r>
                <a:rPr lang="zh-CN" altLang="en-US" sz="1600" b="1" kern="0" dirty="0">
                  <a:solidFill>
                    <a:schemeClr val="tx1">
                      <a:lumMod val="75000"/>
                      <a:lumOff val="25000"/>
                    </a:schemeClr>
                  </a:solidFill>
                  <a:latin typeface="方正少儿简体" pitchFamily="65" charset="-122"/>
                  <a:ea typeface="方正少儿简体" pitchFamily="65" charset="-122"/>
                </a:rPr>
                <a:t>属于大气污染现象的是：</a:t>
              </a:r>
              <a:endParaRPr lang="en-US" altLang="zh-CN" sz="1600" b="1" kern="0" dirty="0">
                <a:solidFill>
                  <a:schemeClr val="tx1">
                    <a:lumMod val="75000"/>
                    <a:lumOff val="25000"/>
                  </a:schemeClr>
                </a:solidFill>
                <a:latin typeface="方正少儿简体" pitchFamily="65" charset="-122"/>
                <a:ea typeface="方正少儿简体" pitchFamily="65" charset="-122"/>
              </a:endParaRPr>
            </a:p>
            <a:p>
              <a:pPr lvl="0" defTabSz="1218565">
                <a:lnSpc>
                  <a:spcPct val="150000"/>
                </a:lnSpc>
                <a:defRPr/>
              </a:pPr>
              <a:endParaRPr lang="en-US" altLang="zh-CN" sz="1600" b="1" kern="0" dirty="0">
                <a:solidFill>
                  <a:schemeClr val="tx1">
                    <a:lumMod val="75000"/>
                    <a:lumOff val="25000"/>
                  </a:schemeClr>
                </a:solidFill>
                <a:latin typeface="方正少儿简体" pitchFamily="65" charset="-122"/>
                <a:ea typeface="方正少儿简体" pitchFamily="65" charset="-122"/>
              </a:endParaRPr>
            </a:p>
            <a:p>
              <a:pPr lvl="0" defTabSz="1218565">
                <a:lnSpc>
                  <a:spcPct val="150000"/>
                </a:lnSpc>
                <a:defRPr/>
              </a:pPr>
              <a:r>
                <a:rPr kumimoji="0" lang="en-US" altLang="zh-CN" sz="1600" b="1" i="0" u="none" strike="noStrike" kern="0" cap="none" spc="0" normalizeH="0" baseline="0" noProof="0" dirty="0">
                  <a:ln>
                    <a:noFill/>
                  </a:ln>
                  <a:solidFill>
                    <a:schemeClr val="tx1">
                      <a:lumMod val="75000"/>
                      <a:lumOff val="25000"/>
                    </a:schemeClr>
                  </a:solidFill>
                  <a:effectLst/>
                  <a:uLnTx/>
                  <a:uFillTx/>
                  <a:latin typeface="方正少儿简体" pitchFamily="65" charset="-122"/>
                  <a:ea typeface="方正少儿简体" pitchFamily="65" charset="-122"/>
                </a:rPr>
                <a:t>A.</a:t>
              </a:r>
              <a:r>
                <a:rPr kumimoji="0" lang="zh-CN" altLang="en-US" sz="1600" b="1" i="0" u="none" strike="noStrike" kern="0" cap="none" spc="0" normalizeH="0" baseline="0" noProof="0" dirty="0">
                  <a:ln>
                    <a:noFill/>
                  </a:ln>
                  <a:solidFill>
                    <a:schemeClr val="tx1">
                      <a:lumMod val="75000"/>
                      <a:lumOff val="25000"/>
                    </a:schemeClr>
                  </a:solidFill>
                  <a:effectLst/>
                  <a:uLnTx/>
                  <a:uFillTx/>
                  <a:latin typeface="方正少儿简体" pitchFamily="65" charset="-122"/>
                  <a:ea typeface="方正少儿简体" pitchFamily="65" charset="-122"/>
                </a:rPr>
                <a:t>雾霾</a:t>
              </a:r>
              <a:endParaRPr kumimoji="0" lang="en-US" altLang="zh-CN" sz="1600" b="1" i="0" u="none" strike="noStrike" kern="0" cap="none" spc="0" normalizeH="0" baseline="0" noProof="0" dirty="0">
                <a:ln>
                  <a:noFill/>
                </a:ln>
                <a:solidFill>
                  <a:schemeClr val="tx1">
                    <a:lumMod val="75000"/>
                    <a:lumOff val="25000"/>
                  </a:schemeClr>
                </a:solidFill>
                <a:effectLst/>
                <a:uLnTx/>
                <a:uFillTx/>
                <a:latin typeface="方正少儿简体" pitchFamily="65" charset="-122"/>
                <a:ea typeface="方正少儿简体" pitchFamily="65" charset="-122"/>
              </a:endParaRPr>
            </a:p>
            <a:p>
              <a:pPr lvl="0" defTabSz="1218565">
                <a:lnSpc>
                  <a:spcPct val="150000"/>
                </a:lnSpc>
                <a:defRPr/>
              </a:pPr>
              <a:r>
                <a:rPr lang="en-US" altLang="zh-CN" sz="1600" b="1" kern="0" dirty="0">
                  <a:solidFill>
                    <a:schemeClr val="tx1">
                      <a:lumMod val="75000"/>
                      <a:lumOff val="25000"/>
                    </a:schemeClr>
                  </a:solidFill>
                  <a:latin typeface="方正少儿简体" pitchFamily="65" charset="-122"/>
                  <a:ea typeface="方正少儿简体" pitchFamily="65" charset="-122"/>
                </a:rPr>
                <a:t>B.</a:t>
              </a:r>
              <a:r>
                <a:rPr lang="zh-CN" altLang="en-US" sz="1600" b="1" kern="0" dirty="0">
                  <a:solidFill>
                    <a:schemeClr val="tx1">
                      <a:lumMod val="75000"/>
                      <a:lumOff val="25000"/>
                    </a:schemeClr>
                  </a:solidFill>
                  <a:latin typeface="方正少儿简体" pitchFamily="65" charset="-122"/>
                  <a:ea typeface="方正少儿简体" pitchFamily="65" charset="-122"/>
                </a:rPr>
                <a:t>酸雨</a:t>
              </a:r>
              <a:endParaRPr lang="en-US" altLang="zh-CN" sz="1600" b="1" kern="0" dirty="0">
                <a:solidFill>
                  <a:schemeClr val="tx1">
                    <a:lumMod val="75000"/>
                    <a:lumOff val="25000"/>
                  </a:schemeClr>
                </a:solidFill>
                <a:latin typeface="方正少儿简体" pitchFamily="65" charset="-122"/>
                <a:ea typeface="方正少儿简体" pitchFamily="65" charset="-122"/>
              </a:endParaRPr>
            </a:p>
            <a:p>
              <a:pPr lvl="0" defTabSz="1218565">
                <a:lnSpc>
                  <a:spcPct val="150000"/>
                </a:lnSpc>
                <a:defRPr/>
              </a:pPr>
              <a:r>
                <a:rPr kumimoji="0" lang="en-US" altLang="zh-CN" sz="1600" b="1" i="0" u="none" strike="noStrike" kern="0" cap="none" spc="0" normalizeH="0" baseline="0" noProof="0" dirty="0">
                  <a:ln>
                    <a:noFill/>
                  </a:ln>
                  <a:solidFill>
                    <a:schemeClr val="tx1">
                      <a:lumMod val="75000"/>
                      <a:lumOff val="25000"/>
                    </a:schemeClr>
                  </a:solidFill>
                  <a:effectLst/>
                  <a:uLnTx/>
                  <a:uFillTx/>
                  <a:latin typeface="方正少儿简体" pitchFamily="65" charset="-122"/>
                  <a:ea typeface="方正少儿简体" pitchFamily="65" charset="-122"/>
                </a:rPr>
                <a:t>C.</a:t>
              </a:r>
              <a:r>
                <a:rPr lang="zh-CN" altLang="en-US" sz="1600" b="1" kern="0" dirty="0">
                  <a:solidFill>
                    <a:schemeClr val="tx1">
                      <a:lumMod val="75000"/>
                      <a:lumOff val="25000"/>
                    </a:schemeClr>
                  </a:solidFill>
                  <a:latin typeface="方正少儿简体" pitchFamily="65" charset="-122"/>
                  <a:ea typeface="方正少儿简体" pitchFamily="65" charset="-122"/>
                </a:rPr>
                <a:t>臭氧层空洞 </a:t>
              </a:r>
              <a:endParaRPr lang="en-US" altLang="zh-CN" sz="1600" b="1" kern="0" dirty="0">
                <a:solidFill>
                  <a:schemeClr val="tx1">
                    <a:lumMod val="75000"/>
                    <a:lumOff val="25000"/>
                  </a:schemeClr>
                </a:solidFill>
                <a:latin typeface="方正少儿简体" pitchFamily="65" charset="-122"/>
                <a:ea typeface="方正少儿简体" pitchFamily="65" charset="-122"/>
              </a:endParaRPr>
            </a:p>
            <a:p>
              <a:pPr lvl="0" defTabSz="1218565">
                <a:lnSpc>
                  <a:spcPct val="150000"/>
                </a:lnSpc>
                <a:defRPr/>
              </a:pPr>
              <a:r>
                <a:rPr kumimoji="0" lang="en-US" altLang="zh-CN" sz="1600" b="1" i="0" u="none" strike="noStrike" kern="0" cap="none" spc="0" normalizeH="0" baseline="0" noProof="0" dirty="0">
                  <a:ln>
                    <a:noFill/>
                  </a:ln>
                  <a:solidFill>
                    <a:schemeClr val="tx1">
                      <a:lumMod val="75000"/>
                      <a:lumOff val="25000"/>
                    </a:schemeClr>
                  </a:solidFill>
                  <a:effectLst/>
                  <a:uLnTx/>
                  <a:uFillTx/>
                  <a:latin typeface="方正少儿简体" pitchFamily="65" charset="-122"/>
                  <a:ea typeface="方正少儿简体" pitchFamily="65" charset="-122"/>
                </a:rPr>
                <a:t>D</a:t>
              </a:r>
              <a:r>
                <a:rPr lang="en-US" altLang="zh-CN" sz="1600" b="1" kern="0" dirty="0">
                  <a:solidFill>
                    <a:schemeClr val="tx1">
                      <a:lumMod val="75000"/>
                      <a:lumOff val="25000"/>
                    </a:schemeClr>
                  </a:solidFill>
                  <a:latin typeface="方正少儿简体" pitchFamily="65" charset="-122"/>
                  <a:ea typeface="方正少儿简体" pitchFamily="65" charset="-122"/>
                </a:rPr>
                <a:t>.</a:t>
              </a:r>
              <a:r>
                <a:rPr lang="zh-CN" altLang="en-US" sz="1600" b="1" kern="0" dirty="0">
                  <a:solidFill>
                    <a:schemeClr val="tx1">
                      <a:lumMod val="75000"/>
                      <a:lumOff val="25000"/>
                    </a:schemeClr>
                  </a:solidFill>
                  <a:latin typeface="方正少儿简体" pitchFamily="65" charset="-122"/>
                  <a:ea typeface="方正少儿简体" pitchFamily="65" charset="-122"/>
                </a:rPr>
                <a:t>温室效应</a:t>
              </a:r>
              <a:br>
                <a:rPr kumimoji="0" lang="zh-CN" altLang="en-US" sz="1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rPr>
              </a:br>
              <a:endParaRPr kumimoji="0" lang="zh-CN" altLang="en-US" sz="1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endParaRPr>
            </a:p>
          </p:txBody>
        </p:sp>
        <p:sp>
          <p:nvSpPr>
            <p:cNvPr id="14" name="等腰三角形 12"/>
            <p:cNvSpPr/>
            <p:nvPr/>
          </p:nvSpPr>
          <p:spPr>
            <a:xfrm rot="16200000">
              <a:off x="6855094" y="-252925"/>
              <a:ext cx="327456" cy="3309809"/>
            </a:xfrm>
            <a:custGeom>
              <a:avLst/>
              <a:gdLst/>
              <a:ahLst/>
              <a:cxnLst/>
              <a:rect l="l" t="t" r="r" b="b"/>
              <a:pathLst>
                <a:path w="1257301" h="3427660">
                  <a:moveTo>
                    <a:pt x="1257301" y="219296"/>
                  </a:moveTo>
                  <a:lnTo>
                    <a:pt x="1257301" y="3378474"/>
                  </a:lnTo>
                  <a:cubicBezTo>
                    <a:pt x="1257301" y="3405639"/>
                    <a:pt x="1235280" y="3427660"/>
                    <a:pt x="1208115" y="3427660"/>
                  </a:cubicBezTo>
                  <a:lnTo>
                    <a:pt x="49186" y="3427660"/>
                  </a:lnTo>
                  <a:cubicBezTo>
                    <a:pt x="22021" y="3427660"/>
                    <a:pt x="0" y="3405639"/>
                    <a:pt x="0" y="3378474"/>
                  </a:cubicBezTo>
                  <a:lnTo>
                    <a:pt x="0" y="219296"/>
                  </a:lnTo>
                  <a:cubicBezTo>
                    <a:pt x="0" y="192131"/>
                    <a:pt x="22021" y="170110"/>
                    <a:pt x="49186" y="170110"/>
                  </a:cubicBezTo>
                  <a:lnTo>
                    <a:pt x="441495" y="170110"/>
                  </a:lnTo>
                  <a:lnTo>
                    <a:pt x="619793" y="0"/>
                  </a:lnTo>
                  <a:lnTo>
                    <a:pt x="798091" y="170110"/>
                  </a:lnTo>
                  <a:lnTo>
                    <a:pt x="1208115" y="170110"/>
                  </a:lnTo>
                  <a:cubicBezTo>
                    <a:pt x="1235280" y="170110"/>
                    <a:pt x="1257301" y="192131"/>
                    <a:pt x="1257301" y="219296"/>
                  </a:cubicBezTo>
                  <a:close/>
                </a:path>
              </a:pathLst>
            </a:custGeom>
            <a:noFill/>
            <a:ln w="19050" cap="flat" cmpd="sng" algn="ctr">
              <a:solidFill>
                <a:srgbClr val="436F47"/>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1" i="0" u="none" strike="noStrike" kern="0" cap="none" spc="0" normalizeH="0" baseline="0" noProof="0">
                <a:ln>
                  <a:noFill/>
                </a:ln>
                <a:solidFill>
                  <a:schemeClr val="tx1">
                    <a:lumMod val="75000"/>
                    <a:lumOff val="25000"/>
                  </a:schemeClr>
                </a:solidFill>
                <a:effectLst/>
                <a:uLnTx/>
                <a:uFillTx/>
                <a:latin typeface="Calibri"/>
                <a:ea typeface="宋体" pitchFamily="2" charset="-122"/>
                <a:cs typeface="+mn-cs"/>
              </a:endParaRPr>
            </a:p>
          </p:txBody>
        </p:sp>
      </p:grpSp>
      <p:pic>
        <p:nvPicPr>
          <p:cNvPr id="4" name="图片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581015" y="2568357"/>
            <a:ext cx="1698032" cy="2632608"/>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par>
                                    <p:cTn id="10" presetID="2" presetClass="entr" presetSubtype="8" fill="hold" nodeType="withEffect" p14:presetBounceEnd="45000">
                                      <p:stCondLst>
                                        <p:cond delay="7000"/>
                                      </p:stCondLst>
                                      <p:childTnLst>
                                        <p:set>
                                          <p:cBhvr>
                                            <p:cTn id="11" dur="1" fill="hold">
                                              <p:stCondLst>
                                                <p:cond delay="0"/>
                                              </p:stCondLst>
                                            </p:cTn>
                                            <p:tgtEl>
                                              <p:spTgt spid="12"/>
                                            </p:tgtEl>
                                            <p:attrNameLst>
                                              <p:attrName>style.visibility</p:attrName>
                                            </p:attrNameLst>
                                          </p:cBhvr>
                                          <p:to>
                                            <p:strVal val="visible"/>
                                          </p:to>
                                        </p:set>
                                        <p:anim calcmode="lin" valueType="num" p14:bounceEnd="45000">
                                          <p:cBhvr additive="base">
                                            <p:cTn id="12" dur="750" fill="hold"/>
                                            <p:tgtEl>
                                              <p:spTgt spid="12"/>
                                            </p:tgtEl>
                                            <p:attrNameLst>
                                              <p:attrName>ppt_x</p:attrName>
                                            </p:attrNameLst>
                                          </p:cBhvr>
                                          <p:tavLst>
                                            <p:tav tm="0">
                                              <p:val>
                                                <p:strVal val="0-#ppt_w/2"/>
                                              </p:val>
                                            </p:tav>
                                            <p:tav tm="100000">
                                              <p:val>
                                                <p:strVal val="#ppt_x"/>
                                              </p:val>
                                            </p:tav>
                                          </p:tavLst>
                                        </p:anim>
                                        <p:anim calcmode="lin" valueType="num" p14:bounceEnd="45000">
                                          <p:cBhvr additive="base">
                                            <p:cTn id="13" dur="75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par>
                                    <p:cTn id="10" presetID="2" presetClass="entr" presetSubtype="8" fill="hold" nodeType="withEffect">
                                      <p:stCondLst>
                                        <p:cond delay="700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750" fill="hold"/>
                                            <p:tgtEl>
                                              <p:spTgt spid="12"/>
                                            </p:tgtEl>
                                            <p:attrNameLst>
                                              <p:attrName>ppt_x</p:attrName>
                                            </p:attrNameLst>
                                          </p:cBhvr>
                                          <p:tavLst>
                                            <p:tav tm="0">
                                              <p:val>
                                                <p:strVal val="0-#ppt_w/2"/>
                                              </p:val>
                                            </p:tav>
                                            <p:tav tm="100000">
                                              <p:val>
                                                <p:strVal val="#ppt_x"/>
                                              </p:val>
                                            </p:tav>
                                          </p:tavLst>
                                        </p:anim>
                                        <p:anim calcmode="lin" valueType="num">
                                          <p:cBhvr additive="base">
                                            <p:cTn id="13" dur="75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11" name="图片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7" name="图片 6"/>
          <p:cNvPicPr>
            <a:picLocks noChangeAspect="1"/>
          </p:cNvPicPr>
          <p:nvPr/>
        </p:nvPicPr>
        <p:blipFill rotWithShape="1">
          <a:blip r:embed="rId3">
            <a:extLst>
              <a:ext uri="{28A0092B-C50C-407E-A947-70E740481C1C}">
                <a14:useLocalDpi xmlns:a14="http://schemas.microsoft.com/office/drawing/2010/main" val="0"/>
              </a:ext>
            </a:extLst>
          </a:blip>
          <a:srcRect l="55070" t="9123" r="12847" b="37018"/>
          <a:stretch>
            <a:fillRect/>
          </a:stretch>
        </p:blipFill>
        <p:spPr>
          <a:xfrm>
            <a:off x="38810" y="1753558"/>
            <a:ext cx="2873741" cy="1909607"/>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pic>
        <p:nvPicPr>
          <p:cNvPr id="15" name="图片 14"/>
          <p:cNvPicPr>
            <a:picLocks noChangeAspect="1"/>
          </p:cNvPicPr>
          <p:nvPr/>
        </p:nvPicPr>
        <p:blipFill rotWithShape="1">
          <a:blip r:embed="rId5">
            <a:extLst>
              <a:ext uri="{28A0092B-C50C-407E-A947-70E740481C1C}">
                <a14:useLocalDpi xmlns:a14="http://schemas.microsoft.com/office/drawing/2010/main" val="0"/>
              </a:ext>
            </a:extLst>
          </a:blip>
          <a:srcRect l="29383" t="2130" b="10185"/>
          <a:stretch>
            <a:fillRect/>
          </a:stretch>
        </p:blipFill>
        <p:spPr>
          <a:xfrm>
            <a:off x="8518462" y="1576916"/>
            <a:ext cx="3673538" cy="4561417"/>
          </a:xfrm>
          <a:prstGeom prst="rect">
            <a:avLst/>
          </a:prstGeom>
        </p:spPr>
      </p:pic>
      <p:pic>
        <p:nvPicPr>
          <p:cNvPr id="17" name="图片 16"/>
          <p:cNvPicPr>
            <a:picLocks noChangeAspect="1"/>
          </p:cNvPicPr>
          <p:nvPr/>
        </p:nvPicPr>
        <p:blipFill rotWithShape="1">
          <a:blip r:embed="rId6" cstate="print">
            <a:extLst>
              <a:ext uri="{28A0092B-C50C-407E-A947-70E740481C1C}">
                <a14:useLocalDpi xmlns:a14="http://schemas.microsoft.com/office/drawing/2010/main" val="0"/>
              </a:ext>
            </a:extLst>
          </a:blip>
          <a:srcRect l="32570" t="31685" r="10069" b="4240"/>
          <a:stretch>
            <a:fillRect/>
          </a:stretch>
        </p:blipFill>
        <p:spPr>
          <a:xfrm>
            <a:off x="4936067" y="4836168"/>
            <a:ext cx="3572932" cy="1764839"/>
          </a:xfrm>
          <a:prstGeom prst="rect">
            <a:avLst/>
          </a:prstGeom>
        </p:spPr>
      </p:pic>
      <p:grpSp>
        <p:nvGrpSpPr>
          <p:cNvPr id="8" name="组合 7"/>
          <p:cNvGrpSpPr/>
          <p:nvPr/>
        </p:nvGrpSpPr>
        <p:grpSpPr>
          <a:xfrm>
            <a:off x="2968390" y="818516"/>
            <a:ext cx="759850" cy="881583"/>
            <a:chOff x="6358680" y="1590931"/>
            <a:chExt cx="759850" cy="881583"/>
          </a:xfrm>
        </p:grpSpPr>
        <p:grpSp>
          <p:nvGrpSpPr>
            <p:cNvPr id="10" name="组合 9"/>
            <p:cNvGrpSpPr/>
            <p:nvPr/>
          </p:nvGrpSpPr>
          <p:grpSpPr>
            <a:xfrm>
              <a:off x="6453085" y="1590931"/>
              <a:ext cx="540877" cy="811316"/>
              <a:chOff x="5843588" y="3048000"/>
              <a:chExt cx="504825" cy="757238"/>
            </a:xfrm>
          </p:grpSpPr>
          <p:sp>
            <p:nvSpPr>
              <p:cNvPr id="13" name="Freeform 40763"/>
              <p:cNvSpPr/>
              <p:nvPr/>
            </p:nvSpPr>
            <p:spPr bwMode="auto">
              <a:xfrm>
                <a:off x="6043613" y="3048000"/>
                <a:ext cx="212725" cy="701675"/>
              </a:xfrm>
              <a:custGeom>
                <a:avLst/>
                <a:gdLst>
                  <a:gd name="T0" fmla="*/ 0 w 49"/>
                  <a:gd name="T1" fmla="*/ 0 h 163"/>
                  <a:gd name="T2" fmla="*/ 8 w 49"/>
                  <a:gd name="T3" fmla="*/ 163 h 163"/>
                  <a:gd name="T4" fmla="*/ 0 w 49"/>
                  <a:gd name="T5" fmla="*/ 0 h 163"/>
                </a:gdLst>
                <a:ahLst/>
                <a:cxnLst>
                  <a:cxn ang="0">
                    <a:pos x="T0" y="T1"/>
                  </a:cxn>
                  <a:cxn ang="0">
                    <a:pos x="T2" y="T3"/>
                  </a:cxn>
                  <a:cxn ang="0">
                    <a:pos x="T4" y="T5"/>
                  </a:cxn>
                </a:cxnLst>
                <a:rect l="0" t="0" r="r" b="b"/>
                <a:pathLst>
                  <a:path w="49" h="163">
                    <a:moveTo>
                      <a:pt x="0" y="0"/>
                    </a:moveTo>
                    <a:cubicBezTo>
                      <a:pt x="27" y="100"/>
                      <a:pt x="8" y="163"/>
                      <a:pt x="8" y="163"/>
                    </a:cubicBezTo>
                    <a:cubicBezTo>
                      <a:pt x="18" y="143"/>
                      <a:pt x="49" y="89"/>
                      <a:pt x="0" y="0"/>
                    </a:cubicBezTo>
                  </a:path>
                </a:pathLst>
              </a:custGeom>
              <a:solidFill>
                <a:srgbClr val="9AC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14" name="Freeform 40764"/>
              <p:cNvSpPr/>
              <p:nvPr/>
            </p:nvSpPr>
            <p:spPr bwMode="auto">
              <a:xfrm>
                <a:off x="5843588" y="3340100"/>
                <a:ext cx="217488" cy="465138"/>
              </a:xfrm>
              <a:custGeom>
                <a:avLst/>
                <a:gdLst>
                  <a:gd name="T0" fmla="*/ 0 w 50"/>
                  <a:gd name="T1" fmla="*/ 0 h 108"/>
                  <a:gd name="T2" fmla="*/ 41 w 50"/>
                  <a:gd name="T3" fmla="*/ 108 h 108"/>
                  <a:gd name="T4" fmla="*/ 45 w 50"/>
                  <a:gd name="T5" fmla="*/ 82 h 108"/>
                  <a:gd name="T6" fmla="*/ 0 w 50"/>
                  <a:gd name="T7" fmla="*/ 0 h 108"/>
                </a:gdLst>
                <a:ahLst/>
                <a:cxnLst>
                  <a:cxn ang="0">
                    <a:pos x="T0" y="T1"/>
                  </a:cxn>
                  <a:cxn ang="0">
                    <a:pos x="T2" y="T3"/>
                  </a:cxn>
                  <a:cxn ang="0">
                    <a:pos x="T4" y="T5"/>
                  </a:cxn>
                  <a:cxn ang="0">
                    <a:pos x="T6" y="T7"/>
                  </a:cxn>
                </a:cxnLst>
                <a:rect l="0" t="0" r="r" b="b"/>
                <a:pathLst>
                  <a:path w="50" h="108">
                    <a:moveTo>
                      <a:pt x="0" y="0"/>
                    </a:moveTo>
                    <a:cubicBezTo>
                      <a:pt x="43" y="46"/>
                      <a:pt x="36" y="84"/>
                      <a:pt x="41" y="108"/>
                    </a:cubicBezTo>
                    <a:cubicBezTo>
                      <a:pt x="45" y="82"/>
                      <a:pt x="45" y="82"/>
                      <a:pt x="45" y="82"/>
                    </a:cubicBezTo>
                    <a:cubicBezTo>
                      <a:pt x="45" y="82"/>
                      <a:pt x="50" y="36"/>
                      <a:pt x="0" y="0"/>
                    </a:cubicBezTo>
                  </a:path>
                </a:pathLst>
              </a:custGeom>
              <a:solidFill>
                <a:srgbClr val="6FB6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16" name="Freeform 40765"/>
              <p:cNvSpPr/>
              <p:nvPr/>
            </p:nvSpPr>
            <p:spPr bwMode="auto">
              <a:xfrm>
                <a:off x="6143625" y="3440113"/>
                <a:ext cx="139700" cy="292100"/>
              </a:xfrm>
              <a:custGeom>
                <a:avLst/>
                <a:gdLst>
                  <a:gd name="T0" fmla="*/ 32 w 32"/>
                  <a:gd name="T1" fmla="*/ 0 h 68"/>
                  <a:gd name="T2" fmla="*/ 10 w 32"/>
                  <a:gd name="T3" fmla="*/ 68 h 68"/>
                  <a:gd name="T4" fmla="*/ 32 w 32"/>
                  <a:gd name="T5" fmla="*/ 0 h 68"/>
                </a:gdLst>
                <a:ahLst/>
                <a:cxnLst>
                  <a:cxn ang="0">
                    <a:pos x="T0" y="T1"/>
                  </a:cxn>
                  <a:cxn ang="0">
                    <a:pos x="T2" y="T3"/>
                  </a:cxn>
                  <a:cxn ang="0">
                    <a:pos x="T4" y="T5"/>
                  </a:cxn>
                </a:cxnLst>
                <a:rect l="0" t="0" r="r" b="b"/>
                <a:pathLst>
                  <a:path w="32" h="68">
                    <a:moveTo>
                      <a:pt x="32" y="0"/>
                    </a:moveTo>
                    <a:cubicBezTo>
                      <a:pt x="0" y="22"/>
                      <a:pt x="10" y="68"/>
                      <a:pt x="10" y="68"/>
                    </a:cubicBezTo>
                    <a:cubicBezTo>
                      <a:pt x="16" y="38"/>
                      <a:pt x="26" y="16"/>
                      <a:pt x="32" y="0"/>
                    </a:cubicBezTo>
                  </a:path>
                </a:pathLst>
              </a:custGeom>
              <a:solidFill>
                <a:srgbClr val="61A2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18" name="Freeform 40766"/>
              <p:cNvSpPr/>
              <p:nvPr/>
            </p:nvSpPr>
            <p:spPr bwMode="auto">
              <a:xfrm>
                <a:off x="6226175" y="3568700"/>
                <a:ext cx="100013" cy="168275"/>
              </a:xfrm>
              <a:custGeom>
                <a:avLst/>
                <a:gdLst>
                  <a:gd name="T0" fmla="*/ 21 w 23"/>
                  <a:gd name="T1" fmla="*/ 0 h 39"/>
                  <a:gd name="T2" fmla="*/ 20 w 23"/>
                  <a:gd name="T3" fmla="*/ 0 h 39"/>
                  <a:gd name="T4" fmla="*/ 1 w 23"/>
                  <a:gd name="T5" fmla="*/ 39 h 39"/>
                  <a:gd name="T6" fmla="*/ 21 w 23"/>
                  <a:gd name="T7" fmla="*/ 0 h 39"/>
                </a:gdLst>
                <a:ahLst/>
                <a:cxnLst>
                  <a:cxn ang="0">
                    <a:pos x="T0" y="T1"/>
                  </a:cxn>
                  <a:cxn ang="0">
                    <a:pos x="T2" y="T3"/>
                  </a:cxn>
                  <a:cxn ang="0">
                    <a:pos x="T4" y="T5"/>
                  </a:cxn>
                  <a:cxn ang="0">
                    <a:pos x="T6" y="T7"/>
                  </a:cxn>
                </a:cxnLst>
                <a:rect l="0" t="0" r="r" b="b"/>
                <a:pathLst>
                  <a:path w="23" h="39">
                    <a:moveTo>
                      <a:pt x="21" y="0"/>
                    </a:moveTo>
                    <a:cubicBezTo>
                      <a:pt x="21" y="0"/>
                      <a:pt x="20" y="0"/>
                      <a:pt x="20" y="0"/>
                    </a:cubicBezTo>
                    <a:cubicBezTo>
                      <a:pt x="0" y="8"/>
                      <a:pt x="1" y="39"/>
                      <a:pt x="1" y="39"/>
                    </a:cubicBezTo>
                    <a:cubicBezTo>
                      <a:pt x="13" y="20"/>
                      <a:pt x="23" y="0"/>
                      <a:pt x="21" y="0"/>
                    </a:cubicBezTo>
                  </a:path>
                </a:pathLst>
              </a:custGeom>
              <a:solidFill>
                <a:srgbClr val="2F91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19" name="Freeform 40767"/>
              <p:cNvSpPr/>
              <p:nvPr/>
            </p:nvSpPr>
            <p:spPr bwMode="auto">
              <a:xfrm>
                <a:off x="5908675" y="3173413"/>
                <a:ext cx="187325" cy="374650"/>
              </a:xfrm>
              <a:custGeom>
                <a:avLst/>
                <a:gdLst>
                  <a:gd name="T0" fmla="*/ 0 w 43"/>
                  <a:gd name="T1" fmla="*/ 0 h 87"/>
                  <a:gd name="T2" fmla="*/ 28 w 43"/>
                  <a:gd name="T3" fmla="*/ 87 h 87"/>
                  <a:gd name="T4" fmla="*/ 0 w 43"/>
                  <a:gd name="T5" fmla="*/ 0 h 87"/>
                </a:gdLst>
                <a:ahLst/>
                <a:cxnLst>
                  <a:cxn ang="0">
                    <a:pos x="T0" y="T1"/>
                  </a:cxn>
                  <a:cxn ang="0">
                    <a:pos x="T2" y="T3"/>
                  </a:cxn>
                  <a:cxn ang="0">
                    <a:pos x="T4" y="T5"/>
                  </a:cxn>
                </a:cxnLst>
                <a:rect l="0" t="0" r="r" b="b"/>
                <a:pathLst>
                  <a:path w="43" h="87">
                    <a:moveTo>
                      <a:pt x="0" y="0"/>
                    </a:moveTo>
                    <a:cubicBezTo>
                      <a:pt x="11" y="24"/>
                      <a:pt x="24" y="56"/>
                      <a:pt x="28" y="87"/>
                    </a:cubicBezTo>
                    <a:cubicBezTo>
                      <a:pt x="28" y="87"/>
                      <a:pt x="43" y="55"/>
                      <a:pt x="0" y="0"/>
                    </a:cubicBezTo>
                  </a:path>
                </a:pathLst>
              </a:custGeom>
              <a:solidFill>
                <a:srgbClr val="61A2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20" name="Freeform 40768"/>
              <p:cNvSpPr/>
              <p:nvPr/>
            </p:nvSpPr>
            <p:spPr bwMode="auto">
              <a:xfrm>
                <a:off x="6183313" y="3108325"/>
                <a:ext cx="165100" cy="382588"/>
              </a:xfrm>
              <a:custGeom>
                <a:avLst/>
                <a:gdLst>
                  <a:gd name="T0" fmla="*/ 38 w 38"/>
                  <a:gd name="T1" fmla="*/ 0 h 89"/>
                  <a:gd name="T2" fmla="*/ 0 w 38"/>
                  <a:gd name="T3" fmla="*/ 89 h 89"/>
                  <a:gd name="T4" fmla="*/ 38 w 38"/>
                  <a:gd name="T5" fmla="*/ 0 h 89"/>
                </a:gdLst>
                <a:ahLst/>
                <a:cxnLst>
                  <a:cxn ang="0">
                    <a:pos x="T0" y="T1"/>
                  </a:cxn>
                  <a:cxn ang="0">
                    <a:pos x="T2" y="T3"/>
                  </a:cxn>
                  <a:cxn ang="0">
                    <a:pos x="T4" y="T5"/>
                  </a:cxn>
                </a:cxnLst>
                <a:rect l="0" t="0" r="r" b="b"/>
                <a:pathLst>
                  <a:path w="38" h="89">
                    <a:moveTo>
                      <a:pt x="38" y="0"/>
                    </a:moveTo>
                    <a:cubicBezTo>
                      <a:pt x="3" y="11"/>
                      <a:pt x="0" y="89"/>
                      <a:pt x="0" y="89"/>
                    </a:cubicBezTo>
                    <a:cubicBezTo>
                      <a:pt x="12" y="51"/>
                      <a:pt x="17" y="32"/>
                      <a:pt x="38" y="0"/>
                    </a:cubicBezTo>
                  </a:path>
                </a:pathLst>
              </a:custGeom>
              <a:solidFill>
                <a:srgbClr val="6FB6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grpSp>
        <p:pic>
          <p:nvPicPr>
            <p:cNvPr id="12" name="图片 11"/>
            <p:cNvPicPr>
              <a:picLocks noChangeAspect="1"/>
            </p:cNvPicPr>
            <p:nvPr/>
          </p:nvPicPr>
          <p:blipFill rotWithShape="1">
            <a:blip r:embed="rId7" cstate="print">
              <a:extLst>
                <a:ext uri="{28A0092B-C50C-407E-A947-70E740481C1C}">
                  <a14:useLocalDpi xmlns:a14="http://schemas.microsoft.com/office/drawing/2010/main" val="0"/>
                </a:ext>
              </a:extLst>
            </a:blip>
            <a:srcRect t="19740" r="6514" b="13263"/>
            <a:stretch>
              <a:fillRect/>
            </a:stretch>
          </p:blipFill>
          <p:spPr>
            <a:xfrm>
              <a:off x="6358680" y="2087546"/>
              <a:ext cx="759850" cy="384968"/>
            </a:xfrm>
            <a:prstGeom prst="rect">
              <a:avLst/>
            </a:prstGeom>
          </p:spPr>
        </p:pic>
      </p:grpSp>
      <p:grpSp>
        <p:nvGrpSpPr>
          <p:cNvPr id="21" name="组合 20"/>
          <p:cNvGrpSpPr/>
          <p:nvPr/>
        </p:nvGrpSpPr>
        <p:grpSpPr>
          <a:xfrm>
            <a:off x="2968390" y="1827907"/>
            <a:ext cx="759850" cy="881583"/>
            <a:chOff x="6358680" y="1590931"/>
            <a:chExt cx="759850" cy="881583"/>
          </a:xfrm>
        </p:grpSpPr>
        <p:grpSp>
          <p:nvGrpSpPr>
            <p:cNvPr id="22" name="组合 21"/>
            <p:cNvGrpSpPr/>
            <p:nvPr/>
          </p:nvGrpSpPr>
          <p:grpSpPr>
            <a:xfrm>
              <a:off x="6453085" y="1590931"/>
              <a:ext cx="540877" cy="811316"/>
              <a:chOff x="5843588" y="3048000"/>
              <a:chExt cx="504825" cy="757238"/>
            </a:xfrm>
          </p:grpSpPr>
          <p:sp>
            <p:nvSpPr>
              <p:cNvPr id="24" name="Freeform 40763"/>
              <p:cNvSpPr/>
              <p:nvPr/>
            </p:nvSpPr>
            <p:spPr bwMode="auto">
              <a:xfrm>
                <a:off x="6043613" y="3048000"/>
                <a:ext cx="212725" cy="701675"/>
              </a:xfrm>
              <a:custGeom>
                <a:avLst/>
                <a:gdLst>
                  <a:gd name="T0" fmla="*/ 0 w 49"/>
                  <a:gd name="T1" fmla="*/ 0 h 163"/>
                  <a:gd name="T2" fmla="*/ 8 w 49"/>
                  <a:gd name="T3" fmla="*/ 163 h 163"/>
                  <a:gd name="T4" fmla="*/ 0 w 49"/>
                  <a:gd name="T5" fmla="*/ 0 h 163"/>
                </a:gdLst>
                <a:ahLst/>
                <a:cxnLst>
                  <a:cxn ang="0">
                    <a:pos x="T0" y="T1"/>
                  </a:cxn>
                  <a:cxn ang="0">
                    <a:pos x="T2" y="T3"/>
                  </a:cxn>
                  <a:cxn ang="0">
                    <a:pos x="T4" y="T5"/>
                  </a:cxn>
                </a:cxnLst>
                <a:rect l="0" t="0" r="r" b="b"/>
                <a:pathLst>
                  <a:path w="49" h="163">
                    <a:moveTo>
                      <a:pt x="0" y="0"/>
                    </a:moveTo>
                    <a:cubicBezTo>
                      <a:pt x="27" y="100"/>
                      <a:pt x="8" y="163"/>
                      <a:pt x="8" y="163"/>
                    </a:cubicBezTo>
                    <a:cubicBezTo>
                      <a:pt x="18" y="143"/>
                      <a:pt x="49" y="89"/>
                      <a:pt x="0" y="0"/>
                    </a:cubicBezTo>
                  </a:path>
                </a:pathLst>
              </a:custGeom>
              <a:solidFill>
                <a:srgbClr val="9AC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25" name="Freeform 40764"/>
              <p:cNvSpPr/>
              <p:nvPr/>
            </p:nvSpPr>
            <p:spPr bwMode="auto">
              <a:xfrm>
                <a:off x="5843588" y="3340100"/>
                <a:ext cx="217488" cy="465138"/>
              </a:xfrm>
              <a:custGeom>
                <a:avLst/>
                <a:gdLst>
                  <a:gd name="T0" fmla="*/ 0 w 50"/>
                  <a:gd name="T1" fmla="*/ 0 h 108"/>
                  <a:gd name="T2" fmla="*/ 41 w 50"/>
                  <a:gd name="T3" fmla="*/ 108 h 108"/>
                  <a:gd name="T4" fmla="*/ 45 w 50"/>
                  <a:gd name="T5" fmla="*/ 82 h 108"/>
                  <a:gd name="T6" fmla="*/ 0 w 50"/>
                  <a:gd name="T7" fmla="*/ 0 h 108"/>
                </a:gdLst>
                <a:ahLst/>
                <a:cxnLst>
                  <a:cxn ang="0">
                    <a:pos x="T0" y="T1"/>
                  </a:cxn>
                  <a:cxn ang="0">
                    <a:pos x="T2" y="T3"/>
                  </a:cxn>
                  <a:cxn ang="0">
                    <a:pos x="T4" y="T5"/>
                  </a:cxn>
                  <a:cxn ang="0">
                    <a:pos x="T6" y="T7"/>
                  </a:cxn>
                </a:cxnLst>
                <a:rect l="0" t="0" r="r" b="b"/>
                <a:pathLst>
                  <a:path w="50" h="108">
                    <a:moveTo>
                      <a:pt x="0" y="0"/>
                    </a:moveTo>
                    <a:cubicBezTo>
                      <a:pt x="43" y="46"/>
                      <a:pt x="36" y="84"/>
                      <a:pt x="41" y="108"/>
                    </a:cubicBezTo>
                    <a:cubicBezTo>
                      <a:pt x="45" y="82"/>
                      <a:pt x="45" y="82"/>
                      <a:pt x="45" y="82"/>
                    </a:cubicBezTo>
                    <a:cubicBezTo>
                      <a:pt x="45" y="82"/>
                      <a:pt x="50" y="36"/>
                      <a:pt x="0" y="0"/>
                    </a:cubicBezTo>
                  </a:path>
                </a:pathLst>
              </a:custGeom>
              <a:solidFill>
                <a:srgbClr val="6FB6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26" name="Freeform 40765"/>
              <p:cNvSpPr/>
              <p:nvPr/>
            </p:nvSpPr>
            <p:spPr bwMode="auto">
              <a:xfrm>
                <a:off x="6143625" y="3440113"/>
                <a:ext cx="139700" cy="292100"/>
              </a:xfrm>
              <a:custGeom>
                <a:avLst/>
                <a:gdLst>
                  <a:gd name="T0" fmla="*/ 32 w 32"/>
                  <a:gd name="T1" fmla="*/ 0 h 68"/>
                  <a:gd name="T2" fmla="*/ 10 w 32"/>
                  <a:gd name="T3" fmla="*/ 68 h 68"/>
                  <a:gd name="T4" fmla="*/ 32 w 32"/>
                  <a:gd name="T5" fmla="*/ 0 h 68"/>
                </a:gdLst>
                <a:ahLst/>
                <a:cxnLst>
                  <a:cxn ang="0">
                    <a:pos x="T0" y="T1"/>
                  </a:cxn>
                  <a:cxn ang="0">
                    <a:pos x="T2" y="T3"/>
                  </a:cxn>
                  <a:cxn ang="0">
                    <a:pos x="T4" y="T5"/>
                  </a:cxn>
                </a:cxnLst>
                <a:rect l="0" t="0" r="r" b="b"/>
                <a:pathLst>
                  <a:path w="32" h="68">
                    <a:moveTo>
                      <a:pt x="32" y="0"/>
                    </a:moveTo>
                    <a:cubicBezTo>
                      <a:pt x="0" y="22"/>
                      <a:pt x="10" y="68"/>
                      <a:pt x="10" y="68"/>
                    </a:cubicBezTo>
                    <a:cubicBezTo>
                      <a:pt x="16" y="38"/>
                      <a:pt x="26" y="16"/>
                      <a:pt x="32" y="0"/>
                    </a:cubicBezTo>
                  </a:path>
                </a:pathLst>
              </a:custGeom>
              <a:solidFill>
                <a:srgbClr val="61A2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27" name="Freeform 40766"/>
              <p:cNvSpPr/>
              <p:nvPr/>
            </p:nvSpPr>
            <p:spPr bwMode="auto">
              <a:xfrm>
                <a:off x="6226175" y="3568700"/>
                <a:ext cx="100013" cy="168275"/>
              </a:xfrm>
              <a:custGeom>
                <a:avLst/>
                <a:gdLst>
                  <a:gd name="T0" fmla="*/ 21 w 23"/>
                  <a:gd name="T1" fmla="*/ 0 h 39"/>
                  <a:gd name="T2" fmla="*/ 20 w 23"/>
                  <a:gd name="T3" fmla="*/ 0 h 39"/>
                  <a:gd name="T4" fmla="*/ 1 w 23"/>
                  <a:gd name="T5" fmla="*/ 39 h 39"/>
                  <a:gd name="T6" fmla="*/ 21 w 23"/>
                  <a:gd name="T7" fmla="*/ 0 h 39"/>
                </a:gdLst>
                <a:ahLst/>
                <a:cxnLst>
                  <a:cxn ang="0">
                    <a:pos x="T0" y="T1"/>
                  </a:cxn>
                  <a:cxn ang="0">
                    <a:pos x="T2" y="T3"/>
                  </a:cxn>
                  <a:cxn ang="0">
                    <a:pos x="T4" y="T5"/>
                  </a:cxn>
                  <a:cxn ang="0">
                    <a:pos x="T6" y="T7"/>
                  </a:cxn>
                </a:cxnLst>
                <a:rect l="0" t="0" r="r" b="b"/>
                <a:pathLst>
                  <a:path w="23" h="39">
                    <a:moveTo>
                      <a:pt x="21" y="0"/>
                    </a:moveTo>
                    <a:cubicBezTo>
                      <a:pt x="21" y="0"/>
                      <a:pt x="20" y="0"/>
                      <a:pt x="20" y="0"/>
                    </a:cubicBezTo>
                    <a:cubicBezTo>
                      <a:pt x="0" y="8"/>
                      <a:pt x="1" y="39"/>
                      <a:pt x="1" y="39"/>
                    </a:cubicBezTo>
                    <a:cubicBezTo>
                      <a:pt x="13" y="20"/>
                      <a:pt x="23" y="0"/>
                      <a:pt x="21" y="0"/>
                    </a:cubicBezTo>
                  </a:path>
                </a:pathLst>
              </a:custGeom>
              <a:solidFill>
                <a:srgbClr val="2F91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28" name="Freeform 40767"/>
              <p:cNvSpPr/>
              <p:nvPr/>
            </p:nvSpPr>
            <p:spPr bwMode="auto">
              <a:xfrm>
                <a:off x="5908675" y="3173413"/>
                <a:ext cx="187325" cy="374650"/>
              </a:xfrm>
              <a:custGeom>
                <a:avLst/>
                <a:gdLst>
                  <a:gd name="T0" fmla="*/ 0 w 43"/>
                  <a:gd name="T1" fmla="*/ 0 h 87"/>
                  <a:gd name="T2" fmla="*/ 28 w 43"/>
                  <a:gd name="T3" fmla="*/ 87 h 87"/>
                  <a:gd name="T4" fmla="*/ 0 w 43"/>
                  <a:gd name="T5" fmla="*/ 0 h 87"/>
                </a:gdLst>
                <a:ahLst/>
                <a:cxnLst>
                  <a:cxn ang="0">
                    <a:pos x="T0" y="T1"/>
                  </a:cxn>
                  <a:cxn ang="0">
                    <a:pos x="T2" y="T3"/>
                  </a:cxn>
                  <a:cxn ang="0">
                    <a:pos x="T4" y="T5"/>
                  </a:cxn>
                </a:cxnLst>
                <a:rect l="0" t="0" r="r" b="b"/>
                <a:pathLst>
                  <a:path w="43" h="87">
                    <a:moveTo>
                      <a:pt x="0" y="0"/>
                    </a:moveTo>
                    <a:cubicBezTo>
                      <a:pt x="11" y="24"/>
                      <a:pt x="24" y="56"/>
                      <a:pt x="28" y="87"/>
                    </a:cubicBezTo>
                    <a:cubicBezTo>
                      <a:pt x="28" y="87"/>
                      <a:pt x="43" y="55"/>
                      <a:pt x="0" y="0"/>
                    </a:cubicBezTo>
                  </a:path>
                </a:pathLst>
              </a:custGeom>
              <a:solidFill>
                <a:srgbClr val="61A2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29" name="Freeform 40768"/>
              <p:cNvSpPr/>
              <p:nvPr/>
            </p:nvSpPr>
            <p:spPr bwMode="auto">
              <a:xfrm>
                <a:off x="6183313" y="3108325"/>
                <a:ext cx="165100" cy="382588"/>
              </a:xfrm>
              <a:custGeom>
                <a:avLst/>
                <a:gdLst>
                  <a:gd name="T0" fmla="*/ 38 w 38"/>
                  <a:gd name="T1" fmla="*/ 0 h 89"/>
                  <a:gd name="T2" fmla="*/ 0 w 38"/>
                  <a:gd name="T3" fmla="*/ 89 h 89"/>
                  <a:gd name="T4" fmla="*/ 38 w 38"/>
                  <a:gd name="T5" fmla="*/ 0 h 89"/>
                </a:gdLst>
                <a:ahLst/>
                <a:cxnLst>
                  <a:cxn ang="0">
                    <a:pos x="T0" y="T1"/>
                  </a:cxn>
                  <a:cxn ang="0">
                    <a:pos x="T2" y="T3"/>
                  </a:cxn>
                  <a:cxn ang="0">
                    <a:pos x="T4" y="T5"/>
                  </a:cxn>
                </a:cxnLst>
                <a:rect l="0" t="0" r="r" b="b"/>
                <a:pathLst>
                  <a:path w="38" h="89">
                    <a:moveTo>
                      <a:pt x="38" y="0"/>
                    </a:moveTo>
                    <a:cubicBezTo>
                      <a:pt x="3" y="11"/>
                      <a:pt x="0" y="89"/>
                      <a:pt x="0" y="89"/>
                    </a:cubicBezTo>
                    <a:cubicBezTo>
                      <a:pt x="12" y="51"/>
                      <a:pt x="17" y="32"/>
                      <a:pt x="38" y="0"/>
                    </a:cubicBezTo>
                  </a:path>
                </a:pathLst>
              </a:custGeom>
              <a:solidFill>
                <a:srgbClr val="6FB6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grpSp>
        <p:pic>
          <p:nvPicPr>
            <p:cNvPr id="23" name="图片 22"/>
            <p:cNvPicPr>
              <a:picLocks noChangeAspect="1"/>
            </p:cNvPicPr>
            <p:nvPr/>
          </p:nvPicPr>
          <p:blipFill rotWithShape="1">
            <a:blip r:embed="rId7" cstate="print">
              <a:extLst>
                <a:ext uri="{28A0092B-C50C-407E-A947-70E740481C1C}">
                  <a14:useLocalDpi xmlns:a14="http://schemas.microsoft.com/office/drawing/2010/main" val="0"/>
                </a:ext>
              </a:extLst>
            </a:blip>
            <a:srcRect t="19740" r="6514" b="13263"/>
            <a:stretch>
              <a:fillRect/>
            </a:stretch>
          </p:blipFill>
          <p:spPr>
            <a:xfrm>
              <a:off x="6358680" y="2087546"/>
              <a:ext cx="759850" cy="384968"/>
            </a:xfrm>
            <a:prstGeom prst="rect">
              <a:avLst/>
            </a:prstGeom>
          </p:spPr>
        </p:pic>
      </p:grpSp>
      <p:grpSp>
        <p:nvGrpSpPr>
          <p:cNvPr id="30" name="组合 29"/>
          <p:cNvGrpSpPr/>
          <p:nvPr/>
        </p:nvGrpSpPr>
        <p:grpSpPr>
          <a:xfrm>
            <a:off x="2994836" y="2810647"/>
            <a:ext cx="759850" cy="881583"/>
            <a:chOff x="6358680" y="1590931"/>
            <a:chExt cx="759850" cy="881583"/>
          </a:xfrm>
        </p:grpSpPr>
        <p:grpSp>
          <p:nvGrpSpPr>
            <p:cNvPr id="31" name="组合 30"/>
            <p:cNvGrpSpPr/>
            <p:nvPr/>
          </p:nvGrpSpPr>
          <p:grpSpPr>
            <a:xfrm>
              <a:off x="6453085" y="1590931"/>
              <a:ext cx="540877" cy="811316"/>
              <a:chOff x="5843588" y="3048000"/>
              <a:chExt cx="504825" cy="757238"/>
            </a:xfrm>
          </p:grpSpPr>
          <p:sp>
            <p:nvSpPr>
              <p:cNvPr id="33" name="Freeform 40763"/>
              <p:cNvSpPr/>
              <p:nvPr/>
            </p:nvSpPr>
            <p:spPr bwMode="auto">
              <a:xfrm>
                <a:off x="6043613" y="3048000"/>
                <a:ext cx="212725" cy="701675"/>
              </a:xfrm>
              <a:custGeom>
                <a:avLst/>
                <a:gdLst>
                  <a:gd name="T0" fmla="*/ 0 w 49"/>
                  <a:gd name="T1" fmla="*/ 0 h 163"/>
                  <a:gd name="T2" fmla="*/ 8 w 49"/>
                  <a:gd name="T3" fmla="*/ 163 h 163"/>
                  <a:gd name="T4" fmla="*/ 0 w 49"/>
                  <a:gd name="T5" fmla="*/ 0 h 163"/>
                </a:gdLst>
                <a:ahLst/>
                <a:cxnLst>
                  <a:cxn ang="0">
                    <a:pos x="T0" y="T1"/>
                  </a:cxn>
                  <a:cxn ang="0">
                    <a:pos x="T2" y="T3"/>
                  </a:cxn>
                  <a:cxn ang="0">
                    <a:pos x="T4" y="T5"/>
                  </a:cxn>
                </a:cxnLst>
                <a:rect l="0" t="0" r="r" b="b"/>
                <a:pathLst>
                  <a:path w="49" h="163">
                    <a:moveTo>
                      <a:pt x="0" y="0"/>
                    </a:moveTo>
                    <a:cubicBezTo>
                      <a:pt x="27" y="100"/>
                      <a:pt x="8" y="163"/>
                      <a:pt x="8" y="163"/>
                    </a:cubicBezTo>
                    <a:cubicBezTo>
                      <a:pt x="18" y="143"/>
                      <a:pt x="49" y="89"/>
                      <a:pt x="0" y="0"/>
                    </a:cubicBezTo>
                  </a:path>
                </a:pathLst>
              </a:custGeom>
              <a:solidFill>
                <a:srgbClr val="9AC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34" name="Freeform 40764"/>
              <p:cNvSpPr/>
              <p:nvPr/>
            </p:nvSpPr>
            <p:spPr bwMode="auto">
              <a:xfrm>
                <a:off x="5843588" y="3340100"/>
                <a:ext cx="217488" cy="465138"/>
              </a:xfrm>
              <a:custGeom>
                <a:avLst/>
                <a:gdLst>
                  <a:gd name="T0" fmla="*/ 0 w 50"/>
                  <a:gd name="T1" fmla="*/ 0 h 108"/>
                  <a:gd name="T2" fmla="*/ 41 w 50"/>
                  <a:gd name="T3" fmla="*/ 108 h 108"/>
                  <a:gd name="T4" fmla="*/ 45 w 50"/>
                  <a:gd name="T5" fmla="*/ 82 h 108"/>
                  <a:gd name="T6" fmla="*/ 0 w 50"/>
                  <a:gd name="T7" fmla="*/ 0 h 108"/>
                </a:gdLst>
                <a:ahLst/>
                <a:cxnLst>
                  <a:cxn ang="0">
                    <a:pos x="T0" y="T1"/>
                  </a:cxn>
                  <a:cxn ang="0">
                    <a:pos x="T2" y="T3"/>
                  </a:cxn>
                  <a:cxn ang="0">
                    <a:pos x="T4" y="T5"/>
                  </a:cxn>
                  <a:cxn ang="0">
                    <a:pos x="T6" y="T7"/>
                  </a:cxn>
                </a:cxnLst>
                <a:rect l="0" t="0" r="r" b="b"/>
                <a:pathLst>
                  <a:path w="50" h="108">
                    <a:moveTo>
                      <a:pt x="0" y="0"/>
                    </a:moveTo>
                    <a:cubicBezTo>
                      <a:pt x="43" y="46"/>
                      <a:pt x="36" y="84"/>
                      <a:pt x="41" y="108"/>
                    </a:cubicBezTo>
                    <a:cubicBezTo>
                      <a:pt x="45" y="82"/>
                      <a:pt x="45" y="82"/>
                      <a:pt x="45" y="82"/>
                    </a:cubicBezTo>
                    <a:cubicBezTo>
                      <a:pt x="45" y="82"/>
                      <a:pt x="50" y="36"/>
                      <a:pt x="0" y="0"/>
                    </a:cubicBezTo>
                  </a:path>
                </a:pathLst>
              </a:custGeom>
              <a:solidFill>
                <a:srgbClr val="6FB6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35" name="Freeform 40765"/>
              <p:cNvSpPr/>
              <p:nvPr/>
            </p:nvSpPr>
            <p:spPr bwMode="auto">
              <a:xfrm>
                <a:off x="6143625" y="3440113"/>
                <a:ext cx="139700" cy="292100"/>
              </a:xfrm>
              <a:custGeom>
                <a:avLst/>
                <a:gdLst>
                  <a:gd name="T0" fmla="*/ 32 w 32"/>
                  <a:gd name="T1" fmla="*/ 0 h 68"/>
                  <a:gd name="T2" fmla="*/ 10 w 32"/>
                  <a:gd name="T3" fmla="*/ 68 h 68"/>
                  <a:gd name="T4" fmla="*/ 32 w 32"/>
                  <a:gd name="T5" fmla="*/ 0 h 68"/>
                </a:gdLst>
                <a:ahLst/>
                <a:cxnLst>
                  <a:cxn ang="0">
                    <a:pos x="T0" y="T1"/>
                  </a:cxn>
                  <a:cxn ang="0">
                    <a:pos x="T2" y="T3"/>
                  </a:cxn>
                  <a:cxn ang="0">
                    <a:pos x="T4" y="T5"/>
                  </a:cxn>
                </a:cxnLst>
                <a:rect l="0" t="0" r="r" b="b"/>
                <a:pathLst>
                  <a:path w="32" h="68">
                    <a:moveTo>
                      <a:pt x="32" y="0"/>
                    </a:moveTo>
                    <a:cubicBezTo>
                      <a:pt x="0" y="22"/>
                      <a:pt x="10" y="68"/>
                      <a:pt x="10" y="68"/>
                    </a:cubicBezTo>
                    <a:cubicBezTo>
                      <a:pt x="16" y="38"/>
                      <a:pt x="26" y="16"/>
                      <a:pt x="32" y="0"/>
                    </a:cubicBezTo>
                  </a:path>
                </a:pathLst>
              </a:custGeom>
              <a:solidFill>
                <a:srgbClr val="61A2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36" name="Freeform 40766"/>
              <p:cNvSpPr/>
              <p:nvPr/>
            </p:nvSpPr>
            <p:spPr bwMode="auto">
              <a:xfrm>
                <a:off x="6226175" y="3568700"/>
                <a:ext cx="100013" cy="168275"/>
              </a:xfrm>
              <a:custGeom>
                <a:avLst/>
                <a:gdLst>
                  <a:gd name="T0" fmla="*/ 21 w 23"/>
                  <a:gd name="T1" fmla="*/ 0 h 39"/>
                  <a:gd name="T2" fmla="*/ 20 w 23"/>
                  <a:gd name="T3" fmla="*/ 0 h 39"/>
                  <a:gd name="T4" fmla="*/ 1 w 23"/>
                  <a:gd name="T5" fmla="*/ 39 h 39"/>
                  <a:gd name="T6" fmla="*/ 21 w 23"/>
                  <a:gd name="T7" fmla="*/ 0 h 39"/>
                </a:gdLst>
                <a:ahLst/>
                <a:cxnLst>
                  <a:cxn ang="0">
                    <a:pos x="T0" y="T1"/>
                  </a:cxn>
                  <a:cxn ang="0">
                    <a:pos x="T2" y="T3"/>
                  </a:cxn>
                  <a:cxn ang="0">
                    <a:pos x="T4" y="T5"/>
                  </a:cxn>
                  <a:cxn ang="0">
                    <a:pos x="T6" y="T7"/>
                  </a:cxn>
                </a:cxnLst>
                <a:rect l="0" t="0" r="r" b="b"/>
                <a:pathLst>
                  <a:path w="23" h="39">
                    <a:moveTo>
                      <a:pt x="21" y="0"/>
                    </a:moveTo>
                    <a:cubicBezTo>
                      <a:pt x="21" y="0"/>
                      <a:pt x="20" y="0"/>
                      <a:pt x="20" y="0"/>
                    </a:cubicBezTo>
                    <a:cubicBezTo>
                      <a:pt x="0" y="8"/>
                      <a:pt x="1" y="39"/>
                      <a:pt x="1" y="39"/>
                    </a:cubicBezTo>
                    <a:cubicBezTo>
                      <a:pt x="13" y="20"/>
                      <a:pt x="23" y="0"/>
                      <a:pt x="21" y="0"/>
                    </a:cubicBezTo>
                  </a:path>
                </a:pathLst>
              </a:custGeom>
              <a:solidFill>
                <a:srgbClr val="2F91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37" name="Freeform 40767"/>
              <p:cNvSpPr/>
              <p:nvPr/>
            </p:nvSpPr>
            <p:spPr bwMode="auto">
              <a:xfrm>
                <a:off x="5908675" y="3173413"/>
                <a:ext cx="187325" cy="374650"/>
              </a:xfrm>
              <a:custGeom>
                <a:avLst/>
                <a:gdLst>
                  <a:gd name="T0" fmla="*/ 0 w 43"/>
                  <a:gd name="T1" fmla="*/ 0 h 87"/>
                  <a:gd name="T2" fmla="*/ 28 w 43"/>
                  <a:gd name="T3" fmla="*/ 87 h 87"/>
                  <a:gd name="T4" fmla="*/ 0 w 43"/>
                  <a:gd name="T5" fmla="*/ 0 h 87"/>
                </a:gdLst>
                <a:ahLst/>
                <a:cxnLst>
                  <a:cxn ang="0">
                    <a:pos x="T0" y="T1"/>
                  </a:cxn>
                  <a:cxn ang="0">
                    <a:pos x="T2" y="T3"/>
                  </a:cxn>
                  <a:cxn ang="0">
                    <a:pos x="T4" y="T5"/>
                  </a:cxn>
                </a:cxnLst>
                <a:rect l="0" t="0" r="r" b="b"/>
                <a:pathLst>
                  <a:path w="43" h="87">
                    <a:moveTo>
                      <a:pt x="0" y="0"/>
                    </a:moveTo>
                    <a:cubicBezTo>
                      <a:pt x="11" y="24"/>
                      <a:pt x="24" y="56"/>
                      <a:pt x="28" y="87"/>
                    </a:cubicBezTo>
                    <a:cubicBezTo>
                      <a:pt x="28" y="87"/>
                      <a:pt x="43" y="55"/>
                      <a:pt x="0" y="0"/>
                    </a:cubicBezTo>
                  </a:path>
                </a:pathLst>
              </a:custGeom>
              <a:solidFill>
                <a:srgbClr val="61A2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38" name="Freeform 40768"/>
              <p:cNvSpPr/>
              <p:nvPr/>
            </p:nvSpPr>
            <p:spPr bwMode="auto">
              <a:xfrm>
                <a:off x="6183313" y="3108325"/>
                <a:ext cx="165100" cy="382588"/>
              </a:xfrm>
              <a:custGeom>
                <a:avLst/>
                <a:gdLst>
                  <a:gd name="T0" fmla="*/ 38 w 38"/>
                  <a:gd name="T1" fmla="*/ 0 h 89"/>
                  <a:gd name="T2" fmla="*/ 0 w 38"/>
                  <a:gd name="T3" fmla="*/ 89 h 89"/>
                  <a:gd name="T4" fmla="*/ 38 w 38"/>
                  <a:gd name="T5" fmla="*/ 0 h 89"/>
                </a:gdLst>
                <a:ahLst/>
                <a:cxnLst>
                  <a:cxn ang="0">
                    <a:pos x="T0" y="T1"/>
                  </a:cxn>
                  <a:cxn ang="0">
                    <a:pos x="T2" y="T3"/>
                  </a:cxn>
                  <a:cxn ang="0">
                    <a:pos x="T4" y="T5"/>
                  </a:cxn>
                </a:cxnLst>
                <a:rect l="0" t="0" r="r" b="b"/>
                <a:pathLst>
                  <a:path w="38" h="89">
                    <a:moveTo>
                      <a:pt x="38" y="0"/>
                    </a:moveTo>
                    <a:cubicBezTo>
                      <a:pt x="3" y="11"/>
                      <a:pt x="0" y="89"/>
                      <a:pt x="0" y="89"/>
                    </a:cubicBezTo>
                    <a:cubicBezTo>
                      <a:pt x="12" y="51"/>
                      <a:pt x="17" y="32"/>
                      <a:pt x="38" y="0"/>
                    </a:cubicBezTo>
                  </a:path>
                </a:pathLst>
              </a:custGeom>
              <a:solidFill>
                <a:srgbClr val="6FB6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grpSp>
        <p:pic>
          <p:nvPicPr>
            <p:cNvPr id="32" name="图片 31"/>
            <p:cNvPicPr>
              <a:picLocks noChangeAspect="1"/>
            </p:cNvPicPr>
            <p:nvPr/>
          </p:nvPicPr>
          <p:blipFill rotWithShape="1">
            <a:blip r:embed="rId7" cstate="print">
              <a:extLst>
                <a:ext uri="{28A0092B-C50C-407E-A947-70E740481C1C}">
                  <a14:useLocalDpi xmlns:a14="http://schemas.microsoft.com/office/drawing/2010/main" val="0"/>
                </a:ext>
              </a:extLst>
            </a:blip>
            <a:srcRect t="19740" r="6514" b="13263"/>
            <a:stretch>
              <a:fillRect/>
            </a:stretch>
          </p:blipFill>
          <p:spPr>
            <a:xfrm>
              <a:off x="6358680" y="2087546"/>
              <a:ext cx="759850" cy="384968"/>
            </a:xfrm>
            <a:prstGeom prst="rect">
              <a:avLst/>
            </a:prstGeom>
          </p:spPr>
        </p:pic>
      </p:grpSp>
      <p:grpSp>
        <p:nvGrpSpPr>
          <p:cNvPr id="39" name="组合 38"/>
          <p:cNvGrpSpPr/>
          <p:nvPr/>
        </p:nvGrpSpPr>
        <p:grpSpPr>
          <a:xfrm>
            <a:off x="2994836" y="3820038"/>
            <a:ext cx="759850" cy="881583"/>
            <a:chOff x="6358680" y="1590931"/>
            <a:chExt cx="759850" cy="881583"/>
          </a:xfrm>
        </p:grpSpPr>
        <p:grpSp>
          <p:nvGrpSpPr>
            <p:cNvPr id="40" name="组合 39"/>
            <p:cNvGrpSpPr/>
            <p:nvPr/>
          </p:nvGrpSpPr>
          <p:grpSpPr>
            <a:xfrm>
              <a:off x="6453085" y="1590931"/>
              <a:ext cx="540877" cy="811316"/>
              <a:chOff x="5843588" y="3048000"/>
              <a:chExt cx="504825" cy="757238"/>
            </a:xfrm>
          </p:grpSpPr>
          <p:sp>
            <p:nvSpPr>
              <p:cNvPr id="42" name="Freeform 40763"/>
              <p:cNvSpPr/>
              <p:nvPr/>
            </p:nvSpPr>
            <p:spPr bwMode="auto">
              <a:xfrm>
                <a:off x="6043613" y="3048000"/>
                <a:ext cx="212725" cy="701675"/>
              </a:xfrm>
              <a:custGeom>
                <a:avLst/>
                <a:gdLst>
                  <a:gd name="T0" fmla="*/ 0 w 49"/>
                  <a:gd name="T1" fmla="*/ 0 h 163"/>
                  <a:gd name="T2" fmla="*/ 8 w 49"/>
                  <a:gd name="T3" fmla="*/ 163 h 163"/>
                  <a:gd name="T4" fmla="*/ 0 w 49"/>
                  <a:gd name="T5" fmla="*/ 0 h 163"/>
                </a:gdLst>
                <a:ahLst/>
                <a:cxnLst>
                  <a:cxn ang="0">
                    <a:pos x="T0" y="T1"/>
                  </a:cxn>
                  <a:cxn ang="0">
                    <a:pos x="T2" y="T3"/>
                  </a:cxn>
                  <a:cxn ang="0">
                    <a:pos x="T4" y="T5"/>
                  </a:cxn>
                </a:cxnLst>
                <a:rect l="0" t="0" r="r" b="b"/>
                <a:pathLst>
                  <a:path w="49" h="163">
                    <a:moveTo>
                      <a:pt x="0" y="0"/>
                    </a:moveTo>
                    <a:cubicBezTo>
                      <a:pt x="27" y="100"/>
                      <a:pt x="8" y="163"/>
                      <a:pt x="8" y="163"/>
                    </a:cubicBezTo>
                    <a:cubicBezTo>
                      <a:pt x="18" y="143"/>
                      <a:pt x="49" y="89"/>
                      <a:pt x="0" y="0"/>
                    </a:cubicBezTo>
                  </a:path>
                </a:pathLst>
              </a:custGeom>
              <a:solidFill>
                <a:srgbClr val="9AC86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43" name="Freeform 40764"/>
              <p:cNvSpPr/>
              <p:nvPr/>
            </p:nvSpPr>
            <p:spPr bwMode="auto">
              <a:xfrm>
                <a:off x="5843588" y="3340100"/>
                <a:ext cx="217488" cy="465138"/>
              </a:xfrm>
              <a:custGeom>
                <a:avLst/>
                <a:gdLst>
                  <a:gd name="T0" fmla="*/ 0 w 50"/>
                  <a:gd name="T1" fmla="*/ 0 h 108"/>
                  <a:gd name="T2" fmla="*/ 41 w 50"/>
                  <a:gd name="T3" fmla="*/ 108 h 108"/>
                  <a:gd name="T4" fmla="*/ 45 w 50"/>
                  <a:gd name="T5" fmla="*/ 82 h 108"/>
                  <a:gd name="T6" fmla="*/ 0 w 50"/>
                  <a:gd name="T7" fmla="*/ 0 h 108"/>
                </a:gdLst>
                <a:ahLst/>
                <a:cxnLst>
                  <a:cxn ang="0">
                    <a:pos x="T0" y="T1"/>
                  </a:cxn>
                  <a:cxn ang="0">
                    <a:pos x="T2" y="T3"/>
                  </a:cxn>
                  <a:cxn ang="0">
                    <a:pos x="T4" y="T5"/>
                  </a:cxn>
                  <a:cxn ang="0">
                    <a:pos x="T6" y="T7"/>
                  </a:cxn>
                </a:cxnLst>
                <a:rect l="0" t="0" r="r" b="b"/>
                <a:pathLst>
                  <a:path w="50" h="108">
                    <a:moveTo>
                      <a:pt x="0" y="0"/>
                    </a:moveTo>
                    <a:cubicBezTo>
                      <a:pt x="43" y="46"/>
                      <a:pt x="36" y="84"/>
                      <a:pt x="41" y="108"/>
                    </a:cubicBezTo>
                    <a:cubicBezTo>
                      <a:pt x="45" y="82"/>
                      <a:pt x="45" y="82"/>
                      <a:pt x="45" y="82"/>
                    </a:cubicBezTo>
                    <a:cubicBezTo>
                      <a:pt x="45" y="82"/>
                      <a:pt x="50" y="36"/>
                      <a:pt x="0" y="0"/>
                    </a:cubicBezTo>
                  </a:path>
                </a:pathLst>
              </a:custGeom>
              <a:solidFill>
                <a:srgbClr val="6FB6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44" name="Freeform 40765"/>
              <p:cNvSpPr/>
              <p:nvPr/>
            </p:nvSpPr>
            <p:spPr bwMode="auto">
              <a:xfrm>
                <a:off x="6143625" y="3440113"/>
                <a:ext cx="139700" cy="292100"/>
              </a:xfrm>
              <a:custGeom>
                <a:avLst/>
                <a:gdLst>
                  <a:gd name="T0" fmla="*/ 32 w 32"/>
                  <a:gd name="T1" fmla="*/ 0 h 68"/>
                  <a:gd name="T2" fmla="*/ 10 w 32"/>
                  <a:gd name="T3" fmla="*/ 68 h 68"/>
                  <a:gd name="T4" fmla="*/ 32 w 32"/>
                  <a:gd name="T5" fmla="*/ 0 h 68"/>
                </a:gdLst>
                <a:ahLst/>
                <a:cxnLst>
                  <a:cxn ang="0">
                    <a:pos x="T0" y="T1"/>
                  </a:cxn>
                  <a:cxn ang="0">
                    <a:pos x="T2" y="T3"/>
                  </a:cxn>
                  <a:cxn ang="0">
                    <a:pos x="T4" y="T5"/>
                  </a:cxn>
                </a:cxnLst>
                <a:rect l="0" t="0" r="r" b="b"/>
                <a:pathLst>
                  <a:path w="32" h="68">
                    <a:moveTo>
                      <a:pt x="32" y="0"/>
                    </a:moveTo>
                    <a:cubicBezTo>
                      <a:pt x="0" y="22"/>
                      <a:pt x="10" y="68"/>
                      <a:pt x="10" y="68"/>
                    </a:cubicBezTo>
                    <a:cubicBezTo>
                      <a:pt x="16" y="38"/>
                      <a:pt x="26" y="16"/>
                      <a:pt x="32" y="0"/>
                    </a:cubicBezTo>
                  </a:path>
                </a:pathLst>
              </a:custGeom>
              <a:solidFill>
                <a:srgbClr val="61A2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45" name="Freeform 40766"/>
              <p:cNvSpPr/>
              <p:nvPr/>
            </p:nvSpPr>
            <p:spPr bwMode="auto">
              <a:xfrm>
                <a:off x="6226175" y="3568700"/>
                <a:ext cx="100013" cy="168275"/>
              </a:xfrm>
              <a:custGeom>
                <a:avLst/>
                <a:gdLst>
                  <a:gd name="T0" fmla="*/ 21 w 23"/>
                  <a:gd name="T1" fmla="*/ 0 h 39"/>
                  <a:gd name="T2" fmla="*/ 20 w 23"/>
                  <a:gd name="T3" fmla="*/ 0 h 39"/>
                  <a:gd name="T4" fmla="*/ 1 w 23"/>
                  <a:gd name="T5" fmla="*/ 39 h 39"/>
                  <a:gd name="T6" fmla="*/ 21 w 23"/>
                  <a:gd name="T7" fmla="*/ 0 h 39"/>
                </a:gdLst>
                <a:ahLst/>
                <a:cxnLst>
                  <a:cxn ang="0">
                    <a:pos x="T0" y="T1"/>
                  </a:cxn>
                  <a:cxn ang="0">
                    <a:pos x="T2" y="T3"/>
                  </a:cxn>
                  <a:cxn ang="0">
                    <a:pos x="T4" y="T5"/>
                  </a:cxn>
                  <a:cxn ang="0">
                    <a:pos x="T6" y="T7"/>
                  </a:cxn>
                </a:cxnLst>
                <a:rect l="0" t="0" r="r" b="b"/>
                <a:pathLst>
                  <a:path w="23" h="39">
                    <a:moveTo>
                      <a:pt x="21" y="0"/>
                    </a:moveTo>
                    <a:cubicBezTo>
                      <a:pt x="21" y="0"/>
                      <a:pt x="20" y="0"/>
                      <a:pt x="20" y="0"/>
                    </a:cubicBezTo>
                    <a:cubicBezTo>
                      <a:pt x="0" y="8"/>
                      <a:pt x="1" y="39"/>
                      <a:pt x="1" y="39"/>
                    </a:cubicBezTo>
                    <a:cubicBezTo>
                      <a:pt x="13" y="20"/>
                      <a:pt x="23" y="0"/>
                      <a:pt x="21" y="0"/>
                    </a:cubicBezTo>
                  </a:path>
                </a:pathLst>
              </a:custGeom>
              <a:solidFill>
                <a:srgbClr val="2F91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46" name="Freeform 40767"/>
              <p:cNvSpPr/>
              <p:nvPr/>
            </p:nvSpPr>
            <p:spPr bwMode="auto">
              <a:xfrm>
                <a:off x="5908675" y="3173413"/>
                <a:ext cx="187325" cy="374650"/>
              </a:xfrm>
              <a:custGeom>
                <a:avLst/>
                <a:gdLst>
                  <a:gd name="T0" fmla="*/ 0 w 43"/>
                  <a:gd name="T1" fmla="*/ 0 h 87"/>
                  <a:gd name="T2" fmla="*/ 28 w 43"/>
                  <a:gd name="T3" fmla="*/ 87 h 87"/>
                  <a:gd name="T4" fmla="*/ 0 w 43"/>
                  <a:gd name="T5" fmla="*/ 0 h 87"/>
                </a:gdLst>
                <a:ahLst/>
                <a:cxnLst>
                  <a:cxn ang="0">
                    <a:pos x="T0" y="T1"/>
                  </a:cxn>
                  <a:cxn ang="0">
                    <a:pos x="T2" y="T3"/>
                  </a:cxn>
                  <a:cxn ang="0">
                    <a:pos x="T4" y="T5"/>
                  </a:cxn>
                </a:cxnLst>
                <a:rect l="0" t="0" r="r" b="b"/>
                <a:pathLst>
                  <a:path w="43" h="87">
                    <a:moveTo>
                      <a:pt x="0" y="0"/>
                    </a:moveTo>
                    <a:cubicBezTo>
                      <a:pt x="11" y="24"/>
                      <a:pt x="24" y="56"/>
                      <a:pt x="28" y="87"/>
                    </a:cubicBezTo>
                    <a:cubicBezTo>
                      <a:pt x="28" y="87"/>
                      <a:pt x="43" y="55"/>
                      <a:pt x="0" y="0"/>
                    </a:cubicBezTo>
                  </a:path>
                </a:pathLst>
              </a:custGeom>
              <a:solidFill>
                <a:srgbClr val="61A25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sp>
            <p:nvSpPr>
              <p:cNvPr id="47" name="Freeform 40768"/>
              <p:cNvSpPr/>
              <p:nvPr/>
            </p:nvSpPr>
            <p:spPr bwMode="auto">
              <a:xfrm>
                <a:off x="6183313" y="3108325"/>
                <a:ext cx="165100" cy="382588"/>
              </a:xfrm>
              <a:custGeom>
                <a:avLst/>
                <a:gdLst>
                  <a:gd name="T0" fmla="*/ 38 w 38"/>
                  <a:gd name="T1" fmla="*/ 0 h 89"/>
                  <a:gd name="T2" fmla="*/ 0 w 38"/>
                  <a:gd name="T3" fmla="*/ 89 h 89"/>
                  <a:gd name="T4" fmla="*/ 38 w 38"/>
                  <a:gd name="T5" fmla="*/ 0 h 89"/>
                </a:gdLst>
                <a:ahLst/>
                <a:cxnLst>
                  <a:cxn ang="0">
                    <a:pos x="T0" y="T1"/>
                  </a:cxn>
                  <a:cxn ang="0">
                    <a:pos x="T2" y="T3"/>
                  </a:cxn>
                  <a:cxn ang="0">
                    <a:pos x="T4" y="T5"/>
                  </a:cxn>
                </a:cxnLst>
                <a:rect l="0" t="0" r="r" b="b"/>
                <a:pathLst>
                  <a:path w="38" h="89">
                    <a:moveTo>
                      <a:pt x="38" y="0"/>
                    </a:moveTo>
                    <a:cubicBezTo>
                      <a:pt x="3" y="11"/>
                      <a:pt x="0" y="89"/>
                      <a:pt x="0" y="89"/>
                    </a:cubicBezTo>
                    <a:cubicBezTo>
                      <a:pt x="12" y="51"/>
                      <a:pt x="17" y="32"/>
                      <a:pt x="38" y="0"/>
                    </a:cubicBezTo>
                  </a:path>
                </a:pathLst>
              </a:custGeom>
              <a:solidFill>
                <a:srgbClr val="6FB6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E46668"/>
                  </a:solidFill>
                  <a:effectLst/>
                  <a:uLnTx/>
                  <a:uFillTx/>
                  <a:latin typeface="方正少儿简体"/>
                  <a:ea typeface="方正少儿简体"/>
                  <a:cs typeface="+mn-cs"/>
                </a:endParaRPr>
              </a:p>
            </p:txBody>
          </p:sp>
        </p:grpSp>
        <p:pic>
          <p:nvPicPr>
            <p:cNvPr id="41" name="图片 40"/>
            <p:cNvPicPr>
              <a:picLocks noChangeAspect="1"/>
            </p:cNvPicPr>
            <p:nvPr/>
          </p:nvPicPr>
          <p:blipFill rotWithShape="1">
            <a:blip r:embed="rId7" cstate="print">
              <a:extLst>
                <a:ext uri="{28A0092B-C50C-407E-A947-70E740481C1C}">
                  <a14:useLocalDpi xmlns:a14="http://schemas.microsoft.com/office/drawing/2010/main" val="0"/>
                </a:ext>
              </a:extLst>
            </a:blip>
            <a:srcRect t="19740" r="6514" b="13263"/>
            <a:stretch>
              <a:fillRect/>
            </a:stretch>
          </p:blipFill>
          <p:spPr>
            <a:xfrm>
              <a:off x="6358680" y="2087546"/>
              <a:ext cx="759850" cy="384968"/>
            </a:xfrm>
            <a:prstGeom prst="rect">
              <a:avLst/>
            </a:prstGeom>
          </p:spPr>
        </p:pic>
      </p:grpSp>
      <p:sp>
        <p:nvSpPr>
          <p:cNvPr id="48" name="文本框 47"/>
          <p:cNvSpPr txBox="1"/>
          <p:nvPr/>
        </p:nvSpPr>
        <p:spPr>
          <a:xfrm>
            <a:off x="3985164" y="1241347"/>
            <a:ext cx="292580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1200" cap="none" spc="0" normalizeH="0" baseline="0" noProof="0" dirty="0">
                <a:ln>
                  <a:noFill/>
                </a:ln>
                <a:solidFill>
                  <a:srgbClr val="FF3048"/>
                </a:solidFill>
                <a:effectLst/>
                <a:uLnTx/>
                <a:uFillTx/>
                <a:latin typeface="方正少儿简体" pitchFamily="65" charset="-122"/>
                <a:ea typeface="方正少儿简体" pitchFamily="65" charset="-122"/>
                <a:cs typeface="+mn-cs"/>
              </a:rPr>
              <a:t>Part 1 </a:t>
            </a:r>
            <a:r>
              <a:rPr kumimoji="0" lang="zh-CN" altLang="en-US" sz="2400" b="0" i="0" u="none" strike="noStrike" kern="1200" cap="none" spc="0" normalizeH="0" baseline="0" noProof="0" dirty="0">
                <a:ln>
                  <a:noFill/>
                </a:ln>
                <a:solidFill>
                  <a:srgbClr val="FF3048"/>
                </a:solidFill>
                <a:effectLst/>
                <a:uLnTx/>
                <a:uFillTx/>
                <a:latin typeface="方正少儿简体" pitchFamily="65" charset="-122"/>
                <a:ea typeface="方正少儿简体" pitchFamily="65" charset="-122"/>
                <a:cs typeface="+mn-cs"/>
              </a:rPr>
              <a:t>大气污染简介</a:t>
            </a:r>
          </a:p>
        </p:txBody>
      </p:sp>
      <p:sp>
        <p:nvSpPr>
          <p:cNvPr id="49" name="文本框 48"/>
          <p:cNvSpPr txBox="1"/>
          <p:nvPr/>
        </p:nvSpPr>
        <p:spPr>
          <a:xfrm>
            <a:off x="3985164" y="2269146"/>
            <a:ext cx="3845925" cy="461665"/>
          </a:xfrm>
          <a:prstGeom prst="rect">
            <a:avLst/>
          </a:prstGeom>
          <a:noFill/>
        </p:spPr>
        <p:txBody>
          <a:bodyPr wrap="none" rtlCol="0">
            <a:spAutoFit/>
          </a:bodyPr>
          <a:lstStyle/>
          <a:p>
            <a:pPr lvl="0" defTabSz="914400">
              <a:defRPr/>
            </a:pPr>
            <a:r>
              <a:rPr kumimoji="0" lang="en-US" altLang="zh-CN" sz="2400" b="0" i="0" u="none" strike="noStrike" kern="1200" cap="none" spc="0" normalizeH="0" baseline="0" noProof="0" dirty="0">
                <a:ln>
                  <a:noFill/>
                </a:ln>
                <a:solidFill>
                  <a:srgbClr val="FF3048"/>
                </a:solidFill>
                <a:effectLst/>
                <a:uLnTx/>
                <a:uFillTx/>
                <a:latin typeface="方正少儿简体" pitchFamily="65" charset="-122"/>
                <a:ea typeface="方正少儿简体" pitchFamily="65" charset="-122"/>
                <a:cs typeface="+mn-cs"/>
              </a:rPr>
              <a:t>Part 2 </a:t>
            </a:r>
            <a:r>
              <a:rPr lang="zh-CN" altLang="en-US" sz="2400" dirty="0">
                <a:solidFill>
                  <a:srgbClr val="FF3048"/>
                </a:solidFill>
                <a:latin typeface="方正少儿简体" pitchFamily="65" charset="-122"/>
                <a:ea typeface="方正少儿简体" pitchFamily="65" charset="-122"/>
              </a:rPr>
              <a:t>大气污染现象及后果</a:t>
            </a:r>
          </a:p>
        </p:txBody>
      </p:sp>
      <p:sp>
        <p:nvSpPr>
          <p:cNvPr id="50" name="文本框 49"/>
          <p:cNvSpPr txBox="1"/>
          <p:nvPr/>
        </p:nvSpPr>
        <p:spPr>
          <a:xfrm>
            <a:off x="4070076" y="3270294"/>
            <a:ext cx="352532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1200" cap="none" spc="0" normalizeH="0" baseline="0" noProof="0" dirty="0">
                <a:ln>
                  <a:noFill/>
                </a:ln>
                <a:solidFill>
                  <a:srgbClr val="FF3048"/>
                </a:solidFill>
                <a:effectLst/>
                <a:uLnTx/>
                <a:uFillTx/>
                <a:latin typeface="方正少儿简体" pitchFamily="65" charset="-122"/>
                <a:ea typeface="方正少儿简体" pitchFamily="65" charset="-122"/>
                <a:cs typeface="+mn-cs"/>
              </a:rPr>
              <a:t>Part 3 </a:t>
            </a:r>
            <a:r>
              <a:rPr kumimoji="0" lang="zh-CN" altLang="en-US" sz="2400" b="0" i="0" u="none" strike="noStrike" kern="1200" cap="none" spc="0" normalizeH="0" baseline="0" noProof="0" dirty="0">
                <a:ln>
                  <a:noFill/>
                </a:ln>
                <a:solidFill>
                  <a:srgbClr val="FF3048"/>
                </a:solidFill>
                <a:effectLst/>
                <a:uLnTx/>
                <a:uFillTx/>
                <a:latin typeface="方正少儿简体" pitchFamily="65" charset="-122"/>
                <a:ea typeface="方正少儿简体" pitchFamily="65" charset="-122"/>
                <a:cs typeface="+mn-cs"/>
              </a:rPr>
              <a:t>如何避免大气污染</a:t>
            </a:r>
          </a:p>
        </p:txBody>
      </p:sp>
      <p:sp>
        <p:nvSpPr>
          <p:cNvPr id="51" name="文本框 50"/>
          <p:cNvSpPr txBox="1"/>
          <p:nvPr/>
        </p:nvSpPr>
        <p:spPr>
          <a:xfrm>
            <a:off x="4070076" y="4205043"/>
            <a:ext cx="352532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1200" cap="none" spc="0" normalizeH="0" baseline="0" noProof="0" dirty="0">
                <a:ln>
                  <a:noFill/>
                </a:ln>
                <a:solidFill>
                  <a:srgbClr val="FF3048"/>
                </a:solidFill>
                <a:effectLst/>
                <a:uLnTx/>
                <a:uFillTx/>
                <a:latin typeface="方正少儿简体" pitchFamily="65" charset="-122"/>
                <a:ea typeface="方正少儿简体" pitchFamily="65" charset="-122"/>
                <a:cs typeface="+mn-cs"/>
              </a:rPr>
              <a:t>Part 4 </a:t>
            </a:r>
            <a:r>
              <a:rPr kumimoji="0" lang="zh-CN" altLang="en-US" sz="2400" b="0" i="0" u="none" strike="noStrike" kern="1200" cap="none" spc="0" normalizeH="0" baseline="0" noProof="0" dirty="0">
                <a:ln>
                  <a:noFill/>
                </a:ln>
                <a:solidFill>
                  <a:srgbClr val="FF3048"/>
                </a:solidFill>
                <a:effectLst/>
                <a:uLnTx/>
                <a:uFillTx/>
                <a:latin typeface="方正少儿简体" pitchFamily="65" charset="-122"/>
                <a:ea typeface="方正少儿简体" pitchFamily="65" charset="-122"/>
                <a:cs typeface="+mn-cs"/>
              </a:rPr>
              <a:t>大气污染知识竞赛</a:t>
            </a:r>
          </a:p>
        </p:txBody>
      </p:sp>
      <p:sp>
        <p:nvSpPr>
          <p:cNvPr id="53" name="矩形 52"/>
          <p:cNvSpPr/>
          <p:nvPr/>
        </p:nvSpPr>
        <p:spPr>
          <a:xfrm>
            <a:off x="8014843" y="-24053"/>
            <a:ext cx="972908" cy="1611553"/>
          </a:xfrm>
          <a:prstGeom prst="rect">
            <a:avLst/>
          </a:prstGeom>
          <a:solidFill>
            <a:srgbClr val="208334"/>
          </a:solidFill>
          <a:ln w="25400" cap="flat" cmpd="sng" algn="ctr">
            <a:noFill/>
            <a:prstDash val="solid"/>
          </a:ln>
          <a:effectLst/>
        </p:spPr>
        <p:txBody>
          <a:bodyPr lIns="65023" tIns="32511" rIns="65023" bIns="32511" rtlCol="0" anchor="ctr"/>
          <a:lstStyle/>
          <a:p>
            <a:pPr marL="0" marR="0" lvl="0" indent="0" algn="ctr" defTabSz="913765"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a:ln>
                <a:noFill/>
              </a:ln>
              <a:solidFill>
                <a:prstClr val="white"/>
              </a:solidFill>
              <a:effectLst/>
              <a:uLnTx/>
              <a:uFillTx/>
              <a:latin typeface="Calibri"/>
              <a:ea typeface="宋体" pitchFamily="2" charset="-122"/>
              <a:cs typeface="+mn-cs"/>
            </a:endParaRPr>
          </a:p>
        </p:txBody>
      </p:sp>
      <p:sp>
        <p:nvSpPr>
          <p:cNvPr id="54" name="TextBox 148"/>
          <p:cNvSpPr txBox="1"/>
          <p:nvPr/>
        </p:nvSpPr>
        <p:spPr>
          <a:xfrm>
            <a:off x="8133429" y="97791"/>
            <a:ext cx="759180" cy="1123910"/>
          </a:xfrm>
          <a:prstGeom prst="rect">
            <a:avLst/>
          </a:prstGeom>
          <a:noFill/>
        </p:spPr>
        <p:txBody>
          <a:bodyPr vert="eaVert" wrap="square" lIns="65023" tIns="32511" rIns="65023" bIns="32511" rtlCol="0">
            <a:spAutoFit/>
          </a:bodyPr>
          <a:lstStyle/>
          <a:p>
            <a:pPr algn="ctr" defTabSz="913765">
              <a:lnSpc>
                <a:spcPct val="120000"/>
              </a:lnSpc>
            </a:pPr>
            <a:r>
              <a:rPr lang="zh-CN" altLang="en-US" sz="3400" cap="all" spc="213" dirty="0">
                <a:solidFill>
                  <a:prstClr val="white"/>
                </a:solidFill>
                <a:latin typeface="微软雅黑" pitchFamily="34" charset="-122"/>
                <a:ea typeface="微软雅黑" pitchFamily="34" charset="-122"/>
                <a:cs typeface="+mn-ea"/>
                <a:sym typeface="+mn-lt"/>
              </a:rPr>
              <a:t>目录</a:t>
            </a:r>
            <a:endParaRPr lang="en-US" altLang="zh-CN" sz="3400" cap="all" spc="213" dirty="0">
              <a:solidFill>
                <a:prstClr val="white"/>
              </a:solidFill>
              <a:latin typeface="微软雅黑" pitchFamily="34" charset="-122"/>
              <a:ea typeface="微软雅黑" pitchFamily="34" charset="-122"/>
              <a:cs typeface="+mn-ea"/>
              <a:sym typeface="+mn-lt"/>
            </a:endParaRPr>
          </a:p>
        </p:txBody>
      </p:sp>
      <p:sp>
        <p:nvSpPr>
          <p:cNvPr id="55" name="TextBox 148"/>
          <p:cNvSpPr txBox="1"/>
          <p:nvPr/>
        </p:nvSpPr>
        <p:spPr>
          <a:xfrm>
            <a:off x="7707609" y="1120100"/>
            <a:ext cx="1108326" cy="434989"/>
          </a:xfrm>
          <a:prstGeom prst="rect">
            <a:avLst/>
          </a:prstGeom>
          <a:noFill/>
        </p:spPr>
        <p:txBody>
          <a:bodyPr wrap="square" lIns="65023" tIns="32511" rIns="65023" bIns="32511" rtlCol="0">
            <a:spAutoFit/>
          </a:bodyPr>
          <a:lstStyle/>
          <a:p>
            <a:pPr algn="ctr" defTabSz="913765">
              <a:lnSpc>
                <a:spcPct val="120000"/>
              </a:lnSpc>
            </a:pPr>
            <a:r>
              <a:rPr lang="en-US" altLang="zh-CN" sz="2000" dirty="0">
                <a:solidFill>
                  <a:schemeClr val="tx1">
                    <a:lumMod val="75000"/>
                    <a:lumOff val="25000"/>
                  </a:schemeClr>
                </a:solidFill>
                <a:latin typeface="Arial" pitchFamily="34" charset="0"/>
                <a:ea typeface="Cambria Math" pitchFamily="18" charset="0"/>
                <a:cs typeface="Arial" pitchFamily="34" charset="0"/>
                <a:sym typeface="+mn-lt"/>
              </a:rPr>
              <a:t>C</a:t>
            </a:r>
            <a:r>
              <a:rPr lang="en-US" altLang="zh-CN" sz="2000" dirty="0">
                <a:solidFill>
                  <a:prstClr val="white"/>
                </a:solidFill>
                <a:latin typeface="Arial" pitchFamily="34" charset="0"/>
                <a:ea typeface="Cambria Math" pitchFamily="18" charset="0"/>
                <a:cs typeface="Arial" pitchFamily="34" charset="0"/>
                <a:sym typeface="+mn-lt"/>
              </a:rPr>
              <a:t>ontent</a:t>
            </a:r>
            <a:endParaRPr lang="zh-CN" altLang="en-US" sz="2000" dirty="0">
              <a:solidFill>
                <a:prstClr val="white"/>
              </a:solidFill>
              <a:latin typeface="Arial" pitchFamily="34" charset="0"/>
              <a:ea typeface="宋体" pitchFamily="2" charset="-122"/>
              <a:cs typeface="Arial" pitchFamily="34" charset="0"/>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125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22" presetClass="entr" presetSubtype="8" fill="hold" grpId="0" nodeType="withEffect">
                                  <p:stCondLst>
                                    <p:cond delay="1250"/>
                                  </p:stCondLst>
                                  <p:childTnLst>
                                    <p:set>
                                      <p:cBhvr>
                                        <p:cTn id="9" dur="1" fill="hold">
                                          <p:stCondLst>
                                            <p:cond delay="0"/>
                                          </p:stCondLst>
                                        </p:cTn>
                                        <p:tgtEl>
                                          <p:spTgt spid="48"/>
                                        </p:tgtEl>
                                        <p:attrNameLst>
                                          <p:attrName>style.visibility</p:attrName>
                                        </p:attrNameLst>
                                      </p:cBhvr>
                                      <p:to>
                                        <p:strVal val="visible"/>
                                      </p:to>
                                    </p:set>
                                    <p:animEffect transition="in" filter="wipe(left)">
                                      <p:cBhvr>
                                        <p:cTn id="10" dur="500"/>
                                        <p:tgtEl>
                                          <p:spTgt spid="48"/>
                                        </p:tgtEl>
                                      </p:cBhvr>
                                    </p:animEffect>
                                  </p:childTnLst>
                                </p:cTn>
                              </p:par>
                              <p:par>
                                <p:cTn id="11" presetID="16" presetClass="entr" presetSubtype="21" fill="hold" nodeType="withEffect">
                                  <p:stCondLst>
                                    <p:cond delay="1250"/>
                                  </p:stCondLst>
                                  <p:childTnLst>
                                    <p:set>
                                      <p:cBhvr>
                                        <p:cTn id="12" dur="1" fill="hold">
                                          <p:stCondLst>
                                            <p:cond delay="0"/>
                                          </p:stCondLst>
                                        </p:cTn>
                                        <p:tgtEl>
                                          <p:spTgt spid="21"/>
                                        </p:tgtEl>
                                        <p:attrNameLst>
                                          <p:attrName>style.visibility</p:attrName>
                                        </p:attrNameLst>
                                      </p:cBhvr>
                                      <p:to>
                                        <p:strVal val="visible"/>
                                      </p:to>
                                    </p:set>
                                    <p:animEffect transition="in" filter="barn(inVertical)">
                                      <p:cBhvr>
                                        <p:cTn id="13" dur="500"/>
                                        <p:tgtEl>
                                          <p:spTgt spid="21"/>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49"/>
                                        </p:tgtEl>
                                        <p:attrNameLst>
                                          <p:attrName>style.visibility</p:attrName>
                                        </p:attrNameLst>
                                      </p:cBhvr>
                                      <p:to>
                                        <p:strVal val="visible"/>
                                      </p:to>
                                    </p:set>
                                    <p:animEffect transition="in" filter="wipe(left)">
                                      <p:cBhvr>
                                        <p:cTn id="16" dur="500"/>
                                        <p:tgtEl>
                                          <p:spTgt spid="49"/>
                                        </p:tgtEl>
                                      </p:cBhvr>
                                    </p:animEffect>
                                  </p:childTnLst>
                                </p:cTn>
                              </p:par>
                              <p:par>
                                <p:cTn id="17" presetID="16" presetClass="entr" presetSubtype="21" fill="hold" nodeType="withEffect">
                                  <p:stCondLst>
                                    <p:cond delay="1500"/>
                                  </p:stCondLst>
                                  <p:childTnLst>
                                    <p:set>
                                      <p:cBhvr>
                                        <p:cTn id="18" dur="1" fill="hold">
                                          <p:stCondLst>
                                            <p:cond delay="0"/>
                                          </p:stCondLst>
                                        </p:cTn>
                                        <p:tgtEl>
                                          <p:spTgt spid="30"/>
                                        </p:tgtEl>
                                        <p:attrNameLst>
                                          <p:attrName>style.visibility</p:attrName>
                                        </p:attrNameLst>
                                      </p:cBhvr>
                                      <p:to>
                                        <p:strVal val="visible"/>
                                      </p:to>
                                    </p:set>
                                    <p:animEffect transition="in" filter="barn(inVertical)">
                                      <p:cBhvr>
                                        <p:cTn id="19" dur="500"/>
                                        <p:tgtEl>
                                          <p:spTgt spid="30"/>
                                        </p:tgtEl>
                                      </p:cBhvr>
                                    </p:animEffect>
                                  </p:childTnLst>
                                </p:cTn>
                              </p:par>
                              <p:par>
                                <p:cTn id="20" presetID="22" presetClass="entr" presetSubtype="8" fill="hold" grpId="0" nodeType="withEffect">
                                  <p:stCondLst>
                                    <p:cond delay="1500"/>
                                  </p:stCondLst>
                                  <p:childTnLst>
                                    <p:set>
                                      <p:cBhvr>
                                        <p:cTn id="21" dur="1" fill="hold">
                                          <p:stCondLst>
                                            <p:cond delay="0"/>
                                          </p:stCondLst>
                                        </p:cTn>
                                        <p:tgtEl>
                                          <p:spTgt spid="50"/>
                                        </p:tgtEl>
                                        <p:attrNameLst>
                                          <p:attrName>style.visibility</p:attrName>
                                        </p:attrNameLst>
                                      </p:cBhvr>
                                      <p:to>
                                        <p:strVal val="visible"/>
                                      </p:to>
                                    </p:set>
                                    <p:animEffect transition="in" filter="wipe(left)">
                                      <p:cBhvr>
                                        <p:cTn id="22" dur="500"/>
                                        <p:tgtEl>
                                          <p:spTgt spid="50"/>
                                        </p:tgtEl>
                                      </p:cBhvr>
                                    </p:animEffect>
                                  </p:childTnLst>
                                </p:cTn>
                              </p:par>
                              <p:par>
                                <p:cTn id="23" presetID="16" presetClass="entr" presetSubtype="21" fill="hold" nodeType="withEffect">
                                  <p:stCondLst>
                                    <p:cond delay="1500"/>
                                  </p:stCondLst>
                                  <p:childTnLst>
                                    <p:set>
                                      <p:cBhvr>
                                        <p:cTn id="24" dur="1" fill="hold">
                                          <p:stCondLst>
                                            <p:cond delay="0"/>
                                          </p:stCondLst>
                                        </p:cTn>
                                        <p:tgtEl>
                                          <p:spTgt spid="39"/>
                                        </p:tgtEl>
                                        <p:attrNameLst>
                                          <p:attrName>style.visibility</p:attrName>
                                        </p:attrNameLst>
                                      </p:cBhvr>
                                      <p:to>
                                        <p:strVal val="visible"/>
                                      </p:to>
                                    </p:set>
                                    <p:animEffect transition="in" filter="barn(inVertical)">
                                      <p:cBhvr>
                                        <p:cTn id="25" dur="500"/>
                                        <p:tgtEl>
                                          <p:spTgt spid="39"/>
                                        </p:tgtEl>
                                      </p:cBhvr>
                                    </p:animEffect>
                                  </p:childTnLst>
                                </p:cTn>
                              </p:par>
                              <p:par>
                                <p:cTn id="26" presetID="22" presetClass="entr" presetSubtype="8" fill="hold" grpId="0" nodeType="withEffect">
                                  <p:stCondLst>
                                    <p:cond delay="1500"/>
                                  </p:stCondLst>
                                  <p:childTnLst>
                                    <p:set>
                                      <p:cBhvr>
                                        <p:cTn id="27" dur="1" fill="hold">
                                          <p:stCondLst>
                                            <p:cond delay="0"/>
                                          </p:stCondLst>
                                        </p:cTn>
                                        <p:tgtEl>
                                          <p:spTgt spid="51"/>
                                        </p:tgtEl>
                                        <p:attrNameLst>
                                          <p:attrName>style.visibility</p:attrName>
                                        </p:attrNameLst>
                                      </p:cBhvr>
                                      <p:to>
                                        <p:strVal val="visible"/>
                                      </p:to>
                                    </p:set>
                                    <p:animEffect transition="in" filter="wipe(left)">
                                      <p:cBhvr>
                                        <p:cTn id="28" dur="500"/>
                                        <p:tgtEl>
                                          <p:spTgt spid="51"/>
                                        </p:tgtEl>
                                      </p:cBhvr>
                                    </p:animEffect>
                                  </p:childTnLst>
                                </p:cTn>
                              </p:par>
                            </p:childTnLst>
                          </p:cTn>
                        </p:par>
                        <p:par>
                          <p:cTn id="29" fill="hold">
                            <p:stCondLst>
                              <p:cond delay="1750"/>
                            </p:stCondLst>
                            <p:childTnLst>
                              <p:par>
                                <p:cTn id="30" presetID="22" presetClass="entr" presetSubtype="1" fill="hold" grpId="0" nodeType="after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wipe(up)">
                                      <p:cBhvr>
                                        <p:cTn id="32" dur="500"/>
                                        <p:tgtEl>
                                          <p:spTgt spid="53"/>
                                        </p:tgtEl>
                                      </p:cBhvr>
                                    </p:animEffect>
                                  </p:childTnLst>
                                </p:cTn>
                              </p:par>
                              <p:par>
                                <p:cTn id="33" presetID="12" presetClass="entr" presetSubtype="4" fill="hold" grpId="0" nodeType="withEffect">
                                  <p:stCondLst>
                                    <p:cond delay="0"/>
                                  </p:stCondLst>
                                  <p:childTnLst>
                                    <p:set>
                                      <p:cBhvr>
                                        <p:cTn id="34" dur="1" fill="hold">
                                          <p:stCondLst>
                                            <p:cond delay="0"/>
                                          </p:stCondLst>
                                        </p:cTn>
                                        <p:tgtEl>
                                          <p:spTgt spid="54"/>
                                        </p:tgtEl>
                                        <p:attrNameLst>
                                          <p:attrName>style.visibility</p:attrName>
                                        </p:attrNameLst>
                                      </p:cBhvr>
                                      <p:to>
                                        <p:strVal val="visible"/>
                                      </p:to>
                                    </p:set>
                                    <p:anim calcmode="lin" valueType="num">
                                      <p:cBhvr additive="base">
                                        <p:cTn id="35" dur="500"/>
                                        <p:tgtEl>
                                          <p:spTgt spid="54"/>
                                        </p:tgtEl>
                                        <p:attrNameLst>
                                          <p:attrName>ppt_y</p:attrName>
                                        </p:attrNameLst>
                                      </p:cBhvr>
                                      <p:tavLst>
                                        <p:tav tm="0">
                                          <p:val>
                                            <p:strVal val="#ppt_y+#ppt_h*1.125000"/>
                                          </p:val>
                                        </p:tav>
                                        <p:tav tm="100000">
                                          <p:val>
                                            <p:strVal val="#ppt_y"/>
                                          </p:val>
                                        </p:tav>
                                      </p:tavLst>
                                    </p:anim>
                                    <p:animEffect transition="in" filter="wipe(up)">
                                      <p:cBhvr>
                                        <p:cTn id="36" dur="500"/>
                                        <p:tgtEl>
                                          <p:spTgt spid="54"/>
                                        </p:tgtEl>
                                      </p:cBhvr>
                                    </p:animEffect>
                                  </p:childTnLst>
                                </p:cTn>
                              </p:par>
                            </p:childTnLst>
                          </p:cTn>
                        </p:par>
                        <p:par>
                          <p:cTn id="37" fill="hold">
                            <p:stCondLst>
                              <p:cond delay="2250"/>
                            </p:stCondLst>
                            <p:childTnLst>
                              <p:par>
                                <p:cTn id="38" presetID="23" presetClass="entr" presetSubtype="32" fill="hold" grpId="0" nodeType="afterEffect">
                                  <p:stCondLst>
                                    <p:cond delay="0"/>
                                  </p:stCondLst>
                                  <p:childTnLst>
                                    <p:set>
                                      <p:cBhvr>
                                        <p:cTn id="39" dur="1" fill="hold">
                                          <p:stCondLst>
                                            <p:cond delay="0"/>
                                          </p:stCondLst>
                                        </p:cTn>
                                        <p:tgtEl>
                                          <p:spTgt spid="55"/>
                                        </p:tgtEl>
                                        <p:attrNameLst>
                                          <p:attrName>style.visibility</p:attrName>
                                        </p:attrNameLst>
                                      </p:cBhvr>
                                      <p:to>
                                        <p:strVal val="visible"/>
                                      </p:to>
                                    </p:set>
                                    <p:anim calcmode="lin" valueType="num">
                                      <p:cBhvr>
                                        <p:cTn id="40" dur="500" fill="hold"/>
                                        <p:tgtEl>
                                          <p:spTgt spid="55"/>
                                        </p:tgtEl>
                                        <p:attrNameLst>
                                          <p:attrName>ppt_w</p:attrName>
                                        </p:attrNameLst>
                                      </p:cBhvr>
                                      <p:tavLst>
                                        <p:tav tm="0">
                                          <p:val>
                                            <p:strVal val="4*#ppt_w"/>
                                          </p:val>
                                        </p:tav>
                                        <p:tav tm="100000">
                                          <p:val>
                                            <p:strVal val="#ppt_w"/>
                                          </p:val>
                                        </p:tav>
                                      </p:tavLst>
                                    </p:anim>
                                    <p:anim calcmode="lin" valueType="num">
                                      <p:cBhvr>
                                        <p:cTn id="41" dur="500" fill="hold"/>
                                        <p:tgtEl>
                                          <p:spTgt spid="55"/>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3" grpId="0" animBg="1"/>
      <p:bldP spid="54" grpId="0"/>
      <p:bldP spid="5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4677884"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4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大气污染知识竞赛</a:t>
            </a:r>
          </a:p>
        </p:txBody>
      </p:sp>
      <p:pic>
        <p:nvPicPr>
          <p:cNvPr id="4" name="图片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92279" y="1452999"/>
            <a:ext cx="6288631" cy="5003024"/>
          </a:xfrm>
          <a:prstGeom prst="rect">
            <a:avLst/>
          </a:prstGeom>
        </p:spPr>
      </p:pic>
      <p:pic>
        <p:nvPicPr>
          <p:cNvPr id="6" name="图片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21825" y="3728956"/>
            <a:ext cx="2282163" cy="2555613"/>
          </a:xfrm>
          <a:prstGeom prst="rect">
            <a:avLst/>
          </a:prstGeom>
        </p:spPr>
      </p:pic>
      <p:pic>
        <p:nvPicPr>
          <p:cNvPr id="12" name="图片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92279" y="1452999"/>
            <a:ext cx="6288631" cy="5003024"/>
          </a:xfrm>
          <a:prstGeom prst="rect">
            <a:avLst/>
          </a:prstGeom>
        </p:spPr>
      </p:pic>
      <p:grpSp>
        <p:nvGrpSpPr>
          <p:cNvPr id="13" name="组合 12"/>
          <p:cNvGrpSpPr/>
          <p:nvPr/>
        </p:nvGrpSpPr>
        <p:grpSpPr>
          <a:xfrm flipH="1">
            <a:off x="3261834" y="2679404"/>
            <a:ext cx="5731350" cy="3199267"/>
            <a:chOff x="4623085" y="1492067"/>
            <a:chExt cx="4192053" cy="1187663"/>
          </a:xfrm>
        </p:grpSpPr>
        <p:sp>
          <p:nvSpPr>
            <p:cNvPr id="14" name="TextBox 6"/>
            <p:cNvSpPr txBox="1"/>
            <p:nvPr/>
          </p:nvSpPr>
          <p:spPr>
            <a:xfrm>
              <a:off x="4623085" y="1594300"/>
              <a:ext cx="4192053" cy="1085430"/>
            </a:xfrm>
            <a:prstGeom prst="rect">
              <a:avLst/>
            </a:prstGeom>
            <a:noFill/>
          </p:spPr>
          <p:txBody>
            <a:bodyPr wrap="square" rtlCol="0">
              <a:spAutoFit/>
            </a:bodyPr>
            <a:lstStyle/>
            <a:p>
              <a:pPr>
                <a:spcBef>
                  <a:spcPct val="50000"/>
                </a:spcBef>
              </a:pPr>
              <a:r>
                <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rPr>
                <a:t>保护大气环境，下列哪些做法是正确的：                    </a:t>
              </a:r>
              <a:endPar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endParaRPr>
            </a:p>
            <a:p>
              <a:pPr>
                <a:spcBef>
                  <a:spcPct val="50000"/>
                </a:spcBef>
              </a:pPr>
              <a:r>
                <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rPr>
                <a:t>   </a:t>
              </a:r>
              <a:endParaRPr lang="en-US" altLang="zh-CN" sz="1600" b="1" dirty="0">
                <a:solidFill>
                  <a:schemeClr val="tx1">
                    <a:lumMod val="75000"/>
                    <a:lumOff val="25000"/>
                  </a:schemeClr>
                </a:solidFill>
                <a:latin typeface="方正少儿简体" pitchFamily="65" charset="-122"/>
                <a:ea typeface="方正少儿简体" pitchFamily="65" charset="-122"/>
                <a:sym typeface="宋体" pitchFamily="2" charset="-122"/>
              </a:endParaRPr>
            </a:p>
            <a:p>
              <a:pPr>
                <a:spcBef>
                  <a:spcPct val="50000"/>
                </a:spcBef>
              </a:pPr>
              <a:r>
                <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rPr>
                <a:t>   </a:t>
              </a:r>
              <a:r>
                <a:rPr lang="en-US" altLang="zh-CN" sz="1600" b="1" dirty="0">
                  <a:solidFill>
                    <a:schemeClr val="tx1">
                      <a:lumMod val="75000"/>
                      <a:lumOff val="25000"/>
                    </a:schemeClr>
                  </a:solidFill>
                  <a:latin typeface="方正少儿简体" pitchFamily="65" charset="-122"/>
                  <a:ea typeface="方正少儿简体" pitchFamily="65" charset="-122"/>
                  <a:sym typeface="Calibri" pitchFamily="34" charset="0"/>
                </a:rPr>
                <a:t>A</a:t>
              </a:r>
              <a:r>
                <a:rPr lang="en-US" altLang="zh-CN" sz="1600" b="1" dirty="0">
                  <a:solidFill>
                    <a:schemeClr val="tx1">
                      <a:lumMod val="75000"/>
                      <a:lumOff val="25000"/>
                    </a:schemeClr>
                  </a:solidFill>
                  <a:latin typeface="方正少儿简体" pitchFamily="65" charset="-122"/>
                  <a:ea typeface="方正少儿简体" pitchFamily="65" charset="-122"/>
                  <a:sym typeface="宋体" pitchFamily="2" charset="-122"/>
                </a:rPr>
                <a:t>.</a:t>
              </a:r>
              <a:r>
                <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rPr>
                <a:t>吃午饭用一次性筷子 ，就不用洗了。</a:t>
              </a:r>
              <a:endParaRPr lang="en-US" altLang="zh-CN" sz="1600" b="1" dirty="0">
                <a:solidFill>
                  <a:schemeClr val="tx1">
                    <a:lumMod val="75000"/>
                    <a:lumOff val="25000"/>
                  </a:schemeClr>
                </a:solidFill>
                <a:latin typeface="方正少儿简体" pitchFamily="65" charset="-122"/>
                <a:ea typeface="方正少儿简体" pitchFamily="65" charset="-122"/>
                <a:sym typeface="Calibri" pitchFamily="34" charset="0"/>
              </a:endParaRPr>
            </a:p>
            <a:p>
              <a:pPr>
                <a:spcBef>
                  <a:spcPct val="50000"/>
                </a:spcBef>
              </a:pPr>
              <a:r>
                <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rPr>
                <a:t>   </a:t>
              </a:r>
              <a:r>
                <a:rPr lang="en-US" altLang="zh-CN" sz="1600" b="1" dirty="0">
                  <a:solidFill>
                    <a:schemeClr val="tx1">
                      <a:lumMod val="75000"/>
                      <a:lumOff val="25000"/>
                    </a:schemeClr>
                  </a:solidFill>
                  <a:latin typeface="方正少儿简体" pitchFamily="65" charset="-122"/>
                  <a:ea typeface="方正少儿简体" pitchFamily="65" charset="-122"/>
                  <a:sym typeface="Calibri" pitchFamily="34" charset="0"/>
                </a:rPr>
                <a:t>B</a:t>
              </a:r>
              <a:r>
                <a:rPr lang="en-US" altLang="zh-CN" sz="1600" b="1" dirty="0">
                  <a:solidFill>
                    <a:schemeClr val="tx1">
                      <a:lumMod val="75000"/>
                      <a:lumOff val="25000"/>
                    </a:schemeClr>
                  </a:solidFill>
                  <a:latin typeface="方正少儿简体" pitchFamily="65" charset="-122"/>
                  <a:ea typeface="方正少儿简体" pitchFamily="65" charset="-122"/>
                  <a:sym typeface="宋体" pitchFamily="2" charset="-122"/>
                </a:rPr>
                <a:t>.</a:t>
              </a:r>
              <a:r>
                <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rPr>
                <a:t>平时擦手都用餐巾纸，不需要毛巾。</a:t>
              </a:r>
              <a:endPar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endParaRPr>
            </a:p>
            <a:p>
              <a:pPr>
                <a:spcBef>
                  <a:spcPct val="50000"/>
                </a:spcBef>
              </a:pPr>
              <a:r>
                <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rPr>
                <a:t>   </a:t>
              </a:r>
              <a:r>
                <a:rPr lang="en-US" altLang="zh-CN" sz="1600" b="1" dirty="0">
                  <a:solidFill>
                    <a:schemeClr val="tx1">
                      <a:lumMod val="75000"/>
                      <a:lumOff val="25000"/>
                    </a:schemeClr>
                  </a:solidFill>
                  <a:latin typeface="方正少儿简体" pitchFamily="65" charset="-122"/>
                  <a:ea typeface="方正少儿简体" pitchFamily="65" charset="-122"/>
                  <a:sym typeface="Calibri" pitchFamily="34" charset="0"/>
                </a:rPr>
                <a:t>C</a:t>
              </a:r>
              <a:r>
                <a:rPr lang="en-US" altLang="zh-CN" sz="1600" b="1" dirty="0">
                  <a:solidFill>
                    <a:schemeClr val="tx1">
                      <a:lumMod val="75000"/>
                      <a:lumOff val="25000"/>
                    </a:schemeClr>
                  </a:solidFill>
                  <a:latin typeface="方正少儿简体" pitchFamily="65" charset="-122"/>
                  <a:ea typeface="方正少儿简体" pitchFamily="65" charset="-122"/>
                  <a:sym typeface="宋体" pitchFamily="2" charset="-122"/>
                </a:rPr>
                <a:t>.</a:t>
              </a:r>
              <a:r>
                <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rPr>
                <a:t>需要草稿纸了，就去买本新本子用，很便宜  。                       </a:t>
              </a:r>
              <a:endParaRPr lang="en-US" altLang="zh-CN" sz="1600" b="1" dirty="0">
                <a:solidFill>
                  <a:schemeClr val="tx1">
                    <a:lumMod val="75000"/>
                    <a:lumOff val="25000"/>
                  </a:schemeClr>
                </a:solidFill>
                <a:latin typeface="方正少儿简体" pitchFamily="65" charset="-122"/>
                <a:ea typeface="方正少儿简体" pitchFamily="65" charset="-122"/>
                <a:sym typeface="Calibri" pitchFamily="34" charset="0"/>
              </a:endParaRPr>
            </a:p>
            <a:p>
              <a:pPr>
                <a:spcBef>
                  <a:spcPct val="50000"/>
                </a:spcBef>
              </a:pPr>
              <a:r>
                <a:rPr lang="en-US" altLang="zh-CN" sz="1600" b="1" dirty="0">
                  <a:solidFill>
                    <a:schemeClr val="tx1">
                      <a:lumMod val="75000"/>
                      <a:lumOff val="25000"/>
                    </a:schemeClr>
                  </a:solidFill>
                  <a:latin typeface="方正少儿简体" pitchFamily="65" charset="-122"/>
                  <a:ea typeface="方正少儿简体" pitchFamily="65" charset="-122"/>
                  <a:sym typeface="Calibri" pitchFamily="34" charset="0"/>
                </a:rPr>
                <a:t>   D.</a:t>
              </a:r>
              <a:r>
                <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rPr>
                <a:t>在废报纸上练习写毛笔字。</a:t>
              </a:r>
              <a:endParaRPr lang="zh-CN" altLang="en-US" sz="1600" b="1" dirty="0">
                <a:solidFill>
                  <a:schemeClr val="tx1">
                    <a:lumMod val="75000"/>
                    <a:lumOff val="25000"/>
                  </a:schemeClr>
                </a:solidFill>
                <a:latin typeface="方正少儿简体" pitchFamily="65" charset="-122"/>
                <a:ea typeface="方正少儿简体" pitchFamily="65" charset="-122"/>
                <a:sym typeface="宋体" pitchFamily="2" charset="-122"/>
              </a:endParaRPr>
            </a:p>
            <a:p>
              <a:pPr lvl="0" defTabSz="1218565">
                <a:lnSpc>
                  <a:spcPct val="150000"/>
                </a:lnSpc>
                <a:defRPr/>
              </a:pPr>
              <a:br>
                <a:rPr kumimoji="0" lang="zh-CN" altLang="en-US" sz="1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rPr>
              </a:br>
              <a:endParaRPr kumimoji="0" lang="zh-CN" altLang="en-US" sz="1600" b="1" i="0" u="none" strike="noStrike" kern="0" cap="none" spc="0" normalizeH="0" baseline="0" noProof="0" dirty="0">
                <a:ln>
                  <a:noFill/>
                </a:ln>
                <a:solidFill>
                  <a:schemeClr val="tx1">
                    <a:lumMod val="75000"/>
                    <a:lumOff val="25000"/>
                  </a:schemeClr>
                </a:solidFill>
                <a:effectLst/>
                <a:uLnTx/>
                <a:uFillTx/>
                <a:latin typeface="微软雅黑" pitchFamily="34" charset="-122"/>
                <a:ea typeface="微软雅黑" pitchFamily="34" charset="-122"/>
              </a:endParaRPr>
            </a:p>
          </p:txBody>
        </p:sp>
        <p:sp>
          <p:nvSpPr>
            <p:cNvPr id="15" name="等腰三角形 12"/>
            <p:cNvSpPr/>
            <p:nvPr/>
          </p:nvSpPr>
          <p:spPr>
            <a:xfrm rot="16200000">
              <a:off x="6944148" y="-56647"/>
              <a:ext cx="322275" cy="3419704"/>
            </a:xfrm>
            <a:custGeom>
              <a:avLst/>
              <a:gdLst/>
              <a:ahLst/>
              <a:cxnLst/>
              <a:rect l="l" t="t" r="r" b="b"/>
              <a:pathLst>
                <a:path w="1257301" h="3427660">
                  <a:moveTo>
                    <a:pt x="1257301" y="219296"/>
                  </a:moveTo>
                  <a:lnTo>
                    <a:pt x="1257301" y="3378474"/>
                  </a:lnTo>
                  <a:cubicBezTo>
                    <a:pt x="1257301" y="3405639"/>
                    <a:pt x="1235280" y="3427660"/>
                    <a:pt x="1208115" y="3427660"/>
                  </a:cubicBezTo>
                  <a:lnTo>
                    <a:pt x="49186" y="3427660"/>
                  </a:lnTo>
                  <a:cubicBezTo>
                    <a:pt x="22021" y="3427660"/>
                    <a:pt x="0" y="3405639"/>
                    <a:pt x="0" y="3378474"/>
                  </a:cubicBezTo>
                  <a:lnTo>
                    <a:pt x="0" y="219296"/>
                  </a:lnTo>
                  <a:cubicBezTo>
                    <a:pt x="0" y="192131"/>
                    <a:pt x="22021" y="170110"/>
                    <a:pt x="49186" y="170110"/>
                  </a:cubicBezTo>
                  <a:lnTo>
                    <a:pt x="441495" y="170110"/>
                  </a:lnTo>
                  <a:lnTo>
                    <a:pt x="619793" y="0"/>
                  </a:lnTo>
                  <a:lnTo>
                    <a:pt x="798091" y="170110"/>
                  </a:lnTo>
                  <a:lnTo>
                    <a:pt x="1208115" y="170110"/>
                  </a:lnTo>
                  <a:cubicBezTo>
                    <a:pt x="1235280" y="170110"/>
                    <a:pt x="1257301" y="192131"/>
                    <a:pt x="1257301" y="219296"/>
                  </a:cubicBezTo>
                  <a:close/>
                </a:path>
              </a:pathLst>
            </a:custGeom>
            <a:noFill/>
            <a:ln w="19050" cap="flat" cmpd="sng" algn="ctr">
              <a:solidFill>
                <a:srgbClr val="436F47"/>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1" i="0" u="none" strike="noStrike" kern="0" cap="none" spc="0" normalizeH="0" baseline="0" noProof="0">
                <a:ln>
                  <a:noFill/>
                </a:ln>
                <a:solidFill>
                  <a:schemeClr val="tx1">
                    <a:lumMod val="75000"/>
                    <a:lumOff val="25000"/>
                  </a:schemeClr>
                </a:solidFill>
                <a:effectLst/>
                <a:uLnTx/>
                <a:uFillTx/>
                <a:latin typeface="Calibri"/>
                <a:ea typeface="宋体" pitchFamily="2" charset="-122"/>
                <a:cs typeface="+mn-cs"/>
              </a:endParaRPr>
            </a:p>
          </p:txBody>
        </p:sp>
      </p:grpSp>
      <p:pic>
        <p:nvPicPr>
          <p:cNvPr id="16" name="图片 1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581015" y="2568357"/>
            <a:ext cx="1698032" cy="2632608"/>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par>
                                    <p:cTn id="10" presetID="2" presetClass="entr" presetSubtype="8" fill="hold" nodeType="withEffect" p14:presetBounceEnd="45000">
                                      <p:stCondLst>
                                        <p:cond delay="7000"/>
                                      </p:stCondLst>
                                      <p:childTnLst>
                                        <p:set>
                                          <p:cBhvr>
                                            <p:cTn id="11" dur="1" fill="hold">
                                              <p:stCondLst>
                                                <p:cond delay="0"/>
                                              </p:stCondLst>
                                            </p:cTn>
                                            <p:tgtEl>
                                              <p:spTgt spid="13"/>
                                            </p:tgtEl>
                                            <p:attrNameLst>
                                              <p:attrName>style.visibility</p:attrName>
                                            </p:attrNameLst>
                                          </p:cBhvr>
                                          <p:to>
                                            <p:strVal val="visible"/>
                                          </p:to>
                                        </p:set>
                                        <p:anim calcmode="lin" valueType="num" p14:bounceEnd="45000">
                                          <p:cBhvr additive="base">
                                            <p:cTn id="12" dur="750" fill="hold"/>
                                            <p:tgtEl>
                                              <p:spTgt spid="13"/>
                                            </p:tgtEl>
                                            <p:attrNameLst>
                                              <p:attrName>ppt_x</p:attrName>
                                            </p:attrNameLst>
                                          </p:cBhvr>
                                          <p:tavLst>
                                            <p:tav tm="0">
                                              <p:val>
                                                <p:strVal val="0-#ppt_w/2"/>
                                              </p:val>
                                            </p:tav>
                                            <p:tav tm="100000">
                                              <p:val>
                                                <p:strVal val="#ppt_x"/>
                                              </p:val>
                                            </p:tav>
                                          </p:tavLst>
                                        </p:anim>
                                        <p:anim calcmode="lin" valueType="num" p14:bounceEnd="45000">
                                          <p:cBhvr additive="base">
                                            <p:cTn id="13" dur="75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par>
                                    <p:cTn id="10" presetID="2" presetClass="entr" presetSubtype="8" fill="hold" nodeType="withEffect">
                                      <p:stCondLst>
                                        <p:cond delay="700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750" fill="hold"/>
                                            <p:tgtEl>
                                              <p:spTgt spid="13"/>
                                            </p:tgtEl>
                                            <p:attrNameLst>
                                              <p:attrName>ppt_x</p:attrName>
                                            </p:attrNameLst>
                                          </p:cBhvr>
                                          <p:tavLst>
                                            <p:tav tm="0">
                                              <p:val>
                                                <p:strVal val="0-#ppt_w/2"/>
                                              </p:val>
                                            </p:tav>
                                            <p:tav tm="100000">
                                              <p:val>
                                                <p:strVal val="#ppt_x"/>
                                              </p:val>
                                            </p:tav>
                                          </p:tavLst>
                                        </p:anim>
                                        <p:anim calcmode="lin" valueType="num">
                                          <p:cBhvr additive="base">
                                            <p:cTn id="13" dur="75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2">
            <a:extLst>
              <a:ext uri="{28A0092B-C50C-407E-A947-70E740481C1C}">
                <a14:useLocalDpi xmlns:a14="http://schemas.microsoft.com/office/drawing/2010/main" val="0"/>
              </a:ext>
            </a:extLst>
          </a:blip>
          <a:srcRect l="55070" t="9123" r="12847" b="37018"/>
          <a:stretch>
            <a:fillRect/>
          </a:stretch>
        </p:blipFill>
        <p:spPr>
          <a:xfrm>
            <a:off x="2143540" y="375939"/>
            <a:ext cx="2836333" cy="1884749"/>
          </a:xfrm>
          <a:prstGeom prst="rect">
            <a:avLst/>
          </a:prstGeom>
        </p:spPr>
      </p:pic>
      <p:pic>
        <p:nvPicPr>
          <p:cNvPr id="9" name="图片 8"/>
          <p:cNvPicPr>
            <a:picLocks noChangeAspect="1"/>
          </p:cNvPicPr>
          <p:nvPr/>
        </p:nvPicPr>
        <p:blipFill rotWithShape="1">
          <a:blip r:embed="rId3">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pic>
        <p:nvPicPr>
          <p:cNvPr id="11" name="图片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15" name="图片 14"/>
          <p:cNvPicPr>
            <a:picLocks noChangeAspect="1"/>
          </p:cNvPicPr>
          <p:nvPr/>
        </p:nvPicPr>
        <p:blipFill rotWithShape="1">
          <a:blip r:embed="rId5">
            <a:extLst>
              <a:ext uri="{28A0092B-C50C-407E-A947-70E740481C1C}">
                <a14:useLocalDpi xmlns:a14="http://schemas.microsoft.com/office/drawing/2010/main" val="0"/>
              </a:ext>
            </a:extLst>
          </a:blip>
          <a:srcRect l="29383" t="2130" b="10185"/>
          <a:stretch>
            <a:fillRect/>
          </a:stretch>
        </p:blipFill>
        <p:spPr>
          <a:xfrm>
            <a:off x="8734953" y="1735667"/>
            <a:ext cx="3457046" cy="4292600"/>
          </a:xfrm>
          <a:prstGeom prst="rect">
            <a:avLst/>
          </a:prstGeom>
        </p:spPr>
      </p:pic>
      <p:pic>
        <p:nvPicPr>
          <p:cNvPr id="25" name="图片 24"/>
          <p:cNvPicPr>
            <a:picLocks noChangeAspect="1"/>
          </p:cNvPicPr>
          <p:nvPr/>
        </p:nvPicPr>
        <p:blipFill rotWithShape="1">
          <a:blip r:embed="rId6" cstate="print">
            <a:extLst>
              <a:ext uri="{28A0092B-C50C-407E-A947-70E740481C1C}">
                <a14:useLocalDpi xmlns:a14="http://schemas.microsoft.com/office/drawing/2010/main" val="0"/>
              </a:ext>
            </a:extLst>
          </a:blip>
          <a:srcRect l="119" t="17487" r="-119" b="4652"/>
          <a:stretch>
            <a:fillRect/>
          </a:stretch>
        </p:blipFill>
        <p:spPr>
          <a:xfrm>
            <a:off x="0" y="3351599"/>
            <a:ext cx="6763109" cy="3496269"/>
          </a:xfrm>
          <a:prstGeom prst="rect">
            <a:avLst/>
          </a:prstGeom>
        </p:spPr>
      </p:pic>
      <p:sp>
        <p:nvSpPr>
          <p:cNvPr id="26" name="文本框 25"/>
          <p:cNvSpPr txBox="1"/>
          <p:nvPr/>
        </p:nvSpPr>
        <p:spPr>
          <a:xfrm>
            <a:off x="4979873" y="543520"/>
            <a:ext cx="7141699" cy="923330"/>
          </a:xfrm>
          <a:prstGeom prst="rect">
            <a:avLst/>
          </a:prstGeom>
          <a:noFill/>
        </p:spPr>
        <p:txBody>
          <a:bodyPr wrap="none" rtlCol="0">
            <a:spAutoFit/>
          </a:bodyPr>
          <a:lstStyle/>
          <a:p>
            <a:pPr defTabSz="914400"/>
            <a:r>
              <a:rPr lang="zh-CN" altLang="en-US" sz="5400" b="1" dirty="0">
                <a:ln w="9525">
                  <a:solidFill>
                    <a:prstClr val="white"/>
                  </a:solidFill>
                  <a:prstDash val="solid"/>
                </a:ln>
                <a:solidFill>
                  <a:srgbClr val="FF3048"/>
                </a:solidFill>
                <a:effectLst>
                  <a:outerShdw blurRad="12700" dist="38100" dir="2700000" algn="tl" rotWithShape="0">
                    <a:srgbClr val="5B9BD5">
                      <a:lumMod val="60000"/>
                      <a:lumOff val="40000"/>
                    </a:srgbClr>
                  </a:outerShdw>
                </a:effectLst>
                <a:latin typeface="方正少儿简体" pitchFamily="65" charset="-122"/>
                <a:ea typeface="方正少儿简体" pitchFamily="65" charset="-122"/>
              </a:rPr>
              <a:t>追寻“蓝天”下的幸福</a:t>
            </a:r>
          </a:p>
        </p:txBody>
      </p:sp>
      <p:sp>
        <p:nvSpPr>
          <p:cNvPr id="28" name="文本框 27"/>
          <p:cNvSpPr txBox="1"/>
          <p:nvPr/>
        </p:nvSpPr>
        <p:spPr>
          <a:xfrm>
            <a:off x="4322331" y="3423975"/>
            <a:ext cx="4111695" cy="646331"/>
          </a:xfrm>
          <a:prstGeom prst="rect">
            <a:avLst/>
          </a:prstGeom>
          <a:noFill/>
        </p:spPr>
        <p:txBody>
          <a:bodyPr wrap="square" rtlCol="0">
            <a:spAutoFit/>
          </a:bodyPr>
          <a:lstStyle/>
          <a:p>
            <a:pPr defTabSz="914400">
              <a:lnSpc>
                <a:spcPct val="150000"/>
              </a:lnSpc>
            </a:pPr>
            <a:r>
              <a:rPr lang="zh-CN" altLang="en-US" sz="2400" dirty="0">
                <a:solidFill>
                  <a:srgbClr val="F5AE1B"/>
                </a:solidFill>
                <a:latin typeface="方正少儿简体" pitchFamily="65" charset="-122"/>
                <a:ea typeface="方正少儿简体" pitchFamily="65" charset="-122"/>
              </a:rPr>
              <a:t>防治大气污染，从我做起！</a:t>
            </a:r>
          </a:p>
        </p:txBody>
      </p:sp>
      <p:sp>
        <p:nvSpPr>
          <p:cNvPr id="29" name="矩形 28"/>
          <p:cNvSpPr/>
          <p:nvPr/>
        </p:nvSpPr>
        <p:spPr>
          <a:xfrm>
            <a:off x="6813365" y="4162425"/>
            <a:ext cx="1779654" cy="400110"/>
          </a:xfrm>
          <a:prstGeom prst="rect">
            <a:avLst/>
          </a:prstGeom>
        </p:spPr>
        <p:txBody>
          <a:bodyPr wrap="none">
            <a:spAutoFit/>
          </a:bodyPr>
          <a:lstStyle/>
          <a:p>
            <a:pPr defTabSz="914400"/>
            <a:r>
              <a:rPr lang="zh-CN" altLang="zh-CN" sz="2000" b="1" dirty="0">
                <a:solidFill>
                  <a:srgbClr val="714B04"/>
                </a:solidFill>
                <a:latin typeface="方正卡通简体" pitchFamily="65" charset="-122"/>
                <a:ea typeface="方正卡通简体" pitchFamily="65" charset="-122"/>
                <a:cs typeface="微软雅黑" pitchFamily="34" charset="-122"/>
              </a:rPr>
              <a:t>汇报人</a:t>
            </a:r>
            <a:r>
              <a:rPr lang="zh-CN" altLang="en-US" sz="2000" b="1" dirty="0">
                <a:solidFill>
                  <a:srgbClr val="714B04"/>
                </a:solidFill>
                <a:latin typeface="方正卡通简体" pitchFamily="65" charset="-122"/>
                <a:ea typeface="方正卡通简体" pitchFamily="65" charset="-122"/>
                <a:cs typeface="微软雅黑" pitchFamily="34" charset="-122"/>
              </a:rPr>
              <a:t>：</a:t>
            </a:r>
            <a:r>
              <a:rPr lang="en-US" altLang="zh-CN" sz="2000" b="1" dirty="0">
                <a:solidFill>
                  <a:srgbClr val="714B04"/>
                </a:solidFill>
                <a:latin typeface="方正少儿简体"/>
                <a:ea typeface="微软雅黑" pitchFamily="34" charset="-122"/>
                <a:cs typeface="微软雅黑" pitchFamily="34" charset="-122"/>
              </a:rPr>
              <a:t>XXX</a:t>
            </a:r>
            <a:endParaRPr lang="zh-CN" altLang="en-US" sz="2000" dirty="0">
              <a:solidFill>
                <a:srgbClr val="714B04"/>
              </a:solidFill>
              <a:latin typeface="方正少儿简体"/>
              <a:ea typeface="方正少儿简体"/>
            </a:endParaRPr>
          </a:p>
        </p:txBody>
      </p:sp>
      <p:pic>
        <p:nvPicPr>
          <p:cNvPr id="13" name="图片 1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flipH="1">
            <a:off x="2398814" y="2112400"/>
            <a:ext cx="1361115" cy="1204619"/>
          </a:xfrm>
          <a:prstGeom prst="rect">
            <a:avLst/>
          </a:prstGeom>
        </p:spPr>
      </p:pic>
      <p:pic>
        <p:nvPicPr>
          <p:cNvPr id="14" name="图片 13"/>
          <p:cNvPicPr>
            <a:picLocks noChangeAspect="1"/>
          </p:cNvPicPr>
          <p:nvPr/>
        </p:nvPicPr>
        <p:blipFill rotWithShape="1">
          <a:blip r:embed="rId8">
            <a:extLst>
              <a:ext uri="{28A0092B-C50C-407E-A947-70E740481C1C}">
                <a14:useLocalDpi xmlns:a14="http://schemas.microsoft.com/office/drawing/2010/main" val="0"/>
              </a:ext>
            </a:extLst>
          </a:blip>
          <a:srcRect l="12014" t="32721" r="10395" b="37349"/>
          <a:stretch>
            <a:fillRect/>
          </a:stretch>
        </p:blipFill>
        <p:spPr>
          <a:xfrm>
            <a:off x="3862272" y="1970506"/>
            <a:ext cx="5235385" cy="1512621"/>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50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par>
                                <p:cTn id="8" presetID="22" presetClass="entr" presetSubtype="8" fill="hold" grpId="0" nodeType="withEffect">
                                  <p:stCondLst>
                                    <p:cond delay="1000"/>
                                  </p:stCondLst>
                                  <p:childTnLst>
                                    <p:set>
                                      <p:cBhvr>
                                        <p:cTn id="9" dur="1" fill="hold">
                                          <p:stCondLst>
                                            <p:cond delay="0"/>
                                          </p:stCondLst>
                                        </p:cTn>
                                        <p:tgtEl>
                                          <p:spTgt spid="28"/>
                                        </p:tgtEl>
                                        <p:attrNameLst>
                                          <p:attrName>style.visibility</p:attrName>
                                        </p:attrNameLst>
                                      </p:cBhvr>
                                      <p:to>
                                        <p:strVal val="visible"/>
                                      </p:to>
                                    </p:set>
                                    <p:animEffect transition="in" filter="wipe(left)">
                                      <p:cBhvr>
                                        <p:cTn id="10" dur="500"/>
                                        <p:tgtEl>
                                          <p:spTgt spid="28"/>
                                        </p:tgtEl>
                                      </p:cBhvr>
                                    </p:animEffect>
                                  </p:childTnLst>
                                </p:cTn>
                              </p:par>
                              <p:par>
                                <p:cTn id="11" presetID="16" presetClass="entr" presetSubtype="21" fill="hold" grpId="0" nodeType="withEffect">
                                  <p:stCondLst>
                                    <p:cond delay="1500"/>
                                  </p:stCondLst>
                                  <p:childTnLst>
                                    <p:set>
                                      <p:cBhvr>
                                        <p:cTn id="12" dur="1" fill="hold">
                                          <p:stCondLst>
                                            <p:cond delay="0"/>
                                          </p:stCondLst>
                                        </p:cTn>
                                        <p:tgtEl>
                                          <p:spTgt spid="29"/>
                                        </p:tgtEl>
                                        <p:attrNameLst>
                                          <p:attrName>style.visibility</p:attrName>
                                        </p:attrNameLst>
                                      </p:cBhvr>
                                      <p:to>
                                        <p:strVal val="visible"/>
                                      </p:to>
                                    </p:set>
                                    <p:animEffect transition="in" filter="barn(inVertical)">
                                      <p:cBhvr>
                                        <p:cTn id="13" dur="500"/>
                                        <p:tgtEl>
                                          <p:spTgt spid="29"/>
                                        </p:tgtEl>
                                      </p:cBhvr>
                                    </p:animEffect>
                                  </p:childTnLst>
                                </p:cTn>
                              </p:par>
                              <p:par>
                                <p:cTn id="14" presetID="2" presetClass="entr" presetSubtype="9"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500" fill="hold"/>
                                        <p:tgtEl>
                                          <p:spTgt spid="13"/>
                                        </p:tgtEl>
                                        <p:attrNameLst>
                                          <p:attrName>ppt_x</p:attrName>
                                        </p:attrNameLst>
                                      </p:cBhvr>
                                      <p:tavLst>
                                        <p:tav tm="0">
                                          <p:val>
                                            <p:strVal val="0-#ppt_w/2"/>
                                          </p:val>
                                        </p:tav>
                                        <p:tav tm="100000">
                                          <p:val>
                                            <p:strVal val="#ppt_x"/>
                                          </p:val>
                                        </p:tav>
                                      </p:tavLst>
                                    </p:anim>
                                    <p:anim calcmode="lin" valueType="num">
                                      <p:cBhvr additive="base">
                                        <p:cTn id="17" dur="500" fill="hold"/>
                                        <p:tgtEl>
                                          <p:spTgt spid="13"/>
                                        </p:tgtEl>
                                        <p:attrNameLst>
                                          <p:attrName>ppt_y</p:attrName>
                                        </p:attrNameLst>
                                      </p:cBhvr>
                                      <p:tavLst>
                                        <p:tav tm="0">
                                          <p:val>
                                            <p:strVal val="0-#ppt_h/2"/>
                                          </p:val>
                                        </p:tav>
                                        <p:tav tm="100000">
                                          <p:val>
                                            <p:strVal val="#ppt_y"/>
                                          </p:val>
                                        </p:tav>
                                      </p:tavLst>
                                    </p:anim>
                                  </p:childTnLst>
                                </p:cTn>
                              </p:par>
                              <p:par>
                                <p:cTn id="18" presetID="16" presetClass="entr" presetSubtype="21" fill="hold"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barn(inVertical)">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8" grpId="0"/>
      <p:bldP spid="2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2">
            <a:extLst>
              <a:ext uri="{28A0092B-C50C-407E-A947-70E740481C1C}">
                <a14:useLocalDpi xmlns:a14="http://schemas.microsoft.com/office/drawing/2010/main" val="0"/>
              </a:ext>
            </a:extLst>
          </a:blip>
          <a:srcRect l="55070" t="9123" r="12847" b="37018"/>
          <a:stretch>
            <a:fillRect/>
          </a:stretch>
        </p:blipFill>
        <p:spPr>
          <a:xfrm>
            <a:off x="2143540" y="375939"/>
            <a:ext cx="2836333" cy="1884749"/>
          </a:xfrm>
          <a:prstGeom prst="rect">
            <a:avLst/>
          </a:prstGeom>
        </p:spPr>
      </p:pic>
      <p:pic>
        <p:nvPicPr>
          <p:cNvPr id="9" name="图片 8"/>
          <p:cNvPicPr>
            <a:picLocks noChangeAspect="1"/>
          </p:cNvPicPr>
          <p:nvPr/>
        </p:nvPicPr>
        <p:blipFill rotWithShape="1">
          <a:blip r:embed="rId3">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pic>
        <p:nvPicPr>
          <p:cNvPr id="11" name="图片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15" name="图片 14"/>
          <p:cNvPicPr>
            <a:picLocks noChangeAspect="1"/>
          </p:cNvPicPr>
          <p:nvPr/>
        </p:nvPicPr>
        <p:blipFill rotWithShape="1">
          <a:blip r:embed="rId5">
            <a:extLst>
              <a:ext uri="{28A0092B-C50C-407E-A947-70E740481C1C}">
                <a14:useLocalDpi xmlns:a14="http://schemas.microsoft.com/office/drawing/2010/main" val="0"/>
              </a:ext>
            </a:extLst>
          </a:blip>
          <a:srcRect l="29383" t="2130" b="10185"/>
          <a:stretch>
            <a:fillRect/>
          </a:stretch>
        </p:blipFill>
        <p:spPr>
          <a:xfrm>
            <a:off x="8005359" y="829733"/>
            <a:ext cx="4186640" cy="5198534"/>
          </a:xfrm>
          <a:prstGeom prst="rect">
            <a:avLst/>
          </a:prstGeom>
        </p:spPr>
      </p:pic>
      <p:sp>
        <p:nvSpPr>
          <p:cNvPr id="26" name="文本框 25"/>
          <p:cNvSpPr txBox="1"/>
          <p:nvPr/>
        </p:nvSpPr>
        <p:spPr>
          <a:xfrm>
            <a:off x="2143540" y="2673747"/>
            <a:ext cx="6396303" cy="923330"/>
          </a:xfrm>
          <a:prstGeom prst="rect">
            <a:avLst/>
          </a:prstGeom>
          <a:noFill/>
        </p:spPr>
        <p:txBody>
          <a:bodyPr wrap="none" rtlCol="0">
            <a:spAutoFit/>
          </a:bodyPr>
          <a:lstStyle/>
          <a:p>
            <a:pPr lvl="0" defTabSz="914400"/>
            <a:r>
              <a:rPr lang="en-US" altLang="zh-CN" sz="5400" b="1" dirty="0">
                <a:ln w="9525">
                  <a:solidFill>
                    <a:prstClr val="white"/>
                  </a:solidFill>
                  <a:prstDash val="solid"/>
                </a:ln>
                <a:solidFill>
                  <a:srgbClr val="FF3048"/>
                </a:solidFill>
                <a:effectLst>
                  <a:outerShdw blurRad="12700" dist="38100" dir="2700000" algn="tl" rotWithShape="0">
                    <a:srgbClr val="5B9BD5">
                      <a:lumMod val="60000"/>
                      <a:lumOff val="40000"/>
                    </a:srgbClr>
                  </a:outerShdw>
                </a:effectLst>
                <a:latin typeface="方正少儿简体" pitchFamily="65" charset="-122"/>
                <a:ea typeface="方正少儿简体" pitchFamily="65" charset="-122"/>
              </a:rPr>
              <a:t>Part 1 </a:t>
            </a:r>
            <a:r>
              <a:rPr lang="zh-CN" altLang="en-US" sz="5400" b="1" dirty="0">
                <a:ln w="9525">
                  <a:solidFill>
                    <a:prstClr val="white"/>
                  </a:solidFill>
                  <a:prstDash val="solid"/>
                </a:ln>
                <a:solidFill>
                  <a:srgbClr val="FF3048"/>
                </a:solidFill>
                <a:effectLst>
                  <a:outerShdw blurRad="12700" dist="38100" dir="2700000" algn="tl" rotWithShape="0">
                    <a:srgbClr val="5B9BD5">
                      <a:lumMod val="60000"/>
                      <a:lumOff val="40000"/>
                    </a:srgbClr>
                  </a:outerShdw>
                </a:effectLst>
                <a:latin typeface="方正少儿简体" pitchFamily="65" charset="-122"/>
                <a:ea typeface="方正少儿简体" pitchFamily="65" charset="-122"/>
              </a:rPr>
              <a:t>大气污染简介</a:t>
            </a: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50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8" name="TextBox 2"/>
          <p:cNvSpPr txBox="1"/>
          <p:nvPr/>
        </p:nvSpPr>
        <p:spPr>
          <a:xfrm>
            <a:off x="3527580" y="1312229"/>
            <a:ext cx="6565899" cy="2677656"/>
          </a:xfrm>
          <a:prstGeom prst="rect">
            <a:avLst/>
          </a:prstGeom>
          <a:noFill/>
        </p:spPr>
        <p:txBody>
          <a:bodyPr wrap="square" rtlCol="0">
            <a:spAutoFit/>
          </a:bodyPr>
          <a:lstStyle/>
          <a:p>
            <a:pPr defTabSz="1218565">
              <a:lnSpc>
                <a:spcPct val="200000"/>
              </a:lnSpc>
            </a:pPr>
            <a:r>
              <a:rPr lang="zh-CN" altLang="en-US" sz="1400" dirty="0">
                <a:solidFill>
                  <a:schemeClr val="tx1">
                    <a:lumMod val="75000"/>
                    <a:lumOff val="25000"/>
                  </a:schemeClr>
                </a:solidFill>
                <a:latin typeface="方正少儿简体" pitchFamily="65" charset="-122"/>
                <a:ea typeface="方正少儿简体" pitchFamily="65" charset="-122"/>
              </a:rPr>
              <a:t>大气污染物由人为源或者天然源进入大气，参与大气的循环过程，经过一定的滞留时间之后，又通过大气中的化学反应、生物活动和物理沉降从大气中去除。如果输出的速率小于输入的速率，就会在大气中相对集聚，造成大气中某种物质的浓度升高。当浓度升高到一定程度时，就会直接或间接地对人、生物或材料等造成急性、慢性危害，大气就被污染。</a:t>
            </a:r>
            <a:endParaRPr lang="zh-CN" altLang="en-US" sz="1400" dirty="0">
              <a:solidFill>
                <a:schemeClr val="tx1">
                  <a:lumMod val="75000"/>
                  <a:lumOff val="25000"/>
                </a:schemeClr>
              </a:solidFill>
              <a:latin typeface="方正少儿简体" pitchFamily="65" charset="-122"/>
              <a:ea typeface="方正少儿简体" pitchFamily="65" charset="-122"/>
            </a:endParaRPr>
          </a:p>
          <a:p>
            <a:pPr defTabSz="1218565">
              <a:lnSpc>
                <a:spcPct val="200000"/>
              </a:lnSpc>
            </a:pPr>
            <a:endParaRPr lang="zh-CN" altLang="en-US" sz="1400" dirty="0">
              <a:solidFill>
                <a:schemeClr val="tx1">
                  <a:lumMod val="75000"/>
                  <a:lumOff val="25000"/>
                </a:schemeClr>
              </a:solidFill>
              <a:latin typeface="方正少儿简体" pitchFamily="65" charset="-122"/>
              <a:ea typeface="方正少儿简体" pitchFamily="65" charset="-122"/>
            </a:endParaRPr>
          </a:p>
        </p:txBody>
      </p:sp>
      <p:sp>
        <p:nvSpPr>
          <p:cNvPr id="10" name="TextBox 5"/>
          <p:cNvSpPr txBox="1"/>
          <p:nvPr/>
        </p:nvSpPr>
        <p:spPr>
          <a:xfrm>
            <a:off x="640799" y="2787114"/>
            <a:ext cx="2361731" cy="553998"/>
          </a:xfrm>
          <a:prstGeom prst="rect">
            <a:avLst/>
          </a:prstGeom>
          <a:noFill/>
        </p:spPr>
        <p:txBody>
          <a:bodyPr wrap="square" rtlCol="0">
            <a:spAutoFit/>
          </a:bodyPr>
          <a:lstStyle/>
          <a:p>
            <a:pPr algn="dist" defTabSz="1218565"/>
            <a:r>
              <a:rPr lang="zh-CN" altLang="en-US" sz="3000" b="1" dirty="0">
                <a:solidFill>
                  <a:schemeClr val="tx1">
                    <a:lumMod val="75000"/>
                    <a:lumOff val="25000"/>
                  </a:schemeClr>
                </a:solidFill>
                <a:latin typeface="方正少儿简体" pitchFamily="65" charset="-122"/>
                <a:ea typeface="方正少儿简体" pitchFamily="65" charset="-122"/>
              </a:rPr>
              <a:t>大气污染</a:t>
            </a:r>
          </a:p>
        </p:txBody>
      </p:sp>
      <p:grpSp>
        <p:nvGrpSpPr>
          <p:cNvPr id="19" name="组合 18"/>
          <p:cNvGrpSpPr/>
          <p:nvPr/>
        </p:nvGrpSpPr>
        <p:grpSpPr>
          <a:xfrm>
            <a:off x="2579807" y="3660560"/>
            <a:ext cx="4376163" cy="2086571"/>
            <a:chOff x="3177313" y="2303053"/>
            <a:chExt cx="3954025" cy="1889294"/>
          </a:xfrm>
        </p:grpSpPr>
        <p:sp>
          <p:nvSpPr>
            <p:cNvPr id="20" name="椭圆 19"/>
            <p:cNvSpPr/>
            <p:nvPr/>
          </p:nvSpPr>
          <p:spPr>
            <a:xfrm>
              <a:off x="3177313" y="3990975"/>
              <a:ext cx="3954025" cy="201372"/>
            </a:xfrm>
            <a:prstGeom prst="ellipse">
              <a:avLst/>
            </a:prstGeom>
            <a:gradFill flip="none" rotWithShape="1">
              <a:gsLst>
                <a:gs pos="0">
                  <a:schemeClr val="accent3">
                    <a:lumMod val="50000"/>
                  </a:schemeClr>
                </a:gs>
                <a:gs pos="50000">
                  <a:srgbClr val="74A91F">
                    <a:alpha val="60000"/>
                  </a:srgbClr>
                </a:gs>
                <a:gs pos="100000">
                  <a:srgbClr val="74A91F">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565"/>
              <a:endParaRPr lang="zh-CN" altLang="en-US" sz="2400">
                <a:solidFill>
                  <a:prstClr val="white"/>
                </a:solidFill>
                <a:latin typeface="方正少儿简体" pitchFamily="65" charset="-122"/>
                <a:ea typeface="方正少儿简体" pitchFamily="65" charset="-122"/>
              </a:endParaRPr>
            </a:p>
          </p:txBody>
        </p:sp>
        <p:pic>
          <p:nvPicPr>
            <p:cNvPr id="21" name="图片 20"/>
            <p:cNvPicPr>
              <a:picLocks noChangeAspect="1"/>
            </p:cNvPicPr>
            <p:nvPr/>
          </p:nvPicPr>
          <p:blipFill rotWithShape="1">
            <a:blip r:embed="rId5" cstate="print">
              <a:extLst>
                <a:ext uri="{BEBA8EAE-BF5A-486C-A8C5-ECC9F3942E4B}">
                  <a14:imgProps xmlns:a14="http://schemas.microsoft.com/office/drawing/2010/main">
                    <a14:imgLayer r:embed="rId6">
                      <a14:imgEffect>
                        <a14:brightnessContrast contrast="20000"/>
                      </a14:imgEffect>
                    </a14:imgLayer>
                  </a14:imgProps>
                </a:ext>
                <a:ext uri="{28A0092B-C50C-407E-A947-70E740481C1C}">
                  <a14:useLocalDpi xmlns:a14="http://schemas.microsoft.com/office/drawing/2010/main" val="0"/>
                </a:ext>
              </a:extLst>
            </a:blip>
            <a:srcRect/>
            <a:stretch>
              <a:fillRect/>
            </a:stretch>
          </p:blipFill>
          <p:spPr>
            <a:xfrm>
              <a:off x="3990976" y="2303053"/>
              <a:ext cx="2552699" cy="1706972"/>
            </a:xfrm>
            <a:prstGeom prst="rect">
              <a:avLst/>
            </a:prstGeom>
            <a:ln>
              <a:solidFill>
                <a:schemeClr val="bg1"/>
              </a:solidFill>
            </a:ln>
          </p:spPr>
        </p:pic>
      </p:grpSp>
      <p:grpSp>
        <p:nvGrpSpPr>
          <p:cNvPr id="22" name="组合 21"/>
          <p:cNvGrpSpPr/>
          <p:nvPr/>
        </p:nvGrpSpPr>
        <p:grpSpPr>
          <a:xfrm>
            <a:off x="5486400" y="4044947"/>
            <a:ext cx="4299505" cy="2313519"/>
            <a:chOff x="5301389" y="2414587"/>
            <a:chExt cx="3137762" cy="2005013"/>
          </a:xfrm>
        </p:grpSpPr>
        <p:pic>
          <p:nvPicPr>
            <p:cNvPr id="23" name="图片 22"/>
            <p:cNvPicPr>
              <a:picLocks noChangeAspect="1"/>
            </p:cNvPicPr>
            <p:nvPr/>
          </p:nvPicPr>
          <p:blipFill>
            <a:blip r:embed="rId7" cstate="print">
              <a:extLst>
                <a:ext uri="{BEBA8EAE-BF5A-486C-A8C5-ECC9F3942E4B}">
                  <a14:imgProps xmlns:a14="http://schemas.microsoft.com/office/drawing/2010/main">
                    <a14:imgLayer r:embed="rId8">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5724525" y="2414587"/>
              <a:ext cx="2419350" cy="1814513"/>
            </a:xfrm>
            <a:prstGeom prst="rect">
              <a:avLst/>
            </a:prstGeom>
            <a:ln>
              <a:solidFill>
                <a:schemeClr val="bg1"/>
              </a:solidFill>
            </a:ln>
          </p:spPr>
        </p:pic>
        <p:sp>
          <p:nvSpPr>
            <p:cNvPr id="24" name="椭圆 23"/>
            <p:cNvSpPr/>
            <p:nvPr/>
          </p:nvSpPr>
          <p:spPr>
            <a:xfrm>
              <a:off x="5301389" y="4248150"/>
              <a:ext cx="3137762" cy="171450"/>
            </a:xfrm>
            <a:prstGeom prst="ellipse">
              <a:avLst/>
            </a:prstGeom>
            <a:gradFill flip="none" rotWithShape="1">
              <a:gsLst>
                <a:gs pos="0">
                  <a:schemeClr val="accent3">
                    <a:lumMod val="50000"/>
                  </a:schemeClr>
                </a:gs>
                <a:gs pos="50000">
                  <a:srgbClr val="74A91F">
                    <a:alpha val="60000"/>
                  </a:srgbClr>
                </a:gs>
                <a:gs pos="100000">
                  <a:srgbClr val="74A91F">
                    <a:alpha val="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565"/>
              <a:endParaRPr lang="zh-CN" altLang="en-US" sz="2400">
                <a:solidFill>
                  <a:prstClr val="white"/>
                </a:solidFill>
                <a:latin typeface="方正少儿简体" pitchFamily="65" charset="-122"/>
                <a:ea typeface="方正少儿简体" pitchFamily="65" charset="-122"/>
              </a:endParaRPr>
            </a:p>
          </p:txBody>
        </p:sp>
      </p:grpSp>
      <p:sp>
        <p:nvSpPr>
          <p:cNvPr id="25" name="矩形 24"/>
          <p:cNvSpPr/>
          <p:nvPr/>
        </p:nvSpPr>
        <p:spPr>
          <a:xfrm>
            <a:off x="630767" y="3334055"/>
            <a:ext cx="2451100" cy="114300"/>
          </a:xfrm>
          <a:prstGeom prst="rect">
            <a:avLst/>
          </a:prstGeom>
          <a:solidFill>
            <a:srgbClr val="436F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565"/>
            <a:endParaRPr lang="zh-CN" altLang="en-US" sz="2400">
              <a:solidFill>
                <a:prstClr val="white"/>
              </a:solidFill>
              <a:latin typeface="方正少儿简体" pitchFamily="65" charset="-122"/>
              <a:ea typeface="方正少儿简体" pitchFamily="65" charset="-122"/>
            </a:endParaRPr>
          </a:p>
        </p:txBody>
      </p:sp>
      <p:sp>
        <p:nvSpPr>
          <p:cNvPr id="27" name="文本框 468"/>
          <p:cNvSpPr txBox="1"/>
          <p:nvPr/>
        </p:nvSpPr>
        <p:spPr>
          <a:xfrm>
            <a:off x="2443612" y="726232"/>
            <a:ext cx="386195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1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大气污染简介</a:t>
            </a: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55000">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55000">
                                          <p:cBhvr additive="base">
                                            <p:cTn id="7" dur="1000" fill="hold"/>
                                            <p:tgtEl>
                                              <p:spTgt spid="25"/>
                                            </p:tgtEl>
                                            <p:attrNameLst>
                                              <p:attrName>ppt_x</p:attrName>
                                            </p:attrNameLst>
                                          </p:cBhvr>
                                          <p:tavLst>
                                            <p:tav tm="0">
                                              <p:val>
                                                <p:strVal val="#ppt_x"/>
                                              </p:val>
                                            </p:tav>
                                            <p:tav tm="100000">
                                              <p:val>
                                                <p:strVal val="#ppt_x"/>
                                              </p:val>
                                            </p:tav>
                                          </p:tavLst>
                                        </p:anim>
                                        <p:anim calcmode="lin" valueType="num" p14:bounceEnd="55000">
                                          <p:cBhvr additive="base">
                                            <p:cTn id="8" dur="1000" fill="hold"/>
                                            <p:tgtEl>
                                              <p:spTgt spid="25"/>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14:presetBounceEnd="35000">
                                      <p:stCondLst>
                                        <p:cond delay="500"/>
                                      </p:stCondLst>
                                      <p:childTnLst>
                                        <p:set>
                                          <p:cBhvr>
                                            <p:cTn id="10" dur="1" fill="hold">
                                              <p:stCondLst>
                                                <p:cond delay="0"/>
                                              </p:stCondLst>
                                            </p:cTn>
                                            <p:tgtEl>
                                              <p:spTgt spid="10"/>
                                            </p:tgtEl>
                                            <p:attrNameLst>
                                              <p:attrName>style.visibility</p:attrName>
                                            </p:attrNameLst>
                                          </p:cBhvr>
                                          <p:to>
                                            <p:strVal val="visible"/>
                                          </p:to>
                                        </p:set>
                                        <p:anim calcmode="lin" valueType="num" p14:bounceEnd="35000">
                                          <p:cBhvr additive="base">
                                            <p:cTn id="11" dur="1000" fill="hold"/>
                                            <p:tgtEl>
                                              <p:spTgt spid="10"/>
                                            </p:tgtEl>
                                            <p:attrNameLst>
                                              <p:attrName>ppt_x</p:attrName>
                                            </p:attrNameLst>
                                          </p:cBhvr>
                                          <p:tavLst>
                                            <p:tav tm="0">
                                              <p:val>
                                                <p:strVal val="#ppt_x"/>
                                              </p:val>
                                            </p:tav>
                                            <p:tav tm="100000">
                                              <p:val>
                                                <p:strVal val="#ppt_x"/>
                                              </p:val>
                                            </p:tav>
                                          </p:tavLst>
                                        </p:anim>
                                        <p:anim calcmode="lin" valueType="num" p14:bounceEnd="35000">
                                          <p:cBhvr additive="base">
                                            <p:cTn id="12" dur="100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2" fill="hold" nodeType="withEffect" p14:presetBounceEnd="52000">
                                      <p:stCondLst>
                                        <p:cond delay="3000"/>
                                      </p:stCondLst>
                                      <p:childTnLst>
                                        <p:set>
                                          <p:cBhvr>
                                            <p:cTn id="14" dur="1" fill="hold">
                                              <p:stCondLst>
                                                <p:cond delay="0"/>
                                              </p:stCondLst>
                                            </p:cTn>
                                            <p:tgtEl>
                                              <p:spTgt spid="19"/>
                                            </p:tgtEl>
                                            <p:attrNameLst>
                                              <p:attrName>style.visibility</p:attrName>
                                            </p:attrNameLst>
                                          </p:cBhvr>
                                          <p:to>
                                            <p:strVal val="visible"/>
                                          </p:to>
                                        </p:set>
                                        <p:anim calcmode="lin" valueType="num" p14:bounceEnd="52000">
                                          <p:cBhvr additive="base">
                                            <p:cTn id="15" dur="500" fill="hold"/>
                                            <p:tgtEl>
                                              <p:spTgt spid="19"/>
                                            </p:tgtEl>
                                            <p:attrNameLst>
                                              <p:attrName>ppt_x</p:attrName>
                                            </p:attrNameLst>
                                          </p:cBhvr>
                                          <p:tavLst>
                                            <p:tav tm="0">
                                              <p:val>
                                                <p:strVal val="1+#ppt_w/2"/>
                                              </p:val>
                                            </p:tav>
                                            <p:tav tm="100000">
                                              <p:val>
                                                <p:strVal val="#ppt_x"/>
                                              </p:val>
                                            </p:tav>
                                          </p:tavLst>
                                        </p:anim>
                                        <p:anim calcmode="lin" valueType="num" p14:bounceEnd="52000">
                                          <p:cBhvr additive="base">
                                            <p:cTn id="16" dur="500" fill="hold"/>
                                            <p:tgtEl>
                                              <p:spTgt spid="19"/>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52000">
                                      <p:stCondLst>
                                        <p:cond delay="3500"/>
                                      </p:stCondLst>
                                      <p:childTnLst>
                                        <p:set>
                                          <p:cBhvr>
                                            <p:cTn id="18" dur="1" fill="hold">
                                              <p:stCondLst>
                                                <p:cond delay="0"/>
                                              </p:stCondLst>
                                            </p:cTn>
                                            <p:tgtEl>
                                              <p:spTgt spid="22"/>
                                            </p:tgtEl>
                                            <p:attrNameLst>
                                              <p:attrName>style.visibility</p:attrName>
                                            </p:attrNameLst>
                                          </p:cBhvr>
                                          <p:to>
                                            <p:strVal val="visible"/>
                                          </p:to>
                                        </p:set>
                                        <p:anim calcmode="lin" valueType="num" p14:bounceEnd="52000">
                                          <p:cBhvr additive="base">
                                            <p:cTn id="19" dur="500" fill="hold"/>
                                            <p:tgtEl>
                                              <p:spTgt spid="22"/>
                                            </p:tgtEl>
                                            <p:attrNameLst>
                                              <p:attrName>ppt_x</p:attrName>
                                            </p:attrNameLst>
                                          </p:cBhvr>
                                          <p:tavLst>
                                            <p:tav tm="0">
                                              <p:val>
                                                <p:strVal val="1+#ppt_w/2"/>
                                              </p:val>
                                            </p:tav>
                                            <p:tav tm="100000">
                                              <p:val>
                                                <p:strVal val="#ppt_x"/>
                                              </p:val>
                                            </p:tav>
                                          </p:tavLst>
                                        </p:anim>
                                        <p:anim calcmode="lin" valueType="num" p14:bounceEnd="52000">
                                          <p:cBhvr additive="base">
                                            <p:cTn id="20" dur="500" fill="hold"/>
                                            <p:tgtEl>
                                              <p:spTgt spid="22"/>
                                            </p:tgtEl>
                                            <p:attrNameLst>
                                              <p:attrName>ppt_y</p:attrName>
                                            </p:attrNameLst>
                                          </p:cBhvr>
                                          <p:tavLst>
                                            <p:tav tm="0">
                                              <p:val>
                                                <p:strVal val="#ppt_y"/>
                                              </p:val>
                                            </p:tav>
                                            <p:tav tm="100000">
                                              <p:val>
                                                <p:strVal val="#ppt_y"/>
                                              </p:val>
                                            </p:tav>
                                          </p:tavLst>
                                        </p:anim>
                                      </p:childTnLst>
                                    </p:cTn>
                                  </p:par>
                                  <p:par>
                                    <p:cTn id="21" presetID="22" presetClass="entr" presetSubtype="1" fill="hold" grpId="0" nodeType="withEffect">
                                      <p:stCondLst>
                                        <p:cond delay="4000"/>
                                      </p:stCondLst>
                                      <p:childTnLst>
                                        <p:set>
                                          <p:cBhvr>
                                            <p:cTn id="22" dur="1" fill="hold">
                                              <p:stCondLst>
                                                <p:cond delay="0"/>
                                              </p:stCondLst>
                                            </p:cTn>
                                            <p:tgtEl>
                                              <p:spTgt spid="8"/>
                                            </p:tgtEl>
                                            <p:attrNameLst>
                                              <p:attrName>style.visibility</p:attrName>
                                            </p:attrNameLst>
                                          </p:cBhvr>
                                          <p:to>
                                            <p:strVal val="visible"/>
                                          </p:to>
                                        </p:set>
                                        <p:animEffect transition="in" filter="wipe(up)">
                                          <p:cBhvr>
                                            <p:cTn id="23" dur="2000"/>
                                            <p:tgtEl>
                                              <p:spTgt spid="8"/>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fade">
                                          <p:cBhvr>
                                            <p:cTn id="26" dur="750"/>
                                            <p:tgtEl>
                                              <p:spTgt spid="27"/>
                                            </p:tgtEl>
                                          </p:cBhvr>
                                        </p:animEffect>
                                        <p:anim calcmode="lin" valueType="num">
                                          <p:cBhvr>
                                            <p:cTn id="27" dur="750" fill="hold"/>
                                            <p:tgtEl>
                                              <p:spTgt spid="27"/>
                                            </p:tgtEl>
                                            <p:attrNameLst>
                                              <p:attrName>ppt_x</p:attrName>
                                            </p:attrNameLst>
                                          </p:cBhvr>
                                          <p:tavLst>
                                            <p:tav tm="0">
                                              <p:val>
                                                <p:strVal val="#ppt_x"/>
                                              </p:val>
                                            </p:tav>
                                            <p:tav tm="100000">
                                              <p:val>
                                                <p:strVal val="#ppt_x"/>
                                              </p:val>
                                            </p:tav>
                                          </p:tavLst>
                                        </p:anim>
                                        <p:anim calcmode="lin" valueType="num">
                                          <p:cBhvr>
                                            <p:cTn id="28" dur="75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5" grpId="0" animBg="1"/>
          <p:bldP spid="2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5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2" fill="hold" nodeType="withEffect">
                                      <p:stCondLst>
                                        <p:cond delay="30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1+#ppt_w/2"/>
                                              </p:val>
                                            </p:tav>
                                            <p:tav tm="100000">
                                              <p:val>
                                                <p:strVal val="#ppt_x"/>
                                              </p:val>
                                            </p:tav>
                                          </p:tavLst>
                                        </p:anim>
                                        <p:anim calcmode="lin" valueType="num">
                                          <p:cBhvr additive="base">
                                            <p:cTn id="16" dur="500" fill="hold"/>
                                            <p:tgtEl>
                                              <p:spTgt spid="19"/>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350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1+#ppt_w/2"/>
                                              </p:val>
                                            </p:tav>
                                            <p:tav tm="100000">
                                              <p:val>
                                                <p:strVal val="#ppt_x"/>
                                              </p:val>
                                            </p:tav>
                                          </p:tavLst>
                                        </p:anim>
                                        <p:anim calcmode="lin" valueType="num">
                                          <p:cBhvr additive="base">
                                            <p:cTn id="20" dur="500" fill="hold"/>
                                            <p:tgtEl>
                                              <p:spTgt spid="22"/>
                                            </p:tgtEl>
                                            <p:attrNameLst>
                                              <p:attrName>ppt_y</p:attrName>
                                            </p:attrNameLst>
                                          </p:cBhvr>
                                          <p:tavLst>
                                            <p:tav tm="0">
                                              <p:val>
                                                <p:strVal val="#ppt_y"/>
                                              </p:val>
                                            </p:tav>
                                            <p:tav tm="100000">
                                              <p:val>
                                                <p:strVal val="#ppt_y"/>
                                              </p:val>
                                            </p:tav>
                                          </p:tavLst>
                                        </p:anim>
                                      </p:childTnLst>
                                    </p:cTn>
                                  </p:par>
                                  <p:par>
                                    <p:cTn id="21" presetID="22" presetClass="entr" presetSubtype="1" fill="hold" grpId="0" nodeType="withEffect">
                                      <p:stCondLst>
                                        <p:cond delay="4000"/>
                                      </p:stCondLst>
                                      <p:childTnLst>
                                        <p:set>
                                          <p:cBhvr>
                                            <p:cTn id="22" dur="1" fill="hold">
                                              <p:stCondLst>
                                                <p:cond delay="0"/>
                                              </p:stCondLst>
                                            </p:cTn>
                                            <p:tgtEl>
                                              <p:spTgt spid="8"/>
                                            </p:tgtEl>
                                            <p:attrNameLst>
                                              <p:attrName>style.visibility</p:attrName>
                                            </p:attrNameLst>
                                          </p:cBhvr>
                                          <p:to>
                                            <p:strVal val="visible"/>
                                          </p:to>
                                        </p:set>
                                        <p:animEffect transition="in" filter="wipe(up)">
                                          <p:cBhvr>
                                            <p:cTn id="23" dur="2000"/>
                                            <p:tgtEl>
                                              <p:spTgt spid="8"/>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fade">
                                          <p:cBhvr>
                                            <p:cTn id="26" dur="750"/>
                                            <p:tgtEl>
                                              <p:spTgt spid="27"/>
                                            </p:tgtEl>
                                          </p:cBhvr>
                                        </p:animEffect>
                                        <p:anim calcmode="lin" valueType="num">
                                          <p:cBhvr>
                                            <p:cTn id="27" dur="750" fill="hold"/>
                                            <p:tgtEl>
                                              <p:spTgt spid="27"/>
                                            </p:tgtEl>
                                            <p:attrNameLst>
                                              <p:attrName>ppt_x</p:attrName>
                                            </p:attrNameLst>
                                          </p:cBhvr>
                                          <p:tavLst>
                                            <p:tav tm="0">
                                              <p:val>
                                                <p:strVal val="#ppt_x"/>
                                              </p:val>
                                            </p:tav>
                                            <p:tav tm="100000">
                                              <p:val>
                                                <p:strVal val="#ppt_x"/>
                                              </p:val>
                                            </p:tav>
                                          </p:tavLst>
                                        </p:anim>
                                        <p:anim calcmode="lin" valueType="num">
                                          <p:cBhvr>
                                            <p:cTn id="28" dur="75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5" grpId="0" animBg="1"/>
          <p:bldP spid="27"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rotWithShape="1">
          <a:blip r:embed="rId1">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2">
            <a:extLst>
              <a:ext uri="{28A0092B-C50C-407E-A947-70E740481C1C}">
                <a14:useLocalDpi xmlns:a14="http://schemas.microsoft.com/office/drawing/2010/main" val="0"/>
              </a:ext>
            </a:extLst>
          </a:blip>
          <a:srcRect l="55070" t="9123" r="12847" b="37018"/>
          <a:stretch>
            <a:fillRect/>
          </a:stretch>
        </p:blipFill>
        <p:spPr>
          <a:xfrm>
            <a:off x="2143540" y="375939"/>
            <a:ext cx="2836333" cy="1884749"/>
          </a:xfrm>
          <a:prstGeom prst="rect">
            <a:avLst/>
          </a:prstGeom>
        </p:spPr>
      </p:pic>
      <p:pic>
        <p:nvPicPr>
          <p:cNvPr id="9" name="图片 8"/>
          <p:cNvPicPr>
            <a:picLocks noChangeAspect="1"/>
          </p:cNvPicPr>
          <p:nvPr/>
        </p:nvPicPr>
        <p:blipFill rotWithShape="1">
          <a:blip r:embed="rId3">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pic>
        <p:nvPicPr>
          <p:cNvPr id="11" name="图片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15" name="图片 14"/>
          <p:cNvPicPr>
            <a:picLocks noChangeAspect="1"/>
          </p:cNvPicPr>
          <p:nvPr/>
        </p:nvPicPr>
        <p:blipFill rotWithShape="1">
          <a:blip r:embed="rId5">
            <a:extLst>
              <a:ext uri="{28A0092B-C50C-407E-A947-70E740481C1C}">
                <a14:useLocalDpi xmlns:a14="http://schemas.microsoft.com/office/drawing/2010/main" val="0"/>
              </a:ext>
            </a:extLst>
          </a:blip>
          <a:srcRect l="29383" t="2130" b="10185"/>
          <a:stretch>
            <a:fillRect/>
          </a:stretch>
        </p:blipFill>
        <p:spPr>
          <a:xfrm>
            <a:off x="7766708" y="398020"/>
            <a:ext cx="4425292" cy="5494867"/>
          </a:xfrm>
          <a:prstGeom prst="rect">
            <a:avLst/>
          </a:prstGeom>
        </p:spPr>
      </p:pic>
      <p:sp>
        <p:nvSpPr>
          <p:cNvPr id="26" name="文本框 25"/>
          <p:cNvSpPr txBox="1"/>
          <p:nvPr/>
        </p:nvSpPr>
        <p:spPr>
          <a:xfrm>
            <a:off x="1986103" y="2648477"/>
            <a:ext cx="6386685"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5400" b="1" i="0" u="none" strike="noStrike" kern="1200" cap="none" spc="0" normalizeH="0" baseline="0" noProof="0" dirty="0">
                <a:ln w="9525">
                  <a:solidFill>
                    <a:prstClr val="white"/>
                  </a:solidFill>
                  <a:prstDash val="solid"/>
                </a:ln>
                <a:solidFill>
                  <a:srgbClr val="FF3048"/>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2 </a:t>
            </a:r>
            <a:r>
              <a:rPr kumimoji="0" lang="zh-CN" altLang="en-US" sz="5400" b="1" i="0" u="none" strike="noStrike" kern="1200" cap="none" spc="0" normalizeH="0" baseline="0" noProof="0" dirty="0">
                <a:ln w="9525">
                  <a:solidFill>
                    <a:prstClr val="white"/>
                  </a:solidFill>
                  <a:prstDash val="solid"/>
                </a:ln>
                <a:solidFill>
                  <a:srgbClr val="FF3048"/>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大气污染现象</a:t>
            </a: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500"/>
                                  </p:stCondLst>
                                  <p:childTnLst>
                                    <p:set>
                                      <p:cBhvr>
                                        <p:cTn id="6" dur="1" fill="hold">
                                          <p:stCondLst>
                                            <p:cond delay="0"/>
                                          </p:stCondLst>
                                        </p:cTn>
                                        <p:tgtEl>
                                          <p:spTgt spid="26"/>
                                        </p:tgtEl>
                                        <p:attrNameLst>
                                          <p:attrName>style.visibility</p:attrName>
                                        </p:attrNameLst>
                                      </p:cBhvr>
                                      <p:to>
                                        <p:strVal val="visible"/>
                                      </p:to>
                                    </p:set>
                                    <p:animEffect transition="in" filter="barn(inVertical)">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386195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2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大气污染现象</a:t>
            </a:r>
          </a:p>
        </p:txBody>
      </p:sp>
      <p:sp>
        <p:nvSpPr>
          <p:cNvPr id="16" name="对角圆角矩形 43"/>
          <p:cNvSpPr/>
          <p:nvPr/>
        </p:nvSpPr>
        <p:spPr>
          <a:xfrm>
            <a:off x="739678" y="2308126"/>
            <a:ext cx="3501783" cy="1770207"/>
          </a:xfrm>
          <a:prstGeom prst="round2DiagRect">
            <a:avLst/>
          </a:prstGeom>
          <a:blipFill dpi="0" rotWithShape="1">
            <a:blip r:embed="rId5"/>
            <a:srcRect/>
            <a:stretch>
              <a:fillRect/>
            </a:stretch>
          </a:blipFill>
          <a:ln w="19050" cap="flat" cmpd="sng" algn="ctr">
            <a:solidFill>
              <a:sysClr val="window" lastClr="FFFFFF"/>
            </a:solidFill>
            <a:prstDash val="solid"/>
          </a:ln>
          <a:effectLst/>
        </p:spPr>
        <p:txBody>
          <a:bodyPr lIns="91440" tIns="45720" rIns="91440" bIns="45720"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endParaRPr>
          </a:p>
        </p:txBody>
      </p:sp>
      <p:sp>
        <p:nvSpPr>
          <p:cNvPr id="17" name="对角圆角矩形 44"/>
          <p:cNvSpPr/>
          <p:nvPr/>
        </p:nvSpPr>
        <p:spPr>
          <a:xfrm>
            <a:off x="4373365" y="2308126"/>
            <a:ext cx="3501783" cy="1770207"/>
          </a:xfrm>
          <a:prstGeom prst="round2DiagRect">
            <a:avLst/>
          </a:prstGeom>
          <a:blipFill dpi="0" rotWithShape="1">
            <a:blip r:embed="rId5"/>
            <a:srcRect/>
            <a:stretch>
              <a:fillRect/>
            </a:stretch>
          </a:blipFill>
          <a:ln w="19050" cap="flat" cmpd="sng" algn="ctr">
            <a:solidFill>
              <a:sysClr val="window" lastClr="FFFFFF"/>
            </a:solidFill>
            <a:prstDash val="solid"/>
          </a:ln>
          <a:effectLst/>
        </p:spPr>
        <p:txBody>
          <a:bodyPr lIns="91440" tIns="45720" rIns="91440" bIns="45720"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endParaRPr>
          </a:p>
        </p:txBody>
      </p:sp>
      <p:sp>
        <p:nvSpPr>
          <p:cNvPr id="18" name="对角圆角矩形 45"/>
          <p:cNvSpPr/>
          <p:nvPr/>
        </p:nvSpPr>
        <p:spPr>
          <a:xfrm>
            <a:off x="7992774" y="2308126"/>
            <a:ext cx="3501783" cy="1770207"/>
          </a:xfrm>
          <a:prstGeom prst="round2DiagRect">
            <a:avLst/>
          </a:prstGeom>
          <a:blipFill dpi="0" rotWithShape="1">
            <a:blip r:embed="rId5"/>
            <a:srcRect/>
            <a:stretch>
              <a:fillRect/>
            </a:stretch>
          </a:blipFill>
          <a:ln w="19050" cap="flat" cmpd="sng" algn="ctr">
            <a:solidFill>
              <a:sysClr val="window" lastClr="FFFFFF"/>
            </a:solidFill>
            <a:prstDash val="solid"/>
          </a:ln>
          <a:effectLst/>
        </p:spPr>
        <p:txBody>
          <a:bodyPr lIns="91440" tIns="45720" rIns="91440" bIns="45720"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1600" b="0"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endParaRPr>
          </a:p>
        </p:txBody>
      </p:sp>
      <p:sp>
        <p:nvSpPr>
          <p:cNvPr id="26" name="矩形 25"/>
          <p:cNvSpPr/>
          <p:nvPr/>
        </p:nvSpPr>
        <p:spPr>
          <a:xfrm>
            <a:off x="1700442" y="2023503"/>
            <a:ext cx="1580255" cy="473872"/>
          </a:xfrm>
          <a:prstGeom prst="rect">
            <a:avLst/>
          </a:prstGeom>
          <a:solidFill>
            <a:srgbClr val="669857"/>
          </a:solidFill>
          <a:ln w="19050" cap="flat" cmpd="sng" algn="ctr">
            <a:solidFill>
              <a:sysClr val="window" lastClr="FFFFFF"/>
            </a:solidFill>
            <a:prstDash val="solid"/>
          </a:ln>
          <a:effectLst>
            <a:outerShdw blurRad="76200" dist="76200" dir="5400000" algn="tl" rotWithShape="0">
              <a:prstClr val="black">
                <a:alpha val="3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0" lang="zh-CN" altLang="en-US" sz="1465" b="0"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rPr>
              <a:t>雾霾</a:t>
            </a:r>
          </a:p>
        </p:txBody>
      </p:sp>
      <p:sp>
        <p:nvSpPr>
          <p:cNvPr id="28" name="矩形 27"/>
          <p:cNvSpPr/>
          <p:nvPr/>
        </p:nvSpPr>
        <p:spPr>
          <a:xfrm>
            <a:off x="5334127" y="2023503"/>
            <a:ext cx="1580255" cy="473872"/>
          </a:xfrm>
          <a:prstGeom prst="rect">
            <a:avLst/>
          </a:prstGeom>
          <a:solidFill>
            <a:srgbClr val="436F47"/>
          </a:solidFill>
          <a:ln w="19050" cap="flat" cmpd="sng" algn="ctr">
            <a:solidFill>
              <a:sysClr val="window" lastClr="FFFFFF"/>
            </a:solidFill>
            <a:prstDash val="solid"/>
          </a:ln>
          <a:effectLst>
            <a:outerShdw blurRad="76200" dist="76200" dir="5400000" algn="tl" rotWithShape="0">
              <a:prstClr val="black">
                <a:alpha val="3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0" lang="zh-CN" altLang="en-US" sz="1465" b="0"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rPr>
              <a:t>空气污染</a:t>
            </a:r>
          </a:p>
        </p:txBody>
      </p:sp>
      <p:sp>
        <p:nvSpPr>
          <p:cNvPr id="29" name="矩形 28"/>
          <p:cNvSpPr/>
          <p:nvPr/>
        </p:nvSpPr>
        <p:spPr>
          <a:xfrm>
            <a:off x="8953538" y="2023503"/>
            <a:ext cx="1580255" cy="473872"/>
          </a:xfrm>
          <a:prstGeom prst="rect">
            <a:avLst/>
          </a:prstGeom>
          <a:solidFill>
            <a:srgbClr val="669857"/>
          </a:solidFill>
          <a:ln w="19050" cap="flat" cmpd="sng" algn="ctr">
            <a:solidFill>
              <a:sysClr val="window" lastClr="FFFFFF"/>
            </a:solidFill>
            <a:prstDash val="solid"/>
          </a:ln>
          <a:effectLst>
            <a:outerShdw blurRad="76200" dist="76200" dir="5400000" algn="tl" rotWithShape="0">
              <a:prstClr val="black">
                <a:alpha val="30000"/>
              </a:prstClr>
            </a:outerShdw>
          </a:effectLst>
        </p:spPr>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1218565" eaLnBrk="1" fontAlgn="auto" latinLnBrk="0" hangingPunct="1">
              <a:lnSpc>
                <a:spcPct val="100000"/>
              </a:lnSpc>
              <a:spcBef>
                <a:spcPts val="0"/>
              </a:spcBef>
              <a:spcAft>
                <a:spcPts val="0"/>
              </a:spcAft>
              <a:buClrTx/>
              <a:buSzTx/>
              <a:buFontTx/>
              <a:buNone/>
              <a:defRPr/>
            </a:pPr>
            <a:r>
              <a:rPr kumimoji="0" lang="zh-CN" altLang="en-US" sz="1465" b="0"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rPr>
              <a:t>空气污染</a:t>
            </a:r>
          </a:p>
        </p:txBody>
      </p:sp>
      <p:sp>
        <p:nvSpPr>
          <p:cNvPr id="30" name="TextBox 49"/>
          <p:cNvSpPr txBox="1"/>
          <p:nvPr/>
        </p:nvSpPr>
        <p:spPr>
          <a:xfrm>
            <a:off x="778213" y="4346232"/>
            <a:ext cx="3286477" cy="1200329"/>
          </a:xfrm>
          <a:prstGeom prst="rect">
            <a:avLst/>
          </a:prstGeom>
          <a:noFill/>
        </p:spPr>
        <p:txBody>
          <a:bodyPr wrap="none" rtlCol="0">
            <a:spAutoFit/>
          </a:bodyPr>
          <a:lstStyle>
            <a:defPPr>
              <a:defRPr lang="en-US"/>
            </a:defPPr>
            <a:lvl1pPr defTabSz="914400">
              <a:lnSpc>
                <a:spcPct val="150000"/>
              </a:lnSpc>
              <a:defRPr sz="1600" b="1">
                <a:solidFill>
                  <a:srgbClr val="00B050"/>
                </a:solidFill>
                <a:latin typeface="方正少儿简体" pitchFamily="65" charset="-122"/>
                <a:ea typeface="方正少儿简体" pitchFamily="65" charset="-122"/>
              </a:defRPr>
            </a:lvl1pPr>
          </a:lstStyle>
          <a:p>
            <a:r>
              <a:rPr lang="zh-CN" altLang="en-US" dirty="0">
                <a:solidFill>
                  <a:schemeClr val="tx1">
                    <a:lumMod val="75000"/>
                    <a:lumOff val="25000"/>
                  </a:schemeClr>
                </a:solidFill>
              </a:rPr>
              <a:t>您的内容打在这里，或者通过复制</a:t>
            </a:r>
            <a:endParaRPr lang="en-US" altLang="zh-CN" dirty="0">
              <a:solidFill>
                <a:schemeClr val="tx1">
                  <a:lumMod val="75000"/>
                  <a:lumOff val="25000"/>
                </a:schemeClr>
              </a:solidFill>
            </a:endParaRPr>
          </a:p>
          <a:p>
            <a:r>
              <a:rPr lang="zh-CN" altLang="en-US" dirty="0">
                <a:solidFill>
                  <a:schemeClr val="tx1">
                    <a:lumMod val="75000"/>
                    <a:lumOff val="25000"/>
                  </a:schemeClr>
                </a:solidFill>
              </a:rPr>
              <a:t>您的文本后，在此框中选择粘贴，</a:t>
            </a:r>
            <a:endParaRPr lang="en-US" altLang="zh-CN" dirty="0">
              <a:solidFill>
                <a:schemeClr val="tx1">
                  <a:lumMod val="75000"/>
                  <a:lumOff val="25000"/>
                </a:schemeClr>
              </a:solidFill>
            </a:endParaRPr>
          </a:p>
          <a:p>
            <a:r>
              <a:rPr lang="zh-CN" altLang="en-US" dirty="0">
                <a:solidFill>
                  <a:schemeClr val="tx1">
                    <a:lumMod val="75000"/>
                    <a:lumOff val="25000"/>
                  </a:schemeClr>
                </a:solidFill>
              </a:rPr>
              <a:t>并选择只保留文字。文字。</a:t>
            </a:r>
          </a:p>
        </p:txBody>
      </p:sp>
      <p:sp>
        <p:nvSpPr>
          <p:cNvPr id="31" name="TextBox 50"/>
          <p:cNvSpPr txBox="1"/>
          <p:nvPr/>
        </p:nvSpPr>
        <p:spPr>
          <a:xfrm>
            <a:off x="4503097" y="4375395"/>
            <a:ext cx="3286477" cy="1200329"/>
          </a:xfrm>
          <a:prstGeom prst="rect">
            <a:avLst/>
          </a:prstGeom>
          <a:noFill/>
        </p:spPr>
        <p:txBody>
          <a:bodyPr wrap="none" rtlCol="0">
            <a:spAutoFit/>
          </a:bodyPr>
          <a:lstStyle>
            <a:defPPr>
              <a:defRPr lang="en-US"/>
            </a:defPPr>
            <a:lvl1pPr defTabSz="914400">
              <a:lnSpc>
                <a:spcPct val="150000"/>
              </a:lnSpc>
              <a:defRPr sz="1600" b="1">
                <a:solidFill>
                  <a:srgbClr val="00B050"/>
                </a:solidFill>
                <a:latin typeface="方正少儿简体" pitchFamily="65" charset="-122"/>
                <a:ea typeface="方正少儿简体" pitchFamily="65" charset="-122"/>
              </a:defRPr>
            </a:lvl1pPr>
          </a:lstStyle>
          <a:p>
            <a:r>
              <a:rPr lang="zh-CN" altLang="en-US" dirty="0">
                <a:solidFill>
                  <a:schemeClr val="tx1">
                    <a:lumMod val="75000"/>
                    <a:lumOff val="25000"/>
                  </a:schemeClr>
                </a:solidFill>
              </a:rPr>
              <a:t>您的内容打在这里，或者通过复制</a:t>
            </a:r>
            <a:endParaRPr lang="en-US" altLang="zh-CN" dirty="0">
              <a:solidFill>
                <a:schemeClr val="tx1">
                  <a:lumMod val="75000"/>
                  <a:lumOff val="25000"/>
                </a:schemeClr>
              </a:solidFill>
            </a:endParaRPr>
          </a:p>
          <a:p>
            <a:r>
              <a:rPr lang="zh-CN" altLang="en-US" dirty="0">
                <a:solidFill>
                  <a:schemeClr val="tx1">
                    <a:lumMod val="75000"/>
                    <a:lumOff val="25000"/>
                  </a:schemeClr>
                </a:solidFill>
              </a:rPr>
              <a:t>您的文本后，在此框中选择粘贴，</a:t>
            </a:r>
            <a:endParaRPr lang="en-US" altLang="zh-CN" dirty="0">
              <a:solidFill>
                <a:schemeClr val="tx1">
                  <a:lumMod val="75000"/>
                  <a:lumOff val="25000"/>
                </a:schemeClr>
              </a:solidFill>
            </a:endParaRPr>
          </a:p>
          <a:p>
            <a:r>
              <a:rPr lang="zh-CN" altLang="en-US" dirty="0">
                <a:solidFill>
                  <a:schemeClr val="tx1">
                    <a:lumMod val="75000"/>
                    <a:lumOff val="25000"/>
                  </a:schemeClr>
                </a:solidFill>
              </a:rPr>
              <a:t>并选择只保留文字。</a:t>
            </a:r>
          </a:p>
        </p:txBody>
      </p:sp>
      <p:sp>
        <p:nvSpPr>
          <p:cNvPr id="32" name="TextBox 51"/>
          <p:cNvSpPr txBox="1"/>
          <p:nvPr/>
        </p:nvSpPr>
        <p:spPr>
          <a:xfrm>
            <a:off x="8137913" y="4375393"/>
            <a:ext cx="3286477" cy="1200329"/>
          </a:xfrm>
          <a:prstGeom prst="rect">
            <a:avLst/>
          </a:prstGeom>
          <a:noFill/>
        </p:spPr>
        <p:txBody>
          <a:bodyPr wrap="none" rtlCol="0">
            <a:spAutoFit/>
          </a:bodyPr>
          <a:lstStyle>
            <a:defPPr>
              <a:defRPr lang="en-US"/>
            </a:defPPr>
            <a:lvl1pPr defTabSz="914400">
              <a:lnSpc>
                <a:spcPct val="150000"/>
              </a:lnSpc>
              <a:defRPr sz="1600" b="1">
                <a:solidFill>
                  <a:srgbClr val="00B050"/>
                </a:solidFill>
                <a:latin typeface="方正少儿简体" pitchFamily="65" charset="-122"/>
                <a:ea typeface="方正少儿简体" pitchFamily="65" charset="-122"/>
              </a:defRPr>
            </a:lvl1pPr>
          </a:lstStyle>
          <a:p>
            <a:r>
              <a:rPr lang="zh-CN" altLang="en-US" dirty="0">
                <a:solidFill>
                  <a:schemeClr val="tx1">
                    <a:lumMod val="75000"/>
                    <a:lumOff val="25000"/>
                  </a:schemeClr>
                </a:solidFill>
              </a:rPr>
              <a:t>您的内容打在这里，或者通过复制</a:t>
            </a:r>
            <a:endParaRPr lang="en-US" altLang="zh-CN" dirty="0">
              <a:solidFill>
                <a:schemeClr val="tx1">
                  <a:lumMod val="75000"/>
                  <a:lumOff val="25000"/>
                </a:schemeClr>
              </a:solidFill>
            </a:endParaRPr>
          </a:p>
          <a:p>
            <a:r>
              <a:rPr lang="zh-CN" altLang="en-US" dirty="0">
                <a:solidFill>
                  <a:schemeClr val="tx1">
                    <a:lumMod val="75000"/>
                    <a:lumOff val="25000"/>
                  </a:schemeClr>
                </a:solidFill>
              </a:rPr>
              <a:t>您的文本后，在此框中选择粘贴，</a:t>
            </a:r>
            <a:endParaRPr lang="en-US" altLang="zh-CN" dirty="0">
              <a:solidFill>
                <a:schemeClr val="tx1">
                  <a:lumMod val="75000"/>
                  <a:lumOff val="25000"/>
                </a:schemeClr>
              </a:solidFill>
            </a:endParaRPr>
          </a:p>
          <a:p>
            <a:r>
              <a:rPr lang="zh-CN" altLang="en-US" dirty="0">
                <a:solidFill>
                  <a:schemeClr val="tx1">
                    <a:lumMod val="75000"/>
                    <a:lumOff val="25000"/>
                  </a:schemeClr>
                </a:solidFill>
              </a:rPr>
              <a:t>并选择只保留文字。</a:t>
            </a: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2" decel="10000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1+#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par>
                                <p:cTn id="15" presetID="2" presetClass="entr" presetSubtype="8" decel="10000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par>
                                <p:cTn id="19" presetID="2" presetClass="entr" presetSubtype="8" decel="10000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500" fill="hold"/>
                                        <p:tgtEl>
                                          <p:spTgt spid="17"/>
                                        </p:tgtEl>
                                        <p:attrNameLst>
                                          <p:attrName>ppt_x</p:attrName>
                                        </p:attrNameLst>
                                      </p:cBhvr>
                                      <p:tavLst>
                                        <p:tav tm="0">
                                          <p:val>
                                            <p:strVal val="0-#ppt_w/2"/>
                                          </p:val>
                                        </p:tav>
                                        <p:tav tm="100000">
                                          <p:val>
                                            <p:strVal val="#ppt_x"/>
                                          </p:val>
                                        </p:tav>
                                      </p:tavLst>
                                    </p:anim>
                                    <p:anim calcmode="lin" valueType="num">
                                      <p:cBhvr additive="base">
                                        <p:cTn id="22" dur="500" fill="hold"/>
                                        <p:tgtEl>
                                          <p:spTgt spid="17"/>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12" presetClass="entr" presetSubtype="1"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p:tgtEl>
                                          <p:spTgt spid="26"/>
                                        </p:tgtEl>
                                        <p:attrNameLst>
                                          <p:attrName>ppt_y</p:attrName>
                                        </p:attrNameLst>
                                      </p:cBhvr>
                                      <p:tavLst>
                                        <p:tav tm="0">
                                          <p:val>
                                            <p:strVal val="#ppt_y-#ppt_h*1.125000"/>
                                          </p:val>
                                        </p:tav>
                                        <p:tav tm="100000">
                                          <p:val>
                                            <p:strVal val="#ppt_y"/>
                                          </p:val>
                                        </p:tav>
                                      </p:tavLst>
                                    </p:anim>
                                    <p:animEffect transition="in" filter="wipe(down)">
                                      <p:cBhvr>
                                        <p:cTn id="27" dur="500"/>
                                        <p:tgtEl>
                                          <p:spTgt spid="26"/>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p:tgtEl>
                                          <p:spTgt spid="28"/>
                                        </p:tgtEl>
                                        <p:attrNameLst>
                                          <p:attrName>ppt_y</p:attrName>
                                        </p:attrNameLst>
                                      </p:cBhvr>
                                      <p:tavLst>
                                        <p:tav tm="0">
                                          <p:val>
                                            <p:strVal val="#ppt_y-#ppt_h*1.125000"/>
                                          </p:val>
                                        </p:tav>
                                        <p:tav tm="100000">
                                          <p:val>
                                            <p:strVal val="#ppt_y"/>
                                          </p:val>
                                        </p:tav>
                                      </p:tavLst>
                                    </p:anim>
                                    <p:animEffect transition="in" filter="wipe(down)">
                                      <p:cBhvr>
                                        <p:cTn id="31" dur="500"/>
                                        <p:tgtEl>
                                          <p:spTgt spid="28"/>
                                        </p:tgtEl>
                                      </p:cBhvr>
                                    </p:animEffect>
                                  </p:childTnLst>
                                </p:cTn>
                              </p:par>
                              <p:par>
                                <p:cTn id="32" presetID="12" presetClass="entr" presetSubtype="1"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additive="base">
                                        <p:cTn id="34" dur="500"/>
                                        <p:tgtEl>
                                          <p:spTgt spid="29"/>
                                        </p:tgtEl>
                                        <p:attrNameLst>
                                          <p:attrName>ppt_y</p:attrName>
                                        </p:attrNameLst>
                                      </p:cBhvr>
                                      <p:tavLst>
                                        <p:tav tm="0">
                                          <p:val>
                                            <p:strVal val="#ppt_y-#ppt_h*1.125000"/>
                                          </p:val>
                                        </p:tav>
                                        <p:tav tm="100000">
                                          <p:val>
                                            <p:strVal val="#ppt_y"/>
                                          </p:val>
                                        </p:tav>
                                      </p:tavLst>
                                    </p:anim>
                                    <p:animEffect transition="in" filter="wipe(down)">
                                      <p:cBhvr>
                                        <p:cTn id="35" dur="500"/>
                                        <p:tgtEl>
                                          <p:spTgt spid="29"/>
                                        </p:tgtEl>
                                      </p:cBhvr>
                                    </p:animEffect>
                                  </p:childTnLst>
                                </p:cTn>
                              </p:par>
                            </p:childTnLst>
                          </p:cTn>
                        </p:par>
                        <p:par>
                          <p:cTn id="36" fill="hold">
                            <p:stCondLst>
                              <p:cond delay="2000"/>
                            </p:stCondLst>
                            <p:childTnLst>
                              <p:par>
                                <p:cTn id="37" presetID="12" presetClass="entr" presetSubtype="1"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additive="base">
                                        <p:cTn id="39" dur="500"/>
                                        <p:tgtEl>
                                          <p:spTgt spid="30"/>
                                        </p:tgtEl>
                                        <p:attrNameLst>
                                          <p:attrName>ppt_y</p:attrName>
                                        </p:attrNameLst>
                                      </p:cBhvr>
                                      <p:tavLst>
                                        <p:tav tm="0">
                                          <p:val>
                                            <p:strVal val="#ppt_y-#ppt_h*1.125000"/>
                                          </p:val>
                                        </p:tav>
                                        <p:tav tm="100000">
                                          <p:val>
                                            <p:strVal val="#ppt_y"/>
                                          </p:val>
                                        </p:tav>
                                      </p:tavLst>
                                    </p:anim>
                                    <p:animEffect transition="in" filter="wipe(down)">
                                      <p:cBhvr>
                                        <p:cTn id="40" dur="500"/>
                                        <p:tgtEl>
                                          <p:spTgt spid="30"/>
                                        </p:tgtEl>
                                      </p:cBhvr>
                                    </p:animEffect>
                                  </p:childTnLst>
                                </p:cTn>
                              </p:par>
                            </p:childTnLst>
                          </p:cTn>
                        </p:par>
                        <p:par>
                          <p:cTn id="41" fill="hold">
                            <p:stCondLst>
                              <p:cond delay="2500"/>
                            </p:stCondLst>
                            <p:childTnLst>
                              <p:par>
                                <p:cTn id="42" presetID="12" presetClass="entr" presetSubtype="1"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 calcmode="lin" valueType="num">
                                      <p:cBhvr additive="base">
                                        <p:cTn id="44" dur="500"/>
                                        <p:tgtEl>
                                          <p:spTgt spid="31"/>
                                        </p:tgtEl>
                                        <p:attrNameLst>
                                          <p:attrName>ppt_y</p:attrName>
                                        </p:attrNameLst>
                                      </p:cBhvr>
                                      <p:tavLst>
                                        <p:tav tm="0">
                                          <p:val>
                                            <p:strVal val="#ppt_y-#ppt_h*1.125000"/>
                                          </p:val>
                                        </p:tav>
                                        <p:tav tm="100000">
                                          <p:val>
                                            <p:strVal val="#ppt_y"/>
                                          </p:val>
                                        </p:tav>
                                      </p:tavLst>
                                    </p:anim>
                                    <p:animEffect transition="in" filter="wipe(down)">
                                      <p:cBhvr>
                                        <p:cTn id="45" dur="500"/>
                                        <p:tgtEl>
                                          <p:spTgt spid="31"/>
                                        </p:tgtEl>
                                      </p:cBhvr>
                                    </p:animEffect>
                                  </p:childTnLst>
                                </p:cTn>
                              </p:par>
                            </p:childTnLst>
                          </p:cTn>
                        </p:par>
                        <p:par>
                          <p:cTn id="46" fill="hold">
                            <p:stCondLst>
                              <p:cond delay="3000"/>
                            </p:stCondLst>
                            <p:childTnLst>
                              <p:par>
                                <p:cTn id="47" presetID="12" presetClass="entr" presetSubtype="1"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additive="base">
                                        <p:cTn id="49" dur="500"/>
                                        <p:tgtEl>
                                          <p:spTgt spid="32"/>
                                        </p:tgtEl>
                                        <p:attrNameLst>
                                          <p:attrName>ppt_y</p:attrName>
                                        </p:attrNameLst>
                                      </p:cBhvr>
                                      <p:tavLst>
                                        <p:tav tm="0">
                                          <p:val>
                                            <p:strVal val="#ppt_y-#ppt_h*1.125000"/>
                                          </p:val>
                                        </p:tav>
                                        <p:tav tm="100000">
                                          <p:val>
                                            <p:strVal val="#ppt_y"/>
                                          </p:val>
                                        </p:tav>
                                      </p:tavLst>
                                    </p:anim>
                                    <p:animEffect transition="in" filter="wipe(down)">
                                      <p:cBhvr>
                                        <p:cTn id="5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16" grpId="0" animBg="1"/>
      <p:bldP spid="17" grpId="0" animBg="1"/>
      <p:bldP spid="18" grpId="0" animBg="1"/>
      <p:bldP spid="26" grpId="0" animBg="1"/>
      <p:bldP spid="28" grpId="0" animBg="1"/>
      <p:bldP spid="29" grpId="0" animBg="1"/>
      <p:bldP spid="30" grpId="0"/>
      <p:bldP spid="31" grpId="0"/>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386195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rPr>
              <a:t>Part 2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rPr>
              <a:t>大气污染现象</a:t>
            </a:r>
          </a:p>
        </p:txBody>
      </p:sp>
      <p:cxnSp>
        <p:nvCxnSpPr>
          <p:cNvPr id="19" name="直接连接符 18"/>
          <p:cNvCxnSpPr/>
          <p:nvPr/>
        </p:nvCxnSpPr>
        <p:spPr>
          <a:xfrm flipV="1">
            <a:off x="6698127" y="3522249"/>
            <a:ext cx="0" cy="393700"/>
          </a:xfrm>
          <a:prstGeom prst="line">
            <a:avLst/>
          </a:prstGeom>
          <a:noFill/>
          <a:ln w="12700" cap="flat" cmpd="sng" algn="ctr">
            <a:solidFill>
              <a:srgbClr val="4F81BD">
                <a:shade val="95000"/>
                <a:satMod val="105000"/>
              </a:srgbClr>
            </a:solidFill>
            <a:prstDash val="dash"/>
          </a:ln>
          <a:effectLst/>
        </p:spPr>
      </p:cxnSp>
      <p:grpSp>
        <p:nvGrpSpPr>
          <p:cNvPr id="20" name="组合 19"/>
          <p:cNvGrpSpPr/>
          <p:nvPr/>
        </p:nvGrpSpPr>
        <p:grpSpPr>
          <a:xfrm>
            <a:off x="602128" y="4290596"/>
            <a:ext cx="1816100" cy="520700"/>
            <a:chOff x="361950" y="1862137"/>
            <a:chExt cx="1362075" cy="390525"/>
          </a:xfrm>
        </p:grpSpPr>
        <p:sp>
          <p:nvSpPr>
            <p:cNvPr id="21" name="圆角矩形 42"/>
            <p:cNvSpPr/>
            <p:nvPr/>
          </p:nvSpPr>
          <p:spPr>
            <a:xfrm>
              <a:off x="361950" y="1862137"/>
              <a:ext cx="1362075" cy="390525"/>
            </a:xfrm>
            <a:prstGeom prst="roundRect">
              <a:avLst>
                <a:gd name="adj" fmla="val 1516"/>
              </a:avLst>
            </a:prstGeom>
            <a:solidFill>
              <a:srgbClr val="62AA3B"/>
            </a:solidFill>
            <a:ln w="25400" cap="flat" cmpd="sng" algn="ctr">
              <a:solidFill>
                <a:srgbClr val="62AA3B"/>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white"/>
                </a:solidFill>
                <a:effectLst/>
                <a:uLnTx/>
                <a:uFillTx/>
                <a:latin typeface="方正少儿简体" pitchFamily="65" charset="-122"/>
                <a:ea typeface="方正少儿简体" pitchFamily="65" charset="-122"/>
              </a:endParaRPr>
            </a:p>
          </p:txBody>
        </p:sp>
        <p:sp>
          <p:nvSpPr>
            <p:cNvPr id="22" name="TextBox 9"/>
            <p:cNvSpPr txBox="1"/>
            <p:nvPr/>
          </p:nvSpPr>
          <p:spPr>
            <a:xfrm>
              <a:off x="409575" y="1866900"/>
              <a:ext cx="1285876" cy="346249"/>
            </a:xfrm>
            <a:prstGeom prst="rect">
              <a:avLst/>
            </a:prstGeom>
            <a:noFill/>
          </p:spPr>
          <p:txBody>
            <a:bodyPr wrap="square" rtlCol="0">
              <a:spAutoFit/>
            </a:bodyPr>
            <a:lstStyle/>
            <a:p>
              <a:pPr marL="0" marR="0" lvl="0" indent="0" algn="dist" defTabSz="1218565" eaLnBrk="1" fontAlgn="auto" latinLnBrk="0" hangingPunct="1">
                <a:lnSpc>
                  <a:spcPct val="100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rPr>
                <a:t>雾霾</a:t>
              </a:r>
              <a:endParaRPr kumimoji="0" lang="zh-CN" altLang="en-US" sz="2400" b="0"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endParaRPr>
            </a:p>
          </p:txBody>
        </p:sp>
      </p:grpSp>
      <p:grpSp>
        <p:nvGrpSpPr>
          <p:cNvPr id="23" name="组合 22"/>
          <p:cNvGrpSpPr/>
          <p:nvPr/>
        </p:nvGrpSpPr>
        <p:grpSpPr>
          <a:xfrm>
            <a:off x="2735728" y="4292091"/>
            <a:ext cx="1816100" cy="520700"/>
            <a:chOff x="1962150" y="1863257"/>
            <a:chExt cx="1362075" cy="390525"/>
          </a:xfrm>
        </p:grpSpPr>
        <p:sp>
          <p:nvSpPr>
            <p:cNvPr id="24" name="圆角矩形 41"/>
            <p:cNvSpPr/>
            <p:nvPr/>
          </p:nvSpPr>
          <p:spPr>
            <a:xfrm>
              <a:off x="1962150" y="1863257"/>
              <a:ext cx="1362075" cy="390525"/>
            </a:xfrm>
            <a:prstGeom prst="roundRect">
              <a:avLst>
                <a:gd name="adj" fmla="val 1516"/>
              </a:avLst>
            </a:prstGeom>
            <a:solidFill>
              <a:srgbClr val="ACAF21"/>
            </a:solidFill>
            <a:ln w="25400" cap="flat" cmpd="sng" algn="ctr">
              <a:solidFill>
                <a:srgbClr val="ACAF21"/>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white"/>
                </a:solidFill>
                <a:effectLst/>
                <a:uLnTx/>
                <a:uFillTx/>
                <a:latin typeface="方正少儿简体" pitchFamily="65" charset="-122"/>
                <a:ea typeface="方正少儿简体" pitchFamily="65" charset="-122"/>
              </a:endParaRPr>
            </a:p>
          </p:txBody>
        </p:sp>
        <p:sp>
          <p:nvSpPr>
            <p:cNvPr id="25" name="TextBox 10"/>
            <p:cNvSpPr txBox="1"/>
            <p:nvPr/>
          </p:nvSpPr>
          <p:spPr>
            <a:xfrm>
              <a:off x="1989604" y="1876985"/>
              <a:ext cx="1285875" cy="346249"/>
            </a:xfrm>
            <a:prstGeom prst="rect">
              <a:avLst/>
            </a:prstGeom>
            <a:noFill/>
          </p:spPr>
          <p:txBody>
            <a:bodyPr wrap="square" rtlCol="0">
              <a:spAutoFit/>
            </a:bodyPr>
            <a:lstStyle/>
            <a:p>
              <a:pPr marL="0" marR="0" lvl="0" indent="0" algn="dist" defTabSz="1218565" eaLnBrk="1" fontAlgn="auto" latinLnBrk="0" hangingPunct="1">
                <a:lnSpc>
                  <a:spcPct val="100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rPr>
                <a:t>酸雨</a:t>
              </a:r>
              <a:endParaRPr kumimoji="0" lang="zh-CN" altLang="en-US" sz="2400" b="0"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endParaRPr>
            </a:p>
          </p:txBody>
        </p:sp>
      </p:grpSp>
      <p:grpSp>
        <p:nvGrpSpPr>
          <p:cNvPr id="33" name="组合 32"/>
          <p:cNvGrpSpPr/>
          <p:nvPr/>
        </p:nvGrpSpPr>
        <p:grpSpPr>
          <a:xfrm>
            <a:off x="589428" y="5357397"/>
            <a:ext cx="1816100" cy="520700"/>
            <a:chOff x="352425" y="2662237"/>
            <a:chExt cx="1362075" cy="390525"/>
          </a:xfrm>
        </p:grpSpPr>
        <p:sp>
          <p:nvSpPr>
            <p:cNvPr id="34" name="圆角矩形 43"/>
            <p:cNvSpPr/>
            <p:nvPr/>
          </p:nvSpPr>
          <p:spPr>
            <a:xfrm>
              <a:off x="352425" y="2662237"/>
              <a:ext cx="1362075" cy="390525"/>
            </a:xfrm>
            <a:prstGeom prst="roundRect">
              <a:avLst>
                <a:gd name="adj" fmla="val 1516"/>
              </a:avLst>
            </a:prstGeom>
            <a:solidFill>
              <a:srgbClr val="436F47"/>
            </a:solidFill>
            <a:ln w="25400" cap="flat" cmpd="sng" algn="ctr">
              <a:solidFill>
                <a:srgbClr val="436F47"/>
              </a:solid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white"/>
                </a:solidFill>
                <a:effectLst/>
                <a:uLnTx/>
                <a:uFillTx/>
                <a:latin typeface="方正少儿简体" pitchFamily="65" charset="-122"/>
                <a:ea typeface="方正少儿简体" pitchFamily="65" charset="-122"/>
              </a:endParaRPr>
            </a:p>
          </p:txBody>
        </p:sp>
        <p:sp>
          <p:nvSpPr>
            <p:cNvPr id="35" name="TextBox 11"/>
            <p:cNvSpPr txBox="1"/>
            <p:nvPr/>
          </p:nvSpPr>
          <p:spPr>
            <a:xfrm>
              <a:off x="371475" y="2676525"/>
              <a:ext cx="1276350" cy="323165"/>
            </a:xfrm>
            <a:prstGeom prst="rect">
              <a:avLst/>
            </a:prstGeom>
            <a:noFill/>
          </p:spPr>
          <p:txBody>
            <a:bodyPr wrap="square" rtlCol="0">
              <a:spAutoFit/>
            </a:bodyPr>
            <a:lstStyle/>
            <a:p>
              <a:pPr marL="0" marR="0" lvl="0" indent="0" algn="dist" defTabSz="1218565" eaLnBrk="1" fontAlgn="auto" latinLnBrk="0" hangingPunct="1">
                <a:lnSpc>
                  <a:spcPct val="100000"/>
                </a:lnSpc>
                <a:spcBef>
                  <a:spcPts val="0"/>
                </a:spcBef>
                <a:spcAft>
                  <a:spcPts val="0"/>
                </a:spcAft>
                <a:buClrTx/>
                <a:buSzTx/>
                <a:buFontTx/>
                <a:buNone/>
                <a:defRPr/>
              </a:pPr>
              <a:r>
                <a:rPr kumimoji="0" lang="zh-CN" altLang="en-US" sz="2200" b="1"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rPr>
                <a:t>臭氧层受损</a:t>
              </a:r>
              <a:endParaRPr kumimoji="0" lang="zh-CN" altLang="en-US" sz="2200" b="0"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endParaRPr>
            </a:p>
          </p:txBody>
        </p:sp>
      </p:grpSp>
      <p:grpSp>
        <p:nvGrpSpPr>
          <p:cNvPr id="36" name="组合 35"/>
          <p:cNvGrpSpPr/>
          <p:nvPr/>
        </p:nvGrpSpPr>
        <p:grpSpPr>
          <a:xfrm>
            <a:off x="2684928" y="5357397"/>
            <a:ext cx="1816100" cy="520700"/>
            <a:chOff x="1924050" y="2662237"/>
            <a:chExt cx="1362075" cy="390525"/>
          </a:xfrm>
        </p:grpSpPr>
        <p:sp>
          <p:nvSpPr>
            <p:cNvPr id="37" name="圆角矩形 44"/>
            <p:cNvSpPr/>
            <p:nvPr/>
          </p:nvSpPr>
          <p:spPr>
            <a:xfrm>
              <a:off x="1924050" y="2662237"/>
              <a:ext cx="1362075" cy="390525"/>
            </a:xfrm>
            <a:prstGeom prst="roundRect">
              <a:avLst>
                <a:gd name="adj" fmla="val 1516"/>
              </a:avLst>
            </a:prstGeom>
            <a:solidFill>
              <a:srgbClr val="00B050"/>
            </a:solidFill>
            <a:ln w="25400" cap="flat" cmpd="sng" algn="ctr">
              <a:noFill/>
              <a:prstDash val="solid"/>
            </a:ln>
            <a:effectLst/>
          </p:spPr>
          <p:txBody>
            <a:bodyPr rtlCol="0" anchor="ctr"/>
            <a:lstStyle/>
            <a:p>
              <a:pPr marL="0" marR="0" lvl="0" indent="0" algn="ctr" defTabSz="12185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a:ln>
                  <a:noFill/>
                </a:ln>
                <a:solidFill>
                  <a:prstClr val="white"/>
                </a:solidFill>
                <a:effectLst/>
                <a:uLnTx/>
                <a:uFillTx/>
                <a:latin typeface="方正少儿简体" pitchFamily="65" charset="-122"/>
                <a:ea typeface="方正少儿简体" pitchFamily="65" charset="-122"/>
              </a:endParaRPr>
            </a:p>
          </p:txBody>
        </p:sp>
        <p:sp>
          <p:nvSpPr>
            <p:cNvPr id="38" name="TextBox 12"/>
            <p:cNvSpPr txBox="1"/>
            <p:nvPr/>
          </p:nvSpPr>
          <p:spPr>
            <a:xfrm>
              <a:off x="2085975" y="2667000"/>
              <a:ext cx="1079864" cy="346249"/>
            </a:xfrm>
            <a:prstGeom prst="rect">
              <a:avLst/>
            </a:prstGeom>
            <a:noFill/>
          </p:spPr>
          <p:txBody>
            <a:bodyPr wrap="none" rtlCol="0">
              <a:spAutoFit/>
            </a:bodyPr>
            <a:lstStyle/>
            <a:p>
              <a:pPr marL="0" marR="0" lvl="0" indent="0" defTabSz="1218565" eaLnBrk="1" fontAlgn="auto" latinLnBrk="0" hangingPunct="1">
                <a:lnSpc>
                  <a:spcPct val="100000"/>
                </a:lnSpc>
                <a:spcBef>
                  <a:spcPts val="0"/>
                </a:spcBef>
                <a:spcAft>
                  <a:spcPts val="0"/>
                </a:spcAft>
                <a:buClrTx/>
                <a:buSzTx/>
                <a:buFontTx/>
                <a:buNone/>
                <a:defRPr/>
              </a:pPr>
              <a:r>
                <a:rPr kumimoji="0" lang="zh-CN" altLang="en-US" sz="2400" b="1"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rPr>
                <a:t>温室效应</a:t>
              </a:r>
              <a:endParaRPr kumimoji="0" lang="zh-CN" altLang="en-US" sz="2400" b="0" i="0" u="none" strike="noStrike" kern="0" cap="none" spc="0" normalizeH="0" baseline="0" noProof="0" dirty="0">
                <a:ln>
                  <a:noFill/>
                </a:ln>
                <a:solidFill>
                  <a:prstClr val="white"/>
                </a:solidFill>
                <a:effectLst/>
                <a:uLnTx/>
                <a:uFillTx/>
                <a:latin typeface="方正少儿简体" pitchFamily="65" charset="-122"/>
                <a:ea typeface="方正少儿简体" pitchFamily="65" charset="-122"/>
              </a:endParaRPr>
            </a:p>
          </p:txBody>
        </p:sp>
      </p:grpSp>
      <p:pic>
        <p:nvPicPr>
          <p:cNvPr id="43" name="图片 4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95130" y="1925427"/>
            <a:ext cx="2442430" cy="1587580"/>
          </a:xfrm>
          <a:prstGeom prst="rect">
            <a:avLst/>
          </a:prstGeom>
          <a:noFill/>
          <a:ln w="38100">
            <a:solidFill>
              <a:sysClr val="window" lastClr="FFFFFF"/>
            </a:solidFill>
          </a:ln>
          <a:effectLst>
            <a:outerShdw blurRad="50800" dist="38100" dir="5400000" algn="t" rotWithShape="0">
              <a:prstClr val="black">
                <a:alpha val="40000"/>
              </a:prstClr>
            </a:outerShdw>
          </a:effectLst>
        </p:spPr>
      </p:pic>
      <p:pic>
        <p:nvPicPr>
          <p:cNvPr id="44" name="图片 43"/>
          <p:cNvPicPr>
            <a:picLocks noChangeAspect="1"/>
          </p:cNvPicPr>
          <p:nvPr/>
        </p:nvPicPr>
        <p:blipFill rotWithShape="1">
          <a:blip r:embed="rId6" cstate="print">
            <a:extLst>
              <a:ext uri="{28A0092B-C50C-407E-A947-70E740481C1C}">
                <a14:useLocalDpi xmlns:a14="http://schemas.microsoft.com/office/drawing/2010/main" val="0"/>
              </a:ext>
            </a:extLst>
          </a:blip>
          <a:srcRect/>
          <a:stretch>
            <a:fillRect/>
          </a:stretch>
        </p:blipFill>
        <p:spPr>
          <a:xfrm>
            <a:off x="10045008" y="3811285"/>
            <a:ext cx="1838065" cy="2556831"/>
          </a:xfrm>
          <a:prstGeom prst="rect">
            <a:avLst/>
          </a:prstGeom>
          <a:noFill/>
          <a:ln w="38100">
            <a:solidFill>
              <a:sysClr val="window" lastClr="FFFFFF"/>
            </a:solidFill>
          </a:ln>
          <a:effectLst>
            <a:outerShdw blurRad="50800" dist="38100" dir="5400000" algn="t" rotWithShape="0">
              <a:prstClr val="black">
                <a:alpha val="40000"/>
              </a:prstClr>
            </a:outerShdw>
          </a:effectLst>
        </p:spPr>
      </p:pic>
      <p:pic>
        <p:nvPicPr>
          <p:cNvPr id="45" name="图片 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auto">
          <a:xfrm>
            <a:off x="8188585" y="4112955"/>
            <a:ext cx="1620405" cy="1122498"/>
          </a:xfrm>
          <a:prstGeom prst="rect">
            <a:avLst/>
          </a:prstGeom>
          <a:noFill/>
          <a:ln w="38100">
            <a:solidFill>
              <a:sysClr val="window" lastClr="FFFFFF"/>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46" name="图片 22"/>
          <p:cNvPicPr>
            <a:picLocks noChangeAspect="1" noChangeArrowheads="1"/>
          </p:cNvPicPr>
          <p:nvPr/>
        </p:nvPicPr>
        <p:blipFill>
          <a:blip r:embed="rId8" cstate="print">
            <a:extLst>
              <a:ext uri="{28A0092B-C50C-407E-A947-70E740481C1C}">
                <a14:useLocalDpi xmlns:a14="http://schemas.microsoft.com/office/drawing/2010/main" val="0"/>
              </a:ext>
            </a:extLst>
          </a:blip>
          <a:stretch>
            <a:fillRect/>
          </a:stretch>
        </p:blipFill>
        <p:spPr bwMode="auto">
          <a:xfrm>
            <a:off x="5904614" y="2067982"/>
            <a:ext cx="2060104" cy="1373402"/>
          </a:xfrm>
          <a:prstGeom prst="rect">
            <a:avLst/>
          </a:prstGeom>
          <a:noFill/>
          <a:ln w="38100">
            <a:solidFill>
              <a:sysClr val="window" lastClr="FFFFFF"/>
            </a:solidFill>
          </a:ln>
          <a:effectLst>
            <a:outerShdw blurRad="50800" dist="38100" dir="5400000" algn="t" rotWithShape="0">
              <a:prstClr val="black">
                <a:alpha val="40000"/>
              </a:prstClr>
            </a:outerShdw>
          </a:effectLst>
          <a:extLst>
            <a:ext uri="{909E8E84-426E-40DD-AFC4-6F175D3DCCD1}">
              <a14:hiddenFill xmlns:a14="http://schemas.microsoft.com/office/drawing/2010/main">
                <a:solidFill>
                  <a:srgbClr val="FFFFFF"/>
                </a:solidFill>
              </a14:hiddenFill>
            </a:ext>
          </a:extLst>
        </p:spPr>
      </p:pic>
      <p:cxnSp>
        <p:nvCxnSpPr>
          <p:cNvPr id="47" name="直接连接符 46"/>
          <p:cNvCxnSpPr>
            <a:stCxn id="22" idx="0"/>
          </p:cNvCxnSpPr>
          <p:nvPr/>
        </p:nvCxnSpPr>
        <p:spPr>
          <a:xfrm flipH="1" flipV="1">
            <a:off x="1522878" y="3928650"/>
            <a:ext cx="1" cy="368297"/>
          </a:xfrm>
          <a:prstGeom prst="line">
            <a:avLst/>
          </a:prstGeom>
          <a:noFill/>
          <a:ln w="12700" cap="flat" cmpd="sng" algn="ctr">
            <a:solidFill>
              <a:srgbClr val="0070C0"/>
            </a:solidFill>
            <a:prstDash val="dash"/>
          </a:ln>
          <a:effectLst/>
        </p:spPr>
      </p:cxnSp>
      <p:cxnSp>
        <p:nvCxnSpPr>
          <p:cNvPr id="48" name="直接连接符 47"/>
          <p:cNvCxnSpPr/>
          <p:nvPr/>
        </p:nvCxnSpPr>
        <p:spPr>
          <a:xfrm>
            <a:off x="1529227" y="3915948"/>
            <a:ext cx="5156200" cy="0"/>
          </a:xfrm>
          <a:prstGeom prst="line">
            <a:avLst/>
          </a:prstGeom>
          <a:noFill/>
          <a:ln w="12700" cap="flat" cmpd="sng" algn="ctr">
            <a:solidFill>
              <a:srgbClr val="4F81BD">
                <a:shade val="95000"/>
                <a:satMod val="105000"/>
              </a:srgbClr>
            </a:solidFill>
            <a:prstDash val="dash"/>
          </a:ln>
          <a:effectLst/>
        </p:spPr>
      </p:cxnSp>
      <p:cxnSp>
        <p:nvCxnSpPr>
          <p:cNvPr id="49" name="直接连接符 48"/>
          <p:cNvCxnSpPr/>
          <p:nvPr/>
        </p:nvCxnSpPr>
        <p:spPr>
          <a:xfrm>
            <a:off x="7291292" y="3728260"/>
            <a:ext cx="1737915" cy="0"/>
          </a:xfrm>
          <a:prstGeom prst="line">
            <a:avLst/>
          </a:prstGeom>
          <a:noFill/>
          <a:ln w="12700" cap="flat" cmpd="sng" algn="ctr">
            <a:solidFill>
              <a:srgbClr val="F79646">
                <a:lumMod val="75000"/>
              </a:srgbClr>
            </a:solidFill>
            <a:prstDash val="dash"/>
          </a:ln>
          <a:effectLst/>
        </p:spPr>
      </p:cxnSp>
      <p:cxnSp>
        <p:nvCxnSpPr>
          <p:cNvPr id="50" name="直接连接符 49"/>
          <p:cNvCxnSpPr/>
          <p:nvPr/>
        </p:nvCxnSpPr>
        <p:spPr>
          <a:xfrm flipV="1">
            <a:off x="7289724" y="3718076"/>
            <a:ext cx="0" cy="826896"/>
          </a:xfrm>
          <a:prstGeom prst="line">
            <a:avLst/>
          </a:prstGeom>
          <a:noFill/>
          <a:ln w="12700" cap="flat" cmpd="sng" algn="ctr">
            <a:solidFill>
              <a:srgbClr val="F79646">
                <a:lumMod val="75000"/>
              </a:srgbClr>
            </a:solidFill>
            <a:prstDash val="dash"/>
          </a:ln>
          <a:effectLst/>
        </p:spPr>
      </p:cxnSp>
      <p:cxnSp>
        <p:nvCxnSpPr>
          <p:cNvPr id="51" name="直接连接符 50"/>
          <p:cNvCxnSpPr/>
          <p:nvPr/>
        </p:nvCxnSpPr>
        <p:spPr>
          <a:xfrm flipV="1">
            <a:off x="9059408" y="3518099"/>
            <a:ext cx="3191" cy="216824"/>
          </a:xfrm>
          <a:prstGeom prst="line">
            <a:avLst/>
          </a:prstGeom>
          <a:noFill/>
          <a:ln w="12700" cap="flat" cmpd="sng" algn="ctr">
            <a:solidFill>
              <a:srgbClr val="F79646">
                <a:lumMod val="75000"/>
              </a:srgbClr>
            </a:solidFill>
            <a:prstDash val="dash"/>
          </a:ln>
          <a:effectLst/>
        </p:spPr>
      </p:cxnSp>
      <p:cxnSp>
        <p:nvCxnSpPr>
          <p:cNvPr id="52" name="直接连接符 51"/>
          <p:cNvCxnSpPr/>
          <p:nvPr/>
        </p:nvCxnSpPr>
        <p:spPr>
          <a:xfrm>
            <a:off x="4496569" y="5636168"/>
            <a:ext cx="5525468" cy="0"/>
          </a:xfrm>
          <a:prstGeom prst="line">
            <a:avLst/>
          </a:prstGeom>
          <a:noFill/>
          <a:ln w="12700" cap="flat" cmpd="sng" algn="ctr">
            <a:solidFill>
              <a:srgbClr val="00B050"/>
            </a:solidFill>
            <a:prstDash val="dash"/>
          </a:ln>
          <a:effectLst/>
        </p:spPr>
      </p:cxnSp>
      <p:cxnSp>
        <p:nvCxnSpPr>
          <p:cNvPr id="53" name="直接连接符 52"/>
          <p:cNvCxnSpPr/>
          <p:nvPr/>
        </p:nvCxnSpPr>
        <p:spPr>
          <a:xfrm>
            <a:off x="1487636" y="5040528"/>
            <a:ext cx="6703952" cy="0"/>
          </a:xfrm>
          <a:prstGeom prst="line">
            <a:avLst/>
          </a:prstGeom>
          <a:noFill/>
          <a:ln w="12700" cap="flat" cmpd="sng" algn="ctr">
            <a:solidFill>
              <a:srgbClr val="8064A2"/>
            </a:solidFill>
            <a:prstDash val="dash"/>
          </a:ln>
          <a:effectLst/>
        </p:spPr>
      </p:cxnSp>
      <p:cxnSp>
        <p:nvCxnSpPr>
          <p:cNvPr id="54" name="直接连接符 53"/>
          <p:cNvCxnSpPr/>
          <p:nvPr/>
        </p:nvCxnSpPr>
        <p:spPr>
          <a:xfrm flipV="1">
            <a:off x="1465484" y="5039909"/>
            <a:ext cx="0" cy="368300"/>
          </a:xfrm>
          <a:prstGeom prst="line">
            <a:avLst/>
          </a:prstGeom>
          <a:noFill/>
          <a:ln w="12700" cap="flat" cmpd="sng" algn="ctr">
            <a:solidFill>
              <a:srgbClr val="8064A2"/>
            </a:solidFill>
            <a:prstDash val="dash"/>
          </a:ln>
          <a:effectLst/>
        </p:spPr>
      </p:cxnSp>
      <p:cxnSp>
        <p:nvCxnSpPr>
          <p:cNvPr id="56" name="直接连接符 55"/>
          <p:cNvCxnSpPr/>
          <p:nvPr/>
        </p:nvCxnSpPr>
        <p:spPr>
          <a:xfrm>
            <a:off x="4522990" y="4562577"/>
            <a:ext cx="2773040" cy="0"/>
          </a:xfrm>
          <a:prstGeom prst="line">
            <a:avLst/>
          </a:prstGeom>
          <a:noFill/>
          <a:ln w="12700" cap="flat" cmpd="sng" algn="ctr">
            <a:solidFill>
              <a:srgbClr val="F79646">
                <a:lumMod val="75000"/>
              </a:srgbClr>
            </a:solidFill>
            <a:prstDash val="dash"/>
          </a:ln>
          <a:effectLst/>
        </p:spPr>
      </p:cxn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75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500"/>
                                        <p:tgtEl>
                                          <p:spTgt spid="44"/>
                                        </p:tgtEl>
                                      </p:cBhvr>
                                    </p:animEffect>
                                  </p:childTnLst>
                                </p:cTn>
                              </p:par>
                              <p:par>
                                <p:cTn id="13" presetID="10" presetClass="entr" presetSubtype="0" fill="hold" nodeType="withEffect">
                                  <p:stCondLst>
                                    <p:cond delay="150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500"/>
                                        <p:tgtEl>
                                          <p:spTgt spid="43"/>
                                        </p:tgtEl>
                                      </p:cBhvr>
                                    </p:animEffect>
                                  </p:childTnLst>
                                </p:cTn>
                              </p:par>
                              <p:par>
                                <p:cTn id="16" presetID="10" presetClass="entr" presetSubtype="0" fill="hold" nodeType="withEffect">
                                  <p:stCondLst>
                                    <p:cond delay="2500"/>
                                  </p:stCondLst>
                                  <p:childTnLst>
                                    <p:set>
                                      <p:cBhvr>
                                        <p:cTn id="17" dur="1" fill="hold">
                                          <p:stCondLst>
                                            <p:cond delay="0"/>
                                          </p:stCondLst>
                                        </p:cTn>
                                        <p:tgtEl>
                                          <p:spTgt spid="46"/>
                                        </p:tgtEl>
                                        <p:attrNameLst>
                                          <p:attrName>style.visibility</p:attrName>
                                        </p:attrNameLst>
                                      </p:cBhvr>
                                      <p:to>
                                        <p:strVal val="visible"/>
                                      </p:to>
                                    </p:set>
                                    <p:animEffect transition="in" filter="fade">
                                      <p:cBhvr>
                                        <p:cTn id="18" dur="500"/>
                                        <p:tgtEl>
                                          <p:spTgt spid="46"/>
                                        </p:tgtEl>
                                      </p:cBhvr>
                                    </p:animEffect>
                                  </p:childTnLst>
                                </p:cTn>
                              </p:par>
                              <p:par>
                                <p:cTn id="19" presetID="10" presetClass="entr" presetSubtype="0" fill="hold" nodeType="withEffect">
                                  <p:stCondLst>
                                    <p:cond delay="3000"/>
                                  </p:stCondLst>
                                  <p:childTnLst>
                                    <p:set>
                                      <p:cBhvr>
                                        <p:cTn id="20" dur="1" fill="hold">
                                          <p:stCondLst>
                                            <p:cond delay="0"/>
                                          </p:stCondLst>
                                        </p:cTn>
                                        <p:tgtEl>
                                          <p:spTgt spid="45"/>
                                        </p:tgtEl>
                                        <p:attrNameLst>
                                          <p:attrName>style.visibility</p:attrName>
                                        </p:attrNameLst>
                                      </p:cBhvr>
                                      <p:to>
                                        <p:strVal val="visible"/>
                                      </p:to>
                                    </p:set>
                                    <p:animEffect transition="in" filter="fade">
                                      <p:cBhvr>
                                        <p:cTn id="21" dur="500"/>
                                        <p:tgtEl>
                                          <p:spTgt spid="45"/>
                                        </p:tgtEl>
                                      </p:cBhvr>
                                    </p:animEffect>
                                  </p:childTnLst>
                                </p:cTn>
                              </p:par>
                              <p:par>
                                <p:cTn id="22" presetID="22" presetClass="entr" presetSubtype="1" fill="hold" nodeType="withEffect">
                                  <p:stCondLst>
                                    <p:cond delay="5250"/>
                                  </p:stCondLst>
                                  <p:childTnLst>
                                    <p:set>
                                      <p:cBhvr>
                                        <p:cTn id="23" dur="1" fill="hold">
                                          <p:stCondLst>
                                            <p:cond delay="0"/>
                                          </p:stCondLst>
                                        </p:cTn>
                                        <p:tgtEl>
                                          <p:spTgt spid="19"/>
                                        </p:tgtEl>
                                        <p:attrNameLst>
                                          <p:attrName>style.visibility</p:attrName>
                                        </p:attrNameLst>
                                      </p:cBhvr>
                                      <p:to>
                                        <p:strVal val="visible"/>
                                      </p:to>
                                    </p:set>
                                    <p:animEffect transition="in" filter="wipe(up)">
                                      <p:cBhvr>
                                        <p:cTn id="24" dur="250"/>
                                        <p:tgtEl>
                                          <p:spTgt spid="19"/>
                                        </p:tgtEl>
                                      </p:cBhvr>
                                    </p:animEffect>
                                  </p:childTnLst>
                                </p:cTn>
                              </p:par>
                              <p:par>
                                <p:cTn id="25" presetID="22" presetClass="entr" presetSubtype="2" fill="hold" nodeType="withEffect">
                                  <p:stCondLst>
                                    <p:cond delay="5500"/>
                                  </p:stCondLst>
                                  <p:childTnLst>
                                    <p:set>
                                      <p:cBhvr>
                                        <p:cTn id="26" dur="1" fill="hold">
                                          <p:stCondLst>
                                            <p:cond delay="0"/>
                                          </p:stCondLst>
                                        </p:cTn>
                                        <p:tgtEl>
                                          <p:spTgt spid="48"/>
                                        </p:tgtEl>
                                        <p:attrNameLst>
                                          <p:attrName>style.visibility</p:attrName>
                                        </p:attrNameLst>
                                      </p:cBhvr>
                                      <p:to>
                                        <p:strVal val="visible"/>
                                      </p:to>
                                    </p:set>
                                    <p:animEffect transition="in" filter="wipe(right)">
                                      <p:cBhvr>
                                        <p:cTn id="27" dur="500"/>
                                        <p:tgtEl>
                                          <p:spTgt spid="48"/>
                                        </p:tgtEl>
                                      </p:cBhvr>
                                    </p:animEffect>
                                  </p:childTnLst>
                                </p:cTn>
                              </p:par>
                              <p:par>
                                <p:cTn id="28" presetID="22" presetClass="entr" presetSubtype="1" fill="hold" nodeType="withEffect">
                                  <p:stCondLst>
                                    <p:cond delay="6000"/>
                                  </p:stCondLst>
                                  <p:childTnLst>
                                    <p:set>
                                      <p:cBhvr>
                                        <p:cTn id="29" dur="1" fill="hold">
                                          <p:stCondLst>
                                            <p:cond delay="0"/>
                                          </p:stCondLst>
                                        </p:cTn>
                                        <p:tgtEl>
                                          <p:spTgt spid="47"/>
                                        </p:tgtEl>
                                        <p:attrNameLst>
                                          <p:attrName>style.visibility</p:attrName>
                                        </p:attrNameLst>
                                      </p:cBhvr>
                                      <p:to>
                                        <p:strVal val="visible"/>
                                      </p:to>
                                    </p:set>
                                    <p:animEffect transition="in" filter="wipe(up)">
                                      <p:cBhvr>
                                        <p:cTn id="30" dur="250"/>
                                        <p:tgtEl>
                                          <p:spTgt spid="47"/>
                                        </p:tgtEl>
                                      </p:cBhvr>
                                    </p:animEffect>
                                  </p:childTnLst>
                                </p:cTn>
                              </p:par>
                              <p:par>
                                <p:cTn id="31" presetID="42" presetClass="entr" presetSubtype="0" fill="hold" nodeType="withEffect">
                                  <p:stCondLst>
                                    <p:cond delay="625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500"/>
                                        <p:tgtEl>
                                          <p:spTgt spid="20"/>
                                        </p:tgtEl>
                                      </p:cBhvr>
                                    </p:animEffect>
                                    <p:anim calcmode="lin" valueType="num">
                                      <p:cBhvr>
                                        <p:cTn id="34" dur="500" fill="hold"/>
                                        <p:tgtEl>
                                          <p:spTgt spid="20"/>
                                        </p:tgtEl>
                                        <p:attrNameLst>
                                          <p:attrName>ppt_x</p:attrName>
                                        </p:attrNameLst>
                                      </p:cBhvr>
                                      <p:tavLst>
                                        <p:tav tm="0">
                                          <p:val>
                                            <p:strVal val="#ppt_x"/>
                                          </p:val>
                                        </p:tav>
                                        <p:tav tm="100000">
                                          <p:val>
                                            <p:strVal val="#ppt_x"/>
                                          </p:val>
                                        </p:tav>
                                      </p:tavLst>
                                    </p:anim>
                                    <p:anim calcmode="lin" valueType="num">
                                      <p:cBhvr>
                                        <p:cTn id="35" dur="500" fill="hold"/>
                                        <p:tgtEl>
                                          <p:spTgt spid="20"/>
                                        </p:tgtEl>
                                        <p:attrNameLst>
                                          <p:attrName>ppt_y</p:attrName>
                                        </p:attrNameLst>
                                      </p:cBhvr>
                                      <p:tavLst>
                                        <p:tav tm="0">
                                          <p:val>
                                            <p:strVal val="#ppt_y+.1"/>
                                          </p:val>
                                        </p:tav>
                                        <p:tav tm="100000">
                                          <p:val>
                                            <p:strVal val="#ppt_y"/>
                                          </p:val>
                                        </p:tav>
                                      </p:tavLst>
                                    </p:anim>
                                  </p:childTnLst>
                                </p:cTn>
                              </p:par>
                              <p:par>
                                <p:cTn id="36" presetID="22" presetClass="entr" presetSubtype="1" fill="hold" nodeType="withEffect">
                                  <p:stCondLst>
                                    <p:cond delay="6750"/>
                                  </p:stCondLst>
                                  <p:childTnLst>
                                    <p:set>
                                      <p:cBhvr>
                                        <p:cTn id="37" dur="1" fill="hold">
                                          <p:stCondLst>
                                            <p:cond delay="0"/>
                                          </p:stCondLst>
                                        </p:cTn>
                                        <p:tgtEl>
                                          <p:spTgt spid="51"/>
                                        </p:tgtEl>
                                        <p:attrNameLst>
                                          <p:attrName>style.visibility</p:attrName>
                                        </p:attrNameLst>
                                      </p:cBhvr>
                                      <p:to>
                                        <p:strVal val="visible"/>
                                      </p:to>
                                    </p:set>
                                    <p:animEffect transition="in" filter="wipe(up)">
                                      <p:cBhvr>
                                        <p:cTn id="38" dur="250"/>
                                        <p:tgtEl>
                                          <p:spTgt spid="51"/>
                                        </p:tgtEl>
                                      </p:cBhvr>
                                    </p:animEffect>
                                  </p:childTnLst>
                                </p:cTn>
                              </p:par>
                              <p:par>
                                <p:cTn id="39" presetID="22" presetClass="entr" presetSubtype="2" fill="hold" nodeType="withEffect">
                                  <p:stCondLst>
                                    <p:cond delay="7000"/>
                                  </p:stCondLst>
                                  <p:childTnLst>
                                    <p:set>
                                      <p:cBhvr>
                                        <p:cTn id="40" dur="1" fill="hold">
                                          <p:stCondLst>
                                            <p:cond delay="0"/>
                                          </p:stCondLst>
                                        </p:cTn>
                                        <p:tgtEl>
                                          <p:spTgt spid="49"/>
                                        </p:tgtEl>
                                        <p:attrNameLst>
                                          <p:attrName>style.visibility</p:attrName>
                                        </p:attrNameLst>
                                      </p:cBhvr>
                                      <p:to>
                                        <p:strVal val="visible"/>
                                      </p:to>
                                    </p:set>
                                    <p:animEffect transition="in" filter="wipe(right)">
                                      <p:cBhvr>
                                        <p:cTn id="41" dur="500"/>
                                        <p:tgtEl>
                                          <p:spTgt spid="49"/>
                                        </p:tgtEl>
                                      </p:cBhvr>
                                    </p:animEffect>
                                  </p:childTnLst>
                                </p:cTn>
                              </p:par>
                              <p:par>
                                <p:cTn id="42" presetID="22" presetClass="entr" presetSubtype="1" fill="hold" nodeType="withEffect">
                                  <p:stCondLst>
                                    <p:cond delay="7500"/>
                                  </p:stCondLst>
                                  <p:childTnLst>
                                    <p:set>
                                      <p:cBhvr>
                                        <p:cTn id="43" dur="1" fill="hold">
                                          <p:stCondLst>
                                            <p:cond delay="0"/>
                                          </p:stCondLst>
                                        </p:cTn>
                                        <p:tgtEl>
                                          <p:spTgt spid="50"/>
                                        </p:tgtEl>
                                        <p:attrNameLst>
                                          <p:attrName>style.visibility</p:attrName>
                                        </p:attrNameLst>
                                      </p:cBhvr>
                                      <p:to>
                                        <p:strVal val="visible"/>
                                      </p:to>
                                    </p:set>
                                    <p:animEffect transition="in" filter="wipe(up)">
                                      <p:cBhvr>
                                        <p:cTn id="44" dur="250"/>
                                        <p:tgtEl>
                                          <p:spTgt spid="50"/>
                                        </p:tgtEl>
                                      </p:cBhvr>
                                    </p:animEffect>
                                  </p:childTnLst>
                                </p:cTn>
                              </p:par>
                              <p:par>
                                <p:cTn id="45" presetID="22" presetClass="entr" presetSubtype="2" fill="hold" nodeType="withEffect">
                                  <p:stCondLst>
                                    <p:cond delay="7750"/>
                                  </p:stCondLst>
                                  <p:childTnLst>
                                    <p:set>
                                      <p:cBhvr>
                                        <p:cTn id="46" dur="1" fill="hold">
                                          <p:stCondLst>
                                            <p:cond delay="0"/>
                                          </p:stCondLst>
                                        </p:cTn>
                                        <p:tgtEl>
                                          <p:spTgt spid="56"/>
                                        </p:tgtEl>
                                        <p:attrNameLst>
                                          <p:attrName>style.visibility</p:attrName>
                                        </p:attrNameLst>
                                      </p:cBhvr>
                                      <p:to>
                                        <p:strVal val="visible"/>
                                      </p:to>
                                    </p:set>
                                    <p:animEffect transition="in" filter="wipe(right)">
                                      <p:cBhvr>
                                        <p:cTn id="47" dur="500"/>
                                        <p:tgtEl>
                                          <p:spTgt spid="56"/>
                                        </p:tgtEl>
                                      </p:cBhvr>
                                    </p:animEffect>
                                  </p:childTnLst>
                                </p:cTn>
                              </p:par>
                              <p:par>
                                <p:cTn id="48" presetID="42" presetClass="entr" presetSubtype="0" fill="hold" nodeType="withEffect">
                                  <p:stCondLst>
                                    <p:cond delay="8250"/>
                                  </p:stCondLst>
                                  <p:childTnLst>
                                    <p:set>
                                      <p:cBhvr>
                                        <p:cTn id="49" dur="1" fill="hold">
                                          <p:stCondLst>
                                            <p:cond delay="0"/>
                                          </p:stCondLst>
                                        </p:cTn>
                                        <p:tgtEl>
                                          <p:spTgt spid="23"/>
                                        </p:tgtEl>
                                        <p:attrNameLst>
                                          <p:attrName>style.visibility</p:attrName>
                                        </p:attrNameLst>
                                      </p:cBhvr>
                                      <p:to>
                                        <p:strVal val="visible"/>
                                      </p:to>
                                    </p:set>
                                    <p:animEffect transition="in" filter="fade">
                                      <p:cBhvr>
                                        <p:cTn id="50" dur="500"/>
                                        <p:tgtEl>
                                          <p:spTgt spid="23"/>
                                        </p:tgtEl>
                                      </p:cBhvr>
                                    </p:animEffect>
                                    <p:anim calcmode="lin" valueType="num">
                                      <p:cBhvr>
                                        <p:cTn id="51" dur="500" fill="hold"/>
                                        <p:tgtEl>
                                          <p:spTgt spid="23"/>
                                        </p:tgtEl>
                                        <p:attrNameLst>
                                          <p:attrName>ppt_x</p:attrName>
                                        </p:attrNameLst>
                                      </p:cBhvr>
                                      <p:tavLst>
                                        <p:tav tm="0">
                                          <p:val>
                                            <p:strVal val="#ppt_x"/>
                                          </p:val>
                                        </p:tav>
                                        <p:tav tm="100000">
                                          <p:val>
                                            <p:strVal val="#ppt_x"/>
                                          </p:val>
                                        </p:tav>
                                      </p:tavLst>
                                    </p:anim>
                                    <p:anim calcmode="lin" valueType="num">
                                      <p:cBhvr>
                                        <p:cTn id="52" dur="500" fill="hold"/>
                                        <p:tgtEl>
                                          <p:spTgt spid="23"/>
                                        </p:tgtEl>
                                        <p:attrNameLst>
                                          <p:attrName>ppt_y</p:attrName>
                                        </p:attrNameLst>
                                      </p:cBhvr>
                                      <p:tavLst>
                                        <p:tav tm="0">
                                          <p:val>
                                            <p:strVal val="#ppt_y+.1"/>
                                          </p:val>
                                        </p:tav>
                                        <p:tav tm="100000">
                                          <p:val>
                                            <p:strVal val="#ppt_y"/>
                                          </p:val>
                                        </p:tav>
                                      </p:tavLst>
                                    </p:anim>
                                  </p:childTnLst>
                                </p:cTn>
                              </p:par>
                              <p:par>
                                <p:cTn id="53" presetID="22" presetClass="entr" presetSubtype="2" fill="hold" nodeType="withEffect">
                                  <p:stCondLst>
                                    <p:cond delay="875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750"/>
                                        <p:tgtEl>
                                          <p:spTgt spid="53"/>
                                        </p:tgtEl>
                                      </p:cBhvr>
                                    </p:animEffect>
                                  </p:childTnLst>
                                </p:cTn>
                              </p:par>
                              <p:par>
                                <p:cTn id="56" presetID="22" presetClass="entr" presetSubtype="1" fill="hold" nodeType="withEffect">
                                  <p:stCondLst>
                                    <p:cond delay="9500"/>
                                  </p:stCondLst>
                                  <p:childTnLst>
                                    <p:set>
                                      <p:cBhvr>
                                        <p:cTn id="57" dur="1" fill="hold">
                                          <p:stCondLst>
                                            <p:cond delay="0"/>
                                          </p:stCondLst>
                                        </p:cTn>
                                        <p:tgtEl>
                                          <p:spTgt spid="54"/>
                                        </p:tgtEl>
                                        <p:attrNameLst>
                                          <p:attrName>style.visibility</p:attrName>
                                        </p:attrNameLst>
                                      </p:cBhvr>
                                      <p:to>
                                        <p:strVal val="visible"/>
                                      </p:to>
                                    </p:set>
                                    <p:animEffect transition="in" filter="wipe(up)">
                                      <p:cBhvr>
                                        <p:cTn id="58" dur="250"/>
                                        <p:tgtEl>
                                          <p:spTgt spid="54"/>
                                        </p:tgtEl>
                                      </p:cBhvr>
                                    </p:animEffect>
                                  </p:childTnLst>
                                </p:cTn>
                              </p:par>
                              <p:par>
                                <p:cTn id="59" presetID="42" presetClass="entr" presetSubtype="0" fill="hold" nodeType="withEffect">
                                  <p:stCondLst>
                                    <p:cond delay="975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par>
                                <p:cTn id="64" presetID="22" presetClass="entr" presetSubtype="2" fill="hold" nodeType="withEffect">
                                  <p:stCondLst>
                                    <p:cond delay="10250"/>
                                  </p:stCondLst>
                                  <p:childTnLst>
                                    <p:set>
                                      <p:cBhvr>
                                        <p:cTn id="65" dur="1" fill="hold">
                                          <p:stCondLst>
                                            <p:cond delay="0"/>
                                          </p:stCondLst>
                                        </p:cTn>
                                        <p:tgtEl>
                                          <p:spTgt spid="52"/>
                                        </p:tgtEl>
                                        <p:attrNameLst>
                                          <p:attrName>style.visibility</p:attrName>
                                        </p:attrNameLst>
                                      </p:cBhvr>
                                      <p:to>
                                        <p:strVal val="visible"/>
                                      </p:to>
                                    </p:set>
                                    <p:animEffect transition="in" filter="wipe(right)">
                                      <p:cBhvr>
                                        <p:cTn id="66" dur="750"/>
                                        <p:tgtEl>
                                          <p:spTgt spid="52"/>
                                        </p:tgtEl>
                                      </p:cBhvr>
                                    </p:animEffect>
                                  </p:childTnLst>
                                </p:cTn>
                              </p:par>
                              <p:par>
                                <p:cTn id="67" presetID="42" presetClass="entr" presetSubtype="0" fill="hold" nodeType="withEffect">
                                  <p:stCondLst>
                                    <p:cond delay="1100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500"/>
                                        <p:tgtEl>
                                          <p:spTgt spid="36"/>
                                        </p:tgtEl>
                                      </p:cBhvr>
                                    </p:animEffect>
                                    <p:anim calcmode="lin" valueType="num">
                                      <p:cBhvr>
                                        <p:cTn id="70" dur="500" fill="hold"/>
                                        <p:tgtEl>
                                          <p:spTgt spid="36"/>
                                        </p:tgtEl>
                                        <p:attrNameLst>
                                          <p:attrName>ppt_x</p:attrName>
                                        </p:attrNameLst>
                                      </p:cBhvr>
                                      <p:tavLst>
                                        <p:tav tm="0">
                                          <p:val>
                                            <p:strVal val="#ppt_x"/>
                                          </p:val>
                                        </p:tav>
                                        <p:tav tm="100000">
                                          <p:val>
                                            <p:strVal val="#ppt_x"/>
                                          </p:val>
                                        </p:tav>
                                      </p:tavLst>
                                    </p:anim>
                                    <p:anim calcmode="lin" valueType="num">
                                      <p:cBhvr>
                                        <p:cTn id="71" dur="5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386195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2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大气污染现象</a:t>
            </a:r>
          </a:p>
        </p:txBody>
      </p:sp>
      <p:pic>
        <p:nvPicPr>
          <p:cNvPr id="4" name="图片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297719" y="2806994"/>
            <a:ext cx="4615490" cy="4051005"/>
          </a:xfrm>
          <a:prstGeom prst="rect">
            <a:avLst/>
          </a:prstGeom>
        </p:spPr>
      </p:pic>
      <p:sp>
        <p:nvSpPr>
          <p:cNvPr id="19" name="TextBox 2"/>
          <p:cNvSpPr txBox="1"/>
          <p:nvPr/>
        </p:nvSpPr>
        <p:spPr>
          <a:xfrm>
            <a:off x="4374589" y="2502693"/>
            <a:ext cx="3317956" cy="2062103"/>
          </a:xfrm>
          <a:prstGeom prst="rect">
            <a:avLst/>
          </a:prstGeom>
          <a:noFill/>
        </p:spPr>
        <p:txBody>
          <a:bodyPr wrap="square" rtlCol="0">
            <a:spAutoFit/>
          </a:bodyPr>
          <a:lstStyle/>
          <a:p>
            <a:pPr defTabSz="1218565">
              <a:lnSpc>
                <a:spcPct val="200000"/>
              </a:lnSpc>
            </a:pPr>
            <a:r>
              <a:rPr lang="zh-CN" altLang="en-US" sz="1600" dirty="0">
                <a:solidFill>
                  <a:schemeClr val="tx1">
                    <a:lumMod val="75000"/>
                    <a:lumOff val="25000"/>
                  </a:schemeClr>
                </a:solidFill>
                <a:latin typeface="方正少儿简体" pitchFamily="65" charset="-122"/>
                <a:ea typeface="方正少儿简体" pitchFamily="65" charset="-122"/>
              </a:rPr>
              <a:t>地球妈妈在哭泣，因为她伤痕累累，她的孩子伤痕累累</a:t>
            </a:r>
            <a:r>
              <a:rPr lang="en-US" altLang="zh-CN" sz="1600" dirty="0">
                <a:solidFill>
                  <a:schemeClr val="tx1">
                    <a:lumMod val="75000"/>
                    <a:lumOff val="25000"/>
                  </a:schemeClr>
                </a:solidFill>
                <a:latin typeface="方正少儿简体" pitchFamily="65" charset="-122"/>
                <a:ea typeface="方正少儿简体" pitchFamily="65" charset="-122"/>
              </a:rPr>
              <a:t>……</a:t>
            </a:r>
            <a:r>
              <a:rPr lang="zh-CN" altLang="en-US" sz="1600" dirty="0">
                <a:solidFill>
                  <a:schemeClr val="tx1">
                    <a:lumMod val="75000"/>
                    <a:lumOff val="25000"/>
                  </a:schemeClr>
                </a:solidFill>
                <a:latin typeface="方正少儿简体" pitchFamily="65" charset="-122"/>
                <a:ea typeface="方正少儿简体" pitchFamily="65" charset="-122"/>
              </a:rPr>
              <a:t>而我们也尝到了苦果</a:t>
            </a:r>
            <a:r>
              <a:rPr lang="en-US" altLang="zh-CN" sz="1600" dirty="0">
                <a:solidFill>
                  <a:schemeClr val="tx1">
                    <a:lumMod val="75000"/>
                    <a:lumOff val="25000"/>
                  </a:schemeClr>
                </a:solidFill>
                <a:latin typeface="方正少儿简体" pitchFamily="65" charset="-122"/>
                <a:ea typeface="方正少儿简体" pitchFamily="65" charset="-122"/>
              </a:rPr>
              <a:t>——</a:t>
            </a:r>
            <a:r>
              <a:rPr lang="zh-CN" altLang="en-US" sz="1600" dirty="0">
                <a:solidFill>
                  <a:schemeClr val="tx1">
                    <a:lumMod val="75000"/>
                    <a:lumOff val="25000"/>
                  </a:schemeClr>
                </a:solidFill>
                <a:latin typeface="方正少儿简体" pitchFamily="65" charset="-122"/>
                <a:ea typeface="方正少儿简体" pitchFamily="65" charset="-122"/>
              </a:rPr>
              <a:t>连在蓝天白云下自由的呼吸都成了一件奢侈的事！</a:t>
            </a:r>
          </a:p>
        </p:txBody>
      </p:sp>
      <p:sp>
        <p:nvSpPr>
          <p:cNvPr id="20" name="TextBox 5"/>
          <p:cNvSpPr txBox="1"/>
          <p:nvPr/>
        </p:nvSpPr>
        <p:spPr>
          <a:xfrm>
            <a:off x="1608822" y="3164999"/>
            <a:ext cx="2548510" cy="553998"/>
          </a:xfrm>
          <a:prstGeom prst="rect">
            <a:avLst/>
          </a:prstGeom>
          <a:noFill/>
        </p:spPr>
        <p:txBody>
          <a:bodyPr wrap="square" rtlCol="0">
            <a:spAutoFit/>
          </a:bodyPr>
          <a:lstStyle/>
          <a:p>
            <a:pPr algn="dist" defTabSz="1218565"/>
            <a:r>
              <a:rPr lang="zh-CN" altLang="en-US" sz="3000" b="1" dirty="0">
                <a:solidFill>
                  <a:schemeClr val="tx1">
                    <a:lumMod val="75000"/>
                    <a:lumOff val="25000"/>
                  </a:schemeClr>
                </a:solidFill>
                <a:latin typeface="方正少儿简体" pitchFamily="65" charset="-122"/>
                <a:ea typeface="方正少儿简体" pitchFamily="65" charset="-122"/>
              </a:rPr>
              <a:t>大气污染严重</a:t>
            </a:r>
          </a:p>
        </p:txBody>
      </p:sp>
      <p:sp>
        <p:nvSpPr>
          <p:cNvPr id="21" name="矩形 20"/>
          <p:cNvSpPr/>
          <p:nvPr/>
        </p:nvSpPr>
        <p:spPr>
          <a:xfrm>
            <a:off x="1598789" y="3711940"/>
            <a:ext cx="2451100" cy="114300"/>
          </a:xfrm>
          <a:prstGeom prst="rect">
            <a:avLst/>
          </a:prstGeom>
          <a:solidFill>
            <a:srgbClr val="74A9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565"/>
            <a:endParaRPr lang="zh-CN" altLang="en-US" sz="2400">
              <a:solidFill>
                <a:prstClr val="white"/>
              </a:solidFill>
              <a:latin typeface="方正少儿简体" pitchFamily="65" charset="-122"/>
              <a:ea typeface="方正少儿简体" pitchFamily="65" charset="-122"/>
            </a:endParaRP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par>
                                    <p:cTn id="10" presetID="2" presetClass="entr" presetSubtype="4" fill="hold" grpId="0" nodeType="withEffect" p14:presetBounceEnd="55000">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14:bounceEnd="55000">
                                          <p:cBhvr additive="base">
                                            <p:cTn id="12" dur="1000" fill="hold"/>
                                            <p:tgtEl>
                                              <p:spTgt spid="21"/>
                                            </p:tgtEl>
                                            <p:attrNameLst>
                                              <p:attrName>ppt_x</p:attrName>
                                            </p:attrNameLst>
                                          </p:cBhvr>
                                          <p:tavLst>
                                            <p:tav tm="0">
                                              <p:val>
                                                <p:strVal val="#ppt_x"/>
                                              </p:val>
                                            </p:tav>
                                            <p:tav tm="100000">
                                              <p:val>
                                                <p:strVal val="#ppt_x"/>
                                              </p:val>
                                            </p:tav>
                                          </p:tavLst>
                                        </p:anim>
                                        <p:anim calcmode="lin" valueType="num" p14:bounceEnd="55000">
                                          <p:cBhvr additive="base">
                                            <p:cTn id="13" dur="1000" fill="hold"/>
                                            <p:tgtEl>
                                              <p:spTgt spid="21"/>
                                            </p:tgtEl>
                                            <p:attrNameLst>
                                              <p:attrName>ppt_y</p:attrName>
                                            </p:attrNameLst>
                                          </p:cBhvr>
                                          <p:tavLst>
                                            <p:tav tm="0">
                                              <p:val>
                                                <p:strVal val="1+#ppt_h/2"/>
                                              </p:val>
                                            </p:tav>
                                            <p:tav tm="100000">
                                              <p:val>
                                                <p:strVal val="#ppt_y"/>
                                              </p:val>
                                            </p:tav>
                                          </p:tavLst>
                                        </p:anim>
                                      </p:childTnLst>
                                    </p:cTn>
                                  </p:par>
                                  <p:par>
                                    <p:cTn id="14" presetID="2" presetClass="entr" presetSubtype="1" fill="hold" grpId="0" nodeType="withEffect" p14:presetBounceEnd="35000">
                                      <p:stCondLst>
                                        <p:cond delay="500"/>
                                      </p:stCondLst>
                                      <p:childTnLst>
                                        <p:set>
                                          <p:cBhvr>
                                            <p:cTn id="15" dur="1" fill="hold">
                                              <p:stCondLst>
                                                <p:cond delay="0"/>
                                              </p:stCondLst>
                                            </p:cTn>
                                            <p:tgtEl>
                                              <p:spTgt spid="20"/>
                                            </p:tgtEl>
                                            <p:attrNameLst>
                                              <p:attrName>style.visibility</p:attrName>
                                            </p:attrNameLst>
                                          </p:cBhvr>
                                          <p:to>
                                            <p:strVal val="visible"/>
                                          </p:to>
                                        </p:set>
                                        <p:anim calcmode="lin" valueType="num" p14:bounceEnd="35000">
                                          <p:cBhvr additive="base">
                                            <p:cTn id="16" dur="1000" fill="hold"/>
                                            <p:tgtEl>
                                              <p:spTgt spid="20"/>
                                            </p:tgtEl>
                                            <p:attrNameLst>
                                              <p:attrName>ppt_x</p:attrName>
                                            </p:attrNameLst>
                                          </p:cBhvr>
                                          <p:tavLst>
                                            <p:tav tm="0">
                                              <p:val>
                                                <p:strVal val="#ppt_x"/>
                                              </p:val>
                                            </p:tav>
                                            <p:tav tm="100000">
                                              <p:val>
                                                <p:strVal val="#ppt_x"/>
                                              </p:val>
                                            </p:tav>
                                          </p:tavLst>
                                        </p:anim>
                                        <p:anim calcmode="lin" valueType="num" p14:bounceEnd="35000">
                                          <p:cBhvr additive="base">
                                            <p:cTn id="17" dur="1000" fill="hold"/>
                                            <p:tgtEl>
                                              <p:spTgt spid="20"/>
                                            </p:tgtEl>
                                            <p:attrNameLst>
                                              <p:attrName>ppt_y</p:attrName>
                                            </p:attrNameLst>
                                          </p:cBhvr>
                                          <p:tavLst>
                                            <p:tav tm="0">
                                              <p:val>
                                                <p:strVal val="0-#ppt_h/2"/>
                                              </p:val>
                                            </p:tav>
                                            <p:tav tm="100000">
                                              <p:val>
                                                <p:strVal val="#ppt_y"/>
                                              </p:val>
                                            </p:tav>
                                          </p:tavLst>
                                        </p:anim>
                                      </p:childTnLst>
                                    </p:cTn>
                                  </p:par>
                                  <p:par>
                                    <p:cTn id="18" presetID="22" presetClass="entr" presetSubtype="1" fill="hold" grpId="0" nodeType="withEffect">
                                      <p:stCondLst>
                                        <p:cond delay="4000"/>
                                      </p:stCondLst>
                                      <p:childTnLst>
                                        <p:set>
                                          <p:cBhvr>
                                            <p:cTn id="19" dur="1" fill="hold">
                                              <p:stCondLst>
                                                <p:cond delay="0"/>
                                              </p:stCondLst>
                                            </p:cTn>
                                            <p:tgtEl>
                                              <p:spTgt spid="19"/>
                                            </p:tgtEl>
                                            <p:attrNameLst>
                                              <p:attrName>style.visibility</p:attrName>
                                            </p:attrNameLst>
                                          </p:cBhvr>
                                          <p:to>
                                            <p:strVal val="visible"/>
                                          </p:to>
                                        </p:set>
                                        <p:animEffect transition="in" filter="wipe(up)">
                                          <p:cBhvr>
                                            <p:cTn id="20"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19" grpId="0"/>
          <p:bldP spid="20" grpId="0"/>
          <p:bldP spid="21"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par>
                                    <p:cTn id="10" presetID="2" presetClass="entr" presetSubtype="4"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1000" fill="hold"/>
                                            <p:tgtEl>
                                              <p:spTgt spid="21"/>
                                            </p:tgtEl>
                                            <p:attrNameLst>
                                              <p:attrName>ppt_x</p:attrName>
                                            </p:attrNameLst>
                                          </p:cBhvr>
                                          <p:tavLst>
                                            <p:tav tm="0">
                                              <p:val>
                                                <p:strVal val="#ppt_x"/>
                                              </p:val>
                                            </p:tav>
                                            <p:tav tm="100000">
                                              <p:val>
                                                <p:strVal val="#ppt_x"/>
                                              </p:val>
                                            </p:tav>
                                          </p:tavLst>
                                        </p:anim>
                                        <p:anim calcmode="lin" valueType="num">
                                          <p:cBhvr additive="base">
                                            <p:cTn id="13" dur="1000" fill="hold"/>
                                            <p:tgtEl>
                                              <p:spTgt spid="21"/>
                                            </p:tgtEl>
                                            <p:attrNameLst>
                                              <p:attrName>ppt_y</p:attrName>
                                            </p:attrNameLst>
                                          </p:cBhvr>
                                          <p:tavLst>
                                            <p:tav tm="0">
                                              <p:val>
                                                <p:strVal val="1+#ppt_h/2"/>
                                              </p:val>
                                            </p:tav>
                                            <p:tav tm="100000">
                                              <p:val>
                                                <p:strVal val="#ppt_y"/>
                                              </p:val>
                                            </p:tav>
                                          </p:tavLst>
                                        </p:anim>
                                      </p:childTnLst>
                                    </p:cTn>
                                  </p:par>
                                  <p:par>
                                    <p:cTn id="14" presetID="2" presetClass="entr" presetSubtype="1" fill="hold" grpId="0" nodeType="withEffect">
                                      <p:stCondLst>
                                        <p:cond delay="500"/>
                                      </p:stCondLst>
                                      <p:childTnLst>
                                        <p:set>
                                          <p:cBhvr>
                                            <p:cTn id="15" dur="1" fill="hold">
                                              <p:stCondLst>
                                                <p:cond delay="0"/>
                                              </p:stCondLst>
                                            </p:cTn>
                                            <p:tgtEl>
                                              <p:spTgt spid="20"/>
                                            </p:tgtEl>
                                            <p:attrNameLst>
                                              <p:attrName>style.visibility</p:attrName>
                                            </p:attrNameLst>
                                          </p:cBhvr>
                                          <p:to>
                                            <p:strVal val="visible"/>
                                          </p:to>
                                        </p:set>
                                        <p:anim calcmode="lin" valueType="num">
                                          <p:cBhvr additive="base">
                                            <p:cTn id="16" dur="1000" fill="hold"/>
                                            <p:tgtEl>
                                              <p:spTgt spid="20"/>
                                            </p:tgtEl>
                                            <p:attrNameLst>
                                              <p:attrName>ppt_x</p:attrName>
                                            </p:attrNameLst>
                                          </p:cBhvr>
                                          <p:tavLst>
                                            <p:tav tm="0">
                                              <p:val>
                                                <p:strVal val="#ppt_x"/>
                                              </p:val>
                                            </p:tav>
                                            <p:tav tm="100000">
                                              <p:val>
                                                <p:strVal val="#ppt_x"/>
                                              </p:val>
                                            </p:tav>
                                          </p:tavLst>
                                        </p:anim>
                                        <p:anim calcmode="lin" valueType="num">
                                          <p:cBhvr additive="base">
                                            <p:cTn id="17" dur="1000" fill="hold"/>
                                            <p:tgtEl>
                                              <p:spTgt spid="20"/>
                                            </p:tgtEl>
                                            <p:attrNameLst>
                                              <p:attrName>ppt_y</p:attrName>
                                            </p:attrNameLst>
                                          </p:cBhvr>
                                          <p:tavLst>
                                            <p:tav tm="0">
                                              <p:val>
                                                <p:strVal val="0-#ppt_h/2"/>
                                              </p:val>
                                            </p:tav>
                                            <p:tav tm="100000">
                                              <p:val>
                                                <p:strVal val="#ppt_y"/>
                                              </p:val>
                                            </p:tav>
                                          </p:tavLst>
                                        </p:anim>
                                      </p:childTnLst>
                                    </p:cTn>
                                  </p:par>
                                  <p:par>
                                    <p:cTn id="18" presetID="22" presetClass="entr" presetSubtype="1" fill="hold" grpId="0" nodeType="withEffect">
                                      <p:stCondLst>
                                        <p:cond delay="4000"/>
                                      </p:stCondLst>
                                      <p:childTnLst>
                                        <p:set>
                                          <p:cBhvr>
                                            <p:cTn id="19" dur="1" fill="hold">
                                              <p:stCondLst>
                                                <p:cond delay="0"/>
                                              </p:stCondLst>
                                            </p:cTn>
                                            <p:tgtEl>
                                              <p:spTgt spid="19"/>
                                            </p:tgtEl>
                                            <p:attrNameLst>
                                              <p:attrName>style.visibility</p:attrName>
                                            </p:attrNameLst>
                                          </p:cBhvr>
                                          <p:to>
                                            <p:strVal val="visible"/>
                                          </p:to>
                                        </p:set>
                                        <p:animEffect transition="in" filter="wipe(up)">
                                          <p:cBhvr>
                                            <p:cTn id="20"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19" grpId="0"/>
          <p:bldP spid="20" grpId="0"/>
          <p:bldP spid="21"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0" y="1466850"/>
            <a:ext cx="12192000" cy="5391150"/>
          </a:xfrm>
          <a:prstGeom prst="rect">
            <a:avLst/>
          </a:prstGeom>
        </p:spPr>
      </p:pic>
      <p:pic>
        <p:nvPicPr>
          <p:cNvPr id="3" name="图片 2"/>
          <p:cNvPicPr>
            <a:picLocks noChangeAspect="1"/>
          </p:cNvPicPr>
          <p:nvPr/>
        </p:nvPicPr>
        <p:blipFill rotWithShape="1">
          <a:blip r:embed="rId2">
            <a:extLst>
              <a:ext uri="{28A0092B-C50C-407E-A947-70E740481C1C}">
                <a14:useLocalDpi xmlns:a14="http://schemas.microsoft.com/office/drawing/2010/main" val="0"/>
              </a:ext>
            </a:extLst>
          </a:blip>
          <a:srcRect l="3679"/>
          <a:stretch>
            <a:fillRect/>
          </a:stretch>
        </p:blipFill>
        <p:spPr>
          <a:xfrm>
            <a:off x="0" y="0"/>
            <a:ext cx="12192000" cy="6858000"/>
          </a:xfrm>
          <a:prstGeom prst="rect">
            <a:avLst/>
          </a:prstGeom>
        </p:spPr>
      </p:pic>
      <p:pic>
        <p:nvPicPr>
          <p:cNvPr id="7" name="图片 6"/>
          <p:cNvPicPr>
            <a:picLocks noChangeAspect="1"/>
          </p:cNvPicPr>
          <p:nvPr/>
        </p:nvPicPr>
        <p:blipFill rotWithShape="1">
          <a:blip r:embed="rId3" cstate="print">
            <a:extLst>
              <a:ext uri="{28A0092B-C50C-407E-A947-70E740481C1C}">
                <a14:useLocalDpi xmlns:a14="http://schemas.microsoft.com/office/drawing/2010/main" val="0"/>
              </a:ext>
            </a:extLst>
          </a:blip>
          <a:srcRect l="55070" t="9123" r="12847" b="37018"/>
          <a:stretch>
            <a:fillRect/>
          </a:stretch>
        </p:blipFill>
        <p:spPr>
          <a:xfrm>
            <a:off x="9512127" y="380415"/>
            <a:ext cx="2213422" cy="1470823"/>
          </a:xfrm>
          <a:prstGeom prst="rect">
            <a:avLst/>
          </a:prstGeom>
        </p:spPr>
      </p:pic>
      <p:pic>
        <p:nvPicPr>
          <p:cNvPr id="9" name="图片 8"/>
          <p:cNvPicPr>
            <a:picLocks noChangeAspect="1"/>
          </p:cNvPicPr>
          <p:nvPr/>
        </p:nvPicPr>
        <p:blipFill rotWithShape="1">
          <a:blip r:embed="rId4">
            <a:extLst>
              <a:ext uri="{28A0092B-C50C-407E-A947-70E740481C1C}">
                <a14:useLocalDpi xmlns:a14="http://schemas.microsoft.com/office/drawing/2010/main" val="0"/>
              </a:ext>
            </a:extLst>
          </a:blip>
          <a:srcRect l="17708" t="9123" r="67917" b="53509"/>
          <a:stretch>
            <a:fillRect/>
          </a:stretch>
        </p:blipFill>
        <p:spPr>
          <a:xfrm>
            <a:off x="558799" y="275164"/>
            <a:ext cx="1752601" cy="1803400"/>
          </a:xfrm>
          <a:prstGeom prst="rect">
            <a:avLst/>
          </a:prstGeom>
        </p:spPr>
      </p:pic>
      <p:sp>
        <p:nvSpPr>
          <p:cNvPr id="27" name="文本框 468"/>
          <p:cNvSpPr txBox="1"/>
          <p:nvPr/>
        </p:nvSpPr>
        <p:spPr>
          <a:xfrm>
            <a:off x="2443612" y="726232"/>
            <a:ext cx="386195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Part 2 </a:t>
            </a:r>
            <a:r>
              <a:rPr kumimoji="0" lang="zh-CN" altLang="en-US" sz="3200" b="1" i="0" u="none" strike="noStrike" kern="1200" cap="none" spc="0" normalizeH="0" baseline="0" noProof="0" dirty="0">
                <a:ln w="9525">
                  <a:solidFill>
                    <a:prstClr val="white"/>
                  </a:solidFill>
                  <a:prstDash val="solid"/>
                </a:ln>
                <a:solidFill>
                  <a:srgbClr val="EF7E00"/>
                </a:solidFill>
                <a:effectLst>
                  <a:outerShdw blurRad="12700" dist="38100" dir="2700000" algn="tl" rotWithShape="0">
                    <a:srgbClr val="5B9BD5">
                      <a:lumMod val="60000"/>
                      <a:lumOff val="40000"/>
                    </a:srgbClr>
                  </a:outerShdw>
                </a:effectLst>
                <a:uLnTx/>
                <a:uFillTx/>
                <a:latin typeface="方正少儿简体" pitchFamily="65" charset="-122"/>
                <a:ea typeface="方正少儿简体" pitchFamily="65" charset="-122"/>
                <a:cs typeface="+mn-cs"/>
              </a:rPr>
              <a:t>大气污染现象</a:t>
            </a:r>
          </a:p>
        </p:txBody>
      </p:sp>
      <p:sp>
        <p:nvSpPr>
          <p:cNvPr id="34" name="梯形 33"/>
          <p:cNvSpPr/>
          <p:nvPr/>
        </p:nvSpPr>
        <p:spPr>
          <a:xfrm>
            <a:off x="1186873" y="2194789"/>
            <a:ext cx="2794000" cy="393700"/>
          </a:xfrm>
          <a:prstGeom prst="trapezoid">
            <a:avLst/>
          </a:prstGeom>
          <a:solidFill>
            <a:srgbClr val="007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b="1">
              <a:latin typeface="方正少儿简体" pitchFamily="65" charset="-122"/>
              <a:ea typeface="方正少儿简体" pitchFamily="65" charset="-122"/>
            </a:endParaRPr>
          </a:p>
        </p:txBody>
      </p:sp>
      <p:pic>
        <p:nvPicPr>
          <p:cNvPr id="35" name="图片 34"/>
          <p:cNvPicPr>
            <a:picLocks noChangeAspect="1"/>
          </p:cNvPicPr>
          <p:nvPr/>
        </p:nvPicPr>
        <p:blipFill rotWithShape="1">
          <a:blip r:embed="rId5" cstate="print">
            <a:extLst>
              <a:ext uri="{28A0092B-C50C-407E-A947-70E740481C1C}">
                <a14:useLocalDpi xmlns:a14="http://schemas.microsoft.com/office/drawing/2010/main" val="0"/>
              </a:ext>
            </a:extLst>
          </a:blip>
          <a:srcRect/>
          <a:stretch>
            <a:fillRect/>
          </a:stretch>
        </p:blipFill>
        <p:spPr>
          <a:xfrm>
            <a:off x="894774" y="2593310"/>
            <a:ext cx="3511549" cy="2255778"/>
          </a:xfrm>
          <a:prstGeom prst="rect">
            <a:avLst/>
          </a:prstGeom>
          <a:noFill/>
          <a:ln>
            <a:noFill/>
          </a:ln>
        </p:spPr>
      </p:pic>
      <p:sp>
        <p:nvSpPr>
          <p:cNvPr id="36" name="梯形 35"/>
          <p:cNvSpPr/>
          <p:nvPr/>
        </p:nvSpPr>
        <p:spPr>
          <a:xfrm>
            <a:off x="4292023" y="2880589"/>
            <a:ext cx="3149600" cy="393700"/>
          </a:xfrm>
          <a:prstGeom prst="trapezoid">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b="1">
              <a:latin typeface="方正少儿简体" pitchFamily="65" charset="-122"/>
              <a:ea typeface="方正少儿简体" pitchFamily="65" charset="-122"/>
            </a:endParaRPr>
          </a:p>
        </p:txBody>
      </p:sp>
      <p:sp>
        <p:nvSpPr>
          <p:cNvPr id="37" name="矩形 36"/>
          <p:cNvSpPr/>
          <p:nvPr/>
        </p:nvSpPr>
        <p:spPr>
          <a:xfrm>
            <a:off x="907474" y="3706088"/>
            <a:ext cx="3498849" cy="1143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b="1">
              <a:latin typeface="方正少儿简体" pitchFamily="65" charset="-122"/>
              <a:ea typeface="方正少儿简体" pitchFamily="65" charset="-122"/>
            </a:endParaRPr>
          </a:p>
        </p:txBody>
      </p:sp>
      <p:sp>
        <p:nvSpPr>
          <p:cNvPr id="38" name="梯形 37"/>
          <p:cNvSpPr/>
          <p:nvPr/>
        </p:nvSpPr>
        <p:spPr>
          <a:xfrm>
            <a:off x="8089323" y="3312389"/>
            <a:ext cx="3225800" cy="393700"/>
          </a:xfrm>
          <a:prstGeom prst="trapezoid">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b="1">
              <a:latin typeface="方正少儿简体" pitchFamily="65" charset="-122"/>
              <a:ea typeface="方正少儿简体" pitchFamily="65" charset="-122"/>
            </a:endParaRPr>
          </a:p>
        </p:txBody>
      </p:sp>
      <p:pic>
        <p:nvPicPr>
          <p:cNvPr id="39" name="图片 38"/>
          <p:cNvPicPr>
            <a:picLocks noChangeAspect="1"/>
          </p:cNvPicPr>
          <p:nvPr/>
        </p:nvPicPr>
        <p:blipFill rotWithShape="1">
          <a:blip r:embed="rId6" cstate="print">
            <a:extLst>
              <a:ext uri="{BEBA8EAE-BF5A-486C-A8C5-ECC9F3942E4B}">
                <a14:imgProps xmlns:a14="http://schemas.microsoft.com/office/drawing/2010/main">
                  <a14:imgLayer r:embed="rId7">
                    <a14:imgEffect>
                      <a14:brightnessContrast contrast="20000"/>
                    </a14:imgEffect>
                  </a14:imgLayer>
                </a14:imgProps>
              </a:ext>
              <a:ext uri="{28A0092B-C50C-407E-A947-70E740481C1C}">
                <a14:useLocalDpi xmlns:a14="http://schemas.microsoft.com/office/drawing/2010/main" val="0"/>
              </a:ext>
            </a:extLst>
          </a:blip>
          <a:srcRect/>
          <a:stretch>
            <a:fillRect/>
          </a:stretch>
        </p:blipFill>
        <p:spPr>
          <a:xfrm>
            <a:off x="3700525" y="3299914"/>
            <a:ext cx="3841914" cy="2577801"/>
          </a:xfrm>
          <a:prstGeom prst="rect">
            <a:avLst/>
          </a:prstGeom>
          <a:noFill/>
          <a:ln w="9525">
            <a:solidFill>
              <a:schemeClr val="bg1"/>
            </a:solidFill>
            <a:miter lim="800000"/>
            <a:headEnd/>
            <a:tailEnd/>
          </a:ln>
          <a:effectLst>
            <a:outerShdw blurRad="228600" dist="63500" dir="10800000" sx="103000" sy="103000" algn="r" rotWithShape="0">
              <a:prstClr val="black">
                <a:alpha val="40000"/>
              </a:prstClr>
            </a:outerShdw>
          </a:effectLst>
        </p:spPr>
      </p:pic>
      <p:sp>
        <p:nvSpPr>
          <p:cNvPr id="40" name="矩形 39"/>
          <p:cNvSpPr/>
          <p:nvPr/>
        </p:nvSpPr>
        <p:spPr>
          <a:xfrm>
            <a:off x="3700524" y="4537939"/>
            <a:ext cx="3841915" cy="13335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b="1">
              <a:latin typeface="方正少儿简体" pitchFamily="65" charset="-122"/>
              <a:ea typeface="方正少儿简体" pitchFamily="65" charset="-122"/>
            </a:endParaRPr>
          </a:p>
        </p:txBody>
      </p:sp>
      <p:pic>
        <p:nvPicPr>
          <p:cNvPr id="41" name="图片 3"/>
          <p:cNvPicPr>
            <a:picLocks noChangeAspect="1" noChangeArrowheads="1"/>
          </p:cNvPicPr>
          <p:nvPr/>
        </p:nvPicPr>
        <p:blipFill rotWithShape="1">
          <a:blip r:embed="rId8" cstate="print">
            <a:extLst>
              <a:ext uri="{BEBA8EAE-BF5A-486C-A8C5-ECC9F3942E4B}">
                <a14:imgProps xmlns:a14="http://schemas.microsoft.com/office/drawing/2010/main">
                  <a14:imgLayer r:embed="rId9">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flipH="1">
            <a:off x="7525959" y="3733315"/>
            <a:ext cx="4221315" cy="2760424"/>
          </a:xfrm>
          <a:prstGeom prst="rect">
            <a:avLst/>
          </a:prstGeom>
          <a:noFill/>
          <a:ln w="9525">
            <a:solidFill>
              <a:schemeClr val="bg1"/>
            </a:solidFill>
            <a:miter lim="800000"/>
            <a:headEnd/>
            <a:tailEnd/>
          </a:ln>
          <a:effectLst>
            <a:outerShdw blurRad="228600" dist="63500" dir="10800000" sx="103000" sy="103000" algn="r"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42" name="矩形 41"/>
          <p:cNvSpPr/>
          <p:nvPr/>
        </p:nvSpPr>
        <p:spPr>
          <a:xfrm>
            <a:off x="856673" y="3771414"/>
            <a:ext cx="2768600" cy="954107"/>
          </a:xfrm>
          <a:prstGeom prst="rect">
            <a:avLst/>
          </a:prstGeom>
        </p:spPr>
        <p:txBody>
          <a:bodyPr wrap="square">
            <a:spAutoFit/>
          </a:bodyPr>
          <a:lstStyle/>
          <a:p>
            <a:r>
              <a:rPr lang="zh-CN" altLang="en-US" sz="1400" b="1" dirty="0">
                <a:solidFill>
                  <a:schemeClr val="bg1"/>
                </a:solidFill>
                <a:latin typeface="方正少儿简体" pitchFamily="65" charset="-122"/>
                <a:ea typeface="方正少儿简体" pitchFamily="65" charset="-122"/>
              </a:rPr>
              <a:t>工业废气、</a:t>
            </a:r>
            <a:endParaRPr lang="zh-CN" altLang="en-US" sz="1400" b="1" dirty="0">
              <a:solidFill>
                <a:schemeClr val="bg1"/>
              </a:solidFill>
              <a:latin typeface="方正少儿简体" pitchFamily="65" charset="-122"/>
              <a:ea typeface="方正少儿简体" pitchFamily="65" charset="-122"/>
            </a:endParaRPr>
          </a:p>
          <a:p>
            <a:r>
              <a:rPr lang="zh-CN" altLang="en-US" sz="1400" b="1" dirty="0">
                <a:solidFill>
                  <a:schemeClr val="bg1"/>
                </a:solidFill>
                <a:latin typeface="方正少儿简体" pitchFamily="65" charset="-122"/>
                <a:ea typeface="方正少儿简体" pitchFamily="65" charset="-122"/>
              </a:rPr>
              <a:t>汽车尾气、</a:t>
            </a:r>
            <a:endParaRPr lang="zh-CN" altLang="en-US" sz="1400" b="1" dirty="0">
              <a:solidFill>
                <a:schemeClr val="bg1"/>
              </a:solidFill>
              <a:latin typeface="方正少儿简体" pitchFamily="65" charset="-122"/>
              <a:ea typeface="方正少儿简体" pitchFamily="65" charset="-122"/>
            </a:endParaRPr>
          </a:p>
          <a:p>
            <a:r>
              <a:rPr lang="zh-CN" altLang="en-US" sz="1400" b="1" dirty="0">
                <a:solidFill>
                  <a:schemeClr val="bg1"/>
                </a:solidFill>
                <a:latin typeface="方正少儿简体" pitchFamily="65" charset="-122"/>
                <a:ea typeface="方正少儿简体" pitchFamily="65" charset="-122"/>
              </a:rPr>
              <a:t>空气中的灰尘、</a:t>
            </a:r>
            <a:endParaRPr lang="zh-CN" altLang="en-US" sz="1400" b="1" dirty="0">
              <a:solidFill>
                <a:schemeClr val="bg1"/>
              </a:solidFill>
              <a:latin typeface="方正少儿简体" pitchFamily="65" charset="-122"/>
              <a:ea typeface="方正少儿简体" pitchFamily="65" charset="-122"/>
            </a:endParaRPr>
          </a:p>
          <a:p>
            <a:r>
              <a:rPr lang="zh-CN" altLang="en-US" sz="1400" b="1" dirty="0">
                <a:solidFill>
                  <a:schemeClr val="bg1"/>
                </a:solidFill>
                <a:latin typeface="方正少儿简体" pitchFamily="65" charset="-122"/>
                <a:ea typeface="方正少儿简体" pitchFamily="65" charset="-122"/>
              </a:rPr>
              <a:t>空气中的细菌和病毒</a:t>
            </a:r>
          </a:p>
        </p:txBody>
      </p:sp>
      <p:sp>
        <p:nvSpPr>
          <p:cNvPr id="43" name="TextBox 12"/>
          <p:cNvSpPr txBox="1"/>
          <p:nvPr/>
        </p:nvSpPr>
        <p:spPr>
          <a:xfrm>
            <a:off x="3866574" y="4621809"/>
            <a:ext cx="3371849" cy="1061829"/>
          </a:xfrm>
          <a:prstGeom prst="rect">
            <a:avLst/>
          </a:prstGeom>
          <a:noFill/>
        </p:spPr>
        <p:txBody>
          <a:bodyPr wrap="square" rtlCol="0">
            <a:spAutoFit/>
          </a:bodyPr>
          <a:lstStyle/>
          <a:p>
            <a:pPr>
              <a:lnSpc>
                <a:spcPct val="150000"/>
              </a:lnSpc>
            </a:pPr>
            <a:r>
              <a:rPr lang="en-US" altLang="zh-CN" sz="1400" b="1" dirty="0">
                <a:solidFill>
                  <a:schemeClr val="bg1"/>
                </a:solidFill>
                <a:latin typeface="方正少儿简体" pitchFamily="65" charset="-122"/>
                <a:ea typeface="方正少儿简体" pitchFamily="65" charset="-122"/>
              </a:rPr>
              <a:t>          </a:t>
            </a:r>
            <a:r>
              <a:rPr lang="zh-CN" altLang="en-US" sz="1400" b="1" dirty="0">
                <a:solidFill>
                  <a:schemeClr val="bg1"/>
                </a:solidFill>
                <a:latin typeface="方正少儿简体" pitchFamily="65" charset="-122"/>
                <a:ea typeface="方正少儿简体" pitchFamily="65" charset="-122"/>
              </a:rPr>
              <a:t>腐蚀一切：植物、动物、建筑、地表上的一切；植物等植物等植物等植物等植物等</a:t>
            </a:r>
          </a:p>
        </p:txBody>
      </p:sp>
      <p:sp>
        <p:nvSpPr>
          <p:cNvPr id="44" name="梯形 43"/>
          <p:cNvSpPr/>
          <p:nvPr/>
        </p:nvSpPr>
        <p:spPr>
          <a:xfrm flipV="1">
            <a:off x="8200634" y="3309100"/>
            <a:ext cx="2969112" cy="674147"/>
          </a:xfrm>
          <a:prstGeom prst="trapezoid">
            <a:avLst>
              <a:gd name="adj" fmla="val 16489"/>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b="1">
              <a:latin typeface="方正少儿简体" pitchFamily="65" charset="-122"/>
              <a:ea typeface="方正少儿简体" pitchFamily="65" charset="-122"/>
            </a:endParaRPr>
          </a:p>
        </p:txBody>
      </p:sp>
      <p:sp>
        <p:nvSpPr>
          <p:cNvPr id="45" name="TextBox 9"/>
          <p:cNvSpPr txBox="1"/>
          <p:nvPr/>
        </p:nvSpPr>
        <p:spPr>
          <a:xfrm>
            <a:off x="8194116" y="3395165"/>
            <a:ext cx="2976081" cy="502766"/>
          </a:xfrm>
          <a:prstGeom prst="rect">
            <a:avLst/>
          </a:prstGeom>
          <a:noFill/>
        </p:spPr>
        <p:txBody>
          <a:bodyPr wrap="square" rtlCol="0">
            <a:spAutoFit/>
          </a:bodyPr>
          <a:lstStyle/>
          <a:p>
            <a:pPr algn="dist"/>
            <a:r>
              <a:rPr lang="zh-CN" altLang="en-US" sz="2665" b="1" dirty="0">
                <a:solidFill>
                  <a:schemeClr val="bg1"/>
                </a:solidFill>
                <a:latin typeface="方正少儿简体" pitchFamily="65" charset="-122"/>
                <a:ea typeface="方正少儿简体" pitchFamily="65" charset="-122"/>
              </a:rPr>
              <a:t>温室效应全球变暖</a:t>
            </a:r>
          </a:p>
        </p:txBody>
      </p:sp>
      <p:sp>
        <p:nvSpPr>
          <p:cNvPr id="46" name="梯形 45"/>
          <p:cNvSpPr/>
          <p:nvPr/>
        </p:nvSpPr>
        <p:spPr>
          <a:xfrm flipV="1">
            <a:off x="4376890" y="2883576"/>
            <a:ext cx="2969112" cy="674147"/>
          </a:xfrm>
          <a:prstGeom prst="trapezoid">
            <a:avLst>
              <a:gd name="adj" fmla="val 16489"/>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b="1">
              <a:latin typeface="方正少儿简体" pitchFamily="65" charset="-122"/>
              <a:ea typeface="方正少儿简体" pitchFamily="65" charset="-122"/>
            </a:endParaRPr>
          </a:p>
        </p:txBody>
      </p:sp>
      <p:sp>
        <p:nvSpPr>
          <p:cNvPr id="47" name="Rectangle 3"/>
          <p:cNvSpPr>
            <a:spLocks noChangeArrowheads="1"/>
          </p:cNvSpPr>
          <p:nvPr/>
        </p:nvSpPr>
        <p:spPr bwMode="auto">
          <a:xfrm>
            <a:off x="4718795" y="2956415"/>
            <a:ext cx="2544880" cy="5027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spAutoFit/>
          </a:bodyPr>
          <a:lstStyle/>
          <a:p>
            <a:r>
              <a:rPr lang="zh-CN" altLang="en-US" sz="2665" b="1" dirty="0">
                <a:solidFill>
                  <a:schemeClr val="bg1"/>
                </a:solidFill>
                <a:latin typeface="方正少儿简体" pitchFamily="65" charset="-122"/>
                <a:ea typeface="方正少儿简体" pitchFamily="65" charset="-122"/>
              </a:rPr>
              <a:t>酸雨腐蚀地表</a:t>
            </a:r>
            <a:endParaRPr lang="zh-CN" altLang="zh-CN" sz="2665" b="1" dirty="0">
              <a:solidFill>
                <a:schemeClr val="bg1"/>
              </a:solidFill>
              <a:latin typeface="方正少儿简体" pitchFamily="65" charset="-122"/>
              <a:ea typeface="方正少儿简体" pitchFamily="65" charset="-122"/>
            </a:endParaRPr>
          </a:p>
        </p:txBody>
      </p:sp>
      <p:sp>
        <p:nvSpPr>
          <p:cNvPr id="48" name="梯形 47"/>
          <p:cNvSpPr/>
          <p:nvPr/>
        </p:nvSpPr>
        <p:spPr>
          <a:xfrm flipV="1">
            <a:off x="1297141" y="2185076"/>
            <a:ext cx="2569433" cy="674147"/>
          </a:xfrm>
          <a:prstGeom prst="trapezoid">
            <a:avLst>
              <a:gd name="adj" fmla="val 16489"/>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b="1">
              <a:latin typeface="方正少儿简体" pitchFamily="65" charset="-122"/>
              <a:ea typeface="方正少儿简体" pitchFamily="65" charset="-122"/>
            </a:endParaRPr>
          </a:p>
        </p:txBody>
      </p:sp>
      <p:sp>
        <p:nvSpPr>
          <p:cNvPr id="49" name="TextBox 7"/>
          <p:cNvSpPr txBox="1"/>
          <p:nvPr/>
        </p:nvSpPr>
        <p:spPr>
          <a:xfrm>
            <a:off x="2146481" y="2275091"/>
            <a:ext cx="870751" cy="502766"/>
          </a:xfrm>
          <a:prstGeom prst="rect">
            <a:avLst/>
          </a:prstGeom>
          <a:noFill/>
        </p:spPr>
        <p:txBody>
          <a:bodyPr wrap="none" rtlCol="0">
            <a:spAutoFit/>
          </a:bodyPr>
          <a:lstStyle/>
          <a:p>
            <a:r>
              <a:rPr lang="zh-CN" altLang="en-US" sz="2665" b="1" dirty="0">
                <a:solidFill>
                  <a:schemeClr val="bg1"/>
                </a:solidFill>
                <a:latin typeface="方正少儿简体" pitchFamily="65" charset="-122"/>
                <a:ea typeface="方正少儿简体" pitchFamily="65" charset="-122"/>
              </a:rPr>
              <a:t>雾霾</a:t>
            </a:r>
            <a:endParaRPr lang="zh-CN" altLang="zh-CN" sz="2665" b="1" dirty="0">
              <a:solidFill>
                <a:schemeClr val="bg1"/>
              </a:solidFill>
              <a:latin typeface="方正少儿简体" pitchFamily="65" charset="-122"/>
              <a:ea typeface="方正少儿简体" pitchFamily="65" charset="-122"/>
            </a:endParaRPr>
          </a:p>
        </p:txBody>
      </p:sp>
      <p:sp>
        <p:nvSpPr>
          <p:cNvPr id="50" name="矩形 49"/>
          <p:cNvSpPr/>
          <p:nvPr/>
        </p:nvSpPr>
        <p:spPr>
          <a:xfrm>
            <a:off x="7512937" y="5344390"/>
            <a:ext cx="4234337" cy="114935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b="1">
              <a:latin typeface="方正少儿简体" pitchFamily="65" charset="-122"/>
              <a:ea typeface="方正少儿简体" pitchFamily="65" charset="-122"/>
            </a:endParaRPr>
          </a:p>
        </p:txBody>
      </p:sp>
      <p:sp>
        <p:nvSpPr>
          <p:cNvPr id="51" name="TextBox 13"/>
          <p:cNvSpPr txBox="1"/>
          <p:nvPr/>
        </p:nvSpPr>
        <p:spPr>
          <a:xfrm>
            <a:off x="7632123" y="5401850"/>
            <a:ext cx="4006526" cy="1061829"/>
          </a:xfrm>
          <a:prstGeom prst="rect">
            <a:avLst/>
          </a:prstGeom>
          <a:noFill/>
        </p:spPr>
        <p:txBody>
          <a:bodyPr wrap="square" rtlCol="0">
            <a:spAutoFit/>
          </a:bodyPr>
          <a:lstStyle/>
          <a:p>
            <a:pPr>
              <a:lnSpc>
                <a:spcPct val="150000"/>
              </a:lnSpc>
            </a:pPr>
            <a:r>
              <a:rPr lang="en-US" altLang="zh-CN" sz="1400" b="1" dirty="0">
                <a:solidFill>
                  <a:schemeClr val="bg1"/>
                </a:solidFill>
                <a:latin typeface="方正少儿简体" pitchFamily="65" charset="-122"/>
                <a:ea typeface="方正少儿简体" pitchFamily="65" charset="-122"/>
              </a:rPr>
              <a:t>        </a:t>
            </a:r>
            <a:r>
              <a:rPr lang="zh-CN" altLang="en-US" sz="1400" b="1" dirty="0">
                <a:solidFill>
                  <a:schemeClr val="bg1"/>
                </a:solidFill>
                <a:latin typeface="方正少儿简体" pitchFamily="65" charset="-122"/>
                <a:ea typeface="方正少儿简体" pitchFamily="65" charset="-122"/>
              </a:rPr>
              <a:t>温室效应全球变暖：温室效应全球变暖温室效应全球变暖温室效应全球变暖温室效应全球变暖温室效应全球变暖温室效应全球变暖</a:t>
            </a:r>
          </a:p>
        </p:txBody>
      </p:sp>
    </p:spTree>
  </p:cSld>
  <p:clrMapOvr>
    <a:masterClrMapping/>
  </p:clrMapOvr>
  <mc:AlternateContent xmlns:mc="http://schemas.openxmlformats.org/markup-compatibility/2006">
    <mc:Choice xmlns:p14="http://schemas.microsoft.com/office/powerpoint/2010/main" Requires="p14">
      <p:transition spd="slow" p14:dur="1500" advClick="0" advTm="3000">
        <p:random/>
      </p:transition>
    </mc:Choice>
    <mc:Fallback>
      <p:transition spd="slow" advClick="0" advTm="3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par>
                                    <p:cTn id="10" presetID="2" presetClass="entr" presetSubtype="6" fill="hold" nodeType="withEffect">
                                      <p:stCondLst>
                                        <p:cond delay="1750"/>
                                      </p:stCondLst>
                                      <p:childTnLst>
                                        <p:set>
                                          <p:cBhvr>
                                            <p:cTn id="11" dur="1" fill="hold">
                                              <p:stCondLst>
                                                <p:cond delay="0"/>
                                              </p:stCondLst>
                                            </p:cTn>
                                            <p:tgtEl>
                                              <p:spTgt spid="41"/>
                                            </p:tgtEl>
                                            <p:attrNameLst>
                                              <p:attrName>style.visibility</p:attrName>
                                            </p:attrNameLst>
                                          </p:cBhvr>
                                          <p:to>
                                            <p:strVal val="visible"/>
                                          </p:to>
                                        </p:set>
                                        <p:anim calcmode="lin" valueType="num">
                                          <p:cBhvr additive="base">
                                            <p:cTn id="12" dur="500" fill="hold"/>
                                            <p:tgtEl>
                                              <p:spTgt spid="41"/>
                                            </p:tgtEl>
                                            <p:attrNameLst>
                                              <p:attrName>ppt_x</p:attrName>
                                            </p:attrNameLst>
                                          </p:cBhvr>
                                          <p:tavLst>
                                            <p:tav tm="0">
                                              <p:val>
                                                <p:strVal val="1+#ppt_w/2"/>
                                              </p:val>
                                            </p:tav>
                                            <p:tav tm="100000">
                                              <p:val>
                                                <p:strVal val="#ppt_x"/>
                                              </p:val>
                                            </p:tav>
                                          </p:tavLst>
                                        </p:anim>
                                        <p:anim calcmode="lin" valueType="num">
                                          <p:cBhvr additive="base">
                                            <p:cTn id="13" dur="500" fill="hold"/>
                                            <p:tgtEl>
                                              <p:spTgt spid="41"/>
                                            </p:tgtEl>
                                            <p:attrNameLst>
                                              <p:attrName>ppt_y</p:attrName>
                                            </p:attrNameLst>
                                          </p:cBhvr>
                                          <p:tavLst>
                                            <p:tav tm="0">
                                              <p:val>
                                                <p:strVal val="1+#ppt_h/2"/>
                                              </p:val>
                                            </p:tav>
                                            <p:tav tm="100000">
                                              <p:val>
                                                <p:strVal val="#ppt_y"/>
                                              </p:val>
                                            </p:tav>
                                          </p:tavLst>
                                        </p:anim>
                                      </p:childTnLst>
                                    </p:cTn>
                                  </p:par>
                                  <p:par>
                                    <p:cTn id="14" presetID="2" presetClass="entr" presetSubtype="6" fill="hold" nodeType="withEffect">
                                      <p:stCondLst>
                                        <p:cond delay="2000"/>
                                      </p:stCondLst>
                                      <p:childTnLst>
                                        <p:set>
                                          <p:cBhvr>
                                            <p:cTn id="15" dur="1" fill="hold">
                                              <p:stCondLst>
                                                <p:cond delay="0"/>
                                              </p:stCondLst>
                                            </p:cTn>
                                            <p:tgtEl>
                                              <p:spTgt spid="39"/>
                                            </p:tgtEl>
                                            <p:attrNameLst>
                                              <p:attrName>style.visibility</p:attrName>
                                            </p:attrNameLst>
                                          </p:cBhvr>
                                          <p:to>
                                            <p:strVal val="visible"/>
                                          </p:to>
                                        </p:set>
                                        <p:anim calcmode="lin" valueType="num">
                                          <p:cBhvr additive="base">
                                            <p:cTn id="16" dur="500" fill="hold"/>
                                            <p:tgtEl>
                                              <p:spTgt spid="39"/>
                                            </p:tgtEl>
                                            <p:attrNameLst>
                                              <p:attrName>ppt_x</p:attrName>
                                            </p:attrNameLst>
                                          </p:cBhvr>
                                          <p:tavLst>
                                            <p:tav tm="0">
                                              <p:val>
                                                <p:strVal val="1+#ppt_w/2"/>
                                              </p:val>
                                            </p:tav>
                                            <p:tav tm="100000">
                                              <p:val>
                                                <p:strVal val="#ppt_x"/>
                                              </p:val>
                                            </p:tav>
                                          </p:tavLst>
                                        </p:anim>
                                        <p:anim calcmode="lin" valueType="num">
                                          <p:cBhvr additive="base">
                                            <p:cTn id="17" dur="500" fill="hold"/>
                                            <p:tgtEl>
                                              <p:spTgt spid="39"/>
                                            </p:tgtEl>
                                            <p:attrNameLst>
                                              <p:attrName>ppt_y</p:attrName>
                                            </p:attrNameLst>
                                          </p:cBhvr>
                                          <p:tavLst>
                                            <p:tav tm="0">
                                              <p:val>
                                                <p:strVal val="1+#ppt_h/2"/>
                                              </p:val>
                                            </p:tav>
                                            <p:tav tm="100000">
                                              <p:val>
                                                <p:strVal val="#ppt_y"/>
                                              </p:val>
                                            </p:tav>
                                          </p:tavLst>
                                        </p:anim>
                                      </p:childTnLst>
                                    </p:cTn>
                                  </p:par>
                                  <p:par>
                                    <p:cTn id="18" presetID="2" presetClass="entr" presetSubtype="6" fill="hold" nodeType="withEffect">
                                      <p:stCondLst>
                                        <p:cond delay="2250"/>
                                      </p:stCondLst>
                                      <p:childTnLst>
                                        <p:set>
                                          <p:cBhvr>
                                            <p:cTn id="19" dur="1" fill="hold">
                                              <p:stCondLst>
                                                <p:cond delay="0"/>
                                              </p:stCondLst>
                                            </p:cTn>
                                            <p:tgtEl>
                                              <p:spTgt spid="35"/>
                                            </p:tgtEl>
                                            <p:attrNameLst>
                                              <p:attrName>style.visibility</p:attrName>
                                            </p:attrNameLst>
                                          </p:cBhvr>
                                          <p:to>
                                            <p:strVal val="visible"/>
                                          </p:to>
                                        </p:set>
                                        <p:anim calcmode="lin" valueType="num">
                                          <p:cBhvr additive="base">
                                            <p:cTn id="20" dur="500" fill="hold"/>
                                            <p:tgtEl>
                                              <p:spTgt spid="35"/>
                                            </p:tgtEl>
                                            <p:attrNameLst>
                                              <p:attrName>ppt_x</p:attrName>
                                            </p:attrNameLst>
                                          </p:cBhvr>
                                          <p:tavLst>
                                            <p:tav tm="0">
                                              <p:val>
                                                <p:strVal val="1+#ppt_w/2"/>
                                              </p:val>
                                            </p:tav>
                                            <p:tav tm="100000">
                                              <p:val>
                                                <p:strVal val="#ppt_x"/>
                                              </p:val>
                                            </p:tav>
                                          </p:tavLst>
                                        </p:anim>
                                        <p:anim calcmode="lin" valueType="num">
                                          <p:cBhvr additive="base">
                                            <p:cTn id="21" dur="500" fill="hold"/>
                                            <p:tgtEl>
                                              <p:spTgt spid="35"/>
                                            </p:tgtEl>
                                            <p:attrNameLst>
                                              <p:attrName>ppt_y</p:attrName>
                                            </p:attrNameLst>
                                          </p:cBhvr>
                                          <p:tavLst>
                                            <p:tav tm="0">
                                              <p:val>
                                                <p:strVal val="1+#ppt_h/2"/>
                                              </p:val>
                                            </p:tav>
                                            <p:tav tm="100000">
                                              <p:val>
                                                <p:strVal val="#ppt_y"/>
                                              </p:val>
                                            </p:tav>
                                          </p:tavLst>
                                        </p:anim>
                                      </p:childTnLst>
                                    </p:cTn>
                                  </p:par>
                                  <p:par>
                                    <p:cTn id="22" presetID="22" presetClass="entr" presetSubtype="4" fill="hold" grpId="0" nodeType="withEffect">
                                      <p:stCondLst>
                                        <p:cond delay="2750"/>
                                      </p:stCondLst>
                                      <p:childTnLst>
                                        <p:set>
                                          <p:cBhvr>
                                            <p:cTn id="23" dur="1" fill="hold">
                                              <p:stCondLst>
                                                <p:cond delay="0"/>
                                              </p:stCondLst>
                                            </p:cTn>
                                            <p:tgtEl>
                                              <p:spTgt spid="34"/>
                                            </p:tgtEl>
                                            <p:attrNameLst>
                                              <p:attrName>style.visibility</p:attrName>
                                            </p:attrNameLst>
                                          </p:cBhvr>
                                          <p:to>
                                            <p:strVal val="visible"/>
                                          </p:to>
                                        </p:set>
                                        <p:animEffect transition="in" filter="wipe(down)">
                                          <p:cBhvr>
                                            <p:cTn id="24" dur="250"/>
                                            <p:tgtEl>
                                              <p:spTgt spid="34"/>
                                            </p:tgtEl>
                                          </p:cBhvr>
                                        </p:animEffect>
                                      </p:childTnLst>
                                    </p:cTn>
                                  </p:par>
                                  <p:par>
                                    <p:cTn id="25" presetID="22" presetClass="entr" presetSubtype="1" fill="hold" grpId="0" nodeType="withEffect">
                                      <p:stCondLst>
                                        <p:cond delay="3000"/>
                                      </p:stCondLst>
                                      <p:childTnLst>
                                        <p:set>
                                          <p:cBhvr>
                                            <p:cTn id="26" dur="1" fill="hold">
                                              <p:stCondLst>
                                                <p:cond delay="0"/>
                                              </p:stCondLst>
                                            </p:cTn>
                                            <p:tgtEl>
                                              <p:spTgt spid="48"/>
                                            </p:tgtEl>
                                            <p:attrNameLst>
                                              <p:attrName>style.visibility</p:attrName>
                                            </p:attrNameLst>
                                          </p:cBhvr>
                                          <p:to>
                                            <p:strVal val="visible"/>
                                          </p:to>
                                        </p:set>
                                        <p:animEffect transition="in" filter="wipe(up)">
                                          <p:cBhvr>
                                            <p:cTn id="27" dur="500"/>
                                            <p:tgtEl>
                                              <p:spTgt spid="48"/>
                                            </p:tgtEl>
                                          </p:cBhvr>
                                        </p:animEffect>
                                      </p:childTnLst>
                                    </p:cTn>
                                  </p:par>
                                  <p:par>
                                    <p:cTn id="28" presetID="22" presetClass="entr" presetSubtype="8" fill="hold" grpId="0" nodeType="withEffect">
                                      <p:stCondLst>
                                        <p:cond delay="350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500"/>
                                            <p:tgtEl>
                                              <p:spTgt spid="49"/>
                                            </p:tgtEl>
                                          </p:cBhvr>
                                        </p:animEffect>
                                      </p:childTnLst>
                                    </p:cTn>
                                  </p:par>
                                  <p:par>
                                    <p:cTn id="31" presetID="22" presetClass="entr" presetSubtype="4" fill="hold" grpId="0" nodeType="withEffect">
                                      <p:stCondLst>
                                        <p:cond delay="4000"/>
                                      </p:stCondLst>
                                      <p:childTnLst>
                                        <p:set>
                                          <p:cBhvr>
                                            <p:cTn id="32" dur="1" fill="hold">
                                              <p:stCondLst>
                                                <p:cond delay="0"/>
                                              </p:stCondLst>
                                            </p:cTn>
                                            <p:tgtEl>
                                              <p:spTgt spid="36"/>
                                            </p:tgtEl>
                                            <p:attrNameLst>
                                              <p:attrName>style.visibility</p:attrName>
                                            </p:attrNameLst>
                                          </p:cBhvr>
                                          <p:to>
                                            <p:strVal val="visible"/>
                                          </p:to>
                                        </p:set>
                                        <p:animEffect transition="in" filter="wipe(down)">
                                          <p:cBhvr>
                                            <p:cTn id="33" dur="250"/>
                                            <p:tgtEl>
                                              <p:spTgt spid="36"/>
                                            </p:tgtEl>
                                          </p:cBhvr>
                                        </p:animEffect>
                                      </p:childTnLst>
                                    </p:cTn>
                                  </p:par>
                                  <p:par>
                                    <p:cTn id="34" presetID="22" presetClass="entr" presetSubtype="1" fill="hold" grpId="0" nodeType="withEffect">
                                      <p:stCondLst>
                                        <p:cond delay="4250"/>
                                      </p:stCondLst>
                                      <p:childTnLst>
                                        <p:set>
                                          <p:cBhvr>
                                            <p:cTn id="35" dur="1" fill="hold">
                                              <p:stCondLst>
                                                <p:cond delay="0"/>
                                              </p:stCondLst>
                                            </p:cTn>
                                            <p:tgtEl>
                                              <p:spTgt spid="46"/>
                                            </p:tgtEl>
                                            <p:attrNameLst>
                                              <p:attrName>style.visibility</p:attrName>
                                            </p:attrNameLst>
                                          </p:cBhvr>
                                          <p:to>
                                            <p:strVal val="visible"/>
                                          </p:to>
                                        </p:set>
                                        <p:animEffect transition="in" filter="wipe(up)">
                                          <p:cBhvr>
                                            <p:cTn id="36" dur="500"/>
                                            <p:tgtEl>
                                              <p:spTgt spid="46"/>
                                            </p:tgtEl>
                                          </p:cBhvr>
                                        </p:animEffect>
                                      </p:childTnLst>
                                    </p:cTn>
                                  </p:par>
                                  <p:par>
                                    <p:cTn id="37" presetID="22" presetClass="entr" presetSubtype="8" fill="hold" grpId="0" nodeType="withEffect">
                                      <p:stCondLst>
                                        <p:cond delay="4750"/>
                                      </p:stCondLst>
                                      <p:childTnLst>
                                        <p:set>
                                          <p:cBhvr>
                                            <p:cTn id="38" dur="1" fill="hold">
                                              <p:stCondLst>
                                                <p:cond delay="0"/>
                                              </p:stCondLst>
                                            </p:cTn>
                                            <p:tgtEl>
                                              <p:spTgt spid="47"/>
                                            </p:tgtEl>
                                            <p:attrNameLst>
                                              <p:attrName>style.visibility</p:attrName>
                                            </p:attrNameLst>
                                          </p:cBhvr>
                                          <p:to>
                                            <p:strVal val="visible"/>
                                          </p:to>
                                        </p:set>
                                        <p:animEffect transition="in" filter="wipe(left)">
                                          <p:cBhvr>
                                            <p:cTn id="39" dur="500"/>
                                            <p:tgtEl>
                                              <p:spTgt spid="47"/>
                                            </p:tgtEl>
                                          </p:cBhvr>
                                        </p:animEffect>
                                      </p:childTnLst>
                                    </p:cTn>
                                  </p:par>
                                  <p:par>
                                    <p:cTn id="40" presetID="22" presetClass="entr" presetSubtype="4" fill="hold" grpId="0" nodeType="withEffect">
                                      <p:stCondLst>
                                        <p:cond delay="5250"/>
                                      </p:stCondLst>
                                      <p:childTnLst>
                                        <p:set>
                                          <p:cBhvr>
                                            <p:cTn id="41" dur="1" fill="hold">
                                              <p:stCondLst>
                                                <p:cond delay="0"/>
                                              </p:stCondLst>
                                            </p:cTn>
                                            <p:tgtEl>
                                              <p:spTgt spid="38"/>
                                            </p:tgtEl>
                                            <p:attrNameLst>
                                              <p:attrName>style.visibility</p:attrName>
                                            </p:attrNameLst>
                                          </p:cBhvr>
                                          <p:to>
                                            <p:strVal val="visible"/>
                                          </p:to>
                                        </p:set>
                                        <p:animEffect transition="in" filter="wipe(down)">
                                          <p:cBhvr>
                                            <p:cTn id="42" dur="250"/>
                                            <p:tgtEl>
                                              <p:spTgt spid="38"/>
                                            </p:tgtEl>
                                          </p:cBhvr>
                                        </p:animEffect>
                                      </p:childTnLst>
                                    </p:cTn>
                                  </p:par>
                                  <p:par>
                                    <p:cTn id="43" presetID="22" presetClass="entr" presetSubtype="1" fill="hold" grpId="0" nodeType="withEffect">
                                      <p:stCondLst>
                                        <p:cond delay="5500"/>
                                      </p:stCondLst>
                                      <p:childTnLst>
                                        <p:set>
                                          <p:cBhvr>
                                            <p:cTn id="44" dur="1" fill="hold">
                                              <p:stCondLst>
                                                <p:cond delay="0"/>
                                              </p:stCondLst>
                                            </p:cTn>
                                            <p:tgtEl>
                                              <p:spTgt spid="44"/>
                                            </p:tgtEl>
                                            <p:attrNameLst>
                                              <p:attrName>style.visibility</p:attrName>
                                            </p:attrNameLst>
                                          </p:cBhvr>
                                          <p:to>
                                            <p:strVal val="visible"/>
                                          </p:to>
                                        </p:set>
                                        <p:animEffect transition="in" filter="wipe(up)">
                                          <p:cBhvr>
                                            <p:cTn id="45" dur="500"/>
                                            <p:tgtEl>
                                              <p:spTgt spid="44"/>
                                            </p:tgtEl>
                                          </p:cBhvr>
                                        </p:animEffect>
                                      </p:childTnLst>
                                    </p:cTn>
                                  </p:par>
                                  <p:par>
                                    <p:cTn id="46" presetID="22" presetClass="entr" presetSubtype="8" fill="hold" grpId="0" nodeType="withEffect">
                                      <p:stCondLst>
                                        <p:cond delay="6000"/>
                                      </p:stCondLst>
                                      <p:childTnLst>
                                        <p:set>
                                          <p:cBhvr>
                                            <p:cTn id="47" dur="1" fill="hold">
                                              <p:stCondLst>
                                                <p:cond delay="0"/>
                                              </p:stCondLst>
                                            </p:cTn>
                                            <p:tgtEl>
                                              <p:spTgt spid="45"/>
                                            </p:tgtEl>
                                            <p:attrNameLst>
                                              <p:attrName>style.visibility</p:attrName>
                                            </p:attrNameLst>
                                          </p:cBhvr>
                                          <p:to>
                                            <p:strVal val="visible"/>
                                          </p:to>
                                        </p:set>
                                        <p:animEffect transition="in" filter="wipe(left)">
                                          <p:cBhvr>
                                            <p:cTn id="48" dur="500"/>
                                            <p:tgtEl>
                                              <p:spTgt spid="45"/>
                                            </p:tgtEl>
                                          </p:cBhvr>
                                        </p:animEffect>
                                      </p:childTnLst>
                                    </p:cTn>
                                  </p:par>
                                  <p:par>
                                    <p:cTn id="49" presetID="22" presetClass="entr" presetSubtype="8" fill="hold" grpId="0" nodeType="withEffect">
                                      <p:stCondLst>
                                        <p:cond delay="6500"/>
                                      </p:stCondLst>
                                      <p:childTnLst>
                                        <p:set>
                                          <p:cBhvr>
                                            <p:cTn id="50" dur="1" fill="hold">
                                              <p:stCondLst>
                                                <p:cond delay="0"/>
                                              </p:stCondLst>
                                            </p:cTn>
                                            <p:tgtEl>
                                              <p:spTgt spid="37"/>
                                            </p:tgtEl>
                                            <p:attrNameLst>
                                              <p:attrName>style.visibility</p:attrName>
                                            </p:attrNameLst>
                                          </p:cBhvr>
                                          <p:to>
                                            <p:strVal val="visible"/>
                                          </p:to>
                                        </p:set>
                                        <p:animEffect transition="in" filter="wipe(left)">
                                          <p:cBhvr>
                                            <p:cTn id="51" dur="500"/>
                                            <p:tgtEl>
                                              <p:spTgt spid="37"/>
                                            </p:tgtEl>
                                          </p:cBhvr>
                                        </p:animEffect>
                                      </p:childTnLst>
                                    </p:cTn>
                                  </p:par>
                                  <p:par>
                                    <p:cTn id="52" presetID="22" presetClass="entr" presetSubtype="8" fill="hold" grpId="0" nodeType="withEffect">
                                      <p:stCondLst>
                                        <p:cond delay="7250"/>
                                      </p:stCondLst>
                                      <p:childTnLst>
                                        <p:set>
                                          <p:cBhvr>
                                            <p:cTn id="53" dur="1" fill="hold">
                                              <p:stCondLst>
                                                <p:cond delay="0"/>
                                              </p:stCondLst>
                                            </p:cTn>
                                            <p:tgtEl>
                                              <p:spTgt spid="40"/>
                                            </p:tgtEl>
                                            <p:attrNameLst>
                                              <p:attrName>style.visibility</p:attrName>
                                            </p:attrNameLst>
                                          </p:cBhvr>
                                          <p:to>
                                            <p:strVal val="visible"/>
                                          </p:to>
                                        </p:set>
                                        <p:animEffect transition="in" filter="wipe(left)">
                                          <p:cBhvr>
                                            <p:cTn id="54" dur="500"/>
                                            <p:tgtEl>
                                              <p:spTgt spid="40"/>
                                            </p:tgtEl>
                                          </p:cBhvr>
                                        </p:animEffect>
                                      </p:childTnLst>
                                    </p:cTn>
                                  </p:par>
                                  <p:par>
                                    <p:cTn id="55" presetID="22" presetClass="entr" presetSubtype="8" fill="hold" grpId="0" nodeType="withEffect">
                                      <p:stCondLst>
                                        <p:cond delay="8000"/>
                                      </p:stCondLst>
                                      <p:childTnLst>
                                        <p:set>
                                          <p:cBhvr>
                                            <p:cTn id="56" dur="1" fill="hold">
                                              <p:stCondLst>
                                                <p:cond delay="0"/>
                                              </p:stCondLst>
                                            </p:cTn>
                                            <p:tgtEl>
                                              <p:spTgt spid="50"/>
                                            </p:tgtEl>
                                            <p:attrNameLst>
                                              <p:attrName>style.visibility</p:attrName>
                                            </p:attrNameLst>
                                          </p:cBhvr>
                                          <p:to>
                                            <p:strVal val="visible"/>
                                          </p:to>
                                        </p:set>
                                        <p:animEffect transition="in" filter="wipe(left)">
                                          <p:cBhvr>
                                            <p:cTn id="57" dur="500"/>
                                            <p:tgtEl>
                                              <p:spTgt spid="50"/>
                                            </p:tgtEl>
                                          </p:cBhvr>
                                        </p:animEffect>
                                      </p:childTnLst>
                                    </p:cTn>
                                  </p:par>
                                  <p:par>
                                    <p:cTn id="58" presetID="2" presetClass="entr" presetSubtype="8" fill="hold" grpId="0" nodeType="withEffect" p14:presetBounceEnd="54000">
                                      <p:stCondLst>
                                        <p:cond delay="8500"/>
                                      </p:stCondLst>
                                      <p:childTnLst>
                                        <p:set>
                                          <p:cBhvr>
                                            <p:cTn id="59" dur="1" fill="hold">
                                              <p:stCondLst>
                                                <p:cond delay="0"/>
                                              </p:stCondLst>
                                            </p:cTn>
                                            <p:tgtEl>
                                              <p:spTgt spid="51"/>
                                            </p:tgtEl>
                                            <p:attrNameLst>
                                              <p:attrName>style.visibility</p:attrName>
                                            </p:attrNameLst>
                                          </p:cBhvr>
                                          <p:to>
                                            <p:strVal val="visible"/>
                                          </p:to>
                                        </p:set>
                                        <p:anim calcmode="lin" valueType="num" p14:bounceEnd="54000">
                                          <p:cBhvr additive="base">
                                            <p:cTn id="60" dur="750" fill="hold"/>
                                            <p:tgtEl>
                                              <p:spTgt spid="51"/>
                                            </p:tgtEl>
                                            <p:attrNameLst>
                                              <p:attrName>ppt_x</p:attrName>
                                            </p:attrNameLst>
                                          </p:cBhvr>
                                          <p:tavLst>
                                            <p:tav tm="0">
                                              <p:val>
                                                <p:strVal val="0-#ppt_w/2"/>
                                              </p:val>
                                            </p:tav>
                                            <p:tav tm="100000">
                                              <p:val>
                                                <p:strVal val="#ppt_x"/>
                                              </p:val>
                                            </p:tav>
                                          </p:tavLst>
                                        </p:anim>
                                        <p:anim calcmode="lin" valueType="num" p14:bounceEnd="54000">
                                          <p:cBhvr additive="base">
                                            <p:cTn id="61" dur="750" fill="hold"/>
                                            <p:tgtEl>
                                              <p:spTgt spid="51"/>
                                            </p:tgtEl>
                                            <p:attrNameLst>
                                              <p:attrName>ppt_y</p:attrName>
                                            </p:attrNameLst>
                                          </p:cBhvr>
                                          <p:tavLst>
                                            <p:tav tm="0">
                                              <p:val>
                                                <p:strVal val="#ppt_y"/>
                                              </p:val>
                                            </p:tav>
                                            <p:tav tm="100000">
                                              <p:val>
                                                <p:strVal val="#ppt_y"/>
                                              </p:val>
                                            </p:tav>
                                          </p:tavLst>
                                        </p:anim>
                                      </p:childTnLst>
                                    </p:cTn>
                                  </p:par>
                                  <p:par>
                                    <p:cTn id="62" presetID="2" presetClass="entr" presetSubtype="8" fill="hold" grpId="0" nodeType="withEffect" p14:presetBounceEnd="54000">
                                      <p:stCondLst>
                                        <p:cond delay="9000"/>
                                      </p:stCondLst>
                                      <p:childTnLst>
                                        <p:set>
                                          <p:cBhvr>
                                            <p:cTn id="63" dur="1" fill="hold">
                                              <p:stCondLst>
                                                <p:cond delay="0"/>
                                              </p:stCondLst>
                                            </p:cTn>
                                            <p:tgtEl>
                                              <p:spTgt spid="43"/>
                                            </p:tgtEl>
                                            <p:attrNameLst>
                                              <p:attrName>style.visibility</p:attrName>
                                            </p:attrNameLst>
                                          </p:cBhvr>
                                          <p:to>
                                            <p:strVal val="visible"/>
                                          </p:to>
                                        </p:set>
                                        <p:anim calcmode="lin" valueType="num" p14:bounceEnd="54000">
                                          <p:cBhvr additive="base">
                                            <p:cTn id="64" dur="750" fill="hold"/>
                                            <p:tgtEl>
                                              <p:spTgt spid="43"/>
                                            </p:tgtEl>
                                            <p:attrNameLst>
                                              <p:attrName>ppt_x</p:attrName>
                                            </p:attrNameLst>
                                          </p:cBhvr>
                                          <p:tavLst>
                                            <p:tav tm="0">
                                              <p:val>
                                                <p:strVal val="0-#ppt_w/2"/>
                                              </p:val>
                                            </p:tav>
                                            <p:tav tm="100000">
                                              <p:val>
                                                <p:strVal val="#ppt_x"/>
                                              </p:val>
                                            </p:tav>
                                          </p:tavLst>
                                        </p:anim>
                                        <p:anim calcmode="lin" valueType="num" p14:bounceEnd="54000">
                                          <p:cBhvr additive="base">
                                            <p:cTn id="65" dur="750" fill="hold"/>
                                            <p:tgtEl>
                                              <p:spTgt spid="43"/>
                                            </p:tgtEl>
                                            <p:attrNameLst>
                                              <p:attrName>ppt_y</p:attrName>
                                            </p:attrNameLst>
                                          </p:cBhvr>
                                          <p:tavLst>
                                            <p:tav tm="0">
                                              <p:val>
                                                <p:strVal val="#ppt_y"/>
                                              </p:val>
                                            </p:tav>
                                            <p:tav tm="100000">
                                              <p:val>
                                                <p:strVal val="#ppt_y"/>
                                              </p:val>
                                            </p:tav>
                                          </p:tavLst>
                                        </p:anim>
                                      </p:childTnLst>
                                    </p:cTn>
                                  </p:par>
                                  <p:par>
                                    <p:cTn id="66" presetID="2" presetClass="entr" presetSubtype="8" fill="hold" grpId="0" nodeType="withEffect" p14:presetBounceEnd="54000">
                                      <p:stCondLst>
                                        <p:cond delay="9500"/>
                                      </p:stCondLst>
                                      <p:childTnLst>
                                        <p:set>
                                          <p:cBhvr>
                                            <p:cTn id="67" dur="1" fill="hold">
                                              <p:stCondLst>
                                                <p:cond delay="0"/>
                                              </p:stCondLst>
                                            </p:cTn>
                                            <p:tgtEl>
                                              <p:spTgt spid="42"/>
                                            </p:tgtEl>
                                            <p:attrNameLst>
                                              <p:attrName>style.visibility</p:attrName>
                                            </p:attrNameLst>
                                          </p:cBhvr>
                                          <p:to>
                                            <p:strVal val="visible"/>
                                          </p:to>
                                        </p:set>
                                        <p:anim calcmode="lin" valueType="num" p14:bounceEnd="54000">
                                          <p:cBhvr additive="base">
                                            <p:cTn id="68" dur="750" fill="hold"/>
                                            <p:tgtEl>
                                              <p:spTgt spid="42"/>
                                            </p:tgtEl>
                                            <p:attrNameLst>
                                              <p:attrName>ppt_x</p:attrName>
                                            </p:attrNameLst>
                                          </p:cBhvr>
                                          <p:tavLst>
                                            <p:tav tm="0">
                                              <p:val>
                                                <p:strVal val="0-#ppt_w/2"/>
                                              </p:val>
                                            </p:tav>
                                            <p:tav tm="100000">
                                              <p:val>
                                                <p:strVal val="#ppt_x"/>
                                              </p:val>
                                            </p:tav>
                                          </p:tavLst>
                                        </p:anim>
                                        <p:anim calcmode="lin" valueType="num" p14:bounceEnd="54000">
                                          <p:cBhvr additive="base">
                                            <p:cTn id="69" dur="75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4" grpId="0" animBg="1"/>
          <p:bldP spid="36" grpId="0" animBg="1"/>
          <p:bldP spid="37" grpId="0" animBg="1"/>
          <p:bldP spid="38" grpId="0" animBg="1"/>
          <p:bldP spid="40" grpId="0" animBg="1"/>
          <p:bldP spid="42" grpId="0"/>
          <p:bldP spid="43" grpId="0"/>
          <p:bldP spid="44" grpId="0" animBg="1"/>
          <p:bldP spid="45" grpId="0"/>
          <p:bldP spid="46" grpId="0" animBg="1"/>
          <p:bldP spid="47" grpId="0"/>
          <p:bldP spid="48" grpId="0" animBg="1"/>
          <p:bldP spid="49" grpId="0"/>
          <p:bldP spid="50" grpId="0" animBg="1"/>
          <p:bldP spid="51"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750"/>
                                            <p:tgtEl>
                                              <p:spTgt spid="27"/>
                                            </p:tgtEl>
                                          </p:cBhvr>
                                        </p:animEffect>
                                        <p:anim calcmode="lin" valueType="num">
                                          <p:cBhvr>
                                            <p:cTn id="8" dur="750" fill="hold"/>
                                            <p:tgtEl>
                                              <p:spTgt spid="27"/>
                                            </p:tgtEl>
                                            <p:attrNameLst>
                                              <p:attrName>ppt_x</p:attrName>
                                            </p:attrNameLst>
                                          </p:cBhvr>
                                          <p:tavLst>
                                            <p:tav tm="0">
                                              <p:val>
                                                <p:strVal val="#ppt_x"/>
                                              </p:val>
                                            </p:tav>
                                            <p:tav tm="100000">
                                              <p:val>
                                                <p:strVal val="#ppt_x"/>
                                              </p:val>
                                            </p:tav>
                                          </p:tavLst>
                                        </p:anim>
                                        <p:anim calcmode="lin" valueType="num">
                                          <p:cBhvr>
                                            <p:cTn id="9" dur="750" fill="hold"/>
                                            <p:tgtEl>
                                              <p:spTgt spid="27"/>
                                            </p:tgtEl>
                                            <p:attrNameLst>
                                              <p:attrName>ppt_y</p:attrName>
                                            </p:attrNameLst>
                                          </p:cBhvr>
                                          <p:tavLst>
                                            <p:tav tm="0">
                                              <p:val>
                                                <p:strVal val="#ppt_y+.1"/>
                                              </p:val>
                                            </p:tav>
                                            <p:tav tm="100000">
                                              <p:val>
                                                <p:strVal val="#ppt_y"/>
                                              </p:val>
                                            </p:tav>
                                          </p:tavLst>
                                        </p:anim>
                                      </p:childTnLst>
                                    </p:cTn>
                                  </p:par>
                                  <p:par>
                                    <p:cTn id="10" presetID="2" presetClass="entr" presetSubtype="6" fill="hold" nodeType="withEffect">
                                      <p:stCondLst>
                                        <p:cond delay="1750"/>
                                      </p:stCondLst>
                                      <p:childTnLst>
                                        <p:set>
                                          <p:cBhvr>
                                            <p:cTn id="11" dur="1" fill="hold">
                                              <p:stCondLst>
                                                <p:cond delay="0"/>
                                              </p:stCondLst>
                                            </p:cTn>
                                            <p:tgtEl>
                                              <p:spTgt spid="41"/>
                                            </p:tgtEl>
                                            <p:attrNameLst>
                                              <p:attrName>style.visibility</p:attrName>
                                            </p:attrNameLst>
                                          </p:cBhvr>
                                          <p:to>
                                            <p:strVal val="visible"/>
                                          </p:to>
                                        </p:set>
                                        <p:anim calcmode="lin" valueType="num">
                                          <p:cBhvr additive="base">
                                            <p:cTn id="12" dur="500" fill="hold"/>
                                            <p:tgtEl>
                                              <p:spTgt spid="41"/>
                                            </p:tgtEl>
                                            <p:attrNameLst>
                                              <p:attrName>ppt_x</p:attrName>
                                            </p:attrNameLst>
                                          </p:cBhvr>
                                          <p:tavLst>
                                            <p:tav tm="0">
                                              <p:val>
                                                <p:strVal val="1+#ppt_w/2"/>
                                              </p:val>
                                            </p:tav>
                                            <p:tav tm="100000">
                                              <p:val>
                                                <p:strVal val="#ppt_x"/>
                                              </p:val>
                                            </p:tav>
                                          </p:tavLst>
                                        </p:anim>
                                        <p:anim calcmode="lin" valueType="num">
                                          <p:cBhvr additive="base">
                                            <p:cTn id="13" dur="500" fill="hold"/>
                                            <p:tgtEl>
                                              <p:spTgt spid="41"/>
                                            </p:tgtEl>
                                            <p:attrNameLst>
                                              <p:attrName>ppt_y</p:attrName>
                                            </p:attrNameLst>
                                          </p:cBhvr>
                                          <p:tavLst>
                                            <p:tav tm="0">
                                              <p:val>
                                                <p:strVal val="1+#ppt_h/2"/>
                                              </p:val>
                                            </p:tav>
                                            <p:tav tm="100000">
                                              <p:val>
                                                <p:strVal val="#ppt_y"/>
                                              </p:val>
                                            </p:tav>
                                          </p:tavLst>
                                        </p:anim>
                                      </p:childTnLst>
                                    </p:cTn>
                                  </p:par>
                                  <p:par>
                                    <p:cTn id="14" presetID="2" presetClass="entr" presetSubtype="6" fill="hold" nodeType="withEffect">
                                      <p:stCondLst>
                                        <p:cond delay="2000"/>
                                      </p:stCondLst>
                                      <p:childTnLst>
                                        <p:set>
                                          <p:cBhvr>
                                            <p:cTn id="15" dur="1" fill="hold">
                                              <p:stCondLst>
                                                <p:cond delay="0"/>
                                              </p:stCondLst>
                                            </p:cTn>
                                            <p:tgtEl>
                                              <p:spTgt spid="39"/>
                                            </p:tgtEl>
                                            <p:attrNameLst>
                                              <p:attrName>style.visibility</p:attrName>
                                            </p:attrNameLst>
                                          </p:cBhvr>
                                          <p:to>
                                            <p:strVal val="visible"/>
                                          </p:to>
                                        </p:set>
                                        <p:anim calcmode="lin" valueType="num">
                                          <p:cBhvr additive="base">
                                            <p:cTn id="16" dur="500" fill="hold"/>
                                            <p:tgtEl>
                                              <p:spTgt spid="39"/>
                                            </p:tgtEl>
                                            <p:attrNameLst>
                                              <p:attrName>ppt_x</p:attrName>
                                            </p:attrNameLst>
                                          </p:cBhvr>
                                          <p:tavLst>
                                            <p:tav tm="0">
                                              <p:val>
                                                <p:strVal val="1+#ppt_w/2"/>
                                              </p:val>
                                            </p:tav>
                                            <p:tav tm="100000">
                                              <p:val>
                                                <p:strVal val="#ppt_x"/>
                                              </p:val>
                                            </p:tav>
                                          </p:tavLst>
                                        </p:anim>
                                        <p:anim calcmode="lin" valueType="num">
                                          <p:cBhvr additive="base">
                                            <p:cTn id="17" dur="500" fill="hold"/>
                                            <p:tgtEl>
                                              <p:spTgt spid="39"/>
                                            </p:tgtEl>
                                            <p:attrNameLst>
                                              <p:attrName>ppt_y</p:attrName>
                                            </p:attrNameLst>
                                          </p:cBhvr>
                                          <p:tavLst>
                                            <p:tav tm="0">
                                              <p:val>
                                                <p:strVal val="1+#ppt_h/2"/>
                                              </p:val>
                                            </p:tav>
                                            <p:tav tm="100000">
                                              <p:val>
                                                <p:strVal val="#ppt_y"/>
                                              </p:val>
                                            </p:tav>
                                          </p:tavLst>
                                        </p:anim>
                                      </p:childTnLst>
                                    </p:cTn>
                                  </p:par>
                                  <p:par>
                                    <p:cTn id="18" presetID="2" presetClass="entr" presetSubtype="6" fill="hold" nodeType="withEffect">
                                      <p:stCondLst>
                                        <p:cond delay="2250"/>
                                      </p:stCondLst>
                                      <p:childTnLst>
                                        <p:set>
                                          <p:cBhvr>
                                            <p:cTn id="19" dur="1" fill="hold">
                                              <p:stCondLst>
                                                <p:cond delay="0"/>
                                              </p:stCondLst>
                                            </p:cTn>
                                            <p:tgtEl>
                                              <p:spTgt spid="35"/>
                                            </p:tgtEl>
                                            <p:attrNameLst>
                                              <p:attrName>style.visibility</p:attrName>
                                            </p:attrNameLst>
                                          </p:cBhvr>
                                          <p:to>
                                            <p:strVal val="visible"/>
                                          </p:to>
                                        </p:set>
                                        <p:anim calcmode="lin" valueType="num">
                                          <p:cBhvr additive="base">
                                            <p:cTn id="20" dur="500" fill="hold"/>
                                            <p:tgtEl>
                                              <p:spTgt spid="35"/>
                                            </p:tgtEl>
                                            <p:attrNameLst>
                                              <p:attrName>ppt_x</p:attrName>
                                            </p:attrNameLst>
                                          </p:cBhvr>
                                          <p:tavLst>
                                            <p:tav tm="0">
                                              <p:val>
                                                <p:strVal val="1+#ppt_w/2"/>
                                              </p:val>
                                            </p:tav>
                                            <p:tav tm="100000">
                                              <p:val>
                                                <p:strVal val="#ppt_x"/>
                                              </p:val>
                                            </p:tav>
                                          </p:tavLst>
                                        </p:anim>
                                        <p:anim calcmode="lin" valueType="num">
                                          <p:cBhvr additive="base">
                                            <p:cTn id="21" dur="500" fill="hold"/>
                                            <p:tgtEl>
                                              <p:spTgt spid="35"/>
                                            </p:tgtEl>
                                            <p:attrNameLst>
                                              <p:attrName>ppt_y</p:attrName>
                                            </p:attrNameLst>
                                          </p:cBhvr>
                                          <p:tavLst>
                                            <p:tav tm="0">
                                              <p:val>
                                                <p:strVal val="1+#ppt_h/2"/>
                                              </p:val>
                                            </p:tav>
                                            <p:tav tm="100000">
                                              <p:val>
                                                <p:strVal val="#ppt_y"/>
                                              </p:val>
                                            </p:tav>
                                          </p:tavLst>
                                        </p:anim>
                                      </p:childTnLst>
                                    </p:cTn>
                                  </p:par>
                                  <p:par>
                                    <p:cTn id="22" presetID="22" presetClass="entr" presetSubtype="4" fill="hold" grpId="0" nodeType="withEffect">
                                      <p:stCondLst>
                                        <p:cond delay="2750"/>
                                      </p:stCondLst>
                                      <p:childTnLst>
                                        <p:set>
                                          <p:cBhvr>
                                            <p:cTn id="23" dur="1" fill="hold">
                                              <p:stCondLst>
                                                <p:cond delay="0"/>
                                              </p:stCondLst>
                                            </p:cTn>
                                            <p:tgtEl>
                                              <p:spTgt spid="34"/>
                                            </p:tgtEl>
                                            <p:attrNameLst>
                                              <p:attrName>style.visibility</p:attrName>
                                            </p:attrNameLst>
                                          </p:cBhvr>
                                          <p:to>
                                            <p:strVal val="visible"/>
                                          </p:to>
                                        </p:set>
                                        <p:animEffect transition="in" filter="wipe(down)">
                                          <p:cBhvr>
                                            <p:cTn id="24" dur="250"/>
                                            <p:tgtEl>
                                              <p:spTgt spid="34"/>
                                            </p:tgtEl>
                                          </p:cBhvr>
                                        </p:animEffect>
                                      </p:childTnLst>
                                    </p:cTn>
                                  </p:par>
                                  <p:par>
                                    <p:cTn id="25" presetID="22" presetClass="entr" presetSubtype="1" fill="hold" grpId="0" nodeType="withEffect">
                                      <p:stCondLst>
                                        <p:cond delay="3000"/>
                                      </p:stCondLst>
                                      <p:childTnLst>
                                        <p:set>
                                          <p:cBhvr>
                                            <p:cTn id="26" dur="1" fill="hold">
                                              <p:stCondLst>
                                                <p:cond delay="0"/>
                                              </p:stCondLst>
                                            </p:cTn>
                                            <p:tgtEl>
                                              <p:spTgt spid="48"/>
                                            </p:tgtEl>
                                            <p:attrNameLst>
                                              <p:attrName>style.visibility</p:attrName>
                                            </p:attrNameLst>
                                          </p:cBhvr>
                                          <p:to>
                                            <p:strVal val="visible"/>
                                          </p:to>
                                        </p:set>
                                        <p:animEffect transition="in" filter="wipe(up)">
                                          <p:cBhvr>
                                            <p:cTn id="27" dur="500"/>
                                            <p:tgtEl>
                                              <p:spTgt spid="48"/>
                                            </p:tgtEl>
                                          </p:cBhvr>
                                        </p:animEffect>
                                      </p:childTnLst>
                                    </p:cTn>
                                  </p:par>
                                  <p:par>
                                    <p:cTn id="28" presetID="22" presetClass="entr" presetSubtype="8" fill="hold" grpId="0" nodeType="withEffect">
                                      <p:stCondLst>
                                        <p:cond delay="350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500"/>
                                            <p:tgtEl>
                                              <p:spTgt spid="49"/>
                                            </p:tgtEl>
                                          </p:cBhvr>
                                        </p:animEffect>
                                      </p:childTnLst>
                                    </p:cTn>
                                  </p:par>
                                  <p:par>
                                    <p:cTn id="31" presetID="22" presetClass="entr" presetSubtype="4" fill="hold" grpId="0" nodeType="withEffect">
                                      <p:stCondLst>
                                        <p:cond delay="4000"/>
                                      </p:stCondLst>
                                      <p:childTnLst>
                                        <p:set>
                                          <p:cBhvr>
                                            <p:cTn id="32" dur="1" fill="hold">
                                              <p:stCondLst>
                                                <p:cond delay="0"/>
                                              </p:stCondLst>
                                            </p:cTn>
                                            <p:tgtEl>
                                              <p:spTgt spid="36"/>
                                            </p:tgtEl>
                                            <p:attrNameLst>
                                              <p:attrName>style.visibility</p:attrName>
                                            </p:attrNameLst>
                                          </p:cBhvr>
                                          <p:to>
                                            <p:strVal val="visible"/>
                                          </p:to>
                                        </p:set>
                                        <p:animEffect transition="in" filter="wipe(down)">
                                          <p:cBhvr>
                                            <p:cTn id="33" dur="250"/>
                                            <p:tgtEl>
                                              <p:spTgt spid="36"/>
                                            </p:tgtEl>
                                          </p:cBhvr>
                                        </p:animEffect>
                                      </p:childTnLst>
                                    </p:cTn>
                                  </p:par>
                                  <p:par>
                                    <p:cTn id="34" presetID="22" presetClass="entr" presetSubtype="1" fill="hold" grpId="0" nodeType="withEffect">
                                      <p:stCondLst>
                                        <p:cond delay="4250"/>
                                      </p:stCondLst>
                                      <p:childTnLst>
                                        <p:set>
                                          <p:cBhvr>
                                            <p:cTn id="35" dur="1" fill="hold">
                                              <p:stCondLst>
                                                <p:cond delay="0"/>
                                              </p:stCondLst>
                                            </p:cTn>
                                            <p:tgtEl>
                                              <p:spTgt spid="46"/>
                                            </p:tgtEl>
                                            <p:attrNameLst>
                                              <p:attrName>style.visibility</p:attrName>
                                            </p:attrNameLst>
                                          </p:cBhvr>
                                          <p:to>
                                            <p:strVal val="visible"/>
                                          </p:to>
                                        </p:set>
                                        <p:animEffect transition="in" filter="wipe(up)">
                                          <p:cBhvr>
                                            <p:cTn id="36" dur="500"/>
                                            <p:tgtEl>
                                              <p:spTgt spid="46"/>
                                            </p:tgtEl>
                                          </p:cBhvr>
                                        </p:animEffect>
                                      </p:childTnLst>
                                    </p:cTn>
                                  </p:par>
                                  <p:par>
                                    <p:cTn id="37" presetID="22" presetClass="entr" presetSubtype="8" fill="hold" grpId="0" nodeType="withEffect">
                                      <p:stCondLst>
                                        <p:cond delay="4750"/>
                                      </p:stCondLst>
                                      <p:childTnLst>
                                        <p:set>
                                          <p:cBhvr>
                                            <p:cTn id="38" dur="1" fill="hold">
                                              <p:stCondLst>
                                                <p:cond delay="0"/>
                                              </p:stCondLst>
                                            </p:cTn>
                                            <p:tgtEl>
                                              <p:spTgt spid="47"/>
                                            </p:tgtEl>
                                            <p:attrNameLst>
                                              <p:attrName>style.visibility</p:attrName>
                                            </p:attrNameLst>
                                          </p:cBhvr>
                                          <p:to>
                                            <p:strVal val="visible"/>
                                          </p:to>
                                        </p:set>
                                        <p:animEffect transition="in" filter="wipe(left)">
                                          <p:cBhvr>
                                            <p:cTn id="39" dur="500"/>
                                            <p:tgtEl>
                                              <p:spTgt spid="47"/>
                                            </p:tgtEl>
                                          </p:cBhvr>
                                        </p:animEffect>
                                      </p:childTnLst>
                                    </p:cTn>
                                  </p:par>
                                  <p:par>
                                    <p:cTn id="40" presetID="22" presetClass="entr" presetSubtype="4" fill="hold" grpId="0" nodeType="withEffect">
                                      <p:stCondLst>
                                        <p:cond delay="5250"/>
                                      </p:stCondLst>
                                      <p:childTnLst>
                                        <p:set>
                                          <p:cBhvr>
                                            <p:cTn id="41" dur="1" fill="hold">
                                              <p:stCondLst>
                                                <p:cond delay="0"/>
                                              </p:stCondLst>
                                            </p:cTn>
                                            <p:tgtEl>
                                              <p:spTgt spid="38"/>
                                            </p:tgtEl>
                                            <p:attrNameLst>
                                              <p:attrName>style.visibility</p:attrName>
                                            </p:attrNameLst>
                                          </p:cBhvr>
                                          <p:to>
                                            <p:strVal val="visible"/>
                                          </p:to>
                                        </p:set>
                                        <p:animEffect transition="in" filter="wipe(down)">
                                          <p:cBhvr>
                                            <p:cTn id="42" dur="250"/>
                                            <p:tgtEl>
                                              <p:spTgt spid="38"/>
                                            </p:tgtEl>
                                          </p:cBhvr>
                                        </p:animEffect>
                                      </p:childTnLst>
                                    </p:cTn>
                                  </p:par>
                                  <p:par>
                                    <p:cTn id="43" presetID="22" presetClass="entr" presetSubtype="1" fill="hold" grpId="0" nodeType="withEffect">
                                      <p:stCondLst>
                                        <p:cond delay="5500"/>
                                      </p:stCondLst>
                                      <p:childTnLst>
                                        <p:set>
                                          <p:cBhvr>
                                            <p:cTn id="44" dur="1" fill="hold">
                                              <p:stCondLst>
                                                <p:cond delay="0"/>
                                              </p:stCondLst>
                                            </p:cTn>
                                            <p:tgtEl>
                                              <p:spTgt spid="44"/>
                                            </p:tgtEl>
                                            <p:attrNameLst>
                                              <p:attrName>style.visibility</p:attrName>
                                            </p:attrNameLst>
                                          </p:cBhvr>
                                          <p:to>
                                            <p:strVal val="visible"/>
                                          </p:to>
                                        </p:set>
                                        <p:animEffect transition="in" filter="wipe(up)">
                                          <p:cBhvr>
                                            <p:cTn id="45" dur="500"/>
                                            <p:tgtEl>
                                              <p:spTgt spid="44"/>
                                            </p:tgtEl>
                                          </p:cBhvr>
                                        </p:animEffect>
                                      </p:childTnLst>
                                    </p:cTn>
                                  </p:par>
                                  <p:par>
                                    <p:cTn id="46" presetID="22" presetClass="entr" presetSubtype="8" fill="hold" grpId="0" nodeType="withEffect">
                                      <p:stCondLst>
                                        <p:cond delay="6000"/>
                                      </p:stCondLst>
                                      <p:childTnLst>
                                        <p:set>
                                          <p:cBhvr>
                                            <p:cTn id="47" dur="1" fill="hold">
                                              <p:stCondLst>
                                                <p:cond delay="0"/>
                                              </p:stCondLst>
                                            </p:cTn>
                                            <p:tgtEl>
                                              <p:spTgt spid="45"/>
                                            </p:tgtEl>
                                            <p:attrNameLst>
                                              <p:attrName>style.visibility</p:attrName>
                                            </p:attrNameLst>
                                          </p:cBhvr>
                                          <p:to>
                                            <p:strVal val="visible"/>
                                          </p:to>
                                        </p:set>
                                        <p:animEffect transition="in" filter="wipe(left)">
                                          <p:cBhvr>
                                            <p:cTn id="48" dur="500"/>
                                            <p:tgtEl>
                                              <p:spTgt spid="45"/>
                                            </p:tgtEl>
                                          </p:cBhvr>
                                        </p:animEffect>
                                      </p:childTnLst>
                                    </p:cTn>
                                  </p:par>
                                  <p:par>
                                    <p:cTn id="49" presetID="22" presetClass="entr" presetSubtype="8" fill="hold" grpId="0" nodeType="withEffect">
                                      <p:stCondLst>
                                        <p:cond delay="6500"/>
                                      </p:stCondLst>
                                      <p:childTnLst>
                                        <p:set>
                                          <p:cBhvr>
                                            <p:cTn id="50" dur="1" fill="hold">
                                              <p:stCondLst>
                                                <p:cond delay="0"/>
                                              </p:stCondLst>
                                            </p:cTn>
                                            <p:tgtEl>
                                              <p:spTgt spid="37"/>
                                            </p:tgtEl>
                                            <p:attrNameLst>
                                              <p:attrName>style.visibility</p:attrName>
                                            </p:attrNameLst>
                                          </p:cBhvr>
                                          <p:to>
                                            <p:strVal val="visible"/>
                                          </p:to>
                                        </p:set>
                                        <p:animEffect transition="in" filter="wipe(left)">
                                          <p:cBhvr>
                                            <p:cTn id="51" dur="500"/>
                                            <p:tgtEl>
                                              <p:spTgt spid="37"/>
                                            </p:tgtEl>
                                          </p:cBhvr>
                                        </p:animEffect>
                                      </p:childTnLst>
                                    </p:cTn>
                                  </p:par>
                                  <p:par>
                                    <p:cTn id="52" presetID="22" presetClass="entr" presetSubtype="8" fill="hold" grpId="0" nodeType="withEffect">
                                      <p:stCondLst>
                                        <p:cond delay="7250"/>
                                      </p:stCondLst>
                                      <p:childTnLst>
                                        <p:set>
                                          <p:cBhvr>
                                            <p:cTn id="53" dur="1" fill="hold">
                                              <p:stCondLst>
                                                <p:cond delay="0"/>
                                              </p:stCondLst>
                                            </p:cTn>
                                            <p:tgtEl>
                                              <p:spTgt spid="40"/>
                                            </p:tgtEl>
                                            <p:attrNameLst>
                                              <p:attrName>style.visibility</p:attrName>
                                            </p:attrNameLst>
                                          </p:cBhvr>
                                          <p:to>
                                            <p:strVal val="visible"/>
                                          </p:to>
                                        </p:set>
                                        <p:animEffect transition="in" filter="wipe(left)">
                                          <p:cBhvr>
                                            <p:cTn id="54" dur="500"/>
                                            <p:tgtEl>
                                              <p:spTgt spid="40"/>
                                            </p:tgtEl>
                                          </p:cBhvr>
                                        </p:animEffect>
                                      </p:childTnLst>
                                    </p:cTn>
                                  </p:par>
                                  <p:par>
                                    <p:cTn id="55" presetID="22" presetClass="entr" presetSubtype="8" fill="hold" grpId="0" nodeType="withEffect">
                                      <p:stCondLst>
                                        <p:cond delay="8000"/>
                                      </p:stCondLst>
                                      <p:childTnLst>
                                        <p:set>
                                          <p:cBhvr>
                                            <p:cTn id="56" dur="1" fill="hold">
                                              <p:stCondLst>
                                                <p:cond delay="0"/>
                                              </p:stCondLst>
                                            </p:cTn>
                                            <p:tgtEl>
                                              <p:spTgt spid="50"/>
                                            </p:tgtEl>
                                            <p:attrNameLst>
                                              <p:attrName>style.visibility</p:attrName>
                                            </p:attrNameLst>
                                          </p:cBhvr>
                                          <p:to>
                                            <p:strVal val="visible"/>
                                          </p:to>
                                        </p:set>
                                        <p:animEffect transition="in" filter="wipe(left)">
                                          <p:cBhvr>
                                            <p:cTn id="57" dur="500"/>
                                            <p:tgtEl>
                                              <p:spTgt spid="50"/>
                                            </p:tgtEl>
                                          </p:cBhvr>
                                        </p:animEffect>
                                      </p:childTnLst>
                                    </p:cTn>
                                  </p:par>
                                  <p:par>
                                    <p:cTn id="58" presetID="2" presetClass="entr" presetSubtype="8" fill="hold" grpId="0" nodeType="withEffect">
                                      <p:stCondLst>
                                        <p:cond delay="8500"/>
                                      </p:stCondLst>
                                      <p:childTnLst>
                                        <p:set>
                                          <p:cBhvr>
                                            <p:cTn id="59" dur="1" fill="hold">
                                              <p:stCondLst>
                                                <p:cond delay="0"/>
                                              </p:stCondLst>
                                            </p:cTn>
                                            <p:tgtEl>
                                              <p:spTgt spid="51"/>
                                            </p:tgtEl>
                                            <p:attrNameLst>
                                              <p:attrName>style.visibility</p:attrName>
                                            </p:attrNameLst>
                                          </p:cBhvr>
                                          <p:to>
                                            <p:strVal val="visible"/>
                                          </p:to>
                                        </p:set>
                                        <p:anim calcmode="lin" valueType="num">
                                          <p:cBhvr additive="base">
                                            <p:cTn id="60" dur="750" fill="hold"/>
                                            <p:tgtEl>
                                              <p:spTgt spid="51"/>
                                            </p:tgtEl>
                                            <p:attrNameLst>
                                              <p:attrName>ppt_x</p:attrName>
                                            </p:attrNameLst>
                                          </p:cBhvr>
                                          <p:tavLst>
                                            <p:tav tm="0">
                                              <p:val>
                                                <p:strVal val="0-#ppt_w/2"/>
                                              </p:val>
                                            </p:tav>
                                            <p:tav tm="100000">
                                              <p:val>
                                                <p:strVal val="#ppt_x"/>
                                              </p:val>
                                            </p:tav>
                                          </p:tavLst>
                                        </p:anim>
                                        <p:anim calcmode="lin" valueType="num">
                                          <p:cBhvr additive="base">
                                            <p:cTn id="61" dur="750" fill="hold"/>
                                            <p:tgtEl>
                                              <p:spTgt spid="51"/>
                                            </p:tgtEl>
                                            <p:attrNameLst>
                                              <p:attrName>ppt_y</p:attrName>
                                            </p:attrNameLst>
                                          </p:cBhvr>
                                          <p:tavLst>
                                            <p:tav tm="0">
                                              <p:val>
                                                <p:strVal val="#ppt_y"/>
                                              </p:val>
                                            </p:tav>
                                            <p:tav tm="100000">
                                              <p:val>
                                                <p:strVal val="#ppt_y"/>
                                              </p:val>
                                            </p:tav>
                                          </p:tavLst>
                                        </p:anim>
                                      </p:childTnLst>
                                    </p:cTn>
                                  </p:par>
                                  <p:par>
                                    <p:cTn id="62" presetID="2" presetClass="entr" presetSubtype="8" fill="hold" grpId="0" nodeType="withEffect">
                                      <p:stCondLst>
                                        <p:cond delay="9000"/>
                                      </p:stCondLst>
                                      <p:childTnLst>
                                        <p:set>
                                          <p:cBhvr>
                                            <p:cTn id="63" dur="1" fill="hold">
                                              <p:stCondLst>
                                                <p:cond delay="0"/>
                                              </p:stCondLst>
                                            </p:cTn>
                                            <p:tgtEl>
                                              <p:spTgt spid="43"/>
                                            </p:tgtEl>
                                            <p:attrNameLst>
                                              <p:attrName>style.visibility</p:attrName>
                                            </p:attrNameLst>
                                          </p:cBhvr>
                                          <p:to>
                                            <p:strVal val="visible"/>
                                          </p:to>
                                        </p:set>
                                        <p:anim calcmode="lin" valueType="num">
                                          <p:cBhvr additive="base">
                                            <p:cTn id="64" dur="750" fill="hold"/>
                                            <p:tgtEl>
                                              <p:spTgt spid="43"/>
                                            </p:tgtEl>
                                            <p:attrNameLst>
                                              <p:attrName>ppt_x</p:attrName>
                                            </p:attrNameLst>
                                          </p:cBhvr>
                                          <p:tavLst>
                                            <p:tav tm="0">
                                              <p:val>
                                                <p:strVal val="0-#ppt_w/2"/>
                                              </p:val>
                                            </p:tav>
                                            <p:tav tm="100000">
                                              <p:val>
                                                <p:strVal val="#ppt_x"/>
                                              </p:val>
                                            </p:tav>
                                          </p:tavLst>
                                        </p:anim>
                                        <p:anim calcmode="lin" valueType="num">
                                          <p:cBhvr additive="base">
                                            <p:cTn id="65" dur="750" fill="hold"/>
                                            <p:tgtEl>
                                              <p:spTgt spid="43"/>
                                            </p:tgtEl>
                                            <p:attrNameLst>
                                              <p:attrName>ppt_y</p:attrName>
                                            </p:attrNameLst>
                                          </p:cBhvr>
                                          <p:tavLst>
                                            <p:tav tm="0">
                                              <p:val>
                                                <p:strVal val="#ppt_y"/>
                                              </p:val>
                                            </p:tav>
                                            <p:tav tm="100000">
                                              <p:val>
                                                <p:strVal val="#ppt_y"/>
                                              </p:val>
                                            </p:tav>
                                          </p:tavLst>
                                        </p:anim>
                                      </p:childTnLst>
                                    </p:cTn>
                                  </p:par>
                                  <p:par>
                                    <p:cTn id="66" presetID="2" presetClass="entr" presetSubtype="8" fill="hold" grpId="0" nodeType="withEffect">
                                      <p:stCondLst>
                                        <p:cond delay="9500"/>
                                      </p:stCondLst>
                                      <p:childTnLst>
                                        <p:set>
                                          <p:cBhvr>
                                            <p:cTn id="67" dur="1" fill="hold">
                                              <p:stCondLst>
                                                <p:cond delay="0"/>
                                              </p:stCondLst>
                                            </p:cTn>
                                            <p:tgtEl>
                                              <p:spTgt spid="42"/>
                                            </p:tgtEl>
                                            <p:attrNameLst>
                                              <p:attrName>style.visibility</p:attrName>
                                            </p:attrNameLst>
                                          </p:cBhvr>
                                          <p:to>
                                            <p:strVal val="visible"/>
                                          </p:to>
                                        </p:set>
                                        <p:anim calcmode="lin" valueType="num">
                                          <p:cBhvr additive="base">
                                            <p:cTn id="68" dur="750" fill="hold"/>
                                            <p:tgtEl>
                                              <p:spTgt spid="42"/>
                                            </p:tgtEl>
                                            <p:attrNameLst>
                                              <p:attrName>ppt_x</p:attrName>
                                            </p:attrNameLst>
                                          </p:cBhvr>
                                          <p:tavLst>
                                            <p:tav tm="0">
                                              <p:val>
                                                <p:strVal val="0-#ppt_w/2"/>
                                              </p:val>
                                            </p:tav>
                                            <p:tav tm="100000">
                                              <p:val>
                                                <p:strVal val="#ppt_x"/>
                                              </p:val>
                                            </p:tav>
                                          </p:tavLst>
                                        </p:anim>
                                        <p:anim calcmode="lin" valueType="num">
                                          <p:cBhvr additive="base">
                                            <p:cTn id="69" dur="75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4" grpId="0" animBg="1"/>
          <p:bldP spid="36" grpId="0" animBg="1"/>
          <p:bldP spid="37" grpId="0" animBg="1"/>
          <p:bldP spid="38" grpId="0" animBg="1"/>
          <p:bldP spid="40" grpId="0" animBg="1"/>
          <p:bldP spid="42" grpId="0"/>
          <p:bldP spid="43" grpId="0"/>
          <p:bldP spid="44" grpId="0" animBg="1"/>
          <p:bldP spid="45" grpId="0"/>
          <p:bldP spid="46" grpId="0" animBg="1"/>
          <p:bldP spid="47" grpId="0"/>
          <p:bldP spid="48" grpId="0" animBg="1"/>
          <p:bldP spid="49" grpId="0"/>
          <p:bldP spid="50" grpId="0" animBg="1"/>
          <p:bldP spid="51" grpId="0"/>
        </p:bldLst>
      </p:timing>
    </mc:Fallback>
  </mc:AlternateContent>
</p:sld>
</file>

<file path=ppt/theme/theme1.xml><?xml version="1.0" encoding="utf-8"?>
<a:theme xmlns:a="http://schemas.openxmlformats.org/drawingml/2006/main" name="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1662</Words>
  <PresentationFormat>宽屏</PresentationFormat>
  <Paragraphs>201</Paragraphs>
  <Slides>21</Slides>
  <Notes>21</Notes>
  <HiddenSlides>0</HiddenSlides>
  <MMClips>1</MMClips>
  <ScaleCrop>false</ScaleCrop>
  <HeadingPairs>
    <vt:vector size="4" baseType="variant">
      <vt:variant>
        <vt:lpstr>主题</vt:lpstr>
      </vt:variant>
      <vt:variant>
        <vt:i4>1</vt:i4>
      </vt:variant>
      <vt:variant>
        <vt:lpstr>幻灯片标题</vt:lpstr>
      </vt:variant>
      <vt:variant>
        <vt:i4>21</vt:i4>
      </vt:variant>
    </vt:vector>
  </HeadingPairs>
  <TitlesOfParts>
    <vt:vector size="22" baseType="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2017-08-18T03:02:00Z</dcterms:created>
  <dcterms:modified xsi:type="dcterms:W3CDTF">2018-07-18T05:59:48Z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2052-10.8.0.5391</vt:lpwstr>
  </property>
</Properties>
</file>